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avi" ContentType="video/unknown"/>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6.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7.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8.xml" ContentType="application/vnd.openxmlformats-officedocument.theme+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9.xml" ContentType="application/vnd.openxmlformats-officedocument.theme+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0.xml" ContentType="application/vnd.openxmlformats-officedocument.theme+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theme/theme11.xml" ContentType="application/vnd.openxmlformats-officedocument.theme+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theme/theme12.xml" ContentType="application/vnd.openxmlformats-officedocument.theme+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13.xml" ContentType="application/vnd.openxmlformats-officedocument.theme+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theme/theme14.xml" ContentType="application/vnd.openxmlformats-officedocument.theme+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15.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theme/theme16.xml" ContentType="application/vnd.openxmlformats-officedocument.theme+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theme/theme17.xml" ContentType="application/vnd.openxmlformats-officedocument.theme+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theme/theme18.xml" ContentType="application/vnd.openxmlformats-officedocument.theme+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theme/theme19.xml" ContentType="application/vnd.openxmlformats-officedocument.theme+xml"/>
  <Override PartName="/ppt/theme/theme20.xml" ContentType="application/vnd.openxmlformats-officedocument.theme+xml"/>
  <Override PartName="/ppt/theme/theme2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embeddings/oleObject1.bin" ContentType="application/vnd.openxmlformats-officedocument.oleObject"/>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 id="2147484739" r:id="rId2"/>
    <p:sldMasterId id="2147484754" r:id="rId3"/>
    <p:sldMasterId id="2147484769" r:id="rId4"/>
    <p:sldMasterId id="2147484784" r:id="rId5"/>
    <p:sldMasterId id="2147484799" r:id="rId6"/>
    <p:sldMasterId id="2147484814" r:id="rId7"/>
    <p:sldMasterId id="2147484830" r:id="rId8"/>
    <p:sldMasterId id="2147484884" r:id="rId9"/>
    <p:sldMasterId id="2147484898" r:id="rId10"/>
    <p:sldMasterId id="2147484906" r:id="rId11"/>
    <p:sldMasterId id="2147484970" r:id="rId12"/>
    <p:sldMasterId id="2147485324" r:id="rId13"/>
    <p:sldMasterId id="2147485331" r:id="rId14"/>
    <p:sldMasterId id="2147485339" r:id="rId15"/>
    <p:sldMasterId id="2147485347" r:id="rId16"/>
    <p:sldMasterId id="2147485355" r:id="rId17"/>
    <p:sldMasterId id="2147485363" r:id="rId18"/>
    <p:sldMasterId id="2147485378" r:id="rId19"/>
  </p:sldMasterIdLst>
  <p:notesMasterIdLst>
    <p:notesMasterId r:id="rId105"/>
  </p:notesMasterIdLst>
  <p:handoutMasterIdLst>
    <p:handoutMasterId r:id="rId106"/>
  </p:handoutMasterIdLst>
  <p:sldIdLst>
    <p:sldId id="257" r:id="rId20"/>
    <p:sldId id="424" r:id="rId21"/>
    <p:sldId id="289" r:id="rId22"/>
    <p:sldId id="1036" r:id="rId23"/>
    <p:sldId id="1035" r:id="rId24"/>
    <p:sldId id="1037" r:id="rId25"/>
    <p:sldId id="840" r:id="rId26"/>
    <p:sldId id="831" r:id="rId27"/>
    <p:sldId id="833" r:id="rId28"/>
    <p:sldId id="834" r:id="rId29"/>
    <p:sldId id="857" r:id="rId30"/>
    <p:sldId id="842" r:id="rId31"/>
    <p:sldId id="861" r:id="rId32"/>
    <p:sldId id="843" r:id="rId33"/>
    <p:sldId id="904" r:id="rId34"/>
    <p:sldId id="828" r:id="rId35"/>
    <p:sldId id="294" r:id="rId36"/>
    <p:sldId id="364" r:id="rId37"/>
    <p:sldId id="881" r:id="rId38"/>
    <p:sldId id="882" r:id="rId39"/>
    <p:sldId id="883" r:id="rId40"/>
    <p:sldId id="906" r:id="rId41"/>
    <p:sldId id="873" r:id="rId42"/>
    <p:sldId id="1039" r:id="rId43"/>
    <p:sldId id="875" r:id="rId44"/>
    <p:sldId id="876" r:id="rId45"/>
    <p:sldId id="877" r:id="rId46"/>
    <p:sldId id="878" r:id="rId47"/>
    <p:sldId id="829" r:id="rId48"/>
    <p:sldId id="434" r:id="rId49"/>
    <p:sldId id="302" r:id="rId50"/>
    <p:sldId id="450" r:id="rId51"/>
    <p:sldId id="902" r:id="rId52"/>
    <p:sldId id="819" r:id="rId53"/>
    <p:sldId id="823" r:id="rId54"/>
    <p:sldId id="454" r:id="rId55"/>
    <p:sldId id="901" r:id="rId56"/>
    <p:sldId id="1008" r:id="rId57"/>
    <p:sldId id="950" r:id="rId58"/>
    <p:sldId id="944" r:id="rId59"/>
    <p:sldId id="947" r:id="rId60"/>
    <p:sldId id="907" r:id="rId61"/>
    <p:sldId id="707" r:id="rId62"/>
    <p:sldId id="708" r:id="rId63"/>
    <p:sldId id="632" r:id="rId64"/>
    <p:sldId id="852" r:id="rId65"/>
    <p:sldId id="920" r:id="rId66"/>
    <p:sldId id="921" r:id="rId67"/>
    <p:sldId id="922" r:id="rId68"/>
    <p:sldId id="923" r:id="rId69"/>
    <p:sldId id="924" r:id="rId70"/>
    <p:sldId id="925" r:id="rId71"/>
    <p:sldId id="926" r:id="rId72"/>
    <p:sldId id="928" r:id="rId73"/>
    <p:sldId id="929" r:id="rId74"/>
    <p:sldId id="930" r:id="rId75"/>
    <p:sldId id="931" r:id="rId76"/>
    <p:sldId id="935" r:id="rId77"/>
    <p:sldId id="937" r:id="rId78"/>
    <p:sldId id="938" r:id="rId79"/>
    <p:sldId id="990" r:id="rId80"/>
    <p:sldId id="991" r:id="rId81"/>
    <p:sldId id="984" r:id="rId82"/>
    <p:sldId id="986" r:id="rId83"/>
    <p:sldId id="987" r:id="rId84"/>
    <p:sldId id="1027" r:id="rId85"/>
    <p:sldId id="1028" r:id="rId86"/>
    <p:sldId id="1055" r:id="rId87"/>
    <p:sldId id="916" r:id="rId88"/>
    <p:sldId id="779" r:id="rId89"/>
    <p:sldId id="868" r:id="rId90"/>
    <p:sldId id="781" r:id="rId91"/>
    <p:sldId id="782" r:id="rId92"/>
    <p:sldId id="783" r:id="rId93"/>
    <p:sldId id="785" r:id="rId94"/>
    <p:sldId id="810" r:id="rId95"/>
    <p:sldId id="786" r:id="rId96"/>
    <p:sldId id="788" r:id="rId97"/>
    <p:sldId id="789" r:id="rId98"/>
    <p:sldId id="790" r:id="rId99"/>
    <p:sldId id="792" r:id="rId100"/>
    <p:sldId id="1001" r:id="rId101"/>
    <p:sldId id="1002" r:id="rId102"/>
    <p:sldId id="816" r:id="rId103"/>
    <p:sldId id="1056" r:id="rId104"/>
  </p:sldIdLst>
  <p:sldSz cx="9144000" cy="6858000" type="screen4x3"/>
  <p:notesSz cx="6858000" cy="9144000"/>
  <p:defaultTextStyle>
    <a:defPPr>
      <a:defRPr lang="cs-CZ"/>
    </a:defPPr>
    <a:lvl1pPr algn="ctr"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ctr"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ctr"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ctr"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ctr"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FF66"/>
    <a:srgbClr val="FF9966"/>
    <a:srgbClr val="FF6600"/>
    <a:srgbClr val="FFFF00"/>
    <a:srgbClr val="FFFFCC"/>
    <a:srgbClr val="FFCC99"/>
    <a:srgbClr val="FF00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9018" autoAdjust="0"/>
  </p:normalViewPr>
  <p:slideViewPr>
    <p:cSldViewPr snapToGrid="0" snapToObjects="1">
      <p:cViewPr>
        <p:scale>
          <a:sx n="90" d="100"/>
          <a:sy n="90" d="100"/>
        </p:scale>
        <p:origin x="-840" y="-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58" d="100"/>
          <a:sy n="58" d="100"/>
        </p:scale>
        <p:origin x="-1692" y="-78"/>
      </p:cViewPr>
      <p:guideLst>
        <p:guide orient="horz" pos="2880"/>
        <p:guide pos="2160"/>
      </p:guideLst>
    </p:cSldViewPr>
  </p:notesViewPr>
  <p:gridSpacing cx="72010" cy="72010"/>
</p:viewPr>
</file>

<file path=ppt/_rels/presentation.xml.rels><?xml version="1.0" encoding="UTF-8" standalone="yes"?>
<Relationships xmlns="http://schemas.openxmlformats.org/package/2006/relationships"><Relationship Id="rId101" Type="http://schemas.openxmlformats.org/officeDocument/2006/relationships/slide" Target="slides/slide82.xml"/><Relationship Id="rId102" Type="http://schemas.openxmlformats.org/officeDocument/2006/relationships/slide" Target="slides/slide83.xml"/><Relationship Id="rId103" Type="http://schemas.openxmlformats.org/officeDocument/2006/relationships/slide" Target="slides/slide84.xml"/><Relationship Id="rId104" Type="http://schemas.openxmlformats.org/officeDocument/2006/relationships/slide" Target="slides/slide85.xml"/><Relationship Id="rId105" Type="http://schemas.openxmlformats.org/officeDocument/2006/relationships/notesMaster" Target="notesMasters/notesMaster1.xml"/><Relationship Id="rId106" Type="http://schemas.openxmlformats.org/officeDocument/2006/relationships/handoutMaster" Target="handoutMasters/handoutMaster1.xml"/><Relationship Id="rId107"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108" Type="http://schemas.openxmlformats.org/officeDocument/2006/relationships/presProps" Target="presProps.xml"/><Relationship Id="rId109" Type="http://schemas.openxmlformats.org/officeDocument/2006/relationships/viewProps" Target="viewProp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Master" Target="slideMasters/slideMaster15.xml"/><Relationship Id="rId16" Type="http://schemas.openxmlformats.org/officeDocument/2006/relationships/slideMaster" Target="slideMasters/slideMaster16.xml"/><Relationship Id="rId17" Type="http://schemas.openxmlformats.org/officeDocument/2006/relationships/slideMaster" Target="slideMasters/slideMaster17.xml"/><Relationship Id="rId18" Type="http://schemas.openxmlformats.org/officeDocument/2006/relationships/slideMaster" Target="slideMasters/slideMaster18.xml"/><Relationship Id="rId19" Type="http://schemas.openxmlformats.org/officeDocument/2006/relationships/slideMaster" Target="slideMasters/slideMaster19.xml"/><Relationship Id="rId30" Type="http://schemas.openxmlformats.org/officeDocument/2006/relationships/slide" Target="slides/slide11.xml"/><Relationship Id="rId31" Type="http://schemas.openxmlformats.org/officeDocument/2006/relationships/slide" Target="slides/slide12.xml"/><Relationship Id="rId32" Type="http://schemas.openxmlformats.org/officeDocument/2006/relationships/slide" Target="slides/slide13.xml"/><Relationship Id="rId33" Type="http://schemas.openxmlformats.org/officeDocument/2006/relationships/slide" Target="slides/slide14.xml"/><Relationship Id="rId34" Type="http://schemas.openxmlformats.org/officeDocument/2006/relationships/slide" Target="slides/slide15.xml"/><Relationship Id="rId35" Type="http://schemas.openxmlformats.org/officeDocument/2006/relationships/slide" Target="slides/slide16.xml"/><Relationship Id="rId36" Type="http://schemas.openxmlformats.org/officeDocument/2006/relationships/slide" Target="slides/slide17.xml"/><Relationship Id="rId37" Type="http://schemas.openxmlformats.org/officeDocument/2006/relationships/slide" Target="slides/slide18.xml"/><Relationship Id="rId38" Type="http://schemas.openxmlformats.org/officeDocument/2006/relationships/slide" Target="slides/slide19.xml"/><Relationship Id="rId39" Type="http://schemas.openxmlformats.org/officeDocument/2006/relationships/slide" Target="slides/slide20.xml"/><Relationship Id="rId50" Type="http://schemas.openxmlformats.org/officeDocument/2006/relationships/slide" Target="slides/slide31.xml"/><Relationship Id="rId51" Type="http://schemas.openxmlformats.org/officeDocument/2006/relationships/slide" Target="slides/slide32.xml"/><Relationship Id="rId52" Type="http://schemas.openxmlformats.org/officeDocument/2006/relationships/slide" Target="slides/slide33.xml"/><Relationship Id="rId53" Type="http://schemas.openxmlformats.org/officeDocument/2006/relationships/slide" Target="slides/slide34.xml"/><Relationship Id="rId54" Type="http://schemas.openxmlformats.org/officeDocument/2006/relationships/slide" Target="slides/slide35.xml"/><Relationship Id="rId55" Type="http://schemas.openxmlformats.org/officeDocument/2006/relationships/slide" Target="slides/slide36.xml"/><Relationship Id="rId56" Type="http://schemas.openxmlformats.org/officeDocument/2006/relationships/slide" Target="slides/slide37.xml"/><Relationship Id="rId57" Type="http://schemas.openxmlformats.org/officeDocument/2006/relationships/slide" Target="slides/slide38.xml"/><Relationship Id="rId58" Type="http://schemas.openxmlformats.org/officeDocument/2006/relationships/slide" Target="slides/slide39.xml"/><Relationship Id="rId59" Type="http://schemas.openxmlformats.org/officeDocument/2006/relationships/slide" Target="slides/slide40.xml"/><Relationship Id="rId70" Type="http://schemas.openxmlformats.org/officeDocument/2006/relationships/slide" Target="slides/slide51.xml"/><Relationship Id="rId71" Type="http://schemas.openxmlformats.org/officeDocument/2006/relationships/slide" Target="slides/slide52.xml"/><Relationship Id="rId72" Type="http://schemas.openxmlformats.org/officeDocument/2006/relationships/slide" Target="slides/slide53.xml"/><Relationship Id="rId73" Type="http://schemas.openxmlformats.org/officeDocument/2006/relationships/slide" Target="slides/slide54.xml"/><Relationship Id="rId74" Type="http://schemas.openxmlformats.org/officeDocument/2006/relationships/slide" Target="slides/slide55.xml"/><Relationship Id="rId75" Type="http://schemas.openxmlformats.org/officeDocument/2006/relationships/slide" Target="slides/slide56.xml"/><Relationship Id="rId76" Type="http://schemas.openxmlformats.org/officeDocument/2006/relationships/slide" Target="slides/slide57.xml"/><Relationship Id="rId77" Type="http://schemas.openxmlformats.org/officeDocument/2006/relationships/slide" Target="slides/slide58.xml"/><Relationship Id="rId78" Type="http://schemas.openxmlformats.org/officeDocument/2006/relationships/slide" Target="slides/slide59.xml"/><Relationship Id="rId79" Type="http://schemas.openxmlformats.org/officeDocument/2006/relationships/slide" Target="slides/slide60.xml"/><Relationship Id="rId110" Type="http://schemas.openxmlformats.org/officeDocument/2006/relationships/theme" Target="theme/theme1.xml"/><Relationship Id="rId90" Type="http://schemas.openxmlformats.org/officeDocument/2006/relationships/slide" Target="slides/slide71.xml"/><Relationship Id="rId91" Type="http://schemas.openxmlformats.org/officeDocument/2006/relationships/slide" Target="slides/slide72.xml"/><Relationship Id="rId92" Type="http://schemas.openxmlformats.org/officeDocument/2006/relationships/slide" Target="slides/slide73.xml"/><Relationship Id="rId93" Type="http://schemas.openxmlformats.org/officeDocument/2006/relationships/slide" Target="slides/slide74.xml"/><Relationship Id="rId94" Type="http://schemas.openxmlformats.org/officeDocument/2006/relationships/slide" Target="slides/slide75.xml"/><Relationship Id="rId95" Type="http://schemas.openxmlformats.org/officeDocument/2006/relationships/slide" Target="slides/slide76.xml"/><Relationship Id="rId96" Type="http://schemas.openxmlformats.org/officeDocument/2006/relationships/slide" Target="slides/slide77.xml"/><Relationship Id="rId97" Type="http://schemas.openxmlformats.org/officeDocument/2006/relationships/slide" Target="slides/slide78.xml"/><Relationship Id="rId98" Type="http://schemas.openxmlformats.org/officeDocument/2006/relationships/slide" Target="slides/slide79.xml"/><Relationship Id="rId99" Type="http://schemas.openxmlformats.org/officeDocument/2006/relationships/slide" Target="slides/slide80.xml"/><Relationship Id="rId111" Type="http://schemas.openxmlformats.org/officeDocument/2006/relationships/tableStyles" Target="tableStyles.xml"/><Relationship Id="rId20" Type="http://schemas.openxmlformats.org/officeDocument/2006/relationships/slide" Target="slides/slide1.xml"/><Relationship Id="rId21" Type="http://schemas.openxmlformats.org/officeDocument/2006/relationships/slide" Target="slides/slide2.xml"/><Relationship Id="rId22" Type="http://schemas.openxmlformats.org/officeDocument/2006/relationships/slide" Target="slides/slide3.xml"/><Relationship Id="rId23" Type="http://schemas.openxmlformats.org/officeDocument/2006/relationships/slide" Target="slides/slide4.xml"/><Relationship Id="rId24" Type="http://schemas.openxmlformats.org/officeDocument/2006/relationships/slide" Target="slides/slide5.xml"/><Relationship Id="rId25" Type="http://schemas.openxmlformats.org/officeDocument/2006/relationships/slide" Target="slides/slide6.xml"/><Relationship Id="rId26" Type="http://schemas.openxmlformats.org/officeDocument/2006/relationships/slide" Target="slides/slide7.xml"/><Relationship Id="rId27" Type="http://schemas.openxmlformats.org/officeDocument/2006/relationships/slide" Target="slides/slide8.xml"/><Relationship Id="rId28" Type="http://schemas.openxmlformats.org/officeDocument/2006/relationships/slide" Target="slides/slide9.xml"/><Relationship Id="rId29" Type="http://schemas.openxmlformats.org/officeDocument/2006/relationships/slide" Target="slides/slide10.xml"/><Relationship Id="rId40" Type="http://schemas.openxmlformats.org/officeDocument/2006/relationships/slide" Target="slides/slide21.xml"/><Relationship Id="rId41" Type="http://schemas.openxmlformats.org/officeDocument/2006/relationships/slide" Target="slides/slide22.xml"/><Relationship Id="rId42" Type="http://schemas.openxmlformats.org/officeDocument/2006/relationships/slide" Target="slides/slide23.xml"/><Relationship Id="rId43" Type="http://schemas.openxmlformats.org/officeDocument/2006/relationships/slide" Target="slides/slide24.xml"/><Relationship Id="rId44" Type="http://schemas.openxmlformats.org/officeDocument/2006/relationships/slide" Target="slides/slide25.xml"/><Relationship Id="rId45" Type="http://schemas.openxmlformats.org/officeDocument/2006/relationships/slide" Target="slides/slide26.xml"/><Relationship Id="rId46" Type="http://schemas.openxmlformats.org/officeDocument/2006/relationships/slide" Target="slides/slide27.xml"/><Relationship Id="rId47" Type="http://schemas.openxmlformats.org/officeDocument/2006/relationships/slide" Target="slides/slide28.xml"/><Relationship Id="rId48" Type="http://schemas.openxmlformats.org/officeDocument/2006/relationships/slide" Target="slides/slide29.xml"/><Relationship Id="rId49" Type="http://schemas.openxmlformats.org/officeDocument/2006/relationships/slide" Target="slides/slide30.xml"/><Relationship Id="rId60" Type="http://schemas.openxmlformats.org/officeDocument/2006/relationships/slide" Target="slides/slide41.xml"/><Relationship Id="rId61" Type="http://schemas.openxmlformats.org/officeDocument/2006/relationships/slide" Target="slides/slide42.xml"/><Relationship Id="rId62" Type="http://schemas.openxmlformats.org/officeDocument/2006/relationships/slide" Target="slides/slide43.xml"/><Relationship Id="rId63" Type="http://schemas.openxmlformats.org/officeDocument/2006/relationships/slide" Target="slides/slide44.xml"/><Relationship Id="rId64" Type="http://schemas.openxmlformats.org/officeDocument/2006/relationships/slide" Target="slides/slide45.xml"/><Relationship Id="rId65" Type="http://schemas.openxmlformats.org/officeDocument/2006/relationships/slide" Target="slides/slide46.xml"/><Relationship Id="rId66" Type="http://schemas.openxmlformats.org/officeDocument/2006/relationships/slide" Target="slides/slide47.xml"/><Relationship Id="rId67" Type="http://schemas.openxmlformats.org/officeDocument/2006/relationships/slide" Target="slides/slide48.xml"/><Relationship Id="rId68" Type="http://schemas.openxmlformats.org/officeDocument/2006/relationships/slide" Target="slides/slide49.xml"/><Relationship Id="rId69" Type="http://schemas.openxmlformats.org/officeDocument/2006/relationships/slide" Target="slides/slide50.xml"/><Relationship Id="rId100" Type="http://schemas.openxmlformats.org/officeDocument/2006/relationships/slide" Target="slides/slide81.xml"/><Relationship Id="rId80" Type="http://schemas.openxmlformats.org/officeDocument/2006/relationships/slide" Target="slides/slide61.xml"/><Relationship Id="rId81" Type="http://schemas.openxmlformats.org/officeDocument/2006/relationships/slide" Target="slides/slide62.xml"/><Relationship Id="rId82" Type="http://schemas.openxmlformats.org/officeDocument/2006/relationships/slide" Target="slides/slide63.xml"/><Relationship Id="rId83" Type="http://schemas.openxmlformats.org/officeDocument/2006/relationships/slide" Target="slides/slide64.xml"/><Relationship Id="rId84" Type="http://schemas.openxmlformats.org/officeDocument/2006/relationships/slide" Target="slides/slide65.xml"/><Relationship Id="rId85" Type="http://schemas.openxmlformats.org/officeDocument/2006/relationships/slide" Target="slides/slide66.xml"/><Relationship Id="rId86" Type="http://schemas.openxmlformats.org/officeDocument/2006/relationships/slide" Target="slides/slide67.xml"/><Relationship Id="rId87" Type="http://schemas.openxmlformats.org/officeDocument/2006/relationships/slide" Target="slides/slide68.xml"/><Relationship Id="rId88" Type="http://schemas.openxmlformats.org/officeDocument/2006/relationships/slide" Target="slides/slide69.xml"/><Relationship Id="rId89" Type="http://schemas.openxmlformats.org/officeDocument/2006/relationships/slide" Target="slides/slide7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05.wmf"/><Relationship Id="rId4" Type="http://schemas.openxmlformats.org/officeDocument/2006/relationships/image" Target="../media/image106.wmf"/><Relationship Id="rId5" Type="http://schemas.openxmlformats.org/officeDocument/2006/relationships/image" Target="../media/image107.wmf"/><Relationship Id="rId6" Type="http://schemas.openxmlformats.org/officeDocument/2006/relationships/image" Target="../media/image108.wmf"/><Relationship Id="rId7" Type="http://schemas.openxmlformats.org/officeDocument/2006/relationships/image" Target="../media/image109.wmf"/><Relationship Id="rId8" Type="http://schemas.openxmlformats.org/officeDocument/2006/relationships/image" Target="../media/image110.wmf"/><Relationship Id="rId9" Type="http://schemas.openxmlformats.org/officeDocument/2006/relationships/image" Target="../media/image111.wmf"/><Relationship Id="rId10" Type="http://schemas.openxmlformats.org/officeDocument/2006/relationships/image" Target="../media/image112.wmf"/><Relationship Id="rId1" Type="http://schemas.openxmlformats.org/officeDocument/2006/relationships/image" Target="../media/image103.wmf"/><Relationship Id="rId2" Type="http://schemas.openxmlformats.org/officeDocument/2006/relationships/image" Target="../media/image10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1229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229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1229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EBF27D0C-025B-0D41-986C-52C5284E98BD}" type="slidenum">
              <a:rPr lang="cs-CZ"/>
              <a:pPr>
                <a:defRPr/>
              </a:pPr>
              <a:t>‹#›</a:t>
            </a:fld>
            <a:endParaRPr lang="cs-CZ"/>
          </a:p>
        </p:txBody>
      </p:sp>
    </p:spTree>
    <p:extLst>
      <p:ext uri="{BB962C8B-B14F-4D97-AF65-F5344CB8AC3E}">
        <p14:creationId xmlns:p14="http://schemas.microsoft.com/office/powerpoint/2010/main" val="24333898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a:defRPr sz="1200">
                <a:latin typeface="Arial" charset="0"/>
                <a:ea typeface="ＭＳ Ｐゴシック" charset="0"/>
                <a:cs typeface="+mn-cs"/>
              </a:defRPr>
            </a:lvl1pPr>
          </a:lstStyle>
          <a:p>
            <a:pPr>
              <a:defRPr/>
            </a:pPr>
            <a:endParaRPr lang="cs-CZ"/>
          </a:p>
        </p:txBody>
      </p:sp>
      <p:sp>
        <p:nvSpPr>
          <p:cNvPr id="296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mn-cs"/>
              </a:defRPr>
            </a:lvl1pPr>
          </a:lstStyle>
          <a:p>
            <a:pPr>
              <a:defRPr/>
            </a:pPr>
            <a:endParaRPr lang="cs-CZ"/>
          </a:p>
        </p:txBody>
      </p:sp>
      <p:sp>
        <p:nvSpPr>
          <p:cNvPr id="297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 uri="{53640926-AAD7-44d8-BBD7-CCE9431645EC}">
              <a14:shadowObscured xmlns:a14="http://schemas.microsoft.com/office/drawing/2010/main" val="1"/>
            </a:ext>
            <a:ext uri="{FAA26D3D-D897-4be2-8F04-BA451C77F1D7}">
              <ma14:placeholderFlag xmlns:ma14="http://schemas.microsoft.com/office/mac/drawingml/2011/main" val="1"/>
            </a:ext>
          </a:extLst>
        </p:spPr>
      </p:sp>
      <p:sp>
        <p:nvSpPr>
          <p:cNvPr id="297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cs-CZ" noProof="0"/>
              <a:t>Klepnutím lze upravit styly předlohy textu.</a:t>
            </a:r>
          </a:p>
          <a:p>
            <a:pPr lvl="1"/>
            <a:r>
              <a:rPr lang="cs-CZ" noProof="0"/>
              <a:t>Druhá úroveň</a:t>
            </a:r>
          </a:p>
          <a:p>
            <a:pPr lvl="2"/>
            <a:r>
              <a:rPr lang="cs-CZ" noProof="0"/>
              <a:t>Třetí úroveň</a:t>
            </a:r>
          </a:p>
          <a:p>
            <a:pPr lvl="3"/>
            <a:r>
              <a:rPr lang="cs-CZ" noProof="0"/>
              <a:t>Čtvrtá úroveň</a:t>
            </a:r>
          </a:p>
          <a:p>
            <a:pPr lvl="4"/>
            <a:r>
              <a:rPr lang="cs-CZ" noProof="0"/>
              <a:t>Pátá úroveň</a:t>
            </a:r>
          </a:p>
        </p:txBody>
      </p:sp>
      <p:sp>
        <p:nvSpPr>
          <p:cNvPr id="297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l">
              <a:defRPr sz="1200">
                <a:latin typeface="Arial" charset="0"/>
                <a:ea typeface="ＭＳ Ｐゴシック" charset="0"/>
                <a:cs typeface="+mn-cs"/>
              </a:defRPr>
            </a:lvl1pPr>
          </a:lstStyle>
          <a:p>
            <a:pPr>
              <a:defRPr/>
            </a:pPr>
            <a:endParaRPr lang="cs-CZ"/>
          </a:p>
        </p:txBody>
      </p:sp>
      <p:sp>
        <p:nvSpPr>
          <p:cNvPr id="297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pPr>
              <a:defRPr/>
            </a:pPr>
            <a:fld id="{E534D717-0EF9-5647-9BF6-60A123F0BE4F}" type="slidenum">
              <a:rPr lang="cs-CZ"/>
              <a:pPr>
                <a:defRPr/>
              </a:pPr>
              <a:t>‹#›</a:t>
            </a:fld>
            <a:endParaRPr lang="cs-CZ"/>
          </a:p>
        </p:txBody>
      </p:sp>
    </p:spTree>
    <p:extLst>
      <p:ext uri="{BB962C8B-B14F-4D97-AF65-F5344CB8AC3E}">
        <p14:creationId xmlns:p14="http://schemas.microsoft.com/office/powerpoint/2010/main" val="589454176"/>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986" name="Rectangle 2"/>
          <p:cNvSpPr>
            <a:spLocks noGrp="1" noRot="1" noChangeAspect="1" noChangeArrowheads="1" noTextEdit="1"/>
          </p:cNvSpPr>
          <p:nvPr>
            <p:ph type="sldImg"/>
          </p:nvPr>
        </p:nvSpPr>
        <p:spPr>
          <a:ln/>
        </p:spPr>
      </p:sp>
      <p:sp>
        <p:nvSpPr>
          <p:cNvPr id="553987" name="Rectangle 3"/>
          <p:cNvSpPr>
            <a:spLocks noGrp="1" noChangeArrowheads="1"/>
          </p:cNvSpPr>
          <p:nvPr>
            <p:ph type="body" idx="1"/>
          </p:nvPr>
        </p:nvSpPr>
        <p:spPr/>
        <p:txBody>
          <a:bodyPr/>
          <a:lstStyle/>
          <a:p>
            <a:pPr eaLnBrk="1" hangingPunct="1">
              <a:defRPr/>
            </a:pPr>
            <a:endParaRPr lang="en-US" dirty="0" smtClean="0">
              <a:cs typeface="+mn-cs"/>
            </a:endParaRPr>
          </a:p>
        </p:txBody>
      </p:sp>
      <p:sp>
        <p:nvSpPr>
          <p:cNvPr id="2" name="Footer Placeholder 1"/>
          <p:cNvSpPr>
            <a:spLocks noGrp="1"/>
          </p:cNvSpPr>
          <p:nvPr>
            <p:ph type="ftr" sz="quarter" idx="4"/>
          </p:nvPr>
        </p:nvSpPr>
        <p:spPr/>
        <p:txBody>
          <a:bodyPr/>
          <a:lstStyle/>
          <a:p>
            <a:pPr>
              <a:defRPr/>
            </a:pPr>
            <a:endParaRPr lang="cs-CZ"/>
          </a:p>
        </p:txBody>
      </p:sp>
      <p:sp>
        <p:nvSpPr>
          <p:cNvPr id="3" name="Zástupný symbol pro číslo snímku 2"/>
          <p:cNvSpPr>
            <a:spLocks noGrp="1"/>
          </p:cNvSpPr>
          <p:nvPr>
            <p:ph type="sldNum" sz="quarter" idx="5"/>
          </p:nvPr>
        </p:nvSpPr>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algn="ctr" eaLnBrk="0" fontAlgn="base" hangingPunct="0">
              <a:spcBef>
                <a:spcPct val="0"/>
              </a:spcBef>
              <a:spcAft>
                <a:spcPct val="0"/>
              </a:spcAft>
              <a:defRPr>
                <a:solidFill>
                  <a:schemeClr val="tx1"/>
                </a:solidFill>
                <a:latin typeface="Arial" charset="0"/>
                <a:ea typeface="ＭＳ Ｐゴシック" charset="0"/>
              </a:defRPr>
            </a:lvl6pPr>
            <a:lvl7pPr marL="2971800" indent="-228600" algn="ctr" eaLnBrk="0" fontAlgn="base" hangingPunct="0">
              <a:spcBef>
                <a:spcPct val="0"/>
              </a:spcBef>
              <a:spcAft>
                <a:spcPct val="0"/>
              </a:spcAft>
              <a:defRPr>
                <a:solidFill>
                  <a:schemeClr val="tx1"/>
                </a:solidFill>
                <a:latin typeface="Arial" charset="0"/>
                <a:ea typeface="ＭＳ Ｐゴシック" charset="0"/>
              </a:defRPr>
            </a:lvl7pPr>
            <a:lvl8pPr marL="3429000" indent="-228600" algn="ctr" eaLnBrk="0" fontAlgn="base" hangingPunct="0">
              <a:spcBef>
                <a:spcPct val="0"/>
              </a:spcBef>
              <a:spcAft>
                <a:spcPct val="0"/>
              </a:spcAft>
              <a:defRPr>
                <a:solidFill>
                  <a:schemeClr val="tx1"/>
                </a:solidFill>
                <a:latin typeface="Arial" charset="0"/>
                <a:ea typeface="ＭＳ Ｐゴシック" charset="0"/>
              </a:defRPr>
            </a:lvl8pPr>
            <a:lvl9pPr marL="3886200" indent="-228600" algn="ctr"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fld id="{4A7BC30C-32DE-554C-8B86-AA28E5548DFC}" type="slidenum">
              <a:rPr lang="cs-CZ" smtClean="0"/>
              <a:pPr eaLnBrk="1" hangingPunct="1">
                <a:defRPr/>
              </a:pPr>
              <a:t>2</a:t>
            </a:fld>
            <a:endParaRPr lang="cs-CZ"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Rot="1" noChangeAspect="1" noChangeArrowheads="1" noTextEdit="1"/>
          </p:cNvSpPr>
          <p:nvPr>
            <p:ph type="sldImg"/>
          </p:nvPr>
        </p:nvSpPr>
        <p:spPr/>
      </p:sp>
      <p:sp>
        <p:nvSpPr>
          <p:cNvPr id="68610" name="Rectangle 3"/>
          <p:cNvSpPr>
            <a:spLocks noGrp="1" noChangeArrowheads="1"/>
          </p:cNvSpPr>
          <p:nvPr>
            <p:ph type="body" idx="1"/>
          </p:nvPr>
        </p:nvSpPr>
        <p:spPr/>
        <p:txBody>
          <a:bodyPr/>
          <a:lstStyle/>
          <a:p>
            <a:pPr eaLnBrk="1" hangingPunct="1">
              <a:defRPr/>
            </a:pPr>
            <a:endParaRPr lang="en-US"/>
          </a:p>
        </p:txBody>
      </p:sp>
      <p:sp>
        <p:nvSpPr>
          <p:cNvPr id="68611" name="Footer Placeholder 1"/>
          <p:cNvSpPr>
            <a:spLocks noGrp="1"/>
          </p:cNvSpPr>
          <p:nvPr>
            <p:ph type="ftr" sz="quarter" idx="4"/>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endParaRPr lang="en-US" sz="1200"/>
          </a:p>
        </p:txBody>
      </p:sp>
      <p:sp>
        <p:nvSpPr>
          <p:cNvPr id="68612" name="Zástupný symbol pro číslo snímku 2"/>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fld id="{943815DE-CD26-614C-B828-AAC4B9D72EE8}" type="slidenum">
              <a:rPr lang="cs-CZ" sz="1200"/>
              <a:pPr eaLnBrk="1" hangingPunct="1">
                <a:defRPr/>
              </a:pPr>
              <a:t>12</a:t>
            </a:fld>
            <a:endParaRPr lang="cs-CZ"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noTextEdit="1"/>
          </p:cNvSpPr>
          <p:nvPr>
            <p:ph type="sldImg"/>
          </p:nvPr>
        </p:nvSpPr>
        <p:spPr/>
      </p:sp>
      <p:sp>
        <p:nvSpPr>
          <p:cNvPr id="83970" name="Notes Placeholder 2"/>
          <p:cNvSpPr>
            <a:spLocks noGrp="1"/>
          </p:cNvSpPr>
          <p:nvPr>
            <p:ph type="body"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latin typeface="Times New Roman" charset="0"/>
            </a:endParaRPr>
          </a:p>
        </p:txBody>
      </p:sp>
      <p:sp>
        <p:nvSpPr>
          <p:cNvPr id="83971"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2400">
                <a:solidFill>
                  <a:schemeClr val="tx1"/>
                </a:solidFill>
                <a:latin typeface="Arial" charset="0"/>
                <a:ea typeface="ＭＳ Ｐゴシック" charset="0"/>
                <a:cs typeface="ＭＳ Ｐゴシック" charset="0"/>
              </a:defRPr>
            </a:lvl1pPr>
            <a:lvl2pPr marL="742950" indent="-285750" defTabSz="944563" eaLnBrk="0" hangingPunct="0">
              <a:defRPr sz="2400">
                <a:solidFill>
                  <a:schemeClr val="tx1"/>
                </a:solidFill>
                <a:latin typeface="Arial" charset="0"/>
                <a:ea typeface="ＭＳ Ｐゴシック" charset="0"/>
              </a:defRPr>
            </a:lvl2pPr>
            <a:lvl3pPr marL="1143000" indent="-228600" defTabSz="944563" eaLnBrk="0" hangingPunct="0">
              <a:defRPr sz="2400">
                <a:solidFill>
                  <a:schemeClr val="tx1"/>
                </a:solidFill>
                <a:latin typeface="Arial" charset="0"/>
                <a:ea typeface="ＭＳ Ｐゴシック" charset="0"/>
              </a:defRPr>
            </a:lvl3pPr>
            <a:lvl4pPr marL="1600200" indent="-228600" defTabSz="944563" eaLnBrk="0" hangingPunct="0">
              <a:defRPr sz="2400">
                <a:solidFill>
                  <a:schemeClr val="tx1"/>
                </a:solidFill>
                <a:latin typeface="Arial" charset="0"/>
                <a:ea typeface="ＭＳ Ｐゴシック" charset="0"/>
              </a:defRPr>
            </a:lvl4pPr>
            <a:lvl5pPr marL="2057400" indent="-228600" defTabSz="944563" eaLnBrk="0" hangingPunct="0">
              <a:defRPr sz="2400">
                <a:solidFill>
                  <a:schemeClr val="tx1"/>
                </a:solidFill>
                <a:latin typeface="Arial" charset="0"/>
                <a:ea typeface="ＭＳ Ｐゴシック" charset="0"/>
              </a:defRPr>
            </a:lvl5pPr>
            <a:lvl6pPr marL="2514600" indent="-228600" algn="ctr" defTabSz="944563"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defTabSz="944563"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defTabSz="944563"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defTabSz="944563"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fld id="{838A4065-3D23-BB49-8881-0DCD2FC7F75B}" type="slidenum">
              <a:rPr lang="en-US" sz="1200">
                <a:latin typeface="Tahoma" charset="0"/>
              </a:rPr>
              <a:pPr eaLnBrk="1" hangingPunct="1">
                <a:defRPr/>
              </a:pPr>
              <a:t>15</a:t>
            </a:fld>
            <a:endParaRPr lang="en-US" sz="1200">
              <a:latin typeface="Tahoma" charset="0"/>
            </a:endParaRPr>
          </a:p>
        </p:txBody>
      </p:sp>
      <p:sp>
        <p:nvSpPr>
          <p:cNvPr id="83972" name="Footer Placeholder 4"/>
          <p:cNvSpPr>
            <a:spLocks noGrp="1"/>
          </p:cNvSpPr>
          <p:nvPr>
            <p:ph type="ftr" sz="quarter" idx="4"/>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2400">
                <a:solidFill>
                  <a:schemeClr val="tx1"/>
                </a:solidFill>
                <a:latin typeface="Arial" charset="0"/>
                <a:ea typeface="ＭＳ Ｐゴシック" charset="0"/>
                <a:cs typeface="ＭＳ Ｐゴシック" charset="0"/>
              </a:defRPr>
            </a:lvl1pPr>
            <a:lvl2pPr marL="742950" indent="-285750" defTabSz="944563" eaLnBrk="0" hangingPunct="0">
              <a:defRPr sz="2400">
                <a:solidFill>
                  <a:schemeClr val="tx1"/>
                </a:solidFill>
                <a:latin typeface="Arial" charset="0"/>
                <a:ea typeface="ＭＳ Ｐゴシック" charset="0"/>
              </a:defRPr>
            </a:lvl2pPr>
            <a:lvl3pPr marL="1143000" indent="-228600" defTabSz="944563" eaLnBrk="0" hangingPunct="0">
              <a:defRPr sz="2400">
                <a:solidFill>
                  <a:schemeClr val="tx1"/>
                </a:solidFill>
                <a:latin typeface="Arial" charset="0"/>
                <a:ea typeface="ＭＳ Ｐゴシック" charset="0"/>
              </a:defRPr>
            </a:lvl3pPr>
            <a:lvl4pPr marL="1600200" indent="-228600" defTabSz="944563" eaLnBrk="0" hangingPunct="0">
              <a:defRPr sz="2400">
                <a:solidFill>
                  <a:schemeClr val="tx1"/>
                </a:solidFill>
                <a:latin typeface="Arial" charset="0"/>
                <a:ea typeface="ＭＳ Ｐゴシック" charset="0"/>
              </a:defRPr>
            </a:lvl4pPr>
            <a:lvl5pPr marL="2057400" indent="-228600" defTabSz="944563" eaLnBrk="0" hangingPunct="0">
              <a:defRPr sz="2400">
                <a:solidFill>
                  <a:schemeClr val="tx1"/>
                </a:solidFill>
                <a:latin typeface="Arial" charset="0"/>
                <a:ea typeface="ＭＳ Ｐゴシック" charset="0"/>
              </a:defRPr>
            </a:lvl5pPr>
            <a:lvl6pPr marL="2514600" indent="-228600" algn="ctr" defTabSz="944563"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defTabSz="944563"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defTabSz="944563"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defTabSz="944563"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endParaRPr lang="en-US" sz="1200">
              <a:latin typeface="Tahoma"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5" name="Rectangle 2"/>
          <p:cNvSpPr>
            <a:spLocks noGrp="1" noRot="1" noChangeAspect="1" noChangeArrowheads="1" noTextEdit="1"/>
          </p:cNvSpPr>
          <p:nvPr>
            <p:ph type="sldImg"/>
          </p:nvPr>
        </p:nvSpPr>
        <p:spPr>
          <a:ln/>
        </p:spPr>
      </p:sp>
      <p:sp>
        <p:nvSpPr>
          <p:cNvPr id="166916"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dirty="0">
                <a:latin typeface="Times New Roman" charset="0"/>
              </a:rPr>
              <a:t>In this picture there is shown our Experimental setup. On the left side we can see the </a:t>
            </a:r>
            <a:r>
              <a:rPr lang="en-US" dirty="0" err="1">
                <a:latin typeface="Times New Roman" charset="0"/>
              </a:rPr>
              <a:t>Hamammatsu</a:t>
            </a:r>
            <a:r>
              <a:rPr lang="en-US" dirty="0">
                <a:latin typeface="Times New Roman" charset="0"/>
              </a:rPr>
              <a:t> x ray tube and the translation stages with a sample. On the opposite side there are the detector Medipix and </a:t>
            </a:r>
            <a:r>
              <a:rPr lang="en-US" dirty="0" err="1">
                <a:latin typeface="Times New Roman" charset="0"/>
              </a:rPr>
              <a:t>carroousel</a:t>
            </a:r>
            <a:r>
              <a:rPr lang="en-US" dirty="0">
                <a:latin typeface="Times New Roman" charset="0"/>
              </a:rPr>
              <a:t>.</a:t>
            </a:r>
            <a:endParaRPr lang="cs-CZ" dirty="0">
              <a:latin typeface="Times New Roman" charset="0"/>
            </a:endParaRPr>
          </a:p>
        </p:txBody>
      </p:sp>
      <p:sp>
        <p:nvSpPr>
          <p:cNvPr id="2" name="Footer Placeholder 1"/>
          <p:cNvSpPr>
            <a:spLocks noGrp="1"/>
          </p:cNvSpPr>
          <p:nvPr>
            <p:ph type="ftr" sz="quarter" idx="4"/>
          </p:nvPr>
        </p:nvSpPr>
        <p:spPr/>
        <p:txBody>
          <a:bodyPr/>
          <a:lstStyle/>
          <a:p>
            <a:pPr>
              <a:defRPr/>
            </a:pPr>
            <a:endParaRPr lang="cs-CZ"/>
          </a:p>
        </p:txBody>
      </p:sp>
      <p:sp>
        <p:nvSpPr>
          <p:cNvPr id="3" name="Zástupný symbol pro číslo snímku 2"/>
          <p:cNvSpPr>
            <a:spLocks noGrp="1"/>
          </p:cNvSpPr>
          <p:nvPr>
            <p:ph type="sldNum" sz="quarter" idx="5"/>
          </p:nvPr>
        </p:nvSpPr>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algn="ctr" eaLnBrk="0" fontAlgn="base" hangingPunct="0">
              <a:spcBef>
                <a:spcPct val="0"/>
              </a:spcBef>
              <a:spcAft>
                <a:spcPct val="0"/>
              </a:spcAft>
              <a:defRPr>
                <a:solidFill>
                  <a:schemeClr val="tx1"/>
                </a:solidFill>
                <a:latin typeface="Arial" charset="0"/>
                <a:ea typeface="ＭＳ Ｐゴシック" charset="0"/>
              </a:defRPr>
            </a:lvl6pPr>
            <a:lvl7pPr marL="2971800" indent="-228600" algn="ctr" eaLnBrk="0" fontAlgn="base" hangingPunct="0">
              <a:spcBef>
                <a:spcPct val="0"/>
              </a:spcBef>
              <a:spcAft>
                <a:spcPct val="0"/>
              </a:spcAft>
              <a:defRPr>
                <a:solidFill>
                  <a:schemeClr val="tx1"/>
                </a:solidFill>
                <a:latin typeface="Arial" charset="0"/>
                <a:ea typeface="ＭＳ Ｐゴシック" charset="0"/>
              </a:defRPr>
            </a:lvl7pPr>
            <a:lvl8pPr marL="3429000" indent="-228600" algn="ctr" eaLnBrk="0" fontAlgn="base" hangingPunct="0">
              <a:spcBef>
                <a:spcPct val="0"/>
              </a:spcBef>
              <a:spcAft>
                <a:spcPct val="0"/>
              </a:spcAft>
              <a:defRPr>
                <a:solidFill>
                  <a:schemeClr val="tx1"/>
                </a:solidFill>
                <a:latin typeface="Arial" charset="0"/>
                <a:ea typeface="ＭＳ Ｐゴシック" charset="0"/>
              </a:defRPr>
            </a:lvl8pPr>
            <a:lvl9pPr marL="3886200" indent="-228600" algn="ctr"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fld id="{0D5EA313-DF1D-9944-BE0B-F67DA67F4B22}" type="slidenum">
              <a:rPr lang="cs-CZ" smtClean="0"/>
              <a:pPr eaLnBrk="1" hangingPunct="1">
                <a:defRPr/>
              </a:pPr>
              <a:t>17</a:t>
            </a:fld>
            <a:endParaRPr lang="cs-CZ"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ChangeArrowheads="1" noTextEdit="1"/>
          </p:cNvSpPr>
          <p:nvPr>
            <p:ph type="sldImg"/>
          </p:nvPr>
        </p:nvSpPr>
        <p:spPr/>
      </p:sp>
      <p:sp>
        <p:nvSpPr>
          <p:cNvPr id="38914" name="Rectangle 3"/>
          <p:cNvSpPr>
            <a:spLocks noGrp="1" noChangeArrowheads="1"/>
          </p:cNvSpPr>
          <p:nvPr>
            <p:ph type="body" idx="1"/>
          </p:nvPr>
        </p:nvSpPr>
        <p:spPr>
          <a:xfrm>
            <a:off x="914400" y="4343400"/>
            <a:ext cx="5029200" cy="4114800"/>
          </a:xfrm>
        </p:spPr>
        <p:txBody>
          <a:bodyPr/>
          <a:lstStyle/>
          <a:p>
            <a:pPr eaLnBrk="1" hangingPunct="1">
              <a:defRPr/>
            </a:pPr>
            <a:r>
              <a:rPr lang="en-US"/>
              <a:t>Next, tomography was followed by reconstruction of every slice. For calculation of missing angles we use interactive algorithm instead (insted) of filtered back projection.</a:t>
            </a:r>
          </a:p>
          <a:p>
            <a:pPr eaLnBrk="1" hangingPunct="1">
              <a:defRPr/>
            </a:pPr>
            <a:r>
              <a:rPr lang="en-US"/>
              <a:t> OSEM = Oredered Subset Expectancy Maximization (size of subset = 5)</a:t>
            </a:r>
            <a:endParaRPr lang="cs-CZ"/>
          </a:p>
        </p:txBody>
      </p:sp>
      <p:sp>
        <p:nvSpPr>
          <p:cNvPr id="38915" name="Footer Placeholder 1"/>
          <p:cNvSpPr>
            <a:spLocks noGrp="1"/>
          </p:cNvSpPr>
          <p:nvPr>
            <p:ph type="ftr" sz="quarter" idx="4"/>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endParaRPr lang="en-US" sz="1200"/>
          </a:p>
        </p:txBody>
      </p:sp>
      <p:sp>
        <p:nvSpPr>
          <p:cNvPr id="38916" name="Zástupný symbol pro číslo snímku 2"/>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fld id="{CDD2C865-1A45-BA45-94E9-DED8FE66372B}" type="slidenum">
              <a:rPr lang="cs-CZ" sz="1200"/>
              <a:pPr eaLnBrk="1" hangingPunct="1">
                <a:defRPr/>
              </a:pPr>
              <a:t>18</a:t>
            </a:fld>
            <a:endParaRPr lang="cs-CZ"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charset="0"/>
                <a:ea typeface="ＭＳ Ｐゴシック" charset="0"/>
                <a:cs typeface="Arial" charset="0"/>
              </a:defRPr>
            </a:lvl1pPr>
            <a:lvl2pPr marL="742950" indent="-285750" eaLnBrk="0" hangingPunct="0">
              <a:defRPr sz="3600">
                <a:solidFill>
                  <a:schemeClr val="tx1"/>
                </a:solidFill>
                <a:latin typeface="Arial" charset="0"/>
                <a:ea typeface="Arial" charset="0"/>
                <a:cs typeface="Arial" charset="0"/>
              </a:defRPr>
            </a:lvl2pPr>
            <a:lvl3pPr marL="1143000" indent="-228600" eaLnBrk="0" hangingPunct="0">
              <a:defRPr sz="3600">
                <a:solidFill>
                  <a:schemeClr val="tx1"/>
                </a:solidFill>
                <a:latin typeface="Arial" charset="0"/>
                <a:ea typeface="Arial" charset="0"/>
                <a:cs typeface="Arial" charset="0"/>
              </a:defRPr>
            </a:lvl3pPr>
            <a:lvl4pPr marL="1600200" indent="-228600" eaLnBrk="0" hangingPunct="0">
              <a:defRPr sz="3600">
                <a:solidFill>
                  <a:schemeClr val="tx1"/>
                </a:solidFill>
                <a:latin typeface="Arial" charset="0"/>
                <a:ea typeface="Arial" charset="0"/>
                <a:cs typeface="Arial" charset="0"/>
              </a:defRPr>
            </a:lvl4pPr>
            <a:lvl5pPr marL="2057400" indent="-228600" eaLnBrk="0" hangingPunct="0">
              <a:defRPr sz="36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36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36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36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3600">
                <a:solidFill>
                  <a:schemeClr val="tx1"/>
                </a:solidFill>
                <a:latin typeface="Arial" charset="0"/>
                <a:ea typeface="Arial" charset="0"/>
                <a:cs typeface="Arial" charset="0"/>
              </a:defRPr>
            </a:lvl9pPr>
          </a:lstStyle>
          <a:p>
            <a:pPr eaLnBrk="1" hangingPunct="1"/>
            <a:fld id="{AA514445-7356-8F49-886E-42918FB3B428}" type="slidenum">
              <a:rPr lang="cs-CZ" sz="1200">
                <a:solidFill>
                  <a:prstClr val="black"/>
                </a:solidFill>
              </a:rPr>
              <a:pPr eaLnBrk="1" hangingPunct="1"/>
              <a:t>21</a:t>
            </a:fld>
            <a:endParaRPr lang="cs-CZ" sz="1200">
              <a:solidFill>
                <a:prstClr val="black"/>
              </a:solidFill>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7"/>
          <p:cNvSpPr>
            <a:spLocks noGrp="1" noChangeArrowheads="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fld id="{144194CB-0BAA-9943-AECB-33C7670F43C6}" type="slidenum">
              <a:rPr lang="cs-CZ" sz="1200"/>
              <a:pPr eaLnBrk="1" hangingPunct="1">
                <a:defRPr/>
              </a:pPr>
              <a:t>25</a:t>
            </a:fld>
            <a:endParaRPr lang="cs-CZ" sz="1200"/>
          </a:p>
        </p:txBody>
      </p:sp>
      <p:sp>
        <p:nvSpPr>
          <p:cNvPr id="81922" name="Rectangle 2"/>
          <p:cNvSpPr>
            <a:spLocks noGrp="1" noRot="1" noChangeAspect="1" noChangeArrowheads="1" noTextEdit="1"/>
          </p:cNvSpPr>
          <p:nvPr>
            <p:ph type="sldImg"/>
          </p:nvPr>
        </p:nvSpPr>
        <p:spPr/>
      </p:sp>
      <p:sp>
        <p:nvSpPr>
          <p:cNvPr id="81923" name="Rectangle 3"/>
          <p:cNvSpPr>
            <a:spLocks noGrp="1" noChangeArrowheads="1"/>
          </p:cNvSpPr>
          <p:nvPr>
            <p:ph type="body" idx="1"/>
          </p:nvPr>
        </p:nvSpPr>
        <p:spPr/>
        <p:txBody>
          <a:bodyPr/>
          <a:lstStyle/>
          <a:p>
            <a:pPr eaLnBrk="1" hangingPunct="1">
              <a:defRPr/>
            </a:pP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7"/>
          <p:cNvSpPr>
            <a:spLocks noGrp="1" noChangeArrowheads="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fld id="{E562B6DF-C10A-2349-8A59-BEF7C34536AD}" type="slidenum">
              <a:rPr lang="cs-CZ" sz="1200"/>
              <a:pPr eaLnBrk="1" hangingPunct="1">
                <a:defRPr/>
              </a:pPr>
              <a:t>26</a:t>
            </a:fld>
            <a:endParaRPr lang="cs-CZ" sz="1200"/>
          </a:p>
        </p:txBody>
      </p:sp>
      <p:sp>
        <p:nvSpPr>
          <p:cNvPr id="86018" name="Rectangle 1031"/>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526" tIns="47263" rIns="94526" bIns="47263" anchor="b"/>
          <a:lstStyle>
            <a:lvl1pPr defTabSz="944563" eaLnBrk="0" hangingPunct="0">
              <a:defRPr sz="2400">
                <a:solidFill>
                  <a:schemeClr val="tx1"/>
                </a:solidFill>
                <a:latin typeface="Arial" charset="0"/>
                <a:ea typeface="ＭＳ Ｐゴシック" charset="0"/>
                <a:cs typeface="ＭＳ Ｐゴシック" charset="0"/>
              </a:defRPr>
            </a:lvl1pPr>
            <a:lvl2pPr marL="742950" indent="-285750" defTabSz="944563" eaLnBrk="0" hangingPunct="0">
              <a:defRPr sz="2400">
                <a:solidFill>
                  <a:schemeClr val="tx1"/>
                </a:solidFill>
                <a:latin typeface="Arial" charset="0"/>
                <a:ea typeface="ＭＳ Ｐゴシック" charset="0"/>
              </a:defRPr>
            </a:lvl2pPr>
            <a:lvl3pPr marL="1143000" indent="-228600" defTabSz="944563" eaLnBrk="0" hangingPunct="0">
              <a:defRPr sz="2400">
                <a:solidFill>
                  <a:schemeClr val="tx1"/>
                </a:solidFill>
                <a:latin typeface="Arial" charset="0"/>
                <a:ea typeface="ＭＳ Ｐゴシック" charset="0"/>
              </a:defRPr>
            </a:lvl3pPr>
            <a:lvl4pPr marL="1600200" indent="-228600" defTabSz="944563" eaLnBrk="0" hangingPunct="0">
              <a:defRPr sz="2400">
                <a:solidFill>
                  <a:schemeClr val="tx1"/>
                </a:solidFill>
                <a:latin typeface="Arial" charset="0"/>
                <a:ea typeface="ＭＳ Ｐゴシック" charset="0"/>
              </a:defRPr>
            </a:lvl4pPr>
            <a:lvl5pPr marL="2057400" indent="-228600" defTabSz="944563" eaLnBrk="0" hangingPunct="0">
              <a:defRPr sz="2400">
                <a:solidFill>
                  <a:schemeClr val="tx1"/>
                </a:solidFill>
                <a:latin typeface="Arial" charset="0"/>
                <a:ea typeface="ＭＳ Ｐゴシック" charset="0"/>
              </a:defRPr>
            </a:lvl5pPr>
            <a:lvl6pPr marL="2514600" indent="-228600" algn="ctr" defTabSz="944563"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defTabSz="944563"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defTabSz="944563"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defTabSz="944563"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53F656D2-F3F5-7840-A760-685B47A65645}" type="slidenum">
              <a:rPr lang="en-US" sz="1200">
                <a:latin typeface="Tahoma" charset="0"/>
              </a:rPr>
              <a:pPr algn="r" eaLnBrk="1" hangingPunct="1"/>
              <a:t>26</a:t>
            </a:fld>
            <a:endParaRPr lang="en-US" sz="1200">
              <a:latin typeface="Tahoma" charset="0"/>
            </a:endParaRPr>
          </a:p>
        </p:txBody>
      </p:sp>
      <p:sp>
        <p:nvSpPr>
          <p:cNvPr id="86019"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547083A4-EA5A-E54E-9106-DA09F1E1A0CF}" type="slidenum">
              <a:rPr lang="cs-CZ" sz="1200"/>
              <a:pPr algn="r" eaLnBrk="1" hangingPunct="1"/>
              <a:t>26</a:t>
            </a:fld>
            <a:endParaRPr lang="cs-CZ" sz="1200"/>
          </a:p>
        </p:txBody>
      </p:sp>
      <p:sp>
        <p:nvSpPr>
          <p:cNvPr id="90116" name="Rectangle 2"/>
          <p:cNvSpPr>
            <a:spLocks noGrp="1" noRot="1" noChangeAspect="1" noChangeArrowheads="1" noTextEdit="1"/>
          </p:cNvSpPr>
          <p:nvPr>
            <p:ph type="sldImg"/>
          </p:nvPr>
        </p:nvSpPr>
        <p:spPr/>
      </p:sp>
      <p:sp>
        <p:nvSpPr>
          <p:cNvPr id="90117" name="Rectangle 3"/>
          <p:cNvSpPr>
            <a:spLocks noGrp="1" noChangeArrowheads="1"/>
          </p:cNvSpPr>
          <p:nvPr>
            <p:ph type="body" idx="1"/>
          </p:nvPr>
        </p:nvSpPr>
        <p:spPr/>
        <p:txBody>
          <a:bodyPr/>
          <a:lstStyle/>
          <a:p>
            <a:pPr eaLnBrk="1" hangingPunct="1">
              <a:defRPr/>
            </a:pP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7E1827B-1C26-5B4B-A28A-16C48BDC3748}" type="slidenum">
              <a:rPr lang="cs-CZ">
                <a:solidFill>
                  <a:prstClr val="black"/>
                </a:solidFill>
                <a:latin typeface="Calibri"/>
              </a:rPr>
              <a:pPr>
                <a:defRPr/>
              </a:pPr>
              <a:t>27</a:t>
            </a:fld>
            <a:endParaRPr lang="cs-CZ">
              <a:solidFill>
                <a:prstClr val="black"/>
              </a:solidFill>
              <a:latin typeface="Calibri"/>
            </a:endParaRPr>
          </a:p>
        </p:txBody>
      </p:sp>
      <p:sp>
        <p:nvSpPr>
          <p:cNvPr id="780290" name="Rectangle 2"/>
          <p:cNvSpPr>
            <a:spLocks noGrp="1" noRot="1" noChangeAspect="1" noChangeArrowheads="1" noTextEdit="1"/>
          </p:cNvSpPr>
          <p:nvPr>
            <p:ph type="sldImg"/>
          </p:nvPr>
        </p:nvSpPr>
        <p:spPr>
          <a:xfrm>
            <a:off x="1141413" y="687388"/>
            <a:ext cx="4572000" cy="3429000"/>
          </a:xfrm>
          <a:ln/>
        </p:spPr>
      </p:sp>
      <p:sp>
        <p:nvSpPr>
          <p:cNvPr id="780291" name="Rectangle 3"/>
          <p:cNvSpPr>
            <a:spLocks noGrp="1" noChangeArrowheads="1"/>
          </p:cNvSpPr>
          <p:nvPr>
            <p:ph type="body" idx="1"/>
          </p:nvPr>
        </p:nvSpPr>
        <p:spPr>
          <a:xfrm>
            <a:off x="914400" y="4344988"/>
            <a:ext cx="5029200" cy="4111625"/>
          </a:xfrm>
        </p:spPr>
        <p:txBody>
          <a:bodyPr/>
          <a:lstStyle/>
          <a:p>
            <a:pPr>
              <a:defRPr/>
            </a:pP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E51E123-D119-184C-9C78-6AD2C9983DDF}" type="slidenum">
              <a:rPr lang="cs-CZ"/>
              <a:pPr>
                <a:defRPr/>
              </a:pPr>
              <a:t>28</a:t>
            </a:fld>
            <a:endParaRPr lang="cs-CZ"/>
          </a:p>
        </p:txBody>
      </p:sp>
      <p:sp>
        <p:nvSpPr>
          <p:cNvPr id="782338" name="Rectangle 2"/>
          <p:cNvSpPr>
            <a:spLocks noGrp="1" noRot="1" noChangeAspect="1" noChangeArrowheads="1" noTextEdit="1"/>
          </p:cNvSpPr>
          <p:nvPr>
            <p:ph type="sldImg"/>
          </p:nvPr>
        </p:nvSpPr>
        <p:spPr>
          <a:xfrm>
            <a:off x="1141413" y="687388"/>
            <a:ext cx="4572000" cy="3429000"/>
          </a:xfrm>
          <a:ln/>
        </p:spPr>
      </p:sp>
      <p:sp>
        <p:nvSpPr>
          <p:cNvPr id="782339" name="Rectangle 3"/>
          <p:cNvSpPr>
            <a:spLocks noGrp="1" noChangeArrowheads="1"/>
          </p:cNvSpPr>
          <p:nvPr>
            <p:ph type="body" idx="1"/>
          </p:nvPr>
        </p:nvSpPr>
        <p:spPr>
          <a:xfrm>
            <a:off x="914400" y="4344988"/>
            <a:ext cx="5029200" cy="4111625"/>
          </a:xfrm>
        </p:spPr>
        <p:txBody>
          <a:bodyPr/>
          <a:lstStyle/>
          <a:p>
            <a:pPr>
              <a:defRPr/>
            </a:pP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20DCF2-2404-164E-875B-9CE57E756727}" type="slidenum">
              <a:rPr lang="cs-CZ">
                <a:solidFill>
                  <a:prstClr val="black"/>
                </a:solidFill>
              </a:rPr>
              <a:pPr/>
              <a:t>30</a:t>
            </a:fld>
            <a:endParaRPr lang="cs-CZ">
              <a:solidFill>
                <a:prstClr val="black"/>
              </a:solidFill>
            </a:endParaRPr>
          </a:p>
        </p:txBody>
      </p:sp>
      <p:sp>
        <p:nvSpPr>
          <p:cNvPr id="216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160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2948A9AC-23BF-2442-9F0C-D52D0F29EB79}" type="slidenum">
              <a:rPr lang="cs-CZ" sz="1200"/>
              <a:pPr algn="r" eaLnBrk="1" hangingPunct="1"/>
              <a:t>3</a:t>
            </a:fld>
            <a:endParaRPr lang="cs-CZ" sz="1200"/>
          </a:p>
        </p:txBody>
      </p:sp>
      <p:sp>
        <p:nvSpPr>
          <p:cNvPr id="538627" name="Rectangle 2"/>
          <p:cNvSpPr>
            <a:spLocks noGrp="1" noRot="1" noChangeAspect="1" noChangeArrowheads="1" noTextEdit="1"/>
          </p:cNvSpPr>
          <p:nvPr>
            <p:ph type="sldImg"/>
          </p:nvPr>
        </p:nvSpPr>
        <p:spPr>
          <a:xfrm>
            <a:off x="1144588" y="685800"/>
            <a:ext cx="4570412" cy="3427413"/>
          </a:xfrm>
          <a:ln/>
        </p:spPr>
      </p:sp>
      <p:sp>
        <p:nvSpPr>
          <p:cNvPr id="538628" name="Rectangle 3"/>
          <p:cNvSpPr>
            <a:spLocks noGrp="1" noChangeArrowheads="1"/>
          </p:cNvSpPr>
          <p:nvPr>
            <p:ph type="body" idx="1"/>
          </p:nvPr>
        </p:nvSpPr>
        <p:spPr>
          <a:xfrm>
            <a:off x="914400" y="4341813"/>
            <a:ext cx="5029200" cy="4116387"/>
          </a:xfrm>
        </p:spPr>
        <p:txBody>
          <a:bodyPr/>
          <a:lstStyle/>
          <a:p>
            <a:pPr eaLnBrk="1" hangingPunct="1">
              <a:defRPr/>
            </a:pPr>
            <a:endParaRPr lang="en-US" smtClean="0">
              <a:cs typeface="+mn-cs"/>
            </a:endParaRPr>
          </a:p>
        </p:txBody>
      </p:sp>
      <p:sp>
        <p:nvSpPr>
          <p:cNvPr id="2" name="Footer Placeholder 1"/>
          <p:cNvSpPr>
            <a:spLocks noGrp="1"/>
          </p:cNvSpPr>
          <p:nvPr>
            <p:ph type="ftr" sz="quarter" idx="4"/>
          </p:nvPr>
        </p:nvSpPr>
        <p:spPr/>
        <p:txBody>
          <a:bodyPr/>
          <a:lstStyle/>
          <a:p>
            <a:pPr>
              <a:defRPr/>
            </a:pPr>
            <a:endParaRPr lang="cs-CZ"/>
          </a:p>
        </p:txBody>
      </p:sp>
      <p:sp>
        <p:nvSpPr>
          <p:cNvPr id="3" name="Zástupný symbol pro číslo snímku 2"/>
          <p:cNvSpPr>
            <a:spLocks noGrp="1"/>
          </p:cNvSpPr>
          <p:nvPr>
            <p:ph type="sldNum" sz="quarter" idx="5"/>
          </p:nvPr>
        </p:nvSpPr>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algn="ctr" eaLnBrk="0" fontAlgn="base" hangingPunct="0">
              <a:spcBef>
                <a:spcPct val="0"/>
              </a:spcBef>
              <a:spcAft>
                <a:spcPct val="0"/>
              </a:spcAft>
              <a:defRPr>
                <a:solidFill>
                  <a:schemeClr val="tx1"/>
                </a:solidFill>
                <a:latin typeface="Arial" charset="0"/>
                <a:ea typeface="ＭＳ Ｐゴシック" charset="0"/>
              </a:defRPr>
            </a:lvl6pPr>
            <a:lvl7pPr marL="2971800" indent="-228600" algn="ctr" eaLnBrk="0" fontAlgn="base" hangingPunct="0">
              <a:spcBef>
                <a:spcPct val="0"/>
              </a:spcBef>
              <a:spcAft>
                <a:spcPct val="0"/>
              </a:spcAft>
              <a:defRPr>
                <a:solidFill>
                  <a:schemeClr val="tx1"/>
                </a:solidFill>
                <a:latin typeface="Arial" charset="0"/>
                <a:ea typeface="ＭＳ Ｐゴシック" charset="0"/>
              </a:defRPr>
            </a:lvl7pPr>
            <a:lvl8pPr marL="3429000" indent="-228600" algn="ctr" eaLnBrk="0" fontAlgn="base" hangingPunct="0">
              <a:spcBef>
                <a:spcPct val="0"/>
              </a:spcBef>
              <a:spcAft>
                <a:spcPct val="0"/>
              </a:spcAft>
              <a:defRPr>
                <a:solidFill>
                  <a:schemeClr val="tx1"/>
                </a:solidFill>
                <a:latin typeface="Arial" charset="0"/>
                <a:ea typeface="ＭＳ Ｐゴシック" charset="0"/>
              </a:defRPr>
            </a:lvl8pPr>
            <a:lvl9pPr marL="3886200" indent="-228600" algn="ctr"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fld id="{9B6C77DF-30AE-EA41-8FB8-2FA394D515AF}" type="slidenum">
              <a:rPr lang="cs-CZ" smtClean="0"/>
              <a:pPr eaLnBrk="1" hangingPunct="1">
                <a:defRPr/>
              </a:pPr>
              <a:t>3</a:t>
            </a:fld>
            <a:endParaRPr lang="cs-CZ"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ChangeArrowheads="1" noTextEdit="1"/>
          </p:cNvSpPr>
          <p:nvPr>
            <p:ph type="sldImg"/>
          </p:nvPr>
        </p:nvSpPr>
        <p:spPr/>
      </p:sp>
      <p:sp>
        <p:nvSpPr>
          <p:cNvPr id="50178" name="Rectangle 3"/>
          <p:cNvSpPr>
            <a:spLocks noGrp="1" noChangeArrowheads="1"/>
          </p:cNvSpPr>
          <p:nvPr>
            <p:ph type="body" idx="1"/>
          </p:nvPr>
        </p:nvSpPr>
        <p:spPr/>
        <p:txBody>
          <a:bodyPr/>
          <a:lstStyle/>
          <a:p>
            <a:pPr>
              <a:defRPr/>
            </a:pPr>
            <a:endParaRPr lang="en-US"/>
          </a:p>
        </p:txBody>
      </p:sp>
      <p:sp>
        <p:nvSpPr>
          <p:cNvPr id="50179" name="Footer Placeholder 1"/>
          <p:cNvSpPr>
            <a:spLocks noGrp="1"/>
          </p:cNvSpPr>
          <p:nvPr>
            <p:ph type="ftr" sz="quarter" idx="4"/>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endParaRPr lang="en-US" sz="1200"/>
          </a:p>
        </p:txBody>
      </p:sp>
      <p:sp>
        <p:nvSpPr>
          <p:cNvPr id="50180" name="Zástupný symbol pro číslo snímku 2"/>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fld id="{1AA911CC-0F32-D747-B3DA-D43619A1937A}" type="slidenum">
              <a:rPr lang="cs-CZ" sz="1200"/>
              <a:pPr eaLnBrk="1" hangingPunct="1">
                <a:defRPr/>
              </a:pPr>
              <a:t>31</a:t>
            </a:fld>
            <a:endParaRPr lang="cs-CZ"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Rot="1" noChangeAspect="1" noChangeArrowheads="1" noTextEdit="1"/>
          </p:cNvSpPr>
          <p:nvPr>
            <p:ph type="sldImg"/>
          </p:nvPr>
        </p:nvSpPr>
        <p:spPr/>
      </p:sp>
      <p:sp>
        <p:nvSpPr>
          <p:cNvPr id="52226" name="Rectangle 3"/>
          <p:cNvSpPr>
            <a:spLocks noGrp="1" noChangeArrowheads="1"/>
          </p:cNvSpPr>
          <p:nvPr>
            <p:ph type="body" idx="1"/>
          </p:nvPr>
        </p:nvSpPr>
        <p:spPr/>
        <p:txBody>
          <a:bodyPr/>
          <a:lstStyle/>
          <a:p>
            <a:pPr>
              <a:defRPr/>
            </a:pPr>
            <a:endParaRPr lang="en-US"/>
          </a:p>
        </p:txBody>
      </p:sp>
      <p:sp>
        <p:nvSpPr>
          <p:cNvPr id="52227" name="Footer Placeholder 1"/>
          <p:cNvSpPr>
            <a:spLocks noGrp="1"/>
          </p:cNvSpPr>
          <p:nvPr>
            <p:ph type="ftr" sz="quarter" idx="4"/>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endParaRPr lang="en-US" sz="1200"/>
          </a:p>
        </p:txBody>
      </p:sp>
      <p:sp>
        <p:nvSpPr>
          <p:cNvPr id="52228" name="Zástupný symbol pro číslo snímku 2"/>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fld id="{B11406CF-E606-C741-9696-FA2D9F378567}" type="slidenum">
              <a:rPr lang="cs-CZ" sz="1200"/>
              <a:pPr eaLnBrk="1" hangingPunct="1">
                <a:defRPr/>
              </a:pPr>
              <a:t>32</a:t>
            </a:fld>
            <a:endParaRPr lang="cs-CZ"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00E477BF-2CD2-E949-ABB2-8D62795F4396}" type="slidenum">
              <a:rPr lang="cs-CZ" sz="1200"/>
              <a:pPr algn="r" eaLnBrk="1" hangingPunct="1"/>
              <a:t>33</a:t>
            </a:fld>
            <a:endParaRPr lang="cs-CZ" sz="1200"/>
          </a:p>
        </p:txBody>
      </p:sp>
      <p:sp>
        <p:nvSpPr>
          <p:cNvPr id="54274" name="Rectangle 2"/>
          <p:cNvSpPr>
            <a:spLocks noGrp="1" noRot="1" noChangeAspect="1" noChangeArrowheads="1" noTextEdit="1"/>
          </p:cNvSpPr>
          <p:nvPr>
            <p:ph type="sldImg"/>
          </p:nvPr>
        </p:nvSpPr>
        <p:spPr/>
      </p:sp>
      <p:sp>
        <p:nvSpPr>
          <p:cNvPr id="54275" name="Rectangle 3"/>
          <p:cNvSpPr>
            <a:spLocks noGrp="1" noChangeArrowheads="1"/>
          </p:cNvSpPr>
          <p:nvPr>
            <p:ph type="body" idx="1"/>
          </p:nvPr>
        </p:nvSpPr>
        <p:spPr/>
        <p:txBody>
          <a:bodyPr/>
          <a:lstStyle/>
          <a:p>
            <a:pPr>
              <a:defRPr/>
            </a:pPr>
            <a:endParaRPr lang="en-US"/>
          </a:p>
        </p:txBody>
      </p:sp>
      <p:sp>
        <p:nvSpPr>
          <p:cNvPr id="54276" name="Footer Placeholder 1"/>
          <p:cNvSpPr>
            <a:spLocks noGrp="1"/>
          </p:cNvSpPr>
          <p:nvPr>
            <p:ph type="ftr" sz="quarter" idx="4"/>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endParaRPr lang="en-US" sz="1200"/>
          </a:p>
        </p:txBody>
      </p:sp>
      <p:sp>
        <p:nvSpPr>
          <p:cNvPr id="54277" name="Zástupný symbol pro číslo snímku 2"/>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fld id="{6AAB7836-4EAE-D244-AE01-36D7D47597B5}" type="slidenum">
              <a:rPr lang="cs-CZ" sz="1200"/>
              <a:pPr eaLnBrk="1" hangingPunct="1">
                <a:defRPr/>
              </a:pPr>
              <a:t>33</a:t>
            </a:fld>
            <a:endParaRPr lang="cs-CZ" sz="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xfrm>
            <a:off x="1143000" y="685800"/>
            <a:ext cx="4572000" cy="3429000"/>
          </a:xfrm>
          <a:ln/>
          <a:extLst>
            <a:ext uri="{FAA26D3D-D897-4be2-8F04-BA451C77F1D7}">
              <ma14:placeholderFlag xmlns:ma14="http://schemas.microsoft.com/office/mac/drawingml/2011/main" val="1"/>
            </a:ext>
          </a:extLst>
        </p:spPr>
      </p:sp>
      <p:sp>
        <p:nvSpPr>
          <p:cNvPr id="74755" name="Rectangle 3"/>
          <p:cNvSpPr>
            <a:spLocks noGrp="1" noChangeArrowheads="1"/>
          </p:cNvSpPr>
          <p:nvPr>
            <p:ph type="body" idx="1"/>
          </p:nvPr>
        </p:nvSpPr>
        <p:spPr/>
        <p:txBody>
          <a:bodyPr/>
          <a:lstStyle/>
          <a:p>
            <a:pPr eaLnBrk="1" hangingPunct="1">
              <a:defRPr/>
            </a:pPr>
            <a:endParaRPr lang="en-US" smtClean="0">
              <a:cs typeface="+mn-cs"/>
            </a:endParaRPr>
          </a:p>
        </p:txBody>
      </p:sp>
      <p:sp>
        <p:nvSpPr>
          <p:cNvPr id="2" name="Date Placeholder 1"/>
          <p:cNvSpPr>
            <a:spLocks noGrp="1"/>
          </p:cNvSpPr>
          <p:nvPr>
            <p:ph type="dt" idx="10"/>
          </p:nvPr>
        </p:nvSpPr>
        <p:spPr/>
        <p:txBody>
          <a:bodyPr/>
          <a:lstStyle/>
          <a:p>
            <a:pPr>
              <a:defRPr/>
            </a:pPr>
            <a:endParaRPr lang="cs-CZ"/>
          </a:p>
        </p:txBody>
      </p:sp>
      <p:sp>
        <p:nvSpPr>
          <p:cNvPr id="3" name="Slide Number Placeholder 2"/>
          <p:cNvSpPr>
            <a:spLocks noGrp="1"/>
          </p:cNvSpPr>
          <p:nvPr>
            <p:ph type="sldNum" sz="quarter" idx="11"/>
          </p:nvPr>
        </p:nvSpPr>
        <p:spPr/>
        <p:txBody>
          <a:bodyPr/>
          <a:lstStyle/>
          <a:p>
            <a:pPr>
              <a:defRPr/>
            </a:pPr>
            <a:fld id="{E534D717-0EF9-5647-9BF6-60A123F0BE4F}" type="slidenum">
              <a:rPr lang="cs-CZ" smtClean="0"/>
              <a:pPr>
                <a:defRPr/>
              </a:pPr>
              <a:t>34</a:t>
            </a:fld>
            <a:endParaRPr lang="cs-CZ"/>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Rot="1" noChangeAspect="1" noChangeArrowheads="1" noTextEdit="1"/>
          </p:cNvSpPr>
          <p:nvPr>
            <p:ph type="sldImg"/>
          </p:nvPr>
        </p:nvSpPr>
        <p:spPr>
          <a:ln/>
        </p:spPr>
      </p:sp>
      <p:sp>
        <p:nvSpPr>
          <p:cNvPr id="242691" name="Rectangle 3"/>
          <p:cNvSpPr>
            <a:spLocks noGrp="1" noChangeArrowheads="1"/>
          </p:cNvSpPr>
          <p:nvPr>
            <p:ph type="body" idx="1"/>
          </p:nvPr>
        </p:nvSpPr>
        <p:spPr/>
        <p:txBody>
          <a:bodyPr/>
          <a:lstStyle/>
          <a:p>
            <a:pPr>
              <a:defRPr/>
            </a:pPr>
            <a:endParaRPr lang="en-US"/>
          </a:p>
        </p:txBody>
      </p:sp>
      <p:sp>
        <p:nvSpPr>
          <p:cNvPr id="2" name="Footer Placeholder 1"/>
          <p:cNvSpPr>
            <a:spLocks noGrp="1"/>
          </p:cNvSpPr>
          <p:nvPr>
            <p:ph type="ftr" sz="quarter" idx="4"/>
          </p:nvPr>
        </p:nvSpPr>
        <p:spPr/>
        <p:txBody>
          <a:bodyPr/>
          <a:lstStyle/>
          <a:p>
            <a:pPr>
              <a:defRPr/>
            </a:pPr>
            <a:endParaRPr lang="cs-CZ">
              <a:solidFill>
                <a:prstClr val="black"/>
              </a:solidFill>
              <a:latin typeface="Calibri"/>
            </a:endParaRPr>
          </a:p>
        </p:txBody>
      </p:sp>
      <p:sp>
        <p:nvSpPr>
          <p:cNvPr id="3" name="Zástupný symbol pro číslo snímku 2"/>
          <p:cNvSpPr>
            <a:spLocks noGrp="1"/>
          </p:cNvSpPr>
          <p:nvPr>
            <p:ph type="sldNum" sz="quarter" idx="5"/>
          </p:nvPr>
        </p:nvSpPr>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algn="ctr" eaLnBrk="0" fontAlgn="base" hangingPunct="0">
              <a:spcBef>
                <a:spcPct val="0"/>
              </a:spcBef>
              <a:spcAft>
                <a:spcPct val="0"/>
              </a:spcAft>
              <a:defRPr>
                <a:solidFill>
                  <a:schemeClr val="tx1"/>
                </a:solidFill>
                <a:latin typeface="Arial" charset="0"/>
                <a:ea typeface="ＭＳ Ｐゴシック" charset="0"/>
              </a:defRPr>
            </a:lvl6pPr>
            <a:lvl7pPr marL="2971800" indent="-228600" algn="ctr" eaLnBrk="0" fontAlgn="base" hangingPunct="0">
              <a:spcBef>
                <a:spcPct val="0"/>
              </a:spcBef>
              <a:spcAft>
                <a:spcPct val="0"/>
              </a:spcAft>
              <a:defRPr>
                <a:solidFill>
                  <a:schemeClr val="tx1"/>
                </a:solidFill>
                <a:latin typeface="Arial" charset="0"/>
                <a:ea typeface="ＭＳ Ｐゴシック" charset="0"/>
              </a:defRPr>
            </a:lvl7pPr>
            <a:lvl8pPr marL="3429000" indent="-228600" algn="ctr" eaLnBrk="0" fontAlgn="base" hangingPunct="0">
              <a:spcBef>
                <a:spcPct val="0"/>
              </a:spcBef>
              <a:spcAft>
                <a:spcPct val="0"/>
              </a:spcAft>
              <a:defRPr>
                <a:solidFill>
                  <a:schemeClr val="tx1"/>
                </a:solidFill>
                <a:latin typeface="Arial" charset="0"/>
                <a:ea typeface="ＭＳ Ｐゴシック" charset="0"/>
              </a:defRPr>
            </a:lvl8pPr>
            <a:lvl9pPr marL="3886200" indent="-228600" algn="ctr"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fld id="{6400FA92-1DB5-AF4D-B962-E0E297D98118}" type="slidenum">
              <a:rPr lang="cs-CZ" smtClean="0">
                <a:solidFill>
                  <a:prstClr val="black"/>
                </a:solidFill>
              </a:rPr>
              <a:pPr eaLnBrk="1" hangingPunct="1">
                <a:defRPr/>
              </a:pPr>
              <a:t>36</a:t>
            </a:fld>
            <a:endParaRPr lang="cs-CZ" smtClean="0">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D40C33AC-69F2-7646-ADEE-6F264623CFAF}" type="slidenum">
              <a:rPr lang="cs-CZ" sz="1200"/>
              <a:pPr algn="r" eaLnBrk="1" hangingPunct="1"/>
              <a:t>37</a:t>
            </a:fld>
            <a:endParaRPr lang="cs-CZ" sz="1200"/>
          </a:p>
        </p:txBody>
      </p:sp>
      <p:sp>
        <p:nvSpPr>
          <p:cNvPr id="56322" name="Rectangle 2"/>
          <p:cNvSpPr>
            <a:spLocks noGrp="1" noRot="1" noChangeAspect="1" noChangeArrowheads="1" noTextEdit="1"/>
          </p:cNvSpPr>
          <p:nvPr>
            <p:ph type="sldImg"/>
          </p:nvPr>
        </p:nvSpPr>
        <p:spPr/>
      </p:sp>
      <p:sp>
        <p:nvSpPr>
          <p:cNvPr id="56323" name="Rectangle 3"/>
          <p:cNvSpPr>
            <a:spLocks noGrp="1" noChangeArrowheads="1"/>
          </p:cNvSpPr>
          <p:nvPr>
            <p:ph type="body" idx="1"/>
          </p:nvPr>
        </p:nvSpPr>
        <p:spPr/>
        <p:txBody>
          <a:bodyPr/>
          <a:lstStyle/>
          <a:p>
            <a:pPr>
              <a:defRPr/>
            </a:pPr>
            <a:endParaRPr lang="en-US"/>
          </a:p>
        </p:txBody>
      </p:sp>
      <p:sp>
        <p:nvSpPr>
          <p:cNvPr id="56324" name="Footer Placeholder 1"/>
          <p:cNvSpPr>
            <a:spLocks noGrp="1"/>
          </p:cNvSpPr>
          <p:nvPr>
            <p:ph type="ftr" sz="quarter" idx="4"/>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endParaRPr lang="en-US" sz="1200"/>
          </a:p>
        </p:txBody>
      </p:sp>
      <p:sp>
        <p:nvSpPr>
          <p:cNvPr id="56325" name="Zástupný symbol pro číslo snímku 2"/>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fld id="{49F7E501-09E2-3E44-805A-910264CAB3D2}" type="slidenum">
              <a:rPr lang="cs-CZ" sz="1200"/>
              <a:pPr eaLnBrk="1" hangingPunct="1">
                <a:defRPr/>
              </a:pPr>
              <a:t>37</a:t>
            </a:fld>
            <a:endParaRPr lang="cs-CZ" sz="12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7"/>
          <p:cNvSpPr txBox="1">
            <a:spLocks noGrp="1" noChangeArrowheads="1"/>
          </p:cNvSpPr>
          <p:nvPr/>
        </p:nvSpPr>
        <p:spPr bwMode="auto">
          <a:xfrm>
            <a:off x="3884463" y="8685878"/>
            <a:ext cx="2972004" cy="456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nchor="b"/>
          <a:lstStyle>
            <a:lvl1pPr eaLnBrk="0" hangingPunct="0">
              <a:defRPr sz="2000">
                <a:solidFill>
                  <a:schemeClr val="tx1"/>
                </a:solidFill>
                <a:latin typeface="Tahoma" charset="0"/>
                <a:ea typeface="ＭＳ Ｐゴシック" charset="0"/>
                <a:cs typeface="ＭＳ Ｐゴシック" charset="0"/>
              </a:defRPr>
            </a:lvl1pPr>
            <a:lvl2pPr marL="742950" indent="-285750" eaLnBrk="0" hangingPunct="0">
              <a:defRPr sz="2000">
                <a:solidFill>
                  <a:schemeClr val="tx1"/>
                </a:solidFill>
                <a:latin typeface="Tahoma" charset="0"/>
                <a:ea typeface="ＭＳ Ｐゴシック" charset="0"/>
              </a:defRPr>
            </a:lvl2pPr>
            <a:lvl3pPr marL="1143000" indent="-228600" eaLnBrk="0" hangingPunct="0">
              <a:defRPr sz="2000">
                <a:solidFill>
                  <a:schemeClr val="tx1"/>
                </a:solidFill>
                <a:latin typeface="Tahoma" charset="0"/>
                <a:ea typeface="ＭＳ Ｐゴシック" charset="0"/>
              </a:defRPr>
            </a:lvl3pPr>
            <a:lvl4pPr marL="1600200" indent="-228600" eaLnBrk="0" hangingPunct="0">
              <a:defRPr sz="2000">
                <a:solidFill>
                  <a:schemeClr val="tx1"/>
                </a:solidFill>
                <a:latin typeface="Tahoma" charset="0"/>
                <a:ea typeface="ＭＳ Ｐゴシック" charset="0"/>
              </a:defRPr>
            </a:lvl4pPr>
            <a:lvl5pPr marL="2057400" indent="-228600" eaLnBrk="0" hangingPunct="0">
              <a:defRPr sz="2000">
                <a:solidFill>
                  <a:schemeClr val="tx1"/>
                </a:solidFill>
                <a:latin typeface="Tahoma" charset="0"/>
                <a:ea typeface="ＭＳ Ｐゴシック" charset="0"/>
              </a:defRPr>
            </a:lvl5pPr>
            <a:lvl6pPr marL="2514600" indent="-228600" eaLnBrk="0" fontAlgn="base" hangingPunct="0">
              <a:spcBef>
                <a:spcPct val="0"/>
              </a:spcBef>
              <a:spcAft>
                <a:spcPct val="0"/>
              </a:spcAft>
              <a:defRPr sz="2000">
                <a:solidFill>
                  <a:schemeClr val="tx1"/>
                </a:solidFill>
                <a:latin typeface="Tahoma" charset="0"/>
                <a:ea typeface="ＭＳ Ｐゴシック" charset="0"/>
              </a:defRPr>
            </a:lvl6pPr>
            <a:lvl7pPr marL="2971800" indent="-228600" eaLnBrk="0" fontAlgn="base" hangingPunct="0">
              <a:spcBef>
                <a:spcPct val="0"/>
              </a:spcBef>
              <a:spcAft>
                <a:spcPct val="0"/>
              </a:spcAft>
              <a:defRPr sz="2000">
                <a:solidFill>
                  <a:schemeClr val="tx1"/>
                </a:solidFill>
                <a:latin typeface="Tahoma" charset="0"/>
                <a:ea typeface="ＭＳ Ｐゴシック" charset="0"/>
              </a:defRPr>
            </a:lvl7pPr>
            <a:lvl8pPr marL="3429000" indent="-228600" eaLnBrk="0" fontAlgn="base" hangingPunct="0">
              <a:spcBef>
                <a:spcPct val="0"/>
              </a:spcBef>
              <a:spcAft>
                <a:spcPct val="0"/>
              </a:spcAft>
              <a:defRPr sz="2000">
                <a:solidFill>
                  <a:schemeClr val="tx1"/>
                </a:solidFill>
                <a:latin typeface="Tahoma" charset="0"/>
                <a:ea typeface="ＭＳ Ｐゴシック" charset="0"/>
              </a:defRPr>
            </a:lvl8pPr>
            <a:lvl9pPr marL="3886200" indent="-228600" eaLnBrk="0" fontAlgn="base" hangingPunct="0">
              <a:spcBef>
                <a:spcPct val="0"/>
              </a:spcBef>
              <a:spcAft>
                <a:spcPct val="0"/>
              </a:spcAft>
              <a:defRPr sz="2000">
                <a:solidFill>
                  <a:schemeClr val="tx1"/>
                </a:solidFill>
                <a:latin typeface="Tahoma" charset="0"/>
                <a:ea typeface="ＭＳ Ｐゴシック" charset="0"/>
              </a:defRPr>
            </a:lvl9pPr>
          </a:lstStyle>
          <a:p>
            <a:pPr algn="r" eaLnBrk="1" hangingPunct="1"/>
            <a:fld id="{A920EA9F-652B-A442-A971-267B049D89D6}" type="slidenum">
              <a:rPr lang="cs-CZ" sz="1200"/>
              <a:pPr algn="r" eaLnBrk="1" hangingPunct="1"/>
              <a:t>43</a:t>
            </a:fld>
            <a:endParaRPr lang="cs-CZ" sz="1200"/>
          </a:p>
        </p:txBody>
      </p:sp>
      <p:sp>
        <p:nvSpPr>
          <p:cNvPr id="186371" name="Rectangle 2"/>
          <p:cNvSpPr>
            <a:spLocks noGrp="1" noRot="1" noChangeAspect="1" noChangeArrowheads="1" noTextEdit="1"/>
          </p:cNvSpPr>
          <p:nvPr>
            <p:ph type="sldImg"/>
          </p:nvPr>
        </p:nvSpPr>
        <p:spPr>
          <a:xfrm>
            <a:off x="1143000" y="685800"/>
            <a:ext cx="4572000" cy="3429000"/>
          </a:xfrm>
          <a:ln/>
        </p:spPr>
      </p:sp>
      <p:sp>
        <p:nvSpPr>
          <p:cNvPr id="186372"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endParaRPr lang="en-US">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CA71CC1-C085-B24F-9353-D8324A38CC24}" type="slidenum">
              <a:rPr lang="cs-CZ"/>
              <a:pPr>
                <a:defRPr/>
              </a:pPr>
              <a:t>44</a:t>
            </a:fld>
            <a:endParaRPr lang="cs-CZ"/>
          </a:p>
        </p:txBody>
      </p:sp>
      <p:sp>
        <p:nvSpPr>
          <p:cNvPr id="1289218" name="Rectangle 2"/>
          <p:cNvSpPr>
            <a:spLocks noGrp="1" noRot="1" noChangeAspect="1" noChangeArrowheads="1" noTextEdit="1"/>
          </p:cNvSpPr>
          <p:nvPr>
            <p:ph type="sldImg"/>
          </p:nvPr>
        </p:nvSpPr>
        <p:spPr>
          <a:xfrm>
            <a:off x="1143000" y="685800"/>
            <a:ext cx="4572000" cy="3429000"/>
          </a:xfrm>
          <a:ln/>
          <a:extLst>
            <a:ext uri="{FAA26D3D-D897-4be2-8F04-BA451C77F1D7}">
              <ma14:placeholderFlag xmlns:ma14="http://schemas.microsoft.com/office/mac/drawingml/2011/main" val="1"/>
            </a:ext>
          </a:extLst>
        </p:spPr>
      </p:sp>
      <p:sp>
        <p:nvSpPr>
          <p:cNvPr id="1289219"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Slide Number Placeholder 7"/>
          <p:cNvSpPr>
            <a:spLocks noGrp="1" noChangeArrowheads="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fld id="{A3890737-59F3-2E4D-9FCE-6E4DC668C130}" type="slidenum">
              <a:rPr lang="cs-CZ" sz="1200"/>
              <a:pPr eaLnBrk="1" hangingPunct="1">
                <a:defRPr/>
              </a:pPr>
              <a:t>45</a:t>
            </a:fld>
            <a:endParaRPr lang="cs-CZ" sz="1200"/>
          </a:p>
        </p:txBody>
      </p:sp>
      <p:sp>
        <p:nvSpPr>
          <p:cNvPr id="10240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DAC751C6-A26D-7644-A504-FB1586EF33CB}" type="slidenum">
              <a:rPr lang="cs-CZ" sz="1200"/>
              <a:pPr algn="r" eaLnBrk="1" hangingPunct="1"/>
              <a:t>45</a:t>
            </a:fld>
            <a:endParaRPr lang="cs-CZ" sz="1200"/>
          </a:p>
        </p:txBody>
      </p:sp>
      <p:sp>
        <p:nvSpPr>
          <p:cNvPr id="104451" name="Rectangle 2"/>
          <p:cNvSpPr>
            <a:spLocks noGrp="1" noRot="1" noChangeAspect="1" noChangeArrowheads="1" noTextEdit="1"/>
          </p:cNvSpPr>
          <p:nvPr>
            <p:ph type="sldImg"/>
          </p:nvPr>
        </p:nvSpPr>
        <p:spPr/>
      </p:sp>
      <p:sp>
        <p:nvSpPr>
          <p:cNvPr id="104452" name="Rectangle 3"/>
          <p:cNvSpPr>
            <a:spLocks noGrp="1" noChangeArrowheads="1"/>
          </p:cNvSpPr>
          <p:nvPr>
            <p:ph type="body" idx="1"/>
          </p:nvPr>
        </p:nvSpPr>
        <p:spPr/>
        <p:txBody>
          <a:bodyPr/>
          <a:lstStyle/>
          <a:p>
            <a:pPr eaLnBrk="1" hangingPunct="1">
              <a:defRPr/>
            </a:pPr>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dirty="0" smtClean="0"/>
              <a:t>Straggling</a:t>
            </a:r>
            <a:r>
              <a:rPr lang="cs-CZ" baseline="0" dirty="0" smtClean="0"/>
              <a:t> of protons = scattering!</a:t>
            </a:r>
            <a:endParaRPr lang="en-US" dirty="0"/>
          </a:p>
        </p:txBody>
      </p:sp>
      <p:sp>
        <p:nvSpPr>
          <p:cNvPr id="4" name="Slide Number Placeholder 3"/>
          <p:cNvSpPr>
            <a:spLocks noGrp="1"/>
          </p:cNvSpPr>
          <p:nvPr>
            <p:ph type="sldNum" sz="quarter" idx="10"/>
          </p:nvPr>
        </p:nvSpPr>
        <p:spPr/>
        <p:txBody>
          <a:bodyPr/>
          <a:lstStyle/>
          <a:p>
            <a:pPr>
              <a:defRPr/>
            </a:pPr>
            <a:fld id="{435B006A-6A85-44B2-A87D-8A7987A36208}" type="slidenum">
              <a:rPr lang="en-US" smtClean="0"/>
              <a:pPr>
                <a:defRPr/>
              </a:pPr>
              <a:t>47</a:t>
            </a:fld>
            <a:endParaRPr lang="en-US"/>
          </a:p>
        </p:txBody>
      </p:sp>
    </p:spTree>
    <p:extLst>
      <p:ext uri="{BB962C8B-B14F-4D97-AF65-F5344CB8AC3E}">
        <p14:creationId xmlns:p14="http://schemas.microsoft.com/office/powerpoint/2010/main" val="21623427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0B065963-F575-1149-AF00-04AEDEACF95D}" type="slidenum">
              <a:rPr lang="cs-CZ" sz="1200"/>
              <a:pPr algn="r" eaLnBrk="1" hangingPunct="1"/>
              <a:t>5</a:t>
            </a:fld>
            <a:endParaRPr lang="cs-CZ" sz="1200"/>
          </a:p>
        </p:txBody>
      </p:sp>
      <p:sp>
        <p:nvSpPr>
          <p:cNvPr id="1166339" name="Rectangle 2"/>
          <p:cNvSpPr>
            <a:spLocks noGrp="1" noRot="1" noChangeAspect="1" noChangeArrowheads="1" noTextEdit="1"/>
          </p:cNvSpPr>
          <p:nvPr>
            <p:ph type="sldImg"/>
          </p:nvPr>
        </p:nvSpPr>
        <p:spPr>
          <a:ln/>
        </p:spPr>
      </p:sp>
      <p:sp>
        <p:nvSpPr>
          <p:cNvPr id="1166340" name="Rectangle 3"/>
          <p:cNvSpPr>
            <a:spLocks noGrp="1" noChangeArrowheads="1"/>
          </p:cNvSpPr>
          <p:nvPr>
            <p:ph type="body" idx="1"/>
          </p:nvPr>
        </p:nvSpPr>
        <p:spPr/>
        <p:txBody>
          <a:bodyPr/>
          <a:lstStyle/>
          <a:p>
            <a:pPr eaLnBrk="1" hangingPunct="1">
              <a:defRPr/>
            </a:pPr>
            <a:endParaRPr lang="en-US" smtClean="0">
              <a:cs typeface="+mn-cs"/>
            </a:endParaRPr>
          </a:p>
        </p:txBody>
      </p:sp>
      <p:sp>
        <p:nvSpPr>
          <p:cNvPr id="2" name="Footer Placeholder 1"/>
          <p:cNvSpPr>
            <a:spLocks noGrp="1"/>
          </p:cNvSpPr>
          <p:nvPr>
            <p:ph type="ftr" sz="quarter" idx="4"/>
          </p:nvPr>
        </p:nvSpPr>
        <p:spPr/>
        <p:txBody>
          <a:bodyPr/>
          <a:lstStyle/>
          <a:p>
            <a:pPr>
              <a:defRPr/>
            </a:pPr>
            <a:endParaRPr lang="cs-CZ"/>
          </a:p>
        </p:txBody>
      </p:sp>
      <p:sp>
        <p:nvSpPr>
          <p:cNvPr id="3" name="Zástupný symbol pro číslo snímku 2"/>
          <p:cNvSpPr>
            <a:spLocks noGrp="1"/>
          </p:cNvSpPr>
          <p:nvPr>
            <p:ph type="sldNum" sz="quarter" idx="5"/>
          </p:nvPr>
        </p:nvSpPr>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algn="ctr" eaLnBrk="0" fontAlgn="base" hangingPunct="0">
              <a:spcBef>
                <a:spcPct val="0"/>
              </a:spcBef>
              <a:spcAft>
                <a:spcPct val="0"/>
              </a:spcAft>
              <a:defRPr>
                <a:solidFill>
                  <a:schemeClr val="tx1"/>
                </a:solidFill>
                <a:latin typeface="Arial" charset="0"/>
                <a:ea typeface="ＭＳ Ｐゴシック" charset="0"/>
              </a:defRPr>
            </a:lvl6pPr>
            <a:lvl7pPr marL="2971800" indent="-228600" algn="ctr" eaLnBrk="0" fontAlgn="base" hangingPunct="0">
              <a:spcBef>
                <a:spcPct val="0"/>
              </a:spcBef>
              <a:spcAft>
                <a:spcPct val="0"/>
              </a:spcAft>
              <a:defRPr>
                <a:solidFill>
                  <a:schemeClr val="tx1"/>
                </a:solidFill>
                <a:latin typeface="Arial" charset="0"/>
                <a:ea typeface="ＭＳ Ｐゴシック" charset="0"/>
              </a:defRPr>
            </a:lvl7pPr>
            <a:lvl8pPr marL="3429000" indent="-228600" algn="ctr" eaLnBrk="0" fontAlgn="base" hangingPunct="0">
              <a:spcBef>
                <a:spcPct val="0"/>
              </a:spcBef>
              <a:spcAft>
                <a:spcPct val="0"/>
              </a:spcAft>
              <a:defRPr>
                <a:solidFill>
                  <a:schemeClr val="tx1"/>
                </a:solidFill>
                <a:latin typeface="Arial" charset="0"/>
                <a:ea typeface="ＭＳ Ｐゴシック" charset="0"/>
              </a:defRPr>
            </a:lvl8pPr>
            <a:lvl9pPr marL="3886200" indent="-228600" algn="ctr"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fld id="{22DD98CD-DE73-6348-8CD0-7339A9ACFF22}" type="slidenum">
              <a:rPr lang="cs-CZ" smtClean="0"/>
              <a:pPr eaLnBrk="1" hangingPunct="1">
                <a:defRPr/>
              </a:pPr>
              <a:t>5</a:t>
            </a:fld>
            <a:endParaRPr lang="cs-CZ"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dirty="0" smtClean="0"/>
              <a:t>Halo</a:t>
            </a:r>
            <a:r>
              <a:rPr lang="cs-CZ" baseline="0" dirty="0" smtClean="0"/>
              <a:t> ASIC effect? </a:t>
            </a:r>
            <a:r>
              <a:rPr lang="cs-CZ" baseline="0" smtClean="0"/>
              <a:t>Houston group?</a:t>
            </a:r>
            <a:endParaRPr lang="en-US" dirty="0"/>
          </a:p>
        </p:txBody>
      </p:sp>
      <p:sp>
        <p:nvSpPr>
          <p:cNvPr id="4" name="Slide Number Placeholder 3"/>
          <p:cNvSpPr>
            <a:spLocks noGrp="1"/>
          </p:cNvSpPr>
          <p:nvPr>
            <p:ph type="sldNum" sz="quarter" idx="10"/>
          </p:nvPr>
        </p:nvSpPr>
        <p:spPr/>
        <p:txBody>
          <a:bodyPr/>
          <a:lstStyle/>
          <a:p>
            <a:pPr>
              <a:defRPr/>
            </a:pPr>
            <a:fld id="{435B006A-6A85-44B2-A87D-8A7987A36208}" type="slidenum">
              <a:rPr lang="en-US" smtClean="0"/>
              <a:pPr>
                <a:defRPr/>
              </a:pPr>
              <a:t>48</a:t>
            </a:fld>
            <a:endParaRPr lang="en-US"/>
          </a:p>
        </p:txBody>
      </p:sp>
    </p:spTree>
    <p:extLst>
      <p:ext uri="{BB962C8B-B14F-4D97-AF65-F5344CB8AC3E}">
        <p14:creationId xmlns:p14="http://schemas.microsoft.com/office/powerpoint/2010/main" val="10890436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dirty="0" smtClean="0"/>
              <a:t>For me:</a:t>
            </a:r>
            <a:r>
              <a:rPr lang="cs-CZ" baseline="0" dirty="0" smtClean="0"/>
              <a:t> Check, if there is a correlation between the appearance of curly tracks and the inelastic scattering to the first excited level of silicon – Ethreshold = 1.85 MeV –compton electrons!!!</a:t>
            </a:r>
          </a:p>
          <a:p>
            <a:r>
              <a:rPr lang="cs-CZ" baseline="0" dirty="0" smtClean="0"/>
              <a:t>+ compare </a:t>
            </a:r>
            <a:r>
              <a:rPr lang="cs-CZ" baseline="0" dirty="0" err="1" smtClean="0"/>
              <a:t>measured</a:t>
            </a:r>
            <a:r>
              <a:rPr lang="cs-CZ" baseline="0" dirty="0" smtClean="0"/>
              <a:t> peaks with the cross section for it</a:t>
            </a:r>
          </a:p>
          <a:p>
            <a:r>
              <a:rPr lang="cs-CZ" baseline="0" dirty="0" smtClean="0"/>
              <a:t>Number of different cluster types as a function of kinetic neutron energy!</a:t>
            </a:r>
            <a:endParaRPr lang="en-US" dirty="0"/>
          </a:p>
        </p:txBody>
      </p:sp>
      <p:sp>
        <p:nvSpPr>
          <p:cNvPr id="4" name="Slide Number Placeholder 3"/>
          <p:cNvSpPr>
            <a:spLocks noGrp="1"/>
          </p:cNvSpPr>
          <p:nvPr>
            <p:ph type="sldNum" sz="quarter" idx="10"/>
          </p:nvPr>
        </p:nvSpPr>
        <p:spPr/>
        <p:txBody>
          <a:bodyPr/>
          <a:lstStyle/>
          <a:p>
            <a:pPr>
              <a:defRPr/>
            </a:pPr>
            <a:fld id="{435B006A-6A85-44B2-A87D-8A7987A36208}" type="slidenum">
              <a:rPr lang="en-US" smtClean="0"/>
              <a:pPr>
                <a:defRPr/>
              </a:pPr>
              <a:t>60</a:t>
            </a:fld>
            <a:endParaRPr lang="en-US"/>
          </a:p>
        </p:txBody>
      </p:sp>
    </p:spTree>
    <p:extLst>
      <p:ext uri="{BB962C8B-B14F-4D97-AF65-F5344CB8AC3E}">
        <p14:creationId xmlns:p14="http://schemas.microsoft.com/office/powerpoint/2010/main" val="24495340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endParaRPr lang="cs-CZ"/>
          </a:p>
        </p:txBody>
      </p:sp>
      <p:sp>
        <p:nvSpPr>
          <p:cNvPr id="5" name="Slide Number Placeholder 4"/>
          <p:cNvSpPr>
            <a:spLocks noGrp="1"/>
          </p:cNvSpPr>
          <p:nvPr>
            <p:ph type="sldNum" sz="quarter" idx="11"/>
          </p:nvPr>
        </p:nvSpPr>
        <p:spPr/>
        <p:txBody>
          <a:bodyPr/>
          <a:lstStyle/>
          <a:p>
            <a:pPr>
              <a:defRPr/>
            </a:pPr>
            <a:fld id="{E534D717-0EF9-5647-9BF6-60A123F0BE4F}" type="slidenum">
              <a:rPr lang="cs-CZ" smtClean="0"/>
              <a:pPr>
                <a:defRPr/>
              </a:pPr>
              <a:t>76</a:t>
            </a:fld>
            <a:endParaRPr lang="cs-CZ"/>
          </a:p>
        </p:txBody>
      </p:sp>
    </p:spTree>
    <p:extLst>
      <p:ext uri="{BB962C8B-B14F-4D97-AF65-F5344CB8AC3E}">
        <p14:creationId xmlns:p14="http://schemas.microsoft.com/office/powerpoint/2010/main" val="3242116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200">
                <a:solidFill>
                  <a:schemeClr val="tx1"/>
                </a:solidFill>
                <a:latin typeface="Arial" charset="0"/>
                <a:ea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30000"/>
              </a:spcBef>
              <a:spcAft>
                <a:spcPct val="0"/>
              </a:spcAft>
              <a:defRPr sz="1200">
                <a:solidFill>
                  <a:schemeClr val="tx1"/>
                </a:solidFill>
                <a:latin typeface="Arial" charset="0"/>
                <a:ea typeface="ＭＳ Ｐゴシック" charset="0"/>
              </a:defRPr>
            </a:lvl6pPr>
            <a:lvl7pPr marL="2971800" indent="-228600" eaLnBrk="0" fontAlgn="base" hangingPunct="0">
              <a:spcBef>
                <a:spcPct val="30000"/>
              </a:spcBef>
              <a:spcAft>
                <a:spcPct val="0"/>
              </a:spcAft>
              <a:defRPr sz="1200">
                <a:solidFill>
                  <a:schemeClr val="tx1"/>
                </a:solidFill>
                <a:latin typeface="Arial" charset="0"/>
                <a:ea typeface="ＭＳ Ｐゴシック" charset="0"/>
              </a:defRPr>
            </a:lvl7pPr>
            <a:lvl8pPr marL="3429000" indent="-228600" eaLnBrk="0" fontAlgn="base" hangingPunct="0">
              <a:spcBef>
                <a:spcPct val="30000"/>
              </a:spcBef>
              <a:spcAft>
                <a:spcPct val="0"/>
              </a:spcAft>
              <a:defRPr sz="1200">
                <a:solidFill>
                  <a:schemeClr val="tx1"/>
                </a:solidFill>
                <a:latin typeface="Arial" charset="0"/>
                <a:ea typeface="ＭＳ Ｐゴシック" charset="0"/>
              </a:defRPr>
            </a:lvl8pPr>
            <a:lvl9pPr marL="3886200" indent="-228600" eaLnBrk="0" fontAlgn="base" hangingPunct="0">
              <a:spcBef>
                <a:spcPct val="30000"/>
              </a:spcBef>
              <a:spcAft>
                <a:spcPct val="0"/>
              </a:spcAft>
              <a:defRPr sz="1200">
                <a:solidFill>
                  <a:schemeClr val="tx1"/>
                </a:solidFill>
                <a:latin typeface="Arial" charset="0"/>
                <a:ea typeface="ＭＳ Ｐゴシック" charset="0"/>
              </a:defRPr>
            </a:lvl9pPr>
          </a:lstStyle>
          <a:p>
            <a:pPr algn="r"/>
            <a:fld id="{3D878269-81C7-C541-A775-7924E6BFCD3E}" type="slidenum">
              <a:rPr lang="cs-CZ" smtClean="0">
                <a:solidFill>
                  <a:srgbClr val="000000"/>
                </a:solidFill>
                <a:cs typeface="Arial" charset="0"/>
              </a:rPr>
              <a:pPr algn="r"/>
              <a:t>6</a:t>
            </a:fld>
            <a:endParaRPr lang="cs-CZ" smtClean="0">
              <a:solidFill>
                <a:srgbClr val="000000"/>
              </a:solidFill>
              <a:cs typeface="Arial" charset="0"/>
            </a:endParaRPr>
          </a:p>
        </p:txBody>
      </p:sp>
      <p:sp>
        <p:nvSpPr>
          <p:cNvPr id="13315" name="Rectangle 2"/>
          <p:cNvSpPr>
            <a:spLocks noGrp="1" noRot="1" noChangeAspect="1" noChangeArrowheads="1" noTextEdit="1"/>
          </p:cNvSpPr>
          <p:nvPr>
            <p:ph type="sldImg"/>
          </p:nvPr>
        </p:nvSpPr>
        <p:spPr>
          <a:xfrm>
            <a:off x="1144588" y="685800"/>
            <a:ext cx="4570412" cy="3427413"/>
          </a:xfrm>
          <a:ln/>
        </p:spPr>
      </p:sp>
      <p:sp>
        <p:nvSpPr>
          <p:cNvPr id="13316" name="Rectangle 3"/>
          <p:cNvSpPr>
            <a:spLocks noGrp="1" noChangeArrowheads="1"/>
          </p:cNvSpPr>
          <p:nvPr>
            <p:ph type="body" idx="1"/>
          </p:nvPr>
        </p:nvSpPr>
        <p:spPr>
          <a:xfrm>
            <a:off x="914400" y="4341813"/>
            <a:ext cx="5029200" cy="41163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
        <p:nvSpPr>
          <p:cNvPr id="2" name="Date Placeholder 1"/>
          <p:cNvSpPr>
            <a:spLocks noGrp="1"/>
          </p:cNvSpPr>
          <p:nvPr>
            <p:ph type="dt" idx="10"/>
          </p:nvPr>
        </p:nvSpPr>
        <p:spPr/>
        <p:txBody>
          <a:bodyPr/>
          <a:lstStyle/>
          <a:p>
            <a:pPr>
              <a:defRPr/>
            </a:pPr>
            <a:endParaRPr lang="cs-CZ"/>
          </a:p>
        </p:txBody>
      </p:sp>
      <p:sp>
        <p:nvSpPr>
          <p:cNvPr id="3" name="Slide Number Placeholder 2"/>
          <p:cNvSpPr>
            <a:spLocks noGrp="1"/>
          </p:cNvSpPr>
          <p:nvPr>
            <p:ph type="sldNum" sz="quarter" idx="11"/>
          </p:nvPr>
        </p:nvSpPr>
        <p:spPr/>
        <p:txBody>
          <a:bodyPr/>
          <a:lstStyle/>
          <a:p>
            <a:pPr>
              <a:defRPr/>
            </a:pPr>
            <a:fld id="{E534D717-0EF9-5647-9BF6-60A123F0BE4F}" type="slidenum">
              <a:rPr lang="cs-CZ" smtClean="0"/>
              <a:pPr>
                <a:defRPr/>
              </a:pPr>
              <a:t>6</a:t>
            </a:fld>
            <a:endParaRPr lang="cs-C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Rot="1" noChangeAspect="1" noChangeArrowheads="1" noTextEdit="1"/>
          </p:cNvSpPr>
          <p:nvPr>
            <p:ph type="sldImg"/>
          </p:nvPr>
        </p:nvSpPr>
        <p:spPr/>
      </p:sp>
      <p:sp>
        <p:nvSpPr>
          <p:cNvPr id="64514" name="Rectangle 3"/>
          <p:cNvSpPr>
            <a:spLocks noGrp="1" noChangeArrowheads="1"/>
          </p:cNvSpPr>
          <p:nvPr>
            <p:ph type="body" idx="1"/>
          </p:nvPr>
        </p:nvSpPr>
        <p:spPr/>
        <p:txBody>
          <a:bodyPr/>
          <a:lstStyle/>
          <a:p>
            <a:pPr eaLnBrk="1" hangingPunct="1">
              <a:defRPr/>
            </a:pPr>
            <a:endParaRPr lang="en-US"/>
          </a:p>
        </p:txBody>
      </p:sp>
      <p:sp>
        <p:nvSpPr>
          <p:cNvPr id="64515" name="Footer Placeholder 1"/>
          <p:cNvSpPr>
            <a:spLocks noGrp="1"/>
          </p:cNvSpPr>
          <p:nvPr>
            <p:ph type="ftr" sz="quarter" idx="4"/>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endParaRPr lang="en-US" sz="1200"/>
          </a:p>
        </p:txBody>
      </p:sp>
      <p:sp>
        <p:nvSpPr>
          <p:cNvPr id="64516" name="Zástupný symbol pro číslo snímku 2"/>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fld id="{7ECD9AFB-99F7-C147-ADDD-C9468ECD877A}" type="slidenum">
              <a:rPr lang="cs-CZ" sz="1200"/>
              <a:pPr eaLnBrk="1" hangingPunct="1">
                <a:defRPr/>
              </a:pPr>
              <a:t>7</a:t>
            </a:fld>
            <a:endParaRPr lang="cs-CZ"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Rot="1" noChangeAspect="1" noChangeArrowheads="1" noTextEdit="1"/>
          </p:cNvSpPr>
          <p:nvPr>
            <p:ph type="sldImg"/>
          </p:nvPr>
        </p:nvSpPr>
        <p:spPr/>
      </p:sp>
      <p:sp>
        <p:nvSpPr>
          <p:cNvPr id="60418" name="Rectangle 3"/>
          <p:cNvSpPr>
            <a:spLocks noGrp="1" noChangeArrowheads="1"/>
          </p:cNvSpPr>
          <p:nvPr>
            <p:ph type="body" idx="1"/>
          </p:nvPr>
        </p:nvSpPr>
        <p:spPr/>
        <p:txBody>
          <a:bodyPr/>
          <a:lstStyle/>
          <a:p>
            <a:pPr eaLnBrk="1" hangingPunct="1">
              <a:defRPr/>
            </a:pPr>
            <a:endParaRPr lang="en-US"/>
          </a:p>
        </p:txBody>
      </p:sp>
      <p:sp>
        <p:nvSpPr>
          <p:cNvPr id="60419" name="Footer Placeholder 1"/>
          <p:cNvSpPr>
            <a:spLocks noGrp="1"/>
          </p:cNvSpPr>
          <p:nvPr>
            <p:ph type="ftr" sz="quarter" idx="4"/>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endParaRPr lang="en-US" sz="1200"/>
          </a:p>
        </p:txBody>
      </p:sp>
      <p:sp>
        <p:nvSpPr>
          <p:cNvPr id="60420" name="Zástupný symbol pro číslo snímku 2"/>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fld id="{BF5DF212-1649-DA42-AC7B-497067E97FC9}" type="slidenum">
              <a:rPr lang="cs-CZ" sz="1200"/>
              <a:pPr eaLnBrk="1" hangingPunct="1">
                <a:defRPr/>
              </a:pPr>
              <a:t>8</a:t>
            </a:fld>
            <a:endParaRPr lang="cs-CZ"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Rot="1" noChangeAspect="1" noChangeArrowheads="1" noTextEdit="1"/>
          </p:cNvSpPr>
          <p:nvPr>
            <p:ph type="sldImg"/>
          </p:nvPr>
        </p:nvSpPr>
        <p:spPr/>
      </p:sp>
      <p:sp>
        <p:nvSpPr>
          <p:cNvPr id="62466" name="Rectangle 3"/>
          <p:cNvSpPr>
            <a:spLocks noGrp="1" noChangeArrowheads="1"/>
          </p:cNvSpPr>
          <p:nvPr>
            <p:ph type="body" idx="1"/>
          </p:nvPr>
        </p:nvSpPr>
        <p:spPr/>
        <p:txBody>
          <a:bodyPr/>
          <a:lstStyle/>
          <a:p>
            <a:pPr>
              <a:defRPr/>
            </a:pPr>
            <a:endParaRPr lang="en-US"/>
          </a:p>
        </p:txBody>
      </p:sp>
      <p:sp>
        <p:nvSpPr>
          <p:cNvPr id="62467" name="Footer Placeholder 1"/>
          <p:cNvSpPr>
            <a:spLocks noGrp="1"/>
          </p:cNvSpPr>
          <p:nvPr>
            <p:ph type="ftr" sz="quarter" idx="4"/>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endParaRPr lang="en-US" sz="1200"/>
          </a:p>
        </p:txBody>
      </p:sp>
      <p:sp>
        <p:nvSpPr>
          <p:cNvPr id="62468" name="Zástupný symbol pro číslo snímku 2"/>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fld id="{A33B743C-EF52-6042-80CA-B1E1101D9EF1}" type="slidenum">
              <a:rPr lang="cs-CZ" sz="1200"/>
              <a:pPr eaLnBrk="1" hangingPunct="1">
                <a:defRPr/>
              </a:pPr>
              <a:t>9</a:t>
            </a:fld>
            <a:endParaRPr lang="cs-CZ"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C0A802F-E919-CE45-A272-CB1B444EFFAE}" type="slidenum">
              <a:rPr lang="cs-CZ">
                <a:solidFill>
                  <a:prstClr val="black"/>
                </a:solidFill>
                <a:latin typeface="Calibri"/>
              </a:rPr>
              <a:pPr>
                <a:defRPr/>
              </a:pPr>
              <a:t>10</a:t>
            </a:fld>
            <a:endParaRPr lang="cs-CZ">
              <a:solidFill>
                <a:prstClr val="black"/>
              </a:solidFill>
              <a:latin typeface="Calibri"/>
            </a:endParaRPr>
          </a:p>
        </p:txBody>
      </p:sp>
      <p:sp>
        <p:nvSpPr>
          <p:cNvPr id="78851" name="Text Box 1"/>
          <p:cNvSpPr txBox="1">
            <a:spLocks noChangeArrowheads="1"/>
          </p:cNvSpPr>
          <p:nvPr/>
        </p:nvSpPr>
        <p:spPr bwMode="auto">
          <a:xfrm>
            <a:off x="1143000" y="695325"/>
            <a:ext cx="4572000" cy="3429000"/>
          </a:xfrm>
          <a:prstGeom prst="rect">
            <a:avLst/>
          </a:prstGeom>
          <a:solidFill>
            <a:srgbClr val="FFFFFF"/>
          </a:solidFill>
          <a:ln w="9360">
            <a:solidFill>
              <a:srgbClr val="000000"/>
            </a:solidFill>
            <a:miter lim="800000"/>
            <a:headEnd/>
            <a:tailEnd/>
          </a:ln>
        </p:spPr>
        <p:txBody>
          <a:bodyPr wrap="none"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defTabSz="457200" eaLnBrk="1" fontAlgn="auto" hangingPunct="1">
              <a:spcBef>
                <a:spcPts val="0"/>
              </a:spcBef>
              <a:spcAft>
                <a:spcPts val="0"/>
              </a:spcAft>
            </a:pPr>
            <a:endParaRPr lang="en-US" sz="3200">
              <a:solidFill>
                <a:prstClr val="black"/>
              </a:solidFill>
            </a:endParaRPr>
          </a:p>
        </p:txBody>
      </p:sp>
      <p:sp>
        <p:nvSpPr>
          <p:cNvPr id="1072131" name="Rectangle 2"/>
          <p:cNvSpPr txBox="1">
            <a:spLocks noGrp="1" noChangeArrowheads="1"/>
          </p:cNvSpPr>
          <p:nvPr>
            <p:ph type="body"/>
          </p:nvPr>
        </p:nvSpPr>
        <p:spPr>
          <a:xfrm>
            <a:off x="685800" y="4343400"/>
            <a:ext cx="5473700" cy="4105275"/>
          </a:xfrm>
          <a:ln/>
          <a:extLst>
            <a:ext uri="{91240B29-F687-4f45-9708-019B960494DF}">
              <a14:hiddenLine xmlns:a14="http://schemas.microsoft.com/office/drawing/2010/main" w="9525">
                <a:solidFill>
                  <a:schemeClr val="tx1"/>
                </a:solidFill>
                <a:round/>
                <a:headEnd/>
                <a:tailEnd/>
              </a14:hiddenLine>
            </a:ext>
          </a:extLst>
        </p:spPr>
        <p:txBody>
          <a:bodyPr wrap="none" anchor="ctr"/>
          <a:lstStyle>
            <a:lvl1pPr>
              <a:defRPr sz="1200">
                <a:solidFill>
                  <a:schemeClr val="tx1"/>
                </a:solidFill>
                <a:latin typeface="Arial" charset="0"/>
                <a:ea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fontAlgn="base">
              <a:spcBef>
                <a:spcPct val="30000"/>
              </a:spcBef>
              <a:spcAft>
                <a:spcPct val="0"/>
              </a:spcAft>
              <a:defRPr sz="1200">
                <a:solidFill>
                  <a:schemeClr val="tx1"/>
                </a:solidFill>
                <a:latin typeface="Arial" charset="0"/>
                <a:ea typeface="ＭＳ Ｐゴシック" charset="0"/>
              </a:defRPr>
            </a:lvl6pPr>
            <a:lvl7pPr marL="2971800" indent="-228600" fontAlgn="base">
              <a:spcBef>
                <a:spcPct val="30000"/>
              </a:spcBef>
              <a:spcAft>
                <a:spcPct val="0"/>
              </a:spcAft>
              <a:defRPr sz="1200">
                <a:solidFill>
                  <a:schemeClr val="tx1"/>
                </a:solidFill>
                <a:latin typeface="Arial" charset="0"/>
                <a:ea typeface="ＭＳ Ｐゴシック" charset="0"/>
              </a:defRPr>
            </a:lvl7pPr>
            <a:lvl8pPr marL="3429000" indent="-228600" fontAlgn="base">
              <a:spcBef>
                <a:spcPct val="30000"/>
              </a:spcBef>
              <a:spcAft>
                <a:spcPct val="0"/>
              </a:spcAft>
              <a:defRPr sz="1200">
                <a:solidFill>
                  <a:schemeClr val="tx1"/>
                </a:solidFill>
                <a:latin typeface="Arial" charset="0"/>
                <a:ea typeface="ＭＳ Ｐゴシック" charset="0"/>
              </a:defRPr>
            </a:lvl8pPr>
            <a:lvl9pPr marL="3886200" indent="-228600" fontAlgn="base">
              <a:spcBef>
                <a:spcPct val="30000"/>
              </a:spcBef>
              <a:spcAft>
                <a:spcPct val="0"/>
              </a:spcAft>
              <a:defRPr sz="1200">
                <a:solidFill>
                  <a:schemeClr val="tx1"/>
                </a:solidFill>
                <a:latin typeface="Arial" charset="0"/>
                <a:ea typeface="ＭＳ Ｐゴシック" charset="0"/>
              </a:defRPr>
            </a:lvl9pPr>
          </a:lstStyle>
          <a:p>
            <a:pPr eaLnBrk="1" hangingPunct="1">
              <a:defRPr/>
            </a:pPr>
            <a:endParaRPr lang="fr-CA" smtClean="0">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C4F341B-8E9B-D545-86A2-1ACFC3E72345}" type="slidenum">
              <a:rPr lang="cs-CZ">
                <a:solidFill>
                  <a:prstClr val="black"/>
                </a:solidFill>
                <a:latin typeface="Calibri"/>
              </a:rPr>
              <a:pPr>
                <a:defRPr/>
              </a:pPr>
              <a:t>11</a:t>
            </a:fld>
            <a:endParaRPr lang="cs-CZ">
              <a:solidFill>
                <a:prstClr val="black"/>
              </a:solidFill>
              <a:latin typeface="Calibri"/>
            </a:endParaRPr>
          </a:p>
        </p:txBody>
      </p:sp>
      <p:sp>
        <p:nvSpPr>
          <p:cNvPr id="63181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31811"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3.png"/></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6.jpeg"/></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 Id="rId2" Type="http://schemas.openxmlformats.org/officeDocument/2006/relationships/image" Target="../media/image3.png"/></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 Id="rId2" Type="http://schemas.openxmlformats.org/officeDocument/2006/relationships/image" Target="../media/image3.png"/></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 Id="rId2" Type="http://schemas.openxmlformats.org/officeDocument/2006/relationships/image" Target="../media/image6.jpeg"/></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 Id="rId2" Type="http://schemas.openxmlformats.org/officeDocument/2006/relationships/image" Target="../media/image3.png"/></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 Id="rId2" Type="http://schemas.openxmlformats.org/officeDocument/2006/relationships/image" Target="../media/image3.png"/></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6.xml"/><Relationship Id="rId2" Type="http://schemas.openxmlformats.org/officeDocument/2006/relationships/image" Target="../media/image3.png"/></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7.xml"/><Relationship Id="rId2" Type="http://schemas.openxmlformats.org/officeDocument/2006/relationships/image" Target="../media/image3.png"/></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3.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3.png"/></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3.png"/></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3.png"/></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dirty="0" err="1" smtClean="0"/>
              <a:t>Click</a:t>
            </a:r>
            <a:r>
              <a:rPr lang="cs-CZ" dirty="0" smtClean="0"/>
              <a:t> to </a:t>
            </a:r>
            <a:r>
              <a:rPr lang="cs-CZ" dirty="0" err="1" smtClean="0"/>
              <a:t>edit</a:t>
            </a:r>
            <a:r>
              <a:rPr lang="cs-CZ" dirty="0" smtClean="0"/>
              <a:t> Master </a:t>
            </a:r>
            <a:r>
              <a:rPr lang="cs-CZ" dirty="0" err="1" smtClean="0"/>
              <a:t>title</a:t>
            </a:r>
            <a:r>
              <a:rPr lang="cs-CZ" dirty="0" smtClean="0"/>
              <a:t> style</a:t>
            </a:r>
            <a:endParaRPr lang="en-US" dirty="0"/>
          </a:p>
        </p:txBody>
      </p:sp>
      <p:sp>
        <p:nvSpPr>
          <p:cNvPr id="3" name="Content Placeholder 2"/>
          <p:cNvSpPr>
            <a:spLocks noGrp="1"/>
          </p:cNvSpPr>
          <p:nvPr>
            <p:ph idx="1"/>
          </p:nvPr>
        </p:nvSpPr>
        <p:spPr/>
        <p:txBody>
          <a:bodyPr/>
          <a:lstStyle>
            <a:lvl5pPr marL="1828800" indent="0">
              <a:buNone/>
              <a:defRPr/>
            </a:lvl5pPr>
          </a:lstStyle>
          <a:p>
            <a:pPr lvl="0"/>
            <a:r>
              <a:rPr lang="cs-CZ" dirty="0" err="1" smtClean="0"/>
              <a:t>Click</a:t>
            </a:r>
            <a:r>
              <a:rPr lang="cs-CZ" dirty="0" smtClean="0"/>
              <a:t> to </a:t>
            </a:r>
            <a:r>
              <a:rPr lang="cs-CZ" dirty="0" err="1" smtClean="0"/>
              <a:t>edit</a:t>
            </a:r>
            <a:r>
              <a:rPr lang="cs-CZ" dirty="0" smtClean="0"/>
              <a:t> Master text </a:t>
            </a:r>
            <a:r>
              <a:rPr lang="cs-CZ" dirty="0" err="1" smtClean="0"/>
              <a:t>styles</a:t>
            </a:r>
            <a:endParaRPr lang="cs-CZ" dirty="0" smtClean="0"/>
          </a:p>
          <a:p>
            <a:pPr lvl="1"/>
            <a:r>
              <a:rPr lang="cs-CZ" dirty="0" smtClean="0"/>
              <a:t>Second </a:t>
            </a:r>
            <a:r>
              <a:rPr lang="cs-CZ" dirty="0" err="1" smtClean="0"/>
              <a:t>level</a:t>
            </a:r>
            <a:endParaRPr lang="cs-CZ" dirty="0" smtClean="0"/>
          </a:p>
          <a:p>
            <a:pPr lvl="2"/>
            <a:r>
              <a:rPr lang="cs-CZ" dirty="0" err="1" smtClean="0"/>
              <a:t>Third</a:t>
            </a:r>
            <a:r>
              <a:rPr lang="cs-CZ" dirty="0" smtClean="0"/>
              <a:t> </a:t>
            </a:r>
            <a:r>
              <a:rPr lang="cs-CZ" dirty="0" err="1" smtClean="0"/>
              <a:t>level</a:t>
            </a:r>
            <a:endParaRPr lang="cs-CZ" dirty="0" smtClean="0"/>
          </a:p>
          <a:p>
            <a:pPr lvl="3"/>
            <a:r>
              <a:rPr lang="cs-CZ" dirty="0" err="1" smtClean="0"/>
              <a:t>Fourth</a:t>
            </a:r>
            <a:r>
              <a:rPr lang="cs-CZ" dirty="0" smtClean="0"/>
              <a:t> </a:t>
            </a:r>
            <a:r>
              <a:rPr lang="cs-CZ" dirty="0" err="1" smtClean="0"/>
              <a:t>level</a:t>
            </a:r>
            <a:endParaRPr lang="cs-CZ" dirty="0" smtClean="0"/>
          </a:p>
        </p:txBody>
      </p:sp>
      <p:sp>
        <p:nvSpPr>
          <p:cNvPr id="4" name="Slide Number Placeholder 1"/>
          <p:cNvSpPr>
            <a:spLocks noGrp="1"/>
          </p:cNvSpPr>
          <p:nvPr>
            <p:ph type="sldNum" sz="quarter" idx="10"/>
          </p:nvPr>
        </p:nvSpPr>
        <p:spPr/>
        <p:txBody>
          <a:bodyPr/>
          <a:lstStyle>
            <a:lvl1pPr>
              <a:defRPr/>
            </a:lvl1pPr>
          </a:lstStyle>
          <a:p>
            <a:pPr>
              <a:defRPr/>
            </a:pPr>
            <a:fld id="{DCF99F4B-C945-7040-BCC5-6B0D07EB820C}" type="slidenum">
              <a:rPr lang="en-US"/>
              <a:pPr>
                <a:defRPr/>
              </a:pPr>
              <a:t>‹#›</a:t>
            </a:fld>
            <a:endParaRPr lang="en-US" dirty="0"/>
          </a:p>
        </p:txBody>
      </p:sp>
      <p:sp>
        <p:nvSpPr>
          <p:cNvPr id="5" name="Date Placeholder 2"/>
          <p:cNvSpPr>
            <a:spLocks noGrp="1"/>
          </p:cNvSpPr>
          <p:nvPr>
            <p:ph type="dt" sz="half" idx="11"/>
          </p:nvPr>
        </p:nvSpPr>
        <p:spPr/>
        <p:txBody>
          <a:bodyPr/>
          <a:lstStyle>
            <a:lvl1pPr>
              <a:defRPr/>
            </a:lvl1pPr>
          </a:lstStyle>
          <a:p>
            <a:pPr>
              <a:defRPr/>
            </a:pPr>
            <a:r>
              <a:rPr lang="cs-CZ" smtClean="0"/>
              <a:t>12.11.2019</a:t>
            </a:r>
            <a:endParaRPr lang="en-US" dirty="0"/>
          </a:p>
        </p:txBody>
      </p:sp>
      <p:sp>
        <p:nvSpPr>
          <p:cNvPr id="6" name="Footer Placeholder 3"/>
          <p:cNvSpPr>
            <a:spLocks noGrp="1"/>
          </p:cNvSpPr>
          <p:nvPr>
            <p:ph type="ftr" sz="quarter" idx="12"/>
          </p:nvPr>
        </p:nvSpPr>
        <p:spPr/>
        <p:txBody>
          <a:bodyPr/>
          <a:lstStyle>
            <a:lvl1pPr>
              <a:defRPr/>
            </a:lvl1pPr>
          </a:lstStyle>
          <a:p>
            <a:pPr>
              <a:defRPr/>
            </a:pPr>
            <a:r>
              <a:rPr lang="en-US" smtClean="0"/>
              <a:t>SP, IEEE RT School, 10.-15.2019, Kuala Lumpur, Malaysia</a:t>
            </a:r>
            <a:endParaRPr lang="en-US" dirty="0"/>
          </a:p>
        </p:txBody>
      </p:sp>
    </p:spTree>
    <p:extLst>
      <p:ext uri="{BB962C8B-B14F-4D97-AF65-F5344CB8AC3E}">
        <p14:creationId xmlns:p14="http://schemas.microsoft.com/office/powerpoint/2010/main" val="2491236959"/>
      </p:ext>
    </p:extLst>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6858000"/>
          </a:xfrm>
          <a:prstGeom prst="rect">
            <a:avLst/>
          </a:prstGeom>
          <a:gradFill rotWithShape="0">
            <a:gsLst>
              <a:gs pos="0">
                <a:srgbClr val="D3DEFD"/>
              </a:gs>
              <a:gs pos="100000">
                <a:schemeClr val="bg1"/>
              </a:gs>
            </a:gsLst>
            <a:path path="shape">
              <a:fillToRect l="50000" t="50000" r="50000" b="50000"/>
            </a:path>
          </a:gradFill>
          <a:ln w="9525">
            <a:noFill/>
            <a:miter lim="800000"/>
            <a:headEnd/>
            <a:tailEnd/>
          </a:ln>
          <a:effectLst/>
        </p:spPr>
        <p:txBody>
          <a:bodyPr wrap="none" anchor="ctr"/>
          <a:lstStyle/>
          <a:p>
            <a:pPr>
              <a:defRPr/>
            </a:pPr>
            <a:endParaRPr lang="cs-CZ" sz="3600">
              <a:solidFill>
                <a:srgbClr val="40458C"/>
              </a:solidFill>
              <a:cs typeface="Arial"/>
            </a:endParaRPr>
          </a:p>
        </p:txBody>
      </p:sp>
      <p:grpSp>
        <p:nvGrpSpPr>
          <p:cNvPr id="5" name="Group 3"/>
          <p:cNvGrpSpPr>
            <a:grpSpLocks/>
          </p:cNvGrpSpPr>
          <p:nvPr/>
        </p:nvGrpSpPr>
        <p:grpSpPr bwMode="auto">
          <a:xfrm>
            <a:off x="0" y="0"/>
            <a:ext cx="9144000" cy="6858000"/>
            <a:chOff x="0" y="0"/>
            <a:chExt cx="5760" cy="4320"/>
          </a:xfrm>
        </p:grpSpPr>
        <p:grpSp>
          <p:nvGrpSpPr>
            <p:cNvPr id="6" name="Group 4"/>
            <p:cNvGrpSpPr>
              <a:grpSpLocks/>
            </p:cNvGrpSpPr>
            <p:nvPr/>
          </p:nvGrpSpPr>
          <p:grpSpPr bwMode="auto">
            <a:xfrm>
              <a:off x="0" y="0"/>
              <a:ext cx="5760" cy="4320"/>
              <a:chOff x="0" y="0"/>
              <a:chExt cx="5760" cy="4320"/>
            </a:xfrm>
          </p:grpSpPr>
          <p:sp>
            <p:nvSpPr>
              <p:cNvPr id="16" name="Rectangle 5"/>
              <p:cNvSpPr>
                <a:spLocks noChangeArrowheads="1"/>
              </p:cNvSpPr>
              <p:nvPr/>
            </p:nvSpPr>
            <p:spPr bwMode="ltGray">
              <a:xfrm>
                <a:off x="2112" y="0"/>
                <a:ext cx="3648" cy="96"/>
              </a:xfrm>
              <a:prstGeom prst="rect">
                <a:avLst/>
              </a:prstGeom>
              <a:solidFill>
                <a:schemeClr val="folHlink"/>
              </a:solidFill>
              <a:ln w="9525">
                <a:noFill/>
                <a:miter lim="800000"/>
                <a:headEnd/>
                <a:tailEnd/>
              </a:ln>
              <a:effectLst/>
            </p:spPr>
            <p:txBody>
              <a:bodyPr wrap="none" anchor="ctr"/>
              <a:lstStyle/>
              <a:p>
                <a:pPr>
                  <a:defRPr/>
                </a:pPr>
                <a:endParaRPr lang="cs-CZ" sz="3600">
                  <a:solidFill>
                    <a:srgbClr val="40458C"/>
                  </a:solidFill>
                  <a:cs typeface="Arial"/>
                </a:endParaRPr>
              </a:p>
            </p:txBody>
          </p:sp>
          <p:grpSp>
            <p:nvGrpSpPr>
              <p:cNvPr id="17" name="Group 6"/>
              <p:cNvGrpSpPr>
                <a:grpSpLocks/>
              </p:cNvGrpSpPr>
              <p:nvPr userDrawn="1"/>
            </p:nvGrpSpPr>
            <p:grpSpPr bwMode="auto">
              <a:xfrm>
                <a:off x="0" y="0"/>
                <a:ext cx="5760" cy="4320"/>
                <a:chOff x="0" y="0"/>
                <a:chExt cx="5760" cy="4320"/>
              </a:xfrm>
            </p:grpSpPr>
            <p:sp>
              <p:nvSpPr>
                <p:cNvPr id="19" name="Line 7"/>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0" name="Line 8"/>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1" name="Line 9"/>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2" name="Line 10"/>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3" name="Line 11"/>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4" name="Line 12"/>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5" name="Line 13"/>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6" name="Line 14"/>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7" name="Line 15"/>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8" name="Line 16"/>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9" name="Line 17"/>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0" name="Line 18"/>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1" name="Line 19"/>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2" name="Line 20"/>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3" name="Line 21"/>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4" name="Line 22"/>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5" name="Line 23"/>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6" name="Line 24"/>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7" name="Line 25"/>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8" name="Line 26"/>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9" name="Line 27"/>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0" name="Line 28"/>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1" name="Line 29"/>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2" name="Line 30"/>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3" name="Line 31"/>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4" name="Line 32"/>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5" name="Line 33"/>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6" name="Line 34"/>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7" name="Line 35"/>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8" name="Line 36"/>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9" name="Line 37"/>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0" name="Line 38"/>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1" name="Line 39"/>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2" name="Line 40"/>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3" name="Line 41"/>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4" name="Line 42"/>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5" name="Line 43"/>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6" name="Line 44"/>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7" name="Line 45"/>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8" name="Line 46"/>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9" name="Line 47"/>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0" name="Line 48"/>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1" name="Line 49"/>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2" name="Line 50"/>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3" name="Line 51"/>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4" name="Line 52"/>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5" name="Line 53"/>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6" name="Line 54"/>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7" name="Line 55"/>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8" name="Line 56"/>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9" name="Line 57"/>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grpSp>
          <p:sp>
            <p:nvSpPr>
              <p:cNvPr id="18" name="Line 58"/>
              <p:cNvSpPr>
                <a:spLocks noChangeShapeType="1"/>
              </p:cNvSpPr>
              <p:nvPr/>
            </p:nvSpPr>
            <p:spPr bwMode="ltGray">
              <a:xfrm>
                <a:off x="5568" y="0"/>
                <a:ext cx="0" cy="1488"/>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grpSp>
          <p:nvGrpSpPr>
            <p:cNvPr id="7" name="Group 59"/>
            <p:cNvGrpSpPr>
              <a:grpSpLocks/>
            </p:cNvGrpSpPr>
            <p:nvPr userDrawn="1"/>
          </p:nvGrpSpPr>
          <p:grpSpPr bwMode="auto">
            <a:xfrm>
              <a:off x="3" y="559"/>
              <a:ext cx="4192" cy="1796"/>
              <a:chOff x="3" y="559"/>
              <a:chExt cx="4192" cy="1796"/>
            </a:xfrm>
          </p:grpSpPr>
          <p:sp>
            <p:nvSpPr>
              <p:cNvPr id="12" name="Line 60"/>
              <p:cNvSpPr>
                <a:spLocks noChangeShapeType="1"/>
              </p:cNvSpPr>
              <p:nvPr/>
            </p:nvSpPr>
            <p:spPr bwMode="ltGray">
              <a:xfrm>
                <a:off x="506" y="559"/>
                <a:ext cx="0" cy="1796"/>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3" name="Line 61"/>
              <p:cNvSpPr>
                <a:spLocks noChangeShapeType="1"/>
              </p:cNvSpPr>
              <p:nvPr/>
            </p:nvSpPr>
            <p:spPr bwMode="ltGray">
              <a:xfrm flipH="1" flipV="1">
                <a:off x="3" y="1924"/>
                <a:ext cx="3211" cy="1"/>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4" name="Line 62"/>
              <p:cNvSpPr>
                <a:spLocks noChangeShapeType="1"/>
              </p:cNvSpPr>
              <p:nvPr/>
            </p:nvSpPr>
            <p:spPr bwMode="ltGray">
              <a:xfrm flipH="1" flipV="1">
                <a:off x="384" y="938"/>
                <a:ext cx="3811" cy="1"/>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5" name="Arc 63"/>
              <p:cNvSpPr>
                <a:spLocks/>
              </p:cNvSpPr>
              <p:nvPr/>
            </p:nvSpPr>
            <p:spPr bwMode="ltGray">
              <a:xfrm rot="16200000" flipH="1">
                <a:off x="426" y="860"/>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grpSp>
          <p:nvGrpSpPr>
            <p:cNvPr id="8" name="Group 64"/>
            <p:cNvGrpSpPr>
              <a:grpSpLocks/>
            </p:cNvGrpSpPr>
            <p:nvPr userDrawn="1"/>
          </p:nvGrpSpPr>
          <p:grpSpPr bwMode="auto">
            <a:xfrm>
              <a:off x="1480" y="1952"/>
              <a:ext cx="3808" cy="1812"/>
              <a:chOff x="1480" y="1952"/>
              <a:chExt cx="3808" cy="1812"/>
            </a:xfrm>
          </p:grpSpPr>
          <p:sp>
            <p:nvSpPr>
              <p:cNvPr id="9" name="Line 65"/>
              <p:cNvSpPr>
                <a:spLocks noChangeShapeType="1"/>
              </p:cNvSpPr>
              <p:nvPr/>
            </p:nvSpPr>
            <p:spPr bwMode="ltGray">
              <a:xfrm flipV="1">
                <a:off x="1480" y="3442"/>
                <a:ext cx="3808" cy="0"/>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0" name="Line 66"/>
              <p:cNvSpPr>
                <a:spLocks noChangeShapeType="1"/>
              </p:cNvSpPr>
              <p:nvPr/>
            </p:nvSpPr>
            <p:spPr bwMode="ltGray">
              <a:xfrm flipH="1">
                <a:off x="5172" y="1952"/>
                <a:ext cx="0" cy="1812"/>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1" name="Arc 67"/>
              <p:cNvSpPr>
                <a:spLocks/>
              </p:cNvSpPr>
              <p:nvPr/>
            </p:nvSpPr>
            <p:spPr bwMode="ltGray">
              <a:xfrm rot="5400000">
                <a:off x="5097" y="3347"/>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grpSp>
      <p:pic>
        <p:nvPicPr>
          <p:cNvPr id="70" name="Picture 73"/>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293688"/>
            <a:ext cx="1323975"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Text Box 74"/>
          <p:cNvSpPr txBox="1">
            <a:spLocks noChangeArrowheads="1"/>
          </p:cNvSpPr>
          <p:nvPr userDrawn="1"/>
        </p:nvSpPr>
        <p:spPr bwMode="auto">
          <a:xfrm>
            <a:off x="7148513" y="6400800"/>
            <a:ext cx="1690687" cy="304800"/>
          </a:xfrm>
          <a:prstGeom prst="rect">
            <a:avLst/>
          </a:prstGeom>
          <a:noFill/>
          <a:ln w="9525" algn="ctr">
            <a:noFill/>
            <a:miter lim="800000"/>
            <a:headEnd/>
            <a:tailEnd/>
          </a:ln>
          <a:effectLst/>
        </p:spPr>
        <p:txBody>
          <a:bodyPr wrap="none">
            <a:spAutoFit/>
          </a:bodyPr>
          <a:lstStyle>
            <a:lvl1pPr eaLnBrk="0" hangingPunct="0">
              <a:defRPr sz="3600">
                <a:solidFill>
                  <a:schemeClr val="tx1"/>
                </a:solidFill>
                <a:latin typeface="Arial" charset="0"/>
                <a:ea typeface="ＭＳ Ｐゴシック" charset="0"/>
                <a:cs typeface="Arial" charset="0"/>
              </a:defRPr>
            </a:lvl1pPr>
            <a:lvl2pPr marL="742950" indent="-285750" eaLnBrk="0" hangingPunct="0">
              <a:defRPr sz="3600">
                <a:solidFill>
                  <a:schemeClr val="tx1"/>
                </a:solidFill>
                <a:latin typeface="Arial" charset="0"/>
                <a:ea typeface="Arial" charset="0"/>
                <a:cs typeface="Arial" charset="0"/>
              </a:defRPr>
            </a:lvl2pPr>
            <a:lvl3pPr marL="1143000" indent="-228600" eaLnBrk="0" hangingPunct="0">
              <a:defRPr sz="3600">
                <a:solidFill>
                  <a:schemeClr val="tx1"/>
                </a:solidFill>
                <a:latin typeface="Arial" charset="0"/>
                <a:ea typeface="Arial" charset="0"/>
                <a:cs typeface="Arial" charset="0"/>
              </a:defRPr>
            </a:lvl3pPr>
            <a:lvl4pPr marL="1600200" indent="-228600" eaLnBrk="0" hangingPunct="0">
              <a:defRPr sz="3600">
                <a:solidFill>
                  <a:schemeClr val="tx1"/>
                </a:solidFill>
                <a:latin typeface="Arial" charset="0"/>
                <a:ea typeface="Arial" charset="0"/>
                <a:cs typeface="Arial" charset="0"/>
              </a:defRPr>
            </a:lvl4pPr>
            <a:lvl5pPr marL="2057400" indent="-228600" eaLnBrk="0" hangingPunct="0">
              <a:defRPr sz="36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36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36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36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3600">
                <a:solidFill>
                  <a:schemeClr val="tx1"/>
                </a:solidFill>
                <a:latin typeface="Arial" charset="0"/>
                <a:ea typeface="Arial" charset="0"/>
                <a:cs typeface="Arial" charset="0"/>
              </a:defRPr>
            </a:lvl9pPr>
          </a:lstStyle>
          <a:p>
            <a:pPr eaLnBrk="1" hangingPunct="1"/>
            <a:r>
              <a:rPr lang="en-US" sz="1400" smtClean="0">
                <a:solidFill>
                  <a:srgbClr val="40458C"/>
                </a:solidFill>
                <a:latin typeface="Tahoma" charset="0"/>
              </a:rPr>
              <a:t>IEAP – CTU Prague</a:t>
            </a:r>
            <a:endParaRPr lang="cs-CZ" sz="1400" smtClean="0">
              <a:solidFill>
                <a:srgbClr val="40458C"/>
              </a:solidFill>
              <a:latin typeface="Tahoma" charset="0"/>
            </a:endParaRPr>
          </a:p>
        </p:txBody>
      </p:sp>
      <p:sp>
        <p:nvSpPr>
          <p:cNvPr id="14404" name="Rectangle 68"/>
          <p:cNvSpPr>
            <a:spLocks noGrp="1" noChangeArrowheads="1"/>
          </p:cNvSpPr>
          <p:nvPr>
            <p:ph type="ctrTitle"/>
          </p:nvPr>
        </p:nvSpPr>
        <p:spPr>
          <a:xfrm>
            <a:off x="990600" y="1752600"/>
            <a:ext cx="7772400" cy="1143000"/>
          </a:xfrm>
        </p:spPr>
        <p:txBody>
          <a:bodyPr/>
          <a:lstStyle>
            <a:lvl1pPr>
              <a:defRPr/>
            </a:lvl1pPr>
          </a:lstStyle>
          <a:p>
            <a:r>
              <a:rPr lang="en-US"/>
              <a:t>Klepnutím lze upravit styl předlohy nadpisů.</a:t>
            </a:r>
          </a:p>
        </p:txBody>
      </p:sp>
      <p:sp>
        <p:nvSpPr>
          <p:cNvPr id="14405" name="Rectangle 69"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lvl1pPr>
          </a:lstStyle>
          <a:p>
            <a:r>
              <a:rPr lang="en-US"/>
              <a:t>Klepnutím lze upravit styl předlohy podnadpisů.</a:t>
            </a:r>
          </a:p>
        </p:txBody>
      </p:sp>
      <p:sp>
        <p:nvSpPr>
          <p:cNvPr id="72" name="Rectangle 70"/>
          <p:cNvSpPr>
            <a:spLocks noGrp="1" noChangeArrowheads="1"/>
          </p:cNvSpPr>
          <p:nvPr>
            <p:ph type="dt" sz="quarter" idx="10"/>
          </p:nvPr>
        </p:nvSpPr>
        <p:spPr>
          <a:xfrm>
            <a:off x="685800" y="6248400"/>
            <a:ext cx="2667000" cy="457200"/>
          </a:xfrm>
        </p:spPr>
        <p:txBody>
          <a:bodyPr/>
          <a:lstStyle>
            <a:lvl1pPr>
              <a:defRPr sz="1400"/>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73" name="Rectangle 71"/>
          <p:cNvSpPr>
            <a:spLocks noGrp="1" noChangeArrowheads="1"/>
          </p:cNvSpPr>
          <p:nvPr>
            <p:ph type="ftr" sz="quarter" idx="11"/>
          </p:nvPr>
        </p:nvSpPr>
        <p:spPr>
          <a:xfrm>
            <a:off x="3505200" y="6248400"/>
            <a:ext cx="2895600" cy="457200"/>
          </a:xfrm>
        </p:spPr>
        <p:txBody>
          <a:bodyPr/>
          <a:lstStyle>
            <a:lvl1pPr>
              <a:defRPr sz="1400"/>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458719351"/>
      </p:ext>
    </p:extLst>
  </p:cSld>
  <p:clrMapOvr>
    <a:masterClrMapping/>
  </p:clrMapOvr>
  <p:transition xmlns:p14="http://schemas.microsoft.com/office/powerpoint/2010/main" spd="med"/>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2"/>
          <p:cNvSpPr>
            <a:spLocks noGrp="1" noChangeArrowheads="1"/>
          </p:cNvSpPr>
          <p:nvPr>
            <p:ph type="dt" sz="quarter" idx="10"/>
          </p:nvPr>
        </p:nvSpPr>
        <p:spPr>
          <a:ln/>
        </p:spPr>
        <p:txBody>
          <a:bodyPr/>
          <a:lstStyle>
            <a:lvl1pPr>
              <a:defRPr/>
            </a:lvl1pPr>
          </a:lstStyle>
          <a:p>
            <a:pPr>
              <a:defRPr/>
            </a:pPr>
            <a:r>
              <a:rPr lang="cs-CZ" smtClean="0">
                <a:solidFill>
                  <a:srgbClr val="40458C"/>
                </a:solidFill>
              </a:rPr>
              <a:t>12.11.2019</a:t>
            </a:r>
            <a:endParaRPr lang="en-US">
              <a:solidFill>
                <a:srgbClr val="40458C"/>
              </a:solidFill>
            </a:endParaRPr>
          </a:p>
        </p:txBody>
      </p:sp>
      <p:sp>
        <p:nvSpPr>
          <p:cNvPr id="3" name="Rectangle 73"/>
          <p:cNvSpPr>
            <a:spLocks noGrp="1" noChangeArrowheads="1"/>
          </p:cNvSpPr>
          <p:nvPr>
            <p:ph type="ftr" sz="quarter" idx="11"/>
          </p:nvPr>
        </p:nvSpPr>
        <p:spPr>
          <a:ln/>
        </p:spPr>
        <p:txBody>
          <a:bodyPr/>
          <a:lstStyle>
            <a:lvl1pPr>
              <a:defRPr/>
            </a:lvl1pPr>
          </a:lstStyle>
          <a:p>
            <a:pPr>
              <a:defRPr/>
            </a:pPr>
            <a:r>
              <a:rPr lang="cs-CZ" smtClean="0">
                <a:solidFill>
                  <a:srgbClr val="40458C"/>
                </a:solidFill>
              </a:rPr>
              <a:t>SP, IEEE RT School, 10.-15.2019, Kuala Lumpur, Malaysia</a:t>
            </a:r>
            <a:endParaRPr lang="en-US">
              <a:solidFill>
                <a:srgbClr val="40458C"/>
              </a:solidFill>
            </a:endParaRPr>
          </a:p>
        </p:txBody>
      </p:sp>
    </p:spTree>
    <p:extLst>
      <p:ext uri="{BB962C8B-B14F-4D97-AF65-F5344CB8AC3E}">
        <p14:creationId xmlns:p14="http://schemas.microsoft.com/office/powerpoint/2010/main" val="26768818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cs-CZ"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Click to edit Master text styles</a:t>
            </a:r>
          </a:p>
        </p:txBody>
      </p:sp>
      <p:sp>
        <p:nvSpPr>
          <p:cNvPr id="5" name="Rectangle 72"/>
          <p:cNvSpPr>
            <a:spLocks noGrp="1" noChangeArrowheads="1"/>
          </p:cNvSpPr>
          <p:nvPr>
            <p:ph type="dt" sz="quarter" idx="10"/>
          </p:nvPr>
        </p:nvSpPr>
        <p:spPr>
          <a:ln/>
        </p:spPr>
        <p:txBody>
          <a:bodyPr/>
          <a:lstStyle>
            <a:lvl1pPr>
              <a:defRPr/>
            </a:lvl1pPr>
          </a:lstStyle>
          <a:p>
            <a:pPr>
              <a:defRPr/>
            </a:pPr>
            <a:r>
              <a:rPr lang="cs-CZ" smtClean="0">
                <a:solidFill>
                  <a:srgbClr val="40458C"/>
                </a:solidFill>
              </a:rPr>
              <a:t>12.11.2019</a:t>
            </a:r>
            <a:endParaRPr lang="en-US">
              <a:solidFill>
                <a:srgbClr val="40458C"/>
              </a:solidFill>
            </a:endParaRPr>
          </a:p>
        </p:txBody>
      </p:sp>
      <p:sp>
        <p:nvSpPr>
          <p:cNvPr id="6" name="Rectangle 73"/>
          <p:cNvSpPr>
            <a:spLocks noGrp="1" noChangeArrowheads="1"/>
          </p:cNvSpPr>
          <p:nvPr>
            <p:ph type="ftr" sz="quarter" idx="11"/>
          </p:nvPr>
        </p:nvSpPr>
        <p:spPr>
          <a:ln/>
        </p:spPr>
        <p:txBody>
          <a:bodyPr/>
          <a:lstStyle>
            <a:lvl1pPr>
              <a:defRPr/>
            </a:lvl1pPr>
          </a:lstStyle>
          <a:p>
            <a:pPr>
              <a:defRPr/>
            </a:pPr>
            <a:r>
              <a:rPr lang="cs-CZ" smtClean="0">
                <a:solidFill>
                  <a:srgbClr val="40458C"/>
                </a:solidFill>
              </a:rPr>
              <a:t>SP, IEEE RT School, 10.-15.2019, Kuala Lumpur, Malaysia</a:t>
            </a:r>
            <a:endParaRPr lang="en-US">
              <a:solidFill>
                <a:srgbClr val="40458C"/>
              </a:solidFill>
            </a:endParaRPr>
          </a:p>
        </p:txBody>
      </p:sp>
    </p:spTree>
    <p:extLst>
      <p:ext uri="{BB962C8B-B14F-4D97-AF65-F5344CB8AC3E}">
        <p14:creationId xmlns:p14="http://schemas.microsoft.com/office/powerpoint/2010/main" val="59438559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cs-CZ"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Click to edit Master text styles</a:t>
            </a:r>
          </a:p>
        </p:txBody>
      </p:sp>
      <p:sp>
        <p:nvSpPr>
          <p:cNvPr id="5" name="Rectangle 72"/>
          <p:cNvSpPr>
            <a:spLocks noGrp="1" noChangeArrowheads="1"/>
          </p:cNvSpPr>
          <p:nvPr>
            <p:ph type="dt" sz="quarter" idx="10"/>
          </p:nvPr>
        </p:nvSpPr>
        <p:spPr>
          <a:ln/>
        </p:spPr>
        <p:txBody>
          <a:bodyPr/>
          <a:lstStyle>
            <a:lvl1pPr>
              <a:defRPr/>
            </a:lvl1pPr>
          </a:lstStyle>
          <a:p>
            <a:pPr>
              <a:defRPr/>
            </a:pPr>
            <a:r>
              <a:rPr lang="cs-CZ" smtClean="0">
                <a:solidFill>
                  <a:srgbClr val="40458C"/>
                </a:solidFill>
              </a:rPr>
              <a:t>12.11.2019</a:t>
            </a:r>
            <a:endParaRPr lang="en-US">
              <a:solidFill>
                <a:srgbClr val="40458C"/>
              </a:solidFill>
            </a:endParaRPr>
          </a:p>
        </p:txBody>
      </p:sp>
      <p:sp>
        <p:nvSpPr>
          <p:cNvPr id="6" name="Rectangle 73"/>
          <p:cNvSpPr>
            <a:spLocks noGrp="1" noChangeArrowheads="1"/>
          </p:cNvSpPr>
          <p:nvPr>
            <p:ph type="ftr" sz="quarter" idx="11"/>
          </p:nvPr>
        </p:nvSpPr>
        <p:spPr>
          <a:ln/>
        </p:spPr>
        <p:txBody>
          <a:bodyPr/>
          <a:lstStyle>
            <a:lvl1pPr>
              <a:defRPr/>
            </a:lvl1pPr>
          </a:lstStyle>
          <a:p>
            <a:pPr>
              <a:defRPr/>
            </a:pPr>
            <a:r>
              <a:rPr lang="cs-CZ" smtClean="0">
                <a:solidFill>
                  <a:srgbClr val="40458C"/>
                </a:solidFill>
              </a:rPr>
              <a:t>SP, IEEE RT School, 10.-15.2019, Kuala Lumpur, Malaysia</a:t>
            </a:r>
            <a:endParaRPr lang="en-US">
              <a:solidFill>
                <a:srgbClr val="40458C"/>
              </a:solidFill>
            </a:endParaRPr>
          </a:p>
        </p:txBody>
      </p:sp>
    </p:spTree>
    <p:extLst>
      <p:ext uri="{BB962C8B-B14F-4D97-AF65-F5344CB8AC3E}">
        <p14:creationId xmlns:p14="http://schemas.microsoft.com/office/powerpoint/2010/main" val="29683688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Rectangle 72"/>
          <p:cNvSpPr>
            <a:spLocks noGrp="1" noChangeArrowheads="1"/>
          </p:cNvSpPr>
          <p:nvPr>
            <p:ph type="dt" sz="quarter" idx="10"/>
          </p:nvPr>
        </p:nvSpPr>
        <p:spPr>
          <a:ln/>
        </p:spPr>
        <p:txBody>
          <a:bodyPr/>
          <a:lstStyle>
            <a:lvl1pPr>
              <a:defRPr/>
            </a:lvl1pPr>
          </a:lstStyle>
          <a:p>
            <a:pPr>
              <a:defRPr/>
            </a:pPr>
            <a:r>
              <a:rPr lang="cs-CZ" smtClean="0">
                <a:solidFill>
                  <a:srgbClr val="40458C"/>
                </a:solidFill>
              </a:rPr>
              <a:t>12.11.2019</a:t>
            </a:r>
            <a:endParaRPr lang="en-US">
              <a:solidFill>
                <a:srgbClr val="40458C"/>
              </a:solidFill>
            </a:endParaRPr>
          </a:p>
        </p:txBody>
      </p:sp>
      <p:sp>
        <p:nvSpPr>
          <p:cNvPr id="5" name="Rectangle 73"/>
          <p:cNvSpPr>
            <a:spLocks noGrp="1" noChangeArrowheads="1"/>
          </p:cNvSpPr>
          <p:nvPr>
            <p:ph type="ftr" sz="quarter" idx="11"/>
          </p:nvPr>
        </p:nvSpPr>
        <p:spPr>
          <a:ln/>
        </p:spPr>
        <p:txBody>
          <a:bodyPr/>
          <a:lstStyle>
            <a:lvl1pPr>
              <a:defRPr/>
            </a:lvl1pPr>
          </a:lstStyle>
          <a:p>
            <a:pPr>
              <a:defRPr/>
            </a:pPr>
            <a:r>
              <a:rPr lang="cs-CZ" smtClean="0">
                <a:solidFill>
                  <a:srgbClr val="40458C"/>
                </a:solidFill>
              </a:rPr>
              <a:t>SP, IEEE RT School, 10.-15.2019, Kuala Lumpur, Malaysia</a:t>
            </a:r>
            <a:endParaRPr lang="en-US">
              <a:solidFill>
                <a:srgbClr val="40458C"/>
              </a:solidFill>
            </a:endParaRPr>
          </a:p>
        </p:txBody>
      </p:sp>
    </p:spTree>
    <p:extLst>
      <p:ext uri="{BB962C8B-B14F-4D97-AF65-F5344CB8AC3E}">
        <p14:creationId xmlns:p14="http://schemas.microsoft.com/office/powerpoint/2010/main" val="263617796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000250" cy="5715000"/>
          </a:xfrm>
        </p:spPr>
        <p:txBody>
          <a:bodyPr vert="eaVert"/>
          <a:lstStyle/>
          <a:p>
            <a:r>
              <a:rPr lang="cs-CZ" smtClean="0"/>
              <a:t>Click to edit Master title style</a:t>
            </a:r>
            <a:endParaRPr lang="en-US"/>
          </a:p>
        </p:txBody>
      </p:sp>
      <p:sp>
        <p:nvSpPr>
          <p:cNvPr id="3" name="Vertical Text Placeholder 2"/>
          <p:cNvSpPr>
            <a:spLocks noGrp="1"/>
          </p:cNvSpPr>
          <p:nvPr>
            <p:ph type="body" orient="vert" idx="1"/>
          </p:nvPr>
        </p:nvSpPr>
        <p:spPr>
          <a:xfrm>
            <a:off x="609600" y="304800"/>
            <a:ext cx="5848350" cy="5715000"/>
          </a:xfrm>
        </p:spPr>
        <p:txBody>
          <a:bodyPr vert="eaVert"/>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Rectangle 72"/>
          <p:cNvSpPr>
            <a:spLocks noGrp="1" noChangeArrowheads="1"/>
          </p:cNvSpPr>
          <p:nvPr>
            <p:ph type="dt" sz="quarter" idx="10"/>
          </p:nvPr>
        </p:nvSpPr>
        <p:spPr>
          <a:ln/>
        </p:spPr>
        <p:txBody>
          <a:bodyPr/>
          <a:lstStyle>
            <a:lvl1pPr>
              <a:defRPr/>
            </a:lvl1pPr>
          </a:lstStyle>
          <a:p>
            <a:pPr>
              <a:defRPr/>
            </a:pPr>
            <a:r>
              <a:rPr lang="cs-CZ" smtClean="0">
                <a:solidFill>
                  <a:srgbClr val="40458C"/>
                </a:solidFill>
              </a:rPr>
              <a:t>12.11.2019</a:t>
            </a:r>
            <a:endParaRPr lang="en-US">
              <a:solidFill>
                <a:srgbClr val="40458C"/>
              </a:solidFill>
            </a:endParaRPr>
          </a:p>
        </p:txBody>
      </p:sp>
      <p:sp>
        <p:nvSpPr>
          <p:cNvPr id="5" name="Rectangle 73"/>
          <p:cNvSpPr>
            <a:spLocks noGrp="1" noChangeArrowheads="1"/>
          </p:cNvSpPr>
          <p:nvPr>
            <p:ph type="ftr" sz="quarter" idx="11"/>
          </p:nvPr>
        </p:nvSpPr>
        <p:spPr>
          <a:ln/>
        </p:spPr>
        <p:txBody>
          <a:bodyPr/>
          <a:lstStyle>
            <a:lvl1pPr>
              <a:defRPr/>
            </a:lvl1pPr>
          </a:lstStyle>
          <a:p>
            <a:pPr>
              <a:defRPr/>
            </a:pPr>
            <a:r>
              <a:rPr lang="cs-CZ" smtClean="0">
                <a:solidFill>
                  <a:srgbClr val="40458C"/>
                </a:solidFill>
              </a:rPr>
              <a:t>SP, IEEE RT School, 10.-15.2019, Kuala Lumpur, Malaysia</a:t>
            </a:r>
            <a:endParaRPr lang="en-US">
              <a:solidFill>
                <a:srgbClr val="40458C"/>
              </a:solidFill>
            </a:endParaRPr>
          </a:p>
        </p:txBody>
      </p:sp>
    </p:spTree>
    <p:extLst>
      <p:ext uri="{BB962C8B-B14F-4D97-AF65-F5344CB8AC3E}">
        <p14:creationId xmlns:p14="http://schemas.microsoft.com/office/powerpoint/2010/main" val="4059852524"/>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098" name="Rectangle 2"/>
          <p:cNvSpPr>
            <a:spLocks noChangeArrowheads="1"/>
          </p:cNvSpPr>
          <p:nvPr/>
        </p:nvSpPr>
        <p:spPr bwMode="auto">
          <a:xfrm>
            <a:off x="0" y="0"/>
            <a:ext cx="9144000" cy="6858000"/>
          </a:xfrm>
          <a:prstGeom prst="rect">
            <a:avLst/>
          </a:prstGeom>
          <a:gradFill rotWithShape="0">
            <a:gsLst>
              <a:gs pos="0">
                <a:srgbClr val="D3DEFD"/>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grpSp>
        <p:nvGrpSpPr>
          <p:cNvPr id="4099" name="Group 3"/>
          <p:cNvGrpSpPr>
            <a:grpSpLocks/>
          </p:cNvGrpSpPr>
          <p:nvPr/>
        </p:nvGrpSpPr>
        <p:grpSpPr bwMode="auto">
          <a:xfrm>
            <a:off x="0" y="0"/>
            <a:ext cx="9144000" cy="6858000"/>
            <a:chOff x="0" y="0"/>
            <a:chExt cx="5760" cy="4320"/>
          </a:xfrm>
        </p:grpSpPr>
        <p:grpSp>
          <p:nvGrpSpPr>
            <p:cNvPr id="4100" name="Group 4"/>
            <p:cNvGrpSpPr>
              <a:grpSpLocks/>
            </p:cNvGrpSpPr>
            <p:nvPr/>
          </p:nvGrpSpPr>
          <p:grpSpPr bwMode="auto">
            <a:xfrm>
              <a:off x="0" y="0"/>
              <a:ext cx="5760" cy="4320"/>
              <a:chOff x="0" y="0"/>
              <a:chExt cx="5760" cy="4320"/>
            </a:xfrm>
          </p:grpSpPr>
          <p:sp>
            <p:nvSpPr>
              <p:cNvPr id="4101" name="Rectangle 5"/>
              <p:cNvSpPr>
                <a:spLocks noChangeArrowheads="1"/>
              </p:cNvSpPr>
              <p:nvPr/>
            </p:nvSpPr>
            <p:spPr bwMode="ltGray">
              <a:xfrm>
                <a:off x="2112" y="0"/>
                <a:ext cx="3648" cy="96"/>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grpSp>
            <p:nvGrpSpPr>
              <p:cNvPr id="4102" name="Group 6"/>
              <p:cNvGrpSpPr>
                <a:grpSpLocks/>
              </p:cNvGrpSpPr>
              <p:nvPr userDrawn="1"/>
            </p:nvGrpSpPr>
            <p:grpSpPr bwMode="auto">
              <a:xfrm>
                <a:off x="0" y="0"/>
                <a:ext cx="5760" cy="4320"/>
                <a:chOff x="0" y="0"/>
                <a:chExt cx="5760" cy="4320"/>
              </a:xfrm>
            </p:grpSpPr>
            <p:sp>
              <p:nvSpPr>
                <p:cNvPr id="4103" name="Line 7"/>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04" name="Line 8"/>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05" name="Line 9"/>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06" name="Line 10"/>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07" name="Line 11"/>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08" name="Line 12"/>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09" name="Line 13"/>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10" name="Line 14"/>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11" name="Line 15"/>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12" name="Line 16"/>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13" name="Line 17"/>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14" name="Line 18"/>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15" name="Line 19"/>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16" name="Line 20"/>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17" name="Line 21"/>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18" name="Line 22"/>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19" name="Line 23"/>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20" name="Line 24"/>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21" name="Line 25"/>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22" name="Line 26"/>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23" name="Line 27"/>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24" name="Line 28"/>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25" name="Line 29"/>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26" name="Line 30"/>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27" name="Line 31"/>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28" name="Line 32"/>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29" name="Line 33"/>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30" name="Line 34"/>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31" name="Line 35"/>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32" name="Line 36"/>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33" name="Line 37"/>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34" name="Line 38"/>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35" name="Line 39"/>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36" name="Line 40"/>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37" name="Line 41"/>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38" name="Line 42"/>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39" name="Line 43"/>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40" name="Line 44"/>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41" name="Line 45"/>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42" name="Line 46"/>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43" name="Line 47"/>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44" name="Line 48"/>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45" name="Line 49"/>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46" name="Line 50"/>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47" name="Line 51"/>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48" name="Line 52"/>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49" name="Line 53"/>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50" name="Line 54"/>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51" name="Line 55"/>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52" name="Line 56"/>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53" name="Line 57"/>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grpSp>
          <p:sp>
            <p:nvSpPr>
              <p:cNvPr id="4154" name="Line 58"/>
              <p:cNvSpPr>
                <a:spLocks noChangeShapeType="1"/>
              </p:cNvSpPr>
              <p:nvPr/>
            </p:nvSpPr>
            <p:spPr bwMode="ltGray">
              <a:xfrm>
                <a:off x="5568" y="0"/>
                <a:ext cx="0" cy="1488"/>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grpSp>
        <p:grpSp>
          <p:nvGrpSpPr>
            <p:cNvPr id="4155" name="Group 59"/>
            <p:cNvGrpSpPr>
              <a:grpSpLocks/>
            </p:cNvGrpSpPr>
            <p:nvPr userDrawn="1"/>
          </p:nvGrpSpPr>
          <p:grpSpPr bwMode="auto">
            <a:xfrm>
              <a:off x="3" y="559"/>
              <a:ext cx="4192" cy="1796"/>
              <a:chOff x="3" y="559"/>
              <a:chExt cx="4192" cy="1796"/>
            </a:xfrm>
          </p:grpSpPr>
          <p:sp>
            <p:nvSpPr>
              <p:cNvPr id="4156" name="Line 60"/>
              <p:cNvSpPr>
                <a:spLocks noChangeShapeType="1"/>
              </p:cNvSpPr>
              <p:nvPr/>
            </p:nvSpPr>
            <p:spPr bwMode="ltGray">
              <a:xfrm>
                <a:off x="506" y="559"/>
                <a:ext cx="0" cy="179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57" name="Line 61"/>
              <p:cNvSpPr>
                <a:spLocks noChangeShapeType="1"/>
              </p:cNvSpPr>
              <p:nvPr/>
            </p:nvSpPr>
            <p:spPr bwMode="ltGray">
              <a:xfrm flipH="1" flipV="1">
                <a:off x="3" y="1924"/>
                <a:ext cx="3211" cy="1"/>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58" name="Line 62"/>
              <p:cNvSpPr>
                <a:spLocks noChangeShapeType="1"/>
              </p:cNvSpPr>
              <p:nvPr/>
            </p:nvSpPr>
            <p:spPr bwMode="ltGray">
              <a:xfrm flipH="1" flipV="1">
                <a:off x="384" y="938"/>
                <a:ext cx="3811" cy="1"/>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59" name="Arc 63"/>
              <p:cNvSpPr>
                <a:spLocks/>
              </p:cNvSpPr>
              <p:nvPr/>
            </p:nvSpPr>
            <p:spPr bwMode="ltGray">
              <a:xfrm rot="16200000" flipH="1">
                <a:off x="426" y="860"/>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path>
                  <a:path w="43195" h="43200" stroke="0"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lnTo>
                      <a:pt x="21595" y="2160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grpSp>
        <p:grpSp>
          <p:nvGrpSpPr>
            <p:cNvPr id="4160" name="Group 64"/>
            <p:cNvGrpSpPr>
              <a:grpSpLocks/>
            </p:cNvGrpSpPr>
            <p:nvPr userDrawn="1"/>
          </p:nvGrpSpPr>
          <p:grpSpPr bwMode="auto">
            <a:xfrm>
              <a:off x="1480" y="1952"/>
              <a:ext cx="3808" cy="1812"/>
              <a:chOff x="1480" y="1952"/>
              <a:chExt cx="3808" cy="1812"/>
            </a:xfrm>
          </p:grpSpPr>
          <p:sp>
            <p:nvSpPr>
              <p:cNvPr id="4161" name="Line 65"/>
              <p:cNvSpPr>
                <a:spLocks noChangeShapeType="1"/>
              </p:cNvSpPr>
              <p:nvPr/>
            </p:nvSpPr>
            <p:spPr bwMode="ltGray">
              <a:xfrm flipV="1">
                <a:off x="1480" y="3442"/>
                <a:ext cx="380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62" name="Line 66"/>
              <p:cNvSpPr>
                <a:spLocks noChangeShapeType="1"/>
              </p:cNvSpPr>
              <p:nvPr/>
            </p:nvSpPr>
            <p:spPr bwMode="ltGray">
              <a:xfrm flipH="1">
                <a:off x="5172" y="1952"/>
                <a:ext cx="0" cy="181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63" name="Arc 67"/>
              <p:cNvSpPr>
                <a:spLocks/>
              </p:cNvSpPr>
              <p:nvPr/>
            </p:nvSpPr>
            <p:spPr bwMode="ltGray">
              <a:xfrm rot="5400000">
                <a:off x="5097" y="3346"/>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path>
                  <a:path w="43195" h="43200" stroke="0"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lnTo>
                      <a:pt x="21595" y="2160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grpSp>
      </p:grpSp>
      <p:sp>
        <p:nvSpPr>
          <p:cNvPr id="4164" name="Rectangle 68"/>
          <p:cNvSpPr>
            <a:spLocks noGrp="1" noChangeArrowheads="1"/>
          </p:cNvSpPr>
          <p:nvPr>
            <p:ph type="ctrTitle"/>
          </p:nvPr>
        </p:nvSpPr>
        <p:spPr>
          <a:xfrm>
            <a:off x="990600" y="1752600"/>
            <a:ext cx="7772400" cy="1143000"/>
          </a:xfrm>
        </p:spPr>
        <p:txBody>
          <a:bodyPr/>
          <a:lstStyle>
            <a:lvl1pPr>
              <a:defRPr/>
            </a:lvl1pPr>
          </a:lstStyle>
          <a:p>
            <a:pPr lvl="0"/>
            <a:r>
              <a:rPr lang="en-US" noProof="0" smtClean="0"/>
              <a:t>Klepnutím lze upravit styl předlohy nadpisů.</a:t>
            </a:r>
          </a:p>
        </p:txBody>
      </p:sp>
      <p:sp>
        <p:nvSpPr>
          <p:cNvPr id="4165" name="Rectangle 69"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charset="0"/>
              <a:buNone/>
              <a:defRPr/>
            </a:lvl1pPr>
          </a:lstStyle>
          <a:p>
            <a:pPr lvl="0"/>
            <a:r>
              <a:rPr lang="en-US" noProof="0" smtClean="0"/>
              <a:t>Klepnutím lze upravit styl předlohy podnadpisů.</a:t>
            </a:r>
          </a:p>
        </p:txBody>
      </p:sp>
      <p:sp>
        <p:nvSpPr>
          <p:cNvPr id="4166" name="Rectangle 70"/>
          <p:cNvSpPr>
            <a:spLocks noGrp="1" noChangeArrowheads="1"/>
          </p:cNvSpPr>
          <p:nvPr>
            <p:ph type="dt" sz="quarter" idx="2"/>
          </p:nvPr>
        </p:nvSpPr>
        <p:spPr>
          <a:xfrm>
            <a:off x="490538" y="6248400"/>
            <a:ext cx="2319337" cy="457200"/>
          </a:xfrm>
        </p:spPr>
        <p:txBody>
          <a:bodyPr/>
          <a:lstStyle>
            <a:lvl1pPr>
              <a:defRPr sz="1400"/>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4167" name="Rectangle 71"/>
          <p:cNvSpPr>
            <a:spLocks noGrp="1" noChangeArrowheads="1"/>
          </p:cNvSpPr>
          <p:nvPr>
            <p:ph type="ftr" sz="quarter" idx="3"/>
          </p:nvPr>
        </p:nvSpPr>
        <p:spPr>
          <a:xfrm>
            <a:off x="2832100" y="6248400"/>
            <a:ext cx="3540125" cy="457200"/>
          </a:xfrm>
        </p:spPr>
        <p:txBody>
          <a:bodyPr/>
          <a:lstStyle>
            <a:lvl1pPr>
              <a:defRPr sz="1400"/>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
        <p:nvSpPr>
          <p:cNvPr id="4169" name="Rectangle 73"/>
          <p:cNvSpPr>
            <a:spLocks noChangeArrowheads="1"/>
          </p:cNvSpPr>
          <p:nvPr/>
        </p:nvSpPr>
        <p:spPr bwMode="auto">
          <a:xfrm>
            <a:off x="6254750" y="6243638"/>
            <a:ext cx="23193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b"/>
          <a:lstStyle/>
          <a:p>
            <a:pPr algn="r"/>
            <a:r>
              <a:rPr lang="en-US" sz="1400" smtClean="0">
                <a:solidFill>
                  <a:srgbClr val="40458C"/>
                </a:solidFill>
                <a:latin typeface="Tahoma" charset="0"/>
                <a:cs typeface="+mn-cs"/>
              </a:rPr>
              <a:t>IEAP – CTU Prague</a:t>
            </a:r>
          </a:p>
        </p:txBody>
      </p:sp>
    </p:spTree>
    <p:extLst>
      <p:ext uri="{BB962C8B-B14F-4D97-AF65-F5344CB8AC3E}">
        <p14:creationId xmlns:p14="http://schemas.microsoft.com/office/powerpoint/2010/main" val="47220033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Click to edit Master title style</a:t>
            </a:r>
            <a:endParaRPr lang="en-US"/>
          </a:p>
        </p:txBody>
      </p:sp>
      <p:sp>
        <p:nvSpPr>
          <p:cNvPr id="3" name="Content Placeholder 2"/>
          <p:cNvSpPr>
            <a:spLocks noGrp="1"/>
          </p:cNvSpPr>
          <p:nvPr>
            <p:ph idx="1"/>
          </p:nvPr>
        </p:nvSpPr>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Date Placeholder 3"/>
          <p:cNvSpPr>
            <a:spLocks noGrp="1"/>
          </p:cNvSpPr>
          <p:nvPr>
            <p:ph type="dt" sz="quarter" idx="10"/>
          </p:nvPr>
        </p:nvSpPr>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5" name="Footer Placeholder 4"/>
          <p:cNvSpPr>
            <a:spLocks noGrp="1"/>
          </p:cNvSpPr>
          <p:nvPr>
            <p:ph type="ftr" sz="quarter" idx="11"/>
          </p:nvPr>
        </p:nvSpPr>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132905292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cs-CZ"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Click to edit Master text styles</a:t>
            </a:r>
          </a:p>
        </p:txBody>
      </p:sp>
      <p:sp>
        <p:nvSpPr>
          <p:cNvPr id="4" name="Date Placeholder 3"/>
          <p:cNvSpPr>
            <a:spLocks noGrp="1"/>
          </p:cNvSpPr>
          <p:nvPr>
            <p:ph type="dt" sz="quarter" idx="10"/>
          </p:nvPr>
        </p:nvSpPr>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5" name="Footer Placeholder 4"/>
          <p:cNvSpPr>
            <a:spLocks noGrp="1"/>
          </p:cNvSpPr>
          <p:nvPr>
            <p:ph type="ftr" sz="quarter" idx="11"/>
          </p:nvPr>
        </p:nvSpPr>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97900809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Click to edit Master title style</a:t>
            </a:r>
            <a:endParaRPr lang="en-US"/>
          </a:p>
        </p:txBody>
      </p:sp>
      <p:sp>
        <p:nvSpPr>
          <p:cNvPr id="3" name="Content Placeholder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Content Placeholder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5" name="Date Placeholder 4"/>
          <p:cNvSpPr>
            <a:spLocks noGrp="1"/>
          </p:cNvSpPr>
          <p:nvPr>
            <p:ph type="dt" sz="quarter" idx="10"/>
          </p:nvPr>
        </p:nvSpPr>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6" name="Footer Placeholder 5"/>
          <p:cNvSpPr>
            <a:spLocks noGrp="1"/>
          </p:cNvSpPr>
          <p:nvPr>
            <p:ph type="ftr" sz="quarter" idx="11"/>
          </p:nvPr>
        </p:nvSpPr>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16971748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cs-CZ"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7" name="Date Placeholder 6"/>
          <p:cNvSpPr>
            <a:spLocks noGrp="1"/>
          </p:cNvSpPr>
          <p:nvPr>
            <p:ph type="dt" sz="quarter" idx="10"/>
          </p:nvPr>
        </p:nvSpPr>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8" name="Footer Placeholder 7"/>
          <p:cNvSpPr>
            <a:spLocks noGrp="1"/>
          </p:cNvSpPr>
          <p:nvPr>
            <p:ph type="ftr" sz="quarter" idx="11"/>
          </p:nvPr>
        </p:nvSpPr>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1343332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982899163"/>
      </p:ext>
    </p:extLst>
  </p:cSld>
  <p:clrMapOvr>
    <a:masterClrMapping/>
  </p:clrMapOvr>
  <p:transition xmlns:p14="http://schemas.microsoft.com/office/powerpoint/2010/main" spd="med"/>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Click to edit Master title style</a:t>
            </a:r>
            <a:endParaRPr lang="en-US"/>
          </a:p>
        </p:txBody>
      </p:sp>
      <p:sp>
        <p:nvSpPr>
          <p:cNvPr id="3" name="Date Placeholder 2"/>
          <p:cNvSpPr>
            <a:spLocks noGrp="1"/>
          </p:cNvSpPr>
          <p:nvPr>
            <p:ph type="dt" sz="quarter" idx="10"/>
          </p:nvPr>
        </p:nvSpPr>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4" name="Footer Placeholder 3"/>
          <p:cNvSpPr>
            <a:spLocks noGrp="1"/>
          </p:cNvSpPr>
          <p:nvPr>
            <p:ph type="ftr" sz="quarter" idx="11"/>
          </p:nvPr>
        </p:nvSpPr>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141076828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3" name="Footer Placeholder 2"/>
          <p:cNvSpPr>
            <a:spLocks noGrp="1"/>
          </p:cNvSpPr>
          <p:nvPr>
            <p:ph type="ftr" sz="quarter" idx="11"/>
          </p:nvPr>
        </p:nvSpPr>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30350228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cs-CZ"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Click to edit Master text styles</a:t>
            </a:r>
          </a:p>
        </p:txBody>
      </p:sp>
      <p:sp>
        <p:nvSpPr>
          <p:cNvPr id="5" name="Date Placeholder 4"/>
          <p:cNvSpPr>
            <a:spLocks noGrp="1"/>
          </p:cNvSpPr>
          <p:nvPr>
            <p:ph type="dt" sz="quarter" idx="10"/>
          </p:nvPr>
        </p:nvSpPr>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6" name="Footer Placeholder 5"/>
          <p:cNvSpPr>
            <a:spLocks noGrp="1"/>
          </p:cNvSpPr>
          <p:nvPr>
            <p:ph type="ftr" sz="quarter" idx="11"/>
          </p:nvPr>
        </p:nvSpPr>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201158855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cs-CZ"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Click to edit Master text styles</a:t>
            </a:r>
          </a:p>
        </p:txBody>
      </p:sp>
      <p:sp>
        <p:nvSpPr>
          <p:cNvPr id="5" name="Date Placeholder 4"/>
          <p:cNvSpPr>
            <a:spLocks noGrp="1"/>
          </p:cNvSpPr>
          <p:nvPr>
            <p:ph type="dt" sz="quarter" idx="10"/>
          </p:nvPr>
        </p:nvSpPr>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6" name="Footer Placeholder 5"/>
          <p:cNvSpPr>
            <a:spLocks noGrp="1"/>
          </p:cNvSpPr>
          <p:nvPr>
            <p:ph type="ftr" sz="quarter" idx="11"/>
          </p:nvPr>
        </p:nvSpPr>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127100154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Date Placeholder 3"/>
          <p:cNvSpPr>
            <a:spLocks noGrp="1"/>
          </p:cNvSpPr>
          <p:nvPr>
            <p:ph type="dt" sz="quarter" idx="10"/>
          </p:nvPr>
        </p:nvSpPr>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5" name="Footer Placeholder 4"/>
          <p:cNvSpPr>
            <a:spLocks noGrp="1"/>
          </p:cNvSpPr>
          <p:nvPr>
            <p:ph type="ftr" sz="quarter" idx="11"/>
          </p:nvPr>
        </p:nvSpPr>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255942354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000250" cy="5715000"/>
          </a:xfrm>
        </p:spPr>
        <p:txBody>
          <a:bodyPr vert="eaVert"/>
          <a:lstStyle/>
          <a:p>
            <a:r>
              <a:rPr lang="cs-CZ" smtClean="0"/>
              <a:t>Click to edit Master title style</a:t>
            </a:r>
            <a:endParaRPr lang="en-US"/>
          </a:p>
        </p:txBody>
      </p:sp>
      <p:sp>
        <p:nvSpPr>
          <p:cNvPr id="3" name="Vertical Text Placeholder 2"/>
          <p:cNvSpPr>
            <a:spLocks noGrp="1"/>
          </p:cNvSpPr>
          <p:nvPr>
            <p:ph type="body" orient="vert" idx="1"/>
          </p:nvPr>
        </p:nvSpPr>
        <p:spPr>
          <a:xfrm>
            <a:off x="609600" y="304800"/>
            <a:ext cx="5848350" cy="5715000"/>
          </a:xfrm>
        </p:spPr>
        <p:txBody>
          <a:bodyPr vert="eaVert"/>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Date Placeholder 3"/>
          <p:cNvSpPr>
            <a:spLocks noGrp="1"/>
          </p:cNvSpPr>
          <p:nvPr>
            <p:ph type="dt" sz="quarter" idx="10"/>
          </p:nvPr>
        </p:nvSpPr>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5" name="Footer Placeholder 4"/>
          <p:cNvSpPr>
            <a:spLocks noGrp="1"/>
          </p:cNvSpPr>
          <p:nvPr>
            <p:ph type="ftr" sz="quarter" idx="11"/>
          </p:nvPr>
        </p:nvSpPr>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173993412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cs-CZ" smtClean="0"/>
              <a:t>Click to edit Master title style</a:t>
            </a:r>
            <a:endParaRPr lang="en-US"/>
          </a:p>
        </p:txBody>
      </p:sp>
      <p:sp>
        <p:nvSpPr>
          <p:cNvPr id="3" name="Table Placeholder 2"/>
          <p:cNvSpPr>
            <a:spLocks noGrp="1"/>
          </p:cNvSpPr>
          <p:nvPr>
            <p:ph type="tbl" idx="1"/>
          </p:nvPr>
        </p:nvSpPr>
        <p:spPr>
          <a:xfrm>
            <a:off x="838200" y="1905000"/>
            <a:ext cx="7772400" cy="4114800"/>
          </a:xfrm>
        </p:spPr>
        <p:txBody>
          <a:bodyPr/>
          <a:lstStyle/>
          <a:p>
            <a:endParaRPr lang="en-US"/>
          </a:p>
        </p:txBody>
      </p:sp>
      <p:sp>
        <p:nvSpPr>
          <p:cNvPr id="4" name="Date Placeholder 3"/>
          <p:cNvSpPr>
            <a:spLocks noGrp="1"/>
          </p:cNvSpPr>
          <p:nvPr>
            <p:ph type="dt" sz="quarter" idx="10"/>
          </p:nvPr>
        </p:nvSpPr>
        <p:spPr>
          <a:xfrm>
            <a:off x="490538" y="6426200"/>
            <a:ext cx="2319337" cy="457200"/>
          </a:xfrm>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5" name="Footer Placeholder 4"/>
          <p:cNvSpPr>
            <a:spLocks noGrp="1"/>
          </p:cNvSpPr>
          <p:nvPr>
            <p:ph type="ftr" sz="quarter" idx="11"/>
          </p:nvPr>
        </p:nvSpPr>
        <p:spPr>
          <a:xfrm>
            <a:off x="2921000" y="6426200"/>
            <a:ext cx="2895600" cy="457200"/>
          </a:xfrm>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184069542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09600" y="304800"/>
            <a:ext cx="7772400" cy="1143000"/>
          </a:xfrm>
        </p:spPr>
        <p:txBody>
          <a:bodyPr/>
          <a:lstStyle/>
          <a:p>
            <a:r>
              <a:rPr lang="cs-CZ" smtClean="0"/>
              <a:t>Click to edit Master title style</a:t>
            </a:r>
            <a:endParaRPr lang="en-US"/>
          </a:p>
        </p:txBody>
      </p:sp>
      <p:sp>
        <p:nvSpPr>
          <p:cNvPr id="3" name="Content Placeholder 2"/>
          <p:cNvSpPr>
            <a:spLocks noGrp="1"/>
          </p:cNvSpPr>
          <p:nvPr>
            <p:ph sz="quarter" idx="1"/>
          </p:nvPr>
        </p:nvSpPr>
        <p:spPr>
          <a:xfrm>
            <a:off x="838200" y="1905000"/>
            <a:ext cx="38100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Content Placeholder 3"/>
          <p:cNvSpPr>
            <a:spLocks noGrp="1"/>
          </p:cNvSpPr>
          <p:nvPr>
            <p:ph sz="quarter" idx="2"/>
          </p:nvPr>
        </p:nvSpPr>
        <p:spPr>
          <a:xfrm>
            <a:off x="4800600" y="1905000"/>
            <a:ext cx="38100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5" name="Content Placeholder 4"/>
          <p:cNvSpPr>
            <a:spLocks noGrp="1"/>
          </p:cNvSpPr>
          <p:nvPr>
            <p:ph sz="quarter" idx="3"/>
          </p:nvPr>
        </p:nvSpPr>
        <p:spPr>
          <a:xfrm>
            <a:off x="838200" y="4038600"/>
            <a:ext cx="38100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6" name="Content Placeholder 5"/>
          <p:cNvSpPr>
            <a:spLocks noGrp="1"/>
          </p:cNvSpPr>
          <p:nvPr>
            <p:ph sz="quarter" idx="4"/>
          </p:nvPr>
        </p:nvSpPr>
        <p:spPr>
          <a:xfrm>
            <a:off x="4800600" y="4038600"/>
            <a:ext cx="38100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7" name="Date Placeholder 6"/>
          <p:cNvSpPr>
            <a:spLocks noGrp="1"/>
          </p:cNvSpPr>
          <p:nvPr>
            <p:ph type="dt" sz="quarter" idx="10"/>
          </p:nvPr>
        </p:nvSpPr>
        <p:spPr>
          <a:xfrm>
            <a:off x="490538" y="6426200"/>
            <a:ext cx="2319337" cy="457200"/>
          </a:xfrm>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8" name="Footer Placeholder 7"/>
          <p:cNvSpPr>
            <a:spLocks noGrp="1"/>
          </p:cNvSpPr>
          <p:nvPr>
            <p:ph type="ftr" sz="quarter" idx="11"/>
          </p:nvPr>
        </p:nvSpPr>
        <p:spPr>
          <a:xfrm>
            <a:off x="2921000" y="6426200"/>
            <a:ext cx="2895600" cy="457200"/>
          </a:xfrm>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114101881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Click to edit Master title style</a:t>
            </a:r>
            <a:endParaRPr lang="en-US"/>
          </a:p>
        </p:txBody>
      </p:sp>
      <p:sp>
        <p:nvSpPr>
          <p:cNvPr id="3" name="Slide Number Placeholder 1"/>
          <p:cNvSpPr>
            <a:spLocks noGrp="1"/>
          </p:cNvSpPr>
          <p:nvPr>
            <p:ph type="sldNum" sz="quarter" idx="10"/>
          </p:nvPr>
        </p:nvSpPr>
        <p:spPr>
          <a:xfrm>
            <a:off x="8524875" y="6356350"/>
            <a:ext cx="457200" cy="365125"/>
          </a:xfrm>
          <a:prstGeom prst="rect">
            <a:avLst/>
          </a:prstGeom>
        </p:spPr>
        <p:txBody>
          <a:bodyPr/>
          <a:lstStyle>
            <a:lvl1pPr>
              <a:defRPr/>
            </a:lvl1pPr>
          </a:lstStyle>
          <a:p>
            <a:pPr>
              <a:defRPr/>
            </a:pPr>
            <a:fld id="{285C9746-7C2C-4645-8A10-571D41D8D219}" type="slidenum">
              <a:rPr lang="en-US"/>
              <a:pPr>
                <a:defRPr/>
              </a:pPr>
              <a:t>‹#›</a:t>
            </a:fld>
            <a:endParaRPr lang="en-US" dirty="0"/>
          </a:p>
        </p:txBody>
      </p:sp>
      <p:sp>
        <p:nvSpPr>
          <p:cNvPr id="4" name="Date Placeholder 2"/>
          <p:cNvSpPr>
            <a:spLocks noGrp="1"/>
          </p:cNvSpPr>
          <p:nvPr>
            <p:ph type="dt" sz="half" idx="11"/>
          </p:nvPr>
        </p:nvSpPr>
        <p:spPr/>
        <p:txBody>
          <a:bodyPr/>
          <a:lstStyle>
            <a:lvl1pPr>
              <a:defRPr/>
            </a:lvl1pPr>
          </a:lstStyle>
          <a:p>
            <a:pPr>
              <a:defRPr/>
            </a:pPr>
            <a:r>
              <a:rPr lang="cs-CZ" smtClean="0"/>
              <a:t>12.11.2019</a:t>
            </a:r>
            <a:endParaRPr lang="en-US" dirty="0"/>
          </a:p>
        </p:txBody>
      </p:sp>
      <p:sp>
        <p:nvSpPr>
          <p:cNvPr id="5" name="Footer Placeholder 3"/>
          <p:cNvSpPr>
            <a:spLocks noGrp="1"/>
          </p:cNvSpPr>
          <p:nvPr>
            <p:ph type="ftr" sz="quarter" idx="12"/>
          </p:nvPr>
        </p:nvSpPr>
        <p:spPr/>
        <p:txBody>
          <a:bodyPr/>
          <a:lstStyle>
            <a:lvl1pPr>
              <a:defRPr/>
            </a:lvl1pPr>
          </a:lstStyle>
          <a:p>
            <a:pPr>
              <a:defRPr/>
            </a:pPr>
            <a:r>
              <a:rPr lang="en-US" smtClean="0"/>
              <a:t>SP, IEEE RT School, 10.-15.2019, Kuala Lumpur, Malaysia</a:t>
            </a:r>
            <a:endParaRPr lang="en-US" dirty="0"/>
          </a:p>
        </p:txBody>
      </p:sp>
    </p:spTree>
    <p:extLst>
      <p:ext uri="{BB962C8B-B14F-4D97-AF65-F5344CB8AC3E}">
        <p14:creationId xmlns:p14="http://schemas.microsoft.com/office/powerpoint/2010/main" val="3167658420"/>
      </p:ext>
    </p:extLst>
  </p:cSld>
  <p:clrMapOvr>
    <a:masterClrMapping/>
  </p:clrMapOvr>
  <p:transition xmlns:p14="http://schemas.microsoft.com/office/powerpoint/2010/main" spd="med"/>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6858000"/>
          </a:xfrm>
          <a:prstGeom prst="rect">
            <a:avLst/>
          </a:prstGeom>
          <a:gradFill rotWithShape="0">
            <a:gsLst>
              <a:gs pos="0">
                <a:srgbClr val="D3DEFD"/>
              </a:gs>
              <a:gs pos="100000">
                <a:schemeClr val="bg1"/>
              </a:gs>
            </a:gsLst>
            <a:path path="shape">
              <a:fillToRect l="50000" t="50000" r="50000" b="50000"/>
            </a:path>
          </a:gradFill>
          <a:ln w="9525">
            <a:noFill/>
            <a:miter lim="800000"/>
            <a:headEnd/>
            <a:tailEnd/>
          </a:ln>
          <a:effectLst/>
        </p:spPr>
        <p:txBody>
          <a:bodyPr wrap="none" anchor="ctr"/>
          <a:lstStyle/>
          <a:p>
            <a:pPr>
              <a:defRPr/>
            </a:pPr>
            <a:endParaRPr lang="cs-CZ" sz="2800">
              <a:solidFill>
                <a:srgbClr val="40458C"/>
              </a:solidFill>
              <a:cs typeface="Arial"/>
            </a:endParaRPr>
          </a:p>
        </p:txBody>
      </p:sp>
      <p:grpSp>
        <p:nvGrpSpPr>
          <p:cNvPr id="5" name="Group 3"/>
          <p:cNvGrpSpPr>
            <a:grpSpLocks/>
          </p:cNvGrpSpPr>
          <p:nvPr/>
        </p:nvGrpSpPr>
        <p:grpSpPr bwMode="auto">
          <a:xfrm>
            <a:off x="0" y="0"/>
            <a:ext cx="9144000" cy="6858000"/>
            <a:chOff x="0" y="0"/>
            <a:chExt cx="5760" cy="4320"/>
          </a:xfrm>
        </p:grpSpPr>
        <p:grpSp>
          <p:nvGrpSpPr>
            <p:cNvPr id="6" name="Group 4"/>
            <p:cNvGrpSpPr>
              <a:grpSpLocks/>
            </p:cNvGrpSpPr>
            <p:nvPr/>
          </p:nvGrpSpPr>
          <p:grpSpPr bwMode="auto">
            <a:xfrm>
              <a:off x="0" y="0"/>
              <a:ext cx="5760" cy="4320"/>
              <a:chOff x="0" y="0"/>
              <a:chExt cx="5760" cy="4320"/>
            </a:xfrm>
          </p:grpSpPr>
          <p:sp>
            <p:nvSpPr>
              <p:cNvPr id="16" name="Rectangle 5"/>
              <p:cNvSpPr>
                <a:spLocks noChangeArrowheads="1"/>
              </p:cNvSpPr>
              <p:nvPr/>
            </p:nvSpPr>
            <p:spPr bwMode="ltGray">
              <a:xfrm>
                <a:off x="2112" y="0"/>
                <a:ext cx="3648" cy="96"/>
              </a:xfrm>
              <a:prstGeom prst="rect">
                <a:avLst/>
              </a:prstGeom>
              <a:solidFill>
                <a:schemeClr val="folHlink"/>
              </a:solidFill>
              <a:ln w="9525">
                <a:noFill/>
                <a:miter lim="800000"/>
                <a:headEnd/>
                <a:tailEnd/>
              </a:ln>
              <a:effectLst/>
            </p:spPr>
            <p:txBody>
              <a:bodyPr wrap="none" anchor="ctr"/>
              <a:lstStyle/>
              <a:p>
                <a:pPr>
                  <a:defRPr/>
                </a:pPr>
                <a:endParaRPr lang="cs-CZ" sz="2800">
                  <a:solidFill>
                    <a:srgbClr val="40458C"/>
                  </a:solidFill>
                  <a:cs typeface="Arial"/>
                </a:endParaRPr>
              </a:p>
            </p:txBody>
          </p:sp>
          <p:grpSp>
            <p:nvGrpSpPr>
              <p:cNvPr id="17" name="Group 6"/>
              <p:cNvGrpSpPr>
                <a:grpSpLocks/>
              </p:cNvGrpSpPr>
              <p:nvPr userDrawn="1"/>
            </p:nvGrpSpPr>
            <p:grpSpPr bwMode="auto">
              <a:xfrm>
                <a:off x="0" y="0"/>
                <a:ext cx="5760" cy="4320"/>
                <a:chOff x="0" y="0"/>
                <a:chExt cx="5760" cy="4320"/>
              </a:xfrm>
            </p:grpSpPr>
            <p:sp>
              <p:nvSpPr>
                <p:cNvPr id="19" name="Line 7"/>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0" name="Line 8"/>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1" name="Line 9"/>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2" name="Line 10"/>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3" name="Line 11"/>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4" name="Line 12"/>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5" name="Line 13"/>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6" name="Line 14"/>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7" name="Line 15"/>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8" name="Line 16"/>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9" name="Line 17"/>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0" name="Line 18"/>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1" name="Line 19"/>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2" name="Line 20"/>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3" name="Line 21"/>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4" name="Line 22"/>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5" name="Line 23"/>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6" name="Line 24"/>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7" name="Line 25"/>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8" name="Line 26"/>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9" name="Line 27"/>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0" name="Line 28"/>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1" name="Line 29"/>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2" name="Line 30"/>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3" name="Line 31"/>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4" name="Line 32"/>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5" name="Line 33"/>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6" name="Line 34"/>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7" name="Line 35"/>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8" name="Line 36"/>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9" name="Line 37"/>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0" name="Line 38"/>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1" name="Line 39"/>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2" name="Line 40"/>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3" name="Line 41"/>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4" name="Line 42"/>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5" name="Line 43"/>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6" name="Line 44"/>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7" name="Line 45"/>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8" name="Line 46"/>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9" name="Line 47"/>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0" name="Line 48"/>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1" name="Line 49"/>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2" name="Line 50"/>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3" name="Line 51"/>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4" name="Line 52"/>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5" name="Line 53"/>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6" name="Line 54"/>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7" name="Line 55"/>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8" name="Line 56"/>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9" name="Line 57"/>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grpSp>
          <p:sp>
            <p:nvSpPr>
              <p:cNvPr id="18" name="Line 58"/>
              <p:cNvSpPr>
                <a:spLocks noChangeShapeType="1"/>
              </p:cNvSpPr>
              <p:nvPr/>
            </p:nvSpPr>
            <p:spPr bwMode="ltGray">
              <a:xfrm>
                <a:off x="5568" y="0"/>
                <a:ext cx="0" cy="1488"/>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grpSp>
          <p:nvGrpSpPr>
            <p:cNvPr id="7" name="Group 59"/>
            <p:cNvGrpSpPr>
              <a:grpSpLocks/>
            </p:cNvGrpSpPr>
            <p:nvPr userDrawn="1"/>
          </p:nvGrpSpPr>
          <p:grpSpPr bwMode="auto">
            <a:xfrm>
              <a:off x="3" y="559"/>
              <a:ext cx="4192" cy="1796"/>
              <a:chOff x="3" y="559"/>
              <a:chExt cx="4192" cy="1796"/>
            </a:xfrm>
          </p:grpSpPr>
          <p:sp>
            <p:nvSpPr>
              <p:cNvPr id="12" name="Line 60"/>
              <p:cNvSpPr>
                <a:spLocks noChangeShapeType="1"/>
              </p:cNvSpPr>
              <p:nvPr/>
            </p:nvSpPr>
            <p:spPr bwMode="ltGray">
              <a:xfrm>
                <a:off x="506" y="559"/>
                <a:ext cx="0" cy="1796"/>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3" name="Line 61"/>
              <p:cNvSpPr>
                <a:spLocks noChangeShapeType="1"/>
              </p:cNvSpPr>
              <p:nvPr/>
            </p:nvSpPr>
            <p:spPr bwMode="ltGray">
              <a:xfrm flipH="1" flipV="1">
                <a:off x="3" y="1924"/>
                <a:ext cx="3211" cy="1"/>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4" name="Line 62"/>
              <p:cNvSpPr>
                <a:spLocks noChangeShapeType="1"/>
              </p:cNvSpPr>
              <p:nvPr/>
            </p:nvSpPr>
            <p:spPr bwMode="ltGray">
              <a:xfrm flipH="1" flipV="1">
                <a:off x="384" y="938"/>
                <a:ext cx="3811" cy="1"/>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5" name="Arc 63"/>
              <p:cNvSpPr>
                <a:spLocks/>
              </p:cNvSpPr>
              <p:nvPr/>
            </p:nvSpPr>
            <p:spPr bwMode="ltGray">
              <a:xfrm rot="16200000" flipH="1">
                <a:off x="426" y="860"/>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grpSp>
          <p:nvGrpSpPr>
            <p:cNvPr id="8" name="Group 64"/>
            <p:cNvGrpSpPr>
              <a:grpSpLocks/>
            </p:cNvGrpSpPr>
            <p:nvPr userDrawn="1"/>
          </p:nvGrpSpPr>
          <p:grpSpPr bwMode="auto">
            <a:xfrm>
              <a:off x="1480" y="1952"/>
              <a:ext cx="3808" cy="1812"/>
              <a:chOff x="1480" y="1952"/>
              <a:chExt cx="3808" cy="1812"/>
            </a:xfrm>
          </p:grpSpPr>
          <p:sp>
            <p:nvSpPr>
              <p:cNvPr id="9" name="Line 65"/>
              <p:cNvSpPr>
                <a:spLocks noChangeShapeType="1"/>
              </p:cNvSpPr>
              <p:nvPr/>
            </p:nvSpPr>
            <p:spPr bwMode="ltGray">
              <a:xfrm flipV="1">
                <a:off x="1480" y="3442"/>
                <a:ext cx="3808" cy="0"/>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0" name="Line 66"/>
              <p:cNvSpPr>
                <a:spLocks noChangeShapeType="1"/>
              </p:cNvSpPr>
              <p:nvPr/>
            </p:nvSpPr>
            <p:spPr bwMode="ltGray">
              <a:xfrm flipH="1">
                <a:off x="5172" y="1952"/>
                <a:ext cx="0" cy="1812"/>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1" name="Arc 67"/>
              <p:cNvSpPr>
                <a:spLocks/>
              </p:cNvSpPr>
              <p:nvPr/>
            </p:nvSpPr>
            <p:spPr bwMode="ltGray">
              <a:xfrm rot="5400000">
                <a:off x="5097" y="3347"/>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grpSp>
      <p:pic>
        <p:nvPicPr>
          <p:cNvPr id="70" name="Picture 73"/>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293688"/>
            <a:ext cx="1323975"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Text Box 74"/>
          <p:cNvSpPr txBox="1">
            <a:spLocks noChangeArrowheads="1"/>
          </p:cNvSpPr>
          <p:nvPr userDrawn="1"/>
        </p:nvSpPr>
        <p:spPr bwMode="auto">
          <a:xfrm>
            <a:off x="7148513" y="6400800"/>
            <a:ext cx="1690687" cy="304800"/>
          </a:xfrm>
          <a:prstGeom prst="rect">
            <a:avLst/>
          </a:prstGeom>
          <a:noFill/>
          <a:ln w="9525" algn="ctr">
            <a:noFill/>
            <a:miter lim="800000"/>
            <a:headEnd/>
            <a:tailEnd/>
          </a:ln>
          <a:effectLst/>
        </p:spPr>
        <p:txBody>
          <a:bodyPr wrap="none">
            <a:spAutoFit/>
          </a:bodyPr>
          <a:lstStyle>
            <a:lvl1pPr eaLnBrk="0" hangingPunct="0">
              <a:defRPr sz="2800">
                <a:solidFill>
                  <a:schemeClr val="tx1"/>
                </a:solidFill>
                <a:latin typeface="Arial" charset="0"/>
                <a:ea typeface="ＭＳ Ｐゴシック" charset="0"/>
                <a:cs typeface="Arial" charset="0"/>
              </a:defRPr>
            </a:lvl1pPr>
            <a:lvl2pPr marL="742950" indent="-285750" eaLnBrk="0" hangingPunct="0">
              <a:defRPr sz="2800">
                <a:solidFill>
                  <a:schemeClr val="tx1"/>
                </a:solidFill>
                <a:latin typeface="Arial" charset="0"/>
                <a:ea typeface="Arial" charset="0"/>
                <a:cs typeface="Arial" charset="0"/>
              </a:defRPr>
            </a:lvl2pPr>
            <a:lvl3pPr marL="1143000" indent="-228600" eaLnBrk="0" hangingPunct="0">
              <a:defRPr sz="2800">
                <a:solidFill>
                  <a:schemeClr val="tx1"/>
                </a:solidFill>
                <a:latin typeface="Arial" charset="0"/>
                <a:ea typeface="Arial" charset="0"/>
                <a:cs typeface="Arial" charset="0"/>
              </a:defRPr>
            </a:lvl3pPr>
            <a:lvl4pPr marL="1600200" indent="-228600" eaLnBrk="0" hangingPunct="0">
              <a:defRPr sz="2800">
                <a:solidFill>
                  <a:schemeClr val="tx1"/>
                </a:solidFill>
                <a:latin typeface="Arial" charset="0"/>
                <a:ea typeface="Arial" charset="0"/>
                <a:cs typeface="Arial" charset="0"/>
              </a:defRPr>
            </a:lvl4pPr>
            <a:lvl5pPr marL="2057400" indent="-228600" eaLnBrk="0" hangingPunct="0">
              <a:defRPr sz="28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2800">
                <a:solidFill>
                  <a:schemeClr val="tx1"/>
                </a:solidFill>
                <a:latin typeface="Arial" charset="0"/>
                <a:ea typeface="Arial" charset="0"/>
                <a:cs typeface="Arial" charset="0"/>
              </a:defRPr>
            </a:lvl9pPr>
          </a:lstStyle>
          <a:p>
            <a:pPr eaLnBrk="1" hangingPunct="1"/>
            <a:r>
              <a:rPr lang="en-US" sz="1400" smtClean="0">
                <a:solidFill>
                  <a:srgbClr val="40458C"/>
                </a:solidFill>
                <a:latin typeface="Tahoma" charset="0"/>
              </a:rPr>
              <a:t>IEAP – CTU Prague</a:t>
            </a:r>
            <a:endParaRPr lang="cs-CZ" sz="1400" smtClean="0">
              <a:solidFill>
                <a:srgbClr val="40458C"/>
              </a:solidFill>
              <a:latin typeface="Tahoma" charset="0"/>
            </a:endParaRPr>
          </a:p>
        </p:txBody>
      </p:sp>
      <p:sp>
        <p:nvSpPr>
          <p:cNvPr id="14404" name="Rectangle 68"/>
          <p:cNvSpPr>
            <a:spLocks noGrp="1" noChangeArrowheads="1"/>
          </p:cNvSpPr>
          <p:nvPr>
            <p:ph type="ctrTitle"/>
          </p:nvPr>
        </p:nvSpPr>
        <p:spPr>
          <a:xfrm>
            <a:off x="990600" y="1752600"/>
            <a:ext cx="7772400" cy="1143000"/>
          </a:xfrm>
        </p:spPr>
        <p:txBody>
          <a:bodyPr/>
          <a:lstStyle>
            <a:lvl1pPr>
              <a:defRPr/>
            </a:lvl1pPr>
          </a:lstStyle>
          <a:p>
            <a:r>
              <a:rPr lang="en-US"/>
              <a:t>Klepnutím lze upravit styl předlohy nadpisů.</a:t>
            </a:r>
          </a:p>
        </p:txBody>
      </p:sp>
      <p:sp>
        <p:nvSpPr>
          <p:cNvPr id="14405" name="Rectangle 69"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lvl1pPr>
          </a:lstStyle>
          <a:p>
            <a:r>
              <a:rPr lang="en-US" noProof="0"/>
              <a:t>Klepnutím lze upravit styl předlohy podnadpisů.</a:t>
            </a:r>
          </a:p>
        </p:txBody>
      </p:sp>
      <p:sp>
        <p:nvSpPr>
          <p:cNvPr id="72" name="Rectangle 70"/>
          <p:cNvSpPr>
            <a:spLocks noGrp="1" noChangeArrowheads="1"/>
          </p:cNvSpPr>
          <p:nvPr>
            <p:ph type="dt" sz="quarter" idx="10"/>
          </p:nvPr>
        </p:nvSpPr>
        <p:spPr>
          <a:xfrm>
            <a:off x="685800" y="6248400"/>
            <a:ext cx="2562225" cy="457200"/>
          </a:xfrm>
        </p:spPr>
        <p:txBody>
          <a:bodyPr/>
          <a:lstStyle>
            <a:lvl1pPr>
              <a:defRPr sz="1400"/>
            </a:lvl1pPr>
          </a:lstStyle>
          <a:p>
            <a:pPr>
              <a:defRPr/>
            </a:pPr>
            <a:r>
              <a:rPr lang="cs-CZ" smtClean="0">
                <a:solidFill>
                  <a:srgbClr val="40458C"/>
                </a:solidFill>
                <a:cs typeface="Arial"/>
              </a:rPr>
              <a:t>12.11.2019</a:t>
            </a:r>
            <a:endParaRPr lang="en-US">
              <a:solidFill>
                <a:srgbClr val="40458C"/>
              </a:solidFill>
              <a:cs typeface="Arial"/>
            </a:endParaRPr>
          </a:p>
        </p:txBody>
      </p:sp>
      <p:sp>
        <p:nvSpPr>
          <p:cNvPr id="73" name="Rectangle 71"/>
          <p:cNvSpPr>
            <a:spLocks noGrp="1" noChangeArrowheads="1"/>
          </p:cNvSpPr>
          <p:nvPr>
            <p:ph type="ftr" sz="quarter" idx="11"/>
          </p:nvPr>
        </p:nvSpPr>
        <p:spPr>
          <a:xfrm>
            <a:off x="3505200" y="6248400"/>
            <a:ext cx="2895600" cy="457200"/>
          </a:xfrm>
        </p:spPr>
        <p:txBody>
          <a:bodyPr/>
          <a:lstStyle>
            <a:lvl1pPr>
              <a:defRPr sz="1400"/>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452101950"/>
      </p:ext>
    </p:extLst>
  </p:cSld>
  <p:clrMapOvr>
    <a:masterClrMapping/>
  </p:clrMapOvr>
  <p:transition xmlns:p14="http://schemas.microsoft.com/office/powerpoint/2010/main" spd="med">
    <p:split dir="in"/>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cs-C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4214034901"/>
      </p:ext>
    </p:extLst>
  </p:cSld>
  <p:clrMapOvr>
    <a:masterClrMapping/>
  </p:clrMapOvr>
  <p:transition xmlns:p14="http://schemas.microsoft.com/office/powerpoint/2010/main" spd="med"/>
</p:sldLayout>
</file>

<file path=ppt/slideLayouts/slideLayout1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cs-CZ" dirty="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4" name="Rectangle 68"/>
          <p:cNvSpPr>
            <a:spLocks noGrp="1" noChangeArrowheads="1"/>
          </p:cNvSpPr>
          <p:nvPr>
            <p:ph type="dt" sz="half" idx="10"/>
          </p:nvPr>
        </p:nvSpPr>
        <p:spPr/>
        <p:txBody>
          <a:bodyPr/>
          <a:lstStyle>
            <a:lvl1pPr>
              <a:defRPr/>
            </a:lvl1pPr>
          </a:lstStyle>
          <a:p>
            <a:pPr>
              <a:defRPr/>
            </a:pPr>
            <a:r>
              <a:rPr lang="cs-CZ" smtClean="0">
                <a:solidFill>
                  <a:srgbClr val="40458C"/>
                </a:solidFill>
                <a:cs typeface="Arial"/>
              </a:rPr>
              <a:t>12.11.2019</a:t>
            </a:r>
            <a:endParaRPr lang="en-US">
              <a:solidFill>
                <a:srgbClr val="40458C"/>
              </a:solidFill>
              <a:cs typeface="Arial"/>
            </a:endParaRPr>
          </a:p>
        </p:txBody>
      </p:sp>
      <p:sp>
        <p:nvSpPr>
          <p:cNvPr id="5"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147910379"/>
      </p:ext>
    </p:extLst>
  </p:cSld>
  <p:clrMapOvr>
    <a:masterClrMapping/>
  </p:clrMapOvr>
  <p:transition xmlns:p14="http://schemas.microsoft.com/office/powerpoint/2010/main" spd="med">
    <p:split dir="in"/>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itle 1"/>
          <p:cNvSpPr>
            <a:spLocks noGrp="1"/>
          </p:cNvSpPr>
          <p:nvPr>
            <p:ph type="title"/>
          </p:nvPr>
        </p:nvSpPr>
        <p:spPr>
          <a:xfrm>
            <a:off x="609600" y="304800"/>
            <a:ext cx="7772400" cy="1143000"/>
          </a:xfrm>
        </p:spPr>
        <p:txBody>
          <a:bodyPr/>
          <a:lstStyle/>
          <a:p>
            <a:r>
              <a:rPr lang="en-US" dirty="0" smtClean="0"/>
              <a:t>Click to edit Master title style</a:t>
            </a:r>
            <a:endParaRPr lang="cs-CZ" dirty="0"/>
          </a:p>
        </p:txBody>
      </p:sp>
      <p:sp>
        <p:nvSpPr>
          <p:cNvPr id="5" name="Content Placeholder 2"/>
          <p:cNvSpPr>
            <a:spLocks noGrp="1"/>
          </p:cNvSpPr>
          <p:nvPr>
            <p:ph idx="1"/>
          </p:nvPr>
        </p:nvSpPr>
        <p:spPr>
          <a:xfrm>
            <a:off x="838200" y="1905000"/>
            <a:ext cx="7772400" cy="41148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Rectangle 68"/>
          <p:cNvSpPr>
            <a:spLocks noGrp="1" noChangeArrowheads="1"/>
          </p:cNvSpPr>
          <p:nvPr>
            <p:ph type="dt" sz="half" idx="10"/>
          </p:nvPr>
        </p:nvSpPr>
        <p:spPr/>
        <p:txBody>
          <a:bodyPr/>
          <a:lstStyle>
            <a:lvl1pPr>
              <a:defRPr/>
            </a:lvl1pPr>
          </a:lstStyle>
          <a:p>
            <a:pPr>
              <a:defRPr/>
            </a:pPr>
            <a:r>
              <a:rPr lang="cs-CZ" smtClean="0">
                <a:solidFill>
                  <a:srgbClr val="40458C"/>
                </a:solidFill>
                <a:cs typeface="Arial"/>
              </a:rPr>
              <a:t>12.11.2019</a:t>
            </a:r>
            <a:endParaRPr lang="en-US" dirty="0">
              <a:solidFill>
                <a:srgbClr val="40458C"/>
              </a:solidFill>
              <a:cs typeface="Arial"/>
            </a:endParaRPr>
          </a:p>
        </p:txBody>
      </p:sp>
      <p:sp>
        <p:nvSpPr>
          <p:cNvPr id="7"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79347283"/>
      </p:ext>
    </p:extLst>
  </p:cSld>
  <p:clrMapOvr>
    <a:masterClrMapping/>
  </p:clrMapOvr>
  <p:transition xmlns:p14="http://schemas.microsoft.com/office/powerpoint/2010/main" spd="med">
    <p:split dir="in"/>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Klepnutím lze upravit styl předlohy podnadpisů.</a:t>
            </a:r>
            <a:endParaRPr lang="cs-CZ"/>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cs typeface="Arial"/>
              </a:rPr>
              <a:t>12.11.2019</a:t>
            </a:r>
            <a:endParaRPr lang="en-US" dirty="0">
              <a:solidFill>
                <a:srgbClr val="40458C"/>
              </a:solidFill>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547434055"/>
      </p:ext>
    </p:extLst>
  </p:cSld>
  <p:clrMapOvr>
    <a:masterClrMapping/>
  </p:clrMapOvr>
  <p:transition xmlns:p14="http://schemas.microsoft.com/office/powerpoint/2010/main" spd="med"/>
</p:sldLayout>
</file>

<file path=ppt/slideLayouts/slideLayout123.xml><?xml version="1.0" encoding="utf-8"?>
<p:sldLayout xmlns:a="http://schemas.openxmlformats.org/drawingml/2006/main" xmlns:r="http://schemas.openxmlformats.org/officeDocument/2006/relationships" xmlns:p="http://schemas.openxmlformats.org/presentationml/2006/main" type="fourObj">
  <p:cSld name="Nadpis a 4 obsahy">
    <p:spTree>
      <p:nvGrpSpPr>
        <p:cNvPr id="1" name=""/>
        <p:cNvGrpSpPr/>
        <p:nvPr/>
      </p:nvGrpSpPr>
      <p:grpSpPr>
        <a:xfrm>
          <a:off x="0" y="0"/>
          <a:ext cx="0" cy="0"/>
          <a:chOff x="0" y="0"/>
          <a:chExt cx="0" cy="0"/>
        </a:xfrm>
      </p:grpSpPr>
      <p:sp>
        <p:nvSpPr>
          <p:cNvPr id="2" name="Nadpis 1"/>
          <p:cNvSpPr>
            <a:spLocks noGrp="1"/>
          </p:cNvSpPr>
          <p:nvPr>
            <p:ph type="title" sz="quarter"/>
          </p:nvPr>
        </p:nvSpPr>
        <p:spPr>
          <a:xfrm>
            <a:off x="609600" y="304800"/>
            <a:ext cx="7772400" cy="1143000"/>
          </a:xfrm>
        </p:spPr>
        <p:txBody>
          <a:bodyPr/>
          <a:lstStyle/>
          <a:p>
            <a:r>
              <a:rPr lang="cs-CZ" smtClean="0"/>
              <a:t>Klepnutím lze upravit styl předlohy nadpisů.</a:t>
            </a:r>
            <a:endParaRPr lang="cs-CZ"/>
          </a:p>
        </p:txBody>
      </p:sp>
      <p:sp>
        <p:nvSpPr>
          <p:cNvPr id="3" name="Zástupný symbol pro obsah 2"/>
          <p:cNvSpPr>
            <a:spLocks noGrp="1"/>
          </p:cNvSpPr>
          <p:nvPr>
            <p:ph sz="quarter" idx="1"/>
          </p:nvPr>
        </p:nvSpPr>
        <p:spPr>
          <a:xfrm>
            <a:off x="838200" y="19050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quarter" idx="2"/>
          </p:nvPr>
        </p:nvSpPr>
        <p:spPr>
          <a:xfrm>
            <a:off x="4800600" y="19050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obsah 4"/>
          <p:cNvSpPr>
            <a:spLocks noGrp="1"/>
          </p:cNvSpPr>
          <p:nvPr>
            <p:ph sz="quarter" idx="3"/>
          </p:nvPr>
        </p:nvSpPr>
        <p:spPr>
          <a:xfrm>
            <a:off x="838200" y="40386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obsah 5"/>
          <p:cNvSpPr>
            <a:spLocks noGrp="1"/>
          </p:cNvSpPr>
          <p:nvPr>
            <p:ph sz="quarter" idx="4"/>
          </p:nvPr>
        </p:nvSpPr>
        <p:spPr>
          <a:xfrm>
            <a:off x="4800600" y="40386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72"/>
          <p:cNvSpPr>
            <a:spLocks noGrp="1" noChangeArrowheads="1"/>
          </p:cNvSpPr>
          <p:nvPr>
            <p:ph type="dt" sz="quarter" idx="10"/>
          </p:nvPr>
        </p:nvSpPr>
        <p:spPr/>
        <p:txBody>
          <a:bodyPr/>
          <a:lstStyle>
            <a:lvl1pPr>
              <a:defRPr/>
            </a:lvl1pPr>
          </a:lstStyle>
          <a:p>
            <a:pPr>
              <a:defRPr/>
            </a:pPr>
            <a:r>
              <a:rPr lang="cs-CZ" smtClean="0">
                <a:solidFill>
                  <a:srgbClr val="40458C"/>
                </a:solidFill>
                <a:cs typeface="Arial"/>
              </a:rPr>
              <a:t>12.11.2019</a:t>
            </a:r>
            <a:endParaRPr lang="en-US">
              <a:solidFill>
                <a:srgbClr val="40458C"/>
              </a:solidFill>
              <a:cs typeface="Arial"/>
            </a:endParaRPr>
          </a:p>
        </p:txBody>
      </p:sp>
      <p:sp>
        <p:nvSpPr>
          <p:cNvPr id="8" name="Rectangle 73"/>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93857598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woObj">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72"/>
          <p:cNvSpPr>
            <a:spLocks noGrp="1" noChangeArrowheads="1"/>
          </p:cNvSpPr>
          <p:nvPr>
            <p:ph type="dt" sz="quarter" idx="10"/>
          </p:nvPr>
        </p:nvSpPr>
        <p:spPr/>
        <p:txBody>
          <a:bodyPr/>
          <a:lstStyle>
            <a:lvl1pPr>
              <a:defRPr/>
            </a:lvl1pPr>
          </a:lstStyle>
          <a:p>
            <a:pPr>
              <a:defRPr/>
            </a:pPr>
            <a:r>
              <a:rPr lang="cs-CZ" smtClean="0">
                <a:solidFill>
                  <a:srgbClr val="40458C"/>
                </a:solidFill>
                <a:cs typeface="Arial"/>
              </a:rPr>
              <a:t>12.11.2019</a:t>
            </a:r>
            <a:endParaRPr lang="en-US">
              <a:solidFill>
                <a:srgbClr val="40458C"/>
              </a:solidFill>
              <a:cs typeface="Arial"/>
            </a:endParaRPr>
          </a:p>
        </p:txBody>
      </p:sp>
      <p:sp>
        <p:nvSpPr>
          <p:cNvPr id="6" name="Rectangle 73"/>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75955177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Rectangle 68"/>
          <p:cNvSpPr>
            <a:spLocks noGrp="1" noChangeArrowheads="1"/>
          </p:cNvSpPr>
          <p:nvPr>
            <p:ph type="dt" sz="half" idx="10"/>
          </p:nvPr>
        </p:nvSpPr>
        <p:spPr/>
        <p:txBody>
          <a:bodyPr/>
          <a:lstStyle>
            <a:lvl1pPr>
              <a:defRPr/>
            </a:lvl1pPr>
          </a:lstStyle>
          <a:p>
            <a:pPr>
              <a:defRPr/>
            </a:pPr>
            <a:r>
              <a:rPr lang="cs-CZ" smtClean="0">
                <a:solidFill>
                  <a:srgbClr val="40458C"/>
                </a:solidFill>
                <a:cs typeface="Arial"/>
              </a:rPr>
              <a:t>12.11.2019</a:t>
            </a:r>
            <a:endParaRPr lang="en-US">
              <a:solidFill>
                <a:srgbClr val="40458C"/>
              </a:solidFill>
              <a:cs typeface="Arial"/>
            </a:endParaRPr>
          </a:p>
        </p:txBody>
      </p:sp>
      <p:sp>
        <p:nvSpPr>
          <p:cNvPr id="3"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874893724"/>
      </p:ext>
    </p:extLst>
  </p:cSld>
  <p:clrMapOvr>
    <a:masterClrMapping/>
  </p:clrMapOvr>
  <p:transition xmlns:p14="http://schemas.microsoft.com/office/powerpoint/2010/main" spd="med">
    <p:split dir="in"/>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6858000"/>
          </a:xfrm>
          <a:prstGeom prst="rect">
            <a:avLst/>
          </a:prstGeom>
          <a:gradFill rotWithShape="0">
            <a:gsLst>
              <a:gs pos="0">
                <a:srgbClr val="D3DEFD"/>
              </a:gs>
              <a:gs pos="100000">
                <a:schemeClr val="bg1"/>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Arial" panose="020B0604020202020204" pitchFamily="34" charset="0"/>
                <a:cs typeface="Arial" panose="020B0604020202020204" pitchFamily="34" charset="0"/>
              </a:defRPr>
            </a:lvl1pPr>
            <a:lvl2pPr marL="742950" indent="-285750" eaLnBrk="0" hangingPunct="0">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800">
                <a:solidFill>
                  <a:schemeClr val="tx1"/>
                </a:solidFill>
                <a:latin typeface="Arial" panose="020B0604020202020204" pitchFamily="34" charset="0"/>
                <a:cs typeface="Arial" panose="020B0604020202020204" pitchFamily="34" charset="0"/>
              </a:defRPr>
            </a:lvl3pPr>
            <a:lvl4pPr marL="1600200" indent="-228600" eaLnBrk="0" hangingPunct="0">
              <a:defRPr sz="2800">
                <a:solidFill>
                  <a:schemeClr val="tx1"/>
                </a:solidFill>
                <a:latin typeface="Arial" panose="020B0604020202020204" pitchFamily="34" charset="0"/>
                <a:cs typeface="Arial" panose="020B0604020202020204" pitchFamily="34" charset="0"/>
              </a:defRPr>
            </a:lvl4pPr>
            <a:lvl5pPr marL="2057400" indent="-228600" eaLnBrk="0" hangingPunct="0">
              <a:defRPr sz="2800">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defRPr/>
            </a:pPr>
            <a:endParaRPr lang="en-US" smtClean="0">
              <a:solidFill>
                <a:srgbClr val="40458C"/>
              </a:solidFill>
            </a:endParaRPr>
          </a:p>
        </p:txBody>
      </p:sp>
      <p:grpSp>
        <p:nvGrpSpPr>
          <p:cNvPr id="5" name="Group 3"/>
          <p:cNvGrpSpPr>
            <a:grpSpLocks/>
          </p:cNvGrpSpPr>
          <p:nvPr/>
        </p:nvGrpSpPr>
        <p:grpSpPr bwMode="auto">
          <a:xfrm>
            <a:off x="0" y="0"/>
            <a:ext cx="9144000" cy="6858000"/>
            <a:chOff x="0" y="0"/>
            <a:chExt cx="5760" cy="4320"/>
          </a:xfrm>
        </p:grpSpPr>
        <p:grpSp>
          <p:nvGrpSpPr>
            <p:cNvPr id="6" name="Group 4"/>
            <p:cNvGrpSpPr>
              <a:grpSpLocks/>
            </p:cNvGrpSpPr>
            <p:nvPr/>
          </p:nvGrpSpPr>
          <p:grpSpPr bwMode="auto">
            <a:xfrm>
              <a:off x="0" y="0"/>
              <a:ext cx="5760" cy="4320"/>
              <a:chOff x="0" y="0"/>
              <a:chExt cx="5760" cy="4320"/>
            </a:xfrm>
          </p:grpSpPr>
          <p:sp>
            <p:nvSpPr>
              <p:cNvPr id="16" name="Rectangle 5"/>
              <p:cNvSpPr>
                <a:spLocks noChangeArrowheads="1"/>
              </p:cNvSpPr>
              <p:nvPr/>
            </p:nvSpPr>
            <p:spPr bwMode="ltGray">
              <a:xfrm>
                <a:off x="2112" y="0"/>
                <a:ext cx="3648" cy="9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Arial" panose="020B0604020202020204" pitchFamily="34" charset="0"/>
                    <a:cs typeface="Arial" panose="020B0604020202020204" pitchFamily="34" charset="0"/>
                  </a:defRPr>
                </a:lvl1pPr>
                <a:lvl2pPr marL="742950" indent="-285750" eaLnBrk="0" hangingPunct="0">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800">
                    <a:solidFill>
                      <a:schemeClr val="tx1"/>
                    </a:solidFill>
                    <a:latin typeface="Arial" panose="020B0604020202020204" pitchFamily="34" charset="0"/>
                    <a:cs typeface="Arial" panose="020B0604020202020204" pitchFamily="34" charset="0"/>
                  </a:defRPr>
                </a:lvl3pPr>
                <a:lvl4pPr marL="1600200" indent="-228600" eaLnBrk="0" hangingPunct="0">
                  <a:defRPr sz="2800">
                    <a:solidFill>
                      <a:schemeClr val="tx1"/>
                    </a:solidFill>
                    <a:latin typeface="Arial" panose="020B0604020202020204" pitchFamily="34" charset="0"/>
                    <a:cs typeface="Arial" panose="020B0604020202020204" pitchFamily="34" charset="0"/>
                  </a:defRPr>
                </a:lvl4pPr>
                <a:lvl5pPr marL="2057400" indent="-228600" eaLnBrk="0" hangingPunct="0">
                  <a:defRPr sz="2800">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defRPr/>
                </a:pPr>
                <a:endParaRPr lang="en-US" smtClean="0">
                  <a:solidFill>
                    <a:srgbClr val="40458C"/>
                  </a:solidFill>
                </a:endParaRPr>
              </a:p>
            </p:txBody>
          </p:sp>
          <p:grpSp>
            <p:nvGrpSpPr>
              <p:cNvPr id="17" name="Group 6"/>
              <p:cNvGrpSpPr>
                <a:grpSpLocks/>
              </p:cNvGrpSpPr>
              <p:nvPr userDrawn="1"/>
            </p:nvGrpSpPr>
            <p:grpSpPr bwMode="auto">
              <a:xfrm>
                <a:off x="0" y="0"/>
                <a:ext cx="5760" cy="4320"/>
                <a:chOff x="0" y="0"/>
                <a:chExt cx="5760" cy="4320"/>
              </a:xfrm>
            </p:grpSpPr>
            <p:sp>
              <p:nvSpPr>
                <p:cNvPr id="19" name="Line 7"/>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20" name="Line 8"/>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21" name="Line 9"/>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22" name="Line 10"/>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23" name="Line 11"/>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24" name="Line 12"/>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25" name="Line 13"/>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26" name="Line 14"/>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27" name="Line 15"/>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28" name="Line 16"/>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29" name="Line 17"/>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30" name="Line 18"/>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31" name="Line 19"/>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32" name="Line 20"/>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33" name="Line 21"/>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34" name="Line 22"/>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35" name="Line 23"/>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36" name="Line 24"/>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37" name="Line 25"/>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38" name="Line 26"/>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39" name="Line 27"/>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40" name="Line 28"/>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41" name="Line 29"/>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42" name="Line 30"/>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43" name="Line 31"/>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44" name="Line 32"/>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45" name="Line 33"/>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46" name="Line 34"/>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47" name="Line 35"/>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48" name="Line 36"/>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49" name="Line 37"/>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50" name="Line 38"/>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51" name="Line 39"/>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52" name="Line 40"/>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53" name="Line 41"/>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54" name="Line 42"/>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55" name="Line 43"/>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56" name="Line 44"/>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57" name="Line 45"/>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58" name="Line 46"/>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59" name="Line 47"/>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60" name="Line 48"/>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61" name="Line 49"/>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62" name="Line 50"/>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63" name="Line 51"/>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64" name="Line 52"/>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65" name="Line 53"/>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66" name="Line 54"/>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67" name="Line 55"/>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68" name="Line 56"/>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69" name="Line 57"/>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grpSp>
          <p:sp>
            <p:nvSpPr>
              <p:cNvPr id="18" name="Line 58"/>
              <p:cNvSpPr>
                <a:spLocks noChangeShapeType="1"/>
              </p:cNvSpPr>
              <p:nvPr/>
            </p:nvSpPr>
            <p:spPr bwMode="ltGray">
              <a:xfrm>
                <a:off x="5568" y="0"/>
                <a:ext cx="0" cy="1488"/>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grpSp>
        <p:grpSp>
          <p:nvGrpSpPr>
            <p:cNvPr id="7" name="Group 59"/>
            <p:cNvGrpSpPr>
              <a:grpSpLocks/>
            </p:cNvGrpSpPr>
            <p:nvPr userDrawn="1"/>
          </p:nvGrpSpPr>
          <p:grpSpPr bwMode="auto">
            <a:xfrm>
              <a:off x="3" y="559"/>
              <a:ext cx="4192" cy="1796"/>
              <a:chOff x="3" y="559"/>
              <a:chExt cx="4192" cy="1796"/>
            </a:xfrm>
          </p:grpSpPr>
          <p:sp>
            <p:nvSpPr>
              <p:cNvPr id="12" name="Line 60"/>
              <p:cNvSpPr>
                <a:spLocks noChangeShapeType="1"/>
              </p:cNvSpPr>
              <p:nvPr/>
            </p:nvSpPr>
            <p:spPr bwMode="ltGray">
              <a:xfrm>
                <a:off x="506" y="559"/>
                <a:ext cx="0" cy="1796"/>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3" name="Line 61"/>
              <p:cNvSpPr>
                <a:spLocks noChangeShapeType="1"/>
              </p:cNvSpPr>
              <p:nvPr/>
            </p:nvSpPr>
            <p:spPr bwMode="ltGray">
              <a:xfrm flipH="1" flipV="1">
                <a:off x="3" y="1924"/>
                <a:ext cx="3211"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4" name="Line 62"/>
              <p:cNvSpPr>
                <a:spLocks noChangeShapeType="1"/>
              </p:cNvSpPr>
              <p:nvPr/>
            </p:nvSpPr>
            <p:spPr bwMode="ltGray">
              <a:xfrm flipH="1" flipV="1">
                <a:off x="384" y="938"/>
                <a:ext cx="3811"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5" name="Arc 63"/>
              <p:cNvSpPr>
                <a:spLocks/>
              </p:cNvSpPr>
              <p:nvPr/>
            </p:nvSpPr>
            <p:spPr bwMode="ltGray">
              <a:xfrm rot="16200000" flipH="1">
                <a:off x="426" y="860"/>
                <a:ext cx="156" cy="157"/>
              </a:xfrm>
              <a:custGeom>
                <a:avLst/>
                <a:gdLst>
                  <a:gd name="T0" fmla="*/ 0 w 43195"/>
                  <a:gd name="T1" fmla="*/ 0 h 43200"/>
                  <a:gd name="T2" fmla="*/ 0 w 43195"/>
                  <a:gd name="T3" fmla="*/ 0 h 43200"/>
                  <a:gd name="T4" fmla="*/ 0 w 43195"/>
                  <a:gd name="T5" fmla="*/ 0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lnTo>
                      <a:pt x="21114" y="5"/>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l" eaLnBrk="0" hangingPunct="0"/>
                <a:endParaRPr lang="en-US" sz="2800" smtClean="0">
                  <a:solidFill>
                    <a:srgbClr val="40458C"/>
                  </a:solidFill>
                  <a:cs typeface="Arial" charset="0"/>
                </a:endParaRPr>
              </a:p>
            </p:txBody>
          </p:sp>
        </p:grpSp>
        <p:grpSp>
          <p:nvGrpSpPr>
            <p:cNvPr id="8" name="Group 64"/>
            <p:cNvGrpSpPr>
              <a:grpSpLocks/>
            </p:cNvGrpSpPr>
            <p:nvPr userDrawn="1"/>
          </p:nvGrpSpPr>
          <p:grpSpPr bwMode="auto">
            <a:xfrm>
              <a:off x="1480" y="1952"/>
              <a:ext cx="3808" cy="1812"/>
              <a:chOff x="1480" y="1952"/>
              <a:chExt cx="3808" cy="1812"/>
            </a:xfrm>
          </p:grpSpPr>
          <p:sp>
            <p:nvSpPr>
              <p:cNvPr id="9" name="Line 65"/>
              <p:cNvSpPr>
                <a:spLocks noChangeShapeType="1"/>
              </p:cNvSpPr>
              <p:nvPr/>
            </p:nvSpPr>
            <p:spPr bwMode="ltGray">
              <a:xfrm flipV="1">
                <a:off x="1480" y="3442"/>
                <a:ext cx="3808" cy="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 name="Line 66"/>
              <p:cNvSpPr>
                <a:spLocks noChangeShapeType="1"/>
              </p:cNvSpPr>
              <p:nvPr/>
            </p:nvSpPr>
            <p:spPr bwMode="ltGray">
              <a:xfrm flipH="1">
                <a:off x="5172" y="1952"/>
                <a:ext cx="0" cy="1812"/>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1" name="Arc 67"/>
              <p:cNvSpPr>
                <a:spLocks/>
              </p:cNvSpPr>
              <p:nvPr/>
            </p:nvSpPr>
            <p:spPr bwMode="ltGray">
              <a:xfrm rot="5400000">
                <a:off x="5097" y="3347"/>
                <a:ext cx="156" cy="157"/>
              </a:xfrm>
              <a:custGeom>
                <a:avLst/>
                <a:gdLst>
                  <a:gd name="T0" fmla="*/ 0 w 43195"/>
                  <a:gd name="T1" fmla="*/ 0 h 43200"/>
                  <a:gd name="T2" fmla="*/ 0 w 43195"/>
                  <a:gd name="T3" fmla="*/ 0 h 43200"/>
                  <a:gd name="T4" fmla="*/ 0 w 43195"/>
                  <a:gd name="T5" fmla="*/ 0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lnTo>
                      <a:pt x="21114" y="5"/>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l" eaLnBrk="0" hangingPunct="0"/>
                <a:endParaRPr lang="en-US" sz="2800" smtClean="0">
                  <a:solidFill>
                    <a:srgbClr val="40458C"/>
                  </a:solidFill>
                  <a:cs typeface="Arial" charset="0"/>
                </a:endParaRPr>
              </a:p>
            </p:txBody>
          </p:sp>
        </p:grpSp>
      </p:grpSp>
      <p:pic>
        <p:nvPicPr>
          <p:cNvPr id="70" name="Picture 73"/>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293688"/>
            <a:ext cx="1323975"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Text Box 74"/>
          <p:cNvSpPr txBox="1">
            <a:spLocks noChangeArrowheads="1"/>
          </p:cNvSpPr>
          <p:nvPr userDrawn="1"/>
        </p:nvSpPr>
        <p:spPr bwMode="auto">
          <a:xfrm>
            <a:off x="7148513" y="6400800"/>
            <a:ext cx="16906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800">
                <a:solidFill>
                  <a:schemeClr val="tx1"/>
                </a:solidFill>
                <a:latin typeface="Arial" charset="0"/>
                <a:ea typeface="ＭＳ Ｐゴシック" charset="0"/>
                <a:cs typeface="Arial" charset="0"/>
              </a:defRPr>
            </a:lvl1pPr>
            <a:lvl2pPr marL="742950" indent="-285750">
              <a:defRPr sz="2800">
                <a:solidFill>
                  <a:schemeClr val="tx1"/>
                </a:solidFill>
                <a:latin typeface="Arial" charset="0"/>
                <a:ea typeface="Arial" charset="0"/>
                <a:cs typeface="Arial" charset="0"/>
              </a:defRPr>
            </a:lvl2pPr>
            <a:lvl3pPr marL="1143000" indent="-228600">
              <a:defRPr sz="2800">
                <a:solidFill>
                  <a:schemeClr val="tx1"/>
                </a:solidFill>
                <a:latin typeface="Arial" charset="0"/>
                <a:ea typeface="Arial" charset="0"/>
                <a:cs typeface="Arial" charset="0"/>
              </a:defRPr>
            </a:lvl3pPr>
            <a:lvl4pPr marL="1600200" indent="-228600">
              <a:defRPr sz="2800">
                <a:solidFill>
                  <a:schemeClr val="tx1"/>
                </a:solidFill>
                <a:latin typeface="Arial" charset="0"/>
                <a:ea typeface="Arial" charset="0"/>
                <a:cs typeface="Arial" charset="0"/>
              </a:defRPr>
            </a:lvl4pPr>
            <a:lvl5pPr marL="2057400" indent="-228600">
              <a:defRPr sz="2800">
                <a:solidFill>
                  <a:schemeClr val="tx1"/>
                </a:solidFill>
                <a:latin typeface="Arial" charset="0"/>
                <a:ea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ea typeface="Arial" charset="0"/>
                <a:cs typeface="Arial" charset="0"/>
              </a:defRPr>
            </a:lvl9pPr>
          </a:lstStyle>
          <a:p>
            <a:r>
              <a:rPr lang="en-US" sz="1400" smtClean="0">
                <a:solidFill>
                  <a:srgbClr val="40458C"/>
                </a:solidFill>
                <a:latin typeface="Tahoma" charset="0"/>
              </a:rPr>
              <a:t>IEAP – CTU Prague</a:t>
            </a:r>
            <a:endParaRPr lang="cs-CZ" sz="1400" smtClean="0">
              <a:solidFill>
                <a:srgbClr val="40458C"/>
              </a:solidFill>
              <a:latin typeface="Tahoma" charset="0"/>
            </a:endParaRPr>
          </a:p>
        </p:txBody>
      </p:sp>
      <p:sp>
        <p:nvSpPr>
          <p:cNvPr id="14404" name="Rectangle 68"/>
          <p:cNvSpPr>
            <a:spLocks noGrp="1" noChangeArrowheads="1"/>
          </p:cNvSpPr>
          <p:nvPr>
            <p:ph type="ctrTitle"/>
          </p:nvPr>
        </p:nvSpPr>
        <p:spPr>
          <a:xfrm>
            <a:off x="990600" y="1752600"/>
            <a:ext cx="7772400" cy="1143000"/>
          </a:xfrm>
        </p:spPr>
        <p:txBody>
          <a:bodyPr/>
          <a:lstStyle>
            <a:lvl1pPr>
              <a:defRPr/>
            </a:lvl1pPr>
          </a:lstStyle>
          <a:p>
            <a:r>
              <a:rPr lang="en-US"/>
              <a:t>Klepnutím lze upravit styl předlohy nadpisů.</a:t>
            </a:r>
          </a:p>
        </p:txBody>
      </p:sp>
      <p:sp>
        <p:nvSpPr>
          <p:cNvPr id="14405" name="Rectangle 69"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lvl1pPr>
          </a:lstStyle>
          <a:p>
            <a:r>
              <a:rPr lang="en-US" noProof="0"/>
              <a:t>Klepnutím lze upravit styl předlohy podnadpisů.</a:t>
            </a:r>
          </a:p>
        </p:txBody>
      </p:sp>
      <p:sp>
        <p:nvSpPr>
          <p:cNvPr id="72" name="Rectangle 70"/>
          <p:cNvSpPr>
            <a:spLocks noGrp="1" noChangeArrowheads="1"/>
          </p:cNvSpPr>
          <p:nvPr>
            <p:ph type="dt" sz="quarter" idx="10"/>
          </p:nvPr>
        </p:nvSpPr>
        <p:spPr>
          <a:xfrm>
            <a:off x="685800" y="6248400"/>
            <a:ext cx="2562225" cy="457200"/>
          </a:xfrm>
        </p:spPr>
        <p:txBody>
          <a:bodyPr/>
          <a:lstStyle>
            <a:lvl1pPr>
              <a:defRPr sz="1400"/>
            </a:lvl1pPr>
          </a:lstStyle>
          <a:p>
            <a:pPr>
              <a:defRPr/>
            </a:pPr>
            <a:r>
              <a:rPr lang="cs-CZ" smtClean="0">
                <a:solidFill>
                  <a:srgbClr val="40458C"/>
                </a:solidFill>
              </a:rPr>
              <a:t>12.11.2019</a:t>
            </a:r>
            <a:endParaRPr lang="en-US">
              <a:solidFill>
                <a:srgbClr val="40458C"/>
              </a:solidFill>
            </a:endParaRPr>
          </a:p>
        </p:txBody>
      </p:sp>
      <p:sp>
        <p:nvSpPr>
          <p:cNvPr id="73" name="Rectangle 71"/>
          <p:cNvSpPr>
            <a:spLocks noGrp="1" noChangeArrowheads="1"/>
          </p:cNvSpPr>
          <p:nvPr>
            <p:ph type="ftr" sz="quarter" idx="11"/>
          </p:nvPr>
        </p:nvSpPr>
        <p:spPr>
          <a:xfrm>
            <a:off x="3505200" y="6248400"/>
            <a:ext cx="2895600" cy="457200"/>
          </a:xfrm>
        </p:spPr>
        <p:txBody>
          <a:bodyPr/>
          <a:lstStyle>
            <a:lvl1pPr>
              <a:defRPr sz="1400"/>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36222059"/>
      </p:ext>
    </p:extLst>
  </p:cSld>
  <p:clrMapOvr>
    <a:masterClrMapping/>
  </p:clrMapOvr>
  <p:transition xmlns:p14="http://schemas.microsoft.com/office/powerpoint/2010/main" spd="med">
    <p:split dir="in"/>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cs-CZ" dirty="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4" name="Rectangle 68"/>
          <p:cNvSpPr>
            <a:spLocks noGrp="1" noChangeArrowheads="1"/>
          </p:cNvSpPr>
          <p:nvPr>
            <p:ph type="dt" sz="half" idx="10"/>
          </p:nvPr>
        </p:nvSpPr>
        <p:spPr/>
        <p:txBody>
          <a:bodyPr/>
          <a:lstStyle>
            <a:lvl1pPr>
              <a:defRPr/>
            </a:lvl1pPr>
          </a:lstStyle>
          <a:p>
            <a:pPr>
              <a:defRPr/>
            </a:pPr>
            <a:r>
              <a:rPr lang="cs-CZ" smtClean="0">
                <a:solidFill>
                  <a:srgbClr val="40458C"/>
                </a:solidFill>
              </a:rPr>
              <a:t>12.11.2019</a:t>
            </a:r>
            <a:endParaRPr lang="en-US">
              <a:solidFill>
                <a:srgbClr val="40458C"/>
              </a:solidFill>
            </a:endParaRPr>
          </a:p>
        </p:txBody>
      </p:sp>
      <p:sp>
        <p:nvSpPr>
          <p:cNvPr id="5"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849032951"/>
      </p:ext>
    </p:extLst>
  </p:cSld>
  <p:clrMapOvr>
    <a:masterClrMapping/>
  </p:clrMapOvr>
  <p:transition xmlns:p14="http://schemas.microsoft.com/office/powerpoint/2010/main" spd="med">
    <p:split dir="in"/>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itle 1"/>
          <p:cNvSpPr>
            <a:spLocks noGrp="1"/>
          </p:cNvSpPr>
          <p:nvPr>
            <p:ph type="title"/>
          </p:nvPr>
        </p:nvSpPr>
        <p:spPr>
          <a:xfrm>
            <a:off x="609600" y="304800"/>
            <a:ext cx="7772400" cy="1143000"/>
          </a:xfrm>
        </p:spPr>
        <p:txBody>
          <a:bodyPr/>
          <a:lstStyle/>
          <a:p>
            <a:r>
              <a:rPr lang="en-US" dirty="0" smtClean="0"/>
              <a:t>Click to edit Master title style</a:t>
            </a:r>
            <a:endParaRPr lang="cs-CZ" dirty="0"/>
          </a:p>
        </p:txBody>
      </p:sp>
      <p:sp>
        <p:nvSpPr>
          <p:cNvPr id="5" name="Content Placeholder 2"/>
          <p:cNvSpPr>
            <a:spLocks noGrp="1"/>
          </p:cNvSpPr>
          <p:nvPr>
            <p:ph idx="1"/>
          </p:nvPr>
        </p:nvSpPr>
        <p:spPr>
          <a:xfrm>
            <a:off x="838200" y="1905000"/>
            <a:ext cx="7772400" cy="41148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Rectangle 68"/>
          <p:cNvSpPr>
            <a:spLocks noGrp="1" noChangeArrowheads="1"/>
          </p:cNvSpPr>
          <p:nvPr>
            <p:ph type="dt" sz="half" idx="10"/>
          </p:nvPr>
        </p:nvSpPr>
        <p:spPr>
          <a:xfrm>
            <a:off x="236538" y="6248400"/>
            <a:ext cx="1905000" cy="457200"/>
          </a:xfrm>
        </p:spPr>
        <p:txBody>
          <a:bodyPr/>
          <a:lstStyle>
            <a:lvl1pPr>
              <a:defRPr/>
            </a:lvl1pPr>
          </a:lstStyle>
          <a:p>
            <a:pPr>
              <a:defRPr/>
            </a:pPr>
            <a:r>
              <a:rPr lang="cs-CZ" smtClean="0">
                <a:solidFill>
                  <a:srgbClr val="40458C"/>
                </a:solidFill>
              </a:rPr>
              <a:t>12.11.2019</a:t>
            </a:r>
            <a:endParaRPr lang="en-US" dirty="0">
              <a:solidFill>
                <a:srgbClr val="40458C"/>
              </a:solidFill>
            </a:endParaRPr>
          </a:p>
        </p:txBody>
      </p:sp>
      <p:sp>
        <p:nvSpPr>
          <p:cNvPr id="7"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775361870"/>
      </p:ext>
    </p:extLst>
  </p:cSld>
  <p:clrMapOvr>
    <a:masterClrMapping/>
  </p:clrMapOvr>
  <p:transition xmlns:p14="http://schemas.microsoft.com/office/powerpoint/2010/main" spd="med">
    <p:split dir="in"/>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Klepnutím lze upravit styl předlohy podnadpisů.</a:t>
            </a:r>
            <a:endParaRPr lang="cs-CZ"/>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rPr>
              <a:t>12.11.2019</a:t>
            </a:r>
            <a:endParaRPr lang="en-US" dirty="0">
              <a:solidFill>
                <a:srgbClr val="40458C"/>
              </a:solidFil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047364882"/>
      </p:ext>
    </p:extLst>
  </p:cSld>
  <p:clrMapOvr>
    <a:masterClrMapping/>
  </p:clrMapOvr>
  <p:transition xmlns:p14="http://schemas.microsoft.com/office/powerpoint/2010/mai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Content Placeholder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928773886"/>
      </p:ext>
    </p:extLst>
  </p:cSld>
  <p:clrMapOvr>
    <a:masterClrMapping/>
  </p:clrMapOvr>
  <p:transition xmlns:p14="http://schemas.microsoft.com/office/powerpoint/2010/main" spd="med"/>
</p:sldLayout>
</file>

<file path=ppt/slideLayouts/slideLayout130.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Rectangle 68"/>
          <p:cNvSpPr>
            <a:spLocks noGrp="1" noChangeArrowheads="1"/>
          </p:cNvSpPr>
          <p:nvPr>
            <p:ph type="dt" sz="half" idx="10"/>
          </p:nvPr>
        </p:nvSpPr>
        <p:spPr/>
        <p:txBody>
          <a:bodyPr/>
          <a:lstStyle>
            <a:lvl1pPr>
              <a:defRPr/>
            </a:lvl1pPr>
          </a:lstStyle>
          <a:p>
            <a:pPr>
              <a:defRPr/>
            </a:pPr>
            <a:r>
              <a:rPr lang="cs-CZ" smtClean="0">
                <a:solidFill>
                  <a:srgbClr val="40458C"/>
                </a:solidFill>
              </a:rPr>
              <a:t>12.11.2019</a:t>
            </a:r>
            <a:endParaRPr lang="en-US">
              <a:solidFill>
                <a:srgbClr val="40458C"/>
              </a:solidFill>
            </a:endParaRPr>
          </a:p>
        </p:txBody>
      </p:sp>
      <p:sp>
        <p:nvSpPr>
          <p:cNvPr id="3"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330538639"/>
      </p:ext>
    </p:extLst>
  </p:cSld>
  <p:clrMapOvr>
    <a:masterClrMapping/>
  </p:clrMapOvr>
  <p:transition xmlns:p14="http://schemas.microsoft.com/office/powerpoint/2010/main" spd="med">
    <p:split dir="in"/>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userDrawn="1">
  <p:cSld name="Chapter Titl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6251" y="44624"/>
            <a:ext cx="3321613" cy="90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 Placeholder 5"/>
          <p:cNvSpPr txBox="1">
            <a:spLocks/>
          </p:cNvSpPr>
          <p:nvPr userDrawn="1"/>
        </p:nvSpPr>
        <p:spPr>
          <a:xfrm>
            <a:off x="12700" y="6553200"/>
            <a:ext cx="3551238" cy="304800"/>
          </a:xfrm>
          <a:prstGeom prst="rect">
            <a:avLst/>
          </a:prstGeom>
        </p:spPr>
        <p:txBody>
          <a:bodyPr>
            <a:normAutofit/>
          </a:bodyPr>
          <a:lstStyle>
            <a:lvl1pPr marL="0" indent="0" algn="ctr" defTabSz="914400" rtl="0" eaLnBrk="1" latinLnBrk="0" hangingPunct="1">
              <a:spcBef>
                <a:spcPct val="20000"/>
              </a:spcBef>
              <a:buFont typeface="Arial" pitchFamily="34" charset="0"/>
              <a:buNone/>
              <a:defRPr lang="el-GR" sz="1100" b="1" i="1" kern="1200" baseline="0" dirty="0">
                <a:solidFill>
                  <a:schemeClr val="tx2">
                    <a:lumMod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smtClean="0">
                <a:solidFill>
                  <a:srgbClr val="660066">
                    <a:lumMod val="50000"/>
                  </a:srgbClr>
                </a:solidFill>
                <a:latin typeface="Tahoma"/>
                <a:cs typeface="Arial"/>
              </a:rPr>
              <a:t>4</a:t>
            </a:r>
            <a:r>
              <a:rPr lang="en-US" baseline="30000" smtClean="0">
                <a:solidFill>
                  <a:srgbClr val="660066">
                    <a:lumMod val="50000"/>
                  </a:srgbClr>
                </a:solidFill>
                <a:latin typeface="Tahoma"/>
                <a:cs typeface="Arial"/>
              </a:rPr>
              <a:t>th</a:t>
            </a:r>
            <a:r>
              <a:rPr lang="en-US" smtClean="0">
                <a:solidFill>
                  <a:srgbClr val="660066">
                    <a:lumMod val="50000"/>
                  </a:srgbClr>
                </a:solidFill>
                <a:latin typeface="Tahoma"/>
                <a:cs typeface="Arial"/>
              </a:rPr>
              <a:t> GA Meeting: WP5</a:t>
            </a:r>
            <a:endParaRPr lang="en-US">
              <a:solidFill>
                <a:srgbClr val="660066">
                  <a:lumMod val="50000"/>
                </a:srgbClr>
              </a:solidFill>
              <a:latin typeface="Tahoma"/>
              <a:cs typeface="Arial"/>
            </a:endParaRPr>
          </a:p>
        </p:txBody>
      </p:sp>
      <p:sp>
        <p:nvSpPr>
          <p:cNvPr id="9" name="Text Placeholder 8"/>
          <p:cNvSpPr>
            <a:spLocks noGrp="1"/>
          </p:cNvSpPr>
          <p:nvPr>
            <p:ph type="body" sz="quarter" idx="15"/>
          </p:nvPr>
        </p:nvSpPr>
        <p:spPr>
          <a:xfrm>
            <a:off x="26252" y="1340768"/>
            <a:ext cx="9117748" cy="4392488"/>
          </a:xfrm>
        </p:spPr>
        <p:txBody>
          <a:bodyPr>
            <a:normAutofit/>
          </a:bodyPr>
          <a:lstStyle>
            <a:lvl1pPr marL="0" indent="0" algn="ctr">
              <a:buNone/>
              <a:defRPr lang="en-GB" sz="4000" b="1" kern="1200" dirty="0" smtClean="0">
                <a:solidFill>
                  <a:schemeClr val="tx2">
                    <a:lumMod val="75000"/>
                  </a:schemeClr>
                </a:solidFill>
                <a:latin typeface="+mn-lt"/>
                <a:ea typeface="+mn-ea"/>
                <a:cs typeface="+mn-cs"/>
              </a:defRPr>
            </a:lvl1pPr>
          </a:lstStyle>
          <a:p>
            <a:pPr lvl="0"/>
            <a:r>
              <a:rPr lang="en-US" smtClean="0"/>
              <a:t>Click to edit Master text styles</a:t>
            </a:r>
          </a:p>
        </p:txBody>
      </p:sp>
      <p:sp>
        <p:nvSpPr>
          <p:cNvPr id="5" name="Slide Number Placeholder 4"/>
          <p:cNvSpPr>
            <a:spLocks noGrp="1"/>
          </p:cNvSpPr>
          <p:nvPr>
            <p:ph type="sldNum" sz="quarter" idx="16"/>
          </p:nvPr>
        </p:nvSpPr>
        <p:spPr>
          <a:xfrm>
            <a:off x="8316913" y="6546850"/>
            <a:ext cx="369887" cy="311150"/>
          </a:xfrm>
          <a:prstGeom prst="rect">
            <a:avLst/>
          </a:prstGeom>
        </p:spPr>
        <p:txBody>
          <a:bodyPr vert="horz" wrap="square" lIns="91440" tIns="45720" rIns="91440" bIns="45720" numCol="1" anchor="t" anchorCtr="0" compatLnSpc="1">
            <a:prstTxWarp prst="textNoShape">
              <a:avLst/>
            </a:prstTxWarp>
          </a:bodyPr>
          <a:lstStyle>
            <a:lvl1pPr algn="ctr" eaLnBrk="1" hangingPunct="1">
              <a:spcBef>
                <a:spcPct val="20000"/>
              </a:spcBef>
              <a:defRPr sz="1100" b="1" i="1">
                <a:solidFill>
                  <a:srgbClr val="330033"/>
                </a:solidFill>
                <a:latin typeface="Tahoma" charset="0"/>
              </a:defRPr>
            </a:lvl1pPr>
          </a:lstStyle>
          <a:p>
            <a:fld id="{823A91B0-E3CB-2047-9A0E-CF0406BADBF9}" type="slidenum">
              <a:rPr lang="en-GB" smtClean="0">
                <a:cs typeface="Arial" charset="0"/>
              </a:rPr>
              <a:pPr/>
              <a:t>‹#›</a:t>
            </a:fld>
            <a:endParaRPr lang="en-GB" smtClean="0">
              <a:cs typeface="Arial" charset="0"/>
            </a:endParaRPr>
          </a:p>
        </p:txBody>
      </p:sp>
      <p:sp>
        <p:nvSpPr>
          <p:cNvPr id="6" name="Date Placeholder 3"/>
          <p:cNvSpPr>
            <a:spLocks noGrp="1"/>
          </p:cNvSpPr>
          <p:nvPr>
            <p:ph type="dt" sz="half" idx="17"/>
          </p:nvPr>
        </p:nvSpPr>
        <p:spPr>
          <a:xfrm>
            <a:off x="3635375" y="6546850"/>
            <a:ext cx="1441450" cy="311150"/>
          </a:xfrm>
        </p:spPr>
        <p:txBody>
          <a:bodyPr/>
          <a:lstStyle>
            <a:lvl1pPr algn="ctr">
              <a:spcBef>
                <a:spcPct val="20000"/>
              </a:spcBef>
              <a:defRPr lang="en-US" sz="1100" b="1" i="1" kern="1200" smtClean="0">
                <a:solidFill>
                  <a:schemeClr val="tx2">
                    <a:lumMod val="50000"/>
                  </a:schemeClr>
                </a:solidFill>
                <a:latin typeface="+mn-lt"/>
                <a:ea typeface="+mn-ea"/>
                <a:cs typeface="+mn-cs"/>
              </a:defRPr>
            </a:lvl1pPr>
          </a:lstStyle>
          <a:p>
            <a:pPr>
              <a:defRPr/>
            </a:pPr>
            <a:r>
              <a:rPr lang="cs-CZ" smtClean="0">
                <a:solidFill>
                  <a:srgbClr val="660066">
                    <a:lumMod val="50000"/>
                  </a:srgbClr>
                </a:solidFill>
                <a:latin typeface="Tahoma"/>
                <a:cs typeface="Arial"/>
              </a:rPr>
              <a:t>12.11.2019</a:t>
            </a:r>
            <a:endParaRPr lang="en-GB" dirty="0">
              <a:solidFill>
                <a:srgbClr val="660066">
                  <a:lumMod val="50000"/>
                </a:srgbClr>
              </a:solidFill>
              <a:latin typeface="Tahoma"/>
              <a:cs typeface="Arial"/>
            </a:endParaRPr>
          </a:p>
        </p:txBody>
      </p:sp>
    </p:spTree>
    <p:extLst>
      <p:ext uri="{BB962C8B-B14F-4D97-AF65-F5344CB8AC3E}">
        <p14:creationId xmlns:p14="http://schemas.microsoft.com/office/powerpoint/2010/main" val="1116482212"/>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098" name="Rectangle 2"/>
          <p:cNvSpPr>
            <a:spLocks noChangeArrowheads="1"/>
          </p:cNvSpPr>
          <p:nvPr/>
        </p:nvSpPr>
        <p:spPr bwMode="auto">
          <a:xfrm>
            <a:off x="0" y="0"/>
            <a:ext cx="9144000" cy="6858000"/>
          </a:xfrm>
          <a:prstGeom prst="rect">
            <a:avLst/>
          </a:prstGeom>
          <a:gradFill rotWithShape="0">
            <a:gsLst>
              <a:gs pos="0">
                <a:srgbClr val="D3DEFD"/>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grpSp>
        <p:nvGrpSpPr>
          <p:cNvPr id="4099" name="Group 3"/>
          <p:cNvGrpSpPr>
            <a:grpSpLocks/>
          </p:cNvGrpSpPr>
          <p:nvPr/>
        </p:nvGrpSpPr>
        <p:grpSpPr bwMode="auto">
          <a:xfrm>
            <a:off x="0" y="0"/>
            <a:ext cx="9144000" cy="6858000"/>
            <a:chOff x="0" y="0"/>
            <a:chExt cx="5760" cy="4320"/>
          </a:xfrm>
        </p:grpSpPr>
        <p:grpSp>
          <p:nvGrpSpPr>
            <p:cNvPr id="4100" name="Group 4"/>
            <p:cNvGrpSpPr>
              <a:grpSpLocks/>
            </p:cNvGrpSpPr>
            <p:nvPr/>
          </p:nvGrpSpPr>
          <p:grpSpPr bwMode="auto">
            <a:xfrm>
              <a:off x="0" y="0"/>
              <a:ext cx="5760" cy="4320"/>
              <a:chOff x="0" y="0"/>
              <a:chExt cx="5760" cy="4320"/>
            </a:xfrm>
          </p:grpSpPr>
          <p:sp>
            <p:nvSpPr>
              <p:cNvPr id="4101" name="Rectangle 5"/>
              <p:cNvSpPr>
                <a:spLocks noChangeArrowheads="1"/>
              </p:cNvSpPr>
              <p:nvPr/>
            </p:nvSpPr>
            <p:spPr bwMode="ltGray">
              <a:xfrm>
                <a:off x="2112" y="0"/>
                <a:ext cx="3648" cy="96"/>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grpSp>
            <p:nvGrpSpPr>
              <p:cNvPr id="4102" name="Group 6"/>
              <p:cNvGrpSpPr>
                <a:grpSpLocks/>
              </p:cNvGrpSpPr>
              <p:nvPr userDrawn="1"/>
            </p:nvGrpSpPr>
            <p:grpSpPr bwMode="auto">
              <a:xfrm>
                <a:off x="0" y="0"/>
                <a:ext cx="5760" cy="4320"/>
                <a:chOff x="0" y="0"/>
                <a:chExt cx="5760" cy="4320"/>
              </a:xfrm>
            </p:grpSpPr>
            <p:sp>
              <p:nvSpPr>
                <p:cNvPr id="4103" name="Line 7"/>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04" name="Line 8"/>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05" name="Line 9"/>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06" name="Line 10"/>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07" name="Line 11"/>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08" name="Line 12"/>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09" name="Line 13"/>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10" name="Line 14"/>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11" name="Line 15"/>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12" name="Line 16"/>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13" name="Line 17"/>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14" name="Line 18"/>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15" name="Line 19"/>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16" name="Line 20"/>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17" name="Line 21"/>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18" name="Line 22"/>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19" name="Line 23"/>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20" name="Line 24"/>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21" name="Line 25"/>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22" name="Line 26"/>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23" name="Line 27"/>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24" name="Line 28"/>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25" name="Line 29"/>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26" name="Line 30"/>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27" name="Line 31"/>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28" name="Line 32"/>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29" name="Line 33"/>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30" name="Line 34"/>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31" name="Line 35"/>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32" name="Line 36"/>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33" name="Line 37"/>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34" name="Line 38"/>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35" name="Line 39"/>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36" name="Line 40"/>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37" name="Line 41"/>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38" name="Line 42"/>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39" name="Line 43"/>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40" name="Line 44"/>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41" name="Line 45"/>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42" name="Line 46"/>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43" name="Line 47"/>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44" name="Line 48"/>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45" name="Line 49"/>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46" name="Line 50"/>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47" name="Line 51"/>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48" name="Line 52"/>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49" name="Line 53"/>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50" name="Line 54"/>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51" name="Line 55"/>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52" name="Line 56"/>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53" name="Line 57"/>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grpSp>
          <p:sp>
            <p:nvSpPr>
              <p:cNvPr id="4154" name="Line 58"/>
              <p:cNvSpPr>
                <a:spLocks noChangeShapeType="1"/>
              </p:cNvSpPr>
              <p:nvPr/>
            </p:nvSpPr>
            <p:spPr bwMode="ltGray">
              <a:xfrm>
                <a:off x="5568" y="0"/>
                <a:ext cx="0" cy="1488"/>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grpSp>
        <p:grpSp>
          <p:nvGrpSpPr>
            <p:cNvPr id="4155" name="Group 59"/>
            <p:cNvGrpSpPr>
              <a:grpSpLocks/>
            </p:cNvGrpSpPr>
            <p:nvPr userDrawn="1"/>
          </p:nvGrpSpPr>
          <p:grpSpPr bwMode="auto">
            <a:xfrm>
              <a:off x="3" y="559"/>
              <a:ext cx="4192" cy="1796"/>
              <a:chOff x="3" y="559"/>
              <a:chExt cx="4192" cy="1796"/>
            </a:xfrm>
          </p:grpSpPr>
          <p:sp>
            <p:nvSpPr>
              <p:cNvPr id="4156" name="Line 60"/>
              <p:cNvSpPr>
                <a:spLocks noChangeShapeType="1"/>
              </p:cNvSpPr>
              <p:nvPr/>
            </p:nvSpPr>
            <p:spPr bwMode="ltGray">
              <a:xfrm>
                <a:off x="506" y="559"/>
                <a:ext cx="0" cy="179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57" name="Line 61"/>
              <p:cNvSpPr>
                <a:spLocks noChangeShapeType="1"/>
              </p:cNvSpPr>
              <p:nvPr/>
            </p:nvSpPr>
            <p:spPr bwMode="ltGray">
              <a:xfrm flipH="1" flipV="1">
                <a:off x="3" y="1924"/>
                <a:ext cx="3211" cy="1"/>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58" name="Line 62"/>
              <p:cNvSpPr>
                <a:spLocks noChangeShapeType="1"/>
              </p:cNvSpPr>
              <p:nvPr/>
            </p:nvSpPr>
            <p:spPr bwMode="ltGray">
              <a:xfrm flipH="1" flipV="1">
                <a:off x="384" y="938"/>
                <a:ext cx="3811" cy="1"/>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59" name="Arc 63"/>
              <p:cNvSpPr>
                <a:spLocks/>
              </p:cNvSpPr>
              <p:nvPr/>
            </p:nvSpPr>
            <p:spPr bwMode="ltGray">
              <a:xfrm rot="16200000" flipH="1">
                <a:off x="426" y="860"/>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path>
                  <a:path w="43195" h="43200" stroke="0"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lnTo>
                      <a:pt x="21595" y="2160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grpSp>
        <p:grpSp>
          <p:nvGrpSpPr>
            <p:cNvPr id="4160" name="Group 64"/>
            <p:cNvGrpSpPr>
              <a:grpSpLocks/>
            </p:cNvGrpSpPr>
            <p:nvPr userDrawn="1"/>
          </p:nvGrpSpPr>
          <p:grpSpPr bwMode="auto">
            <a:xfrm>
              <a:off x="1480" y="1952"/>
              <a:ext cx="3808" cy="1812"/>
              <a:chOff x="1480" y="1952"/>
              <a:chExt cx="3808" cy="1812"/>
            </a:xfrm>
          </p:grpSpPr>
          <p:sp>
            <p:nvSpPr>
              <p:cNvPr id="4161" name="Line 65"/>
              <p:cNvSpPr>
                <a:spLocks noChangeShapeType="1"/>
              </p:cNvSpPr>
              <p:nvPr/>
            </p:nvSpPr>
            <p:spPr bwMode="ltGray">
              <a:xfrm flipV="1">
                <a:off x="1480" y="3442"/>
                <a:ext cx="380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62" name="Line 66"/>
              <p:cNvSpPr>
                <a:spLocks noChangeShapeType="1"/>
              </p:cNvSpPr>
              <p:nvPr/>
            </p:nvSpPr>
            <p:spPr bwMode="ltGray">
              <a:xfrm flipH="1">
                <a:off x="5172" y="1952"/>
                <a:ext cx="0" cy="181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4163" name="Arc 67"/>
              <p:cNvSpPr>
                <a:spLocks/>
              </p:cNvSpPr>
              <p:nvPr/>
            </p:nvSpPr>
            <p:spPr bwMode="ltGray">
              <a:xfrm rot="5400000">
                <a:off x="5097" y="3346"/>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path>
                  <a:path w="43195" h="43200" stroke="0"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lnTo>
                      <a:pt x="21595" y="2160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grpSp>
      </p:grpSp>
      <p:sp>
        <p:nvSpPr>
          <p:cNvPr id="4164" name="Rectangle 68"/>
          <p:cNvSpPr>
            <a:spLocks noGrp="1" noChangeArrowheads="1"/>
          </p:cNvSpPr>
          <p:nvPr>
            <p:ph type="ctrTitle"/>
          </p:nvPr>
        </p:nvSpPr>
        <p:spPr>
          <a:xfrm>
            <a:off x="990600" y="1752600"/>
            <a:ext cx="7772400" cy="1143000"/>
          </a:xfrm>
        </p:spPr>
        <p:txBody>
          <a:bodyPr/>
          <a:lstStyle>
            <a:lvl1pPr>
              <a:defRPr/>
            </a:lvl1pPr>
          </a:lstStyle>
          <a:p>
            <a:pPr lvl="0"/>
            <a:r>
              <a:rPr lang="en-US" noProof="0" smtClean="0"/>
              <a:t>Klepnutím lze upravit styl předlohy nadpisů.</a:t>
            </a:r>
          </a:p>
        </p:txBody>
      </p:sp>
      <p:sp>
        <p:nvSpPr>
          <p:cNvPr id="4165" name="Rectangle 69"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charset="0"/>
              <a:buNone/>
              <a:defRPr/>
            </a:lvl1pPr>
          </a:lstStyle>
          <a:p>
            <a:pPr lvl="0"/>
            <a:r>
              <a:rPr lang="en-US" noProof="0" smtClean="0"/>
              <a:t>Klepnutím lze upravit styl předlohy podnadpisů.</a:t>
            </a:r>
          </a:p>
        </p:txBody>
      </p:sp>
      <p:sp>
        <p:nvSpPr>
          <p:cNvPr id="4166" name="Rectangle 70"/>
          <p:cNvSpPr>
            <a:spLocks noGrp="1" noChangeArrowheads="1"/>
          </p:cNvSpPr>
          <p:nvPr>
            <p:ph type="dt" sz="quarter" idx="2"/>
          </p:nvPr>
        </p:nvSpPr>
        <p:spPr>
          <a:xfrm>
            <a:off x="490538" y="6248400"/>
            <a:ext cx="3167062" cy="457200"/>
          </a:xfrm>
        </p:spPr>
        <p:txBody>
          <a:bodyPr/>
          <a:lstStyle>
            <a:lvl1pPr>
              <a:defRPr sz="1400"/>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4167" name="Rectangle 71"/>
          <p:cNvSpPr>
            <a:spLocks noGrp="1" noChangeArrowheads="1"/>
          </p:cNvSpPr>
          <p:nvPr>
            <p:ph type="ftr" sz="quarter" idx="3"/>
          </p:nvPr>
        </p:nvSpPr>
        <p:spPr>
          <a:xfrm>
            <a:off x="3124200" y="6248400"/>
            <a:ext cx="2895600" cy="457200"/>
          </a:xfrm>
        </p:spPr>
        <p:txBody>
          <a:bodyPr/>
          <a:lstStyle>
            <a:lvl1pPr>
              <a:defRPr sz="1400"/>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
        <p:nvSpPr>
          <p:cNvPr id="4169" name="Rectangle 73"/>
          <p:cNvSpPr>
            <a:spLocks noChangeArrowheads="1"/>
          </p:cNvSpPr>
          <p:nvPr/>
        </p:nvSpPr>
        <p:spPr bwMode="auto">
          <a:xfrm>
            <a:off x="6254750" y="6243638"/>
            <a:ext cx="23193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b"/>
          <a:lstStyle/>
          <a:p>
            <a:pPr algn="r"/>
            <a:r>
              <a:rPr lang="en-US" sz="1400" smtClean="0">
                <a:solidFill>
                  <a:srgbClr val="40458C"/>
                </a:solidFill>
                <a:latin typeface="Tahoma" charset="0"/>
                <a:cs typeface="+mn-cs"/>
              </a:rPr>
              <a:t>IEAP – CTU Prague</a:t>
            </a:r>
          </a:p>
        </p:txBody>
      </p:sp>
      <p:pic>
        <p:nvPicPr>
          <p:cNvPr id="4170" name="Picture 74"/>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293688"/>
            <a:ext cx="1323975" cy="117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818052563"/>
      </p:ext>
    </p:extLst>
  </p:cSld>
  <p:clrMapOvr>
    <a:masterClrMapping/>
  </p:clrMapOvr>
  <p:timing>
    <p:tnLst>
      <p:par>
        <p:cTn xmlns:p14="http://schemas.microsoft.com/office/powerpoint/2010/mai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Click to edit Master title style</a:t>
            </a:r>
            <a:endParaRPr lang="en-US"/>
          </a:p>
        </p:txBody>
      </p:sp>
      <p:sp>
        <p:nvSpPr>
          <p:cNvPr id="3" name="Content Placeholder 2"/>
          <p:cNvSpPr>
            <a:spLocks noGrp="1"/>
          </p:cNvSpPr>
          <p:nvPr>
            <p:ph idx="1"/>
          </p:nvPr>
        </p:nvSpPr>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Date Placeholder 3"/>
          <p:cNvSpPr>
            <a:spLocks noGrp="1"/>
          </p:cNvSpPr>
          <p:nvPr>
            <p:ph type="dt" sz="quarter" idx="10"/>
          </p:nvPr>
        </p:nvSpPr>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5" name="Footer Placeholder 4"/>
          <p:cNvSpPr>
            <a:spLocks noGrp="1"/>
          </p:cNvSpPr>
          <p:nvPr>
            <p:ph type="ftr" sz="quarter" idx="11"/>
          </p:nvPr>
        </p:nvSpPr>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3955039074"/>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cs-CZ"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Click to edit Master text styles</a:t>
            </a:r>
          </a:p>
        </p:txBody>
      </p:sp>
      <p:sp>
        <p:nvSpPr>
          <p:cNvPr id="4" name="Date Placeholder 3"/>
          <p:cNvSpPr>
            <a:spLocks noGrp="1"/>
          </p:cNvSpPr>
          <p:nvPr>
            <p:ph type="dt" sz="quarter" idx="10"/>
          </p:nvPr>
        </p:nvSpPr>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5" name="Footer Placeholder 4"/>
          <p:cNvSpPr>
            <a:spLocks noGrp="1"/>
          </p:cNvSpPr>
          <p:nvPr>
            <p:ph type="ftr" sz="quarter" idx="11"/>
          </p:nvPr>
        </p:nvSpPr>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554945862"/>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Click to edit Master title style</a:t>
            </a:r>
            <a:endParaRPr lang="en-US"/>
          </a:p>
        </p:txBody>
      </p:sp>
      <p:sp>
        <p:nvSpPr>
          <p:cNvPr id="3" name="Content Placeholder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Content Placeholder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5" name="Date Placeholder 4"/>
          <p:cNvSpPr>
            <a:spLocks noGrp="1"/>
          </p:cNvSpPr>
          <p:nvPr>
            <p:ph type="dt" sz="quarter" idx="10"/>
          </p:nvPr>
        </p:nvSpPr>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6" name="Footer Placeholder 5"/>
          <p:cNvSpPr>
            <a:spLocks noGrp="1"/>
          </p:cNvSpPr>
          <p:nvPr>
            <p:ph type="ftr" sz="quarter" idx="11"/>
          </p:nvPr>
        </p:nvSpPr>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1058208743"/>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cs-CZ"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7" name="Date Placeholder 6"/>
          <p:cNvSpPr>
            <a:spLocks noGrp="1"/>
          </p:cNvSpPr>
          <p:nvPr>
            <p:ph type="dt" sz="quarter" idx="10"/>
          </p:nvPr>
        </p:nvSpPr>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8" name="Footer Placeholder 7"/>
          <p:cNvSpPr>
            <a:spLocks noGrp="1"/>
          </p:cNvSpPr>
          <p:nvPr>
            <p:ph type="ftr" sz="quarter" idx="11"/>
          </p:nvPr>
        </p:nvSpPr>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3152464762"/>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Click to edit Master title style</a:t>
            </a:r>
            <a:endParaRPr lang="en-US"/>
          </a:p>
        </p:txBody>
      </p:sp>
      <p:sp>
        <p:nvSpPr>
          <p:cNvPr id="3" name="Date Placeholder 2"/>
          <p:cNvSpPr>
            <a:spLocks noGrp="1"/>
          </p:cNvSpPr>
          <p:nvPr>
            <p:ph type="dt" sz="quarter" idx="10"/>
          </p:nvPr>
        </p:nvSpPr>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4" name="Footer Placeholder 3"/>
          <p:cNvSpPr>
            <a:spLocks noGrp="1"/>
          </p:cNvSpPr>
          <p:nvPr>
            <p:ph type="ftr" sz="quarter" idx="11"/>
          </p:nvPr>
        </p:nvSpPr>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1229447165"/>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3" name="Footer Placeholder 2"/>
          <p:cNvSpPr>
            <a:spLocks noGrp="1"/>
          </p:cNvSpPr>
          <p:nvPr>
            <p:ph type="ftr" sz="quarter" idx="11"/>
          </p:nvPr>
        </p:nvSpPr>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2112719187"/>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cs-CZ"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Click to edit Master text styles</a:t>
            </a:r>
          </a:p>
        </p:txBody>
      </p:sp>
      <p:sp>
        <p:nvSpPr>
          <p:cNvPr id="5" name="Date Placeholder 4"/>
          <p:cNvSpPr>
            <a:spLocks noGrp="1"/>
          </p:cNvSpPr>
          <p:nvPr>
            <p:ph type="dt" sz="quarter" idx="10"/>
          </p:nvPr>
        </p:nvSpPr>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6" name="Footer Placeholder 5"/>
          <p:cNvSpPr>
            <a:spLocks noGrp="1"/>
          </p:cNvSpPr>
          <p:nvPr>
            <p:ph type="ftr" sz="quarter" idx="11"/>
          </p:nvPr>
        </p:nvSpPr>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40914317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cs-C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7"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8"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906120472"/>
      </p:ext>
    </p:extLst>
  </p:cSld>
  <p:clrMapOvr>
    <a:masterClrMapping/>
  </p:clrMapOvr>
  <p:transition xmlns:p14="http://schemas.microsoft.com/office/powerpoint/2010/main" spd="med"/>
</p:sldLayout>
</file>

<file path=ppt/slideLayouts/slideLayout1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cs-CZ"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Click to edit Master text styles</a:t>
            </a:r>
          </a:p>
        </p:txBody>
      </p:sp>
      <p:sp>
        <p:nvSpPr>
          <p:cNvPr id="5" name="Date Placeholder 4"/>
          <p:cNvSpPr>
            <a:spLocks noGrp="1"/>
          </p:cNvSpPr>
          <p:nvPr>
            <p:ph type="dt" sz="quarter" idx="10"/>
          </p:nvPr>
        </p:nvSpPr>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6" name="Footer Placeholder 5"/>
          <p:cNvSpPr>
            <a:spLocks noGrp="1"/>
          </p:cNvSpPr>
          <p:nvPr>
            <p:ph type="ftr" sz="quarter" idx="11"/>
          </p:nvPr>
        </p:nvSpPr>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2714265022"/>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Date Placeholder 3"/>
          <p:cNvSpPr>
            <a:spLocks noGrp="1"/>
          </p:cNvSpPr>
          <p:nvPr>
            <p:ph type="dt" sz="quarter" idx="10"/>
          </p:nvPr>
        </p:nvSpPr>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5" name="Footer Placeholder 4"/>
          <p:cNvSpPr>
            <a:spLocks noGrp="1"/>
          </p:cNvSpPr>
          <p:nvPr>
            <p:ph type="ftr" sz="quarter" idx="11"/>
          </p:nvPr>
        </p:nvSpPr>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421245123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000250" cy="5715000"/>
          </a:xfrm>
        </p:spPr>
        <p:txBody>
          <a:bodyPr vert="eaVert"/>
          <a:lstStyle/>
          <a:p>
            <a:r>
              <a:rPr lang="cs-CZ" smtClean="0"/>
              <a:t>Click to edit Master title style</a:t>
            </a:r>
            <a:endParaRPr lang="en-US"/>
          </a:p>
        </p:txBody>
      </p:sp>
      <p:sp>
        <p:nvSpPr>
          <p:cNvPr id="3" name="Vertical Text Placeholder 2"/>
          <p:cNvSpPr>
            <a:spLocks noGrp="1"/>
          </p:cNvSpPr>
          <p:nvPr>
            <p:ph type="body" orient="vert" idx="1"/>
          </p:nvPr>
        </p:nvSpPr>
        <p:spPr>
          <a:xfrm>
            <a:off x="609600" y="304800"/>
            <a:ext cx="5848350" cy="5715000"/>
          </a:xfrm>
        </p:spPr>
        <p:txBody>
          <a:bodyPr vert="eaVert"/>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Date Placeholder 3"/>
          <p:cNvSpPr>
            <a:spLocks noGrp="1"/>
          </p:cNvSpPr>
          <p:nvPr>
            <p:ph type="dt" sz="quarter" idx="10"/>
          </p:nvPr>
        </p:nvSpPr>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5" name="Footer Placeholder 4"/>
          <p:cNvSpPr>
            <a:spLocks noGrp="1"/>
          </p:cNvSpPr>
          <p:nvPr>
            <p:ph type="ftr" sz="quarter" idx="11"/>
          </p:nvPr>
        </p:nvSpPr>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409365660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cs-CZ" smtClean="0"/>
              <a:t>Click to edit Master title style</a:t>
            </a:r>
            <a:endParaRPr lang="en-US"/>
          </a:p>
        </p:txBody>
      </p:sp>
      <p:sp>
        <p:nvSpPr>
          <p:cNvPr id="3" name="Text Placeholder 2"/>
          <p:cNvSpPr>
            <a:spLocks noGrp="1"/>
          </p:cNvSpPr>
          <p:nvPr>
            <p:ph type="body" sz="half" idx="1"/>
          </p:nvPr>
        </p:nvSpPr>
        <p:spPr>
          <a:xfrm>
            <a:off x="838200" y="1905000"/>
            <a:ext cx="3810000" cy="41148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Content Placeholder 3"/>
          <p:cNvSpPr>
            <a:spLocks noGrp="1"/>
          </p:cNvSpPr>
          <p:nvPr>
            <p:ph sz="quarter" idx="2"/>
          </p:nvPr>
        </p:nvSpPr>
        <p:spPr>
          <a:xfrm>
            <a:off x="4800600" y="1905000"/>
            <a:ext cx="38100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5" name="Content Placeholder 4"/>
          <p:cNvSpPr>
            <a:spLocks noGrp="1"/>
          </p:cNvSpPr>
          <p:nvPr>
            <p:ph sz="quarter" idx="3"/>
          </p:nvPr>
        </p:nvSpPr>
        <p:spPr>
          <a:xfrm>
            <a:off x="4800600" y="4038600"/>
            <a:ext cx="38100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6" name="Date Placeholder 5"/>
          <p:cNvSpPr>
            <a:spLocks noGrp="1"/>
          </p:cNvSpPr>
          <p:nvPr>
            <p:ph type="dt" sz="quarter" idx="10"/>
          </p:nvPr>
        </p:nvSpPr>
        <p:spPr>
          <a:xfrm>
            <a:off x="58738" y="6400800"/>
            <a:ext cx="2319337" cy="457200"/>
          </a:xfrm>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7" name="Footer Placeholder 6"/>
          <p:cNvSpPr>
            <a:spLocks noGrp="1"/>
          </p:cNvSpPr>
          <p:nvPr>
            <p:ph type="ftr" sz="quarter" idx="11"/>
          </p:nvPr>
        </p:nvSpPr>
        <p:spPr>
          <a:xfrm>
            <a:off x="3287713" y="6400800"/>
            <a:ext cx="2895600" cy="457200"/>
          </a:xfrm>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579074980"/>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09600" y="304800"/>
            <a:ext cx="7772400" cy="1143000"/>
          </a:xfrm>
        </p:spPr>
        <p:txBody>
          <a:bodyPr/>
          <a:lstStyle/>
          <a:p>
            <a:r>
              <a:rPr lang="cs-CZ" smtClean="0"/>
              <a:t>Click to edit Master title style</a:t>
            </a:r>
            <a:endParaRPr lang="en-US"/>
          </a:p>
        </p:txBody>
      </p:sp>
      <p:sp>
        <p:nvSpPr>
          <p:cNvPr id="3" name="Content Placeholder 2"/>
          <p:cNvSpPr>
            <a:spLocks noGrp="1"/>
          </p:cNvSpPr>
          <p:nvPr>
            <p:ph sz="quarter" idx="1"/>
          </p:nvPr>
        </p:nvSpPr>
        <p:spPr>
          <a:xfrm>
            <a:off x="838200" y="1905000"/>
            <a:ext cx="38100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Content Placeholder 3"/>
          <p:cNvSpPr>
            <a:spLocks noGrp="1"/>
          </p:cNvSpPr>
          <p:nvPr>
            <p:ph sz="quarter" idx="2"/>
          </p:nvPr>
        </p:nvSpPr>
        <p:spPr>
          <a:xfrm>
            <a:off x="4800600" y="1905000"/>
            <a:ext cx="38100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5" name="Content Placeholder 4"/>
          <p:cNvSpPr>
            <a:spLocks noGrp="1"/>
          </p:cNvSpPr>
          <p:nvPr>
            <p:ph sz="quarter" idx="3"/>
          </p:nvPr>
        </p:nvSpPr>
        <p:spPr>
          <a:xfrm>
            <a:off x="838200" y="4038600"/>
            <a:ext cx="38100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6" name="Content Placeholder 5"/>
          <p:cNvSpPr>
            <a:spLocks noGrp="1"/>
          </p:cNvSpPr>
          <p:nvPr>
            <p:ph sz="quarter" idx="4"/>
          </p:nvPr>
        </p:nvSpPr>
        <p:spPr>
          <a:xfrm>
            <a:off x="4800600" y="4038600"/>
            <a:ext cx="38100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7" name="Date Placeholder 6"/>
          <p:cNvSpPr>
            <a:spLocks noGrp="1"/>
          </p:cNvSpPr>
          <p:nvPr>
            <p:ph type="dt" sz="quarter" idx="10"/>
          </p:nvPr>
        </p:nvSpPr>
        <p:spPr>
          <a:xfrm>
            <a:off x="58738" y="6400800"/>
            <a:ext cx="2319337" cy="457200"/>
          </a:xfrm>
        </p:spPr>
        <p:txBody>
          <a:bodyPr/>
          <a:lstStyle>
            <a:lvl1pPr>
              <a:defRPr/>
            </a:lvl1p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8" name="Footer Placeholder 7"/>
          <p:cNvSpPr>
            <a:spLocks noGrp="1"/>
          </p:cNvSpPr>
          <p:nvPr>
            <p:ph type="ftr" sz="quarter" idx="11"/>
          </p:nvPr>
        </p:nvSpPr>
        <p:spPr>
          <a:xfrm>
            <a:off x="3287713" y="6400800"/>
            <a:ext cx="2895600" cy="457200"/>
          </a:xfrm>
        </p:spPr>
        <p:txBody>
          <a:bodyPr/>
          <a:lstStyle>
            <a:lvl1pPr>
              <a:defRPr/>
            </a:lvl1p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19587112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userDrawn="1">
  <p:cSld name="Nadpis a text">
    <p:spTree>
      <p:nvGrpSpPr>
        <p:cNvPr id="1" name=""/>
        <p:cNvGrpSpPr/>
        <p:nvPr/>
      </p:nvGrpSpPr>
      <p:grpSpPr>
        <a:xfrm>
          <a:off x="0" y="0"/>
          <a:ext cx="0" cy="0"/>
          <a:chOff x="0" y="0"/>
          <a:chExt cx="0" cy="0"/>
        </a:xfrm>
      </p:grpSpPr>
      <p:sp>
        <p:nvSpPr>
          <p:cNvPr id="2" name="Nadpis 1"/>
          <p:cNvSpPr>
            <a:spLocks noGrp="1"/>
          </p:cNvSpPr>
          <p:nvPr>
            <p:ph type="title"/>
          </p:nvPr>
        </p:nvSpPr>
        <p:spPr>
          <a:xfrm>
            <a:off x="609600" y="219075"/>
            <a:ext cx="6476999" cy="1000125"/>
          </a:xfrm>
        </p:spPr>
        <p:txBody>
          <a:bodyPr/>
          <a:lstStyle>
            <a:lvl1pPr>
              <a:defRPr>
                <a:effectLst>
                  <a:outerShdw blurRad="38100" dist="38100" dir="2700000" algn="tl">
                    <a:srgbClr val="000000">
                      <a:alpha val="43137"/>
                    </a:srgbClr>
                  </a:outerShdw>
                </a:effectLst>
              </a:defRPr>
            </a:lvl1pPr>
          </a:lstStyle>
          <a:p>
            <a:r>
              <a:rPr lang="cs-CZ" dirty="0" smtClean="0"/>
              <a:t>Klepnutím lze upravit styl předlohy nadpisů.</a:t>
            </a:r>
            <a:endParaRPr lang="cs-CZ" dirty="0"/>
          </a:p>
        </p:txBody>
      </p:sp>
      <p:sp>
        <p:nvSpPr>
          <p:cNvPr id="17" name="Zástupný symbol pro text 16"/>
          <p:cNvSpPr>
            <a:spLocks noGrp="1"/>
          </p:cNvSpPr>
          <p:nvPr>
            <p:ph type="body" sz="quarter" idx="10"/>
          </p:nvPr>
        </p:nvSpPr>
        <p:spPr>
          <a:xfrm>
            <a:off x="669517" y="1372149"/>
            <a:ext cx="8100000" cy="5040000"/>
          </a:xfrm>
        </p:spPr>
        <p:txBody>
          <a:bodyPr/>
          <a:lstStyle/>
          <a:p>
            <a:pPr lvl="0"/>
            <a:r>
              <a:rPr lang="cs-CZ" dirty="0" smtClean="0"/>
              <a:t>Kliknutím lze upravit styly předlohy textu.</a:t>
            </a:r>
          </a:p>
          <a:p>
            <a:pPr lvl="1"/>
            <a:r>
              <a:rPr lang="cs-CZ" dirty="0" smtClean="0"/>
              <a:t>Druhá úroveň</a:t>
            </a:r>
          </a:p>
          <a:p>
            <a:pPr lvl="2"/>
            <a:r>
              <a:rPr lang="cs-CZ" dirty="0" smtClean="0"/>
              <a:t>Třetí úroveň</a:t>
            </a:r>
          </a:p>
        </p:txBody>
      </p:sp>
      <p:sp>
        <p:nvSpPr>
          <p:cNvPr id="4" name="Rectangle 68"/>
          <p:cNvSpPr>
            <a:spLocks noGrp="1" noChangeArrowheads="1"/>
          </p:cNvSpPr>
          <p:nvPr>
            <p:ph type="dt" sz="half" idx="11"/>
          </p:nvPr>
        </p:nvSpPr>
        <p:spPr/>
        <p:txBody>
          <a:bodyPr/>
          <a:lstStyle>
            <a:lvl1pPr>
              <a:defRPr/>
            </a:lvl1pPr>
          </a:lstStyle>
          <a:p>
            <a:pPr>
              <a:defRPr/>
            </a:pPr>
            <a:r>
              <a:rPr lang="cs-CZ" smtClean="0"/>
              <a:t>12.11.2019</a:t>
            </a:r>
            <a:endParaRPr lang="en-US" dirty="0"/>
          </a:p>
        </p:txBody>
      </p:sp>
      <p:sp>
        <p:nvSpPr>
          <p:cNvPr id="5" name="Rectangle 69"/>
          <p:cNvSpPr>
            <a:spLocks noGrp="1" noChangeArrowheads="1"/>
          </p:cNvSpPr>
          <p:nvPr>
            <p:ph type="ftr" sz="quarter" idx="12"/>
          </p:nvPr>
        </p:nvSpPr>
        <p:spPr/>
        <p:txBody>
          <a:bodyPr/>
          <a:lstStyle>
            <a:lvl1pPr>
              <a:defRPr/>
            </a:lvl1pPr>
          </a:lstStyle>
          <a:p>
            <a:pPr>
              <a:defRPr/>
            </a:pPr>
            <a:r>
              <a:rPr lang="en-US" smtClean="0"/>
              <a:t>SP, IEEE RT School, 10.-15.2019, Kuala Lumpur, Malaysia</a:t>
            </a:r>
            <a:endParaRPr lang="en-US" dirty="0"/>
          </a:p>
        </p:txBody>
      </p:sp>
      <p:sp>
        <p:nvSpPr>
          <p:cNvPr id="6" name="Rectangle 70"/>
          <p:cNvSpPr>
            <a:spLocks noGrp="1" noChangeArrowheads="1"/>
          </p:cNvSpPr>
          <p:nvPr>
            <p:ph type="sldNum" sz="quarter" idx="13"/>
          </p:nvPr>
        </p:nvSpPr>
        <p:spPr>
          <a:xfrm>
            <a:off x="8524875" y="6356350"/>
            <a:ext cx="457200" cy="365125"/>
          </a:xfrm>
          <a:prstGeom prst="rect">
            <a:avLst/>
          </a:prstGeom>
        </p:spPr>
        <p:txBody>
          <a:bodyPr/>
          <a:lstStyle>
            <a:lvl1pPr>
              <a:defRPr/>
            </a:lvl1pPr>
          </a:lstStyle>
          <a:p>
            <a:pPr>
              <a:defRPr/>
            </a:pPr>
            <a:fld id="{AB4BB980-9567-45AE-AEC9-23E23BF1523A}" type="slidenum">
              <a:rPr lang="en-US"/>
              <a:pPr>
                <a:defRPr/>
              </a:pPr>
              <a:t>‹#›</a:t>
            </a:fld>
            <a:endParaRPr lang="en-US" dirty="0"/>
          </a:p>
        </p:txBody>
      </p:sp>
    </p:spTree>
    <p:extLst>
      <p:ext uri="{BB962C8B-B14F-4D97-AF65-F5344CB8AC3E}">
        <p14:creationId xmlns:p14="http://schemas.microsoft.com/office/powerpoint/2010/main" val="1402451724"/>
      </p:ext>
    </p:extLst>
  </p:cSld>
  <p:clrMapOvr>
    <a:masterClrMapping/>
  </p:clrMapOvr>
  <p:timing>
    <p:tnLst>
      <p:par>
        <p:cTn xmlns:p14="http://schemas.microsoft.com/office/powerpoint/2010/main" id="1" dur="indefinite" restart="never" nodeType="tmRoot"/>
      </p:par>
    </p:tn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6858000"/>
          </a:xfrm>
          <a:prstGeom prst="rect">
            <a:avLst/>
          </a:prstGeom>
          <a:gradFill rotWithShape="0">
            <a:gsLst>
              <a:gs pos="0">
                <a:srgbClr val="D3DEFD"/>
              </a:gs>
              <a:gs pos="100000">
                <a:schemeClr val="bg1"/>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Arial" panose="020B0604020202020204" pitchFamily="34" charset="0"/>
                <a:cs typeface="Arial" panose="020B0604020202020204" pitchFamily="34" charset="0"/>
              </a:defRPr>
            </a:lvl1pPr>
            <a:lvl2pPr marL="742950" indent="-285750" eaLnBrk="0" hangingPunct="0">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800">
                <a:solidFill>
                  <a:schemeClr val="tx1"/>
                </a:solidFill>
                <a:latin typeface="Arial" panose="020B0604020202020204" pitchFamily="34" charset="0"/>
                <a:cs typeface="Arial" panose="020B0604020202020204" pitchFamily="34" charset="0"/>
              </a:defRPr>
            </a:lvl3pPr>
            <a:lvl4pPr marL="1600200" indent="-228600" eaLnBrk="0" hangingPunct="0">
              <a:defRPr sz="2800">
                <a:solidFill>
                  <a:schemeClr val="tx1"/>
                </a:solidFill>
                <a:latin typeface="Arial" panose="020B0604020202020204" pitchFamily="34" charset="0"/>
                <a:cs typeface="Arial" panose="020B0604020202020204" pitchFamily="34" charset="0"/>
              </a:defRPr>
            </a:lvl4pPr>
            <a:lvl5pPr marL="2057400" indent="-228600" eaLnBrk="0" hangingPunct="0">
              <a:defRPr sz="2800">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defRPr/>
            </a:pPr>
            <a:endParaRPr lang="en-US" smtClean="0">
              <a:solidFill>
                <a:srgbClr val="40458C"/>
              </a:solidFill>
            </a:endParaRPr>
          </a:p>
        </p:txBody>
      </p:sp>
      <p:grpSp>
        <p:nvGrpSpPr>
          <p:cNvPr id="5" name="Group 3"/>
          <p:cNvGrpSpPr>
            <a:grpSpLocks/>
          </p:cNvGrpSpPr>
          <p:nvPr/>
        </p:nvGrpSpPr>
        <p:grpSpPr bwMode="auto">
          <a:xfrm>
            <a:off x="0" y="0"/>
            <a:ext cx="9144000" cy="6858000"/>
            <a:chOff x="0" y="0"/>
            <a:chExt cx="5760" cy="4320"/>
          </a:xfrm>
        </p:grpSpPr>
        <p:grpSp>
          <p:nvGrpSpPr>
            <p:cNvPr id="6" name="Group 4"/>
            <p:cNvGrpSpPr>
              <a:grpSpLocks/>
            </p:cNvGrpSpPr>
            <p:nvPr/>
          </p:nvGrpSpPr>
          <p:grpSpPr bwMode="auto">
            <a:xfrm>
              <a:off x="0" y="0"/>
              <a:ext cx="5760" cy="4320"/>
              <a:chOff x="0" y="0"/>
              <a:chExt cx="5760" cy="4320"/>
            </a:xfrm>
          </p:grpSpPr>
          <p:sp>
            <p:nvSpPr>
              <p:cNvPr id="16" name="Rectangle 5"/>
              <p:cNvSpPr>
                <a:spLocks noChangeArrowheads="1"/>
              </p:cNvSpPr>
              <p:nvPr/>
            </p:nvSpPr>
            <p:spPr bwMode="ltGray">
              <a:xfrm>
                <a:off x="2112" y="0"/>
                <a:ext cx="3648" cy="9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Arial" panose="020B0604020202020204" pitchFamily="34" charset="0"/>
                    <a:cs typeface="Arial" panose="020B0604020202020204" pitchFamily="34" charset="0"/>
                  </a:defRPr>
                </a:lvl1pPr>
                <a:lvl2pPr marL="742950" indent="-285750" eaLnBrk="0" hangingPunct="0">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800">
                    <a:solidFill>
                      <a:schemeClr val="tx1"/>
                    </a:solidFill>
                    <a:latin typeface="Arial" panose="020B0604020202020204" pitchFamily="34" charset="0"/>
                    <a:cs typeface="Arial" panose="020B0604020202020204" pitchFamily="34" charset="0"/>
                  </a:defRPr>
                </a:lvl3pPr>
                <a:lvl4pPr marL="1600200" indent="-228600" eaLnBrk="0" hangingPunct="0">
                  <a:defRPr sz="2800">
                    <a:solidFill>
                      <a:schemeClr val="tx1"/>
                    </a:solidFill>
                    <a:latin typeface="Arial" panose="020B0604020202020204" pitchFamily="34" charset="0"/>
                    <a:cs typeface="Arial" panose="020B0604020202020204" pitchFamily="34" charset="0"/>
                  </a:defRPr>
                </a:lvl4pPr>
                <a:lvl5pPr marL="2057400" indent="-228600" eaLnBrk="0" hangingPunct="0">
                  <a:defRPr sz="2800">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defRPr/>
                </a:pPr>
                <a:endParaRPr lang="en-US" smtClean="0">
                  <a:solidFill>
                    <a:srgbClr val="40458C"/>
                  </a:solidFill>
                </a:endParaRPr>
              </a:p>
            </p:txBody>
          </p:sp>
          <p:grpSp>
            <p:nvGrpSpPr>
              <p:cNvPr id="17" name="Group 6"/>
              <p:cNvGrpSpPr>
                <a:grpSpLocks/>
              </p:cNvGrpSpPr>
              <p:nvPr userDrawn="1"/>
            </p:nvGrpSpPr>
            <p:grpSpPr bwMode="auto">
              <a:xfrm>
                <a:off x="0" y="0"/>
                <a:ext cx="5760" cy="4320"/>
                <a:chOff x="0" y="0"/>
                <a:chExt cx="5760" cy="4320"/>
              </a:xfrm>
            </p:grpSpPr>
            <p:sp>
              <p:nvSpPr>
                <p:cNvPr id="19" name="Line 7"/>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20" name="Line 8"/>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21" name="Line 9"/>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22" name="Line 10"/>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23" name="Line 11"/>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24" name="Line 12"/>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25" name="Line 13"/>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26" name="Line 14"/>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27" name="Line 15"/>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28" name="Line 16"/>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29" name="Line 17"/>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30" name="Line 18"/>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31" name="Line 19"/>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32" name="Line 20"/>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33" name="Line 21"/>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34" name="Line 22"/>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35" name="Line 23"/>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36" name="Line 24"/>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37" name="Line 25"/>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38" name="Line 26"/>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39" name="Line 27"/>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40" name="Line 28"/>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41" name="Line 29"/>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42" name="Line 30"/>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43" name="Line 31"/>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44" name="Line 32"/>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45" name="Line 33"/>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46" name="Line 34"/>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47" name="Line 35"/>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48" name="Line 36"/>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49" name="Line 37"/>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50" name="Line 38"/>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51" name="Line 39"/>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52" name="Line 40"/>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53" name="Line 41"/>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54" name="Line 42"/>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55" name="Line 43"/>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56" name="Line 44"/>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57" name="Line 45"/>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58" name="Line 46"/>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59" name="Line 47"/>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60" name="Line 48"/>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61" name="Line 49"/>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62" name="Line 50"/>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63" name="Line 51"/>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64" name="Line 52"/>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65" name="Line 53"/>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66" name="Line 54"/>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67" name="Line 55"/>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68" name="Line 56"/>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69" name="Line 57"/>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grpSp>
          <p:sp>
            <p:nvSpPr>
              <p:cNvPr id="18" name="Line 58"/>
              <p:cNvSpPr>
                <a:spLocks noChangeShapeType="1"/>
              </p:cNvSpPr>
              <p:nvPr/>
            </p:nvSpPr>
            <p:spPr bwMode="ltGray">
              <a:xfrm>
                <a:off x="5568" y="0"/>
                <a:ext cx="0" cy="1488"/>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grpSp>
        <p:grpSp>
          <p:nvGrpSpPr>
            <p:cNvPr id="7" name="Group 59"/>
            <p:cNvGrpSpPr>
              <a:grpSpLocks/>
            </p:cNvGrpSpPr>
            <p:nvPr userDrawn="1"/>
          </p:nvGrpSpPr>
          <p:grpSpPr bwMode="auto">
            <a:xfrm>
              <a:off x="3" y="559"/>
              <a:ext cx="4192" cy="1796"/>
              <a:chOff x="3" y="559"/>
              <a:chExt cx="4192" cy="1796"/>
            </a:xfrm>
          </p:grpSpPr>
          <p:sp>
            <p:nvSpPr>
              <p:cNvPr id="12" name="Line 60"/>
              <p:cNvSpPr>
                <a:spLocks noChangeShapeType="1"/>
              </p:cNvSpPr>
              <p:nvPr/>
            </p:nvSpPr>
            <p:spPr bwMode="ltGray">
              <a:xfrm>
                <a:off x="506" y="559"/>
                <a:ext cx="0" cy="1796"/>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3" name="Line 61"/>
              <p:cNvSpPr>
                <a:spLocks noChangeShapeType="1"/>
              </p:cNvSpPr>
              <p:nvPr/>
            </p:nvSpPr>
            <p:spPr bwMode="ltGray">
              <a:xfrm flipH="1" flipV="1">
                <a:off x="3" y="1924"/>
                <a:ext cx="3211"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4" name="Line 62"/>
              <p:cNvSpPr>
                <a:spLocks noChangeShapeType="1"/>
              </p:cNvSpPr>
              <p:nvPr/>
            </p:nvSpPr>
            <p:spPr bwMode="ltGray">
              <a:xfrm flipH="1" flipV="1">
                <a:off x="384" y="938"/>
                <a:ext cx="3811"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5" name="Arc 63"/>
              <p:cNvSpPr>
                <a:spLocks/>
              </p:cNvSpPr>
              <p:nvPr/>
            </p:nvSpPr>
            <p:spPr bwMode="ltGray">
              <a:xfrm rot="16200000" flipH="1">
                <a:off x="426" y="860"/>
                <a:ext cx="156" cy="157"/>
              </a:xfrm>
              <a:custGeom>
                <a:avLst/>
                <a:gdLst>
                  <a:gd name="T0" fmla="*/ 0 w 43195"/>
                  <a:gd name="T1" fmla="*/ 0 h 43200"/>
                  <a:gd name="T2" fmla="*/ 0 w 43195"/>
                  <a:gd name="T3" fmla="*/ 0 h 43200"/>
                  <a:gd name="T4" fmla="*/ 0 w 43195"/>
                  <a:gd name="T5" fmla="*/ 0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lnTo>
                      <a:pt x="21114" y="5"/>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l" eaLnBrk="0" hangingPunct="0"/>
                <a:endParaRPr lang="en-US" sz="2800" smtClean="0">
                  <a:solidFill>
                    <a:srgbClr val="40458C"/>
                  </a:solidFill>
                  <a:cs typeface="Arial" charset="0"/>
                </a:endParaRPr>
              </a:p>
            </p:txBody>
          </p:sp>
        </p:grpSp>
        <p:grpSp>
          <p:nvGrpSpPr>
            <p:cNvPr id="8" name="Group 64"/>
            <p:cNvGrpSpPr>
              <a:grpSpLocks/>
            </p:cNvGrpSpPr>
            <p:nvPr userDrawn="1"/>
          </p:nvGrpSpPr>
          <p:grpSpPr bwMode="auto">
            <a:xfrm>
              <a:off x="1480" y="1952"/>
              <a:ext cx="3808" cy="1812"/>
              <a:chOff x="1480" y="1952"/>
              <a:chExt cx="3808" cy="1812"/>
            </a:xfrm>
          </p:grpSpPr>
          <p:sp>
            <p:nvSpPr>
              <p:cNvPr id="9" name="Line 65"/>
              <p:cNvSpPr>
                <a:spLocks noChangeShapeType="1"/>
              </p:cNvSpPr>
              <p:nvPr/>
            </p:nvSpPr>
            <p:spPr bwMode="ltGray">
              <a:xfrm flipV="1">
                <a:off x="1480" y="3442"/>
                <a:ext cx="3808" cy="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 name="Line 66"/>
              <p:cNvSpPr>
                <a:spLocks noChangeShapeType="1"/>
              </p:cNvSpPr>
              <p:nvPr/>
            </p:nvSpPr>
            <p:spPr bwMode="ltGray">
              <a:xfrm flipH="1">
                <a:off x="5172" y="1952"/>
                <a:ext cx="0" cy="1812"/>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1" name="Arc 67"/>
              <p:cNvSpPr>
                <a:spLocks/>
              </p:cNvSpPr>
              <p:nvPr/>
            </p:nvSpPr>
            <p:spPr bwMode="ltGray">
              <a:xfrm rot="5400000">
                <a:off x="5097" y="3347"/>
                <a:ext cx="156" cy="157"/>
              </a:xfrm>
              <a:custGeom>
                <a:avLst/>
                <a:gdLst>
                  <a:gd name="T0" fmla="*/ 0 w 43195"/>
                  <a:gd name="T1" fmla="*/ 0 h 43200"/>
                  <a:gd name="T2" fmla="*/ 0 w 43195"/>
                  <a:gd name="T3" fmla="*/ 0 h 43200"/>
                  <a:gd name="T4" fmla="*/ 0 w 43195"/>
                  <a:gd name="T5" fmla="*/ 0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lnTo>
                      <a:pt x="21114" y="5"/>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l" eaLnBrk="0" hangingPunct="0"/>
                <a:endParaRPr lang="en-US" sz="2800" smtClean="0">
                  <a:solidFill>
                    <a:srgbClr val="40458C"/>
                  </a:solidFill>
                  <a:cs typeface="Arial" charset="0"/>
                </a:endParaRPr>
              </a:p>
            </p:txBody>
          </p:sp>
        </p:grpSp>
      </p:grpSp>
      <p:pic>
        <p:nvPicPr>
          <p:cNvPr id="70" name="Picture 73"/>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293688"/>
            <a:ext cx="1323975"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Text Box 74"/>
          <p:cNvSpPr txBox="1">
            <a:spLocks noChangeArrowheads="1"/>
          </p:cNvSpPr>
          <p:nvPr userDrawn="1"/>
        </p:nvSpPr>
        <p:spPr bwMode="auto">
          <a:xfrm>
            <a:off x="7148513" y="6400800"/>
            <a:ext cx="16906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800">
                <a:solidFill>
                  <a:schemeClr val="tx1"/>
                </a:solidFill>
                <a:latin typeface="Arial" charset="0"/>
                <a:ea typeface="ＭＳ Ｐゴシック" charset="0"/>
                <a:cs typeface="Arial" charset="0"/>
              </a:defRPr>
            </a:lvl1pPr>
            <a:lvl2pPr marL="742950" indent="-285750">
              <a:defRPr sz="2800">
                <a:solidFill>
                  <a:schemeClr val="tx1"/>
                </a:solidFill>
                <a:latin typeface="Arial" charset="0"/>
                <a:ea typeface="Arial" charset="0"/>
                <a:cs typeface="Arial" charset="0"/>
              </a:defRPr>
            </a:lvl2pPr>
            <a:lvl3pPr marL="1143000" indent="-228600">
              <a:defRPr sz="2800">
                <a:solidFill>
                  <a:schemeClr val="tx1"/>
                </a:solidFill>
                <a:latin typeface="Arial" charset="0"/>
                <a:ea typeface="Arial" charset="0"/>
                <a:cs typeface="Arial" charset="0"/>
              </a:defRPr>
            </a:lvl3pPr>
            <a:lvl4pPr marL="1600200" indent="-228600">
              <a:defRPr sz="2800">
                <a:solidFill>
                  <a:schemeClr val="tx1"/>
                </a:solidFill>
                <a:latin typeface="Arial" charset="0"/>
                <a:ea typeface="Arial" charset="0"/>
                <a:cs typeface="Arial" charset="0"/>
              </a:defRPr>
            </a:lvl4pPr>
            <a:lvl5pPr marL="2057400" indent="-228600">
              <a:defRPr sz="2800">
                <a:solidFill>
                  <a:schemeClr val="tx1"/>
                </a:solidFill>
                <a:latin typeface="Arial" charset="0"/>
                <a:ea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ea typeface="Arial" charset="0"/>
                <a:cs typeface="Arial" charset="0"/>
              </a:defRPr>
            </a:lvl9pPr>
          </a:lstStyle>
          <a:p>
            <a:r>
              <a:rPr lang="en-US" sz="1400" smtClean="0">
                <a:solidFill>
                  <a:srgbClr val="40458C"/>
                </a:solidFill>
                <a:latin typeface="Tahoma" charset="0"/>
              </a:rPr>
              <a:t>IEAP – CTU Prague</a:t>
            </a:r>
            <a:endParaRPr lang="cs-CZ" sz="1400" smtClean="0">
              <a:solidFill>
                <a:srgbClr val="40458C"/>
              </a:solidFill>
              <a:latin typeface="Tahoma" charset="0"/>
            </a:endParaRPr>
          </a:p>
        </p:txBody>
      </p:sp>
      <p:sp>
        <p:nvSpPr>
          <p:cNvPr id="14404" name="Rectangle 68"/>
          <p:cNvSpPr>
            <a:spLocks noGrp="1" noChangeArrowheads="1"/>
          </p:cNvSpPr>
          <p:nvPr>
            <p:ph type="ctrTitle"/>
          </p:nvPr>
        </p:nvSpPr>
        <p:spPr>
          <a:xfrm>
            <a:off x="990600" y="1752600"/>
            <a:ext cx="7772400" cy="1143000"/>
          </a:xfrm>
        </p:spPr>
        <p:txBody>
          <a:bodyPr/>
          <a:lstStyle>
            <a:lvl1pPr>
              <a:defRPr/>
            </a:lvl1pPr>
          </a:lstStyle>
          <a:p>
            <a:r>
              <a:rPr lang="en-US"/>
              <a:t>Klepnutím lze upravit styl předlohy nadpisů.</a:t>
            </a:r>
          </a:p>
        </p:txBody>
      </p:sp>
      <p:sp>
        <p:nvSpPr>
          <p:cNvPr id="14405" name="Rectangle 69"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lvl1pPr>
          </a:lstStyle>
          <a:p>
            <a:r>
              <a:rPr lang="en-US" noProof="0"/>
              <a:t>Klepnutím lze upravit styl předlohy podnadpisů.</a:t>
            </a:r>
          </a:p>
        </p:txBody>
      </p:sp>
      <p:sp>
        <p:nvSpPr>
          <p:cNvPr id="72" name="Rectangle 70"/>
          <p:cNvSpPr>
            <a:spLocks noGrp="1" noChangeArrowheads="1"/>
          </p:cNvSpPr>
          <p:nvPr>
            <p:ph type="dt" sz="quarter" idx="10"/>
          </p:nvPr>
        </p:nvSpPr>
        <p:spPr>
          <a:xfrm>
            <a:off x="685800" y="6248400"/>
            <a:ext cx="2562225" cy="457200"/>
          </a:xfrm>
        </p:spPr>
        <p:txBody>
          <a:bodyPr/>
          <a:lstStyle>
            <a:lvl1pPr>
              <a:defRPr sz="1400"/>
            </a:lvl1pPr>
          </a:lstStyle>
          <a:p>
            <a:pPr>
              <a:defRPr/>
            </a:pPr>
            <a:r>
              <a:rPr lang="cs-CZ" smtClean="0">
                <a:solidFill>
                  <a:srgbClr val="40458C"/>
                </a:solidFill>
              </a:rPr>
              <a:t>12.11.2019</a:t>
            </a:r>
            <a:endParaRPr lang="en-US">
              <a:solidFill>
                <a:srgbClr val="40458C"/>
              </a:solidFill>
            </a:endParaRPr>
          </a:p>
        </p:txBody>
      </p:sp>
      <p:sp>
        <p:nvSpPr>
          <p:cNvPr id="73" name="Rectangle 71"/>
          <p:cNvSpPr>
            <a:spLocks noGrp="1" noChangeArrowheads="1"/>
          </p:cNvSpPr>
          <p:nvPr>
            <p:ph type="ftr" sz="quarter" idx="11"/>
          </p:nvPr>
        </p:nvSpPr>
        <p:spPr>
          <a:xfrm>
            <a:off x="3505200" y="6248400"/>
            <a:ext cx="2895600" cy="457200"/>
          </a:xfrm>
        </p:spPr>
        <p:txBody>
          <a:bodyPr/>
          <a:lstStyle>
            <a:lvl1pPr>
              <a:defRPr sz="1400"/>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062452099"/>
      </p:ext>
    </p:extLst>
  </p:cSld>
  <p:clrMapOvr>
    <a:masterClrMapping/>
  </p:clrMapOvr>
  <p:transition xmlns:p14="http://schemas.microsoft.com/office/powerpoint/2010/main" spd="med">
    <p:split dir="in"/>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cs-CZ" dirty="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4" name="Rectangle 68"/>
          <p:cNvSpPr>
            <a:spLocks noGrp="1" noChangeArrowheads="1"/>
          </p:cNvSpPr>
          <p:nvPr>
            <p:ph type="dt" sz="half" idx="10"/>
          </p:nvPr>
        </p:nvSpPr>
        <p:spPr/>
        <p:txBody>
          <a:bodyPr/>
          <a:lstStyle>
            <a:lvl1pPr>
              <a:defRPr/>
            </a:lvl1pPr>
          </a:lstStyle>
          <a:p>
            <a:pPr>
              <a:defRPr/>
            </a:pPr>
            <a:r>
              <a:rPr lang="cs-CZ" smtClean="0">
                <a:solidFill>
                  <a:srgbClr val="40458C"/>
                </a:solidFill>
              </a:rPr>
              <a:t>12.11.2019</a:t>
            </a:r>
            <a:endParaRPr lang="en-US">
              <a:solidFill>
                <a:srgbClr val="40458C"/>
              </a:solidFill>
            </a:endParaRPr>
          </a:p>
        </p:txBody>
      </p:sp>
      <p:sp>
        <p:nvSpPr>
          <p:cNvPr id="5"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409263036"/>
      </p:ext>
    </p:extLst>
  </p:cSld>
  <p:clrMapOvr>
    <a:masterClrMapping/>
  </p:clrMapOvr>
  <p:transition xmlns:p14="http://schemas.microsoft.com/office/powerpoint/2010/main" spd="med">
    <p:split dir="in"/>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itle 1"/>
          <p:cNvSpPr>
            <a:spLocks noGrp="1"/>
          </p:cNvSpPr>
          <p:nvPr>
            <p:ph type="title"/>
          </p:nvPr>
        </p:nvSpPr>
        <p:spPr>
          <a:xfrm>
            <a:off x="609600" y="304800"/>
            <a:ext cx="7772400" cy="1143000"/>
          </a:xfrm>
        </p:spPr>
        <p:txBody>
          <a:bodyPr/>
          <a:lstStyle/>
          <a:p>
            <a:r>
              <a:rPr lang="en-US" dirty="0" smtClean="0"/>
              <a:t>Click to edit Master title style</a:t>
            </a:r>
            <a:endParaRPr lang="cs-CZ" dirty="0"/>
          </a:p>
        </p:txBody>
      </p:sp>
      <p:sp>
        <p:nvSpPr>
          <p:cNvPr id="5" name="Content Placeholder 2"/>
          <p:cNvSpPr>
            <a:spLocks noGrp="1"/>
          </p:cNvSpPr>
          <p:nvPr>
            <p:ph idx="1"/>
          </p:nvPr>
        </p:nvSpPr>
        <p:spPr>
          <a:xfrm>
            <a:off x="838200" y="1905000"/>
            <a:ext cx="7772400" cy="41148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Rectangle 68"/>
          <p:cNvSpPr>
            <a:spLocks noGrp="1" noChangeArrowheads="1"/>
          </p:cNvSpPr>
          <p:nvPr>
            <p:ph type="dt" sz="half" idx="10"/>
          </p:nvPr>
        </p:nvSpPr>
        <p:spPr>
          <a:xfrm>
            <a:off x="236538" y="6248400"/>
            <a:ext cx="1905000" cy="457200"/>
          </a:xfrm>
        </p:spPr>
        <p:txBody>
          <a:bodyPr/>
          <a:lstStyle>
            <a:lvl1pPr>
              <a:defRPr/>
            </a:lvl1pPr>
          </a:lstStyle>
          <a:p>
            <a:pPr>
              <a:defRPr/>
            </a:pPr>
            <a:r>
              <a:rPr lang="cs-CZ" smtClean="0">
                <a:solidFill>
                  <a:srgbClr val="40458C"/>
                </a:solidFill>
              </a:rPr>
              <a:t>12.11.2019</a:t>
            </a:r>
            <a:endParaRPr lang="en-US" dirty="0">
              <a:solidFill>
                <a:srgbClr val="40458C"/>
              </a:solidFill>
            </a:endParaRPr>
          </a:p>
        </p:txBody>
      </p:sp>
      <p:sp>
        <p:nvSpPr>
          <p:cNvPr id="7"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82263003"/>
      </p:ext>
    </p:extLst>
  </p:cSld>
  <p:clrMapOvr>
    <a:masterClrMapping/>
  </p:clrMapOvr>
  <p:transition xmlns:p14="http://schemas.microsoft.com/office/powerpoint/2010/main" spd="med">
    <p:split dir="in"/>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Klepnutím lze upravit styl předlohy podnadpisů.</a:t>
            </a:r>
            <a:endParaRPr lang="cs-CZ"/>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rPr>
              <a:t>12.11.2019</a:t>
            </a:r>
            <a:endParaRPr lang="en-US" dirty="0">
              <a:solidFill>
                <a:srgbClr val="40458C"/>
              </a:solidFil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674697560"/>
      </p:ext>
    </p:extLst>
  </p:cSld>
  <p:clrMapOvr>
    <a:masterClrMapping/>
  </p:clrMapOvr>
  <p:transition xmlns:p14="http://schemas.microsoft.com/office/powerpoint/2010/mai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4"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399748595"/>
      </p:ext>
    </p:extLst>
  </p:cSld>
  <p:clrMapOvr>
    <a:masterClrMapping/>
  </p:clrMapOvr>
  <p:transition xmlns:p14="http://schemas.microsoft.com/office/powerpoint/2010/main" spd="med"/>
</p:sldLayout>
</file>

<file path=ppt/slideLayouts/slideLayout150.xml><?xml version="1.0" encoding="utf-8"?>
<p:sldLayout xmlns:a="http://schemas.openxmlformats.org/drawingml/2006/main" xmlns:r="http://schemas.openxmlformats.org/officeDocument/2006/relationships" xmlns:p="http://schemas.openxmlformats.org/presentationml/2006/main" userDrawn="1">
  <p:cSld name="Chapter Titl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6251" y="44624"/>
            <a:ext cx="3321613" cy="90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 Placeholder 5"/>
          <p:cNvSpPr txBox="1">
            <a:spLocks/>
          </p:cNvSpPr>
          <p:nvPr userDrawn="1"/>
        </p:nvSpPr>
        <p:spPr>
          <a:xfrm>
            <a:off x="12700" y="6553200"/>
            <a:ext cx="3551238" cy="304800"/>
          </a:xfrm>
          <a:prstGeom prst="rect">
            <a:avLst/>
          </a:prstGeom>
        </p:spPr>
        <p:txBody>
          <a:bodyPr>
            <a:normAutofit/>
          </a:bodyPr>
          <a:lstStyle>
            <a:lvl1pPr marL="0" indent="0" algn="ctr" defTabSz="914400" rtl="0" eaLnBrk="1" latinLnBrk="0" hangingPunct="1">
              <a:spcBef>
                <a:spcPct val="20000"/>
              </a:spcBef>
              <a:buFont typeface="Arial" pitchFamily="34" charset="0"/>
              <a:buNone/>
              <a:defRPr lang="el-GR" sz="1100" b="1" i="1" kern="1200" baseline="0" dirty="0">
                <a:solidFill>
                  <a:schemeClr val="tx2">
                    <a:lumMod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smtClean="0">
                <a:solidFill>
                  <a:srgbClr val="660066">
                    <a:lumMod val="50000"/>
                  </a:srgbClr>
                </a:solidFill>
                <a:latin typeface="Tahoma"/>
                <a:cs typeface="Arial"/>
              </a:rPr>
              <a:t>4</a:t>
            </a:r>
            <a:r>
              <a:rPr lang="en-US" baseline="30000" smtClean="0">
                <a:solidFill>
                  <a:srgbClr val="660066">
                    <a:lumMod val="50000"/>
                  </a:srgbClr>
                </a:solidFill>
                <a:latin typeface="Tahoma"/>
                <a:cs typeface="Arial"/>
              </a:rPr>
              <a:t>th</a:t>
            </a:r>
            <a:r>
              <a:rPr lang="en-US" smtClean="0">
                <a:solidFill>
                  <a:srgbClr val="660066">
                    <a:lumMod val="50000"/>
                  </a:srgbClr>
                </a:solidFill>
                <a:latin typeface="Tahoma"/>
                <a:cs typeface="Arial"/>
              </a:rPr>
              <a:t> GA Meeting: WP5</a:t>
            </a:r>
            <a:endParaRPr lang="en-US">
              <a:solidFill>
                <a:srgbClr val="660066">
                  <a:lumMod val="50000"/>
                </a:srgbClr>
              </a:solidFill>
              <a:latin typeface="Tahoma"/>
              <a:cs typeface="Arial"/>
            </a:endParaRPr>
          </a:p>
        </p:txBody>
      </p:sp>
      <p:sp>
        <p:nvSpPr>
          <p:cNvPr id="9" name="Text Placeholder 8"/>
          <p:cNvSpPr>
            <a:spLocks noGrp="1"/>
          </p:cNvSpPr>
          <p:nvPr>
            <p:ph type="body" sz="quarter" idx="15"/>
          </p:nvPr>
        </p:nvSpPr>
        <p:spPr>
          <a:xfrm>
            <a:off x="26252" y="1340768"/>
            <a:ext cx="9117748" cy="4392488"/>
          </a:xfrm>
        </p:spPr>
        <p:txBody>
          <a:bodyPr>
            <a:normAutofit/>
          </a:bodyPr>
          <a:lstStyle>
            <a:lvl1pPr marL="0" indent="0" algn="ctr">
              <a:buNone/>
              <a:defRPr lang="en-GB" sz="4000" b="1" kern="1200" dirty="0" smtClean="0">
                <a:solidFill>
                  <a:schemeClr val="tx2">
                    <a:lumMod val="75000"/>
                  </a:schemeClr>
                </a:solidFill>
                <a:latin typeface="+mn-lt"/>
                <a:ea typeface="+mn-ea"/>
                <a:cs typeface="+mn-cs"/>
              </a:defRPr>
            </a:lvl1pPr>
          </a:lstStyle>
          <a:p>
            <a:pPr lvl="0"/>
            <a:r>
              <a:rPr lang="en-US" smtClean="0"/>
              <a:t>Click to edit Master text styles</a:t>
            </a:r>
          </a:p>
        </p:txBody>
      </p:sp>
      <p:sp>
        <p:nvSpPr>
          <p:cNvPr id="5" name="Slide Number Placeholder 4"/>
          <p:cNvSpPr>
            <a:spLocks noGrp="1"/>
          </p:cNvSpPr>
          <p:nvPr>
            <p:ph type="sldNum" sz="quarter" idx="16"/>
          </p:nvPr>
        </p:nvSpPr>
        <p:spPr>
          <a:xfrm>
            <a:off x="8316913" y="6546850"/>
            <a:ext cx="369887" cy="311150"/>
          </a:xfrm>
          <a:prstGeom prst="rect">
            <a:avLst/>
          </a:prstGeom>
        </p:spPr>
        <p:txBody>
          <a:bodyPr vert="horz" wrap="square" lIns="91440" tIns="45720" rIns="91440" bIns="45720" numCol="1" anchor="t" anchorCtr="0" compatLnSpc="1">
            <a:prstTxWarp prst="textNoShape">
              <a:avLst/>
            </a:prstTxWarp>
          </a:bodyPr>
          <a:lstStyle>
            <a:lvl1pPr algn="ctr" eaLnBrk="1" hangingPunct="1">
              <a:spcBef>
                <a:spcPct val="20000"/>
              </a:spcBef>
              <a:defRPr sz="1100" b="1" i="1">
                <a:solidFill>
                  <a:srgbClr val="330033"/>
                </a:solidFill>
                <a:latin typeface="Tahoma" charset="0"/>
              </a:defRPr>
            </a:lvl1pPr>
          </a:lstStyle>
          <a:p>
            <a:fld id="{823A91B0-E3CB-2047-9A0E-CF0406BADBF9}" type="slidenum">
              <a:rPr lang="en-GB" smtClean="0">
                <a:cs typeface="Arial" charset="0"/>
              </a:rPr>
              <a:pPr/>
              <a:t>‹#›</a:t>
            </a:fld>
            <a:endParaRPr lang="en-GB" smtClean="0">
              <a:cs typeface="Arial" charset="0"/>
            </a:endParaRPr>
          </a:p>
        </p:txBody>
      </p:sp>
      <p:sp>
        <p:nvSpPr>
          <p:cNvPr id="6" name="Date Placeholder 3"/>
          <p:cNvSpPr>
            <a:spLocks noGrp="1"/>
          </p:cNvSpPr>
          <p:nvPr>
            <p:ph type="dt" sz="half" idx="17"/>
          </p:nvPr>
        </p:nvSpPr>
        <p:spPr>
          <a:xfrm>
            <a:off x="3635375" y="6546850"/>
            <a:ext cx="1441450" cy="311150"/>
          </a:xfrm>
        </p:spPr>
        <p:txBody>
          <a:bodyPr/>
          <a:lstStyle>
            <a:lvl1pPr algn="ctr">
              <a:spcBef>
                <a:spcPct val="20000"/>
              </a:spcBef>
              <a:defRPr lang="en-US" sz="1100" b="1" i="1" kern="1200" smtClean="0">
                <a:solidFill>
                  <a:schemeClr val="tx2">
                    <a:lumMod val="50000"/>
                  </a:schemeClr>
                </a:solidFill>
                <a:latin typeface="+mn-lt"/>
                <a:ea typeface="+mn-ea"/>
                <a:cs typeface="+mn-cs"/>
              </a:defRPr>
            </a:lvl1pPr>
          </a:lstStyle>
          <a:p>
            <a:pPr>
              <a:defRPr/>
            </a:pPr>
            <a:r>
              <a:rPr lang="cs-CZ" smtClean="0">
                <a:solidFill>
                  <a:srgbClr val="660066">
                    <a:lumMod val="50000"/>
                  </a:srgbClr>
                </a:solidFill>
                <a:latin typeface="Tahoma"/>
                <a:cs typeface="Arial"/>
              </a:rPr>
              <a:t>12.11.2019</a:t>
            </a:r>
            <a:endParaRPr lang="en-GB" dirty="0">
              <a:solidFill>
                <a:srgbClr val="660066">
                  <a:lumMod val="50000"/>
                </a:srgbClr>
              </a:solidFill>
              <a:latin typeface="Tahoma"/>
              <a:cs typeface="Arial"/>
            </a:endParaRPr>
          </a:p>
        </p:txBody>
      </p:sp>
    </p:spTree>
    <p:extLst>
      <p:ext uri="{BB962C8B-B14F-4D97-AF65-F5344CB8AC3E}">
        <p14:creationId xmlns:p14="http://schemas.microsoft.com/office/powerpoint/2010/main" val="3615717867"/>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6858000"/>
          </a:xfrm>
          <a:prstGeom prst="rect">
            <a:avLst/>
          </a:prstGeom>
          <a:gradFill rotWithShape="0">
            <a:gsLst>
              <a:gs pos="0">
                <a:srgbClr val="D3DEFD"/>
              </a:gs>
              <a:gs pos="100000">
                <a:schemeClr val="bg1"/>
              </a:gs>
            </a:gsLst>
            <a:path path="shape">
              <a:fillToRect l="50000" t="50000" r="50000" b="50000"/>
            </a:path>
          </a:gradFill>
          <a:ln w="9525">
            <a:noFill/>
            <a:miter lim="800000"/>
            <a:headEnd/>
            <a:tailEnd/>
          </a:ln>
          <a:effectLst/>
        </p:spPr>
        <p:txBody>
          <a:bodyPr wrap="none" anchor="ctr"/>
          <a:lstStyle/>
          <a:p>
            <a:pPr>
              <a:defRPr/>
            </a:pPr>
            <a:endParaRPr lang="cs-CZ" sz="2800">
              <a:solidFill>
                <a:srgbClr val="40458C"/>
              </a:solidFill>
              <a:cs typeface="Arial"/>
            </a:endParaRPr>
          </a:p>
        </p:txBody>
      </p:sp>
      <p:grpSp>
        <p:nvGrpSpPr>
          <p:cNvPr id="5" name="Group 3"/>
          <p:cNvGrpSpPr>
            <a:grpSpLocks/>
          </p:cNvGrpSpPr>
          <p:nvPr/>
        </p:nvGrpSpPr>
        <p:grpSpPr bwMode="auto">
          <a:xfrm>
            <a:off x="0" y="0"/>
            <a:ext cx="9144000" cy="6858000"/>
            <a:chOff x="0" y="0"/>
            <a:chExt cx="5760" cy="4320"/>
          </a:xfrm>
        </p:grpSpPr>
        <p:grpSp>
          <p:nvGrpSpPr>
            <p:cNvPr id="6" name="Group 4"/>
            <p:cNvGrpSpPr>
              <a:grpSpLocks/>
            </p:cNvGrpSpPr>
            <p:nvPr/>
          </p:nvGrpSpPr>
          <p:grpSpPr bwMode="auto">
            <a:xfrm>
              <a:off x="0" y="0"/>
              <a:ext cx="5760" cy="4320"/>
              <a:chOff x="0" y="0"/>
              <a:chExt cx="5760" cy="4320"/>
            </a:xfrm>
          </p:grpSpPr>
          <p:sp>
            <p:nvSpPr>
              <p:cNvPr id="16" name="Rectangle 5"/>
              <p:cNvSpPr>
                <a:spLocks noChangeArrowheads="1"/>
              </p:cNvSpPr>
              <p:nvPr/>
            </p:nvSpPr>
            <p:spPr bwMode="ltGray">
              <a:xfrm>
                <a:off x="2112" y="0"/>
                <a:ext cx="3648" cy="96"/>
              </a:xfrm>
              <a:prstGeom prst="rect">
                <a:avLst/>
              </a:prstGeom>
              <a:solidFill>
                <a:schemeClr val="folHlink"/>
              </a:solidFill>
              <a:ln w="9525">
                <a:noFill/>
                <a:miter lim="800000"/>
                <a:headEnd/>
                <a:tailEnd/>
              </a:ln>
              <a:effectLst/>
            </p:spPr>
            <p:txBody>
              <a:bodyPr wrap="none" anchor="ctr"/>
              <a:lstStyle/>
              <a:p>
                <a:pPr>
                  <a:defRPr/>
                </a:pPr>
                <a:endParaRPr lang="cs-CZ" sz="2800">
                  <a:solidFill>
                    <a:srgbClr val="40458C"/>
                  </a:solidFill>
                  <a:cs typeface="Arial"/>
                </a:endParaRPr>
              </a:p>
            </p:txBody>
          </p:sp>
          <p:grpSp>
            <p:nvGrpSpPr>
              <p:cNvPr id="17" name="Group 6"/>
              <p:cNvGrpSpPr>
                <a:grpSpLocks/>
              </p:cNvGrpSpPr>
              <p:nvPr userDrawn="1"/>
            </p:nvGrpSpPr>
            <p:grpSpPr bwMode="auto">
              <a:xfrm>
                <a:off x="0" y="0"/>
                <a:ext cx="5760" cy="4320"/>
                <a:chOff x="0" y="0"/>
                <a:chExt cx="5760" cy="4320"/>
              </a:xfrm>
            </p:grpSpPr>
            <p:sp>
              <p:nvSpPr>
                <p:cNvPr id="19" name="Line 7"/>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0" name="Line 8"/>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1" name="Line 9"/>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2" name="Line 10"/>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3" name="Line 11"/>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4" name="Line 12"/>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5" name="Line 13"/>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6" name="Line 14"/>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7" name="Line 15"/>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8" name="Line 16"/>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9" name="Line 17"/>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0" name="Line 18"/>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1" name="Line 19"/>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2" name="Line 20"/>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3" name="Line 21"/>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4" name="Line 22"/>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5" name="Line 23"/>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6" name="Line 24"/>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7" name="Line 25"/>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8" name="Line 26"/>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9" name="Line 27"/>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0" name="Line 28"/>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1" name="Line 29"/>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2" name="Line 30"/>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3" name="Line 31"/>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4" name="Line 32"/>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5" name="Line 33"/>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6" name="Line 34"/>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7" name="Line 35"/>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8" name="Line 36"/>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9" name="Line 37"/>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0" name="Line 38"/>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1" name="Line 39"/>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2" name="Line 40"/>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3" name="Line 41"/>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4" name="Line 42"/>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5" name="Line 43"/>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6" name="Line 44"/>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7" name="Line 45"/>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8" name="Line 46"/>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9" name="Line 47"/>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0" name="Line 48"/>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1" name="Line 49"/>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2" name="Line 50"/>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3" name="Line 51"/>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4" name="Line 52"/>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5" name="Line 53"/>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6" name="Line 54"/>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7" name="Line 55"/>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8" name="Line 56"/>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9" name="Line 57"/>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grpSp>
          <p:sp>
            <p:nvSpPr>
              <p:cNvPr id="18" name="Line 58"/>
              <p:cNvSpPr>
                <a:spLocks noChangeShapeType="1"/>
              </p:cNvSpPr>
              <p:nvPr/>
            </p:nvSpPr>
            <p:spPr bwMode="ltGray">
              <a:xfrm>
                <a:off x="5568" y="0"/>
                <a:ext cx="0" cy="1488"/>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grpSp>
          <p:nvGrpSpPr>
            <p:cNvPr id="7" name="Group 59"/>
            <p:cNvGrpSpPr>
              <a:grpSpLocks/>
            </p:cNvGrpSpPr>
            <p:nvPr userDrawn="1"/>
          </p:nvGrpSpPr>
          <p:grpSpPr bwMode="auto">
            <a:xfrm>
              <a:off x="3" y="559"/>
              <a:ext cx="4192" cy="1796"/>
              <a:chOff x="3" y="559"/>
              <a:chExt cx="4192" cy="1796"/>
            </a:xfrm>
          </p:grpSpPr>
          <p:sp>
            <p:nvSpPr>
              <p:cNvPr id="12" name="Line 60"/>
              <p:cNvSpPr>
                <a:spLocks noChangeShapeType="1"/>
              </p:cNvSpPr>
              <p:nvPr/>
            </p:nvSpPr>
            <p:spPr bwMode="ltGray">
              <a:xfrm>
                <a:off x="506" y="559"/>
                <a:ext cx="0" cy="1796"/>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3" name="Line 61"/>
              <p:cNvSpPr>
                <a:spLocks noChangeShapeType="1"/>
              </p:cNvSpPr>
              <p:nvPr/>
            </p:nvSpPr>
            <p:spPr bwMode="ltGray">
              <a:xfrm flipH="1" flipV="1">
                <a:off x="3" y="1924"/>
                <a:ext cx="3211" cy="1"/>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4" name="Line 62"/>
              <p:cNvSpPr>
                <a:spLocks noChangeShapeType="1"/>
              </p:cNvSpPr>
              <p:nvPr/>
            </p:nvSpPr>
            <p:spPr bwMode="ltGray">
              <a:xfrm flipH="1" flipV="1">
                <a:off x="384" y="938"/>
                <a:ext cx="3811" cy="1"/>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5" name="Arc 63"/>
              <p:cNvSpPr>
                <a:spLocks/>
              </p:cNvSpPr>
              <p:nvPr/>
            </p:nvSpPr>
            <p:spPr bwMode="ltGray">
              <a:xfrm rot="16200000" flipH="1">
                <a:off x="426" y="860"/>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grpSp>
          <p:nvGrpSpPr>
            <p:cNvPr id="8" name="Group 64"/>
            <p:cNvGrpSpPr>
              <a:grpSpLocks/>
            </p:cNvGrpSpPr>
            <p:nvPr userDrawn="1"/>
          </p:nvGrpSpPr>
          <p:grpSpPr bwMode="auto">
            <a:xfrm>
              <a:off x="1480" y="1952"/>
              <a:ext cx="3808" cy="1812"/>
              <a:chOff x="1480" y="1952"/>
              <a:chExt cx="3808" cy="1812"/>
            </a:xfrm>
          </p:grpSpPr>
          <p:sp>
            <p:nvSpPr>
              <p:cNvPr id="9" name="Line 65"/>
              <p:cNvSpPr>
                <a:spLocks noChangeShapeType="1"/>
              </p:cNvSpPr>
              <p:nvPr/>
            </p:nvSpPr>
            <p:spPr bwMode="ltGray">
              <a:xfrm flipV="1">
                <a:off x="1480" y="3442"/>
                <a:ext cx="3808" cy="0"/>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0" name="Line 66"/>
              <p:cNvSpPr>
                <a:spLocks noChangeShapeType="1"/>
              </p:cNvSpPr>
              <p:nvPr/>
            </p:nvSpPr>
            <p:spPr bwMode="ltGray">
              <a:xfrm flipH="1">
                <a:off x="5172" y="1952"/>
                <a:ext cx="0" cy="1812"/>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1" name="Arc 67"/>
              <p:cNvSpPr>
                <a:spLocks/>
              </p:cNvSpPr>
              <p:nvPr/>
            </p:nvSpPr>
            <p:spPr bwMode="ltGray">
              <a:xfrm rot="5400000">
                <a:off x="5097" y="3347"/>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grpSp>
      <p:pic>
        <p:nvPicPr>
          <p:cNvPr id="70" name="Picture 73"/>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293688"/>
            <a:ext cx="1323975"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Text Box 74"/>
          <p:cNvSpPr txBox="1">
            <a:spLocks noChangeArrowheads="1"/>
          </p:cNvSpPr>
          <p:nvPr userDrawn="1"/>
        </p:nvSpPr>
        <p:spPr bwMode="auto">
          <a:xfrm>
            <a:off x="7148513" y="6400800"/>
            <a:ext cx="1690687" cy="304800"/>
          </a:xfrm>
          <a:prstGeom prst="rect">
            <a:avLst/>
          </a:prstGeom>
          <a:noFill/>
          <a:ln w="9525" algn="ctr">
            <a:noFill/>
            <a:miter lim="800000"/>
            <a:headEnd/>
            <a:tailEnd/>
          </a:ln>
          <a:effectLst/>
        </p:spPr>
        <p:txBody>
          <a:bodyPr wrap="none">
            <a:spAutoFit/>
          </a:bodyPr>
          <a:lstStyle>
            <a:lvl1pPr eaLnBrk="0" hangingPunct="0">
              <a:defRPr sz="2800">
                <a:solidFill>
                  <a:schemeClr val="tx1"/>
                </a:solidFill>
                <a:latin typeface="Arial" charset="0"/>
                <a:ea typeface="ＭＳ Ｐゴシック" charset="0"/>
                <a:cs typeface="Arial" charset="0"/>
              </a:defRPr>
            </a:lvl1pPr>
            <a:lvl2pPr marL="742950" indent="-285750" eaLnBrk="0" hangingPunct="0">
              <a:defRPr sz="2800">
                <a:solidFill>
                  <a:schemeClr val="tx1"/>
                </a:solidFill>
                <a:latin typeface="Arial" charset="0"/>
                <a:ea typeface="Arial" charset="0"/>
                <a:cs typeface="Arial" charset="0"/>
              </a:defRPr>
            </a:lvl2pPr>
            <a:lvl3pPr marL="1143000" indent="-228600" eaLnBrk="0" hangingPunct="0">
              <a:defRPr sz="2800">
                <a:solidFill>
                  <a:schemeClr val="tx1"/>
                </a:solidFill>
                <a:latin typeface="Arial" charset="0"/>
                <a:ea typeface="Arial" charset="0"/>
                <a:cs typeface="Arial" charset="0"/>
              </a:defRPr>
            </a:lvl3pPr>
            <a:lvl4pPr marL="1600200" indent="-228600" eaLnBrk="0" hangingPunct="0">
              <a:defRPr sz="2800">
                <a:solidFill>
                  <a:schemeClr val="tx1"/>
                </a:solidFill>
                <a:latin typeface="Arial" charset="0"/>
                <a:ea typeface="Arial" charset="0"/>
                <a:cs typeface="Arial" charset="0"/>
              </a:defRPr>
            </a:lvl4pPr>
            <a:lvl5pPr marL="2057400" indent="-228600" eaLnBrk="0" hangingPunct="0">
              <a:defRPr sz="28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2800">
                <a:solidFill>
                  <a:schemeClr val="tx1"/>
                </a:solidFill>
                <a:latin typeface="Arial" charset="0"/>
                <a:ea typeface="Arial" charset="0"/>
                <a:cs typeface="Arial" charset="0"/>
              </a:defRPr>
            </a:lvl9pPr>
          </a:lstStyle>
          <a:p>
            <a:pPr eaLnBrk="1" hangingPunct="1"/>
            <a:r>
              <a:rPr lang="en-US" sz="1400" smtClean="0">
                <a:solidFill>
                  <a:srgbClr val="40458C"/>
                </a:solidFill>
                <a:latin typeface="Tahoma" charset="0"/>
              </a:rPr>
              <a:t>IEAP – CTU Prague</a:t>
            </a:r>
            <a:endParaRPr lang="cs-CZ" sz="1400" smtClean="0">
              <a:solidFill>
                <a:srgbClr val="40458C"/>
              </a:solidFill>
              <a:latin typeface="Tahoma" charset="0"/>
            </a:endParaRPr>
          </a:p>
        </p:txBody>
      </p:sp>
      <p:sp>
        <p:nvSpPr>
          <p:cNvPr id="14404" name="Rectangle 68"/>
          <p:cNvSpPr>
            <a:spLocks noGrp="1" noChangeArrowheads="1"/>
          </p:cNvSpPr>
          <p:nvPr>
            <p:ph type="ctrTitle"/>
          </p:nvPr>
        </p:nvSpPr>
        <p:spPr>
          <a:xfrm>
            <a:off x="990600" y="1752600"/>
            <a:ext cx="7772400" cy="1143000"/>
          </a:xfrm>
        </p:spPr>
        <p:txBody>
          <a:bodyPr/>
          <a:lstStyle>
            <a:lvl1pPr>
              <a:defRPr/>
            </a:lvl1pPr>
          </a:lstStyle>
          <a:p>
            <a:r>
              <a:rPr lang="en-US"/>
              <a:t>Klepnutím lze upravit styl předlohy nadpisů.</a:t>
            </a:r>
          </a:p>
        </p:txBody>
      </p:sp>
      <p:sp>
        <p:nvSpPr>
          <p:cNvPr id="14405" name="Rectangle 69"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lvl1pPr>
          </a:lstStyle>
          <a:p>
            <a:r>
              <a:rPr lang="en-US" noProof="0"/>
              <a:t>Klepnutím lze upravit styl předlohy podnadpisů.</a:t>
            </a:r>
          </a:p>
        </p:txBody>
      </p:sp>
      <p:sp>
        <p:nvSpPr>
          <p:cNvPr id="72" name="Rectangle 70"/>
          <p:cNvSpPr>
            <a:spLocks noGrp="1" noChangeArrowheads="1"/>
          </p:cNvSpPr>
          <p:nvPr>
            <p:ph type="dt" sz="quarter" idx="10"/>
          </p:nvPr>
        </p:nvSpPr>
        <p:spPr>
          <a:xfrm>
            <a:off x="685800" y="6248400"/>
            <a:ext cx="2562225" cy="457200"/>
          </a:xfrm>
        </p:spPr>
        <p:txBody>
          <a:bodyPr/>
          <a:lstStyle>
            <a:lvl1pPr>
              <a:defRPr sz="1400"/>
            </a:lvl1pPr>
          </a:lstStyle>
          <a:p>
            <a:pPr>
              <a:defRPr/>
            </a:pPr>
            <a:r>
              <a:rPr lang="cs-CZ" smtClean="0">
                <a:solidFill>
                  <a:srgbClr val="40458C"/>
                </a:solidFill>
                <a:cs typeface="Arial"/>
              </a:rPr>
              <a:t>12.11.2019</a:t>
            </a:r>
            <a:endParaRPr lang="en-US">
              <a:solidFill>
                <a:srgbClr val="40458C"/>
              </a:solidFill>
              <a:cs typeface="Arial"/>
            </a:endParaRPr>
          </a:p>
        </p:txBody>
      </p:sp>
      <p:sp>
        <p:nvSpPr>
          <p:cNvPr id="73" name="Rectangle 71"/>
          <p:cNvSpPr>
            <a:spLocks noGrp="1" noChangeArrowheads="1"/>
          </p:cNvSpPr>
          <p:nvPr>
            <p:ph type="ftr" sz="quarter" idx="11"/>
          </p:nvPr>
        </p:nvSpPr>
        <p:spPr>
          <a:xfrm>
            <a:off x="3505200" y="6248400"/>
            <a:ext cx="2895600" cy="457200"/>
          </a:xfrm>
        </p:spPr>
        <p:txBody>
          <a:bodyPr/>
          <a:lstStyle>
            <a:lvl1pPr>
              <a:defRPr sz="1400"/>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870951138"/>
      </p:ext>
    </p:extLst>
  </p:cSld>
  <p:clrMapOvr>
    <a:masterClrMapping/>
  </p:clrMapOvr>
  <p:transition xmlns:p14="http://schemas.microsoft.com/office/powerpoint/2010/main" spd="med">
    <p:split dir="in"/>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cs-CZ" dirty="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4" name="Rectangle 68"/>
          <p:cNvSpPr>
            <a:spLocks noGrp="1" noChangeArrowheads="1"/>
          </p:cNvSpPr>
          <p:nvPr>
            <p:ph type="dt" sz="half" idx="10"/>
          </p:nvPr>
        </p:nvSpPr>
        <p:spPr/>
        <p:txBody>
          <a:bodyPr/>
          <a:lstStyle>
            <a:lvl1pPr>
              <a:defRPr/>
            </a:lvl1pPr>
          </a:lstStyle>
          <a:p>
            <a:pPr>
              <a:defRPr/>
            </a:pPr>
            <a:r>
              <a:rPr lang="cs-CZ" smtClean="0">
                <a:solidFill>
                  <a:srgbClr val="40458C"/>
                </a:solidFill>
                <a:cs typeface="Arial"/>
              </a:rPr>
              <a:t>12.11.2019</a:t>
            </a:r>
            <a:endParaRPr lang="en-US">
              <a:solidFill>
                <a:srgbClr val="40458C"/>
              </a:solidFill>
              <a:cs typeface="Arial"/>
            </a:endParaRPr>
          </a:p>
        </p:txBody>
      </p:sp>
      <p:sp>
        <p:nvSpPr>
          <p:cNvPr id="5"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447038827"/>
      </p:ext>
    </p:extLst>
  </p:cSld>
  <p:clrMapOvr>
    <a:masterClrMapping/>
  </p:clrMapOvr>
  <p:transition xmlns:p14="http://schemas.microsoft.com/office/powerpoint/2010/main" spd="med">
    <p:split dir="in"/>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itle 1"/>
          <p:cNvSpPr>
            <a:spLocks noGrp="1"/>
          </p:cNvSpPr>
          <p:nvPr>
            <p:ph type="title"/>
          </p:nvPr>
        </p:nvSpPr>
        <p:spPr>
          <a:xfrm>
            <a:off x="609600" y="304800"/>
            <a:ext cx="7772400" cy="1143000"/>
          </a:xfrm>
        </p:spPr>
        <p:txBody>
          <a:bodyPr/>
          <a:lstStyle/>
          <a:p>
            <a:r>
              <a:rPr lang="en-US" dirty="0" smtClean="0"/>
              <a:t>Click to edit Master title style</a:t>
            </a:r>
            <a:endParaRPr lang="cs-CZ" dirty="0"/>
          </a:p>
        </p:txBody>
      </p:sp>
      <p:sp>
        <p:nvSpPr>
          <p:cNvPr id="5" name="Content Placeholder 2"/>
          <p:cNvSpPr>
            <a:spLocks noGrp="1"/>
          </p:cNvSpPr>
          <p:nvPr>
            <p:ph idx="1"/>
          </p:nvPr>
        </p:nvSpPr>
        <p:spPr>
          <a:xfrm>
            <a:off x="838200" y="1905000"/>
            <a:ext cx="7772400" cy="41148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Rectangle 68"/>
          <p:cNvSpPr>
            <a:spLocks noGrp="1" noChangeArrowheads="1"/>
          </p:cNvSpPr>
          <p:nvPr>
            <p:ph type="dt" sz="half" idx="10"/>
          </p:nvPr>
        </p:nvSpPr>
        <p:spPr/>
        <p:txBody>
          <a:bodyPr/>
          <a:lstStyle>
            <a:lvl1pPr>
              <a:defRPr/>
            </a:lvl1pPr>
          </a:lstStyle>
          <a:p>
            <a:pPr>
              <a:defRPr/>
            </a:pPr>
            <a:r>
              <a:rPr lang="cs-CZ" smtClean="0">
                <a:solidFill>
                  <a:srgbClr val="40458C"/>
                </a:solidFill>
                <a:cs typeface="Arial"/>
              </a:rPr>
              <a:t>12.11.2019</a:t>
            </a:r>
            <a:endParaRPr lang="en-US" dirty="0">
              <a:solidFill>
                <a:srgbClr val="40458C"/>
              </a:solidFill>
              <a:cs typeface="Arial"/>
            </a:endParaRPr>
          </a:p>
        </p:txBody>
      </p:sp>
      <p:sp>
        <p:nvSpPr>
          <p:cNvPr id="7"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64279152"/>
      </p:ext>
    </p:extLst>
  </p:cSld>
  <p:clrMapOvr>
    <a:masterClrMapping/>
  </p:clrMapOvr>
  <p:transition xmlns:p14="http://schemas.microsoft.com/office/powerpoint/2010/main" spd="med">
    <p:split dir="in"/>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Klepnutím lze upravit styl předlohy podnadpisů.</a:t>
            </a:r>
            <a:endParaRPr lang="cs-CZ"/>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cs typeface="Arial"/>
              </a:rPr>
              <a:t>12.11.2019</a:t>
            </a:r>
            <a:endParaRPr lang="en-US" dirty="0">
              <a:solidFill>
                <a:srgbClr val="40458C"/>
              </a:solidFill>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790064385"/>
      </p:ext>
    </p:extLst>
  </p:cSld>
  <p:clrMapOvr>
    <a:masterClrMapping/>
  </p:clrMapOvr>
  <p:transition xmlns:p14="http://schemas.microsoft.com/office/powerpoint/2010/main" spd="med"/>
</p:sldLayout>
</file>

<file path=ppt/slideLayouts/slideLayout155.xml><?xml version="1.0" encoding="utf-8"?>
<p:sldLayout xmlns:a="http://schemas.openxmlformats.org/drawingml/2006/main" xmlns:r="http://schemas.openxmlformats.org/officeDocument/2006/relationships" xmlns:p="http://schemas.openxmlformats.org/presentationml/2006/main" type="fourObj">
  <p:cSld name="Nadpis a 4 obsahy">
    <p:spTree>
      <p:nvGrpSpPr>
        <p:cNvPr id="1" name=""/>
        <p:cNvGrpSpPr/>
        <p:nvPr/>
      </p:nvGrpSpPr>
      <p:grpSpPr>
        <a:xfrm>
          <a:off x="0" y="0"/>
          <a:ext cx="0" cy="0"/>
          <a:chOff x="0" y="0"/>
          <a:chExt cx="0" cy="0"/>
        </a:xfrm>
      </p:grpSpPr>
      <p:sp>
        <p:nvSpPr>
          <p:cNvPr id="2" name="Nadpis 1"/>
          <p:cNvSpPr>
            <a:spLocks noGrp="1"/>
          </p:cNvSpPr>
          <p:nvPr>
            <p:ph type="title" sz="quarter"/>
          </p:nvPr>
        </p:nvSpPr>
        <p:spPr>
          <a:xfrm>
            <a:off x="609600" y="304800"/>
            <a:ext cx="7772400" cy="1143000"/>
          </a:xfrm>
        </p:spPr>
        <p:txBody>
          <a:bodyPr/>
          <a:lstStyle/>
          <a:p>
            <a:r>
              <a:rPr lang="cs-CZ" smtClean="0"/>
              <a:t>Klepnutím lze upravit styl předlohy nadpisů.</a:t>
            </a:r>
            <a:endParaRPr lang="cs-CZ"/>
          </a:p>
        </p:txBody>
      </p:sp>
      <p:sp>
        <p:nvSpPr>
          <p:cNvPr id="3" name="Zástupný symbol pro obsah 2"/>
          <p:cNvSpPr>
            <a:spLocks noGrp="1"/>
          </p:cNvSpPr>
          <p:nvPr>
            <p:ph sz="quarter" idx="1"/>
          </p:nvPr>
        </p:nvSpPr>
        <p:spPr>
          <a:xfrm>
            <a:off x="838200" y="19050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quarter" idx="2"/>
          </p:nvPr>
        </p:nvSpPr>
        <p:spPr>
          <a:xfrm>
            <a:off x="4800600" y="19050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obsah 4"/>
          <p:cNvSpPr>
            <a:spLocks noGrp="1"/>
          </p:cNvSpPr>
          <p:nvPr>
            <p:ph sz="quarter" idx="3"/>
          </p:nvPr>
        </p:nvSpPr>
        <p:spPr>
          <a:xfrm>
            <a:off x="838200" y="40386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obsah 5"/>
          <p:cNvSpPr>
            <a:spLocks noGrp="1"/>
          </p:cNvSpPr>
          <p:nvPr>
            <p:ph sz="quarter" idx="4"/>
          </p:nvPr>
        </p:nvSpPr>
        <p:spPr>
          <a:xfrm>
            <a:off x="4800600" y="40386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72"/>
          <p:cNvSpPr>
            <a:spLocks noGrp="1" noChangeArrowheads="1"/>
          </p:cNvSpPr>
          <p:nvPr>
            <p:ph type="dt" sz="quarter" idx="10"/>
          </p:nvPr>
        </p:nvSpPr>
        <p:spPr/>
        <p:txBody>
          <a:bodyPr/>
          <a:lstStyle>
            <a:lvl1pPr>
              <a:defRPr/>
            </a:lvl1pPr>
          </a:lstStyle>
          <a:p>
            <a:pPr>
              <a:defRPr/>
            </a:pPr>
            <a:r>
              <a:rPr lang="cs-CZ" smtClean="0">
                <a:solidFill>
                  <a:srgbClr val="40458C"/>
                </a:solidFill>
                <a:cs typeface="Arial"/>
              </a:rPr>
              <a:t>12.11.2019</a:t>
            </a:r>
            <a:endParaRPr lang="en-US">
              <a:solidFill>
                <a:srgbClr val="40458C"/>
              </a:solidFill>
              <a:cs typeface="Arial"/>
            </a:endParaRPr>
          </a:p>
        </p:txBody>
      </p:sp>
      <p:sp>
        <p:nvSpPr>
          <p:cNvPr id="8" name="Rectangle 73"/>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189882604"/>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woObj">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72"/>
          <p:cNvSpPr>
            <a:spLocks noGrp="1" noChangeArrowheads="1"/>
          </p:cNvSpPr>
          <p:nvPr>
            <p:ph type="dt" sz="quarter" idx="10"/>
          </p:nvPr>
        </p:nvSpPr>
        <p:spPr/>
        <p:txBody>
          <a:bodyPr/>
          <a:lstStyle>
            <a:lvl1pPr>
              <a:defRPr/>
            </a:lvl1pPr>
          </a:lstStyle>
          <a:p>
            <a:pPr>
              <a:defRPr/>
            </a:pPr>
            <a:r>
              <a:rPr lang="cs-CZ" smtClean="0">
                <a:solidFill>
                  <a:srgbClr val="40458C"/>
                </a:solidFill>
                <a:cs typeface="Arial"/>
              </a:rPr>
              <a:t>12.11.2019</a:t>
            </a:r>
            <a:endParaRPr lang="en-US">
              <a:solidFill>
                <a:srgbClr val="40458C"/>
              </a:solidFill>
              <a:cs typeface="Arial"/>
            </a:endParaRPr>
          </a:p>
        </p:txBody>
      </p:sp>
      <p:sp>
        <p:nvSpPr>
          <p:cNvPr id="6" name="Rectangle 73"/>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217563106"/>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Rectangle 68"/>
          <p:cNvSpPr>
            <a:spLocks noGrp="1" noChangeArrowheads="1"/>
          </p:cNvSpPr>
          <p:nvPr>
            <p:ph type="dt" sz="half" idx="10"/>
          </p:nvPr>
        </p:nvSpPr>
        <p:spPr/>
        <p:txBody>
          <a:bodyPr/>
          <a:lstStyle>
            <a:lvl1pPr>
              <a:defRPr/>
            </a:lvl1pPr>
          </a:lstStyle>
          <a:p>
            <a:pPr>
              <a:defRPr/>
            </a:pPr>
            <a:r>
              <a:rPr lang="cs-CZ" smtClean="0">
                <a:solidFill>
                  <a:srgbClr val="40458C"/>
                </a:solidFill>
                <a:cs typeface="Arial"/>
              </a:rPr>
              <a:t>12.11.2019</a:t>
            </a:r>
            <a:endParaRPr lang="en-US">
              <a:solidFill>
                <a:srgbClr val="40458C"/>
              </a:solidFill>
              <a:cs typeface="Arial"/>
            </a:endParaRPr>
          </a:p>
        </p:txBody>
      </p:sp>
      <p:sp>
        <p:nvSpPr>
          <p:cNvPr id="3"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741709457"/>
      </p:ext>
    </p:extLst>
  </p:cSld>
  <p:clrMapOvr>
    <a:masterClrMapping/>
  </p:clrMapOvr>
  <p:transition xmlns:p14="http://schemas.microsoft.com/office/powerpoint/2010/main" spd="med">
    <p:split dir="in"/>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6858000"/>
          </a:xfrm>
          <a:prstGeom prst="rect">
            <a:avLst/>
          </a:prstGeom>
          <a:gradFill rotWithShape="0">
            <a:gsLst>
              <a:gs pos="0">
                <a:srgbClr val="D3DEFD"/>
              </a:gs>
              <a:gs pos="100000">
                <a:schemeClr val="bg1"/>
              </a:gs>
            </a:gsLst>
            <a:path path="shape">
              <a:fillToRect l="50000" t="50000" r="50000" b="50000"/>
            </a:path>
          </a:gradFill>
          <a:ln w="9525">
            <a:noFill/>
            <a:miter lim="800000"/>
            <a:headEnd/>
            <a:tailEnd/>
          </a:ln>
          <a:effectLst/>
        </p:spPr>
        <p:txBody>
          <a:bodyPr wrap="none" anchor="ctr"/>
          <a:lstStyle/>
          <a:p>
            <a:pPr>
              <a:defRPr/>
            </a:pPr>
            <a:endParaRPr lang="cs-CZ" sz="2800">
              <a:solidFill>
                <a:srgbClr val="40458C"/>
              </a:solidFill>
              <a:cs typeface="Arial"/>
            </a:endParaRPr>
          </a:p>
        </p:txBody>
      </p:sp>
      <p:grpSp>
        <p:nvGrpSpPr>
          <p:cNvPr id="5" name="Group 3"/>
          <p:cNvGrpSpPr>
            <a:grpSpLocks/>
          </p:cNvGrpSpPr>
          <p:nvPr/>
        </p:nvGrpSpPr>
        <p:grpSpPr bwMode="auto">
          <a:xfrm>
            <a:off x="0" y="0"/>
            <a:ext cx="9144000" cy="6858000"/>
            <a:chOff x="0" y="0"/>
            <a:chExt cx="5760" cy="4320"/>
          </a:xfrm>
        </p:grpSpPr>
        <p:grpSp>
          <p:nvGrpSpPr>
            <p:cNvPr id="6" name="Group 4"/>
            <p:cNvGrpSpPr>
              <a:grpSpLocks/>
            </p:cNvGrpSpPr>
            <p:nvPr/>
          </p:nvGrpSpPr>
          <p:grpSpPr bwMode="auto">
            <a:xfrm>
              <a:off x="0" y="0"/>
              <a:ext cx="5760" cy="4320"/>
              <a:chOff x="0" y="0"/>
              <a:chExt cx="5760" cy="4320"/>
            </a:xfrm>
          </p:grpSpPr>
          <p:sp>
            <p:nvSpPr>
              <p:cNvPr id="16" name="Rectangle 5"/>
              <p:cNvSpPr>
                <a:spLocks noChangeArrowheads="1"/>
              </p:cNvSpPr>
              <p:nvPr/>
            </p:nvSpPr>
            <p:spPr bwMode="ltGray">
              <a:xfrm>
                <a:off x="2112" y="0"/>
                <a:ext cx="3648" cy="96"/>
              </a:xfrm>
              <a:prstGeom prst="rect">
                <a:avLst/>
              </a:prstGeom>
              <a:solidFill>
                <a:schemeClr val="folHlink"/>
              </a:solidFill>
              <a:ln w="9525">
                <a:noFill/>
                <a:miter lim="800000"/>
                <a:headEnd/>
                <a:tailEnd/>
              </a:ln>
              <a:effectLst/>
            </p:spPr>
            <p:txBody>
              <a:bodyPr wrap="none" anchor="ctr"/>
              <a:lstStyle/>
              <a:p>
                <a:pPr>
                  <a:defRPr/>
                </a:pPr>
                <a:endParaRPr lang="cs-CZ" sz="2800">
                  <a:solidFill>
                    <a:srgbClr val="40458C"/>
                  </a:solidFill>
                  <a:cs typeface="Arial"/>
                </a:endParaRPr>
              </a:p>
            </p:txBody>
          </p:sp>
          <p:grpSp>
            <p:nvGrpSpPr>
              <p:cNvPr id="17" name="Group 6"/>
              <p:cNvGrpSpPr>
                <a:grpSpLocks/>
              </p:cNvGrpSpPr>
              <p:nvPr userDrawn="1"/>
            </p:nvGrpSpPr>
            <p:grpSpPr bwMode="auto">
              <a:xfrm>
                <a:off x="0" y="0"/>
                <a:ext cx="5760" cy="4320"/>
                <a:chOff x="0" y="0"/>
                <a:chExt cx="5760" cy="4320"/>
              </a:xfrm>
            </p:grpSpPr>
            <p:sp>
              <p:nvSpPr>
                <p:cNvPr id="19" name="Line 7"/>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0" name="Line 8"/>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1" name="Line 9"/>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2" name="Line 10"/>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3" name="Line 11"/>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4" name="Line 12"/>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5" name="Line 13"/>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6" name="Line 14"/>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7" name="Line 15"/>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8" name="Line 16"/>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9" name="Line 17"/>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0" name="Line 18"/>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1" name="Line 19"/>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2" name="Line 20"/>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3" name="Line 21"/>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4" name="Line 22"/>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5" name="Line 23"/>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6" name="Line 24"/>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7" name="Line 25"/>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8" name="Line 26"/>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9" name="Line 27"/>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0" name="Line 28"/>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1" name="Line 29"/>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2" name="Line 30"/>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3" name="Line 31"/>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4" name="Line 32"/>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5" name="Line 33"/>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6" name="Line 34"/>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7" name="Line 35"/>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8" name="Line 36"/>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9" name="Line 37"/>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0" name="Line 38"/>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1" name="Line 39"/>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2" name="Line 40"/>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3" name="Line 41"/>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4" name="Line 42"/>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5" name="Line 43"/>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6" name="Line 44"/>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7" name="Line 45"/>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8" name="Line 46"/>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9" name="Line 47"/>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0" name="Line 48"/>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1" name="Line 49"/>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2" name="Line 50"/>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3" name="Line 51"/>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4" name="Line 52"/>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5" name="Line 53"/>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6" name="Line 54"/>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7" name="Line 55"/>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8" name="Line 56"/>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9" name="Line 57"/>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grpSp>
          <p:sp>
            <p:nvSpPr>
              <p:cNvPr id="18" name="Line 58"/>
              <p:cNvSpPr>
                <a:spLocks noChangeShapeType="1"/>
              </p:cNvSpPr>
              <p:nvPr/>
            </p:nvSpPr>
            <p:spPr bwMode="ltGray">
              <a:xfrm>
                <a:off x="5568" y="0"/>
                <a:ext cx="0" cy="1488"/>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grpSp>
          <p:nvGrpSpPr>
            <p:cNvPr id="7" name="Group 59"/>
            <p:cNvGrpSpPr>
              <a:grpSpLocks/>
            </p:cNvGrpSpPr>
            <p:nvPr userDrawn="1"/>
          </p:nvGrpSpPr>
          <p:grpSpPr bwMode="auto">
            <a:xfrm>
              <a:off x="3" y="559"/>
              <a:ext cx="4192" cy="1796"/>
              <a:chOff x="3" y="559"/>
              <a:chExt cx="4192" cy="1796"/>
            </a:xfrm>
          </p:grpSpPr>
          <p:sp>
            <p:nvSpPr>
              <p:cNvPr id="12" name="Line 60"/>
              <p:cNvSpPr>
                <a:spLocks noChangeShapeType="1"/>
              </p:cNvSpPr>
              <p:nvPr/>
            </p:nvSpPr>
            <p:spPr bwMode="ltGray">
              <a:xfrm>
                <a:off x="506" y="559"/>
                <a:ext cx="0" cy="1796"/>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3" name="Line 61"/>
              <p:cNvSpPr>
                <a:spLocks noChangeShapeType="1"/>
              </p:cNvSpPr>
              <p:nvPr/>
            </p:nvSpPr>
            <p:spPr bwMode="ltGray">
              <a:xfrm flipH="1" flipV="1">
                <a:off x="3" y="1924"/>
                <a:ext cx="3211" cy="1"/>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4" name="Line 62"/>
              <p:cNvSpPr>
                <a:spLocks noChangeShapeType="1"/>
              </p:cNvSpPr>
              <p:nvPr/>
            </p:nvSpPr>
            <p:spPr bwMode="ltGray">
              <a:xfrm flipH="1" flipV="1">
                <a:off x="384" y="938"/>
                <a:ext cx="3811" cy="1"/>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5" name="Arc 63"/>
              <p:cNvSpPr>
                <a:spLocks/>
              </p:cNvSpPr>
              <p:nvPr/>
            </p:nvSpPr>
            <p:spPr bwMode="ltGray">
              <a:xfrm rot="16200000" flipH="1">
                <a:off x="426" y="860"/>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grpSp>
          <p:nvGrpSpPr>
            <p:cNvPr id="8" name="Group 64"/>
            <p:cNvGrpSpPr>
              <a:grpSpLocks/>
            </p:cNvGrpSpPr>
            <p:nvPr userDrawn="1"/>
          </p:nvGrpSpPr>
          <p:grpSpPr bwMode="auto">
            <a:xfrm>
              <a:off x="1480" y="1952"/>
              <a:ext cx="3808" cy="1812"/>
              <a:chOff x="1480" y="1952"/>
              <a:chExt cx="3808" cy="1812"/>
            </a:xfrm>
          </p:grpSpPr>
          <p:sp>
            <p:nvSpPr>
              <p:cNvPr id="9" name="Line 65"/>
              <p:cNvSpPr>
                <a:spLocks noChangeShapeType="1"/>
              </p:cNvSpPr>
              <p:nvPr/>
            </p:nvSpPr>
            <p:spPr bwMode="ltGray">
              <a:xfrm flipV="1">
                <a:off x="1480" y="3442"/>
                <a:ext cx="3808" cy="0"/>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0" name="Line 66"/>
              <p:cNvSpPr>
                <a:spLocks noChangeShapeType="1"/>
              </p:cNvSpPr>
              <p:nvPr/>
            </p:nvSpPr>
            <p:spPr bwMode="ltGray">
              <a:xfrm flipH="1">
                <a:off x="5172" y="1952"/>
                <a:ext cx="0" cy="1812"/>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1" name="Arc 67"/>
              <p:cNvSpPr>
                <a:spLocks/>
              </p:cNvSpPr>
              <p:nvPr/>
            </p:nvSpPr>
            <p:spPr bwMode="ltGray">
              <a:xfrm rot="5400000">
                <a:off x="5097" y="3347"/>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grpSp>
      <p:pic>
        <p:nvPicPr>
          <p:cNvPr id="70" name="Picture 73"/>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293688"/>
            <a:ext cx="1323975"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Text Box 74"/>
          <p:cNvSpPr txBox="1">
            <a:spLocks noChangeArrowheads="1"/>
          </p:cNvSpPr>
          <p:nvPr userDrawn="1"/>
        </p:nvSpPr>
        <p:spPr bwMode="auto">
          <a:xfrm>
            <a:off x="7148513" y="6400800"/>
            <a:ext cx="1690687" cy="304800"/>
          </a:xfrm>
          <a:prstGeom prst="rect">
            <a:avLst/>
          </a:prstGeom>
          <a:noFill/>
          <a:ln w="9525" algn="ctr">
            <a:noFill/>
            <a:miter lim="800000"/>
            <a:headEnd/>
            <a:tailEnd/>
          </a:ln>
          <a:effectLst/>
        </p:spPr>
        <p:txBody>
          <a:bodyPr wrap="none">
            <a:spAutoFit/>
          </a:bodyPr>
          <a:lstStyle>
            <a:lvl1pPr eaLnBrk="0" hangingPunct="0">
              <a:defRPr sz="2800">
                <a:solidFill>
                  <a:schemeClr val="tx1"/>
                </a:solidFill>
                <a:latin typeface="Arial" charset="0"/>
                <a:ea typeface="ＭＳ Ｐゴシック" charset="0"/>
                <a:cs typeface="Arial" charset="0"/>
              </a:defRPr>
            </a:lvl1pPr>
            <a:lvl2pPr marL="742950" indent="-285750" eaLnBrk="0" hangingPunct="0">
              <a:defRPr sz="2800">
                <a:solidFill>
                  <a:schemeClr val="tx1"/>
                </a:solidFill>
                <a:latin typeface="Arial" charset="0"/>
                <a:ea typeface="Arial" charset="0"/>
                <a:cs typeface="Arial" charset="0"/>
              </a:defRPr>
            </a:lvl2pPr>
            <a:lvl3pPr marL="1143000" indent="-228600" eaLnBrk="0" hangingPunct="0">
              <a:defRPr sz="2800">
                <a:solidFill>
                  <a:schemeClr val="tx1"/>
                </a:solidFill>
                <a:latin typeface="Arial" charset="0"/>
                <a:ea typeface="Arial" charset="0"/>
                <a:cs typeface="Arial" charset="0"/>
              </a:defRPr>
            </a:lvl3pPr>
            <a:lvl4pPr marL="1600200" indent="-228600" eaLnBrk="0" hangingPunct="0">
              <a:defRPr sz="2800">
                <a:solidFill>
                  <a:schemeClr val="tx1"/>
                </a:solidFill>
                <a:latin typeface="Arial" charset="0"/>
                <a:ea typeface="Arial" charset="0"/>
                <a:cs typeface="Arial" charset="0"/>
              </a:defRPr>
            </a:lvl4pPr>
            <a:lvl5pPr marL="2057400" indent="-228600" eaLnBrk="0" hangingPunct="0">
              <a:defRPr sz="28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2800">
                <a:solidFill>
                  <a:schemeClr val="tx1"/>
                </a:solidFill>
                <a:latin typeface="Arial" charset="0"/>
                <a:ea typeface="Arial" charset="0"/>
                <a:cs typeface="Arial" charset="0"/>
              </a:defRPr>
            </a:lvl9pPr>
          </a:lstStyle>
          <a:p>
            <a:pPr eaLnBrk="1" hangingPunct="1"/>
            <a:r>
              <a:rPr lang="en-US" sz="1400" smtClean="0">
                <a:solidFill>
                  <a:srgbClr val="40458C"/>
                </a:solidFill>
                <a:latin typeface="Tahoma" charset="0"/>
              </a:rPr>
              <a:t>IEAP – CTU Prague</a:t>
            </a:r>
            <a:endParaRPr lang="cs-CZ" sz="1400" smtClean="0">
              <a:solidFill>
                <a:srgbClr val="40458C"/>
              </a:solidFill>
              <a:latin typeface="Tahoma" charset="0"/>
            </a:endParaRPr>
          </a:p>
        </p:txBody>
      </p:sp>
      <p:sp>
        <p:nvSpPr>
          <p:cNvPr id="14404" name="Rectangle 68"/>
          <p:cNvSpPr>
            <a:spLocks noGrp="1" noChangeArrowheads="1"/>
          </p:cNvSpPr>
          <p:nvPr>
            <p:ph type="ctrTitle"/>
          </p:nvPr>
        </p:nvSpPr>
        <p:spPr>
          <a:xfrm>
            <a:off x="990600" y="1752600"/>
            <a:ext cx="7772400" cy="1143000"/>
          </a:xfrm>
        </p:spPr>
        <p:txBody>
          <a:bodyPr/>
          <a:lstStyle>
            <a:lvl1pPr>
              <a:defRPr/>
            </a:lvl1pPr>
          </a:lstStyle>
          <a:p>
            <a:r>
              <a:rPr lang="en-US"/>
              <a:t>Klepnutím lze upravit styl předlohy nadpisů.</a:t>
            </a:r>
          </a:p>
        </p:txBody>
      </p:sp>
      <p:sp>
        <p:nvSpPr>
          <p:cNvPr id="14405" name="Rectangle 69"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lvl1pPr>
          </a:lstStyle>
          <a:p>
            <a:r>
              <a:rPr lang="en-US" noProof="0"/>
              <a:t>Klepnutím lze upravit styl předlohy podnadpisů.</a:t>
            </a:r>
          </a:p>
        </p:txBody>
      </p:sp>
      <p:sp>
        <p:nvSpPr>
          <p:cNvPr id="72" name="Rectangle 70"/>
          <p:cNvSpPr>
            <a:spLocks noGrp="1" noChangeArrowheads="1"/>
          </p:cNvSpPr>
          <p:nvPr>
            <p:ph type="dt" sz="quarter" idx="10"/>
          </p:nvPr>
        </p:nvSpPr>
        <p:spPr>
          <a:xfrm>
            <a:off x="685800" y="6248400"/>
            <a:ext cx="2562225" cy="457200"/>
          </a:xfrm>
        </p:spPr>
        <p:txBody>
          <a:bodyPr/>
          <a:lstStyle>
            <a:lvl1pPr>
              <a:defRPr sz="1400"/>
            </a:lvl1pPr>
          </a:lstStyle>
          <a:p>
            <a:pPr>
              <a:defRPr/>
            </a:pPr>
            <a:r>
              <a:rPr lang="cs-CZ" smtClean="0">
                <a:solidFill>
                  <a:srgbClr val="40458C"/>
                </a:solidFill>
                <a:cs typeface="Arial"/>
              </a:rPr>
              <a:t>12.11.2019</a:t>
            </a:r>
            <a:endParaRPr lang="en-US">
              <a:solidFill>
                <a:srgbClr val="40458C"/>
              </a:solidFill>
              <a:cs typeface="Arial"/>
            </a:endParaRPr>
          </a:p>
        </p:txBody>
      </p:sp>
      <p:sp>
        <p:nvSpPr>
          <p:cNvPr id="73" name="Rectangle 71"/>
          <p:cNvSpPr>
            <a:spLocks noGrp="1" noChangeArrowheads="1"/>
          </p:cNvSpPr>
          <p:nvPr>
            <p:ph type="ftr" sz="quarter" idx="11"/>
          </p:nvPr>
        </p:nvSpPr>
        <p:spPr>
          <a:xfrm>
            <a:off x="3505200" y="6248400"/>
            <a:ext cx="2895600" cy="457200"/>
          </a:xfrm>
        </p:spPr>
        <p:txBody>
          <a:bodyPr/>
          <a:lstStyle>
            <a:lvl1pPr>
              <a:defRPr sz="1400"/>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233852624"/>
      </p:ext>
    </p:extLst>
  </p:cSld>
  <p:clrMapOvr>
    <a:masterClrMapping/>
  </p:clrMapOvr>
  <p:transition xmlns:p14="http://schemas.microsoft.com/office/powerpoint/2010/main" spd="med">
    <p:split dir="in"/>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cs-CZ" dirty="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4" name="Rectangle 68"/>
          <p:cNvSpPr>
            <a:spLocks noGrp="1" noChangeArrowheads="1"/>
          </p:cNvSpPr>
          <p:nvPr>
            <p:ph type="dt" sz="half" idx="10"/>
          </p:nvPr>
        </p:nvSpPr>
        <p:spPr/>
        <p:txBody>
          <a:bodyPr/>
          <a:lstStyle>
            <a:lvl1pPr>
              <a:defRPr/>
            </a:lvl1pPr>
          </a:lstStyle>
          <a:p>
            <a:pPr>
              <a:defRPr/>
            </a:pPr>
            <a:r>
              <a:rPr lang="cs-CZ" smtClean="0">
                <a:solidFill>
                  <a:srgbClr val="40458C"/>
                </a:solidFill>
                <a:cs typeface="Arial"/>
              </a:rPr>
              <a:t>12.11.2019</a:t>
            </a:r>
            <a:endParaRPr lang="en-US">
              <a:solidFill>
                <a:srgbClr val="40458C"/>
              </a:solidFill>
              <a:cs typeface="Arial"/>
            </a:endParaRPr>
          </a:p>
        </p:txBody>
      </p:sp>
      <p:sp>
        <p:nvSpPr>
          <p:cNvPr id="5"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095176827"/>
      </p:ext>
    </p:extLst>
  </p:cSld>
  <p:clrMapOvr>
    <a:masterClrMapping/>
  </p:clrMapOvr>
  <p:transition xmlns:p14="http://schemas.microsoft.com/office/powerpoint/2010/main" spd="med">
    <p:split dir="in"/>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3"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658329559"/>
      </p:ext>
    </p:extLst>
  </p:cSld>
  <p:clrMapOvr>
    <a:masterClrMapping/>
  </p:clrMapOvr>
  <p:transition xmlns:p14="http://schemas.microsoft.com/office/powerpoint/2010/main" spd="med"/>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itle 1"/>
          <p:cNvSpPr>
            <a:spLocks noGrp="1"/>
          </p:cNvSpPr>
          <p:nvPr>
            <p:ph type="title"/>
          </p:nvPr>
        </p:nvSpPr>
        <p:spPr>
          <a:xfrm>
            <a:off x="609600" y="304800"/>
            <a:ext cx="7772400" cy="1143000"/>
          </a:xfrm>
        </p:spPr>
        <p:txBody>
          <a:bodyPr/>
          <a:lstStyle/>
          <a:p>
            <a:r>
              <a:rPr lang="en-US" dirty="0" smtClean="0"/>
              <a:t>Click to edit Master title style</a:t>
            </a:r>
            <a:endParaRPr lang="cs-CZ" dirty="0"/>
          </a:p>
        </p:txBody>
      </p:sp>
      <p:sp>
        <p:nvSpPr>
          <p:cNvPr id="5" name="Content Placeholder 2"/>
          <p:cNvSpPr>
            <a:spLocks noGrp="1"/>
          </p:cNvSpPr>
          <p:nvPr>
            <p:ph idx="1"/>
          </p:nvPr>
        </p:nvSpPr>
        <p:spPr>
          <a:xfrm>
            <a:off x="838200" y="1905000"/>
            <a:ext cx="7772400" cy="41148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Rectangle 68"/>
          <p:cNvSpPr>
            <a:spLocks noGrp="1" noChangeArrowheads="1"/>
          </p:cNvSpPr>
          <p:nvPr>
            <p:ph type="dt" sz="half" idx="10"/>
          </p:nvPr>
        </p:nvSpPr>
        <p:spPr/>
        <p:txBody>
          <a:bodyPr/>
          <a:lstStyle>
            <a:lvl1pPr>
              <a:defRPr/>
            </a:lvl1pPr>
          </a:lstStyle>
          <a:p>
            <a:pPr>
              <a:defRPr/>
            </a:pPr>
            <a:r>
              <a:rPr lang="cs-CZ" smtClean="0">
                <a:solidFill>
                  <a:srgbClr val="40458C"/>
                </a:solidFill>
                <a:cs typeface="Arial"/>
              </a:rPr>
              <a:t>12.11.2019</a:t>
            </a:r>
            <a:endParaRPr lang="en-US" dirty="0">
              <a:solidFill>
                <a:srgbClr val="40458C"/>
              </a:solidFill>
              <a:cs typeface="Arial"/>
            </a:endParaRPr>
          </a:p>
        </p:txBody>
      </p:sp>
      <p:sp>
        <p:nvSpPr>
          <p:cNvPr id="7"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379915212"/>
      </p:ext>
    </p:extLst>
  </p:cSld>
  <p:clrMapOvr>
    <a:masterClrMapping/>
  </p:clrMapOvr>
  <p:transition xmlns:p14="http://schemas.microsoft.com/office/powerpoint/2010/main" spd="med">
    <p:split dir="in"/>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Klepnutím lze upravit styl předlohy podnadpisů.</a:t>
            </a:r>
            <a:endParaRPr lang="cs-CZ"/>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cs typeface="Arial"/>
              </a:rPr>
              <a:t>12.11.2019</a:t>
            </a:r>
            <a:endParaRPr lang="en-US" dirty="0">
              <a:solidFill>
                <a:srgbClr val="40458C"/>
              </a:solidFill>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079185027"/>
      </p:ext>
    </p:extLst>
  </p:cSld>
  <p:clrMapOvr>
    <a:masterClrMapping/>
  </p:clrMapOvr>
  <p:transition xmlns:p14="http://schemas.microsoft.com/office/powerpoint/2010/main" spd="med"/>
</p:sldLayout>
</file>

<file path=ppt/slideLayouts/slideLayout162.xml><?xml version="1.0" encoding="utf-8"?>
<p:sldLayout xmlns:a="http://schemas.openxmlformats.org/drawingml/2006/main" xmlns:r="http://schemas.openxmlformats.org/officeDocument/2006/relationships" xmlns:p="http://schemas.openxmlformats.org/presentationml/2006/main" type="fourObj">
  <p:cSld name="Nadpis a 4 obsahy">
    <p:spTree>
      <p:nvGrpSpPr>
        <p:cNvPr id="1" name=""/>
        <p:cNvGrpSpPr/>
        <p:nvPr/>
      </p:nvGrpSpPr>
      <p:grpSpPr>
        <a:xfrm>
          <a:off x="0" y="0"/>
          <a:ext cx="0" cy="0"/>
          <a:chOff x="0" y="0"/>
          <a:chExt cx="0" cy="0"/>
        </a:xfrm>
      </p:grpSpPr>
      <p:sp>
        <p:nvSpPr>
          <p:cNvPr id="2" name="Nadpis 1"/>
          <p:cNvSpPr>
            <a:spLocks noGrp="1"/>
          </p:cNvSpPr>
          <p:nvPr>
            <p:ph type="title" sz="quarter"/>
          </p:nvPr>
        </p:nvSpPr>
        <p:spPr>
          <a:xfrm>
            <a:off x="609600" y="304800"/>
            <a:ext cx="7772400" cy="1143000"/>
          </a:xfrm>
        </p:spPr>
        <p:txBody>
          <a:bodyPr/>
          <a:lstStyle/>
          <a:p>
            <a:r>
              <a:rPr lang="cs-CZ" smtClean="0"/>
              <a:t>Klepnutím lze upravit styl předlohy nadpisů.</a:t>
            </a:r>
            <a:endParaRPr lang="cs-CZ"/>
          </a:p>
        </p:txBody>
      </p:sp>
      <p:sp>
        <p:nvSpPr>
          <p:cNvPr id="3" name="Zástupný symbol pro obsah 2"/>
          <p:cNvSpPr>
            <a:spLocks noGrp="1"/>
          </p:cNvSpPr>
          <p:nvPr>
            <p:ph sz="quarter" idx="1"/>
          </p:nvPr>
        </p:nvSpPr>
        <p:spPr>
          <a:xfrm>
            <a:off x="838200" y="19050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quarter" idx="2"/>
          </p:nvPr>
        </p:nvSpPr>
        <p:spPr>
          <a:xfrm>
            <a:off x="4800600" y="19050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obsah 4"/>
          <p:cNvSpPr>
            <a:spLocks noGrp="1"/>
          </p:cNvSpPr>
          <p:nvPr>
            <p:ph sz="quarter" idx="3"/>
          </p:nvPr>
        </p:nvSpPr>
        <p:spPr>
          <a:xfrm>
            <a:off x="838200" y="40386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obsah 5"/>
          <p:cNvSpPr>
            <a:spLocks noGrp="1"/>
          </p:cNvSpPr>
          <p:nvPr>
            <p:ph sz="quarter" idx="4"/>
          </p:nvPr>
        </p:nvSpPr>
        <p:spPr>
          <a:xfrm>
            <a:off x="4800600" y="40386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72"/>
          <p:cNvSpPr>
            <a:spLocks noGrp="1" noChangeArrowheads="1"/>
          </p:cNvSpPr>
          <p:nvPr>
            <p:ph type="dt" sz="quarter" idx="10"/>
          </p:nvPr>
        </p:nvSpPr>
        <p:spPr/>
        <p:txBody>
          <a:bodyPr/>
          <a:lstStyle>
            <a:lvl1pPr>
              <a:defRPr/>
            </a:lvl1pPr>
          </a:lstStyle>
          <a:p>
            <a:pPr>
              <a:defRPr/>
            </a:pPr>
            <a:r>
              <a:rPr lang="cs-CZ" smtClean="0">
                <a:solidFill>
                  <a:srgbClr val="40458C"/>
                </a:solidFill>
                <a:cs typeface="Arial"/>
              </a:rPr>
              <a:t>12.11.2019</a:t>
            </a:r>
            <a:endParaRPr lang="en-US">
              <a:solidFill>
                <a:srgbClr val="40458C"/>
              </a:solidFill>
              <a:cs typeface="Arial"/>
            </a:endParaRPr>
          </a:p>
        </p:txBody>
      </p:sp>
      <p:sp>
        <p:nvSpPr>
          <p:cNvPr id="8" name="Rectangle 73"/>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408246623"/>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woObj">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72"/>
          <p:cNvSpPr>
            <a:spLocks noGrp="1" noChangeArrowheads="1"/>
          </p:cNvSpPr>
          <p:nvPr>
            <p:ph type="dt" sz="quarter" idx="10"/>
          </p:nvPr>
        </p:nvSpPr>
        <p:spPr/>
        <p:txBody>
          <a:bodyPr/>
          <a:lstStyle>
            <a:lvl1pPr>
              <a:defRPr/>
            </a:lvl1pPr>
          </a:lstStyle>
          <a:p>
            <a:pPr>
              <a:defRPr/>
            </a:pPr>
            <a:r>
              <a:rPr lang="cs-CZ" smtClean="0">
                <a:solidFill>
                  <a:srgbClr val="40458C"/>
                </a:solidFill>
                <a:cs typeface="Arial"/>
              </a:rPr>
              <a:t>12.11.2019</a:t>
            </a:r>
            <a:endParaRPr lang="en-US">
              <a:solidFill>
                <a:srgbClr val="40458C"/>
              </a:solidFill>
              <a:cs typeface="Arial"/>
            </a:endParaRPr>
          </a:p>
        </p:txBody>
      </p:sp>
      <p:sp>
        <p:nvSpPr>
          <p:cNvPr id="6" name="Rectangle 73"/>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1596795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Rectangle 68"/>
          <p:cNvSpPr>
            <a:spLocks noGrp="1" noChangeArrowheads="1"/>
          </p:cNvSpPr>
          <p:nvPr>
            <p:ph type="dt" sz="half" idx="10"/>
          </p:nvPr>
        </p:nvSpPr>
        <p:spPr/>
        <p:txBody>
          <a:bodyPr/>
          <a:lstStyle>
            <a:lvl1pPr>
              <a:defRPr/>
            </a:lvl1pPr>
          </a:lstStyle>
          <a:p>
            <a:pPr>
              <a:defRPr/>
            </a:pPr>
            <a:r>
              <a:rPr lang="cs-CZ" smtClean="0">
                <a:solidFill>
                  <a:srgbClr val="40458C"/>
                </a:solidFill>
                <a:cs typeface="Arial"/>
              </a:rPr>
              <a:t>12.11.2019</a:t>
            </a:r>
            <a:endParaRPr lang="en-US">
              <a:solidFill>
                <a:srgbClr val="40458C"/>
              </a:solidFill>
              <a:cs typeface="Arial"/>
            </a:endParaRPr>
          </a:p>
        </p:txBody>
      </p:sp>
      <p:sp>
        <p:nvSpPr>
          <p:cNvPr id="3"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87239667"/>
      </p:ext>
    </p:extLst>
  </p:cSld>
  <p:clrMapOvr>
    <a:masterClrMapping/>
  </p:clrMapOvr>
  <p:transition xmlns:p14="http://schemas.microsoft.com/office/powerpoint/2010/main" spd="med">
    <p:split dir="in"/>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6858000"/>
          </a:xfrm>
          <a:prstGeom prst="rect">
            <a:avLst/>
          </a:prstGeom>
          <a:gradFill rotWithShape="0">
            <a:gsLst>
              <a:gs pos="0">
                <a:srgbClr val="D3DEFD"/>
              </a:gs>
              <a:gs pos="100000">
                <a:schemeClr val="bg1"/>
              </a:gs>
            </a:gsLst>
            <a:path path="shape">
              <a:fillToRect l="50000" t="50000" r="50000" b="50000"/>
            </a:path>
          </a:gradFill>
          <a:ln w="9525">
            <a:noFill/>
            <a:miter lim="800000"/>
            <a:headEnd/>
            <a:tailEnd/>
          </a:ln>
          <a:effectLst/>
        </p:spPr>
        <p:txBody>
          <a:bodyPr wrap="none" anchor="ctr"/>
          <a:lstStyle/>
          <a:p>
            <a:pPr>
              <a:defRPr/>
            </a:pPr>
            <a:endParaRPr lang="cs-CZ" sz="2800">
              <a:solidFill>
                <a:srgbClr val="40458C"/>
              </a:solidFill>
              <a:cs typeface="Arial"/>
            </a:endParaRPr>
          </a:p>
        </p:txBody>
      </p:sp>
      <p:grpSp>
        <p:nvGrpSpPr>
          <p:cNvPr id="5" name="Group 3"/>
          <p:cNvGrpSpPr>
            <a:grpSpLocks/>
          </p:cNvGrpSpPr>
          <p:nvPr/>
        </p:nvGrpSpPr>
        <p:grpSpPr bwMode="auto">
          <a:xfrm>
            <a:off x="0" y="0"/>
            <a:ext cx="9144000" cy="6858000"/>
            <a:chOff x="0" y="0"/>
            <a:chExt cx="5760" cy="4320"/>
          </a:xfrm>
        </p:grpSpPr>
        <p:grpSp>
          <p:nvGrpSpPr>
            <p:cNvPr id="6" name="Group 4"/>
            <p:cNvGrpSpPr>
              <a:grpSpLocks/>
            </p:cNvGrpSpPr>
            <p:nvPr/>
          </p:nvGrpSpPr>
          <p:grpSpPr bwMode="auto">
            <a:xfrm>
              <a:off x="0" y="0"/>
              <a:ext cx="5760" cy="4320"/>
              <a:chOff x="0" y="0"/>
              <a:chExt cx="5760" cy="4320"/>
            </a:xfrm>
          </p:grpSpPr>
          <p:sp>
            <p:nvSpPr>
              <p:cNvPr id="16" name="Rectangle 5"/>
              <p:cNvSpPr>
                <a:spLocks noChangeArrowheads="1"/>
              </p:cNvSpPr>
              <p:nvPr/>
            </p:nvSpPr>
            <p:spPr bwMode="ltGray">
              <a:xfrm>
                <a:off x="2112" y="0"/>
                <a:ext cx="3648" cy="96"/>
              </a:xfrm>
              <a:prstGeom prst="rect">
                <a:avLst/>
              </a:prstGeom>
              <a:solidFill>
                <a:schemeClr val="folHlink"/>
              </a:solidFill>
              <a:ln w="9525">
                <a:noFill/>
                <a:miter lim="800000"/>
                <a:headEnd/>
                <a:tailEnd/>
              </a:ln>
              <a:effectLst/>
            </p:spPr>
            <p:txBody>
              <a:bodyPr wrap="none" anchor="ctr"/>
              <a:lstStyle/>
              <a:p>
                <a:pPr>
                  <a:defRPr/>
                </a:pPr>
                <a:endParaRPr lang="cs-CZ" sz="2800">
                  <a:solidFill>
                    <a:srgbClr val="40458C"/>
                  </a:solidFill>
                  <a:cs typeface="Arial"/>
                </a:endParaRPr>
              </a:p>
            </p:txBody>
          </p:sp>
          <p:grpSp>
            <p:nvGrpSpPr>
              <p:cNvPr id="17" name="Group 6"/>
              <p:cNvGrpSpPr>
                <a:grpSpLocks/>
              </p:cNvGrpSpPr>
              <p:nvPr userDrawn="1"/>
            </p:nvGrpSpPr>
            <p:grpSpPr bwMode="auto">
              <a:xfrm>
                <a:off x="0" y="0"/>
                <a:ext cx="5760" cy="4320"/>
                <a:chOff x="0" y="0"/>
                <a:chExt cx="5760" cy="4320"/>
              </a:xfrm>
            </p:grpSpPr>
            <p:sp>
              <p:nvSpPr>
                <p:cNvPr id="19" name="Line 7"/>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0" name="Line 8"/>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1" name="Line 9"/>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2" name="Line 10"/>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3" name="Line 11"/>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4" name="Line 12"/>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5" name="Line 13"/>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6" name="Line 14"/>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7" name="Line 15"/>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8" name="Line 16"/>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9" name="Line 17"/>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0" name="Line 18"/>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1" name="Line 19"/>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2" name="Line 20"/>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3" name="Line 21"/>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4" name="Line 22"/>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5" name="Line 23"/>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6" name="Line 24"/>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7" name="Line 25"/>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8" name="Line 26"/>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9" name="Line 27"/>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0" name="Line 28"/>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1" name="Line 29"/>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2" name="Line 30"/>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3" name="Line 31"/>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4" name="Line 32"/>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5" name="Line 33"/>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6" name="Line 34"/>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7" name="Line 35"/>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8" name="Line 36"/>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9" name="Line 37"/>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0" name="Line 38"/>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1" name="Line 39"/>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2" name="Line 40"/>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3" name="Line 41"/>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4" name="Line 42"/>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5" name="Line 43"/>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6" name="Line 44"/>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7" name="Line 45"/>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8" name="Line 46"/>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9" name="Line 47"/>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0" name="Line 48"/>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1" name="Line 49"/>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2" name="Line 50"/>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3" name="Line 51"/>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4" name="Line 52"/>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5" name="Line 53"/>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6" name="Line 54"/>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7" name="Line 55"/>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8" name="Line 56"/>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9" name="Line 57"/>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grpSp>
          <p:sp>
            <p:nvSpPr>
              <p:cNvPr id="18" name="Line 58"/>
              <p:cNvSpPr>
                <a:spLocks noChangeShapeType="1"/>
              </p:cNvSpPr>
              <p:nvPr/>
            </p:nvSpPr>
            <p:spPr bwMode="ltGray">
              <a:xfrm>
                <a:off x="5568" y="0"/>
                <a:ext cx="0" cy="1488"/>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grpSp>
          <p:nvGrpSpPr>
            <p:cNvPr id="7" name="Group 59"/>
            <p:cNvGrpSpPr>
              <a:grpSpLocks/>
            </p:cNvGrpSpPr>
            <p:nvPr userDrawn="1"/>
          </p:nvGrpSpPr>
          <p:grpSpPr bwMode="auto">
            <a:xfrm>
              <a:off x="3" y="559"/>
              <a:ext cx="4192" cy="1796"/>
              <a:chOff x="3" y="559"/>
              <a:chExt cx="4192" cy="1796"/>
            </a:xfrm>
          </p:grpSpPr>
          <p:sp>
            <p:nvSpPr>
              <p:cNvPr id="12" name="Line 60"/>
              <p:cNvSpPr>
                <a:spLocks noChangeShapeType="1"/>
              </p:cNvSpPr>
              <p:nvPr/>
            </p:nvSpPr>
            <p:spPr bwMode="ltGray">
              <a:xfrm>
                <a:off x="506" y="559"/>
                <a:ext cx="0" cy="1796"/>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3" name="Line 61"/>
              <p:cNvSpPr>
                <a:spLocks noChangeShapeType="1"/>
              </p:cNvSpPr>
              <p:nvPr/>
            </p:nvSpPr>
            <p:spPr bwMode="ltGray">
              <a:xfrm flipH="1" flipV="1">
                <a:off x="3" y="1924"/>
                <a:ext cx="3211" cy="1"/>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4" name="Line 62"/>
              <p:cNvSpPr>
                <a:spLocks noChangeShapeType="1"/>
              </p:cNvSpPr>
              <p:nvPr/>
            </p:nvSpPr>
            <p:spPr bwMode="ltGray">
              <a:xfrm flipH="1" flipV="1">
                <a:off x="384" y="938"/>
                <a:ext cx="3811" cy="1"/>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5" name="Arc 63"/>
              <p:cNvSpPr>
                <a:spLocks/>
              </p:cNvSpPr>
              <p:nvPr/>
            </p:nvSpPr>
            <p:spPr bwMode="ltGray">
              <a:xfrm rot="16200000" flipH="1">
                <a:off x="426" y="860"/>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grpSp>
          <p:nvGrpSpPr>
            <p:cNvPr id="8" name="Group 64"/>
            <p:cNvGrpSpPr>
              <a:grpSpLocks/>
            </p:cNvGrpSpPr>
            <p:nvPr userDrawn="1"/>
          </p:nvGrpSpPr>
          <p:grpSpPr bwMode="auto">
            <a:xfrm>
              <a:off x="1480" y="1952"/>
              <a:ext cx="3808" cy="1812"/>
              <a:chOff x="1480" y="1952"/>
              <a:chExt cx="3808" cy="1812"/>
            </a:xfrm>
          </p:grpSpPr>
          <p:sp>
            <p:nvSpPr>
              <p:cNvPr id="9" name="Line 65"/>
              <p:cNvSpPr>
                <a:spLocks noChangeShapeType="1"/>
              </p:cNvSpPr>
              <p:nvPr/>
            </p:nvSpPr>
            <p:spPr bwMode="ltGray">
              <a:xfrm flipV="1">
                <a:off x="1480" y="3442"/>
                <a:ext cx="3808" cy="0"/>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0" name="Line 66"/>
              <p:cNvSpPr>
                <a:spLocks noChangeShapeType="1"/>
              </p:cNvSpPr>
              <p:nvPr/>
            </p:nvSpPr>
            <p:spPr bwMode="ltGray">
              <a:xfrm flipH="1">
                <a:off x="5172" y="1952"/>
                <a:ext cx="0" cy="1812"/>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1" name="Arc 67"/>
              <p:cNvSpPr>
                <a:spLocks/>
              </p:cNvSpPr>
              <p:nvPr/>
            </p:nvSpPr>
            <p:spPr bwMode="ltGray">
              <a:xfrm rot="5400000">
                <a:off x="5097" y="3347"/>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grpSp>
      <p:pic>
        <p:nvPicPr>
          <p:cNvPr id="70" name="Picture 73"/>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293688"/>
            <a:ext cx="1323975"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Text Box 74"/>
          <p:cNvSpPr txBox="1">
            <a:spLocks noChangeArrowheads="1"/>
          </p:cNvSpPr>
          <p:nvPr userDrawn="1"/>
        </p:nvSpPr>
        <p:spPr bwMode="auto">
          <a:xfrm>
            <a:off x="7148513" y="6400800"/>
            <a:ext cx="1690687" cy="304800"/>
          </a:xfrm>
          <a:prstGeom prst="rect">
            <a:avLst/>
          </a:prstGeom>
          <a:noFill/>
          <a:ln w="9525" algn="ctr">
            <a:noFill/>
            <a:miter lim="800000"/>
            <a:headEnd/>
            <a:tailEnd/>
          </a:ln>
          <a:effectLst/>
        </p:spPr>
        <p:txBody>
          <a:bodyPr wrap="none">
            <a:spAutoFit/>
          </a:bodyPr>
          <a:lstStyle>
            <a:lvl1pPr eaLnBrk="0" hangingPunct="0">
              <a:defRPr sz="2800">
                <a:solidFill>
                  <a:schemeClr val="tx1"/>
                </a:solidFill>
                <a:latin typeface="Arial" charset="0"/>
                <a:ea typeface="ＭＳ Ｐゴシック" charset="0"/>
                <a:cs typeface="Arial" charset="0"/>
              </a:defRPr>
            </a:lvl1pPr>
            <a:lvl2pPr marL="742950" indent="-285750" eaLnBrk="0" hangingPunct="0">
              <a:defRPr sz="2800">
                <a:solidFill>
                  <a:schemeClr val="tx1"/>
                </a:solidFill>
                <a:latin typeface="Arial" charset="0"/>
                <a:ea typeface="Arial" charset="0"/>
                <a:cs typeface="Arial" charset="0"/>
              </a:defRPr>
            </a:lvl2pPr>
            <a:lvl3pPr marL="1143000" indent="-228600" eaLnBrk="0" hangingPunct="0">
              <a:defRPr sz="2800">
                <a:solidFill>
                  <a:schemeClr val="tx1"/>
                </a:solidFill>
                <a:latin typeface="Arial" charset="0"/>
                <a:ea typeface="Arial" charset="0"/>
                <a:cs typeface="Arial" charset="0"/>
              </a:defRPr>
            </a:lvl3pPr>
            <a:lvl4pPr marL="1600200" indent="-228600" eaLnBrk="0" hangingPunct="0">
              <a:defRPr sz="2800">
                <a:solidFill>
                  <a:schemeClr val="tx1"/>
                </a:solidFill>
                <a:latin typeface="Arial" charset="0"/>
                <a:ea typeface="Arial" charset="0"/>
                <a:cs typeface="Arial" charset="0"/>
              </a:defRPr>
            </a:lvl4pPr>
            <a:lvl5pPr marL="2057400" indent="-228600" eaLnBrk="0" hangingPunct="0">
              <a:defRPr sz="28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2800">
                <a:solidFill>
                  <a:schemeClr val="tx1"/>
                </a:solidFill>
                <a:latin typeface="Arial" charset="0"/>
                <a:ea typeface="Arial" charset="0"/>
                <a:cs typeface="Arial" charset="0"/>
              </a:defRPr>
            </a:lvl9pPr>
          </a:lstStyle>
          <a:p>
            <a:pPr eaLnBrk="1" hangingPunct="1"/>
            <a:r>
              <a:rPr lang="en-US" sz="1400" smtClean="0">
                <a:solidFill>
                  <a:srgbClr val="40458C"/>
                </a:solidFill>
                <a:latin typeface="Tahoma" charset="0"/>
              </a:rPr>
              <a:t>IEAP – CTU Prague</a:t>
            </a:r>
            <a:endParaRPr lang="cs-CZ" sz="1400" smtClean="0">
              <a:solidFill>
                <a:srgbClr val="40458C"/>
              </a:solidFill>
              <a:latin typeface="Tahoma" charset="0"/>
            </a:endParaRPr>
          </a:p>
        </p:txBody>
      </p:sp>
      <p:sp>
        <p:nvSpPr>
          <p:cNvPr id="14404" name="Rectangle 68"/>
          <p:cNvSpPr>
            <a:spLocks noGrp="1" noChangeArrowheads="1"/>
          </p:cNvSpPr>
          <p:nvPr>
            <p:ph type="ctrTitle"/>
          </p:nvPr>
        </p:nvSpPr>
        <p:spPr>
          <a:xfrm>
            <a:off x="990600" y="1752600"/>
            <a:ext cx="7772400" cy="1143000"/>
          </a:xfrm>
        </p:spPr>
        <p:txBody>
          <a:bodyPr/>
          <a:lstStyle>
            <a:lvl1pPr>
              <a:defRPr/>
            </a:lvl1pPr>
          </a:lstStyle>
          <a:p>
            <a:r>
              <a:rPr lang="en-US"/>
              <a:t>Klepnutím lze upravit styl předlohy nadpisů.</a:t>
            </a:r>
          </a:p>
        </p:txBody>
      </p:sp>
      <p:sp>
        <p:nvSpPr>
          <p:cNvPr id="14405" name="Rectangle 69"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lvl1pPr>
          </a:lstStyle>
          <a:p>
            <a:r>
              <a:rPr lang="en-US" noProof="0"/>
              <a:t>Klepnutím lze upravit styl předlohy podnadpisů.</a:t>
            </a:r>
          </a:p>
        </p:txBody>
      </p:sp>
      <p:sp>
        <p:nvSpPr>
          <p:cNvPr id="72" name="Rectangle 70"/>
          <p:cNvSpPr>
            <a:spLocks noGrp="1" noChangeArrowheads="1"/>
          </p:cNvSpPr>
          <p:nvPr>
            <p:ph type="dt" sz="quarter" idx="10"/>
          </p:nvPr>
        </p:nvSpPr>
        <p:spPr>
          <a:xfrm>
            <a:off x="685800" y="6248400"/>
            <a:ext cx="2562225" cy="457200"/>
          </a:xfrm>
        </p:spPr>
        <p:txBody>
          <a:bodyPr/>
          <a:lstStyle>
            <a:lvl1pPr>
              <a:defRPr sz="1400"/>
            </a:lvl1pPr>
          </a:lstStyle>
          <a:p>
            <a:pPr>
              <a:defRPr/>
            </a:pPr>
            <a:r>
              <a:rPr lang="cs-CZ" smtClean="0">
                <a:solidFill>
                  <a:srgbClr val="40458C"/>
                </a:solidFill>
                <a:cs typeface="Arial"/>
              </a:rPr>
              <a:t>12.11.2019</a:t>
            </a:r>
            <a:endParaRPr lang="en-US">
              <a:solidFill>
                <a:srgbClr val="40458C"/>
              </a:solidFill>
              <a:cs typeface="Arial"/>
            </a:endParaRPr>
          </a:p>
        </p:txBody>
      </p:sp>
      <p:sp>
        <p:nvSpPr>
          <p:cNvPr id="73" name="Rectangle 71"/>
          <p:cNvSpPr>
            <a:spLocks noGrp="1" noChangeArrowheads="1"/>
          </p:cNvSpPr>
          <p:nvPr>
            <p:ph type="ftr" sz="quarter" idx="11"/>
          </p:nvPr>
        </p:nvSpPr>
        <p:spPr>
          <a:xfrm>
            <a:off x="3505200" y="6248400"/>
            <a:ext cx="2895600" cy="457200"/>
          </a:xfrm>
        </p:spPr>
        <p:txBody>
          <a:bodyPr/>
          <a:lstStyle>
            <a:lvl1pPr>
              <a:defRPr sz="1400"/>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659603733"/>
      </p:ext>
    </p:extLst>
  </p:cSld>
  <p:clrMapOvr>
    <a:masterClrMapping/>
  </p:clrMapOvr>
  <p:transition xmlns:p14="http://schemas.microsoft.com/office/powerpoint/2010/main" spd="med">
    <p:split dir="in"/>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cs-CZ" dirty="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4" name="Rectangle 68"/>
          <p:cNvSpPr>
            <a:spLocks noGrp="1" noChangeArrowheads="1"/>
          </p:cNvSpPr>
          <p:nvPr>
            <p:ph type="dt" sz="half" idx="10"/>
          </p:nvPr>
        </p:nvSpPr>
        <p:spPr/>
        <p:txBody>
          <a:bodyPr/>
          <a:lstStyle>
            <a:lvl1pPr>
              <a:defRPr/>
            </a:lvl1pPr>
          </a:lstStyle>
          <a:p>
            <a:pPr>
              <a:defRPr/>
            </a:pPr>
            <a:r>
              <a:rPr lang="cs-CZ" smtClean="0">
                <a:solidFill>
                  <a:srgbClr val="40458C"/>
                </a:solidFill>
                <a:cs typeface="Arial"/>
              </a:rPr>
              <a:t>12.11.2019</a:t>
            </a:r>
            <a:endParaRPr lang="en-US">
              <a:solidFill>
                <a:srgbClr val="40458C"/>
              </a:solidFill>
              <a:cs typeface="Arial"/>
            </a:endParaRPr>
          </a:p>
        </p:txBody>
      </p:sp>
      <p:sp>
        <p:nvSpPr>
          <p:cNvPr id="5"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854041533"/>
      </p:ext>
    </p:extLst>
  </p:cSld>
  <p:clrMapOvr>
    <a:masterClrMapping/>
  </p:clrMapOvr>
  <p:transition xmlns:p14="http://schemas.microsoft.com/office/powerpoint/2010/main" spd="med">
    <p:split dir="in"/>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itle 1"/>
          <p:cNvSpPr>
            <a:spLocks noGrp="1"/>
          </p:cNvSpPr>
          <p:nvPr>
            <p:ph type="title"/>
          </p:nvPr>
        </p:nvSpPr>
        <p:spPr>
          <a:xfrm>
            <a:off x="609600" y="304800"/>
            <a:ext cx="7772400" cy="1143000"/>
          </a:xfrm>
        </p:spPr>
        <p:txBody>
          <a:bodyPr/>
          <a:lstStyle/>
          <a:p>
            <a:r>
              <a:rPr lang="en-US" dirty="0" smtClean="0"/>
              <a:t>Click to edit Master title style</a:t>
            </a:r>
            <a:endParaRPr lang="cs-CZ" dirty="0"/>
          </a:p>
        </p:txBody>
      </p:sp>
      <p:sp>
        <p:nvSpPr>
          <p:cNvPr id="5" name="Content Placeholder 2"/>
          <p:cNvSpPr>
            <a:spLocks noGrp="1"/>
          </p:cNvSpPr>
          <p:nvPr>
            <p:ph idx="1"/>
          </p:nvPr>
        </p:nvSpPr>
        <p:spPr>
          <a:xfrm>
            <a:off x="838200" y="1905000"/>
            <a:ext cx="7772400" cy="41148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Rectangle 68"/>
          <p:cNvSpPr>
            <a:spLocks noGrp="1" noChangeArrowheads="1"/>
          </p:cNvSpPr>
          <p:nvPr>
            <p:ph type="dt" sz="half" idx="10"/>
          </p:nvPr>
        </p:nvSpPr>
        <p:spPr/>
        <p:txBody>
          <a:bodyPr/>
          <a:lstStyle>
            <a:lvl1pPr>
              <a:defRPr/>
            </a:lvl1pPr>
          </a:lstStyle>
          <a:p>
            <a:pPr>
              <a:defRPr/>
            </a:pPr>
            <a:r>
              <a:rPr lang="cs-CZ" smtClean="0">
                <a:solidFill>
                  <a:srgbClr val="40458C"/>
                </a:solidFill>
                <a:cs typeface="Arial"/>
              </a:rPr>
              <a:t>12.11.2019</a:t>
            </a:r>
            <a:endParaRPr lang="en-US" dirty="0">
              <a:solidFill>
                <a:srgbClr val="40458C"/>
              </a:solidFill>
              <a:cs typeface="Arial"/>
            </a:endParaRPr>
          </a:p>
        </p:txBody>
      </p:sp>
      <p:sp>
        <p:nvSpPr>
          <p:cNvPr id="7"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4046462082"/>
      </p:ext>
    </p:extLst>
  </p:cSld>
  <p:clrMapOvr>
    <a:masterClrMapping/>
  </p:clrMapOvr>
  <p:transition xmlns:p14="http://schemas.microsoft.com/office/powerpoint/2010/main" spd="med">
    <p:split dir="in"/>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Klepnutím lze upravit styl předlohy podnadpisů.</a:t>
            </a:r>
            <a:endParaRPr lang="cs-CZ"/>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cs typeface="Arial"/>
              </a:rPr>
              <a:t>12.11.2019</a:t>
            </a:r>
            <a:endParaRPr lang="en-US" dirty="0">
              <a:solidFill>
                <a:srgbClr val="40458C"/>
              </a:solidFill>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763655883"/>
      </p:ext>
    </p:extLst>
  </p:cSld>
  <p:clrMapOvr>
    <a:masterClrMapping/>
  </p:clrMapOvr>
  <p:transition xmlns:p14="http://schemas.microsoft.com/office/powerpoint/2010/main" spd="med"/>
</p:sldLayout>
</file>

<file path=ppt/slideLayouts/slideLayout169.xml><?xml version="1.0" encoding="utf-8"?>
<p:sldLayout xmlns:a="http://schemas.openxmlformats.org/drawingml/2006/main" xmlns:r="http://schemas.openxmlformats.org/officeDocument/2006/relationships" xmlns:p="http://schemas.openxmlformats.org/presentationml/2006/main" type="fourObj">
  <p:cSld name="Nadpis a 4 obsahy">
    <p:spTree>
      <p:nvGrpSpPr>
        <p:cNvPr id="1" name=""/>
        <p:cNvGrpSpPr/>
        <p:nvPr/>
      </p:nvGrpSpPr>
      <p:grpSpPr>
        <a:xfrm>
          <a:off x="0" y="0"/>
          <a:ext cx="0" cy="0"/>
          <a:chOff x="0" y="0"/>
          <a:chExt cx="0" cy="0"/>
        </a:xfrm>
      </p:grpSpPr>
      <p:sp>
        <p:nvSpPr>
          <p:cNvPr id="2" name="Nadpis 1"/>
          <p:cNvSpPr>
            <a:spLocks noGrp="1"/>
          </p:cNvSpPr>
          <p:nvPr>
            <p:ph type="title" sz="quarter"/>
          </p:nvPr>
        </p:nvSpPr>
        <p:spPr>
          <a:xfrm>
            <a:off x="609600" y="304800"/>
            <a:ext cx="7772400" cy="1143000"/>
          </a:xfrm>
        </p:spPr>
        <p:txBody>
          <a:bodyPr/>
          <a:lstStyle/>
          <a:p>
            <a:r>
              <a:rPr lang="cs-CZ" smtClean="0"/>
              <a:t>Klepnutím lze upravit styl předlohy nadpisů.</a:t>
            </a:r>
            <a:endParaRPr lang="cs-CZ"/>
          </a:p>
        </p:txBody>
      </p:sp>
      <p:sp>
        <p:nvSpPr>
          <p:cNvPr id="3" name="Zástupný symbol pro obsah 2"/>
          <p:cNvSpPr>
            <a:spLocks noGrp="1"/>
          </p:cNvSpPr>
          <p:nvPr>
            <p:ph sz="quarter" idx="1"/>
          </p:nvPr>
        </p:nvSpPr>
        <p:spPr>
          <a:xfrm>
            <a:off x="838200" y="19050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quarter" idx="2"/>
          </p:nvPr>
        </p:nvSpPr>
        <p:spPr>
          <a:xfrm>
            <a:off x="4800600" y="19050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obsah 4"/>
          <p:cNvSpPr>
            <a:spLocks noGrp="1"/>
          </p:cNvSpPr>
          <p:nvPr>
            <p:ph sz="quarter" idx="3"/>
          </p:nvPr>
        </p:nvSpPr>
        <p:spPr>
          <a:xfrm>
            <a:off x="838200" y="40386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obsah 5"/>
          <p:cNvSpPr>
            <a:spLocks noGrp="1"/>
          </p:cNvSpPr>
          <p:nvPr>
            <p:ph sz="quarter" idx="4"/>
          </p:nvPr>
        </p:nvSpPr>
        <p:spPr>
          <a:xfrm>
            <a:off x="4800600" y="40386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72"/>
          <p:cNvSpPr>
            <a:spLocks noGrp="1" noChangeArrowheads="1"/>
          </p:cNvSpPr>
          <p:nvPr>
            <p:ph type="dt" sz="quarter" idx="10"/>
          </p:nvPr>
        </p:nvSpPr>
        <p:spPr/>
        <p:txBody>
          <a:bodyPr/>
          <a:lstStyle>
            <a:lvl1pPr>
              <a:defRPr/>
            </a:lvl1pPr>
          </a:lstStyle>
          <a:p>
            <a:pPr>
              <a:defRPr/>
            </a:pPr>
            <a:r>
              <a:rPr lang="cs-CZ" smtClean="0">
                <a:solidFill>
                  <a:srgbClr val="40458C"/>
                </a:solidFill>
                <a:cs typeface="Arial"/>
              </a:rPr>
              <a:t>12.11.2019</a:t>
            </a:r>
            <a:endParaRPr lang="en-US">
              <a:solidFill>
                <a:srgbClr val="40458C"/>
              </a:solidFill>
              <a:cs typeface="Arial"/>
            </a:endParaRPr>
          </a:p>
        </p:txBody>
      </p:sp>
      <p:sp>
        <p:nvSpPr>
          <p:cNvPr id="8" name="Rectangle 73"/>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5869667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cs-C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5455225"/>
      </p:ext>
    </p:extLst>
  </p:cSld>
  <p:clrMapOvr>
    <a:masterClrMapping/>
  </p:clrMapOvr>
  <p:transition xmlns:p14="http://schemas.microsoft.com/office/powerpoint/2010/main" spd="med"/>
</p:sldLayout>
</file>

<file path=ppt/slideLayouts/slideLayout170.xml><?xml version="1.0" encoding="utf-8"?>
<p:sldLayout xmlns:a="http://schemas.openxmlformats.org/drawingml/2006/main" xmlns:r="http://schemas.openxmlformats.org/officeDocument/2006/relationships" xmlns:p="http://schemas.openxmlformats.org/presentationml/2006/main" type="twoObj">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72"/>
          <p:cNvSpPr>
            <a:spLocks noGrp="1" noChangeArrowheads="1"/>
          </p:cNvSpPr>
          <p:nvPr>
            <p:ph type="dt" sz="quarter" idx="10"/>
          </p:nvPr>
        </p:nvSpPr>
        <p:spPr/>
        <p:txBody>
          <a:bodyPr/>
          <a:lstStyle>
            <a:lvl1pPr>
              <a:defRPr/>
            </a:lvl1pPr>
          </a:lstStyle>
          <a:p>
            <a:pPr>
              <a:defRPr/>
            </a:pPr>
            <a:r>
              <a:rPr lang="cs-CZ" smtClean="0">
                <a:solidFill>
                  <a:srgbClr val="40458C"/>
                </a:solidFill>
                <a:cs typeface="Arial"/>
              </a:rPr>
              <a:t>12.11.2019</a:t>
            </a:r>
            <a:endParaRPr lang="en-US">
              <a:solidFill>
                <a:srgbClr val="40458C"/>
              </a:solidFill>
              <a:cs typeface="Arial"/>
            </a:endParaRPr>
          </a:p>
        </p:txBody>
      </p:sp>
      <p:sp>
        <p:nvSpPr>
          <p:cNvPr id="6" name="Rectangle 73"/>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210095173"/>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Rectangle 68"/>
          <p:cNvSpPr>
            <a:spLocks noGrp="1" noChangeArrowheads="1"/>
          </p:cNvSpPr>
          <p:nvPr>
            <p:ph type="dt" sz="half" idx="10"/>
          </p:nvPr>
        </p:nvSpPr>
        <p:spPr/>
        <p:txBody>
          <a:bodyPr/>
          <a:lstStyle>
            <a:lvl1pPr>
              <a:defRPr/>
            </a:lvl1pPr>
          </a:lstStyle>
          <a:p>
            <a:pPr>
              <a:defRPr/>
            </a:pPr>
            <a:r>
              <a:rPr lang="cs-CZ" smtClean="0">
                <a:solidFill>
                  <a:srgbClr val="40458C"/>
                </a:solidFill>
                <a:cs typeface="Arial"/>
              </a:rPr>
              <a:t>12.11.2019</a:t>
            </a:r>
            <a:endParaRPr lang="en-US">
              <a:solidFill>
                <a:srgbClr val="40458C"/>
              </a:solidFill>
              <a:cs typeface="Arial"/>
            </a:endParaRPr>
          </a:p>
        </p:txBody>
      </p:sp>
      <p:sp>
        <p:nvSpPr>
          <p:cNvPr id="3"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753121322"/>
      </p:ext>
    </p:extLst>
  </p:cSld>
  <p:clrMapOvr>
    <a:masterClrMapping/>
  </p:clrMapOvr>
  <p:transition xmlns:p14="http://schemas.microsoft.com/office/powerpoint/2010/main" spd="med">
    <p:split dir="in"/>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6858000"/>
          </a:xfrm>
          <a:prstGeom prst="rect">
            <a:avLst/>
          </a:prstGeom>
          <a:gradFill rotWithShape="0">
            <a:gsLst>
              <a:gs pos="0">
                <a:srgbClr val="D3DEFD"/>
              </a:gs>
              <a:gs pos="100000">
                <a:schemeClr val="bg1"/>
              </a:gs>
            </a:gsLst>
            <a:path path="shape">
              <a:fillToRect l="50000" t="50000" r="50000" b="50000"/>
            </a:path>
          </a:gradFill>
          <a:ln w="9525">
            <a:noFill/>
            <a:miter lim="800000"/>
            <a:headEnd/>
            <a:tailEnd/>
          </a:ln>
          <a:effectLst/>
        </p:spPr>
        <p:txBody>
          <a:bodyPr wrap="none" anchor="ctr"/>
          <a:lstStyle/>
          <a:p>
            <a:pPr>
              <a:defRPr/>
            </a:pPr>
            <a:endParaRPr lang="cs-CZ" sz="2800">
              <a:solidFill>
                <a:srgbClr val="40458C"/>
              </a:solidFill>
              <a:cs typeface="Arial"/>
            </a:endParaRPr>
          </a:p>
        </p:txBody>
      </p:sp>
      <p:grpSp>
        <p:nvGrpSpPr>
          <p:cNvPr id="5" name="Group 3"/>
          <p:cNvGrpSpPr>
            <a:grpSpLocks/>
          </p:cNvGrpSpPr>
          <p:nvPr/>
        </p:nvGrpSpPr>
        <p:grpSpPr bwMode="auto">
          <a:xfrm>
            <a:off x="0" y="0"/>
            <a:ext cx="9144000" cy="6858000"/>
            <a:chOff x="0" y="0"/>
            <a:chExt cx="5760" cy="4320"/>
          </a:xfrm>
        </p:grpSpPr>
        <p:grpSp>
          <p:nvGrpSpPr>
            <p:cNvPr id="6" name="Group 4"/>
            <p:cNvGrpSpPr>
              <a:grpSpLocks/>
            </p:cNvGrpSpPr>
            <p:nvPr/>
          </p:nvGrpSpPr>
          <p:grpSpPr bwMode="auto">
            <a:xfrm>
              <a:off x="0" y="0"/>
              <a:ext cx="5760" cy="4320"/>
              <a:chOff x="0" y="0"/>
              <a:chExt cx="5760" cy="4320"/>
            </a:xfrm>
          </p:grpSpPr>
          <p:sp>
            <p:nvSpPr>
              <p:cNvPr id="16" name="Rectangle 5"/>
              <p:cNvSpPr>
                <a:spLocks noChangeArrowheads="1"/>
              </p:cNvSpPr>
              <p:nvPr/>
            </p:nvSpPr>
            <p:spPr bwMode="ltGray">
              <a:xfrm>
                <a:off x="2112" y="0"/>
                <a:ext cx="3648" cy="96"/>
              </a:xfrm>
              <a:prstGeom prst="rect">
                <a:avLst/>
              </a:prstGeom>
              <a:solidFill>
                <a:schemeClr val="folHlink"/>
              </a:solidFill>
              <a:ln w="9525">
                <a:noFill/>
                <a:miter lim="800000"/>
                <a:headEnd/>
                <a:tailEnd/>
              </a:ln>
              <a:effectLst/>
            </p:spPr>
            <p:txBody>
              <a:bodyPr wrap="none" anchor="ctr"/>
              <a:lstStyle/>
              <a:p>
                <a:pPr>
                  <a:defRPr/>
                </a:pPr>
                <a:endParaRPr lang="cs-CZ" sz="2800">
                  <a:solidFill>
                    <a:srgbClr val="40458C"/>
                  </a:solidFill>
                  <a:cs typeface="Arial"/>
                </a:endParaRPr>
              </a:p>
            </p:txBody>
          </p:sp>
          <p:grpSp>
            <p:nvGrpSpPr>
              <p:cNvPr id="17" name="Group 6"/>
              <p:cNvGrpSpPr>
                <a:grpSpLocks/>
              </p:cNvGrpSpPr>
              <p:nvPr userDrawn="1"/>
            </p:nvGrpSpPr>
            <p:grpSpPr bwMode="auto">
              <a:xfrm>
                <a:off x="0" y="0"/>
                <a:ext cx="5760" cy="4320"/>
                <a:chOff x="0" y="0"/>
                <a:chExt cx="5760" cy="4320"/>
              </a:xfrm>
            </p:grpSpPr>
            <p:sp>
              <p:nvSpPr>
                <p:cNvPr id="19" name="Line 7"/>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0" name="Line 8"/>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1" name="Line 9"/>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2" name="Line 10"/>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3" name="Line 11"/>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4" name="Line 12"/>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5" name="Line 13"/>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6" name="Line 14"/>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7" name="Line 15"/>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8" name="Line 16"/>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29" name="Line 17"/>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0" name="Line 18"/>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1" name="Line 19"/>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2" name="Line 20"/>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3" name="Line 21"/>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4" name="Line 22"/>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5" name="Line 23"/>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6" name="Line 24"/>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7" name="Line 25"/>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8" name="Line 26"/>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39" name="Line 27"/>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0" name="Line 28"/>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1" name="Line 29"/>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2" name="Line 30"/>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3" name="Line 31"/>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4" name="Line 32"/>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5" name="Line 33"/>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6" name="Line 34"/>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7" name="Line 35"/>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8" name="Line 36"/>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49" name="Line 37"/>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0" name="Line 38"/>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1" name="Line 39"/>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2" name="Line 40"/>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3" name="Line 41"/>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4" name="Line 42"/>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5" name="Line 43"/>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6" name="Line 44"/>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7" name="Line 45"/>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8" name="Line 46"/>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59" name="Line 47"/>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0" name="Line 48"/>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1" name="Line 49"/>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2" name="Line 50"/>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3" name="Line 51"/>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4" name="Line 52"/>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5" name="Line 53"/>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6" name="Line 54"/>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7" name="Line 55"/>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8" name="Line 56"/>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sp>
              <p:nvSpPr>
                <p:cNvPr id="69" name="Line 57"/>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2800">
                    <a:solidFill>
                      <a:srgbClr val="40458C"/>
                    </a:solidFill>
                    <a:cs typeface="Arial"/>
                  </a:endParaRPr>
                </a:p>
              </p:txBody>
            </p:sp>
          </p:grpSp>
          <p:sp>
            <p:nvSpPr>
              <p:cNvPr id="18" name="Line 58"/>
              <p:cNvSpPr>
                <a:spLocks noChangeShapeType="1"/>
              </p:cNvSpPr>
              <p:nvPr/>
            </p:nvSpPr>
            <p:spPr bwMode="ltGray">
              <a:xfrm>
                <a:off x="5568" y="0"/>
                <a:ext cx="0" cy="1488"/>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grpSp>
          <p:nvGrpSpPr>
            <p:cNvPr id="7" name="Group 59"/>
            <p:cNvGrpSpPr>
              <a:grpSpLocks/>
            </p:cNvGrpSpPr>
            <p:nvPr userDrawn="1"/>
          </p:nvGrpSpPr>
          <p:grpSpPr bwMode="auto">
            <a:xfrm>
              <a:off x="3" y="559"/>
              <a:ext cx="4192" cy="1796"/>
              <a:chOff x="3" y="559"/>
              <a:chExt cx="4192" cy="1796"/>
            </a:xfrm>
          </p:grpSpPr>
          <p:sp>
            <p:nvSpPr>
              <p:cNvPr id="12" name="Line 60"/>
              <p:cNvSpPr>
                <a:spLocks noChangeShapeType="1"/>
              </p:cNvSpPr>
              <p:nvPr/>
            </p:nvSpPr>
            <p:spPr bwMode="ltGray">
              <a:xfrm>
                <a:off x="506" y="559"/>
                <a:ext cx="0" cy="1796"/>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3" name="Line 61"/>
              <p:cNvSpPr>
                <a:spLocks noChangeShapeType="1"/>
              </p:cNvSpPr>
              <p:nvPr/>
            </p:nvSpPr>
            <p:spPr bwMode="ltGray">
              <a:xfrm flipH="1" flipV="1">
                <a:off x="3" y="1924"/>
                <a:ext cx="3211" cy="1"/>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4" name="Line 62"/>
              <p:cNvSpPr>
                <a:spLocks noChangeShapeType="1"/>
              </p:cNvSpPr>
              <p:nvPr/>
            </p:nvSpPr>
            <p:spPr bwMode="ltGray">
              <a:xfrm flipH="1" flipV="1">
                <a:off x="384" y="938"/>
                <a:ext cx="3811" cy="1"/>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5" name="Arc 63"/>
              <p:cNvSpPr>
                <a:spLocks/>
              </p:cNvSpPr>
              <p:nvPr/>
            </p:nvSpPr>
            <p:spPr bwMode="ltGray">
              <a:xfrm rot="16200000" flipH="1">
                <a:off x="426" y="860"/>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grpSp>
          <p:nvGrpSpPr>
            <p:cNvPr id="8" name="Group 64"/>
            <p:cNvGrpSpPr>
              <a:grpSpLocks/>
            </p:cNvGrpSpPr>
            <p:nvPr userDrawn="1"/>
          </p:nvGrpSpPr>
          <p:grpSpPr bwMode="auto">
            <a:xfrm>
              <a:off x="1480" y="1952"/>
              <a:ext cx="3808" cy="1812"/>
              <a:chOff x="1480" y="1952"/>
              <a:chExt cx="3808" cy="1812"/>
            </a:xfrm>
          </p:grpSpPr>
          <p:sp>
            <p:nvSpPr>
              <p:cNvPr id="9" name="Line 65"/>
              <p:cNvSpPr>
                <a:spLocks noChangeShapeType="1"/>
              </p:cNvSpPr>
              <p:nvPr/>
            </p:nvSpPr>
            <p:spPr bwMode="ltGray">
              <a:xfrm flipV="1">
                <a:off x="1480" y="3442"/>
                <a:ext cx="3808" cy="0"/>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0" name="Line 66"/>
              <p:cNvSpPr>
                <a:spLocks noChangeShapeType="1"/>
              </p:cNvSpPr>
              <p:nvPr/>
            </p:nvSpPr>
            <p:spPr bwMode="ltGray">
              <a:xfrm flipH="1">
                <a:off x="5172" y="1952"/>
                <a:ext cx="0" cy="1812"/>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1" name="Arc 67"/>
              <p:cNvSpPr>
                <a:spLocks/>
              </p:cNvSpPr>
              <p:nvPr/>
            </p:nvSpPr>
            <p:spPr bwMode="ltGray">
              <a:xfrm rot="5400000">
                <a:off x="5097" y="3347"/>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grpSp>
      <p:pic>
        <p:nvPicPr>
          <p:cNvPr id="70" name="Picture 73"/>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293688"/>
            <a:ext cx="1323975"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Text Box 74"/>
          <p:cNvSpPr txBox="1">
            <a:spLocks noChangeArrowheads="1"/>
          </p:cNvSpPr>
          <p:nvPr userDrawn="1"/>
        </p:nvSpPr>
        <p:spPr bwMode="auto">
          <a:xfrm>
            <a:off x="7148513" y="6400800"/>
            <a:ext cx="1690687" cy="304800"/>
          </a:xfrm>
          <a:prstGeom prst="rect">
            <a:avLst/>
          </a:prstGeom>
          <a:noFill/>
          <a:ln w="9525" algn="ctr">
            <a:noFill/>
            <a:miter lim="800000"/>
            <a:headEnd/>
            <a:tailEnd/>
          </a:ln>
          <a:effectLst/>
        </p:spPr>
        <p:txBody>
          <a:bodyPr wrap="none">
            <a:spAutoFit/>
          </a:bodyPr>
          <a:lstStyle>
            <a:lvl1pPr eaLnBrk="0" hangingPunct="0">
              <a:defRPr sz="2800">
                <a:solidFill>
                  <a:schemeClr val="tx1"/>
                </a:solidFill>
                <a:latin typeface="Arial" charset="0"/>
                <a:ea typeface="ＭＳ Ｐゴシック" charset="0"/>
                <a:cs typeface="Arial" charset="0"/>
              </a:defRPr>
            </a:lvl1pPr>
            <a:lvl2pPr marL="742950" indent="-285750" eaLnBrk="0" hangingPunct="0">
              <a:defRPr sz="2800">
                <a:solidFill>
                  <a:schemeClr val="tx1"/>
                </a:solidFill>
                <a:latin typeface="Arial" charset="0"/>
                <a:ea typeface="Arial" charset="0"/>
                <a:cs typeface="Arial" charset="0"/>
              </a:defRPr>
            </a:lvl2pPr>
            <a:lvl3pPr marL="1143000" indent="-228600" eaLnBrk="0" hangingPunct="0">
              <a:defRPr sz="2800">
                <a:solidFill>
                  <a:schemeClr val="tx1"/>
                </a:solidFill>
                <a:latin typeface="Arial" charset="0"/>
                <a:ea typeface="Arial" charset="0"/>
                <a:cs typeface="Arial" charset="0"/>
              </a:defRPr>
            </a:lvl3pPr>
            <a:lvl4pPr marL="1600200" indent="-228600" eaLnBrk="0" hangingPunct="0">
              <a:defRPr sz="2800">
                <a:solidFill>
                  <a:schemeClr val="tx1"/>
                </a:solidFill>
                <a:latin typeface="Arial" charset="0"/>
                <a:ea typeface="Arial" charset="0"/>
                <a:cs typeface="Arial" charset="0"/>
              </a:defRPr>
            </a:lvl4pPr>
            <a:lvl5pPr marL="2057400" indent="-228600" eaLnBrk="0" hangingPunct="0">
              <a:defRPr sz="28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2800">
                <a:solidFill>
                  <a:schemeClr val="tx1"/>
                </a:solidFill>
                <a:latin typeface="Arial" charset="0"/>
                <a:ea typeface="Arial" charset="0"/>
                <a:cs typeface="Arial" charset="0"/>
              </a:defRPr>
            </a:lvl9pPr>
          </a:lstStyle>
          <a:p>
            <a:pPr eaLnBrk="1" hangingPunct="1"/>
            <a:r>
              <a:rPr lang="en-US" sz="1400" smtClean="0">
                <a:solidFill>
                  <a:srgbClr val="40458C"/>
                </a:solidFill>
                <a:latin typeface="Tahoma" charset="0"/>
              </a:rPr>
              <a:t>IEAP – CTU Prague</a:t>
            </a:r>
            <a:endParaRPr lang="cs-CZ" sz="1400" smtClean="0">
              <a:solidFill>
                <a:srgbClr val="40458C"/>
              </a:solidFill>
              <a:latin typeface="Tahoma" charset="0"/>
            </a:endParaRPr>
          </a:p>
        </p:txBody>
      </p:sp>
      <p:sp>
        <p:nvSpPr>
          <p:cNvPr id="14404" name="Rectangle 68"/>
          <p:cNvSpPr>
            <a:spLocks noGrp="1" noChangeArrowheads="1"/>
          </p:cNvSpPr>
          <p:nvPr>
            <p:ph type="ctrTitle"/>
          </p:nvPr>
        </p:nvSpPr>
        <p:spPr>
          <a:xfrm>
            <a:off x="990600" y="1752600"/>
            <a:ext cx="7772400" cy="1143000"/>
          </a:xfrm>
        </p:spPr>
        <p:txBody>
          <a:bodyPr/>
          <a:lstStyle>
            <a:lvl1pPr>
              <a:defRPr/>
            </a:lvl1pPr>
          </a:lstStyle>
          <a:p>
            <a:r>
              <a:rPr lang="en-US"/>
              <a:t>Klepnutím lze upravit styl předlohy nadpisů.</a:t>
            </a:r>
          </a:p>
        </p:txBody>
      </p:sp>
      <p:sp>
        <p:nvSpPr>
          <p:cNvPr id="14405" name="Rectangle 69"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lvl1pPr>
          </a:lstStyle>
          <a:p>
            <a:r>
              <a:rPr lang="en-US" noProof="0"/>
              <a:t>Klepnutím lze upravit styl předlohy podnadpisů.</a:t>
            </a:r>
          </a:p>
        </p:txBody>
      </p:sp>
      <p:sp>
        <p:nvSpPr>
          <p:cNvPr id="72" name="Rectangle 70"/>
          <p:cNvSpPr>
            <a:spLocks noGrp="1" noChangeArrowheads="1"/>
          </p:cNvSpPr>
          <p:nvPr>
            <p:ph type="dt" sz="quarter" idx="10"/>
          </p:nvPr>
        </p:nvSpPr>
        <p:spPr>
          <a:xfrm>
            <a:off x="685800" y="6248400"/>
            <a:ext cx="2562225" cy="457200"/>
          </a:xfrm>
        </p:spPr>
        <p:txBody>
          <a:bodyPr/>
          <a:lstStyle>
            <a:lvl1pPr>
              <a:defRPr sz="1400"/>
            </a:lvl1pPr>
          </a:lstStyle>
          <a:p>
            <a:pPr>
              <a:defRPr/>
            </a:pPr>
            <a:r>
              <a:rPr lang="cs-CZ" smtClean="0">
                <a:solidFill>
                  <a:srgbClr val="40458C"/>
                </a:solidFill>
                <a:cs typeface="Arial"/>
              </a:rPr>
              <a:t>12.11.2019</a:t>
            </a:r>
            <a:endParaRPr lang="en-US">
              <a:solidFill>
                <a:srgbClr val="40458C"/>
              </a:solidFill>
              <a:cs typeface="Arial"/>
            </a:endParaRPr>
          </a:p>
        </p:txBody>
      </p:sp>
      <p:sp>
        <p:nvSpPr>
          <p:cNvPr id="73" name="Rectangle 71"/>
          <p:cNvSpPr>
            <a:spLocks noGrp="1" noChangeArrowheads="1"/>
          </p:cNvSpPr>
          <p:nvPr>
            <p:ph type="ftr" sz="quarter" idx="11"/>
          </p:nvPr>
        </p:nvSpPr>
        <p:spPr>
          <a:xfrm>
            <a:off x="3505200" y="6248400"/>
            <a:ext cx="2895600" cy="457200"/>
          </a:xfrm>
        </p:spPr>
        <p:txBody>
          <a:bodyPr/>
          <a:lstStyle>
            <a:lvl1pPr>
              <a:defRPr sz="1400"/>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976122748"/>
      </p:ext>
    </p:extLst>
  </p:cSld>
  <p:clrMapOvr>
    <a:masterClrMapping/>
  </p:clrMapOvr>
  <p:transition xmlns:p14="http://schemas.microsoft.com/office/powerpoint/2010/main" spd="med">
    <p:split dir="in"/>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cs-CZ" dirty="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4" name="Rectangle 68"/>
          <p:cNvSpPr>
            <a:spLocks noGrp="1" noChangeArrowheads="1"/>
          </p:cNvSpPr>
          <p:nvPr>
            <p:ph type="dt" sz="half" idx="10"/>
          </p:nvPr>
        </p:nvSpPr>
        <p:spPr/>
        <p:txBody>
          <a:bodyPr/>
          <a:lstStyle>
            <a:lvl1pPr>
              <a:defRPr/>
            </a:lvl1pPr>
          </a:lstStyle>
          <a:p>
            <a:pPr>
              <a:defRPr/>
            </a:pPr>
            <a:r>
              <a:rPr lang="cs-CZ" smtClean="0">
                <a:solidFill>
                  <a:srgbClr val="40458C"/>
                </a:solidFill>
                <a:cs typeface="Arial"/>
              </a:rPr>
              <a:t>12.11.2019</a:t>
            </a:r>
            <a:endParaRPr lang="en-US">
              <a:solidFill>
                <a:srgbClr val="40458C"/>
              </a:solidFill>
              <a:cs typeface="Arial"/>
            </a:endParaRPr>
          </a:p>
        </p:txBody>
      </p:sp>
      <p:sp>
        <p:nvSpPr>
          <p:cNvPr id="5"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688123732"/>
      </p:ext>
    </p:extLst>
  </p:cSld>
  <p:clrMapOvr>
    <a:masterClrMapping/>
  </p:clrMapOvr>
  <p:transition xmlns:p14="http://schemas.microsoft.com/office/powerpoint/2010/main" spd="med">
    <p:split dir="in"/>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itle 1"/>
          <p:cNvSpPr>
            <a:spLocks noGrp="1"/>
          </p:cNvSpPr>
          <p:nvPr>
            <p:ph type="title"/>
          </p:nvPr>
        </p:nvSpPr>
        <p:spPr>
          <a:xfrm>
            <a:off x="609600" y="304800"/>
            <a:ext cx="7772400" cy="1143000"/>
          </a:xfrm>
        </p:spPr>
        <p:txBody>
          <a:bodyPr/>
          <a:lstStyle/>
          <a:p>
            <a:r>
              <a:rPr lang="en-US" dirty="0" smtClean="0"/>
              <a:t>Click to edit Master title style</a:t>
            </a:r>
            <a:endParaRPr lang="cs-CZ" dirty="0"/>
          </a:p>
        </p:txBody>
      </p:sp>
      <p:sp>
        <p:nvSpPr>
          <p:cNvPr id="5" name="Content Placeholder 2"/>
          <p:cNvSpPr>
            <a:spLocks noGrp="1"/>
          </p:cNvSpPr>
          <p:nvPr>
            <p:ph idx="1"/>
          </p:nvPr>
        </p:nvSpPr>
        <p:spPr>
          <a:xfrm>
            <a:off x="838200" y="1905000"/>
            <a:ext cx="7772400" cy="41148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Rectangle 68"/>
          <p:cNvSpPr>
            <a:spLocks noGrp="1" noChangeArrowheads="1"/>
          </p:cNvSpPr>
          <p:nvPr>
            <p:ph type="dt" sz="half" idx="10"/>
          </p:nvPr>
        </p:nvSpPr>
        <p:spPr/>
        <p:txBody>
          <a:bodyPr/>
          <a:lstStyle>
            <a:lvl1pPr>
              <a:defRPr/>
            </a:lvl1pPr>
          </a:lstStyle>
          <a:p>
            <a:pPr>
              <a:defRPr/>
            </a:pPr>
            <a:r>
              <a:rPr lang="cs-CZ" smtClean="0">
                <a:solidFill>
                  <a:srgbClr val="40458C"/>
                </a:solidFill>
                <a:cs typeface="Arial"/>
              </a:rPr>
              <a:t>12.11.2019</a:t>
            </a:r>
            <a:endParaRPr lang="en-US" dirty="0">
              <a:solidFill>
                <a:srgbClr val="40458C"/>
              </a:solidFill>
              <a:cs typeface="Arial"/>
            </a:endParaRPr>
          </a:p>
        </p:txBody>
      </p:sp>
      <p:sp>
        <p:nvSpPr>
          <p:cNvPr id="7"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927158190"/>
      </p:ext>
    </p:extLst>
  </p:cSld>
  <p:clrMapOvr>
    <a:masterClrMapping/>
  </p:clrMapOvr>
  <p:transition xmlns:p14="http://schemas.microsoft.com/office/powerpoint/2010/main" spd="med">
    <p:split dir="in"/>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Klepnutím lze upravit styl předlohy podnadpisů.</a:t>
            </a:r>
            <a:endParaRPr lang="cs-CZ"/>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cs typeface="Arial"/>
              </a:rPr>
              <a:t>12.11.2019</a:t>
            </a:r>
            <a:endParaRPr lang="en-US" dirty="0">
              <a:solidFill>
                <a:srgbClr val="40458C"/>
              </a:solidFill>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503493343"/>
      </p:ext>
    </p:extLst>
  </p:cSld>
  <p:clrMapOvr>
    <a:masterClrMapping/>
  </p:clrMapOvr>
  <p:transition xmlns:p14="http://schemas.microsoft.com/office/powerpoint/2010/main" spd="med"/>
</p:sldLayout>
</file>

<file path=ppt/slideLayouts/slideLayout176.xml><?xml version="1.0" encoding="utf-8"?>
<p:sldLayout xmlns:a="http://schemas.openxmlformats.org/drawingml/2006/main" xmlns:r="http://schemas.openxmlformats.org/officeDocument/2006/relationships" xmlns:p="http://schemas.openxmlformats.org/presentationml/2006/main" type="fourObj">
  <p:cSld name="Nadpis a 4 obsahy">
    <p:spTree>
      <p:nvGrpSpPr>
        <p:cNvPr id="1" name=""/>
        <p:cNvGrpSpPr/>
        <p:nvPr/>
      </p:nvGrpSpPr>
      <p:grpSpPr>
        <a:xfrm>
          <a:off x="0" y="0"/>
          <a:ext cx="0" cy="0"/>
          <a:chOff x="0" y="0"/>
          <a:chExt cx="0" cy="0"/>
        </a:xfrm>
      </p:grpSpPr>
      <p:sp>
        <p:nvSpPr>
          <p:cNvPr id="2" name="Nadpis 1"/>
          <p:cNvSpPr>
            <a:spLocks noGrp="1"/>
          </p:cNvSpPr>
          <p:nvPr>
            <p:ph type="title" sz="quarter"/>
          </p:nvPr>
        </p:nvSpPr>
        <p:spPr>
          <a:xfrm>
            <a:off x="609600" y="304800"/>
            <a:ext cx="7772400" cy="1143000"/>
          </a:xfrm>
        </p:spPr>
        <p:txBody>
          <a:bodyPr/>
          <a:lstStyle/>
          <a:p>
            <a:r>
              <a:rPr lang="cs-CZ" smtClean="0"/>
              <a:t>Klepnutím lze upravit styl předlohy nadpisů.</a:t>
            </a:r>
            <a:endParaRPr lang="cs-CZ"/>
          </a:p>
        </p:txBody>
      </p:sp>
      <p:sp>
        <p:nvSpPr>
          <p:cNvPr id="3" name="Zástupný symbol pro obsah 2"/>
          <p:cNvSpPr>
            <a:spLocks noGrp="1"/>
          </p:cNvSpPr>
          <p:nvPr>
            <p:ph sz="quarter" idx="1"/>
          </p:nvPr>
        </p:nvSpPr>
        <p:spPr>
          <a:xfrm>
            <a:off x="838200" y="19050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quarter" idx="2"/>
          </p:nvPr>
        </p:nvSpPr>
        <p:spPr>
          <a:xfrm>
            <a:off x="4800600" y="19050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obsah 4"/>
          <p:cNvSpPr>
            <a:spLocks noGrp="1"/>
          </p:cNvSpPr>
          <p:nvPr>
            <p:ph sz="quarter" idx="3"/>
          </p:nvPr>
        </p:nvSpPr>
        <p:spPr>
          <a:xfrm>
            <a:off x="838200" y="40386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obsah 5"/>
          <p:cNvSpPr>
            <a:spLocks noGrp="1"/>
          </p:cNvSpPr>
          <p:nvPr>
            <p:ph sz="quarter" idx="4"/>
          </p:nvPr>
        </p:nvSpPr>
        <p:spPr>
          <a:xfrm>
            <a:off x="4800600" y="40386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72"/>
          <p:cNvSpPr>
            <a:spLocks noGrp="1" noChangeArrowheads="1"/>
          </p:cNvSpPr>
          <p:nvPr>
            <p:ph type="dt" sz="quarter" idx="10"/>
          </p:nvPr>
        </p:nvSpPr>
        <p:spPr/>
        <p:txBody>
          <a:bodyPr/>
          <a:lstStyle>
            <a:lvl1pPr>
              <a:defRPr/>
            </a:lvl1pPr>
          </a:lstStyle>
          <a:p>
            <a:pPr>
              <a:defRPr/>
            </a:pPr>
            <a:r>
              <a:rPr lang="cs-CZ" smtClean="0">
                <a:solidFill>
                  <a:srgbClr val="40458C"/>
                </a:solidFill>
                <a:cs typeface="Arial"/>
              </a:rPr>
              <a:t>12.11.2019</a:t>
            </a:r>
            <a:endParaRPr lang="en-US">
              <a:solidFill>
                <a:srgbClr val="40458C"/>
              </a:solidFill>
              <a:cs typeface="Arial"/>
            </a:endParaRPr>
          </a:p>
        </p:txBody>
      </p:sp>
      <p:sp>
        <p:nvSpPr>
          <p:cNvPr id="8" name="Rectangle 73"/>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170845227"/>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woObj">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72"/>
          <p:cNvSpPr>
            <a:spLocks noGrp="1" noChangeArrowheads="1"/>
          </p:cNvSpPr>
          <p:nvPr>
            <p:ph type="dt" sz="quarter" idx="10"/>
          </p:nvPr>
        </p:nvSpPr>
        <p:spPr/>
        <p:txBody>
          <a:bodyPr/>
          <a:lstStyle>
            <a:lvl1pPr>
              <a:defRPr/>
            </a:lvl1pPr>
          </a:lstStyle>
          <a:p>
            <a:pPr>
              <a:defRPr/>
            </a:pPr>
            <a:r>
              <a:rPr lang="cs-CZ" smtClean="0">
                <a:solidFill>
                  <a:srgbClr val="40458C"/>
                </a:solidFill>
                <a:cs typeface="Arial"/>
              </a:rPr>
              <a:t>12.11.2019</a:t>
            </a:r>
            <a:endParaRPr lang="en-US">
              <a:solidFill>
                <a:srgbClr val="40458C"/>
              </a:solidFill>
              <a:cs typeface="Arial"/>
            </a:endParaRPr>
          </a:p>
        </p:txBody>
      </p:sp>
      <p:sp>
        <p:nvSpPr>
          <p:cNvPr id="6" name="Rectangle 73"/>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524523781"/>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Rectangle 68"/>
          <p:cNvSpPr>
            <a:spLocks noGrp="1" noChangeArrowheads="1"/>
          </p:cNvSpPr>
          <p:nvPr>
            <p:ph type="dt" sz="half" idx="10"/>
          </p:nvPr>
        </p:nvSpPr>
        <p:spPr/>
        <p:txBody>
          <a:bodyPr/>
          <a:lstStyle>
            <a:lvl1pPr>
              <a:defRPr/>
            </a:lvl1pPr>
          </a:lstStyle>
          <a:p>
            <a:pPr>
              <a:defRPr/>
            </a:pPr>
            <a:r>
              <a:rPr lang="cs-CZ" smtClean="0">
                <a:solidFill>
                  <a:srgbClr val="40458C"/>
                </a:solidFill>
                <a:cs typeface="Arial"/>
              </a:rPr>
              <a:t>12.11.2019</a:t>
            </a:r>
            <a:endParaRPr lang="en-US">
              <a:solidFill>
                <a:srgbClr val="40458C"/>
              </a:solidFill>
              <a:cs typeface="Arial"/>
            </a:endParaRPr>
          </a:p>
        </p:txBody>
      </p:sp>
      <p:sp>
        <p:nvSpPr>
          <p:cNvPr id="3"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676922559"/>
      </p:ext>
    </p:extLst>
  </p:cSld>
  <p:clrMapOvr>
    <a:masterClrMapping/>
  </p:clrMapOvr>
  <p:transition xmlns:p14="http://schemas.microsoft.com/office/powerpoint/2010/main" spd="med">
    <p:split dir="in"/>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dirty="0" err="1" smtClean="0"/>
              <a:t>Click</a:t>
            </a:r>
            <a:r>
              <a:rPr lang="cs-CZ" dirty="0" smtClean="0"/>
              <a:t> to </a:t>
            </a:r>
            <a:r>
              <a:rPr lang="cs-CZ" dirty="0" err="1" smtClean="0"/>
              <a:t>edit</a:t>
            </a:r>
            <a:r>
              <a:rPr lang="cs-CZ" dirty="0" smtClean="0"/>
              <a:t> Master </a:t>
            </a:r>
            <a:r>
              <a:rPr lang="cs-CZ" dirty="0" err="1" smtClean="0"/>
              <a:t>title</a:t>
            </a:r>
            <a:r>
              <a:rPr lang="cs-CZ" dirty="0" smtClean="0"/>
              <a:t> style</a:t>
            </a:r>
            <a:endParaRPr lang="en-US" dirty="0"/>
          </a:p>
        </p:txBody>
      </p:sp>
      <p:sp>
        <p:nvSpPr>
          <p:cNvPr id="3" name="Content Placeholder 2"/>
          <p:cNvSpPr>
            <a:spLocks noGrp="1"/>
          </p:cNvSpPr>
          <p:nvPr>
            <p:ph idx="1"/>
          </p:nvPr>
        </p:nvSpPr>
        <p:spPr/>
        <p:txBody>
          <a:bodyPr/>
          <a:lstStyle>
            <a:lvl5pPr marL="1828800" indent="0">
              <a:buNone/>
              <a:defRPr/>
            </a:lvl5pPr>
          </a:lstStyle>
          <a:p>
            <a:pPr lvl="0"/>
            <a:r>
              <a:rPr lang="cs-CZ" dirty="0" err="1" smtClean="0"/>
              <a:t>Click</a:t>
            </a:r>
            <a:r>
              <a:rPr lang="cs-CZ" dirty="0" smtClean="0"/>
              <a:t> to </a:t>
            </a:r>
            <a:r>
              <a:rPr lang="cs-CZ" dirty="0" err="1" smtClean="0"/>
              <a:t>edit</a:t>
            </a:r>
            <a:r>
              <a:rPr lang="cs-CZ" dirty="0" smtClean="0"/>
              <a:t> Master text </a:t>
            </a:r>
            <a:r>
              <a:rPr lang="cs-CZ" dirty="0" err="1" smtClean="0"/>
              <a:t>styles</a:t>
            </a:r>
            <a:endParaRPr lang="cs-CZ" dirty="0" smtClean="0"/>
          </a:p>
          <a:p>
            <a:pPr lvl="1"/>
            <a:r>
              <a:rPr lang="cs-CZ" dirty="0" smtClean="0"/>
              <a:t>Second </a:t>
            </a:r>
            <a:r>
              <a:rPr lang="cs-CZ" dirty="0" err="1" smtClean="0"/>
              <a:t>level</a:t>
            </a:r>
            <a:endParaRPr lang="cs-CZ" dirty="0" smtClean="0"/>
          </a:p>
          <a:p>
            <a:pPr lvl="2"/>
            <a:r>
              <a:rPr lang="cs-CZ" dirty="0" err="1" smtClean="0"/>
              <a:t>Third</a:t>
            </a:r>
            <a:r>
              <a:rPr lang="cs-CZ" dirty="0" smtClean="0"/>
              <a:t> </a:t>
            </a:r>
            <a:r>
              <a:rPr lang="cs-CZ" dirty="0" err="1" smtClean="0"/>
              <a:t>level</a:t>
            </a:r>
            <a:endParaRPr lang="cs-CZ" dirty="0" smtClean="0"/>
          </a:p>
          <a:p>
            <a:pPr lvl="3"/>
            <a:r>
              <a:rPr lang="cs-CZ" dirty="0" err="1" smtClean="0"/>
              <a:t>Fourth</a:t>
            </a:r>
            <a:r>
              <a:rPr lang="cs-CZ" dirty="0" smtClean="0"/>
              <a:t> </a:t>
            </a:r>
            <a:r>
              <a:rPr lang="cs-CZ" dirty="0" err="1" smtClean="0"/>
              <a:t>level</a:t>
            </a:r>
            <a:endParaRPr lang="cs-CZ" dirty="0" smtClean="0"/>
          </a:p>
        </p:txBody>
      </p:sp>
      <p:sp>
        <p:nvSpPr>
          <p:cNvPr id="4" name="Slide Number Placeholder 1"/>
          <p:cNvSpPr>
            <a:spLocks noGrp="1"/>
          </p:cNvSpPr>
          <p:nvPr>
            <p:ph type="sldNum" sz="quarter" idx="10"/>
          </p:nvPr>
        </p:nvSpPr>
        <p:spPr/>
        <p:txBody>
          <a:bodyPr/>
          <a:lstStyle>
            <a:lvl1pPr>
              <a:defRPr/>
            </a:lvl1pPr>
          </a:lstStyle>
          <a:p>
            <a:pPr>
              <a:defRPr/>
            </a:pPr>
            <a:fld id="{DCF99F4B-C945-7040-BCC5-6B0D07EB820C}" type="slidenum">
              <a:rPr lang="en-US">
                <a:solidFill>
                  <a:srgbClr val="40458C">
                    <a:tint val="75000"/>
                  </a:srgbClr>
                </a:solidFill>
              </a:rPr>
              <a:pPr>
                <a:defRPr/>
              </a:pPr>
              <a:t>‹#›</a:t>
            </a:fld>
            <a:endParaRPr lang="en-US" dirty="0">
              <a:solidFill>
                <a:srgbClr val="40458C">
                  <a:tint val="75000"/>
                </a:srgbClr>
              </a:solidFill>
            </a:endParaRPr>
          </a:p>
        </p:txBody>
      </p:sp>
      <p:sp>
        <p:nvSpPr>
          <p:cNvPr id="5" name="Date Placeholder 2"/>
          <p:cNvSpPr>
            <a:spLocks noGrp="1"/>
          </p:cNvSpPr>
          <p:nvPr>
            <p:ph type="dt" sz="half" idx="11"/>
          </p:nvPr>
        </p:nvSpPr>
        <p:spPr/>
        <p:txBody>
          <a:bodyPr/>
          <a:lstStyle>
            <a:lvl1pPr>
              <a:defRPr/>
            </a:lvl1pPr>
          </a:lstStyle>
          <a:p>
            <a:pPr>
              <a:defRPr/>
            </a:pPr>
            <a:r>
              <a:rPr lang="cs-CZ" smtClean="0">
                <a:solidFill>
                  <a:srgbClr val="40458C">
                    <a:tint val="75000"/>
                  </a:srgbClr>
                </a:solidFill>
              </a:rPr>
              <a:t>12.11.2019</a:t>
            </a:r>
            <a:endParaRPr lang="en-US" dirty="0">
              <a:solidFill>
                <a:srgbClr val="40458C">
                  <a:tint val="75000"/>
                </a:srgbClr>
              </a:solidFill>
            </a:endParaRPr>
          </a:p>
        </p:txBody>
      </p:sp>
      <p:sp>
        <p:nvSpPr>
          <p:cNvPr id="6" name="Footer Placeholder 3"/>
          <p:cNvSpPr>
            <a:spLocks noGrp="1"/>
          </p:cNvSpPr>
          <p:nvPr>
            <p:ph type="ftr" sz="quarter" idx="12"/>
          </p:nvPr>
        </p:nvSpPr>
        <p:spPr/>
        <p:txBody>
          <a:bodyPr/>
          <a:lstStyle>
            <a:lvl1pPr>
              <a:defRPr/>
            </a:lvl1pPr>
          </a:lstStyle>
          <a:p>
            <a:pPr>
              <a:defRPr/>
            </a:pPr>
            <a:r>
              <a:rPr lang="en-US" smtClean="0">
                <a:solidFill>
                  <a:srgbClr val="40458C">
                    <a:tint val="75000"/>
                  </a:srgbClr>
                </a:solidFill>
              </a:rPr>
              <a:t>SP, IEEE RT School, 10.-15.2019, Kuala Lumpur, Malaysia</a:t>
            </a:r>
            <a:endParaRPr lang="en-US" dirty="0">
              <a:solidFill>
                <a:srgbClr val="40458C">
                  <a:tint val="75000"/>
                </a:srgbClr>
              </a:solidFill>
            </a:endParaRPr>
          </a:p>
        </p:txBody>
      </p:sp>
    </p:spTree>
    <p:extLst>
      <p:ext uri="{BB962C8B-B14F-4D97-AF65-F5344CB8AC3E}">
        <p14:creationId xmlns:p14="http://schemas.microsoft.com/office/powerpoint/2010/main" val="1624526610"/>
      </p:ext>
    </p:extLst>
  </p:cSld>
  <p:clrMapOvr>
    <a:masterClrMapping/>
  </p:clrMapOvr>
  <p:transition xmlns:p14="http://schemas.microsoft.com/office/powerpoint/2010/mai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cs-C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956675150"/>
      </p:ext>
    </p:extLst>
  </p:cSld>
  <p:clrMapOvr>
    <a:masterClrMapping/>
  </p:clrMapOvr>
  <p:transition xmlns:p14="http://schemas.microsoft.com/office/powerpoint/2010/main" spd="med"/>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Click to edit Master title style</a:t>
            </a:r>
            <a:endParaRPr lang="en-US"/>
          </a:p>
        </p:txBody>
      </p:sp>
      <p:sp>
        <p:nvSpPr>
          <p:cNvPr id="3" name="Slide Number Placeholder 1"/>
          <p:cNvSpPr>
            <a:spLocks noGrp="1"/>
          </p:cNvSpPr>
          <p:nvPr>
            <p:ph type="sldNum" sz="quarter" idx="10"/>
          </p:nvPr>
        </p:nvSpPr>
        <p:spPr/>
        <p:txBody>
          <a:bodyPr/>
          <a:lstStyle>
            <a:lvl1pPr>
              <a:defRPr/>
            </a:lvl1pPr>
          </a:lstStyle>
          <a:p>
            <a:pPr>
              <a:defRPr/>
            </a:pPr>
            <a:fld id="{285C9746-7C2C-4645-8A10-571D41D8D219}" type="slidenum">
              <a:rPr lang="en-US">
                <a:solidFill>
                  <a:srgbClr val="40458C">
                    <a:tint val="75000"/>
                  </a:srgbClr>
                </a:solidFill>
              </a:rPr>
              <a:pPr>
                <a:defRPr/>
              </a:pPr>
              <a:t>‹#›</a:t>
            </a:fld>
            <a:endParaRPr lang="en-US" dirty="0">
              <a:solidFill>
                <a:srgbClr val="40458C">
                  <a:tint val="75000"/>
                </a:srgbClr>
              </a:solidFill>
            </a:endParaRPr>
          </a:p>
        </p:txBody>
      </p:sp>
      <p:sp>
        <p:nvSpPr>
          <p:cNvPr id="4" name="Date Placeholder 2"/>
          <p:cNvSpPr>
            <a:spLocks noGrp="1"/>
          </p:cNvSpPr>
          <p:nvPr>
            <p:ph type="dt" sz="half" idx="11"/>
          </p:nvPr>
        </p:nvSpPr>
        <p:spPr/>
        <p:txBody>
          <a:bodyPr/>
          <a:lstStyle>
            <a:lvl1pPr>
              <a:defRPr/>
            </a:lvl1pPr>
          </a:lstStyle>
          <a:p>
            <a:pPr>
              <a:defRPr/>
            </a:pPr>
            <a:r>
              <a:rPr lang="cs-CZ" smtClean="0">
                <a:solidFill>
                  <a:srgbClr val="40458C">
                    <a:tint val="75000"/>
                  </a:srgbClr>
                </a:solidFill>
              </a:rPr>
              <a:t>12.11.2019</a:t>
            </a:r>
            <a:endParaRPr lang="en-US" dirty="0">
              <a:solidFill>
                <a:srgbClr val="40458C">
                  <a:tint val="75000"/>
                </a:srgbClr>
              </a:solidFill>
            </a:endParaRPr>
          </a:p>
        </p:txBody>
      </p:sp>
      <p:sp>
        <p:nvSpPr>
          <p:cNvPr id="5" name="Footer Placeholder 3"/>
          <p:cNvSpPr>
            <a:spLocks noGrp="1"/>
          </p:cNvSpPr>
          <p:nvPr>
            <p:ph type="ftr" sz="quarter" idx="12"/>
          </p:nvPr>
        </p:nvSpPr>
        <p:spPr/>
        <p:txBody>
          <a:bodyPr/>
          <a:lstStyle>
            <a:lvl1pPr>
              <a:defRPr/>
            </a:lvl1pPr>
          </a:lstStyle>
          <a:p>
            <a:pPr>
              <a:defRPr/>
            </a:pPr>
            <a:r>
              <a:rPr lang="en-US" smtClean="0">
                <a:solidFill>
                  <a:srgbClr val="40458C">
                    <a:tint val="75000"/>
                  </a:srgbClr>
                </a:solidFill>
              </a:rPr>
              <a:t>SP, IEEE RT School, 10.-15.2019, Kuala Lumpur, Malaysia</a:t>
            </a:r>
            <a:endParaRPr lang="en-US" dirty="0">
              <a:solidFill>
                <a:srgbClr val="40458C">
                  <a:tint val="75000"/>
                </a:srgbClr>
              </a:solidFill>
            </a:endParaRPr>
          </a:p>
        </p:txBody>
      </p:sp>
    </p:spTree>
    <p:extLst>
      <p:ext uri="{BB962C8B-B14F-4D97-AF65-F5344CB8AC3E}">
        <p14:creationId xmlns:p14="http://schemas.microsoft.com/office/powerpoint/2010/main" val="3137530523"/>
      </p:ext>
    </p:extLst>
  </p:cSld>
  <p:clrMapOvr>
    <a:masterClrMapping/>
  </p:clrMapOvr>
  <p:transition xmlns:p14="http://schemas.microsoft.com/office/powerpoint/2010/main" spd="med"/>
</p:sldLayout>
</file>

<file path=ppt/slideLayouts/slideLayout181.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4" name="Title 1"/>
          <p:cNvSpPr>
            <a:spLocks noGrp="1"/>
          </p:cNvSpPr>
          <p:nvPr>
            <p:ph type="title"/>
          </p:nvPr>
        </p:nvSpPr>
        <p:spPr>
          <a:xfrm>
            <a:off x="609600" y="304800"/>
            <a:ext cx="7772400" cy="1143000"/>
          </a:xfrm>
        </p:spPr>
        <p:txBody>
          <a:bodyPr/>
          <a:lstStyle/>
          <a:p>
            <a:r>
              <a:rPr lang="en-US" smtClean="0"/>
              <a:t>Click to edit Master title style</a:t>
            </a:r>
            <a:endParaRPr lang="cs-CZ" dirty="0"/>
          </a:p>
        </p:txBody>
      </p:sp>
      <p:sp>
        <p:nvSpPr>
          <p:cNvPr id="5" name="Content Placeholder 2"/>
          <p:cNvSpPr>
            <a:spLocks noGrp="1"/>
          </p:cNvSpPr>
          <p:nvPr>
            <p:ph idx="1"/>
          </p:nvPr>
        </p:nvSpPr>
        <p:spPr>
          <a:xfrm>
            <a:off x="838200" y="1905000"/>
            <a:ext cx="7772400" cy="41148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Rectangle 68"/>
          <p:cNvSpPr>
            <a:spLocks noGrp="1" noChangeArrowheads="1"/>
          </p:cNvSpPr>
          <p:nvPr>
            <p:ph type="dt" sz="half" idx="10"/>
          </p:nvPr>
        </p:nvSpPr>
        <p:spPr/>
        <p:txBody>
          <a:bodyPr/>
          <a:lstStyle>
            <a:lvl1pPr>
              <a:defRPr/>
            </a:lvl1pPr>
          </a:lstStyle>
          <a:p>
            <a:pPr>
              <a:defRPr/>
            </a:pPr>
            <a:r>
              <a:rPr lang="cs-CZ" smtClean="0">
                <a:solidFill>
                  <a:srgbClr val="40458C">
                    <a:tint val="75000"/>
                  </a:srgbClr>
                </a:solidFill>
              </a:rPr>
              <a:t>12.11.2019</a:t>
            </a:r>
            <a:endParaRPr lang="en-US" dirty="0">
              <a:solidFill>
                <a:srgbClr val="40458C">
                  <a:tint val="75000"/>
                </a:srgbClr>
              </a:solidFill>
            </a:endParaRPr>
          </a:p>
        </p:txBody>
      </p:sp>
      <p:sp>
        <p:nvSpPr>
          <p:cNvPr id="7" name="Rectangle 69"/>
          <p:cNvSpPr>
            <a:spLocks noGrp="1" noChangeArrowheads="1"/>
          </p:cNvSpPr>
          <p:nvPr>
            <p:ph type="ftr" sz="quarter" idx="11"/>
          </p:nvPr>
        </p:nvSpPr>
        <p:spPr/>
        <p:txBody>
          <a:bodyPr/>
          <a:lstStyle>
            <a:lvl1pPr>
              <a:defRPr/>
            </a:lvl1pPr>
          </a:lstStyle>
          <a:p>
            <a:pPr>
              <a:defRPr/>
            </a:pPr>
            <a:r>
              <a:rPr lang="en-US" smtClean="0">
                <a:solidFill>
                  <a:srgbClr val="40458C">
                    <a:tint val="75000"/>
                  </a:srgbClr>
                </a:solidFill>
              </a:rPr>
              <a:t>SP, IEEE RT School, 10.-15.2019, Kuala Lumpur, Malaysia</a:t>
            </a:r>
            <a:endParaRPr lang="en-US">
              <a:solidFill>
                <a:srgbClr val="40458C">
                  <a:tint val="75000"/>
                </a:srgbClr>
              </a:solidFill>
            </a:endParaRPr>
          </a:p>
        </p:txBody>
      </p:sp>
    </p:spTree>
    <p:extLst>
      <p:ext uri="{BB962C8B-B14F-4D97-AF65-F5344CB8AC3E}">
        <p14:creationId xmlns:p14="http://schemas.microsoft.com/office/powerpoint/2010/main" val="2436016569"/>
      </p:ext>
    </p:extLst>
  </p:cSld>
  <p:clrMapOvr>
    <a:masterClrMapping/>
  </p:clrMapOvr>
  <p:transition xmlns:p14="http://schemas.microsoft.com/office/powerpoint/2010/main" spd="med">
    <p:split dir="in"/>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woObjOverTx">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cs-CZ" smtClean="0"/>
              <a:t>Click to edit Master title style</a:t>
            </a:r>
            <a:endParaRPr lang="en-US"/>
          </a:p>
        </p:txBody>
      </p:sp>
      <p:sp>
        <p:nvSpPr>
          <p:cNvPr id="3" name="Content Placeholder 2"/>
          <p:cNvSpPr>
            <a:spLocks noGrp="1"/>
          </p:cNvSpPr>
          <p:nvPr>
            <p:ph sz="quarter" idx="1"/>
          </p:nvPr>
        </p:nvSpPr>
        <p:spPr>
          <a:xfrm>
            <a:off x="838200" y="1905000"/>
            <a:ext cx="38100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Content Placeholder 3"/>
          <p:cNvSpPr>
            <a:spLocks noGrp="1"/>
          </p:cNvSpPr>
          <p:nvPr>
            <p:ph sz="quarter" idx="2"/>
          </p:nvPr>
        </p:nvSpPr>
        <p:spPr>
          <a:xfrm>
            <a:off x="4800600" y="1905000"/>
            <a:ext cx="38100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5" name="Text Placeholder 4"/>
          <p:cNvSpPr>
            <a:spLocks noGrp="1"/>
          </p:cNvSpPr>
          <p:nvPr>
            <p:ph type="body" sz="half" idx="3"/>
          </p:nvPr>
        </p:nvSpPr>
        <p:spPr>
          <a:xfrm>
            <a:off x="838200" y="4038600"/>
            <a:ext cx="77724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6" name="Rectangle 68"/>
          <p:cNvSpPr>
            <a:spLocks noGrp="1" noChangeArrowheads="1"/>
          </p:cNvSpPr>
          <p:nvPr>
            <p:ph type="dt" sz="half" idx="10"/>
          </p:nvPr>
        </p:nvSpPr>
        <p:spPr/>
        <p:txBody>
          <a:bodyPr/>
          <a:lstStyle>
            <a:lvl1pPr>
              <a:defRPr/>
            </a:lvl1pPr>
          </a:lstStyle>
          <a:p>
            <a:pPr>
              <a:defRPr/>
            </a:pPr>
            <a:r>
              <a:rPr lang="cs-CZ" smtClean="0">
                <a:solidFill>
                  <a:srgbClr val="40458C">
                    <a:tint val="75000"/>
                  </a:srgbClr>
                </a:solidFill>
              </a:rPr>
              <a:t>12.11.2019</a:t>
            </a:r>
            <a:endParaRPr lang="en-US">
              <a:solidFill>
                <a:srgbClr val="40458C">
                  <a:tint val="75000"/>
                </a:srgbClr>
              </a:solidFill>
            </a:endParaRPr>
          </a:p>
        </p:txBody>
      </p:sp>
      <p:sp>
        <p:nvSpPr>
          <p:cNvPr id="7" name="Rectangle 69"/>
          <p:cNvSpPr>
            <a:spLocks noGrp="1" noChangeArrowheads="1"/>
          </p:cNvSpPr>
          <p:nvPr>
            <p:ph type="ftr" sz="quarter" idx="11"/>
          </p:nvPr>
        </p:nvSpPr>
        <p:spPr/>
        <p:txBody>
          <a:bodyPr/>
          <a:lstStyle>
            <a:lvl1pPr>
              <a:defRPr/>
            </a:lvl1pPr>
          </a:lstStyle>
          <a:p>
            <a:pPr>
              <a:defRPr/>
            </a:pPr>
            <a:r>
              <a:rPr lang="cs-CZ" smtClean="0">
                <a:solidFill>
                  <a:srgbClr val="40458C">
                    <a:tint val="75000"/>
                  </a:srgbClr>
                </a:solidFill>
              </a:rPr>
              <a:t>SP, IEEE RT School, 10.-15.2019, Kuala Lumpur, Malaysia</a:t>
            </a:r>
            <a:endParaRPr lang="en-US">
              <a:solidFill>
                <a:srgbClr val="40458C">
                  <a:tint val="75000"/>
                </a:srgbClr>
              </a:solidFill>
            </a:endParaRPr>
          </a:p>
        </p:txBody>
      </p:sp>
    </p:spTree>
    <p:extLst>
      <p:ext uri="{BB962C8B-B14F-4D97-AF65-F5344CB8AC3E}">
        <p14:creationId xmlns:p14="http://schemas.microsoft.com/office/powerpoint/2010/main" val="2535568208"/>
      </p:ext>
    </p:extLst>
  </p:cSld>
  <p:clrMapOvr>
    <a:masterClrMapping/>
  </p:clrMapOvr>
  <p:transition xmlns:p14="http://schemas.microsoft.com/office/powerpoint/2010/main" spd="med"/>
</p:sldLayout>
</file>

<file path=ppt/slideLayouts/slideLayout183.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09600" y="304800"/>
            <a:ext cx="7772400" cy="1143000"/>
          </a:xfrm>
        </p:spPr>
        <p:txBody>
          <a:bodyPr/>
          <a:lstStyle/>
          <a:p>
            <a:r>
              <a:rPr lang="cs-CZ" smtClean="0"/>
              <a:t>Click to edit Master title style</a:t>
            </a:r>
            <a:endParaRPr lang="en-US"/>
          </a:p>
        </p:txBody>
      </p:sp>
      <p:sp>
        <p:nvSpPr>
          <p:cNvPr id="3" name="Content Placeholder 2"/>
          <p:cNvSpPr>
            <a:spLocks noGrp="1"/>
          </p:cNvSpPr>
          <p:nvPr>
            <p:ph sz="quarter" idx="1"/>
          </p:nvPr>
        </p:nvSpPr>
        <p:spPr>
          <a:xfrm>
            <a:off x="838200" y="1905000"/>
            <a:ext cx="38100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Content Placeholder 3"/>
          <p:cNvSpPr>
            <a:spLocks noGrp="1"/>
          </p:cNvSpPr>
          <p:nvPr>
            <p:ph sz="quarter" idx="2"/>
          </p:nvPr>
        </p:nvSpPr>
        <p:spPr>
          <a:xfrm>
            <a:off x="4800600" y="1905000"/>
            <a:ext cx="38100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5" name="Content Placeholder 4"/>
          <p:cNvSpPr>
            <a:spLocks noGrp="1"/>
          </p:cNvSpPr>
          <p:nvPr>
            <p:ph sz="quarter" idx="3"/>
          </p:nvPr>
        </p:nvSpPr>
        <p:spPr>
          <a:xfrm>
            <a:off x="838200" y="4038600"/>
            <a:ext cx="38100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6" name="Content Placeholder 5"/>
          <p:cNvSpPr>
            <a:spLocks noGrp="1"/>
          </p:cNvSpPr>
          <p:nvPr>
            <p:ph sz="quarter" idx="4"/>
          </p:nvPr>
        </p:nvSpPr>
        <p:spPr>
          <a:xfrm>
            <a:off x="4800600" y="4038600"/>
            <a:ext cx="38100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7" name="Rectangle 68"/>
          <p:cNvSpPr>
            <a:spLocks noGrp="1" noChangeArrowheads="1"/>
          </p:cNvSpPr>
          <p:nvPr>
            <p:ph type="dt" sz="half" idx="10"/>
          </p:nvPr>
        </p:nvSpPr>
        <p:spPr/>
        <p:txBody>
          <a:bodyPr/>
          <a:lstStyle>
            <a:lvl1pPr>
              <a:defRPr/>
            </a:lvl1pPr>
          </a:lstStyle>
          <a:p>
            <a:pPr>
              <a:defRPr/>
            </a:pPr>
            <a:r>
              <a:rPr lang="cs-CZ" smtClean="0">
                <a:solidFill>
                  <a:srgbClr val="40458C">
                    <a:tint val="75000"/>
                  </a:srgbClr>
                </a:solidFill>
              </a:rPr>
              <a:t>12.11.2019</a:t>
            </a:r>
            <a:endParaRPr lang="en-US">
              <a:solidFill>
                <a:srgbClr val="40458C">
                  <a:tint val="75000"/>
                </a:srgbClr>
              </a:solidFill>
            </a:endParaRPr>
          </a:p>
        </p:txBody>
      </p:sp>
      <p:sp>
        <p:nvSpPr>
          <p:cNvPr id="8" name="Rectangle 69"/>
          <p:cNvSpPr>
            <a:spLocks noGrp="1" noChangeArrowheads="1"/>
          </p:cNvSpPr>
          <p:nvPr>
            <p:ph type="ftr" sz="quarter" idx="11"/>
          </p:nvPr>
        </p:nvSpPr>
        <p:spPr/>
        <p:txBody>
          <a:bodyPr/>
          <a:lstStyle>
            <a:lvl1pPr>
              <a:defRPr/>
            </a:lvl1pPr>
          </a:lstStyle>
          <a:p>
            <a:pPr>
              <a:defRPr/>
            </a:pPr>
            <a:r>
              <a:rPr lang="cs-CZ" smtClean="0">
                <a:solidFill>
                  <a:srgbClr val="40458C">
                    <a:tint val="75000"/>
                  </a:srgbClr>
                </a:solidFill>
              </a:rPr>
              <a:t>SP, IEEE RT School, 10.-15.2019, Kuala Lumpur, Malaysia</a:t>
            </a:r>
            <a:endParaRPr lang="en-US">
              <a:solidFill>
                <a:srgbClr val="40458C">
                  <a:tint val="75000"/>
                </a:srgbClr>
              </a:solidFill>
            </a:endParaRPr>
          </a:p>
        </p:txBody>
      </p:sp>
    </p:spTree>
    <p:extLst>
      <p:ext uri="{BB962C8B-B14F-4D97-AF65-F5344CB8AC3E}">
        <p14:creationId xmlns:p14="http://schemas.microsoft.com/office/powerpoint/2010/main" val="586929167"/>
      </p:ext>
    </p:extLst>
  </p:cSld>
  <p:clrMapOvr>
    <a:masterClrMapping/>
  </p:clrMapOvr>
  <p:transition xmlns:p14="http://schemas.microsoft.com/office/powerpoint/2010/main" spd="med"/>
</p:sldLayout>
</file>

<file path=ppt/slideLayouts/slideLayout184.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cs-CZ" smtClean="0"/>
              <a:t>Click to edit Master title style</a:t>
            </a:r>
            <a:endParaRPr lang="en-US"/>
          </a:p>
        </p:txBody>
      </p:sp>
      <p:sp>
        <p:nvSpPr>
          <p:cNvPr id="3" name="Content Placeholder 2"/>
          <p:cNvSpPr>
            <a:spLocks noGrp="1"/>
          </p:cNvSpPr>
          <p:nvPr>
            <p:ph sz="half" idx="1"/>
          </p:nvPr>
        </p:nvSpPr>
        <p:spPr>
          <a:xfrm>
            <a:off x="838200" y="1905000"/>
            <a:ext cx="77724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Text Placeholder 3"/>
          <p:cNvSpPr>
            <a:spLocks noGrp="1"/>
          </p:cNvSpPr>
          <p:nvPr>
            <p:ph type="body" sz="half" idx="2"/>
          </p:nvPr>
        </p:nvSpPr>
        <p:spPr>
          <a:xfrm>
            <a:off x="838200" y="4038600"/>
            <a:ext cx="77724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5" name="Rectangle 68"/>
          <p:cNvSpPr>
            <a:spLocks noGrp="1" noChangeArrowheads="1"/>
          </p:cNvSpPr>
          <p:nvPr>
            <p:ph type="dt" sz="half" idx="10"/>
          </p:nvPr>
        </p:nvSpPr>
        <p:spPr/>
        <p:txBody>
          <a:bodyPr/>
          <a:lstStyle>
            <a:lvl1pPr>
              <a:defRPr/>
            </a:lvl1pPr>
          </a:lstStyle>
          <a:p>
            <a:pPr>
              <a:defRPr/>
            </a:pPr>
            <a:r>
              <a:rPr lang="cs-CZ" smtClean="0">
                <a:solidFill>
                  <a:srgbClr val="40458C">
                    <a:tint val="75000"/>
                  </a:srgbClr>
                </a:solidFill>
              </a:rPr>
              <a:t>12.11.2019</a:t>
            </a:r>
            <a:endParaRPr lang="en-US">
              <a:solidFill>
                <a:srgbClr val="40458C">
                  <a:tint val="75000"/>
                </a:srgbClr>
              </a:solidFill>
            </a:endParaRPr>
          </a:p>
        </p:txBody>
      </p:sp>
      <p:sp>
        <p:nvSpPr>
          <p:cNvPr id="6" name="Rectangle 69"/>
          <p:cNvSpPr>
            <a:spLocks noGrp="1" noChangeArrowheads="1"/>
          </p:cNvSpPr>
          <p:nvPr>
            <p:ph type="ftr" sz="quarter" idx="11"/>
          </p:nvPr>
        </p:nvSpPr>
        <p:spPr/>
        <p:txBody>
          <a:bodyPr/>
          <a:lstStyle>
            <a:lvl1pPr>
              <a:defRPr/>
            </a:lvl1pPr>
          </a:lstStyle>
          <a:p>
            <a:pPr>
              <a:defRPr/>
            </a:pPr>
            <a:r>
              <a:rPr lang="cs-CZ" smtClean="0">
                <a:solidFill>
                  <a:srgbClr val="40458C">
                    <a:tint val="75000"/>
                  </a:srgbClr>
                </a:solidFill>
              </a:rPr>
              <a:t>SP, IEEE RT School, 10.-15.2019, Kuala Lumpur, Malaysia</a:t>
            </a:r>
            <a:endParaRPr lang="en-US">
              <a:solidFill>
                <a:srgbClr val="40458C">
                  <a:tint val="75000"/>
                </a:srgbClr>
              </a:solidFill>
            </a:endParaRPr>
          </a:p>
        </p:txBody>
      </p:sp>
    </p:spTree>
    <p:extLst>
      <p:ext uri="{BB962C8B-B14F-4D97-AF65-F5344CB8AC3E}">
        <p14:creationId xmlns:p14="http://schemas.microsoft.com/office/powerpoint/2010/main" val="2195368402"/>
      </p:ext>
    </p:extLst>
  </p:cSld>
  <p:clrMapOvr>
    <a:masterClrMapping/>
  </p:clrMapOvr>
  <p:transition xmlns:p14="http://schemas.microsoft.com/office/powerpoint/2010/main" spd="med"/>
</p:sldLayout>
</file>

<file path=ppt/slideLayouts/slideLayout185.xml><?xml version="1.0" encoding="utf-8"?>
<p:sldLayout xmlns:a="http://schemas.openxmlformats.org/drawingml/2006/main" xmlns:r="http://schemas.openxmlformats.org/officeDocument/2006/relationships" xmlns:p="http://schemas.openxmlformats.org/presentationml/2006/main" type="txAndTwoObj">
  <p:cSld name="Nadpis, text a 2 obsahy">
    <p:spTree>
      <p:nvGrpSpPr>
        <p:cNvPr id="1" name=""/>
        <p:cNvGrpSpPr/>
        <p:nvPr/>
      </p:nvGrpSpPr>
      <p:grpSpPr>
        <a:xfrm>
          <a:off x="0" y="0"/>
          <a:ext cx="0" cy="0"/>
          <a:chOff x="0" y="0"/>
          <a:chExt cx="0" cy="0"/>
        </a:xfrm>
      </p:grpSpPr>
      <p:sp>
        <p:nvSpPr>
          <p:cNvPr id="2" name="Nadpis 1"/>
          <p:cNvSpPr>
            <a:spLocks noGrp="1"/>
          </p:cNvSpPr>
          <p:nvPr>
            <p:ph type="title"/>
          </p:nvPr>
        </p:nvSpPr>
        <p:spPr>
          <a:xfrm>
            <a:off x="609600" y="260350"/>
            <a:ext cx="7346950" cy="936625"/>
          </a:xfrm>
        </p:spPr>
        <p:txBody>
          <a:bodyPr/>
          <a:lstStyle/>
          <a:p>
            <a:r>
              <a:rPr lang="cs-CZ" smtClean="0"/>
              <a:t>Klepnutím lze upravit styl předlohy nadpisů.</a:t>
            </a:r>
            <a:endParaRPr lang="cs-CZ"/>
          </a:p>
        </p:txBody>
      </p:sp>
      <p:sp>
        <p:nvSpPr>
          <p:cNvPr id="3" name="Zástupný symbol pro text 2"/>
          <p:cNvSpPr>
            <a:spLocks noGrp="1"/>
          </p:cNvSpPr>
          <p:nvPr>
            <p:ph type="body" sz="half" idx="1"/>
          </p:nvPr>
        </p:nvSpPr>
        <p:spPr>
          <a:xfrm>
            <a:off x="755650" y="1484313"/>
            <a:ext cx="3884613" cy="4681537"/>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quarter" idx="2"/>
          </p:nvPr>
        </p:nvSpPr>
        <p:spPr>
          <a:xfrm>
            <a:off x="4792663" y="1484313"/>
            <a:ext cx="3884612" cy="2263775"/>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obsah 4"/>
          <p:cNvSpPr>
            <a:spLocks noGrp="1"/>
          </p:cNvSpPr>
          <p:nvPr>
            <p:ph sz="quarter" idx="3"/>
          </p:nvPr>
        </p:nvSpPr>
        <p:spPr>
          <a:xfrm>
            <a:off x="4792663" y="3900488"/>
            <a:ext cx="3884612" cy="2265362"/>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Rectangle 68"/>
          <p:cNvSpPr>
            <a:spLocks noGrp="1" noChangeArrowheads="1"/>
          </p:cNvSpPr>
          <p:nvPr>
            <p:ph type="dt" sz="half" idx="10"/>
          </p:nvPr>
        </p:nvSpPr>
        <p:spPr/>
        <p:txBody>
          <a:bodyPr/>
          <a:lstStyle>
            <a:lvl1pPr>
              <a:defRPr/>
            </a:lvl1pPr>
          </a:lstStyle>
          <a:p>
            <a:pPr>
              <a:defRPr/>
            </a:pPr>
            <a:r>
              <a:rPr lang="cs-CZ" smtClean="0">
                <a:solidFill>
                  <a:srgbClr val="40458C">
                    <a:tint val="75000"/>
                  </a:srgbClr>
                </a:solidFill>
              </a:rPr>
              <a:t>12.11.2019</a:t>
            </a:r>
            <a:endParaRPr lang="en-US">
              <a:solidFill>
                <a:srgbClr val="40458C">
                  <a:tint val="75000"/>
                </a:srgbClr>
              </a:solidFill>
            </a:endParaRPr>
          </a:p>
        </p:txBody>
      </p:sp>
      <p:sp>
        <p:nvSpPr>
          <p:cNvPr id="7" name="Rectangle 69"/>
          <p:cNvSpPr>
            <a:spLocks noGrp="1" noChangeArrowheads="1"/>
          </p:cNvSpPr>
          <p:nvPr>
            <p:ph type="ftr" sz="quarter" idx="11"/>
          </p:nvPr>
        </p:nvSpPr>
        <p:spPr/>
        <p:txBody>
          <a:bodyPr/>
          <a:lstStyle>
            <a:lvl1pPr>
              <a:defRPr/>
            </a:lvl1pPr>
          </a:lstStyle>
          <a:p>
            <a:pPr>
              <a:defRPr/>
            </a:pPr>
            <a:r>
              <a:rPr lang="en-US" smtClean="0">
                <a:solidFill>
                  <a:srgbClr val="40458C">
                    <a:tint val="75000"/>
                  </a:srgbClr>
                </a:solidFill>
              </a:rPr>
              <a:t>SP, IEEE RT School, 10.-15.2019, Kuala Lumpur, Malaysia</a:t>
            </a:r>
            <a:endParaRPr lang="en-US">
              <a:solidFill>
                <a:srgbClr val="40458C">
                  <a:tint val="75000"/>
                </a:srgbClr>
              </a:solidFill>
            </a:endParaRPr>
          </a:p>
        </p:txBody>
      </p:sp>
      <p:sp>
        <p:nvSpPr>
          <p:cNvPr id="8" name="Rectangle 70"/>
          <p:cNvSpPr>
            <a:spLocks noGrp="1" noChangeArrowheads="1"/>
          </p:cNvSpPr>
          <p:nvPr>
            <p:ph type="sldNum" sz="quarter" idx="12"/>
          </p:nvPr>
        </p:nvSpPr>
        <p:spPr>
          <a:xfrm>
            <a:off x="6732588" y="6453188"/>
            <a:ext cx="1800225" cy="287337"/>
          </a:xfrm>
        </p:spPr>
        <p:txBody>
          <a:bodyPr/>
          <a:lstStyle>
            <a:lvl1pPr>
              <a:defRPr/>
            </a:lvl1pPr>
          </a:lstStyle>
          <a:p>
            <a:pPr>
              <a:defRPr/>
            </a:pPr>
            <a:fld id="{29B6BE2F-7443-0648-8102-31C6E2D63520}" type="slidenum">
              <a:rPr lang="en-US">
                <a:solidFill>
                  <a:srgbClr val="40458C">
                    <a:tint val="75000"/>
                  </a:srgbClr>
                </a:solidFill>
              </a:rPr>
              <a:pPr>
                <a:defRPr/>
              </a:pPr>
              <a:t>‹#›</a:t>
            </a:fld>
            <a:endParaRPr lang="en-US">
              <a:solidFill>
                <a:srgbClr val="40458C">
                  <a:tint val="75000"/>
                </a:srgbClr>
              </a:solidFill>
            </a:endParaRPr>
          </a:p>
        </p:txBody>
      </p:sp>
    </p:spTree>
    <p:extLst>
      <p:ext uri="{BB962C8B-B14F-4D97-AF65-F5344CB8AC3E}">
        <p14:creationId xmlns:p14="http://schemas.microsoft.com/office/powerpoint/2010/main" val="2698650733"/>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5" name="Rectangle 10"/>
          <p:cNvSpPr>
            <a:spLocks noChangeArrowheads="1"/>
          </p:cNvSpPr>
          <p:nvPr userDrawn="1"/>
        </p:nvSpPr>
        <p:spPr bwMode="auto">
          <a:xfrm>
            <a:off x="3116263" y="6332538"/>
            <a:ext cx="31765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solidFill>
                  <a:srgbClr val="40458C"/>
                </a:solidFill>
              </a:rPr>
              <a:t>Preparing for the First Flight of Medipix on the ISS</a:t>
            </a:r>
          </a:p>
        </p:txBody>
      </p:sp>
      <p:sp>
        <p:nvSpPr>
          <p:cNvPr id="2" name="Title 1"/>
          <p:cNvSpPr>
            <a:spLocks noGrp="1"/>
          </p:cNvSpPr>
          <p:nvPr>
            <p:ph type="title"/>
          </p:nvPr>
        </p:nvSpPr>
        <p:spPr>
          <a:xfrm>
            <a:off x="2057400" y="533400"/>
            <a:ext cx="5943600"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90600" y="1981200"/>
            <a:ext cx="35052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505200" cy="4114800"/>
          </a:xfrm>
        </p:spPr>
        <p:txBody>
          <a:bodyPr/>
          <a:lstStyle/>
          <a:p>
            <a:pPr lvl="0"/>
            <a:endParaRPr lang="en-US" noProof="0" smtClean="0"/>
          </a:p>
        </p:txBody>
      </p:sp>
      <p:sp>
        <p:nvSpPr>
          <p:cNvPr id="6" name="Rectangle 4"/>
          <p:cNvSpPr>
            <a:spLocks noGrp="1" noChangeArrowheads="1"/>
          </p:cNvSpPr>
          <p:nvPr>
            <p:ph type="sldNum" sz="quarter" idx="10"/>
          </p:nvPr>
        </p:nvSpPr>
        <p:spPr>
          <a:xfrm>
            <a:off x="7848600" y="6248400"/>
            <a:ext cx="990600" cy="457200"/>
          </a:xfrm>
        </p:spPr>
        <p:txBody>
          <a:bodyPr/>
          <a:lstStyle>
            <a:lvl1pPr>
              <a:defRPr/>
            </a:lvl1pPr>
          </a:lstStyle>
          <a:p>
            <a:pPr>
              <a:defRPr/>
            </a:pPr>
            <a:fld id="{3DB405DB-0F8C-D040-970A-EFB9D806EC0D}" type="slidenum">
              <a:rPr lang="en-US">
                <a:solidFill>
                  <a:srgbClr val="40458C">
                    <a:tint val="75000"/>
                  </a:srgbClr>
                </a:solidFill>
              </a:rPr>
              <a:pPr>
                <a:defRPr/>
              </a:pPr>
              <a:t>‹#›</a:t>
            </a:fld>
            <a:endParaRPr lang="en-US">
              <a:solidFill>
                <a:srgbClr val="40458C">
                  <a:tint val="75000"/>
                </a:srgbClr>
              </a:solidFill>
            </a:endParaRPr>
          </a:p>
        </p:txBody>
      </p:sp>
    </p:spTree>
    <p:extLst>
      <p:ext uri="{BB962C8B-B14F-4D97-AF65-F5344CB8AC3E}">
        <p14:creationId xmlns:p14="http://schemas.microsoft.com/office/powerpoint/2010/main" val="1073821962"/>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userDrawn="1">
  <p:cSld name="Nadpis a text">
    <p:spTree>
      <p:nvGrpSpPr>
        <p:cNvPr id="1" name=""/>
        <p:cNvGrpSpPr/>
        <p:nvPr/>
      </p:nvGrpSpPr>
      <p:grpSpPr>
        <a:xfrm>
          <a:off x="0" y="0"/>
          <a:ext cx="0" cy="0"/>
          <a:chOff x="0" y="0"/>
          <a:chExt cx="0" cy="0"/>
        </a:xfrm>
      </p:grpSpPr>
      <p:sp>
        <p:nvSpPr>
          <p:cNvPr id="2" name="Nadpis 1"/>
          <p:cNvSpPr>
            <a:spLocks noGrp="1"/>
          </p:cNvSpPr>
          <p:nvPr>
            <p:ph type="title"/>
          </p:nvPr>
        </p:nvSpPr>
        <p:spPr>
          <a:xfrm>
            <a:off x="609600" y="219075"/>
            <a:ext cx="6476999" cy="1000125"/>
          </a:xfrm>
        </p:spPr>
        <p:txBody>
          <a:bodyPr/>
          <a:lstStyle>
            <a:lvl1pPr>
              <a:defRPr>
                <a:effectLst>
                  <a:outerShdw blurRad="38100" dist="38100" dir="2700000" algn="tl">
                    <a:srgbClr val="000000">
                      <a:alpha val="43137"/>
                    </a:srgbClr>
                  </a:outerShdw>
                </a:effectLst>
              </a:defRPr>
            </a:lvl1pPr>
          </a:lstStyle>
          <a:p>
            <a:r>
              <a:rPr lang="cs-CZ" dirty="0" smtClean="0"/>
              <a:t>Klepnutím lze upravit styl předlohy nadpisů.</a:t>
            </a:r>
            <a:endParaRPr lang="cs-CZ" dirty="0"/>
          </a:p>
        </p:txBody>
      </p:sp>
      <p:sp>
        <p:nvSpPr>
          <p:cNvPr id="17" name="Zástupný symbol pro text 16"/>
          <p:cNvSpPr>
            <a:spLocks noGrp="1"/>
          </p:cNvSpPr>
          <p:nvPr>
            <p:ph type="body" sz="quarter" idx="10"/>
          </p:nvPr>
        </p:nvSpPr>
        <p:spPr>
          <a:xfrm>
            <a:off x="669517" y="1372149"/>
            <a:ext cx="8100000" cy="5040000"/>
          </a:xfrm>
        </p:spPr>
        <p:txBody>
          <a:bodyPr/>
          <a:lstStyle/>
          <a:p>
            <a:pPr lvl="0"/>
            <a:r>
              <a:rPr lang="cs-CZ" dirty="0" smtClean="0"/>
              <a:t>Kliknutím lze upravit styly předlohy textu.</a:t>
            </a:r>
          </a:p>
          <a:p>
            <a:pPr lvl="1"/>
            <a:r>
              <a:rPr lang="cs-CZ" dirty="0" smtClean="0"/>
              <a:t>Druhá úroveň</a:t>
            </a:r>
          </a:p>
          <a:p>
            <a:pPr lvl="2"/>
            <a:r>
              <a:rPr lang="cs-CZ" dirty="0" smtClean="0"/>
              <a:t>Třetí úroveň</a:t>
            </a:r>
          </a:p>
        </p:txBody>
      </p:sp>
      <p:sp>
        <p:nvSpPr>
          <p:cNvPr id="4" name="Rectangle 68"/>
          <p:cNvSpPr>
            <a:spLocks noGrp="1" noChangeArrowheads="1"/>
          </p:cNvSpPr>
          <p:nvPr>
            <p:ph type="dt" sz="half" idx="11"/>
          </p:nvPr>
        </p:nvSpPr>
        <p:spPr/>
        <p:txBody>
          <a:bodyPr/>
          <a:lstStyle>
            <a:lvl1pPr>
              <a:defRPr/>
            </a:lvl1pPr>
          </a:lstStyle>
          <a:p>
            <a:pPr>
              <a:defRPr/>
            </a:pPr>
            <a:r>
              <a:rPr lang="cs-CZ" smtClean="0">
                <a:solidFill>
                  <a:srgbClr val="40458C">
                    <a:tint val="75000"/>
                  </a:srgbClr>
                </a:solidFill>
              </a:rPr>
              <a:t>12.11.2019</a:t>
            </a:r>
            <a:endParaRPr lang="en-US" dirty="0">
              <a:solidFill>
                <a:srgbClr val="40458C">
                  <a:tint val="75000"/>
                </a:srgbClr>
              </a:solidFill>
            </a:endParaRPr>
          </a:p>
        </p:txBody>
      </p:sp>
      <p:sp>
        <p:nvSpPr>
          <p:cNvPr id="5" name="Rectangle 69"/>
          <p:cNvSpPr>
            <a:spLocks noGrp="1" noChangeArrowheads="1"/>
          </p:cNvSpPr>
          <p:nvPr>
            <p:ph type="ftr" sz="quarter" idx="12"/>
          </p:nvPr>
        </p:nvSpPr>
        <p:spPr/>
        <p:txBody>
          <a:bodyPr/>
          <a:lstStyle>
            <a:lvl1pPr>
              <a:defRPr/>
            </a:lvl1pPr>
          </a:lstStyle>
          <a:p>
            <a:pPr>
              <a:defRPr/>
            </a:pPr>
            <a:r>
              <a:rPr lang="en-US" smtClean="0">
                <a:solidFill>
                  <a:srgbClr val="40458C">
                    <a:tint val="75000"/>
                  </a:srgbClr>
                </a:solidFill>
              </a:rPr>
              <a:t>SP, IEEE RT School, 10.-15.2019, Kuala Lumpur, Malaysia</a:t>
            </a:r>
            <a:endParaRPr lang="en-US" dirty="0">
              <a:solidFill>
                <a:srgbClr val="40458C">
                  <a:tint val="75000"/>
                </a:srgbClr>
              </a:solidFill>
            </a:endParaRPr>
          </a:p>
        </p:txBody>
      </p:sp>
      <p:sp>
        <p:nvSpPr>
          <p:cNvPr id="6" name="Rectangle 70"/>
          <p:cNvSpPr>
            <a:spLocks noGrp="1" noChangeArrowheads="1"/>
          </p:cNvSpPr>
          <p:nvPr>
            <p:ph type="sldNum" sz="quarter" idx="13"/>
          </p:nvPr>
        </p:nvSpPr>
        <p:spPr/>
        <p:txBody>
          <a:bodyPr/>
          <a:lstStyle>
            <a:lvl1pPr>
              <a:defRPr/>
            </a:lvl1pPr>
          </a:lstStyle>
          <a:p>
            <a:pPr>
              <a:defRPr/>
            </a:pPr>
            <a:fld id="{AB4BB980-9567-45AE-AEC9-23E23BF1523A}" type="slidenum">
              <a:rPr lang="en-US">
                <a:solidFill>
                  <a:srgbClr val="40458C">
                    <a:tint val="75000"/>
                  </a:srgbClr>
                </a:solidFill>
              </a:rPr>
              <a:pPr>
                <a:defRPr/>
              </a:pPr>
              <a:t>‹#›</a:t>
            </a:fld>
            <a:endParaRPr lang="en-US" dirty="0">
              <a:solidFill>
                <a:srgbClr val="40458C">
                  <a:tint val="75000"/>
                </a:srgbClr>
              </a:solidFill>
            </a:endParaRPr>
          </a:p>
        </p:txBody>
      </p:sp>
    </p:spTree>
    <p:extLst>
      <p:ext uri="{BB962C8B-B14F-4D97-AF65-F5344CB8AC3E}">
        <p14:creationId xmlns:p14="http://schemas.microsoft.com/office/powerpoint/2010/main" val="1965379867"/>
      </p:ext>
    </p:extLst>
  </p:cSld>
  <p:clrMapOvr>
    <a:masterClrMapping/>
  </p:clrMapOvr>
  <p:timing>
    <p:tnLst>
      <p:par>
        <p:cTn xmlns:p14="http://schemas.microsoft.com/office/powerpoint/2010/main" id="1" dur="indefinite" restart="never" nodeType="tmRoot"/>
      </p:par>
    </p:tnLst>
  </p:timing>
</p:sldLayout>
</file>

<file path=ppt/slideLayouts/slideLayout188.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cs-CZ" smtClean="0">
                <a:solidFill>
                  <a:srgbClr val="40458C">
                    <a:tint val="75000"/>
                  </a:srgbClr>
                </a:solidFill>
              </a:rPr>
              <a:t>12.11.2019</a:t>
            </a:r>
            <a:endParaRPr lang="en-US">
              <a:solidFill>
                <a:srgbClr val="40458C">
                  <a:tint val="75000"/>
                </a:srgbClr>
              </a:solidFill>
            </a:endParaRPr>
          </a:p>
        </p:txBody>
      </p:sp>
      <p:sp>
        <p:nvSpPr>
          <p:cNvPr id="3" name="Footer Placeholder 2"/>
          <p:cNvSpPr>
            <a:spLocks noGrp="1"/>
          </p:cNvSpPr>
          <p:nvPr>
            <p:ph type="ftr" sz="quarter" idx="11"/>
          </p:nvPr>
        </p:nvSpPr>
        <p:spPr/>
        <p:txBody>
          <a:bodyPr/>
          <a:lstStyle/>
          <a:p>
            <a:r>
              <a:rPr lang="en-US" smtClean="0">
                <a:solidFill>
                  <a:srgbClr val="40458C">
                    <a:tint val="75000"/>
                  </a:srgbClr>
                </a:solidFill>
              </a:rPr>
              <a:t>SP, IEEE RT School, 10.-15.2019, Kuala Lumpur, Malaysia</a:t>
            </a:r>
            <a:endParaRPr lang="en-US">
              <a:solidFill>
                <a:srgbClr val="40458C">
                  <a:tint val="75000"/>
                </a:srgbClr>
              </a:solidFill>
            </a:endParaRPr>
          </a:p>
        </p:txBody>
      </p:sp>
      <p:sp>
        <p:nvSpPr>
          <p:cNvPr id="4" name="Slide Number Placeholder 3"/>
          <p:cNvSpPr>
            <a:spLocks noGrp="1"/>
          </p:cNvSpPr>
          <p:nvPr>
            <p:ph type="sldNum" sz="quarter" idx="12"/>
          </p:nvPr>
        </p:nvSpPr>
        <p:spPr/>
        <p:txBody>
          <a:bodyPr/>
          <a:lstStyle/>
          <a:p>
            <a:fld id="{5DC35A4D-DA29-6844-8EF2-A1323A5EBFDC}" type="slidenum">
              <a:rPr lang="en-US" smtClean="0">
                <a:solidFill>
                  <a:srgbClr val="40458C">
                    <a:tint val="75000"/>
                  </a:srgbClr>
                </a:solidFill>
              </a:rPr>
              <a:pPr/>
              <a:t>‹#›</a:t>
            </a:fld>
            <a:endParaRPr lang="en-US">
              <a:solidFill>
                <a:srgbClr val="40458C">
                  <a:tint val="75000"/>
                </a:srgbClr>
              </a:solidFill>
            </a:endParaRPr>
          </a:p>
        </p:txBody>
      </p:sp>
    </p:spTree>
    <p:extLst>
      <p:ext uri="{BB962C8B-B14F-4D97-AF65-F5344CB8AC3E}">
        <p14:creationId xmlns:p14="http://schemas.microsoft.com/office/powerpoint/2010/main" val="3171531099"/>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Click to edit Master title style</a:t>
            </a:r>
            <a:endParaRPr lang="en-US"/>
          </a:p>
        </p:txBody>
      </p:sp>
      <p:sp>
        <p:nvSpPr>
          <p:cNvPr id="3" name="Content Placeholder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Content Placeholder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5" name="Rectangle 72"/>
          <p:cNvSpPr>
            <a:spLocks noGrp="1" noChangeArrowheads="1"/>
          </p:cNvSpPr>
          <p:nvPr>
            <p:ph type="dt" sz="quarter" idx="10"/>
          </p:nvPr>
        </p:nvSpPr>
        <p:spPr>
          <a:ln/>
        </p:spPr>
        <p:txBody>
          <a:bodyPr/>
          <a:lstStyle>
            <a:lvl1pPr>
              <a:defRPr/>
            </a:lvl1pPr>
          </a:lstStyle>
          <a:p>
            <a:pPr>
              <a:defRPr/>
            </a:pPr>
            <a:r>
              <a:rPr lang="cs-CZ" smtClean="0">
                <a:solidFill>
                  <a:srgbClr val="40458C">
                    <a:tint val="75000"/>
                  </a:srgbClr>
                </a:solidFill>
              </a:rPr>
              <a:t>12.11.2019</a:t>
            </a:r>
            <a:endParaRPr lang="en-US">
              <a:solidFill>
                <a:srgbClr val="40458C">
                  <a:tint val="75000"/>
                </a:srgbClr>
              </a:solidFill>
            </a:endParaRPr>
          </a:p>
        </p:txBody>
      </p:sp>
      <p:sp>
        <p:nvSpPr>
          <p:cNvPr id="6" name="Rectangle 73"/>
          <p:cNvSpPr>
            <a:spLocks noGrp="1" noChangeArrowheads="1"/>
          </p:cNvSpPr>
          <p:nvPr>
            <p:ph type="ftr" sz="quarter" idx="11"/>
          </p:nvPr>
        </p:nvSpPr>
        <p:spPr>
          <a:ln/>
        </p:spPr>
        <p:txBody>
          <a:bodyPr/>
          <a:lstStyle>
            <a:lvl1pPr>
              <a:defRPr/>
            </a:lvl1pPr>
          </a:lstStyle>
          <a:p>
            <a:pPr>
              <a:defRPr/>
            </a:pPr>
            <a:r>
              <a:rPr lang="cs-CZ" smtClean="0">
                <a:solidFill>
                  <a:srgbClr val="40458C">
                    <a:tint val="75000"/>
                  </a:srgbClr>
                </a:solidFill>
              </a:rPr>
              <a:t>SP, IEEE RT School, 10.-15.2019, Kuala Lumpur, Malaysia</a:t>
            </a:r>
            <a:endParaRPr lang="en-US">
              <a:solidFill>
                <a:srgbClr val="40458C">
                  <a:tint val="75000"/>
                </a:srgbClr>
              </a:solidFill>
            </a:endParaRPr>
          </a:p>
        </p:txBody>
      </p:sp>
    </p:spTree>
    <p:extLst>
      <p:ext uri="{BB962C8B-B14F-4D97-AF65-F5344CB8AC3E}">
        <p14:creationId xmlns:p14="http://schemas.microsoft.com/office/powerpoint/2010/main" val="5041268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68"/>
          <p:cNvSpPr>
            <a:spLocks noGrp="1" noChangeArrowheads="1"/>
          </p:cNvSpPr>
          <p:nvPr>
            <p:ph type="dt" sz="half" idx="10"/>
          </p:nvPr>
        </p:nvSpPr>
        <p:spPr/>
        <p:txBody>
          <a:bodyPr/>
          <a:lstStyle>
            <a:lvl1pPr>
              <a:defRPr>
                <a:latin typeface="Tahoma" charset="0"/>
                <a:ea typeface="ＭＳ Ｐゴシック" charset="0"/>
                <a:cs typeface="Arial" charset="0"/>
              </a:defRPr>
            </a:lvl1pPr>
          </a:lstStyle>
          <a:p>
            <a:r>
              <a:rPr lang="cs-CZ" smtClean="0">
                <a:solidFill>
                  <a:srgbClr val="40458C"/>
                </a:solidFill>
              </a:rPr>
              <a:t>12.11.2019</a:t>
            </a:r>
            <a:endParaRPr lang="en-US">
              <a:solidFill>
                <a:srgbClr val="40458C"/>
              </a:solidFill>
            </a:endParaRPr>
          </a:p>
        </p:txBody>
      </p:sp>
      <p:sp>
        <p:nvSpPr>
          <p:cNvPr id="5"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860403763"/>
      </p:ext>
    </p:extLst>
  </p:cSld>
  <p:clrMapOvr>
    <a:masterClrMapping/>
  </p:clrMapOvr>
  <p:transition xmlns:p14="http://schemas.microsoft.com/office/powerpoint/2010/main" spd="med"/>
</p:sldLayout>
</file>

<file path=ppt/slideLayouts/slideLayout1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dirty="0" err="1" smtClean="0"/>
              <a:t>Click</a:t>
            </a:r>
            <a:r>
              <a:rPr lang="cs-CZ" dirty="0" smtClean="0"/>
              <a:t> to </a:t>
            </a:r>
            <a:r>
              <a:rPr lang="cs-CZ" dirty="0" err="1" smtClean="0"/>
              <a:t>edit</a:t>
            </a:r>
            <a:r>
              <a:rPr lang="cs-CZ" dirty="0" smtClean="0"/>
              <a:t> Master </a:t>
            </a:r>
            <a:r>
              <a:rPr lang="cs-CZ" dirty="0" err="1" smtClean="0"/>
              <a:t>title</a:t>
            </a:r>
            <a:r>
              <a:rPr lang="cs-CZ" dirty="0" smtClean="0"/>
              <a:t> style</a:t>
            </a:r>
            <a:endParaRPr lang="en-US" dirty="0"/>
          </a:p>
        </p:txBody>
      </p:sp>
      <p:sp>
        <p:nvSpPr>
          <p:cNvPr id="3" name="Content Placeholder 2"/>
          <p:cNvSpPr>
            <a:spLocks noGrp="1"/>
          </p:cNvSpPr>
          <p:nvPr>
            <p:ph idx="1"/>
          </p:nvPr>
        </p:nvSpPr>
        <p:spPr/>
        <p:txBody>
          <a:bodyPr/>
          <a:lstStyle>
            <a:lvl5pPr marL="1828800" indent="0">
              <a:buNone/>
              <a:defRPr/>
            </a:lvl5pPr>
          </a:lstStyle>
          <a:p>
            <a:pPr lvl="0"/>
            <a:r>
              <a:rPr lang="cs-CZ" dirty="0" err="1" smtClean="0"/>
              <a:t>Click</a:t>
            </a:r>
            <a:r>
              <a:rPr lang="cs-CZ" dirty="0" smtClean="0"/>
              <a:t> to </a:t>
            </a:r>
            <a:r>
              <a:rPr lang="cs-CZ" dirty="0" err="1" smtClean="0"/>
              <a:t>edit</a:t>
            </a:r>
            <a:r>
              <a:rPr lang="cs-CZ" dirty="0" smtClean="0"/>
              <a:t> Master text </a:t>
            </a:r>
            <a:r>
              <a:rPr lang="cs-CZ" dirty="0" err="1" smtClean="0"/>
              <a:t>styles</a:t>
            </a:r>
            <a:endParaRPr lang="cs-CZ" dirty="0" smtClean="0"/>
          </a:p>
          <a:p>
            <a:pPr lvl="1"/>
            <a:r>
              <a:rPr lang="cs-CZ" dirty="0" smtClean="0"/>
              <a:t>Second </a:t>
            </a:r>
            <a:r>
              <a:rPr lang="cs-CZ" dirty="0" err="1" smtClean="0"/>
              <a:t>level</a:t>
            </a:r>
            <a:endParaRPr lang="cs-CZ" dirty="0" smtClean="0"/>
          </a:p>
          <a:p>
            <a:pPr lvl="2"/>
            <a:r>
              <a:rPr lang="cs-CZ" dirty="0" err="1" smtClean="0"/>
              <a:t>Third</a:t>
            </a:r>
            <a:r>
              <a:rPr lang="cs-CZ" dirty="0" smtClean="0"/>
              <a:t> </a:t>
            </a:r>
            <a:r>
              <a:rPr lang="cs-CZ" dirty="0" err="1" smtClean="0"/>
              <a:t>level</a:t>
            </a:r>
            <a:endParaRPr lang="cs-CZ" dirty="0" smtClean="0"/>
          </a:p>
          <a:p>
            <a:pPr lvl="3"/>
            <a:r>
              <a:rPr lang="cs-CZ" dirty="0" err="1" smtClean="0"/>
              <a:t>Fourth</a:t>
            </a:r>
            <a:r>
              <a:rPr lang="cs-CZ" dirty="0" smtClean="0"/>
              <a:t> </a:t>
            </a:r>
            <a:r>
              <a:rPr lang="cs-CZ" dirty="0" err="1" smtClean="0"/>
              <a:t>level</a:t>
            </a:r>
            <a:endParaRPr lang="cs-CZ" dirty="0" smtClean="0"/>
          </a:p>
        </p:txBody>
      </p:sp>
      <p:sp>
        <p:nvSpPr>
          <p:cNvPr id="4" name="Slide Number Placeholder 1"/>
          <p:cNvSpPr>
            <a:spLocks noGrp="1"/>
          </p:cNvSpPr>
          <p:nvPr>
            <p:ph type="sldNum" sz="quarter" idx="10"/>
          </p:nvPr>
        </p:nvSpPr>
        <p:spPr/>
        <p:txBody>
          <a:bodyPr/>
          <a:lstStyle>
            <a:lvl1pPr>
              <a:defRPr/>
            </a:lvl1pPr>
          </a:lstStyle>
          <a:p>
            <a:pPr>
              <a:defRPr/>
            </a:pPr>
            <a:fld id="{DCF99F4B-C945-7040-BCC5-6B0D07EB820C}" type="slidenum">
              <a:rPr lang="en-US">
                <a:solidFill>
                  <a:srgbClr val="40458C">
                    <a:tint val="75000"/>
                  </a:srgbClr>
                </a:solidFill>
              </a:rPr>
              <a:pPr>
                <a:defRPr/>
              </a:pPr>
              <a:t>‹#›</a:t>
            </a:fld>
            <a:endParaRPr lang="en-US" dirty="0">
              <a:solidFill>
                <a:srgbClr val="40458C">
                  <a:tint val="75000"/>
                </a:srgbClr>
              </a:solidFill>
            </a:endParaRPr>
          </a:p>
        </p:txBody>
      </p:sp>
      <p:sp>
        <p:nvSpPr>
          <p:cNvPr id="5" name="Date Placeholder 2"/>
          <p:cNvSpPr>
            <a:spLocks noGrp="1"/>
          </p:cNvSpPr>
          <p:nvPr>
            <p:ph type="dt" sz="half" idx="11"/>
          </p:nvPr>
        </p:nvSpPr>
        <p:spPr/>
        <p:txBody>
          <a:bodyPr/>
          <a:lstStyle>
            <a:lvl1pPr>
              <a:defRPr/>
            </a:lvl1pPr>
          </a:lstStyle>
          <a:p>
            <a:pPr>
              <a:defRPr/>
            </a:pPr>
            <a:r>
              <a:rPr lang="cs-CZ" smtClean="0">
                <a:solidFill>
                  <a:srgbClr val="40458C">
                    <a:tint val="75000"/>
                  </a:srgbClr>
                </a:solidFill>
              </a:rPr>
              <a:t>12.11.2019</a:t>
            </a:r>
            <a:endParaRPr lang="en-US" dirty="0">
              <a:solidFill>
                <a:srgbClr val="40458C">
                  <a:tint val="75000"/>
                </a:srgbClr>
              </a:solidFill>
            </a:endParaRPr>
          </a:p>
        </p:txBody>
      </p:sp>
      <p:sp>
        <p:nvSpPr>
          <p:cNvPr id="6" name="Footer Placeholder 3"/>
          <p:cNvSpPr>
            <a:spLocks noGrp="1"/>
          </p:cNvSpPr>
          <p:nvPr>
            <p:ph type="ftr" sz="quarter" idx="12"/>
          </p:nvPr>
        </p:nvSpPr>
        <p:spPr/>
        <p:txBody>
          <a:bodyPr/>
          <a:lstStyle>
            <a:lvl1pPr>
              <a:defRPr/>
            </a:lvl1pPr>
          </a:lstStyle>
          <a:p>
            <a:pPr>
              <a:defRPr/>
            </a:pPr>
            <a:r>
              <a:rPr lang="en-US" smtClean="0">
                <a:solidFill>
                  <a:srgbClr val="40458C">
                    <a:tint val="75000"/>
                  </a:srgbClr>
                </a:solidFill>
              </a:rPr>
              <a:t>SP, IEEE RT School, 10.-15.2019, Kuala Lumpur, Malaysia</a:t>
            </a:r>
            <a:endParaRPr lang="en-US" dirty="0">
              <a:solidFill>
                <a:srgbClr val="40458C">
                  <a:tint val="75000"/>
                </a:srgbClr>
              </a:solidFill>
            </a:endParaRPr>
          </a:p>
        </p:txBody>
      </p:sp>
    </p:spTree>
    <p:extLst>
      <p:ext uri="{BB962C8B-B14F-4D97-AF65-F5344CB8AC3E}">
        <p14:creationId xmlns:p14="http://schemas.microsoft.com/office/powerpoint/2010/main" val="1253266997"/>
      </p:ext>
    </p:extLst>
  </p:cSld>
  <p:clrMapOvr>
    <a:masterClrMapping/>
  </p:clrMapOvr>
  <p:transition xmlns:p14="http://schemas.microsoft.com/office/powerpoint/2010/main" spd="med"/>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Click to edit Master title style</a:t>
            </a:r>
            <a:endParaRPr lang="en-US"/>
          </a:p>
        </p:txBody>
      </p:sp>
      <p:sp>
        <p:nvSpPr>
          <p:cNvPr id="3" name="Slide Number Placeholder 1"/>
          <p:cNvSpPr>
            <a:spLocks noGrp="1"/>
          </p:cNvSpPr>
          <p:nvPr>
            <p:ph type="sldNum" sz="quarter" idx="10"/>
          </p:nvPr>
        </p:nvSpPr>
        <p:spPr/>
        <p:txBody>
          <a:bodyPr/>
          <a:lstStyle>
            <a:lvl1pPr>
              <a:defRPr/>
            </a:lvl1pPr>
          </a:lstStyle>
          <a:p>
            <a:pPr>
              <a:defRPr/>
            </a:pPr>
            <a:fld id="{285C9746-7C2C-4645-8A10-571D41D8D219}" type="slidenum">
              <a:rPr lang="en-US">
                <a:solidFill>
                  <a:srgbClr val="40458C">
                    <a:tint val="75000"/>
                  </a:srgbClr>
                </a:solidFill>
              </a:rPr>
              <a:pPr>
                <a:defRPr/>
              </a:pPr>
              <a:t>‹#›</a:t>
            </a:fld>
            <a:endParaRPr lang="en-US" dirty="0">
              <a:solidFill>
                <a:srgbClr val="40458C">
                  <a:tint val="75000"/>
                </a:srgbClr>
              </a:solidFill>
            </a:endParaRPr>
          </a:p>
        </p:txBody>
      </p:sp>
      <p:sp>
        <p:nvSpPr>
          <p:cNvPr id="4" name="Date Placeholder 2"/>
          <p:cNvSpPr>
            <a:spLocks noGrp="1"/>
          </p:cNvSpPr>
          <p:nvPr>
            <p:ph type="dt" sz="half" idx="11"/>
          </p:nvPr>
        </p:nvSpPr>
        <p:spPr/>
        <p:txBody>
          <a:bodyPr/>
          <a:lstStyle>
            <a:lvl1pPr>
              <a:defRPr/>
            </a:lvl1pPr>
          </a:lstStyle>
          <a:p>
            <a:pPr>
              <a:defRPr/>
            </a:pPr>
            <a:r>
              <a:rPr lang="cs-CZ" smtClean="0">
                <a:solidFill>
                  <a:srgbClr val="40458C">
                    <a:tint val="75000"/>
                  </a:srgbClr>
                </a:solidFill>
              </a:rPr>
              <a:t>12.11.2019</a:t>
            </a:r>
            <a:endParaRPr lang="en-US" dirty="0">
              <a:solidFill>
                <a:srgbClr val="40458C">
                  <a:tint val="75000"/>
                </a:srgbClr>
              </a:solidFill>
            </a:endParaRPr>
          </a:p>
        </p:txBody>
      </p:sp>
      <p:sp>
        <p:nvSpPr>
          <p:cNvPr id="5" name="Footer Placeholder 3"/>
          <p:cNvSpPr>
            <a:spLocks noGrp="1"/>
          </p:cNvSpPr>
          <p:nvPr>
            <p:ph type="ftr" sz="quarter" idx="12"/>
          </p:nvPr>
        </p:nvSpPr>
        <p:spPr/>
        <p:txBody>
          <a:bodyPr/>
          <a:lstStyle>
            <a:lvl1pPr>
              <a:defRPr/>
            </a:lvl1pPr>
          </a:lstStyle>
          <a:p>
            <a:pPr>
              <a:defRPr/>
            </a:pPr>
            <a:r>
              <a:rPr lang="en-US" smtClean="0">
                <a:solidFill>
                  <a:srgbClr val="40458C">
                    <a:tint val="75000"/>
                  </a:srgbClr>
                </a:solidFill>
              </a:rPr>
              <a:t>SP, IEEE RT School, 10.-15.2019, Kuala Lumpur, Malaysia</a:t>
            </a:r>
            <a:endParaRPr lang="en-US" dirty="0">
              <a:solidFill>
                <a:srgbClr val="40458C">
                  <a:tint val="75000"/>
                </a:srgbClr>
              </a:solidFill>
            </a:endParaRPr>
          </a:p>
        </p:txBody>
      </p:sp>
    </p:spTree>
    <p:extLst>
      <p:ext uri="{BB962C8B-B14F-4D97-AF65-F5344CB8AC3E}">
        <p14:creationId xmlns:p14="http://schemas.microsoft.com/office/powerpoint/2010/main" val="2642492255"/>
      </p:ext>
    </p:extLst>
  </p:cSld>
  <p:clrMapOvr>
    <a:masterClrMapping/>
  </p:clrMapOvr>
  <p:transition xmlns:p14="http://schemas.microsoft.com/office/powerpoint/2010/main" spd="med"/>
</p:sldLayout>
</file>

<file path=ppt/slideLayouts/slideLayout19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4" name="Title 1"/>
          <p:cNvSpPr>
            <a:spLocks noGrp="1"/>
          </p:cNvSpPr>
          <p:nvPr>
            <p:ph type="title"/>
          </p:nvPr>
        </p:nvSpPr>
        <p:spPr>
          <a:xfrm>
            <a:off x="609600" y="304800"/>
            <a:ext cx="7772400" cy="1143000"/>
          </a:xfrm>
        </p:spPr>
        <p:txBody>
          <a:bodyPr/>
          <a:lstStyle/>
          <a:p>
            <a:r>
              <a:rPr lang="en-US" smtClean="0"/>
              <a:t>Click to edit Master title style</a:t>
            </a:r>
            <a:endParaRPr lang="cs-CZ" dirty="0"/>
          </a:p>
        </p:txBody>
      </p:sp>
      <p:sp>
        <p:nvSpPr>
          <p:cNvPr id="5" name="Content Placeholder 2"/>
          <p:cNvSpPr>
            <a:spLocks noGrp="1"/>
          </p:cNvSpPr>
          <p:nvPr>
            <p:ph idx="1"/>
          </p:nvPr>
        </p:nvSpPr>
        <p:spPr>
          <a:xfrm>
            <a:off x="838200" y="1905000"/>
            <a:ext cx="7772400" cy="41148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Rectangle 68"/>
          <p:cNvSpPr>
            <a:spLocks noGrp="1" noChangeArrowheads="1"/>
          </p:cNvSpPr>
          <p:nvPr>
            <p:ph type="dt" sz="half" idx="10"/>
          </p:nvPr>
        </p:nvSpPr>
        <p:spPr/>
        <p:txBody>
          <a:bodyPr/>
          <a:lstStyle>
            <a:lvl1pPr>
              <a:defRPr/>
            </a:lvl1pPr>
          </a:lstStyle>
          <a:p>
            <a:pPr>
              <a:defRPr/>
            </a:pPr>
            <a:r>
              <a:rPr lang="cs-CZ" smtClean="0">
                <a:solidFill>
                  <a:srgbClr val="40458C">
                    <a:tint val="75000"/>
                  </a:srgbClr>
                </a:solidFill>
              </a:rPr>
              <a:t>12.11.2019</a:t>
            </a:r>
            <a:endParaRPr lang="en-US" dirty="0">
              <a:solidFill>
                <a:srgbClr val="40458C">
                  <a:tint val="75000"/>
                </a:srgbClr>
              </a:solidFill>
            </a:endParaRPr>
          </a:p>
        </p:txBody>
      </p:sp>
      <p:sp>
        <p:nvSpPr>
          <p:cNvPr id="7" name="Rectangle 69"/>
          <p:cNvSpPr>
            <a:spLocks noGrp="1" noChangeArrowheads="1"/>
          </p:cNvSpPr>
          <p:nvPr>
            <p:ph type="ftr" sz="quarter" idx="11"/>
          </p:nvPr>
        </p:nvSpPr>
        <p:spPr/>
        <p:txBody>
          <a:bodyPr/>
          <a:lstStyle>
            <a:lvl1pPr>
              <a:defRPr/>
            </a:lvl1pPr>
          </a:lstStyle>
          <a:p>
            <a:pPr>
              <a:defRPr/>
            </a:pPr>
            <a:r>
              <a:rPr lang="en-US" smtClean="0">
                <a:solidFill>
                  <a:srgbClr val="40458C">
                    <a:tint val="75000"/>
                  </a:srgbClr>
                </a:solidFill>
              </a:rPr>
              <a:t>SP, IEEE RT School, 10.-15.2019, Kuala Lumpur, Malaysia</a:t>
            </a:r>
            <a:endParaRPr lang="en-US">
              <a:solidFill>
                <a:srgbClr val="40458C">
                  <a:tint val="75000"/>
                </a:srgbClr>
              </a:solidFill>
            </a:endParaRPr>
          </a:p>
        </p:txBody>
      </p:sp>
    </p:spTree>
    <p:extLst>
      <p:ext uri="{BB962C8B-B14F-4D97-AF65-F5344CB8AC3E}">
        <p14:creationId xmlns:p14="http://schemas.microsoft.com/office/powerpoint/2010/main" val="334194568"/>
      </p:ext>
    </p:extLst>
  </p:cSld>
  <p:clrMapOvr>
    <a:masterClrMapping/>
  </p:clrMapOvr>
  <p:transition xmlns:p14="http://schemas.microsoft.com/office/powerpoint/2010/main" spd="med">
    <p:split dir="in"/>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type="twoObjOverTx">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cs-CZ" smtClean="0"/>
              <a:t>Click to edit Master title style</a:t>
            </a:r>
            <a:endParaRPr lang="en-US"/>
          </a:p>
        </p:txBody>
      </p:sp>
      <p:sp>
        <p:nvSpPr>
          <p:cNvPr id="3" name="Content Placeholder 2"/>
          <p:cNvSpPr>
            <a:spLocks noGrp="1"/>
          </p:cNvSpPr>
          <p:nvPr>
            <p:ph sz="quarter" idx="1"/>
          </p:nvPr>
        </p:nvSpPr>
        <p:spPr>
          <a:xfrm>
            <a:off x="838200" y="1905000"/>
            <a:ext cx="38100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Content Placeholder 3"/>
          <p:cNvSpPr>
            <a:spLocks noGrp="1"/>
          </p:cNvSpPr>
          <p:nvPr>
            <p:ph sz="quarter" idx="2"/>
          </p:nvPr>
        </p:nvSpPr>
        <p:spPr>
          <a:xfrm>
            <a:off x="4800600" y="1905000"/>
            <a:ext cx="38100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5" name="Text Placeholder 4"/>
          <p:cNvSpPr>
            <a:spLocks noGrp="1"/>
          </p:cNvSpPr>
          <p:nvPr>
            <p:ph type="body" sz="half" idx="3"/>
          </p:nvPr>
        </p:nvSpPr>
        <p:spPr>
          <a:xfrm>
            <a:off x="838200" y="4038600"/>
            <a:ext cx="77724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6" name="Rectangle 68"/>
          <p:cNvSpPr>
            <a:spLocks noGrp="1" noChangeArrowheads="1"/>
          </p:cNvSpPr>
          <p:nvPr>
            <p:ph type="dt" sz="half" idx="10"/>
          </p:nvPr>
        </p:nvSpPr>
        <p:spPr/>
        <p:txBody>
          <a:bodyPr/>
          <a:lstStyle>
            <a:lvl1pPr>
              <a:defRPr/>
            </a:lvl1pPr>
          </a:lstStyle>
          <a:p>
            <a:pPr>
              <a:defRPr/>
            </a:pPr>
            <a:r>
              <a:rPr lang="cs-CZ" smtClean="0">
                <a:solidFill>
                  <a:srgbClr val="40458C">
                    <a:tint val="75000"/>
                  </a:srgbClr>
                </a:solidFill>
              </a:rPr>
              <a:t>12.11.2019</a:t>
            </a:r>
            <a:endParaRPr lang="en-US">
              <a:solidFill>
                <a:srgbClr val="40458C">
                  <a:tint val="75000"/>
                </a:srgbClr>
              </a:solidFill>
            </a:endParaRPr>
          </a:p>
        </p:txBody>
      </p:sp>
      <p:sp>
        <p:nvSpPr>
          <p:cNvPr id="7" name="Rectangle 69"/>
          <p:cNvSpPr>
            <a:spLocks noGrp="1" noChangeArrowheads="1"/>
          </p:cNvSpPr>
          <p:nvPr>
            <p:ph type="ftr" sz="quarter" idx="11"/>
          </p:nvPr>
        </p:nvSpPr>
        <p:spPr/>
        <p:txBody>
          <a:bodyPr/>
          <a:lstStyle>
            <a:lvl1pPr>
              <a:defRPr/>
            </a:lvl1pPr>
          </a:lstStyle>
          <a:p>
            <a:pPr>
              <a:defRPr/>
            </a:pPr>
            <a:r>
              <a:rPr lang="cs-CZ" smtClean="0">
                <a:solidFill>
                  <a:srgbClr val="40458C">
                    <a:tint val="75000"/>
                  </a:srgbClr>
                </a:solidFill>
              </a:rPr>
              <a:t>SP, IEEE RT School, 10.-15.2019, Kuala Lumpur, Malaysia</a:t>
            </a:r>
            <a:endParaRPr lang="en-US">
              <a:solidFill>
                <a:srgbClr val="40458C">
                  <a:tint val="75000"/>
                </a:srgbClr>
              </a:solidFill>
            </a:endParaRPr>
          </a:p>
        </p:txBody>
      </p:sp>
    </p:spTree>
    <p:extLst>
      <p:ext uri="{BB962C8B-B14F-4D97-AF65-F5344CB8AC3E}">
        <p14:creationId xmlns:p14="http://schemas.microsoft.com/office/powerpoint/2010/main" val="4221890374"/>
      </p:ext>
    </p:extLst>
  </p:cSld>
  <p:clrMapOvr>
    <a:masterClrMapping/>
  </p:clrMapOvr>
  <p:transition xmlns:p14="http://schemas.microsoft.com/office/powerpoint/2010/main" spd="med"/>
</p:sldLayout>
</file>

<file path=ppt/slideLayouts/slideLayout194.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cs-CZ" smtClean="0"/>
              <a:t>Click to edit Master title style</a:t>
            </a:r>
            <a:endParaRPr lang="en-US"/>
          </a:p>
        </p:txBody>
      </p:sp>
      <p:sp>
        <p:nvSpPr>
          <p:cNvPr id="3" name="Content Placeholder 2"/>
          <p:cNvSpPr>
            <a:spLocks noGrp="1"/>
          </p:cNvSpPr>
          <p:nvPr>
            <p:ph sz="half" idx="1"/>
          </p:nvPr>
        </p:nvSpPr>
        <p:spPr>
          <a:xfrm>
            <a:off x="838200" y="1905000"/>
            <a:ext cx="77724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Text Placeholder 3"/>
          <p:cNvSpPr>
            <a:spLocks noGrp="1"/>
          </p:cNvSpPr>
          <p:nvPr>
            <p:ph type="body" sz="half" idx="2"/>
          </p:nvPr>
        </p:nvSpPr>
        <p:spPr>
          <a:xfrm>
            <a:off x="838200" y="4038600"/>
            <a:ext cx="77724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5" name="Rectangle 68"/>
          <p:cNvSpPr>
            <a:spLocks noGrp="1" noChangeArrowheads="1"/>
          </p:cNvSpPr>
          <p:nvPr>
            <p:ph type="dt" sz="half" idx="10"/>
          </p:nvPr>
        </p:nvSpPr>
        <p:spPr/>
        <p:txBody>
          <a:bodyPr/>
          <a:lstStyle>
            <a:lvl1pPr>
              <a:defRPr/>
            </a:lvl1pPr>
          </a:lstStyle>
          <a:p>
            <a:pPr>
              <a:defRPr/>
            </a:pPr>
            <a:r>
              <a:rPr lang="cs-CZ" smtClean="0">
                <a:solidFill>
                  <a:srgbClr val="40458C">
                    <a:tint val="75000"/>
                  </a:srgbClr>
                </a:solidFill>
              </a:rPr>
              <a:t>12.11.2019</a:t>
            </a:r>
            <a:endParaRPr lang="en-US">
              <a:solidFill>
                <a:srgbClr val="40458C">
                  <a:tint val="75000"/>
                </a:srgbClr>
              </a:solidFill>
            </a:endParaRPr>
          </a:p>
        </p:txBody>
      </p:sp>
      <p:sp>
        <p:nvSpPr>
          <p:cNvPr id="6" name="Rectangle 69"/>
          <p:cNvSpPr>
            <a:spLocks noGrp="1" noChangeArrowheads="1"/>
          </p:cNvSpPr>
          <p:nvPr>
            <p:ph type="ftr" sz="quarter" idx="11"/>
          </p:nvPr>
        </p:nvSpPr>
        <p:spPr/>
        <p:txBody>
          <a:bodyPr/>
          <a:lstStyle>
            <a:lvl1pPr>
              <a:defRPr/>
            </a:lvl1pPr>
          </a:lstStyle>
          <a:p>
            <a:pPr>
              <a:defRPr/>
            </a:pPr>
            <a:r>
              <a:rPr lang="cs-CZ" smtClean="0">
                <a:solidFill>
                  <a:srgbClr val="40458C">
                    <a:tint val="75000"/>
                  </a:srgbClr>
                </a:solidFill>
              </a:rPr>
              <a:t>SP, IEEE RT School, 10.-15.2019, Kuala Lumpur, Malaysia</a:t>
            </a:r>
            <a:endParaRPr lang="en-US">
              <a:solidFill>
                <a:srgbClr val="40458C">
                  <a:tint val="75000"/>
                </a:srgbClr>
              </a:solidFill>
            </a:endParaRPr>
          </a:p>
        </p:txBody>
      </p:sp>
    </p:spTree>
    <p:extLst>
      <p:ext uri="{BB962C8B-B14F-4D97-AF65-F5344CB8AC3E}">
        <p14:creationId xmlns:p14="http://schemas.microsoft.com/office/powerpoint/2010/main" val="3861663183"/>
      </p:ext>
    </p:extLst>
  </p:cSld>
  <p:clrMapOvr>
    <a:masterClrMapping/>
  </p:clrMapOvr>
  <p:transition xmlns:p14="http://schemas.microsoft.com/office/powerpoint/2010/main" spd="med"/>
</p:sldLayout>
</file>

<file path=ppt/slideLayouts/slideLayout195.xml><?xml version="1.0" encoding="utf-8"?>
<p:sldLayout xmlns:a="http://schemas.openxmlformats.org/drawingml/2006/main" xmlns:r="http://schemas.openxmlformats.org/officeDocument/2006/relationships" xmlns:p="http://schemas.openxmlformats.org/presentationml/2006/main" type="txAndTwoObj">
  <p:cSld name="Nadpis, text a 2 obsahy">
    <p:spTree>
      <p:nvGrpSpPr>
        <p:cNvPr id="1" name=""/>
        <p:cNvGrpSpPr/>
        <p:nvPr/>
      </p:nvGrpSpPr>
      <p:grpSpPr>
        <a:xfrm>
          <a:off x="0" y="0"/>
          <a:ext cx="0" cy="0"/>
          <a:chOff x="0" y="0"/>
          <a:chExt cx="0" cy="0"/>
        </a:xfrm>
      </p:grpSpPr>
      <p:sp>
        <p:nvSpPr>
          <p:cNvPr id="2" name="Nadpis 1"/>
          <p:cNvSpPr>
            <a:spLocks noGrp="1"/>
          </p:cNvSpPr>
          <p:nvPr>
            <p:ph type="title"/>
          </p:nvPr>
        </p:nvSpPr>
        <p:spPr>
          <a:xfrm>
            <a:off x="609600" y="260350"/>
            <a:ext cx="7346950" cy="936625"/>
          </a:xfrm>
        </p:spPr>
        <p:txBody>
          <a:bodyPr/>
          <a:lstStyle/>
          <a:p>
            <a:r>
              <a:rPr lang="cs-CZ" smtClean="0"/>
              <a:t>Klepnutím lze upravit styl předlohy nadpisů.</a:t>
            </a:r>
            <a:endParaRPr lang="cs-CZ"/>
          </a:p>
        </p:txBody>
      </p:sp>
      <p:sp>
        <p:nvSpPr>
          <p:cNvPr id="3" name="Zástupný symbol pro text 2"/>
          <p:cNvSpPr>
            <a:spLocks noGrp="1"/>
          </p:cNvSpPr>
          <p:nvPr>
            <p:ph type="body" sz="half" idx="1"/>
          </p:nvPr>
        </p:nvSpPr>
        <p:spPr>
          <a:xfrm>
            <a:off x="755650" y="1484313"/>
            <a:ext cx="3884613" cy="4681537"/>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quarter" idx="2"/>
          </p:nvPr>
        </p:nvSpPr>
        <p:spPr>
          <a:xfrm>
            <a:off x="4792663" y="1484313"/>
            <a:ext cx="3884612" cy="2263775"/>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obsah 4"/>
          <p:cNvSpPr>
            <a:spLocks noGrp="1"/>
          </p:cNvSpPr>
          <p:nvPr>
            <p:ph sz="quarter" idx="3"/>
          </p:nvPr>
        </p:nvSpPr>
        <p:spPr>
          <a:xfrm>
            <a:off x="4792663" y="3900488"/>
            <a:ext cx="3884612" cy="2265362"/>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Rectangle 68"/>
          <p:cNvSpPr>
            <a:spLocks noGrp="1" noChangeArrowheads="1"/>
          </p:cNvSpPr>
          <p:nvPr>
            <p:ph type="dt" sz="half" idx="10"/>
          </p:nvPr>
        </p:nvSpPr>
        <p:spPr/>
        <p:txBody>
          <a:bodyPr/>
          <a:lstStyle>
            <a:lvl1pPr>
              <a:defRPr/>
            </a:lvl1pPr>
          </a:lstStyle>
          <a:p>
            <a:pPr>
              <a:defRPr/>
            </a:pPr>
            <a:r>
              <a:rPr lang="cs-CZ" smtClean="0">
                <a:solidFill>
                  <a:srgbClr val="40458C">
                    <a:tint val="75000"/>
                  </a:srgbClr>
                </a:solidFill>
              </a:rPr>
              <a:t>12.11.2019</a:t>
            </a:r>
            <a:endParaRPr lang="en-US">
              <a:solidFill>
                <a:srgbClr val="40458C">
                  <a:tint val="75000"/>
                </a:srgbClr>
              </a:solidFill>
            </a:endParaRPr>
          </a:p>
        </p:txBody>
      </p:sp>
      <p:sp>
        <p:nvSpPr>
          <p:cNvPr id="7" name="Rectangle 69"/>
          <p:cNvSpPr>
            <a:spLocks noGrp="1" noChangeArrowheads="1"/>
          </p:cNvSpPr>
          <p:nvPr>
            <p:ph type="ftr" sz="quarter" idx="11"/>
          </p:nvPr>
        </p:nvSpPr>
        <p:spPr/>
        <p:txBody>
          <a:bodyPr/>
          <a:lstStyle>
            <a:lvl1pPr>
              <a:defRPr/>
            </a:lvl1pPr>
          </a:lstStyle>
          <a:p>
            <a:pPr>
              <a:defRPr/>
            </a:pPr>
            <a:r>
              <a:rPr lang="en-US" smtClean="0">
                <a:solidFill>
                  <a:srgbClr val="40458C">
                    <a:tint val="75000"/>
                  </a:srgbClr>
                </a:solidFill>
              </a:rPr>
              <a:t>SP, IEEE RT School, 10.-15.2019, Kuala Lumpur, Malaysia</a:t>
            </a:r>
            <a:endParaRPr lang="en-US">
              <a:solidFill>
                <a:srgbClr val="40458C">
                  <a:tint val="75000"/>
                </a:srgbClr>
              </a:solidFill>
            </a:endParaRPr>
          </a:p>
        </p:txBody>
      </p:sp>
      <p:sp>
        <p:nvSpPr>
          <p:cNvPr id="8" name="Rectangle 70"/>
          <p:cNvSpPr>
            <a:spLocks noGrp="1" noChangeArrowheads="1"/>
          </p:cNvSpPr>
          <p:nvPr>
            <p:ph type="sldNum" sz="quarter" idx="12"/>
          </p:nvPr>
        </p:nvSpPr>
        <p:spPr>
          <a:xfrm>
            <a:off x="6732588" y="6453188"/>
            <a:ext cx="1800225" cy="287337"/>
          </a:xfrm>
        </p:spPr>
        <p:txBody>
          <a:bodyPr/>
          <a:lstStyle>
            <a:lvl1pPr>
              <a:defRPr/>
            </a:lvl1pPr>
          </a:lstStyle>
          <a:p>
            <a:pPr>
              <a:defRPr/>
            </a:pPr>
            <a:fld id="{29B6BE2F-7443-0648-8102-31C6E2D63520}" type="slidenum">
              <a:rPr lang="en-US">
                <a:solidFill>
                  <a:srgbClr val="40458C">
                    <a:tint val="75000"/>
                  </a:srgbClr>
                </a:solidFill>
              </a:rPr>
              <a:pPr>
                <a:defRPr/>
              </a:pPr>
              <a:t>‹#›</a:t>
            </a:fld>
            <a:endParaRPr lang="en-US">
              <a:solidFill>
                <a:srgbClr val="40458C">
                  <a:tint val="75000"/>
                </a:srgbClr>
              </a:solidFill>
            </a:endParaRPr>
          </a:p>
        </p:txBody>
      </p:sp>
    </p:spTree>
    <p:extLst>
      <p:ext uri="{BB962C8B-B14F-4D97-AF65-F5344CB8AC3E}">
        <p14:creationId xmlns:p14="http://schemas.microsoft.com/office/powerpoint/2010/main" val="3672706959"/>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5" name="Rectangle 10"/>
          <p:cNvSpPr>
            <a:spLocks noChangeArrowheads="1"/>
          </p:cNvSpPr>
          <p:nvPr userDrawn="1"/>
        </p:nvSpPr>
        <p:spPr bwMode="auto">
          <a:xfrm>
            <a:off x="3116263" y="6332538"/>
            <a:ext cx="31765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solidFill>
                  <a:srgbClr val="40458C"/>
                </a:solidFill>
              </a:rPr>
              <a:t>Preparing for the First Flight of Medipix on the ISS</a:t>
            </a:r>
          </a:p>
        </p:txBody>
      </p:sp>
      <p:sp>
        <p:nvSpPr>
          <p:cNvPr id="2" name="Title 1"/>
          <p:cNvSpPr>
            <a:spLocks noGrp="1"/>
          </p:cNvSpPr>
          <p:nvPr>
            <p:ph type="title"/>
          </p:nvPr>
        </p:nvSpPr>
        <p:spPr>
          <a:xfrm>
            <a:off x="2057400" y="533400"/>
            <a:ext cx="5943600"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90600" y="1981200"/>
            <a:ext cx="35052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505200" cy="4114800"/>
          </a:xfrm>
        </p:spPr>
        <p:txBody>
          <a:bodyPr/>
          <a:lstStyle/>
          <a:p>
            <a:pPr lvl="0"/>
            <a:endParaRPr lang="en-US" noProof="0" smtClean="0"/>
          </a:p>
        </p:txBody>
      </p:sp>
      <p:sp>
        <p:nvSpPr>
          <p:cNvPr id="6" name="Rectangle 4"/>
          <p:cNvSpPr>
            <a:spLocks noGrp="1" noChangeArrowheads="1"/>
          </p:cNvSpPr>
          <p:nvPr>
            <p:ph type="sldNum" sz="quarter" idx="10"/>
          </p:nvPr>
        </p:nvSpPr>
        <p:spPr>
          <a:xfrm>
            <a:off x="7848600" y="6248400"/>
            <a:ext cx="990600" cy="457200"/>
          </a:xfrm>
        </p:spPr>
        <p:txBody>
          <a:bodyPr/>
          <a:lstStyle>
            <a:lvl1pPr>
              <a:defRPr/>
            </a:lvl1pPr>
          </a:lstStyle>
          <a:p>
            <a:pPr>
              <a:defRPr/>
            </a:pPr>
            <a:fld id="{3DB405DB-0F8C-D040-970A-EFB9D806EC0D}" type="slidenum">
              <a:rPr lang="en-US">
                <a:solidFill>
                  <a:srgbClr val="40458C">
                    <a:tint val="75000"/>
                  </a:srgbClr>
                </a:solidFill>
              </a:rPr>
              <a:pPr>
                <a:defRPr/>
              </a:pPr>
              <a:t>‹#›</a:t>
            </a:fld>
            <a:endParaRPr lang="en-US">
              <a:solidFill>
                <a:srgbClr val="40458C">
                  <a:tint val="75000"/>
                </a:srgbClr>
              </a:solidFill>
            </a:endParaRPr>
          </a:p>
        </p:txBody>
      </p:sp>
    </p:spTree>
    <p:extLst>
      <p:ext uri="{BB962C8B-B14F-4D97-AF65-F5344CB8AC3E}">
        <p14:creationId xmlns:p14="http://schemas.microsoft.com/office/powerpoint/2010/main" val="1192748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Click to edit Master title style</a:t>
            </a:r>
            <a:endParaRPr lang="en-US"/>
          </a:p>
        </p:txBody>
      </p:sp>
      <p:sp>
        <p:nvSpPr>
          <p:cNvPr id="3" name="Slide Number Placeholder 1"/>
          <p:cNvSpPr>
            <a:spLocks noGrp="1"/>
          </p:cNvSpPr>
          <p:nvPr>
            <p:ph type="sldNum" sz="quarter" idx="10"/>
          </p:nvPr>
        </p:nvSpPr>
        <p:spPr/>
        <p:txBody>
          <a:bodyPr/>
          <a:lstStyle>
            <a:lvl1pPr>
              <a:defRPr/>
            </a:lvl1pPr>
          </a:lstStyle>
          <a:p>
            <a:pPr>
              <a:defRPr/>
            </a:pPr>
            <a:fld id="{285C9746-7C2C-4645-8A10-571D41D8D219}" type="slidenum">
              <a:rPr lang="en-US"/>
              <a:pPr>
                <a:defRPr/>
              </a:pPr>
              <a:t>‹#›</a:t>
            </a:fld>
            <a:endParaRPr lang="en-US" dirty="0"/>
          </a:p>
        </p:txBody>
      </p:sp>
      <p:sp>
        <p:nvSpPr>
          <p:cNvPr id="4" name="Date Placeholder 2"/>
          <p:cNvSpPr>
            <a:spLocks noGrp="1"/>
          </p:cNvSpPr>
          <p:nvPr>
            <p:ph type="dt" sz="half" idx="11"/>
          </p:nvPr>
        </p:nvSpPr>
        <p:spPr/>
        <p:txBody>
          <a:bodyPr/>
          <a:lstStyle>
            <a:lvl1pPr>
              <a:defRPr/>
            </a:lvl1pPr>
          </a:lstStyle>
          <a:p>
            <a:pPr>
              <a:defRPr/>
            </a:pPr>
            <a:r>
              <a:rPr lang="cs-CZ" smtClean="0"/>
              <a:t>12.11.2019</a:t>
            </a:r>
            <a:endParaRPr lang="en-US" dirty="0"/>
          </a:p>
        </p:txBody>
      </p:sp>
      <p:sp>
        <p:nvSpPr>
          <p:cNvPr id="5" name="Footer Placeholder 3"/>
          <p:cNvSpPr>
            <a:spLocks noGrp="1"/>
          </p:cNvSpPr>
          <p:nvPr>
            <p:ph type="ftr" sz="quarter" idx="12"/>
          </p:nvPr>
        </p:nvSpPr>
        <p:spPr/>
        <p:txBody>
          <a:bodyPr/>
          <a:lstStyle>
            <a:lvl1pPr>
              <a:defRPr/>
            </a:lvl1pPr>
          </a:lstStyle>
          <a:p>
            <a:pPr>
              <a:defRPr/>
            </a:pPr>
            <a:r>
              <a:rPr lang="en-US" smtClean="0"/>
              <a:t>SP, IEEE RT School, 10.-15.2019, Kuala Lumpur, Malaysia</a:t>
            </a:r>
            <a:endParaRPr lang="en-US" dirty="0"/>
          </a:p>
        </p:txBody>
      </p:sp>
    </p:spTree>
    <p:extLst>
      <p:ext uri="{BB962C8B-B14F-4D97-AF65-F5344CB8AC3E}">
        <p14:creationId xmlns:p14="http://schemas.microsoft.com/office/powerpoint/2010/main" val="3844028984"/>
      </p:ext>
    </p:extLst>
  </p:cSld>
  <p:clrMapOvr>
    <a:masterClrMapping/>
  </p:clrMapOvr>
  <p:transition xmlns:p14="http://schemas.microsoft.com/office/powerpoint/2010/mai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000250" cy="5715000"/>
          </a:xfrm>
        </p:spPr>
        <p:txBody>
          <a:bodyPr vert="eaVert"/>
          <a:lstStyle/>
          <a:p>
            <a:r>
              <a:rPr lang="en-US" smtClean="0"/>
              <a:t>Click to edit Master title style</a:t>
            </a:r>
            <a:endParaRPr lang="cs-CZ"/>
          </a:p>
        </p:txBody>
      </p:sp>
      <p:sp>
        <p:nvSpPr>
          <p:cNvPr id="3" name="Vertical Text Placeholder 2"/>
          <p:cNvSpPr>
            <a:spLocks noGrp="1"/>
          </p:cNvSpPr>
          <p:nvPr>
            <p:ph type="body" orient="vert" idx="1"/>
          </p:nvPr>
        </p:nvSpPr>
        <p:spPr>
          <a:xfrm>
            <a:off x="609600" y="304800"/>
            <a:ext cx="584835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544490800"/>
      </p:ext>
    </p:extLst>
  </p:cSld>
  <p:clrMapOvr>
    <a:masterClrMapping/>
  </p:clrMapOvr>
  <p:transition xmlns:p14="http://schemas.microsoft.com/office/powerpoint/2010/mai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cs-CZ"/>
          </a:p>
        </p:txBody>
      </p:sp>
      <p:sp>
        <p:nvSpPr>
          <p:cNvPr id="3" name="Table Placeholder 2"/>
          <p:cNvSpPr>
            <a:spLocks noGrp="1"/>
          </p:cNvSpPr>
          <p:nvPr>
            <p:ph type="tbl" idx="1"/>
          </p:nvPr>
        </p:nvSpPr>
        <p:spPr>
          <a:xfrm>
            <a:off x="838200" y="1905000"/>
            <a:ext cx="7772400" cy="4114800"/>
          </a:xfrm>
        </p:spPr>
        <p:txBody>
          <a:bodyPr/>
          <a:lstStyle/>
          <a:p>
            <a:pPr lvl="0"/>
            <a:endParaRPr lang="cs-CZ" noProof="0" smtClean="0"/>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556583369"/>
      </p:ext>
    </p:extLst>
  </p:cSld>
  <p:clrMapOvr>
    <a:masterClrMapping/>
  </p:clrMapOvr>
  <p:transition xmlns:p14="http://schemas.microsoft.com/office/powerpoint/2010/mai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cs-CZ"/>
          </a:p>
        </p:txBody>
      </p:sp>
      <p:sp>
        <p:nvSpPr>
          <p:cNvPr id="3" name="Text Placeholder 2"/>
          <p:cNvSpPr>
            <a:spLocks noGrp="1"/>
          </p:cNvSpPr>
          <p:nvPr>
            <p:ph type="body" sz="half" idx="1"/>
          </p:nvPr>
        </p:nvSpPr>
        <p:spPr>
          <a:xfrm>
            <a:off x="838200" y="1905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Media Placeholder 3"/>
          <p:cNvSpPr>
            <a:spLocks noGrp="1"/>
          </p:cNvSpPr>
          <p:nvPr>
            <p:ph type="media" sz="half" idx="2"/>
          </p:nvPr>
        </p:nvSpPr>
        <p:spPr>
          <a:xfrm>
            <a:off x="4800600" y="1905000"/>
            <a:ext cx="3810000" cy="4114800"/>
          </a:xfrm>
        </p:spPr>
        <p:txBody>
          <a:bodyPr/>
          <a:lstStyle/>
          <a:p>
            <a:pPr lvl="0"/>
            <a:endParaRPr lang="cs-CZ" noProof="0" smtClean="0"/>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543141593"/>
      </p:ext>
    </p:extLst>
  </p:cSld>
  <p:clrMapOvr>
    <a:masterClrMapping/>
  </p:clrMapOvr>
  <p:transition xmlns:p14="http://schemas.microsoft.com/office/powerpoint/2010/mai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09600" y="304800"/>
            <a:ext cx="7772400" cy="1143000"/>
          </a:xfrm>
        </p:spPr>
        <p:txBody>
          <a:bodyPr/>
          <a:lstStyle/>
          <a:p>
            <a:r>
              <a:rPr lang="en-US" smtClean="0"/>
              <a:t>Click to edit Master title style</a:t>
            </a:r>
            <a:endParaRPr lang="cs-CZ"/>
          </a:p>
        </p:txBody>
      </p:sp>
      <p:sp>
        <p:nvSpPr>
          <p:cNvPr id="3" name="Content Placeholder 2"/>
          <p:cNvSpPr>
            <a:spLocks noGrp="1"/>
          </p:cNvSpPr>
          <p:nvPr>
            <p:ph sz="quarter" idx="1"/>
          </p:nvPr>
        </p:nvSpPr>
        <p:spPr>
          <a:xfrm>
            <a:off x="838200" y="1905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Content Placeholder 3"/>
          <p:cNvSpPr>
            <a:spLocks noGrp="1"/>
          </p:cNvSpPr>
          <p:nvPr>
            <p:ph sz="quarter" idx="2"/>
          </p:nvPr>
        </p:nvSpPr>
        <p:spPr>
          <a:xfrm>
            <a:off x="4800600" y="1905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Content Placeholder 4"/>
          <p:cNvSpPr>
            <a:spLocks noGrp="1"/>
          </p:cNvSpPr>
          <p:nvPr>
            <p:ph sz="quarter" idx="3"/>
          </p:nvPr>
        </p:nvSpPr>
        <p:spPr>
          <a:xfrm>
            <a:off x="838200" y="4038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Content Placeholder 5"/>
          <p:cNvSpPr>
            <a:spLocks noGrp="1"/>
          </p:cNvSpPr>
          <p:nvPr>
            <p:ph sz="quarter" idx="4"/>
          </p:nvPr>
        </p:nvSpPr>
        <p:spPr>
          <a:xfrm>
            <a:off x="4800600" y="4038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7"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8"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094789301"/>
      </p:ext>
    </p:extLst>
  </p:cSld>
  <p:clrMapOvr>
    <a:masterClrMapping/>
  </p:clrMapOvr>
  <p:transition xmlns:p14="http://schemas.microsoft.com/office/powerpoint/2010/mai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6858000"/>
          </a:xfrm>
          <a:prstGeom prst="rect">
            <a:avLst/>
          </a:prstGeom>
          <a:gradFill rotWithShape="0">
            <a:gsLst>
              <a:gs pos="0">
                <a:srgbClr val="D3DEFD"/>
              </a:gs>
              <a:gs pos="100000">
                <a:schemeClr val="bg1"/>
              </a:gs>
            </a:gsLst>
            <a:path path="shape">
              <a:fillToRect l="50000" t="50000" r="50000" b="50000"/>
            </a:path>
          </a:gradFill>
          <a:ln w="9525">
            <a:noFill/>
            <a:miter lim="800000"/>
            <a:headEnd/>
            <a:tailEnd/>
          </a:ln>
          <a:effectLst/>
        </p:spPr>
        <p:txBody>
          <a:bodyPr wrap="none" anchor="ctr"/>
          <a:lstStyle/>
          <a:p>
            <a:pPr>
              <a:defRPr/>
            </a:pPr>
            <a:endParaRPr lang="cs-CZ" sz="3600">
              <a:solidFill>
                <a:srgbClr val="40458C"/>
              </a:solidFill>
              <a:cs typeface="Arial"/>
            </a:endParaRPr>
          </a:p>
        </p:txBody>
      </p:sp>
      <p:grpSp>
        <p:nvGrpSpPr>
          <p:cNvPr id="5" name="Group 3"/>
          <p:cNvGrpSpPr>
            <a:grpSpLocks/>
          </p:cNvGrpSpPr>
          <p:nvPr/>
        </p:nvGrpSpPr>
        <p:grpSpPr bwMode="auto">
          <a:xfrm>
            <a:off x="0" y="0"/>
            <a:ext cx="9144000" cy="6858000"/>
            <a:chOff x="0" y="0"/>
            <a:chExt cx="5760" cy="4320"/>
          </a:xfrm>
        </p:grpSpPr>
        <p:grpSp>
          <p:nvGrpSpPr>
            <p:cNvPr id="6" name="Group 4"/>
            <p:cNvGrpSpPr>
              <a:grpSpLocks/>
            </p:cNvGrpSpPr>
            <p:nvPr/>
          </p:nvGrpSpPr>
          <p:grpSpPr bwMode="auto">
            <a:xfrm>
              <a:off x="0" y="0"/>
              <a:ext cx="5760" cy="4320"/>
              <a:chOff x="0" y="0"/>
              <a:chExt cx="5760" cy="4320"/>
            </a:xfrm>
          </p:grpSpPr>
          <p:sp>
            <p:nvSpPr>
              <p:cNvPr id="16" name="Rectangle 5"/>
              <p:cNvSpPr>
                <a:spLocks noChangeArrowheads="1"/>
              </p:cNvSpPr>
              <p:nvPr/>
            </p:nvSpPr>
            <p:spPr bwMode="ltGray">
              <a:xfrm>
                <a:off x="2112" y="0"/>
                <a:ext cx="3648" cy="96"/>
              </a:xfrm>
              <a:prstGeom prst="rect">
                <a:avLst/>
              </a:prstGeom>
              <a:solidFill>
                <a:schemeClr val="folHlink"/>
              </a:solidFill>
              <a:ln w="9525">
                <a:noFill/>
                <a:miter lim="800000"/>
                <a:headEnd/>
                <a:tailEnd/>
              </a:ln>
              <a:effectLst/>
            </p:spPr>
            <p:txBody>
              <a:bodyPr wrap="none" anchor="ctr"/>
              <a:lstStyle/>
              <a:p>
                <a:pPr>
                  <a:defRPr/>
                </a:pPr>
                <a:endParaRPr lang="cs-CZ" sz="3600">
                  <a:solidFill>
                    <a:srgbClr val="40458C"/>
                  </a:solidFill>
                  <a:cs typeface="Arial"/>
                </a:endParaRPr>
              </a:p>
            </p:txBody>
          </p:sp>
          <p:grpSp>
            <p:nvGrpSpPr>
              <p:cNvPr id="17" name="Group 6"/>
              <p:cNvGrpSpPr>
                <a:grpSpLocks/>
              </p:cNvGrpSpPr>
              <p:nvPr userDrawn="1"/>
            </p:nvGrpSpPr>
            <p:grpSpPr bwMode="auto">
              <a:xfrm>
                <a:off x="0" y="0"/>
                <a:ext cx="5760" cy="4320"/>
                <a:chOff x="0" y="0"/>
                <a:chExt cx="5760" cy="4320"/>
              </a:xfrm>
            </p:grpSpPr>
            <p:sp>
              <p:nvSpPr>
                <p:cNvPr id="19" name="Line 7"/>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0" name="Line 8"/>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1" name="Line 9"/>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2" name="Line 10"/>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3" name="Line 11"/>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4" name="Line 12"/>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5" name="Line 13"/>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6" name="Line 14"/>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7" name="Line 15"/>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8" name="Line 16"/>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9" name="Line 17"/>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0" name="Line 18"/>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1" name="Line 19"/>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2" name="Line 20"/>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3" name="Line 21"/>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4" name="Line 22"/>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5" name="Line 23"/>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6" name="Line 24"/>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7" name="Line 25"/>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8" name="Line 26"/>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9" name="Line 27"/>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0" name="Line 28"/>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1" name="Line 29"/>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2" name="Line 30"/>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3" name="Line 31"/>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4" name="Line 32"/>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5" name="Line 33"/>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6" name="Line 34"/>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7" name="Line 35"/>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8" name="Line 36"/>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9" name="Line 37"/>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0" name="Line 38"/>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1" name="Line 39"/>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2" name="Line 40"/>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3" name="Line 41"/>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4" name="Line 42"/>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5" name="Line 43"/>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6" name="Line 44"/>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7" name="Line 45"/>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8" name="Line 46"/>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9" name="Line 47"/>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0" name="Line 48"/>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1" name="Line 49"/>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2" name="Line 50"/>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3" name="Line 51"/>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4" name="Line 52"/>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5" name="Line 53"/>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6" name="Line 54"/>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7" name="Line 55"/>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8" name="Line 56"/>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9" name="Line 57"/>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grpSp>
          <p:sp>
            <p:nvSpPr>
              <p:cNvPr id="18" name="Line 58"/>
              <p:cNvSpPr>
                <a:spLocks noChangeShapeType="1"/>
              </p:cNvSpPr>
              <p:nvPr/>
            </p:nvSpPr>
            <p:spPr bwMode="ltGray">
              <a:xfrm>
                <a:off x="5568" y="0"/>
                <a:ext cx="0" cy="1488"/>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grpSp>
          <p:nvGrpSpPr>
            <p:cNvPr id="7" name="Group 59"/>
            <p:cNvGrpSpPr>
              <a:grpSpLocks/>
            </p:cNvGrpSpPr>
            <p:nvPr userDrawn="1"/>
          </p:nvGrpSpPr>
          <p:grpSpPr bwMode="auto">
            <a:xfrm>
              <a:off x="3" y="559"/>
              <a:ext cx="4192" cy="1796"/>
              <a:chOff x="3" y="559"/>
              <a:chExt cx="4192" cy="1796"/>
            </a:xfrm>
          </p:grpSpPr>
          <p:sp>
            <p:nvSpPr>
              <p:cNvPr id="12" name="Line 60"/>
              <p:cNvSpPr>
                <a:spLocks noChangeShapeType="1"/>
              </p:cNvSpPr>
              <p:nvPr/>
            </p:nvSpPr>
            <p:spPr bwMode="ltGray">
              <a:xfrm>
                <a:off x="506" y="559"/>
                <a:ext cx="0" cy="1796"/>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3" name="Line 61"/>
              <p:cNvSpPr>
                <a:spLocks noChangeShapeType="1"/>
              </p:cNvSpPr>
              <p:nvPr/>
            </p:nvSpPr>
            <p:spPr bwMode="ltGray">
              <a:xfrm flipH="1" flipV="1">
                <a:off x="3" y="1924"/>
                <a:ext cx="3211" cy="1"/>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4" name="Line 62"/>
              <p:cNvSpPr>
                <a:spLocks noChangeShapeType="1"/>
              </p:cNvSpPr>
              <p:nvPr/>
            </p:nvSpPr>
            <p:spPr bwMode="ltGray">
              <a:xfrm flipH="1" flipV="1">
                <a:off x="384" y="938"/>
                <a:ext cx="3811" cy="1"/>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5" name="Arc 63"/>
              <p:cNvSpPr>
                <a:spLocks/>
              </p:cNvSpPr>
              <p:nvPr/>
            </p:nvSpPr>
            <p:spPr bwMode="ltGray">
              <a:xfrm rot="16200000" flipH="1">
                <a:off x="426" y="860"/>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grpSp>
          <p:nvGrpSpPr>
            <p:cNvPr id="8" name="Group 64"/>
            <p:cNvGrpSpPr>
              <a:grpSpLocks/>
            </p:cNvGrpSpPr>
            <p:nvPr userDrawn="1"/>
          </p:nvGrpSpPr>
          <p:grpSpPr bwMode="auto">
            <a:xfrm>
              <a:off x="1480" y="1952"/>
              <a:ext cx="3808" cy="1812"/>
              <a:chOff x="1480" y="1952"/>
              <a:chExt cx="3808" cy="1812"/>
            </a:xfrm>
          </p:grpSpPr>
          <p:sp>
            <p:nvSpPr>
              <p:cNvPr id="9" name="Line 65"/>
              <p:cNvSpPr>
                <a:spLocks noChangeShapeType="1"/>
              </p:cNvSpPr>
              <p:nvPr/>
            </p:nvSpPr>
            <p:spPr bwMode="ltGray">
              <a:xfrm flipV="1">
                <a:off x="1480" y="3442"/>
                <a:ext cx="3808" cy="0"/>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0" name="Line 66"/>
              <p:cNvSpPr>
                <a:spLocks noChangeShapeType="1"/>
              </p:cNvSpPr>
              <p:nvPr/>
            </p:nvSpPr>
            <p:spPr bwMode="ltGray">
              <a:xfrm flipH="1">
                <a:off x="5172" y="1952"/>
                <a:ext cx="0" cy="1812"/>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1" name="Arc 67"/>
              <p:cNvSpPr>
                <a:spLocks/>
              </p:cNvSpPr>
              <p:nvPr/>
            </p:nvSpPr>
            <p:spPr bwMode="ltGray">
              <a:xfrm rot="5400000">
                <a:off x="5097" y="3347"/>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grpSp>
      <p:pic>
        <p:nvPicPr>
          <p:cNvPr id="70" name="Picture 73"/>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293688"/>
            <a:ext cx="1323975"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Text Box 74"/>
          <p:cNvSpPr txBox="1">
            <a:spLocks noChangeArrowheads="1"/>
          </p:cNvSpPr>
          <p:nvPr userDrawn="1"/>
        </p:nvSpPr>
        <p:spPr bwMode="auto">
          <a:xfrm>
            <a:off x="7148513" y="6400800"/>
            <a:ext cx="1690687" cy="304800"/>
          </a:xfrm>
          <a:prstGeom prst="rect">
            <a:avLst/>
          </a:prstGeom>
          <a:noFill/>
          <a:ln w="9525" algn="ctr">
            <a:noFill/>
            <a:miter lim="800000"/>
            <a:headEnd/>
            <a:tailEnd/>
          </a:ln>
          <a:effectLst/>
        </p:spPr>
        <p:txBody>
          <a:bodyPr wrap="none">
            <a:spAutoFit/>
          </a:bodyPr>
          <a:lstStyle>
            <a:lvl1pPr eaLnBrk="0" hangingPunct="0">
              <a:defRPr sz="3600">
                <a:solidFill>
                  <a:schemeClr val="tx1"/>
                </a:solidFill>
                <a:latin typeface="Arial" charset="0"/>
                <a:ea typeface="ＭＳ Ｐゴシック" charset="0"/>
                <a:cs typeface="Arial" charset="0"/>
              </a:defRPr>
            </a:lvl1pPr>
            <a:lvl2pPr marL="742950" indent="-285750" eaLnBrk="0" hangingPunct="0">
              <a:defRPr sz="3600">
                <a:solidFill>
                  <a:schemeClr val="tx1"/>
                </a:solidFill>
                <a:latin typeface="Arial" charset="0"/>
                <a:ea typeface="Arial" charset="0"/>
                <a:cs typeface="Arial" charset="0"/>
              </a:defRPr>
            </a:lvl2pPr>
            <a:lvl3pPr marL="1143000" indent="-228600" eaLnBrk="0" hangingPunct="0">
              <a:defRPr sz="3600">
                <a:solidFill>
                  <a:schemeClr val="tx1"/>
                </a:solidFill>
                <a:latin typeface="Arial" charset="0"/>
                <a:ea typeface="Arial" charset="0"/>
                <a:cs typeface="Arial" charset="0"/>
              </a:defRPr>
            </a:lvl3pPr>
            <a:lvl4pPr marL="1600200" indent="-228600" eaLnBrk="0" hangingPunct="0">
              <a:defRPr sz="3600">
                <a:solidFill>
                  <a:schemeClr val="tx1"/>
                </a:solidFill>
                <a:latin typeface="Arial" charset="0"/>
                <a:ea typeface="Arial" charset="0"/>
                <a:cs typeface="Arial" charset="0"/>
              </a:defRPr>
            </a:lvl4pPr>
            <a:lvl5pPr marL="2057400" indent="-228600" eaLnBrk="0" hangingPunct="0">
              <a:defRPr sz="36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36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36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36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3600">
                <a:solidFill>
                  <a:schemeClr val="tx1"/>
                </a:solidFill>
                <a:latin typeface="Arial" charset="0"/>
                <a:ea typeface="Arial" charset="0"/>
                <a:cs typeface="Arial" charset="0"/>
              </a:defRPr>
            </a:lvl9pPr>
          </a:lstStyle>
          <a:p>
            <a:pPr eaLnBrk="1" hangingPunct="1"/>
            <a:r>
              <a:rPr lang="en-US" sz="1400" smtClean="0">
                <a:solidFill>
                  <a:srgbClr val="40458C"/>
                </a:solidFill>
                <a:latin typeface="Tahoma" charset="0"/>
              </a:rPr>
              <a:t>IEAP – CTU Prague</a:t>
            </a:r>
            <a:endParaRPr lang="cs-CZ" sz="1400" smtClean="0">
              <a:solidFill>
                <a:srgbClr val="40458C"/>
              </a:solidFill>
              <a:latin typeface="Tahoma" charset="0"/>
            </a:endParaRPr>
          </a:p>
        </p:txBody>
      </p:sp>
      <p:sp>
        <p:nvSpPr>
          <p:cNvPr id="14404" name="Rectangle 68"/>
          <p:cNvSpPr>
            <a:spLocks noGrp="1" noChangeArrowheads="1"/>
          </p:cNvSpPr>
          <p:nvPr>
            <p:ph type="ctrTitle"/>
          </p:nvPr>
        </p:nvSpPr>
        <p:spPr>
          <a:xfrm>
            <a:off x="990600" y="1752600"/>
            <a:ext cx="7772400" cy="1143000"/>
          </a:xfrm>
        </p:spPr>
        <p:txBody>
          <a:bodyPr/>
          <a:lstStyle>
            <a:lvl1pPr>
              <a:defRPr/>
            </a:lvl1pPr>
          </a:lstStyle>
          <a:p>
            <a:r>
              <a:rPr lang="en-US"/>
              <a:t>Klepnutím lze upravit styl předlohy nadpisů.</a:t>
            </a:r>
          </a:p>
        </p:txBody>
      </p:sp>
      <p:sp>
        <p:nvSpPr>
          <p:cNvPr id="14405" name="Rectangle 69"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lvl1pPr>
          </a:lstStyle>
          <a:p>
            <a:r>
              <a:rPr lang="en-US"/>
              <a:t>Klepnutím lze upravit styl předlohy podnadpisů.</a:t>
            </a:r>
          </a:p>
        </p:txBody>
      </p:sp>
      <p:sp>
        <p:nvSpPr>
          <p:cNvPr id="72" name="Rectangle 70"/>
          <p:cNvSpPr>
            <a:spLocks noGrp="1" noChangeArrowheads="1"/>
          </p:cNvSpPr>
          <p:nvPr>
            <p:ph type="dt" sz="quarter" idx="10"/>
          </p:nvPr>
        </p:nvSpPr>
        <p:spPr>
          <a:xfrm>
            <a:off x="685800" y="6248400"/>
            <a:ext cx="2667000" cy="457200"/>
          </a:xfrm>
        </p:spPr>
        <p:txBody>
          <a:bodyPr/>
          <a:lstStyle>
            <a:lvl1pPr>
              <a:defRPr sz="1400"/>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73" name="Rectangle 71"/>
          <p:cNvSpPr>
            <a:spLocks noGrp="1" noChangeArrowheads="1"/>
          </p:cNvSpPr>
          <p:nvPr>
            <p:ph type="ftr" sz="quarter" idx="11"/>
          </p:nvPr>
        </p:nvSpPr>
        <p:spPr>
          <a:xfrm>
            <a:off x="3505200" y="6248400"/>
            <a:ext cx="2895600" cy="457200"/>
          </a:xfrm>
        </p:spPr>
        <p:txBody>
          <a:bodyPr/>
          <a:lstStyle>
            <a:lvl1pPr>
              <a:defRPr sz="1400"/>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506513336"/>
      </p:ext>
    </p:extLst>
  </p:cSld>
  <p:clrMapOvr>
    <a:masterClrMapping/>
  </p:clrMapOvr>
  <p:transition xmlns:p14="http://schemas.microsoft.com/office/powerpoint/2010/mai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310536496"/>
      </p:ext>
    </p:extLst>
  </p:cSld>
  <p:clrMapOvr>
    <a:masterClrMapping/>
  </p:clrMapOvr>
  <p:transition xmlns:p14="http://schemas.microsoft.com/office/powerpoint/2010/mai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cs-C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787164013"/>
      </p:ext>
    </p:extLst>
  </p:cSld>
  <p:clrMapOvr>
    <a:masterClrMapping/>
  </p:clrMapOvr>
  <p:transition xmlns:p14="http://schemas.microsoft.com/office/powerpoint/2010/mai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Content Placeholder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989241351"/>
      </p:ext>
    </p:extLst>
  </p:cSld>
  <p:clrMapOvr>
    <a:masterClrMapping/>
  </p:clrMapOvr>
  <p:transition xmlns:p14="http://schemas.microsoft.com/office/powerpoint/2010/mai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cs-C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7"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8"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598364245"/>
      </p:ext>
    </p:extLst>
  </p:cSld>
  <p:clrMapOvr>
    <a:masterClrMapping/>
  </p:clrMapOvr>
  <p:transition xmlns:p14="http://schemas.microsoft.com/office/powerpoint/2010/mai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4"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214610117"/>
      </p:ext>
    </p:extLst>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4" name="Title 1"/>
          <p:cNvSpPr>
            <a:spLocks noGrp="1"/>
          </p:cNvSpPr>
          <p:nvPr>
            <p:ph type="title"/>
          </p:nvPr>
        </p:nvSpPr>
        <p:spPr>
          <a:xfrm>
            <a:off x="609600" y="304800"/>
            <a:ext cx="7772400" cy="1143000"/>
          </a:xfrm>
        </p:spPr>
        <p:txBody>
          <a:bodyPr/>
          <a:lstStyle/>
          <a:p>
            <a:r>
              <a:rPr lang="en-US" smtClean="0"/>
              <a:t>Click to edit Master title style</a:t>
            </a:r>
            <a:endParaRPr lang="cs-CZ" dirty="0"/>
          </a:p>
        </p:txBody>
      </p:sp>
      <p:sp>
        <p:nvSpPr>
          <p:cNvPr id="5" name="Content Placeholder 2"/>
          <p:cNvSpPr>
            <a:spLocks noGrp="1"/>
          </p:cNvSpPr>
          <p:nvPr>
            <p:ph idx="1"/>
          </p:nvPr>
        </p:nvSpPr>
        <p:spPr>
          <a:xfrm>
            <a:off x="838200" y="1905000"/>
            <a:ext cx="7772400" cy="41148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Rectangle 68"/>
          <p:cNvSpPr>
            <a:spLocks noGrp="1" noChangeArrowheads="1"/>
          </p:cNvSpPr>
          <p:nvPr>
            <p:ph type="dt" sz="half" idx="10"/>
          </p:nvPr>
        </p:nvSpPr>
        <p:spPr/>
        <p:txBody>
          <a:bodyPr/>
          <a:lstStyle>
            <a:lvl1pPr>
              <a:defRPr/>
            </a:lvl1pPr>
          </a:lstStyle>
          <a:p>
            <a:pPr>
              <a:defRPr/>
            </a:pPr>
            <a:r>
              <a:rPr lang="cs-CZ" smtClean="0"/>
              <a:t>12.11.2019</a:t>
            </a:r>
            <a:endParaRPr lang="en-US" dirty="0"/>
          </a:p>
        </p:txBody>
      </p:sp>
      <p:sp>
        <p:nvSpPr>
          <p:cNvPr id="7" name="Rectangle 69"/>
          <p:cNvSpPr>
            <a:spLocks noGrp="1" noChangeArrowheads="1"/>
          </p:cNvSpPr>
          <p:nvPr>
            <p:ph type="ftr" sz="quarter" idx="11"/>
          </p:nvPr>
        </p:nvSpPr>
        <p:spPr/>
        <p:txBody>
          <a:bodyPr/>
          <a:lstStyle>
            <a:lvl1pPr>
              <a:defRPr/>
            </a:lvl1pPr>
          </a:lstStyle>
          <a:p>
            <a:pPr>
              <a:defRPr/>
            </a:pPr>
            <a:r>
              <a:rPr lang="en-US" smtClean="0"/>
              <a:t>SP, IEEE RT School, 10.-15.2019, Kuala Lumpur, Malaysia</a:t>
            </a:r>
            <a:endParaRPr lang="en-US"/>
          </a:p>
        </p:txBody>
      </p:sp>
    </p:spTree>
    <p:extLst>
      <p:ext uri="{BB962C8B-B14F-4D97-AF65-F5344CB8AC3E}">
        <p14:creationId xmlns:p14="http://schemas.microsoft.com/office/powerpoint/2010/main" val="908913459"/>
      </p:ext>
    </p:extLst>
  </p:cSld>
  <p:clrMapOvr>
    <a:masterClrMapping/>
  </p:clrMapOvr>
  <p:transition xmlns:p14="http://schemas.microsoft.com/office/powerpoint/2010/main" spd="med">
    <p:split dir="in"/>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3"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4202620481"/>
      </p:ext>
    </p:extLst>
  </p:cSld>
  <p:clrMapOvr>
    <a:masterClrMapping/>
  </p:clrMapOvr>
  <p:transition xmlns:p14="http://schemas.microsoft.com/office/powerpoint/2010/mai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cs-C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901427713"/>
      </p:ext>
    </p:extLst>
  </p:cSld>
  <p:clrMapOvr>
    <a:masterClrMapping/>
  </p:clrMapOvr>
  <p:transition xmlns:p14="http://schemas.microsoft.com/office/powerpoint/2010/mai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cs-C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874120589"/>
      </p:ext>
    </p:extLst>
  </p:cSld>
  <p:clrMapOvr>
    <a:masterClrMapping/>
  </p:clrMapOvr>
  <p:transition xmlns:p14="http://schemas.microsoft.com/office/powerpoint/2010/mai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68"/>
          <p:cNvSpPr>
            <a:spLocks noGrp="1" noChangeArrowheads="1"/>
          </p:cNvSpPr>
          <p:nvPr>
            <p:ph type="dt" sz="half" idx="10"/>
          </p:nvPr>
        </p:nvSpPr>
        <p:spPr/>
        <p:txBody>
          <a:bodyPr/>
          <a:lstStyle>
            <a:lvl1pPr>
              <a:defRPr>
                <a:latin typeface="Tahoma" charset="0"/>
                <a:ea typeface="ＭＳ Ｐゴシック" charset="0"/>
                <a:cs typeface="Arial" charset="0"/>
              </a:defRPr>
            </a:lvl1pPr>
          </a:lstStyle>
          <a:p>
            <a:r>
              <a:rPr lang="cs-CZ" smtClean="0">
                <a:solidFill>
                  <a:srgbClr val="40458C"/>
                </a:solidFill>
              </a:rPr>
              <a:t>12.11.2019</a:t>
            </a:r>
            <a:endParaRPr lang="en-US">
              <a:solidFill>
                <a:srgbClr val="40458C"/>
              </a:solidFill>
            </a:endParaRPr>
          </a:p>
        </p:txBody>
      </p:sp>
      <p:sp>
        <p:nvSpPr>
          <p:cNvPr id="5"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76115398"/>
      </p:ext>
    </p:extLst>
  </p:cSld>
  <p:clrMapOvr>
    <a:masterClrMapping/>
  </p:clrMapOvr>
  <p:transition xmlns:p14="http://schemas.microsoft.com/office/powerpoint/2010/mai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000250" cy="5715000"/>
          </a:xfrm>
        </p:spPr>
        <p:txBody>
          <a:bodyPr vert="eaVert"/>
          <a:lstStyle/>
          <a:p>
            <a:r>
              <a:rPr lang="en-US" smtClean="0"/>
              <a:t>Click to edit Master title style</a:t>
            </a:r>
            <a:endParaRPr lang="cs-CZ"/>
          </a:p>
        </p:txBody>
      </p:sp>
      <p:sp>
        <p:nvSpPr>
          <p:cNvPr id="3" name="Vertical Text Placeholder 2"/>
          <p:cNvSpPr>
            <a:spLocks noGrp="1"/>
          </p:cNvSpPr>
          <p:nvPr>
            <p:ph type="body" orient="vert" idx="1"/>
          </p:nvPr>
        </p:nvSpPr>
        <p:spPr>
          <a:xfrm>
            <a:off x="609600" y="304800"/>
            <a:ext cx="584835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658102382"/>
      </p:ext>
    </p:extLst>
  </p:cSld>
  <p:clrMapOvr>
    <a:masterClrMapping/>
  </p:clrMapOvr>
  <p:transition xmlns:p14="http://schemas.microsoft.com/office/powerpoint/2010/mai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cs-CZ"/>
          </a:p>
        </p:txBody>
      </p:sp>
      <p:sp>
        <p:nvSpPr>
          <p:cNvPr id="3" name="Table Placeholder 2"/>
          <p:cNvSpPr>
            <a:spLocks noGrp="1"/>
          </p:cNvSpPr>
          <p:nvPr>
            <p:ph type="tbl" idx="1"/>
          </p:nvPr>
        </p:nvSpPr>
        <p:spPr>
          <a:xfrm>
            <a:off x="838200" y="1905000"/>
            <a:ext cx="7772400" cy="4114800"/>
          </a:xfrm>
        </p:spPr>
        <p:txBody>
          <a:bodyPr/>
          <a:lstStyle/>
          <a:p>
            <a:pPr lvl="0"/>
            <a:endParaRPr lang="cs-CZ" noProof="0" smtClean="0"/>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856873685"/>
      </p:ext>
    </p:extLst>
  </p:cSld>
  <p:clrMapOvr>
    <a:masterClrMapping/>
  </p:clrMapOvr>
  <p:transition xmlns:p14="http://schemas.microsoft.com/office/powerpoint/2010/mai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cs-CZ"/>
          </a:p>
        </p:txBody>
      </p:sp>
      <p:sp>
        <p:nvSpPr>
          <p:cNvPr id="3" name="Text Placeholder 2"/>
          <p:cNvSpPr>
            <a:spLocks noGrp="1"/>
          </p:cNvSpPr>
          <p:nvPr>
            <p:ph type="body" sz="half" idx="1"/>
          </p:nvPr>
        </p:nvSpPr>
        <p:spPr>
          <a:xfrm>
            <a:off x="838200" y="1905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Media Placeholder 3"/>
          <p:cNvSpPr>
            <a:spLocks noGrp="1"/>
          </p:cNvSpPr>
          <p:nvPr>
            <p:ph type="media" sz="half" idx="2"/>
          </p:nvPr>
        </p:nvSpPr>
        <p:spPr>
          <a:xfrm>
            <a:off x="4800600" y="1905000"/>
            <a:ext cx="3810000" cy="4114800"/>
          </a:xfrm>
        </p:spPr>
        <p:txBody>
          <a:bodyPr/>
          <a:lstStyle/>
          <a:p>
            <a:pPr lvl="0"/>
            <a:endParaRPr lang="cs-CZ" noProof="0" smtClean="0"/>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542434962"/>
      </p:ext>
    </p:extLst>
  </p:cSld>
  <p:clrMapOvr>
    <a:masterClrMapping/>
  </p:clrMapOvr>
  <p:transition xmlns:p14="http://schemas.microsoft.com/office/powerpoint/2010/mai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09600" y="304800"/>
            <a:ext cx="7772400" cy="1143000"/>
          </a:xfrm>
        </p:spPr>
        <p:txBody>
          <a:bodyPr/>
          <a:lstStyle/>
          <a:p>
            <a:r>
              <a:rPr lang="en-US" smtClean="0"/>
              <a:t>Click to edit Master title style</a:t>
            </a:r>
            <a:endParaRPr lang="cs-CZ"/>
          </a:p>
        </p:txBody>
      </p:sp>
      <p:sp>
        <p:nvSpPr>
          <p:cNvPr id="3" name="Content Placeholder 2"/>
          <p:cNvSpPr>
            <a:spLocks noGrp="1"/>
          </p:cNvSpPr>
          <p:nvPr>
            <p:ph sz="quarter" idx="1"/>
          </p:nvPr>
        </p:nvSpPr>
        <p:spPr>
          <a:xfrm>
            <a:off x="838200" y="1905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Content Placeholder 3"/>
          <p:cNvSpPr>
            <a:spLocks noGrp="1"/>
          </p:cNvSpPr>
          <p:nvPr>
            <p:ph sz="quarter" idx="2"/>
          </p:nvPr>
        </p:nvSpPr>
        <p:spPr>
          <a:xfrm>
            <a:off x="4800600" y="1905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Content Placeholder 4"/>
          <p:cNvSpPr>
            <a:spLocks noGrp="1"/>
          </p:cNvSpPr>
          <p:nvPr>
            <p:ph sz="quarter" idx="3"/>
          </p:nvPr>
        </p:nvSpPr>
        <p:spPr>
          <a:xfrm>
            <a:off x="838200" y="4038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Content Placeholder 5"/>
          <p:cNvSpPr>
            <a:spLocks noGrp="1"/>
          </p:cNvSpPr>
          <p:nvPr>
            <p:ph sz="quarter" idx="4"/>
          </p:nvPr>
        </p:nvSpPr>
        <p:spPr>
          <a:xfrm>
            <a:off x="4800600" y="4038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7"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8"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12757649"/>
      </p:ext>
    </p:extLst>
  </p:cSld>
  <p:clrMapOvr>
    <a:masterClrMapping/>
  </p:clrMapOvr>
  <p:transition xmlns:p14="http://schemas.microsoft.com/office/powerpoint/2010/mai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6858000"/>
          </a:xfrm>
          <a:prstGeom prst="rect">
            <a:avLst/>
          </a:prstGeom>
          <a:gradFill rotWithShape="0">
            <a:gsLst>
              <a:gs pos="0">
                <a:srgbClr val="D3DEFD"/>
              </a:gs>
              <a:gs pos="100000">
                <a:schemeClr val="bg1"/>
              </a:gs>
            </a:gsLst>
            <a:path path="shape">
              <a:fillToRect l="50000" t="50000" r="50000" b="50000"/>
            </a:path>
          </a:gradFill>
          <a:ln w="9525">
            <a:noFill/>
            <a:miter lim="800000"/>
            <a:headEnd/>
            <a:tailEnd/>
          </a:ln>
          <a:effectLst/>
        </p:spPr>
        <p:txBody>
          <a:bodyPr wrap="none" anchor="ctr"/>
          <a:lstStyle/>
          <a:p>
            <a:pPr>
              <a:defRPr/>
            </a:pPr>
            <a:endParaRPr lang="cs-CZ" sz="3600">
              <a:solidFill>
                <a:srgbClr val="40458C"/>
              </a:solidFill>
              <a:cs typeface="Arial"/>
            </a:endParaRPr>
          </a:p>
        </p:txBody>
      </p:sp>
      <p:grpSp>
        <p:nvGrpSpPr>
          <p:cNvPr id="5" name="Group 3"/>
          <p:cNvGrpSpPr>
            <a:grpSpLocks/>
          </p:cNvGrpSpPr>
          <p:nvPr/>
        </p:nvGrpSpPr>
        <p:grpSpPr bwMode="auto">
          <a:xfrm>
            <a:off x="0" y="0"/>
            <a:ext cx="9144000" cy="6858000"/>
            <a:chOff x="0" y="0"/>
            <a:chExt cx="5760" cy="4320"/>
          </a:xfrm>
        </p:grpSpPr>
        <p:grpSp>
          <p:nvGrpSpPr>
            <p:cNvPr id="6" name="Group 4"/>
            <p:cNvGrpSpPr>
              <a:grpSpLocks/>
            </p:cNvGrpSpPr>
            <p:nvPr/>
          </p:nvGrpSpPr>
          <p:grpSpPr bwMode="auto">
            <a:xfrm>
              <a:off x="0" y="0"/>
              <a:ext cx="5760" cy="4320"/>
              <a:chOff x="0" y="0"/>
              <a:chExt cx="5760" cy="4320"/>
            </a:xfrm>
          </p:grpSpPr>
          <p:sp>
            <p:nvSpPr>
              <p:cNvPr id="16" name="Rectangle 5"/>
              <p:cNvSpPr>
                <a:spLocks noChangeArrowheads="1"/>
              </p:cNvSpPr>
              <p:nvPr/>
            </p:nvSpPr>
            <p:spPr bwMode="ltGray">
              <a:xfrm>
                <a:off x="2112" y="0"/>
                <a:ext cx="3648" cy="96"/>
              </a:xfrm>
              <a:prstGeom prst="rect">
                <a:avLst/>
              </a:prstGeom>
              <a:solidFill>
                <a:schemeClr val="folHlink"/>
              </a:solidFill>
              <a:ln w="9525">
                <a:noFill/>
                <a:miter lim="800000"/>
                <a:headEnd/>
                <a:tailEnd/>
              </a:ln>
              <a:effectLst/>
            </p:spPr>
            <p:txBody>
              <a:bodyPr wrap="none" anchor="ctr"/>
              <a:lstStyle/>
              <a:p>
                <a:pPr>
                  <a:defRPr/>
                </a:pPr>
                <a:endParaRPr lang="cs-CZ" sz="3600">
                  <a:solidFill>
                    <a:srgbClr val="40458C"/>
                  </a:solidFill>
                  <a:cs typeface="Arial"/>
                </a:endParaRPr>
              </a:p>
            </p:txBody>
          </p:sp>
          <p:grpSp>
            <p:nvGrpSpPr>
              <p:cNvPr id="17" name="Group 6"/>
              <p:cNvGrpSpPr>
                <a:grpSpLocks/>
              </p:cNvGrpSpPr>
              <p:nvPr userDrawn="1"/>
            </p:nvGrpSpPr>
            <p:grpSpPr bwMode="auto">
              <a:xfrm>
                <a:off x="0" y="0"/>
                <a:ext cx="5760" cy="4320"/>
                <a:chOff x="0" y="0"/>
                <a:chExt cx="5760" cy="4320"/>
              </a:xfrm>
            </p:grpSpPr>
            <p:sp>
              <p:nvSpPr>
                <p:cNvPr id="19" name="Line 7"/>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0" name="Line 8"/>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1" name="Line 9"/>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2" name="Line 10"/>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3" name="Line 11"/>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4" name="Line 12"/>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5" name="Line 13"/>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6" name="Line 14"/>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7" name="Line 15"/>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8" name="Line 16"/>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9" name="Line 17"/>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0" name="Line 18"/>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1" name="Line 19"/>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2" name="Line 20"/>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3" name="Line 21"/>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4" name="Line 22"/>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5" name="Line 23"/>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6" name="Line 24"/>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7" name="Line 25"/>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8" name="Line 26"/>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9" name="Line 27"/>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0" name="Line 28"/>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1" name="Line 29"/>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2" name="Line 30"/>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3" name="Line 31"/>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4" name="Line 32"/>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5" name="Line 33"/>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6" name="Line 34"/>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7" name="Line 35"/>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8" name="Line 36"/>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9" name="Line 37"/>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0" name="Line 38"/>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1" name="Line 39"/>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2" name="Line 40"/>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3" name="Line 41"/>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4" name="Line 42"/>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5" name="Line 43"/>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6" name="Line 44"/>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7" name="Line 45"/>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8" name="Line 46"/>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9" name="Line 47"/>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0" name="Line 48"/>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1" name="Line 49"/>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2" name="Line 50"/>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3" name="Line 51"/>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4" name="Line 52"/>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5" name="Line 53"/>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6" name="Line 54"/>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7" name="Line 55"/>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8" name="Line 56"/>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9" name="Line 57"/>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grpSp>
          <p:sp>
            <p:nvSpPr>
              <p:cNvPr id="18" name="Line 58"/>
              <p:cNvSpPr>
                <a:spLocks noChangeShapeType="1"/>
              </p:cNvSpPr>
              <p:nvPr/>
            </p:nvSpPr>
            <p:spPr bwMode="ltGray">
              <a:xfrm>
                <a:off x="5568" y="0"/>
                <a:ext cx="0" cy="1488"/>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grpSp>
          <p:nvGrpSpPr>
            <p:cNvPr id="7" name="Group 59"/>
            <p:cNvGrpSpPr>
              <a:grpSpLocks/>
            </p:cNvGrpSpPr>
            <p:nvPr userDrawn="1"/>
          </p:nvGrpSpPr>
          <p:grpSpPr bwMode="auto">
            <a:xfrm>
              <a:off x="3" y="559"/>
              <a:ext cx="4192" cy="1796"/>
              <a:chOff x="3" y="559"/>
              <a:chExt cx="4192" cy="1796"/>
            </a:xfrm>
          </p:grpSpPr>
          <p:sp>
            <p:nvSpPr>
              <p:cNvPr id="12" name="Line 60"/>
              <p:cNvSpPr>
                <a:spLocks noChangeShapeType="1"/>
              </p:cNvSpPr>
              <p:nvPr/>
            </p:nvSpPr>
            <p:spPr bwMode="ltGray">
              <a:xfrm>
                <a:off x="506" y="559"/>
                <a:ext cx="0" cy="1796"/>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3" name="Line 61"/>
              <p:cNvSpPr>
                <a:spLocks noChangeShapeType="1"/>
              </p:cNvSpPr>
              <p:nvPr/>
            </p:nvSpPr>
            <p:spPr bwMode="ltGray">
              <a:xfrm flipH="1" flipV="1">
                <a:off x="3" y="1924"/>
                <a:ext cx="3211" cy="1"/>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4" name="Line 62"/>
              <p:cNvSpPr>
                <a:spLocks noChangeShapeType="1"/>
              </p:cNvSpPr>
              <p:nvPr/>
            </p:nvSpPr>
            <p:spPr bwMode="ltGray">
              <a:xfrm flipH="1" flipV="1">
                <a:off x="384" y="938"/>
                <a:ext cx="3811" cy="1"/>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5" name="Arc 63"/>
              <p:cNvSpPr>
                <a:spLocks/>
              </p:cNvSpPr>
              <p:nvPr/>
            </p:nvSpPr>
            <p:spPr bwMode="ltGray">
              <a:xfrm rot="16200000" flipH="1">
                <a:off x="426" y="860"/>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grpSp>
          <p:nvGrpSpPr>
            <p:cNvPr id="8" name="Group 64"/>
            <p:cNvGrpSpPr>
              <a:grpSpLocks/>
            </p:cNvGrpSpPr>
            <p:nvPr userDrawn="1"/>
          </p:nvGrpSpPr>
          <p:grpSpPr bwMode="auto">
            <a:xfrm>
              <a:off x="1480" y="1952"/>
              <a:ext cx="3808" cy="1812"/>
              <a:chOff x="1480" y="1952"/>
              <a:chExt cx="3808" cy="1812"/>
            </a:xfrm>
          </p:grpSpPr>
          <p:sp>
            <p:nvSpPr>
              <p:cNvPr id="9" name="Line 65"/>
              <p:cNvSpPr>
                <a:spLocks noChangeShapeType="1"/>
              </p:cNvSpPr>
              <p:nvPr/>
            </p:nvSpPr>
            <p:spPr bwMode="ltGray">
              <a:xfrm flipV="1">
                <a:off x="1480" y="3442"/>
                <a:ext cx="3808" cy="0"/>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0" name="Line 66"/>
              <p:cNvSpPr>
                <a:spLocks noChangeShapeType="1"/>
              </p:cNvSpPr>
              <p:nvPr/>
            </p:nvSpPr>
            <p:spPr bwMode="ltGray">
              <a:xfrm flipH="1">
                <a:off x="5172" y="1952"/>
                <a:ext cx="0" cy="1812"/>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1" name="Arc 67"/>
              <p:cNvSpPr>
                <a:spLocks/>
              </p:cNvSpPr>
              <p:nvPr/>
            </p:nvSpPr>
            <p:spPr bwMode="ltGray">
              <a:xfrm rot="5400000">
                <a:off x="5097" y="3347"/>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grpSp>
      <p:pic>
        <p:nvPicPr>
          <p:cNvPr id="70" name="Picture 73"/>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293688"/>
            <a:ext cx="1323975"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Text Box 74"/>
          <p:cNvSpPr txBox="1">
            <a:spLocks noChangeArrowheads="1"/>
          </p:cNvSpPr>
          <p:nvPr userDrawn="1"/>
        </p:nvSpPr>
        <p:spPr bwMode="auto">
          <a:xfrm>
            <a:off x="7148513" y="6400800"/>
            <a:ext cx="1690687" cy="304800"/>
          </a:xfrm>
          <a:prstGeom prst="rect">
            <a:avLst/>
          </a:prstGeom>
          <a:noFill/>
          <a:ln w="9525" algn="ctr">
            <a:noFill/>
            <a:miter lim="800000"/>
            <a:headEnd/>
            <a:tailEnd/>
          </a:ln>
          <a:effectLst/>
        </p:spPr>
        <p:txBody>
          <a:bodyPr wrap="none">
            <a:spAutoFit/>
          </a:bodyPr>
          <a:lstStyle>
            <a:lvl1pPr eaLnBrk="0" hangingPunct="0">
              <a:defRPr sz="3600">
                <a:solidFill>
                  <a:schemeClr val="tx1"/>
                </a:solidFill>
                <a:latin typeface="Arial" charset="0"/>
                <a:ea typeface="ＭＳ Ｐゴシック" charset="0"/>
                <a:cs typeface="Arial" charset="0"/>
              </a:defRPr>
            </a:lvl1pPr>
            <a:lvl2pPr marL="742950" indent="-285750" eaLnBrk="0" hangingPunct="0">
              <a:defRPr sz="3600">
                <a:solidFill>
                  <a:schemeClr val="tx1"/>
                </a:solidFill>
                <a:latin typeface="Arial" charset="0"/>
                <a:ea typeface="Arial" charset="0"/>
                <a:cs typeface="Arial" charset="0"/>
              </a:defRPr>
            </a:lvl2pPr>
            <a:lvl3pPr marL="1143000" indent="-228600" eaLnBrk="0" hangingPunct="0">
              <a:defRPr sz="3600">
                <a:solidFill>
                  <a:schemeClr val="tx1"/>
                </a:solidFill>
                <a:latin typeface="Arial" charset="0"/>
                <a:ea typeface="Arial" charset="0"/>
                <a:cs typeface="Arial" charset="0"/>
              </a:defRPr>
            </a:lvl3pPr>
            <a:lvl4pPr marL="1600200" indent="-228600" eaLnBrk="0" hangingPunct="0">
              <a:defRPr sz="3600">
                <a:solidFill>
                  <a:schemeClr val="tx1"/>
                </a:solidFill>
                <a:latin typeface="Arial" charset="0"/>
                <a:ea typeface="Arial" charset="0"/>
                <a:cs typeface="Arial" charset="0"/>
              </a:defRPr>
            </a:lvl4pPr>
            <a:lvl5pPr marL="2057400" indent="-228600" eaLnBrk="0" hangingPunct="0">
              <a:defRPr sz="36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36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36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36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3600">
                <a:solidFill>
                  <a:schemeClr val="tx1"/>
                </a:solidFill>
                <a:latin typeface="Arial" charset="0"/>
                <a:ea typeface="Arial" charset="0"/>
                <a:cs typeface="Arial" charset="0"/>
              </a:defRPr>
            </a:lvl9pPr>
          </a:lstStyle>
          <a:p>
            <a:pPr eaLnBrk="1" hangingPunct="1"/>
            <a:r>
              <a:rPr lang="en-US" sz="1400" smtClean="0">
                <a:solidFill>
                  <a:srgbClr val="40458C"/>
                </a:solidFill>
                <a:latin typeface="Tahoma" charset="0"/>
              </a:rPr>
              <a:t>IEAP – CTU Prague</a:t>
            </a:r>
            <a:endParaRPr lang="cs-CZ" sz="1400" smtClean="0">
              <a:solidFill>
                <a:srgbClr val="40458C"/>
              </a:solidFill>
              <a:latin typeface="Tahoma" charset="0"/>
            </a:endParaRPr>
          </a:p>
        </p:txBody>
      </p:sp>
      <p:sp>
        <p:nvSpPr>
          <p:cNvPr id="14404" name="Rectangle 68"/>
          <p:cNvSpPr>
            <a:spLocks noGrp="1" noChangeArrowheads="1"/>
          </p:cNvSpPr>
          <p:nvPr>
            <p:ph type="ctrTitle"/>
          </p:nvPr>
        </p:nvSpPr>
        <p:spPr>
          <a:xfrm>
            <a:off x="990600" y="1752600"/>
            <a:ext cx="7772400" cy="1143000"/>
          </a:xfrm>
        </p:spPr>
        <p:txBody>
          <a:bodyPr/>
          <a:lstStyle>
            <a:lvl1pPr>
              <a:defRPr/>
            </a:lvl1pPr>
          </a:lstStyle>
          <a:p>
            <a:r>
              <a:rPr lang="en-US"/>
              <a:t>Klepnutím lze upravit styl předlohy nadpisů.</a:t>
            </a:r>
          </a:p>
        </p:txBody>
      </p:sp>
      <p:sp>
        <p:nvSpPr>
          <p:cNvPr id="14405" name="Rectangle 69"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lvl1pPr>
          </a:lstStyle>
          <a:p>
            <a:r>
              <a:rPr lang="en-US"/>
              <a:t>Klepnutím lze upravit styl předlohy podnadpisů.</a:t>
            </a:r>
          </a:p>
        </p:txBody>
      </p:sp>
      <p:sp>
        <p:nvSpPr>
          <p:cNvPr id="72" name="Rectangle 70"/>
          <p:cNvSpPr>
            <a:spLocks noGrp="1" noChangeArrowheads="1"/>
          </p:cNvSpPr>
          <p:nvPr>
            <p:ph type="dt" sz="quarter" idx="10"/>
          </p:nvPr>
        </p:nvSpPr>
        <p:spPr>
          <a:xfrm>
            <a:off x="685800" y="6248400"/>
            <a:ext cx="2667000" cy="457200"/>
          </a:xfrm>
        </p:spPr>
        <p:txBody>
          <a:bodyPr/>
          <a:lstStyle>
            <a:lvl1pPr>
              <a:defRPr sz="1400"/>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73" name="Rectangle 71"/>
          <p:cNvSpPr>
            <a:spLocks noGrp="1" noChangeArrowheads="1"/>
          </p:cNvSpPr>
          <p:nvPr>
            <p:ph type="ftr" sz="quarter" idx="11"/>
          </p:nvPr>
        </p:nvSpPr>
        <p:spPr>
          <a:xfrm>
            <a:off x="3505200" y="6248400"/>
            <a:ext cx="2895600" cy="457200"/>
          </a:xfrm>
        </p:spPr>
        <p:txBody>
          <a:bodyPr/>
          <a:lstStyle>
            <a:lvl1pPr>
              <a:defRPr sz="1400"/>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746788670"/>
      </p:ext>
    </p:extLst>
  </p:cSld>
  <p:clrMapOvr>
    <a:masterClrMapping/>
  </p:clrMapOvr>
  <p:transition xmlns:p14="http://schemas.microsoft.com/office/powerpoint/2010/mai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667734686"/>
      </p:ext>
    </p:extLst>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OverTx">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cs-CZ" smtClean="0"/>
              <a:t>Click to edit Master title style</a:t>
            </a:r>
            <a:endParaRPr lang="en-US"/>
          </a:p>
        </p:txBody>
      </p:sp>
      <p:sp>
        <p:nvSpPr>
          <p:cNvPr id="3" name="Content Placeholder 2"/>
          <p:cNvSpPr>
            <a:spLocks noGrp="1"/>
          </p:cNvSpPr>
          <p:nvPr>
            <p:ph sz="quarter" idx="1"/>
          </p:nvPr>
        </p:nvSpPr>
        <p:spPr>
          <a:xfrm>
            <a:off x="838200" y="1905000"/>
            <a:ext cx="38100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Content Placeholder 3"/>
          <p:cNvSpPr>
            <a:spLocks noGrp="1"/>
          </p:cNvSpPr>
          <p:nvPr>
            <p:ph sz="quarter" idx="2"/>
          </p:nvPr>
        </p:nvSpPr>
        <p:spPr>
          <a:xfrm>
            <a:off x="4800600" y="1905000"/>
            <a:ext cx="38100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5" name="Text Placeholder 4"/>
          <p:cNvSpPr>
            <a:spLocks noGrp="1"/>
          </p:cNvSpPr>
          <p:nvPr>
            <p:ph type="body" sz="half" idx="3"/>
          </p:nvPr>
        </p:nvSpPr>
        <p:spPr>
          <a:xfrm>
            <a:off x="838200" y="4038600"/>
            <a:ext cx="77724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6" name="Rectangle 68"/>
          <p:cNvSpPr>
            <a:spLocks noGrp="1" noChangeArrowheads="1"/>
          </p:cNvSpPr>
          <p:nvPr>
            <p:ph type="dt" sz="half" idx="10"/>
          </p:nvPr>
        </p:nvSpPr>
        <p:spPr/>
        <p:txBody>
          <a:bodyPr/>
          <a:lstStyle>
            <a:lvl1pPr>
              <a:defRPr/>
            </a:lvl1pPr>
          </a:lstStyle>
          <a:p>
            <a:pPr>
              <a:defRPr/>
            </a:pPr>
            <a:r>
              <a:rPr lang="cs-CZ" smtClean="0"/>
              <a:t>12.11.2019</a:t>
            </a:r>
            <a:endParaRPr lang="en-US"/>
          </a:p>
        </p:txBody>
      </p:sp>
      <p:sp>
        <p:nvSpPr>
          <p:cNvPr id="7" name="Rectangle 69"/>
          <p:cNvSpPr>
            <a:spLocks noGrp="1" noChangeArrowheads="1"/>
          </p:cNvSpPr>
          <p:nvPr>
            <p:ph type="ftr" sz="quarter" idx="11"/>
          </p:nvPr>
        </p:nvSpPr>
        <p:spPr/>
        <p:txBody>
          <a:bodyPr/>
          <a:lstStyle>
            <a:lvl1pPr>
              <a:defRPr/>
            </a:lvl1pPr>
          </a:lstStyle>
          <a:p>
            <a:pPr>
              <a:defRPr/>
            </a:pPr>
            <a:r>
              <a:rPr lang="cs-CZ" smtClean="0"/>
              <a:t>SP, IEEE RT School, 10.-15.2019, Kuala Lumpur, Malaysia</a:t>
            </a:r>
            <a:endParaRPr lang="en-US"/>
          </a:p>
        </p:txBody>
      </p:sp>
    </p:spTree>
    <p:extLst>
      <p:ext uri="{BB962C8B-B14F-4D97-AF65-F5344CB8AC3E}">
        <p14:creationId xmlns:p14="http://schemas.microsoft.com/office/powerpoint/2010/main" val="3899860569"/>
      </p:ext>
    </p:extLst>
  </p:cSld>
  <p:clrMapOvr>
    <a:masterClrMapping/>
  </p:clrMapOvr>
  <p:transition xmlns:p14="http://schemas.microsoft.com/office/powerpoint/2010/mai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cs-C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472031471"/>
      </p:ext>
    </p:extLst>
  </p:cSld>
  <p:clrMapOvr>
    <a:masterClrMapping/>
  </p:clrMapOvr>
  <p:transition xmlns:p14="http://schemas.microsoft.com/office/powerpoint/2010/mai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Content Placeholder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95757680"/>
      </p:ext>
    </p:extLst>
  </p:cSld>
  <p:clrMapOvr>
    <a:masterClrMapping/>
  </p:clrMapOvr>
  <p:transition xmlns:p14="http://schemas.microsoft.com/office/powerpoint/2010/mai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cs-C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7"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8"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563631933"/>
      </p:ext>
    </p:extLst>
  </p:cSld>
  <p:clrMapOvr>
    <a:masterClrMapping/>
  </p:clrMapOvr>
  <p:transition xmlns:p14="http://schemas.microsoft.com/office/powerpoint/2010/mai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4"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131768761"/>
      </p:ext>
    </p:extLst>
  </p:cSld>
  <p:clrMapOvr>
    <a:masterClrMapping/>
  </p:clrMapOvr>
  <p:transition xmlns:p14="http://schemas.microsoft.com/office/powerpoint/2010/mai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3"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532404195"/>
      </p:ext>
    </p:extLst>
  </p:cSld>
  <p:clrMapOvr>
    <a:masterClrMapping/>
  </p:clrMapOvr>
  <p:transition xmlns:p14="http://schemas.microsoft.com/office/powerpoint/2010/mai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cs-C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35057026"/>
      </p:ext>
    </p:extLst>
  </p:cSld>
  <p:clrMapOvr>
    <a:masterClrMapping/>
  </p:clrMapOvr>
  <p:transition xmlns:p14="http://schemas.microsoft.com/office/powerpoint/2010/mai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cs-C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968909535"/>
      </p:ext>
    </p:extLst>
  </p:cSld>
  <p:clrMapOvr>
    <a:masterClrMapping/>
  </p:clrMapOvr>
  <p:transition xmlns:p14="http://schemas.microsoft.com/office/powerpoint/2010/mai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68"/>
          <p:cNvSpPr>
            <a:spLocks noGrp="1" noChangeArrowheads="1"/>
          </p:cNvSpPr>
          <p:nvPr>
            <p:ph type="dt" sz="half" idx="10"/>
          </p:nvPr>
        </p:nvSpPr>
        <p:spPr/>
        <p:txBody>
          <a:bodyPr/>
          <a:lstStyle>
            <a:lvl1pPr>
              <a:defRPr>
                <a:latin typeface="Tahoma" charset="0"/>
                <a:ea typeface="ＭＳ Ｐゴシック" charset="0"/>
                <a:cs typeface="Arial" charset="0"/>
              </a:defRPr>
            </a:lvl1pPr>
          </a:lstStyle>
          <a:p>
            <a:r>
              <a:rPr lang="cs-CZ" smtClean="0">
                <a:solidFill>
                  <a:srgbClr val="40458C"/>
                </a:solidFill>
              </a:rPr>
              <a:t>12.11.2019</a:t>
            </a:r>
            <a:endParaRPr lang="en-US">
              <a:solidFill>
                <a:srgbClr val="40458C"/>
              </a:solidFill>
            </a:endParaRPr>
          </a:p>
        </p:txBody>
      </p:sp>
      <p:sp>
        <p:nvSpPr>
          <p:cNvPr id="5"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4082880174"/>
      </p:ext>
    </p:extLst>
  </p:cSld>
  <p:clrMapOvr>
    <a:masterClrMapping/>
  </p:clrMapOvr>
  <p:transition xmlns:p14="http://schemas.microsoft.com/office/powerpoint/2010/mai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000250" cy="5715000"/>
          </a:xfrm>
        </p:spPr>
        <p:txBody>
          <a:bodyPr vert="eaVert"/>
          <a:lstStyle/>
          <a:p>
            <a:r>
              <a:rPr lang="en-US" smtClean="0"/>
              <a:t>Click to edit Master title style</a:t>
            </a:r>
            <a:endParaRPr lang="cs-CZ"/>
          </a:p>
        </p:txBody>
      </p:sp>
      <p:sp>
        <p:nvSpPr>
          <p:cNvPr id="3" name="Vertical Text Placeholder 2"/>
          <p:cNvSpPr>
            <a:spLocks noGrp="1"/>
          </p:cNvSpPr>
          <p:nvPr>
            <p:ph type="body" orient="vert" idx="1"/>
          </p:nvPr>
        </p:nvSpPr>
        <p:spPr>
          <a:xfrm>
            <a:off x="609600" y="304800"/>
            <a:ext cx="584835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220463888"/>
      </p:ext>
    </p:extLst>
  </p:cSld>
  <p:clrMapOvr>
    <a:masterClrMapping/>
  </p:clrMapOvr>
  <p:transition xmlns:p14="http://schemas.microsoft.com/office/powerpoint/2010/mai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cs-CZ"/>
          </a:p>
        </p:txBody>
      </p:sp>
      <p:sp>
        <p:nvSpPr>
          <p:cNvPr id="3" name="Table Placeholder 2"/>
          <p:cNvSpPr>
            <a:spLocks noGrp="1"/>
          </p:cNvSpPr>
          <p:nvPr>
            <p:ph type="tbl" idx="1"/>
          </p:nvPr>
        </p:nvSpPr>
        <p:spPr>
          <a:xfrm>
            <a:off x="838200" y="1905000"/>
            <a:ext cx="7772400" cy="4114800"/>
          </a:xfrm>
        </p:spPr>
        <p:txBody>
          <a:bodyPr/>
          <a:lstStyle/>
          <a:p>
            <a:pPr lvl="0"/>
            <a:endParaRPr lang="cs-CZ" noProof="0" smtClean="0"/>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239898320"/>
      </p:ext>
    </p:extLst>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cs-CZ" smtClean="0"/>
              <a:t>Click to edit Master title style</a:t>
            </a:r>
            <a:endParaRPr lang="en-US"/>
          </a:p>
        </p:txBody>
      </p:sp>
      <p:sp>
        <p:nvSpPr>
          <p:cNvPr id="3" name="Content Placeholder 2"/>
          <p:cNvSpPr>
            <a:spLocks noGrp="1"/>
          </p:cNvSpPr>
          <p:nvPr>
            <p:ph sz="half" idx="1"/>
          </p:nvPr>
        </p:nvSpPr>
        <p:spPr>
          <a:xfrm>
            <a:off x="838200" y="1905000"/>
            <a:ext cx="77724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Text Placeholder 3"/>
          <p:cNvSpPr>
            <a:spLocks noGrp="1"/>
          </p:cNvSpPr>
          <p:nvPr>
            <p:ph type="body" sz="half" idx="2"/>
          </p:nvPr>
        </p:nvSpPr>
        <p:spPr>
          <a:xfrm>
            <a:off x="838200" y="4038600"/>
            <a:ext cx="7772400" cy="1981200"/>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5" name="Rectangle 68"/>
          <p:cNvSpPr>
            <a:spLocks noGrp="1" noChangeArrowheads="1"/>
          </p:cNvSpPr>
          <p:nvPr>
            <p:ph type="dt" sz="half" idx="10"/>
          </p:nvPr>
        </p:nvSpPr>
        <p:spPr/>
        <p:txBody>
          <a:bodyPr/>
          <a:lstStyle>
            <a:lvl1pPr>
              <a:defRPr/>
            </a:lvl1pPr>
          </a:lstStyle>
          <a:p>
            <a:pPr>
              <a:defRPr/>
            </a:pPr>
            <a:r>
              <a:rPr lang="cs-CZ" smtClean="0"/>
              <a:t>12.11.2019</a:t>
            </a:r>
            <a:endParaRPr lang="en-US"/>
          </a:p>
        </p:txBody>
      </p:sp>
      <p:sp>
        <p:nvSpPr>
          <p:cNvPr id="6" name="Rectangle 69"/>
          <p:cNvSpPr>
            <a:spLocks noGrp="1" noChangeArrowheads="1"/>
          </p:cNvSpPr>
          <p:nvPr>
            <p:ph type="ftr" sz="quarter" idx="11"/>
          </p:nvPr>
        </p:nvSpPr>
        <p:spPr/>
        <p:txBody>
          <a:bodyPr/>
          <a:lstStyle>
            <a:lvl1pPr>
              <a:defRPr/>
            </a:lvl1pPr>
          </a:lstStyle>
          <a:p>
            <a:pPr>
              <a:defRPr/>
            </a:pPr>
            <a:r>
              <a:rPr lang="cs-CZ" smtClean="0"/>
              <a:t>SP, IEEE RT School, 10.-15.2019, Kuala Lumpur, Malaysia</a:t>
            </a:r>
            <a:endParaRPr lang="en-US"/>
          </a:p>
        </p:txBody>
      </p:sp>
    </p:spTree>
    <p:extLst>
      <p:ext uri="{BB962C8B-B14F-4D97-AF65-F5344CB8AC3E}">
        <p14:creationId xmlns:p14="http://schemas.microsoft.com/office/powerpoint/2010/main" val="4240261946"/>
      </p:ext>
    </p:extLst>
  </p:cSld>
  <p:clrMapOvr>
    <a:masterClrMapping/>
  </p:clrMapOvr>
  <p:transition xmlns:p14="http://schemas.microsoft.com/office/powerpoint/2010/mai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cs-CZ"/>
          </a:p>
        </p:txBody>
      </p:sp>
      <p:sp>
        <p:nvSpPr>
          <p:cNvPr id="3" name="Text Placeholder 2"/>
          <p:cNvSpPr>
            <a:spLocks noGrp="1"/>
          </p:cNvSpPr>
          <p:nvPr>
            <p:ph type="body" sz="half" idx="1"/>
          </p:nvPr>
        </p:nvSpPr>
        <p:spPr>
          <a:xfrm>
            <a:off x="838200" y="1905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Media Placeholder 3"/>
          <p:cNvSpPr>
            <a:spLocks noGrp="1"/>
          </p:cNvSpPr>
          <p:nvPr>
            <p:ph type="media" sz="half" idx="2"/>
          </p:nvPr>
        </p:nvSpPr>
        <p:spPr>
          <a:xfrm>
            <a:off x="4800600" y="1905000"/>
            <a:ext cx="3810000" cy="4114800"/>
          </a:xfrm>
        </p:spPr>
        <p:txBody>
          <a:bodyPr/>
          <a:lstStyle/>
          <a:p>
            <a:pPr lvl="0"/>
            <a:endParaRPr lang="cs-CZ" noProof="0" smtClean="0"/>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393073437"/>
      </p:ext>
    </p:extLst>
  </p:cSld>
  <p:clrMapOvr>
    <a:masterClrMapping/>
  </p:clrMapOvr>
  <p:transition xmlns:p14="http://schemas.microsoft.com/office/powerpoint/2010/mai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09600" y="304800"/>
            <a:ext cx="7772400" cy="1143000"/>
          </a:xfrm>
        </p:spPr>
        <p:txBody>
          <a:bodyPr/>
          <a:lstStyle/>
          <a:p>
            <a:r>
              <a:rPr lang="en-US" smtClean="0"/>
              <a:t>Click to edit Master title style</a:t>
            </a:r>
            <a:endParaRPr lang="cs-CZ"/>
          </a:p>
        </p:txBody>
      </p:sp>
      <p:sp>
        <p:nvSpPr>
          <p:cNvPr id="3" name="Content Placeholder 2"/>
          <p:cNvSpPr>
            <a:spLocks noGrp="1"/>
          </p:cNvSpPr>
          <p:nvPr>
            <p:ph sz="quarter" idx="1"/>
          </p:nvPr>
        </p:nvSpPr>
        <p:spPr>
          <a:xfrm>
            <a:off x="838200" y="1905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Content Placeholder 3"/>
          <p:cNvSpPr>
            <a:spLocks noGrp="1"/>
          </p:cNvSpPr>
          <p:nvPr>
            <p:ph sz="quarter" idx="2"/>
          </p:nvPr>
        </p:nvSpPr>
        <p:spPr>
          <a:xfrm>
            <a:off x="4800600" y="1905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Content Placeholder 4"/>
          <p:cNvSpPr>
            <a:spLocks noGrp="1"/>
          </p:cNvSpPr>
          <p:nvPr>
            <p:ph sz="quarter" idx="3"/>
          </p:nvPr>
        </p:nvSpPr>
        <p:spPr>
          <a:xfrm>
            <a:off x="838200" y="4038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Content Placeholder 5"/>
          <p:cNvSpPr>
            <a:spLocks noGrp="1"/>
          </p:cNvSpPr>
          <p:nvPr>
            <p:ph sz="quarter" idx="4"/>
          </p:nvPr>
        </p:nvSpPr>
        <p:spPr>
          <a:xfrm>
            <a:off x="4800600" y="4038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7"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8"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464179421"/>
      </p:ext>
    </p:extLst>
  </p:cSld>
  <p:clrMapOvr>
    <a:masterClrMapping/>
  </p:clrMapOvr>
  <p:transition xmlns:p14="http://schemas.microsoft.com/office/powerpoint/2010/mai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6858000"/>
          </a:xfrm>
          <a:prstGeom prst="rect">
            <a:avLst/>
          </a:prstGeom>
          <a:gradFill rotWithShape="0">
            <a:gsLst>
              <a:gs pos="0">
                <a:srgbClr val="D3DEFD"/>
              </a:gs>
              <a:gs pos="100000">
                <a:schemeClr val="bg1"/>
              </a:gs>
            </a:gsLst>
            <a:path path="shape">
              <a:fillToRect l="50000" t="50000" r="50000" b="50000"/>
            </a:path>
          </a:gradFill>
          <a:ln w="9525">
            <a:noFill/>
            <a:miter lim="800000"/>
            <a:headEnd/>
            <a:tailEnd/>
          </a:ln>
          <a:effectLst/>
        </p:spPr>
        <p:txBody>
          <a:bodyPr wrap="none" anchor="ctr"/>
          <a:lstStyle/>
          <a:p>
            <a:pPr>
              <a:defRPr/>
            </a:pPr>
            <a:endParaRPr lang="cs-CZ" sz="3600">
              <a:solidFill>
                <a:srgbClr val="40458C"/>
              </a:solidFill>
              <a:cs typeface="Arial"/>
            </a:endParaRPr>
          </a:p>
        </p:txBody>
      </p:sp>
      <p:grpSp>
        <p:nvGrpSpPr>
          <p:cNvPr id="5" name="Group 3"/>
          <p:cNvGrpSpPr>
            <a:grpSpLocks/>
          </p:cNvGrpSpPr>
          <p:nvPr/>
        </p:nvGrpSpPr>
        <p:grpSpPr bwMode="auto">
          <a:xfrm>
            <a:off x="0" y="0"/>
            <a:ext cx="9144000" cy="6858000"/>
            <a:chOff x="0" y="0"/>
            <a:chExt cx="5760" cy="4320"/>
          </a:xfrm>
        </p:grpSpPr>
        <p:grpSp>
          <p:nvGrpSpPr>
            <p:cNvPr id="6" name="Group 4"/>
            <p:cNvGrpSpPr>
              <a:grpSpLocks/>
            </p:cNvGrpSpPr>
            <p:nvPr/>
          </p:nvGrpSpPr>
          <p:grpSpPr bwMode="auto">
            <a:xfrm>
              <a:off x="0" y="0"/>
              <a:ext cx="5760" cy="4320"/>
              <a:chOff x="0" y="0"/>
              <a:chExt cx="5760" cy="4320"/>
            </a:xfrm>
          </p:grpSpPr>
          <p:sp>
            <p:nvSpPr>
              <p:cNvPr id="16" name="Rectangle 5"/>
              <p:cNvSpPr>
                <a:spLocks noChangeArrowheads="1"/>
              </p:cNvSpPr>
              <p:nvPr/>
            </p:nvSpPr>
            <p:spPr bwMode="ltGray">
              <a:xfrm>
                <a:off x="2112" y="0"/>
                <a:ext cx="3648" cy="96"/>
              </a:xfrm>
              <a:prstGeom prst="rect">
                <a:avLst/>
              </a:prstGeom>
              <a:solidFill>
                <a:schemeClr val="folHlink"/>
              </a:solidFill>
              <a:ln w="9525">
                <a:noFill/>
                <a:miter lim="800000"/>
                <a:headEnd/>
                <a:tailEnd/>
              </a:ln>
              <a:effectLst/>
            </p:spPr>
            <p:txBody>
              <a:bodyPr wrap="none" anchor="ctr"/>
              <a:lstStyle/>
              <a:p>
                <a:pPr>
                  <a:defRPr/>
                </a:pPr>
                <a:endParaRPr lang="cs-CZ" sz="3600">
                  <a:solidFill>
                    <a:srgbClr val="40458C"/>
                  </a:solidFill>
                  <a:cs typeface="Arial"/>
                </a:endParaRPr>
              </a:p>
            </p:txBody>
          </p:sp>
          <p:grpSp>
            <p:nvGrpSpPr>
              <p:cNvPr id="17" name="Group 6"/>
              <p:cNvGrpSpPr>
                <a:grpSpLocks/>
              </p:cNvGrpSpPr>
              <p:nvPr userDrawn="1"/>
            </p:nvGrpSpPr>
            <p:grpSpPr bwMode="auto">
              <a:xfrm>
                <a:off x="0" y="0"/>
                <a:ext cx="5760" cy="4320"/>
                <a:chOff x="0" y="0"/>
                <a:chExt cx="5760" cy="4320"/>
              </a:xfrm>
            </p:grpSpPr>
            <p:sp>
              <p:nvSpPr>
                <p:cNvPr id="19" name="Line 7"/>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0" name="Line 8"/>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1" name="Line 9"/>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2" name="Line 10"/>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3" name="Line 11"/>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4" name="Line 12"/>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5" name="Line 13"/>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6" name="Line 14"/>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7" name="Line 15"/>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8" name="Line 16"/>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9" name="Line 17"/>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0" name="Line 18"/>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1" name="Line 19"/>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2" name="Line 20"/>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3" name="Line 21"/>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4" name="Line 22"/>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5" name="Line 23"/>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6" name="Line 24"/>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7" name="Line 25"/>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8" name="Line 26"/>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9" name="Line 27"/>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0" name="Line 28"/>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1" name="Line 29"/>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2" name="Line 30"/>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3" name="Line 31"/>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4" name="Line 32"/>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5" name="Line 33"/>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6" name="Line 34"/>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7" name="Line 35"/>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8" name="Line 36"/>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9" name="Line 37"/>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0" name="Line 38"/>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1" name="Line 39"/>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2" name="Line 40"/>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3" name="Line 41"/>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4" name="Line 42"/>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5" name="Line 43"/>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6" name="Line 44"/>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7" name="Line 45"/>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8" name="Line 46"/>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9" name="Line 47"/>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0" name="Line 48"/>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1" name="Line 49"/>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2" name="Line 50"/>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3" name="Line 51"/>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4" name="Line 52"/>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5" name="Line 53"/>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6" name="Line 54"/>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7" name="Line 55"/>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8" name="Line 56"/>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9" name="Line 57"/>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grpSp>
          <p:sp>
            <p:nvSpPr>
              <p:cNvPr id="18" name="Line 58"/>
              <p:cNvSpPr>
                <a:spLocks noChangeShapeType="1"/>
              </p:cNvSpPr>
              <p:nvPr/>
            </p:nvSpPr>
            <p:spPr bwMode="ltGray">
              <a:xfrm>
                <a:off x="5568" y="0"/>
                <a:ext cx="0" cy="1488"/>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grpSp>
          <p:nvGrpSpPr>
            <p:cNvPr id="7" name="Group 59"/>
            <p:cNvGrpSpPr>
              <a:grpSpLocks/>
            </p:cNvGrpSpPr>
            <p:nvPr userDrawn="1"/>
          </p:nvGrpSpPr>
          <p:grpSpPr bwMode="auto">
            <a:xfrm>
              <a:off x="3" y="559"/>
              <a:ext cx="4192" cy="1796"/>
              <a:chOff x="3" y="559"/>
              <a:chExt cx="4192" cy="1796"/>
            </a:xfrm>
          </p:grpSpPr>
          <p:sp>
            <p:nvSpPr>
              <p:cNvPr id="12" name="Line 60"/>
              <p:cNvSpPr>
                <a:spLocks noChangeShapeType="1"/>
              </p:cNvSpPr>
              <p:nvPr/>
            </p:nvSpPr>
            <p:spPr bwMode="ltGray">
              <a:xfrm>
                <a:off x="506" y="559"/>
                <a:ext cx="0" cy="1796"/>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3" name="Line 61"/>
              <p:cNvSpPr>
                <a:spLocks noChangeShapeType="1"/>
              </p:cNvSpPr>
              <p:nvPr/>
            </p:nvSpPr>
            <p:spPr bwMode="ltGray">
              <a:xfrm flipH="1" flipV="1">
                <a:off x="3" y="1924"/>
                <a:ext cx="3211" cy="1"/>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4" name="Line 62"/>
              <p:cNvSpPr>
                <a:spLocks noChangeShapeType="1"/>
              </p:cNvSpPr>
              <p:nvPr/>
            </p:nvSpPr>
            <p:spPr bwMode="ltGray">
              <a:xfrm flipH="1" flipV="1">
                <a:off x="384" y="938"/>
                <a:ext cx="3811" cy="1"/>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5" name="Arc 63"/>
              <p:cNvSpPr>
                <a:spLocks/>
              </p:cNvSpPr>
              <p:nvPr/>
            </p:nvSpPr>
            <p:spPr bwMode="ltGray">
              <a:xfrm rot="16200000" flipH="1">
                <a:off x="426" y="860"/>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grpSp>
          <p:nvGrpSpPr>
            <p:cNvPr id="8" name="Group 64"/>
            <p:cNvGrpSpPr>
              <a:grpSpLocks/>
            </p:cNvGrpSpPr>
            <p:nvPr userDrawn="1"/>
          </p:nvGrpSpPr>
          <p:grpSpPr bwMode="auto">
            <a:xfrm>
              <a:off x="1480" y="1952"/>
              <a:ext cx="3808" cy="1812"/>
              <a:chOff x="1480" y="1952"/>
              <a:chExt cx="3808" cy="1812"/>
            </a:xfrm>
          </p:grpSpPr>
          <p:sp>
            <p:nvSpPr>
              <p:cNvPr id="9" name="Line 65"/>
              <p:cNvSpPr>
                <a:spLocks noChangeShapeType="1"/>
              </p:cNvSpPr>
              <p:nvPr/>
            </p:nvSpPr>
            <p:spPr bwMode="ltGray">
              <a:xfrm flipV="1">
                <a:off x="1480" y="3442"/>
                <a:ext cx="3808" cy="0"/>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0" name="Line 66"/>
              <p:cNvSpPr>
                <a:spLocks noChangeShapeType="1"/>
              </p:cNvSpPr>
              <p:nvPr/>
            </p:nvSpPr>
            <p:spPr bwMode="ltGray">
              <a:xfrm flipH="1">
                <a:off x="5172" y="1952"/>
                <a:ext cx="0" cy="1812"/>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1" name="Arc 67"/>
              <p:cNvSpPr>
                <a:spLocks/>
              </p:cNvSpPr>
              <p:nvPr/>
            </p:nvSpPr>
            <p:spPr bwMode="ltGray">
              <a:xfrm rot="5400000">
                <a:off x="5097" y="3347"/>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grpSp>
      <p:pic>
        <p:nvPicPr>
          <p:cNvPr id="70" name="Picture 73"/>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293688"/>
            <a:ext cx="1323975"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Text Box 74"/>
          <p:cNvSpPr txBox="1">
            <a:spLocks noChangeArrowheads="1"/>
          </p:cNvSpPr>
          <p:nvPr userDrawn="1"/>
        </p:nvSpPr>
        <p:spPr bwMode="auto">
          <a:xfrm>
            <a:off x="7148513" y="6400800"/>
            <a:ext cx="1690687" cy="304800"/>
          </a:xfrm>
          <a:prstGeom prst="rect">
            <a:avLst/>
          </a:prstGeom>
          <a:noFill/>
          <a:ln w="9525" algn="ctr">
            <a:noFill/>
            <a:miter lim="800000"/>
            <a:headEnd/>
            <a:tailEnd/>
          </a:ln>
          <a:effectLst/>
        </p:spPr>
        <p:txBody>
          <a:bodyPr wrap="none">
            <a:spAutoFit/>
          </a:bodyPr>
          <a:lstStyle>
            <a:lvl1pPr eaLnBrk="0" hangingPunct="0">
              <a:defRPr sz="3600">
                <a:solidFill>
                  <a:schemeClr val="tx1"/>
                </a:solidFill>
                <a:latin typeface="Arial" charset="0"/>
                <a:ea typeface="ＭＳ Ｐゴシック" charset="0"/>
                <a:cs typeface="Arial" charset="0"/>
              </a:defRPr>
            </a:lvl1pPr>
            <a:lvl2pPr marL="742950" indent="-285750" eaLnBrk="0" hangingPunct="0">
              <a:defRPr sz="3600">
                <a:solidFill>
                  <a:schemeClr val="tx1"/>
                </a:solidFill>
                <a:latin typeface="Arial" charset="0"/>
                <a:ea typeface="Arial" charset="0"/>
                <a:cs typeface="Arial" charset="0"/>
              </a:defRPr>
            </a:lvl2pPr>
            <a:lvl3pPr marL="1143000" indent="-228600" eaLnBrk="0" hangingPunct="0">
              <a:defRPr sz="3600">
                <a:solidFill>
                  <a:schemeClr val="tx1"/>
                </a:solidFill>
                <a:latin typeface="Arial" charset="0"/>
                <a:ea typeface="Arial" charset="0"/>
                <a:cs typeface="Arial" charset="0"/>
              </a:defRPr>
            </a:lvl3pPr>
            <a:lvl4pPr marL="1600200" indent="-228600" eaLnBrk="0" hangingPunct="0">
              <a:defRPr sz="3600">
                <a:solidFill>
                  <a:schemeClr val="tx1"/>
                </a:solidFill>
                <a:latin typeface="Arial" charset="0"/>
                <a:ea typeface="Arial" charset="0"/>
                <a:cs typeface="Arial" charset="0"/>
              </a:defRPr>
            </a:lvl4pPr>
            <a:lvl5pPr marL="2057400" indent="-228600" eaLnBrk="0" hangingPunct="0">
              <a:defRPr sz="36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36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36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36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3600">
                <a:solidFill>
                  <a:schemeClr val="tx1"/>
                </a:solidFill>
                <a:latin typeface="Arial" charset="0"/>
                <a:ea typeface="Arial" charset="0"/>
                <a:cs typeface="Arial" charset="0"/>
              </a:defRPr>
            </a:lvl9pPr>
          </a:lstStyle>
          <a:p>
            <a:pPr eaLnBrk="1" hangingPunct="1"/>
            <a:r>
              <a:rPr lang="en-US" sz="1400" smtClean="0">
                <a:solidFill>
                  <a:srgbClr val="40458C"/>
                </a:solidFill>
                <a:latin typeface="Tahoma" charset="0"/>
              </a:rPr>
              <a:t>IEAP – CTU Prague</a:t>
            </a:r>
            <a:endParaRPr lang="cs-CZ" sz="1400" smtClean="0">
              <a:solidFill>
                <a:srgbClr val="40458C"/>
              </a:solidFill>
              <a:latin typeface="Tahoma" charset="0"/>
            </a:endParaRPr>
          </a:p>
        </p:txBody>
      </p:sp>
      <p:sp>
        <p:nvSpPr>
          <p:cNvPr id="14404" name="Rectangle 68"/>
          <p:cNvSpPr>
            <a:spLocks noGrp="1" noChangeArrowheads="1"/>
          </p:cNvSpPr>
          <p:nvPr>
            <p:ph type="ctrTitle"/>
          </p:nvPr>
        </p:nvSpPr>
        <p:spPr>
          <a:xfrm>
            <a:off x="990600" y="1752600"/>
            <a:ext cx="7772400" cy="1143000"/>
          </a:xfrm>
        </p:spPr>
        <p:txBody>
          <a:bodyPr/>
          <a:lstStyle>
            <a:lvl1pPr>
              <a:defRPr/>
            </a:lvl1pPr>
          </a:lstStyle>
          <a:p>
            <a:r>
              <a:rPr lang="en-US"/>
              <a:t>Klepnutím lze upravit styl předlohy nadpisů.</a:t>
            </a:r>
          </a:p>
        </p:txBody>
      </p:sp>
      <p:sp>
        <p:nvSpPr>
          <p:cNvPr id="14405" name="Rectangle 69"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lvl1pPr>
          </a:lstStyle>
          <a:p>
            <a:r>
              <a:rPr lang="en-US"/>
              <a:t>Klepnutím lze upravit styl předlohy podnadpisů.</a:t>
            </a:r>
          </a:p>
        </p:txBody>
      </p:sp>
      <p:sp>
        <p:nvSpPr>
          <p:cNvPr id="72" name="Rectangle 70"/>
          <p:cNvSpPr>
            <a:spLocks noGrp="1" noChangeArrowheads="1"/>
          </p:cNvSpPr>
          <p:nvPr>
            <p:ph type="dt" sz="quarter" idx="10"/>
          </p:nvPr>
        </p:nvSpPr>
        <p:spPr>
          <a:xfrm>
            <a:off x="685800" y="6248400"/>
            <a:ext cx="2667000" cy="457200"/>
          </a:xfrm>
        </p:spPr>
        <p:txBody>
          <a:bodyPr/>
          <a:lstStyle>
            <a:lvl1pPr>
              <a:defRPr sz="1400"/>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73" name="Rectangle 71"/>
          <p:cNvSpPr>
            <a:spLocks noGrp="1" noChangeArrowheads="1"/>
          </p:cNvSpPr>
          <p:nvPr>
            <p:ph type="ftr" sz="quarter" idx="11"/>
          </p:nvPr>
        </p:nvSpPr>
        <p:spPr>
          <a:xfrm>
            <a:off x="3505200" y="6248400"/>
            <a:ext cx="2895600" cy="457200"/>
          </a:xfrm>
        </p:spPr>
        <p:txBody>
          <a:bodyPr/>
          <a:lstStyle>
            <a:lvl1pPr>
              <a:defRPr sz="1400"/>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597913219"/>
      </p:ext>
    </p:extLst>
  </p:cSld>
  <p:clrMapOvr>
    <a:masterClrMapping/>
  </p:clrMapOvr>
  <p:transition xmlns:p14="http://schemas.microsoft.com/office/powerpoint/2010/mai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84275386"/>
      </p:ext>
    </p:extLst>
  </p:cSld>
  <p:clrMapOvr>
    <a:masterClrMapping/>
  </p:clrMapOvr>
  <p:transition xmlns:p14="http://schemas.microsoft.com/office/powerpoint/2010/mai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cs-C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622004575"/>
      </p:ext>
    </p:extLst>
  </p:cSld>
  <p:clrMapOvr>
    <a:masterClrMapping/>
  </p:clrMapOvr>
  <p:transition xmlns:p14="http://schemas.microsoft.com/office/powerpoint/2010/mai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Content Placeholder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564725724"/>
      </p:ext>
    </p:extLst>
  </p:cSld>
  <p:clrMapOvr>
    <a:masterClrMapping/>
  </p:clrMapOvr>
  <p:transition xmlns:p14="http://schemas.microsoft.com/office/powerpoint/2010/main" spd="med"/>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cs-C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7"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8"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833117383"/>
      </p:ext>
    </p:extLst>
  </p:cSld>
  <p:clrMapOvr>
    <a:masterClrMapping/>
  </p:clrMapOvr>
  <p:transition xmlns:p14="http://schemas.microsoft.com/office/powerpoint/2010/main" spd="med"/>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4"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105603572"/>
      </p:ext>
    </p:extLst>
  </p:cSld>
  <p:clrMapOvr>
    <a:masterClrMapping/>
  </p:clrMapOvr>
  <p:transition xmlns:p14="http://schemas.microsoft.com/office/powerpoint/2010/main" spd="med"/>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3"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360039644"/>
      </p:ext>
    </p:extLst>
  </p:cSld>
  <p:clrMapOvr>
    <a:masterClrMapping/>
  </p:clrMapOvr>
  <p:transition xmlns:p14="http://schemas.microsoft.com/office/powerpoint/2010/main" spd="med"/>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cs-C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269129935"/>
      </p:ext>
    </p:extLst>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AndTwoObj">
  <p:cSld name="Nadpis, text a 2 obsahy">
    <p:spTree>
      <p:nvGrpSpPr>
        <p:cNvPr id="1" name=""/>
        <p:cNvGrpSpPr/>
        <p:nvPr/>
      </p:nvGrpSpPr>
      <p:grpSpPr>
        <a:xfrm>
          <a:off x="0" y="0"/>
          <a:ext cx="0" cy="0"/>
          <a:chOff x="0" y="0"/>
          <a:chExt cx="0" cy="0"/>
        </a:xfrm>
      </p:grpSpPr>
      <p:sp>
        <p:nvSpPr>
          <p:cNvPr id="2" name="Nadpis 1"/>
          <p:cNvSpPr>
            <a:spLocks noGrp="1"/>
          </p:cNvSpPr>
          <p:nvPr>
            <p:ph type="title"/>
          </p:nvPr>
        </p:nvSpPr>
        <p:spPr>
          <a:xfrm>
            <a:off x="609600" y="260350"/>
            <a:ext cx="7346950" cy="936625"/>
          </a:xfrm>
        </p:spPr>
        <p:txBody>
          <a:bodyPr/>
          <a:lstStyle/>
          <a:p>
            <a:r>
              <a:rPr lang="cs-CZ" smtClean="0"/>
              <a:t>Klepnutím lze upravit styl předlohy nadpisů.</a:t>
            </a:r>
            <a:endParaRPr lang="cs-CZ"/>
          </a:p>
        </p:txBody>
      </p:sp>
      <p:sp>
        <p:nvSpPr>
          <p:cNvPr id="3" name="Zástupný symbol pro text 2"/>
          <p:cNvSpPr>
            <a:spLocks noGrp="1"/>
          </p:cNvSpPr>
          <p:nvPr>
            <p:ph type="body" sz="half" idx="1"/>
          </p:nvPr>
        </p:nvSpPr>
        <p:spPr>
          <a:xfrm>
            <a:off x="755650" y="1484313"/>
            <a:ext cx="3884613" cy="4681537"/>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quarter" idx="2"/>
          </p:nvPr>
        </p:nvSpPr>
        <p:spPr>
          <a:xfrm>
            <a:off x="4792663" y="1484313"/>
            <a:ext cx="3884612" cy="2263775"/>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obsah 4"/>
          <p:cNvSpPr>
            <a:spLocks noGrp="1"/>
          </p:cNvSpPr>
          <p:nvPr>
            <p:ph sz="quarter" idx="3"/>
          </p:nvPr>
        </p:nvSpPr>
        <p:spPr>
          <a:xfrm>
            <a:off x="4792663" y="3900488"/>
            <a:ext cx="3884612" cy="2265362"/>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Rectangle 68"/>
          <p:cNvSpPr>
            <a:spLocks noGrp="1" noChangeArrowheads="1"/>
          </p:cNvSpPr>
          <p:nvPr>
            <p:ph type="dt" sz="half" idx="10"/>
          </p:nvPr>
        </p:nvSpPr>
        <p:spPr/>
        <p:txBody>
          <a:bodyPr/>
          <a:lstStyle>
            <a:lvl1pPr>
              <a:defRPr/>
            </a:lvl1pPr>
          </a:lstStyle>
          <a:p>
            <a:pPr>
              <a:defRPr/>
            </a:pPr>
            <a:r>
              <a:rPr lang="cs-CZ" smtClean="0"/>
              <a:t>12.11.2019</a:t>
            </a:r>
            <a:endParaRPr lang="en-US"/>
          </a:p>
        </p:txBody>
      </p:sp>
      <p:sp>
        <p:nvSpPr>
          <p:cNvPr id="7" name="Rectangle 69"/>
          <p:cNvSpPr>
            <a:spLocks noGrp="1" noChangeArrowheads="1"/>
          </p:cNvSpPr>
          <p:nvPr>
            <p:ph type="ftr" sz="quarter" idx="11"/>
          </p:nvPr>
        </p:nvSpPr>
        <p:spPr/>
        <p:txBody>
          <a:bodyPr/>
          <a:lstStyle>
            <a:lvl1pPr>
              <a:defRPr/>
            </a:lvl1pPr>
          </a:lstStyle>
          <a:p>
            <a:pPr>
              <a:defRPr/>
            </a:pPr>
            <a:r>
              <a:rPr lang="en-US" smtClean="0"/>
              <a:t>SP, IEEE RT School, 10.-15.2019, Kuala Lumpur, Malaysia</a:t>
            </a:r>
            <a:endParaRPr lang="en-US"/>
          </a:p>
        </p:txBody>
      </p:sp>
      <p:sp>
        <p:nvSpPr>
          <p:cNvPr id="8" name="Rectangle 70"/>
          <p:cNvSpPr>
            <a:spLocks noGrp="1" noChangeArrowheads="1"/>
          </p:cNvSpPr>
          <p:nvPr>
            <p:ph type="sldNum" sz="quarter" idx="12"/>
          </p:nvPr>
        </p:nvSpPr>
        <p:spPr>
          <a:xfrm>
            <a:off x="6732588" y="6453188"/>
            <a:ext cx="1800225" cy="287337"/>
          </a:xfrm>
        </p:spPr>
        <p:txBody>
          <a:bodyPr/>
          <a:lstStyle>
            <a:lvl1pPr>
              <a:defRPr/>
            </a:lvl1pPr>
          </a:lstStyle>
          <a:p>
            <a:pPr>
              <a:defRPr/>
            </a:pPr>
            <a:fld id="{29B6BE2F-7443-0648-8102-31C6E2D63520}" type="slidenum">
              <a:rPr lang="en-US"/>
              <a:pPr>
                <a:defRPr/>
              </a:pPr>
              <a:t>‹#›</a:t>
            </a:fld>
            <a:endParaRPr lang="en-US"/>
          </a:p>
        </p:txBody>
      </p:sp>
    </p:spTree>
    <p:extLst>
      <p:ext uri="{BB962C8B-B14F-4D97-AF65-F5344CB8AC3E}">
        <p14:creationId xmlns:p14="http://schemas.microsoft.com/office/powerpoint/2010/main" val="115982569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cs-C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508774784"/>
      </p:ext>
    </p:extLst>
  </p:cSld>
  <p:clrMapOvr>
    <a:masterClrMapping/>
  </p:clrMapOvr>
  <p:transition xmlns:p14="http://schemas.microsoft.com/office/powerpoint/2010/main" spd="med"/>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68"/>
          <p:cNvSpPr>
            <a:spLocks noGrp="1" noChangeArrowheads="1"/>
          </p:cNvSpPr>
          <p:nvPr>
            <p:ph type="dt" sz="half" idx="10"/>
          </p:nvPr>
        </p:nvSpPr>
        <p:spPr/>
        <p:txBody>
          <a:bodyPr/>
          <a:lstStyle>
            <a:lvl1pPr>
              <a:defRPr>
                <a:latin typeface="Tahoma" charset="0"/>
                <a:ea typeface="ＭＳ Ｐゴシック" charset="0"/>
                <a:cs typeface="Arial" charset="0"/>
              </a:defRPr>
            </a:lvl1pPr>
          </a:lstStyle>
          <a:p>
            <a:r>
              <a:rPr lang="cs-CZ" smtClean="0">
                <a:solidFill>
                  <a:srgbClr val="40458C"/>
                </a:solidFill>
              </a:rPr>
              <a:t>12.11.2019</a:t>
            </a:r>
            <a:endParaRPr lang="en-US">
              <a:solidFill>
                <a:srgbClr val="40458C"/>
              </a:solidFill>
            </a:endParaRPr>
          </a:p>
        </p:txBody>
      </p:sp>
      <p:sp>
        <p:nvSpPr>
          <p:cNvPr id="5"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93473789"/>
      </p:ext>
    </p:extLst>
  </p:cSld>
  <p:clrMapOvr>
    <a:masterClrMapping/>
  </p:clrMapOvr>
  <p:transition xmlns:p14="http://schemas.microsoft.com/office/powerpoint/2010/main" spd="med"/>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000250" cy="5715000"/>
          </a:xfrm>
        </p:spPr>
        <p:txBody>
          <a:bodyPr vert="eaVert"/>
          <a:lstStyle/>
          <a:p>
            <a:r>
              <a:rPr lang="en-US" smtClean="0"/>
              <a:t>Click to edit Master title style</a:t>
            </a:r>
            <a:endParaRPr lang="cs-CZ"/>
          </a:p>
        </p:txBody>
      </p:sp>
      <p:sp>
        <p:nvSpPr>
          <p:cNvPr id="3" name="Vertical Text Placeholder 2"/>
          <p:cNvSpPr>
            <a:spLocks noGrp="1"/>
          </p:cNvSpPr>
          <p:nvPr>
            <p:ph type="body" orient="vert" idx="1"/>
          </p:nvPr>
        </p:nvSpPr>
        <p:spPr>
          <a:xfrm>
            <a:off x="609600" y="304800"/>
            <a:ext cx="584835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476079988"/>
      </p:ext>
    </p:extLst>
  </p:cSld>
  <p:clrMapOvr>
    <a:masterClrMapping/>
  </p:clrMapOvr>
  <p:transition xmlns:p14="http://schemas.microsoft.com/office/powerpoint/2010/main" spd="med"/>
</p:sldLayout>
</file>

<file path=ppt/slideLayouts/slideLayout6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cs-CZ"/>
          </a:p>
        </p:txBody>
      </p:sp>
      <p:sp>
        <p:nvSpPr>
          <p:cNvPr id="3" name="Table Placeholder 2"/>
          <p:cNvSpPr>
            <a:spLocks noGrp="1"/>
          </p:cNvSpPr>
          <p:nvPr>
            <p:ph type="tbl" idx="1"/>
          </p:nvPr>
        </p:nvSpPr>
        <p:spPr>
          <a:xfrm>
            <a:off x="838200" y="1905000"/>
            <a:ext cx="7772400" cy="4114800"/>
          </a:xfrm>
        </p:spPr>
        <p:txBody>
          <a:bodyPr/>
          <a:lstStyle/>
          <a:p>
            <a:pPr lvl="0"/>
            <a:endParaRPr lang="cs-CZ" noProof="0" smtClean="0"/>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052727127"/>
      </p:ext>
    </p:extLst>
  </p:cSld>
  <p:clrMapOvr>
    <a:masterClrMapping/>
  </p:clrMapOvr>
  <p:transition xmlns:p14="http://schemas.microsoft.com/office/powerpoint/2010/main" spd="med"/>
</p:sldLayout>
</file>

<file path=ppt/slideLayouts/slideLayout64.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cs-CZ"/>
          </a:p>
        </p:txBody>
      </p:sp>
      <p:sp>
        <p:nvSpPr>
          <p:cNvPr id="3" name="Text Placeholder 2"/>
          <p:cNvSpPr>
            <a:spLocks noGrp="1"/>
          </p:cNvSpPr>
          <p:nvPr>
            <p:ph type="body" sz="half" idx="1"/>
          </p:nvPr>
        </p:nvSpPr>
        <p:spPr>
          <a:xfrm>
            <a:off x="838200" y="1905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Media Placeholder 3"/>
          <p:cNvSpPr>
            <a:spLocks noGrp="1"/>
          </p:cNvSpPr>
          <p:nvPr>
            <p:ph type="media" sz="half" idx="2"/>
          </p:nvPr>
        </p:nvSpPr>
        <p:spPr>
          <a:xfrm>
            <a:off x="4800600" y="1905000"/>
            <a:ext cx="3810000" cy="4114800"/>
          </a:xfrm>
        </p:spPr>
        <p:txBody>
          <a:bodyPr/>
          <a:lstStyle/>
          <a:p>
            <a:pPr lvl="0"/>
            <a:endParaRPr lang="cs-CZ" noProof="0" smtClean="0"/>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126786151"/>
      </p:ext>
    </p:extLst>
  </p:cSld>
  <p:clrMapOvr>
    <a:masterClrMapping/>
  </p:clrMapOvr>
  <p:transition xmlns:p14="http://schemas.microsoft.com/office/powerpoint/2010/main" spd="med"/>
</p:sldLayout>
</file>

<file path=ppt/slideLayouts/slideLayout6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09600" y="304800"/>
            <a:ext cx="7772400" cy="1143000"/>
          </a:xfrm>
        </p:spPr>
        <p:txBody>
          <a:bodyPr/>
          <a:lstStyle/>
          <a:p>
            <a:r>
              <a:rPr lang="en-US" smtClean="0"/>
              <a:t>Click to edit Master title style</a:t>
            </a:r>
            <a:endParaRPr lang="cs-CZ"/>
          </a:p>
        </p:txBody>
      </p:sp>
      <p:sp>
        <p:nvSpPr>
          <p:cNvPr id="3" name="Content Placeholder 2"/>
          <p:cNvSpPr>
            <a:spLocks noGrp="1"/>
          </p:cNvSpPr>
          <p:nvPr>
            <p:ph sz="quarter" idx="1"/>
          </p:nvPr>
        </p:nvSpPr>
        <p:spPr>
          <a:xfrm>
            <a:off x="838200" y="1905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Content Placeholder 3"/>
          <p:cNvSpPr>
            <a:spLocks noGrp="1"/>
          </p:cNvSpPr>
          <p:nvPr>
            <p:ph sz="quarter" idx="2"/>
          </p:nvPr>
        </p:nvSpPr>
        <p:spPr>
          <a:xfrm>
            <a:off x="4800600" y="1905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Content Placeholder 4"/>
          <p:cNvSpPr>
            <a:spLocks noGrp="1"/>
          </p:cNvSpPr>
          <p:nvPr>
            <p:ph sz="quarter" idx="3"/>
          </p:nvPr>
        </p:nvSpPr>
        <p:spPr>
          <a:xfrm>
            <a:off x="838200" y="4038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Content Placeholder 5"/>
          <p:cNvSpPr>
            <a:spLocks noGrp="1"/>
          </p:cNvSpPr>
          <p:nvPr>
            <p:ph sz="quarter" idx="4"/>
          </p:nvPr>
        </p:nvSpPr>
        <p:spPr>
          <a:xfrm>
            <a:off x="4800600" y="4038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7"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8"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905068416"/>
      </p:ext>
    </p:extLst>
  </p:cSld>
  <p:clrMapOvr>
    <a:masterClrMapping/>
  </p:clrMapOvr>
  <p:transition xmlns:p14="http://schemas.microsoft.com/office/powerpoint/2010/main" spd="med"/>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6858000"/>
          </a:xfrm>
          <a:prstGeom prst="rect">
            <a:avLst/>
          </a:prstGeom>
          <a:gradFill rotWithShape="0">
            <a:gsLst>
              <a:gs pos="0">
                <a:srgbClr val="D3DEFD"/>
              </a:gs>
              <a:gs pos="100000">
                <a:schemeClr val="bg1"/>
              </a:gs>
            </a:gsLst>
            <a:path path="shape">
              <a:fillToRect l="50000" t="50000" r="50000" b="50000"/>
            </a:path>
          </a:gradFill>
          <a:ln w="9525">
            <a:noFill/>
            <a:miter lim="800000"/>
            <a:headEnd/>
            <a:tailEnd/>
          </a:ln>
          <a:effectLst/>
        </p:spPr>
        <p:txBody>
          <a:bodyPr wrap="none" anchor="ctr"/>
          <a:lstStyle/>
          <a:p>
            <a:pPr>
              <a:defRPr/>
            </a:pPr>
            <a:endParaRPr lang="cs-CZ" sz="3600">
              <a:solidFill>
                <a:srgbClr val="40458C"/>
              </a:solidFill>
              <a:cs typeface="Arial"/>
            </a:endParaRPr>
          </a:p>
        </p:txBody>
      </p:sp>
      <p:grpSp>
        <p:nvGrpSpPr>
          <p:cNvPr id="5" name="Group 3"/>
          <p:cNvGrpSpPr>
            <a:grpSpLocks/>
          </p:cNvGrpSpPr>
          <p:nvPr/>
        </p:nvGrpSpPr>
        <p:grpSpPr bwMode="auto">
          <a:xfrm>
            <a:off x="0" y="0"/>
            <a:ext cx="9144000" cy="6858000"/>
            <a:chOff x="0" y="0"/>
            <a:chExt cx="5760" cy="4320"/>
          </a:xfrm>
        </p:grpSpPr>
        <p:grpSp>
          <p:nvGrpSpPr>
            <p:cNvPr id="6" name="Group 4"/>
            <p:cNvGrpSpPr>
              <a:grpSpLocks/>
            </p:cNvGrpSpPr>
            <p:nvPr/>
          </p:nvGrpSpPr>
          <p:grpSpPr bwMode="auto">
            <a:xfrm>
              <a:off x="0" y="0"/>
              <a:ext cx="5760" cy="4320"/>
              <a:chOff x="0" y="0"/>
              <a:chExt cx="5760" cy="4320"/>
            </a:xfrm>
          </p:grpSpPr>
          <p:sp>
            <p:nvSpPr>
              <p:cNvPr id="16" name="Rectangle 5"/>
              <p:cNvSpPr>
                <a:spLocks noChangeArrowheads="1"/>
              </p:cNvSpPr>
              <p:nvPr/>
            </p:nvSpPr>
            <p:spPr bwMode="ltGray">
              <a:xfrm>
                <a:off x="2112" y="0"/>
                <a:ext cx="3648" cy="96"/>
              </a:xfrm>
              <a:prstGeom prst="rect">
                <a:avLst/>
              </a:prstGeom>
              <a:solidFill>
                <a:schemeClr val="folHlink"/>
              </a:solidFill>
              <a:ln w="9525">
                <a:noFill/>
                <a:miter lim="800000"/>
                <a:headEnd/>
                <a:tailEnd/>
              </a:ln>
              <a:effectLst/>
            </p:spPr>
            <p:txBody>
              <a:bodyPr wrap="none" anchor="ctr"/>
              <a:lstStyle/>
              <a:p>
                <a:pPr>
                  <a:defRPr/>
                </a:pPr>
                <a:endParaRPr lang="cs-CZ" sz="3600">
                  <a:solidFill>
                    <a:srgbClr val="40458C"/>
                  </a:solidFill>
                  <a:cs typeface="Arial"/>
                </a:endParaRPr>
              </a:p>
            </p:txBody>
          </p:sp>
          <p:grpSp>
            <p:nvGrpSpPr>
              <p:cNvPr id="17" name="Group 6"/>
              <p:cNvGrpSpPr>
                <a:grpSpLocks/>
              </p:cNvGrpSpPr>
              <p:nvPr userDrawn="1"/>
            </p:nvGrpSpPr>
            <p:grpSpPr bwMode="auto">
              <a:xfrm>
                <a:off x="0" y="0"/>
                <a:ext cx="5760" cy="4320"/>
                <a:chOff x="0" y="0"/>
                <a:chExt cx="5760" cy="4320"/>
              </a:xfrm>
            </p:grpSpPr>
            <p:sp>
              <p:nvSpPr>
                <p:cNvPr id="19" name="Line 7"/>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0" name="Line 8"/>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1" name="Line 9"/>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2" name="Line 10"/>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3" name="Line 11"/>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4" name="Line 12"/>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5" name="Line 13"/>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6" name="Line 14"/>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7" name="Line 15"/>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8" name="Line 16"/>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9" name="Line 17"/>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0" name="Line 18"/>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1" name="Line 19"/>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2" name="Line 20"/>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3" name="Line 21"/>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4" name="Line 22"/>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5" name="Line 23"/>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6" name="Line 24"/>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7" name="Line 25"/>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8" name="Line 26"/>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9" name="Line 27"/>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0" name="Line 28"/>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1" name="Line 29"/>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2" name="Line 30"/>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3" name="Line 31"/>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4" name="Line 32"/>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5" name="Line 33"/>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6" name="Line 34"/>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7" name="Line 35"/>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8" name="Line 36"/>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9" name="Line 37"/>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0" name="Line 38"/>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1" name="Line 39"/>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2" name="Line 40"/>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3" name="Line 41"/>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4" name="Line 42"/>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5" name="Line 43"/>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6" name="Line 44"/>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7" name="Line 45"/>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8" name="Line 46"/>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9" name="Line 47"/>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0" name="Line 48"/>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1" name="Line 49"/>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2" name="Line 50"/>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3" name="Line 51"/>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4" name="Line 52"/>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5" name="Line 53"/>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6" name="Line 54"/>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7" name="Line 55"/>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8" name="Line 56"/>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9" name="Line 57"/>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grpSp>
          <p:sp>
            <p:nvSpPr>
              <p:cNvPr id="18" name="Line 58"/>
              <p:cNvSpPr>
                <a:spLocks noChangeShapeType="1"/>
              </p:cNvSpPr>
              <p:nvPr/>
            </p:nvSpPr>
            <p:spPr bwMode="ltGray">
              <a:xfrm>
                <a:off x="5568" y="0"/>
                <a:ext cx="0" cy="1488"/>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grpSp>
          <p:nvGrpSpPr>
            <p:cNvPr id="7" name="Group 59"/>
            <p:cNvGrpSpPr>
              <a:grpSpLocks/>
            </p:cNvGrpSpPr>
            <p:nvPr userDrawn="1"/>
          </p:nvGrpSpPr>
          <p:grpSpPr bwMode="auto">
            <a:xfrm>
              <a:off x="3" y="559"/>
              <a:ext cx="4192" cy="1796"/>
              <a:chOff x="3" y="559"/>
              <a:chExt cx="4192" cy="1796"/>
            </a:xfrm>
          </p:grpSpPr>
          <p:sp>
            <p:nvSpPr>
              <p:cNvPr id="12" name="Line 60"/>
              <p:cNvSpPr>
                <a:spLocks noChangeShapeType="1"/>
              </p:cNvSpPr>
              <p:nvPr/>
            </p:nvSpPr>
            <p:spPr bwMode="ltGray">
              <a:xfrm>
                <a:off x="506" y="559"/>
                <a:ext cx="0" cy="1796"/>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3" name="Line 61"/>
              <p:cNvSpPr>
                <a:spLocks noChangeShapeType="1"/>
              </p:cNvSpPr>
              <p:nvPr/>
            </p:nvSpPr>
            <p:spPr bwMode="ltGray">
              <a:xfrm flipH="1" flipV="1">
                <a:off x="3" y="1924"/>
                <a:ext cx="3211" cy="1"/>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4" name="Line 62"/>
              <p:cNvSpPr>
                <a:spLocks noChangeShapeType="1"/>
              </p:cNvSpPr>
              <p:nvPr/>
            </p:nvSpPr>
            <p:spPr bwMode="ltGray">
              <a:xfrm flipH="1" flipV="1">
                <a:off x="384" y="938"/>
                <a:ext cx="3811" cy="1"/>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5" name="Arc 63"/>
              <p:cNvSpPr>
                <a:spLocks/>
              </p:cNvSpPr>
              <p:nvPr/>
            </p:nvSpPr>
            <p:spPr bwMode="ltGray">
              <a:xfrm rot="16200000" flipH="1">
                <a:off x="426" y="860"/>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grpSp>
          <p:nvGrpSpPr>
            <p:cNvPr id="8" name="Group 64"/>
            <p:cNvGrpSpPr>
              <a:grpSpLocks/>
            </p:cNvGrpSpPr>
            <p:nvPr userDrawn="1"/>
          </p:nvGrpSpPr>
          <p:grpSpPr bwMode="auto">
            <a:xfrm>
              <a:off x="1480" y="1952"/>
              <a:ext cx="3808" cy="1812"/>
              <a:chOff x="1480" y="1952"/>
              <a:chExt cx="3808" cy="1812"/>
            </a:xfrm>
          </p:grpSpPr>
          <p:sp>
            <p:nvSpPr>
              <p:cNvPr id="9" name="Line 65"/>
              <p:cNvSpPr>
                <a:spLocks noChangeShapeType="1"/>
              </p:cNvSpPr>
              <p:nvPr/>
            </p:nvSpPr>
            <p:spPr bwMode="ltGray">
              <a:xfrm flipV="1">
                <a:off x="1480" y="3442"/>
                <a:ext cx="3808" cy="0"/>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0" name="Line 66"/>
              <p:cNvSpPr>
                <a:spLocks noChangeShapeType="1"/>
              </p:cNvSpPr>
              <p:nvPr/>
            </p:nvSpPr>
            <p:spPr bwMode="ltGray">
              <a:xfrm flipH="1">
                <a:off x="5172" y="1952"/>
                <a:ext cx="0" cy="1812"/>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1" name="Arc 67"/>
              <p:cNvSpPr>
                <a:spLocks/>
              </p:cNvSpPr>
              <p:nvPr/>
            </p:nvSpPr>
            <p:spPr bwMode="ltGray">
              <a:xfrm rot="5400000">
                <a:off x="5097" y="3347"/>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grpSp>
      <p:pic>
        <p:nvPicPr>
          <p:cNvPr id="70" name="Picture 73"/>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293688"/>
            <a:ext cx="1323975"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Text Box 74"/>
          <p:cNvSpPr txBox="1">
            <a:spLocks noChangeArrowheads="1"/>
          </p:cNvSpPr>
          <p:nvPr userDrawn="1"/>
        </p:nvSpPr>
        <p:spPr bwMode="auto">
          <a:xfrm>
            <a:off x="7148513" y="6400800"/>
            <a:ext cx="1690687" cy="304800"/>
          </a:xfrm>
          <a:prstGeom prst="rect">
            <a:avLst/>
          </a:prstGeom>
          <a:noFill/>
          <a:ln w="9525" algn="ctr">
            <a:noFill/>
            <a:miter lim="800000"/>
            <a:headEnd/>
            <a:tailEnd/>
          </a:ln>
          <a:effectLst/>
        </p:spPr>
        <p:txBody>
          <a:bodyPr wrap="none">
            <a:spAutoFit/>
          </a:bodyPr>
          <a:lstStyle>
            <a:lvl1pPr eaLnBrk="0" hangingPunct="0">
              <a:defRPr sz="3600">
                <a:solidFill>
                  <a:schemeClr val="tx1"/>
                </a:solidFill>
                <a:latin typeface="Arial" charset="0"/>
                <a:ea typeface="ＭＳ Ｐゴシック" charset="0"/>
                <a:cs typeface="Arial" charset="0"/>
              </a:defRPr>
            </a:lvl1pPr>
            <a:lvl2pPr marL="742950" indent="-285750" eaLnBrk="0" hangingPunct="0">
              <a:defRPr sz="3600">
                <a:solidFill>
                  <a:schemeClr val="tx1"/>
                </a:solidFill>
                <a:latin typeface="Arial" charset="0"/>
                <a:ea typeface="Arial" charset="0"/>
                <a:cs typeface="Arial" charset="0"/>
              </a:defRPr>
            </a:lvl2pPr>
            <a:lvl3pPr marL="1143000" indent="-228600" eaLnBrk="0" hangingPunct="0">
              <a:defRPr sz="3600">
                <a:solidFill>
                  <a:schemeClr val="tx1"/>
                </a:solidFill>
                <a:latin typeface="Arial" charset="0"/>
                <a:ea typeface="Arial" charset="0"/>
                <a:cs typeface="Arial" charset="0"/>
              </a:defRPr>
            </a:lvl3pPr>
            <a:lvl4pPr marL="1600200" indent="-228600" eaLnBrk="0" hangingPunct="0">
              <a:defRPr sz="3600">
                <a:solidFill>
                  <a:schemeClr val="tx1"/>
                </a:solidFill>
                <a:latin typeface="Arial" charset="0"/>
                <a:ea typeface="Arial" charset="0"/>
                <a:cs typeface="Arial" charset="0"/>
              </a:defRPr>
            </a:lvl4pPr>
            <a:lvl5pPr marL="2057400" indent="-228600" eaLnBrk="0" hangingPunct="0">
              <a:defRPr sz="36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36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36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36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3600">
                <a:solidFill>
                  <a:schemeClr val="tx1"/>
                </a:solidFill>
                <a:latin typeface="Arial" charset="0"/>
                <a:ea typeface="Arial" charset="0"/>
                <a:cs typeface="Arial" charset="0"/>
              </a:defRPr>
            </a:lvl9pPr>
          </a:lstStyle>
          <a:p>
            <a:pPr eaLnBrk="1" hangingPunct="1"/>
            <a:r>
              <a:rPr lang="en-US" sz="1400" smtClean="0">
                <a:solidFill>
                  <a:srgbClr val="40458C"/>
                </a:solidFill>
                <a:latin typeface="Tahoma" charset="0"/>
              </a:rPr>
              <a:t>IEAP – CTU Prague</a:t>
            </a:r>
            <a:endParaRPr lang="cs-CZ" sz="1400" smtClean="0">
              <a:solidFill>
                <a:srgbClr val="40458C"/>
              </a:solidFill>
              <a:latin typeface="Tahoma" charset="0"/>
            </a:endParaRPr>
          </a:p>
        </p:txBody>
      </p:sp>
      <p:sp>
        <p:nvSpPr>
          <p:cNvPr id="14404" name="Rectangle 68"/>
          <p:cNvSpPr>
            <a:spLocks noGrp="1" noChangeArrowheads="1"/>
          </p:cNvSpPr>
          <p:nvPr>
            <p:ph type="ctrTitle"/>
          </p:nvPr>
        </p:nvSpPr>
        <p:spPr>
          <a:xfrm>
            <a:off x="990600" y="1752600"/>
            <a:ext cx="7772400" cy="1143000"/>
          </a:xfrm>
        </p:spPr>
        <p:txBody>
          <a:bodyPr/>
          <a:lstStyle>
            <a:lvl1pPr>
              <a:defRPr/>
            </a:lvl1pPr>
          </a:lstStyle>
          <a:p>
            <a:r>
              <a:rPr lang="en-US"/>
              <a:t>Klepnutím lze upravit styl předlohy nadpisů.</a:t>
            </a:r>
          </a:p>
        </p:txBody>
      </p:sp>
      <p:sp>
        <p:nvSpPr>
          <p:cNvPr id="14405" name="Rectangle 69"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lvl1pPr>
          </a:lstStyle>
          <a:p>
            <a:r>
              <a:rPr lang="en-US"/>
              <a:t>Klepnutím lze upravit styl předlohy podnadpisů.</a:t>
            </a:r>
          </a:p>
        </p:txBody>
      </p:sp>
      <p:sp>
        <p:nvSpPr>
          <p:cNvPr id="72" name="Rectangle 70"/>
          <p:cNvSpPr>
            <a:spLocks noGrp="1" noChangeArrowheads="1"/>
          </p:cNvSpPr>
          <p:nvPr>
            <p:ph type="dt" sz="quarter" idx="10"/>
          </p:nvPr>
        </p:nvSpPr>
        <p:spPr>
          <a:xfrm>
            <a:off x="685800" y="6248400"/>
            <a:ext cx="2667000" cy="457200"/>
          </a:xfrm>
        </p:spPr>
        <p:txBody>
          <a:bodyPr/>
          <a:lstStyle>
            <a:lvl1pPr>
              <a:defRPr sz="1400"/>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73" name="Rectangle 71"/>
          <p:cNvSpPr>
            <a:spLocks noGrp="1" noChangeArrowheads="1"/>
          </p:cNvSpPr>
          <p:nvPr>
            <p:ph type="ftr" sz="quarter" idx="11"/>
          </p:nvPr>
        </p:nvSpPr>
        <p:spPr>
          <a:xfrm>
            <a:off x="3505200" y="6248400"/>
            <a:ext cx="2895600" cy="457200"/>
          </a:xfrm>
        </p:spPr>
        <p:txBody>
          <a:bodyPr/>
          <a:lstStyle>
            <a:lvl1pPr>
              <a:defRPr sz="1400"/>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024651830"/>
      </p:ext>
    </p:extLst>
  </p:cSld>
  <p:clrMapOvr>
    <a:masterClrMapping/>
  </p:clrMapOvr>
  <p:transition xmlns:p14="http://schemas.microsoft.com/office/powerpoint/2010/main" spd="med"/>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577238352"/>
      </p:ext>
    </p:extLst>
  </p:cSld>
  <p:clrMapOvr>
    <a:masterClrMapping/>
  </p:clrMapOvr>
  <p:transition xmlns:p14="http://schemas.microsoft.com/office/powerpoint/2010/main" spd="med"/>
</p:sldLayout>
</file>

<file path=ppt/slideLayouts/slideLayout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cs-C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631008624"/>
      </p:ext>
    </p:extLst>
  </p:cSld>
  <p:clrMapOvr>
    <a:masterClrMapping/>
  </p:clrMapOvr>
  <p:transition xmlns:p14="http://schemas.microsoft.com/office/powerpoint/2010/main" spd="med"/>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Content Placeholder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106708844"/>
      </p:ext>
    </p:extLst>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5" name="Rectangle 10"/>
          <p:cNvSpPr>
            <a:spLocks noChangeArrowheads="1"/>
          </p:cNvSpPr>
          <p:nvPr userDrawn="1"/>
        </p:nvSpPr>
        <p:spPr bwMode="auto">
          <a:xfrm>
            <a:off x="3116263" y="6332538"/>
            <a:ext cx="31765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Preparing for the First Flight of Medipix on the ISS</a:t>
            </a:r>
          </a:p>
        </p:txBody>
      </p:sp>
      <p:sp>
        <p:nvSpPr>
          <p:cNvPr id="2" name="Title 1"/>
          <p:cNvSpPr>
            <a:spLocks noGrp="1"/>
          </p:cNvSpPr>
          <p:nvPr>
            <p:ph type="title"/>
          </p:nvPr>
        </p:nvSpPr>
        <p:spPr>
          <a:xfrm>
            <a:off x="2057400" y="533400"/>
            <a:ext cx="5943600"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90600" y="1981200"/>
            <a:ext cx="35052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505200" cy="4114800"/>
          </a:xfrm>
        </p:spPr>
        <p:txBody>
          <a:bodyPr/>
          <a:lstStyle/>
          <a:p>
            <a:pPr lvl="0"/>
            <a:endParaRPr lang="en-US" noProof="0" smtClean="0"/>
          </a:p>
        </p:txBody>
      </p:sp>
      <p:sp>
        <p:nvSpPr>
          <p:cNvPr id="6" name="Rectangle 4"/>
          <p:cNvSpPr>
            <a:spLocks noGrp="1" noChangeArrowheads="1"/>
          </p:cNvSpPr>
          <p:nvPr>
            <p:ph type="sldNum" sz="quarter" idx="10"/>
          </p:nvPr>
        </p:nvSpPr>
        <p:spPr>
          <a:xfrm>
            <a:off x="7848600" y="6248400"/>
            <a:ext cx="990600" cy="457200"/>
          </a:xfrm>
        </p:spPr>
        <p:txBody>
          <a:bodyPr/>
          <a:lstStyle>
            <a:lvl1pPr>
              <a:defRPr/>
            </a:lvl1pPr>
          </a:lstStyle>
          <a:p>
            <a:pPr>
              <a:defRPr/>
            </a:pPr>
            <a:fld id="{3DB405DB-0F8C-D040-970A-EFB9D806EC0D}" type="slidenum">
              <a:rPr lang="en-US"/>
              <a:pPr>
                <a:defRPr/>
              </a:pPr>
              <a:t>‹#›</a:t>
            </a:fld>
            <a:endParaRPr lang="en-US"/>
          </a:p>
        </p:txBody>
      </p:sp>
    </p:spTree>
    <p:extLst>
      <p:ext uri="{BB962C8B-B14F-4D97-AF65-F5344CB8AC3E}">
        <p14:creationId xmlns:p14="http://schemas.microsoft.com/office/powerpoint/2010/main" val="87770733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cs-C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7"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8"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507528005"/>
      </p:ext>
    </p:extLst>
  </p:cSld>
  <p:clrMapOvr>
    <a:masterClrMapping/>
  </p:clrMapOvr>
  <p:transition xmlns:p14="http://schemas.microsoft.com/office/powerpoint/2010/main" spd="med"/>
</p:sldLayout>
</file>

<file path=ppt/slideLayouts/slideLayout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4"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811426752"/>
      </p:ext>
    </p:extLst>
  </p:cSld>
  <p:clrMapOvr>
    <a:masterClrMapping/>
  </p:clrMapOvr>
  <p:transition xmlns:p14="http://schemas.microsoft.com/office/powerpoint/2010/main" spd="med"/>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3"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408001016"/>
      </p:ext>
    </p:extLst>
  </p:cSld>
  <p:clrMapOvr>
    <a:masterClrMapping/>
  </p:clrMapOvr>
  <p:transition xmlns:p14="http://schemas.microsoft.com/office/powerpoint/2010/main" spd="med"/>
</p:sldLayout>
</file>

<file path=ppt/slideLayouts/slideLayout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cs-C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260000479"/>
      </p:ext>
    </p:extLst>
  </p:cSld>
  <p:clrMapOvr>
    <a:masterClrMapping/>
  </p:clrMapOvr>
  <p:transition xmlns:p14="http://schemas.microsoft.com/office/powerpoint/2010/main" spd="med"/>
</p:sldLayout>
</file>

<file path=ppt/slideLayouts/slideLayout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cs-C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662777598"/>
      </p:ext>
    </p:extLst>
  </p:cSld>
  <p:clrMapOvr>
    <a:masterClrMapping/>
  </p:clrMapOvr>
  <p:transition xmlns:p14="http://schemas.microsoft.com/office/powerpoint/2010/main" spd="med"/>
</p:sldLayout>
</file>

<file path=ppt/slideLayouts/slideLayout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68"/>
          <p:cNvSpPr>
            <a:spLocks noGrp="1" noChangeArrowheads="1"/>
          </p:cNvSpPr>
          <p:nvPr>
            <p:ph type="dt" sz="half" idx="10"/>
          </p:nvPr>
        </p:nvSpPr>
        <p:spPr/>
        <p:txBody>
          <a:bodyPr/>
          <a:lstStyle>
            <a:lvl1pPr>
              <a:defRPr>
                <a:latin typeface="Tahoma" charset="0"/>
                <a:ea typeface="ＭＳ Ｐゴシック" charset="0"/>
                <a:cs typeface="Arial" charset="0"/>
              </a:defRPr>
            </a:lvl1pPr>
          </a:lstStyle>
          <a:p>
            <a:r>
              <a:rPr lang="cs-CZ" smtClean="0">
                <a:solidFill>
                  <a:srgbClr val="40458C"/>
                </a:solidFill>
              </a:rPr>
              <a:t>12.11.2019</a:t>
            </a:r>
            <a:endParaRPr lang="en-US">
              <a:solidFill>
                <a:srgbClr val="40458C"/>
              </a:solidFill>
            </a:endParaRPr>
          </a:p>
        </p:txBody>
      </p:sp>
      <p:sp>
        <p:nvSpPr>
          <p:cNvPr id="5"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4074181244"/>
      </p:ext>
    </p:extLst>
  </p:cSld>
  <p:clrMapOvr>
    <a:masterClrMapping/>
  </p:clrMapOvr>
  <p:transition xmlns:p14="http://schemas.microsoft.com/office/powerpoint/2010/main" spd="med"/>
</p:sldLayout>
</file>

<file path=ppt/slideLayouts/slideLayout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000250" cy="5715000"/>
          </a:xfrm>
        </p:spPr>
        <p:txBody>
          <a:bodyPr vert="eaVert"/>
          <a:lstStyle/>
          <a:p>
            <a:r>
              <a:rPr lang="en-US" smtClean="0"/>
              <a:t>Click to edit Master title style</a:t>
            </a:r>
            <a:endParaRPr lang="cs-CZ"/>
          </a:p>
        </p:txBody>
      </p:sp>
      <p:sp>
        <p:nvSpPr>
          <p:cNvPr id="3" name="Vertical Text Placeholder 2"/>
          <p:cNvSpPr>
            <a:spLocks noGrp="1"/>
          </p:cNvSpPr>
          <p:nvPr>
            <p:ph type="body" orient="vert" idx="1"/>
          </p:nvPr>
        </p:nvSpPr>
        <p:spPr>
          <a:xfrm>
            <a:off x="609600" y="304800"/>
            <a:ext cx="584835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706158897"/>
      </p:ext>
    </p:extLst>
  </p:cSld>
  <p:clrMapOvr>
    <a:masterClrMapping/>
  </p:clrMapOvr>
  <p:transition xmlns:p14="http://schemas.microsoft.com/office/powerpoint/2010/main" spd="med"/>
</p:sldLayout>
</file>

<file path=ppt/slideLayouts/slideLayout7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cs-CZ"/>
          </a:p>
        </p:txBody>
      </p:sp>
      <p:sp>
        <p:nvSpPr>
          <p:cNvPr id="3" name="Table Placeholder 2"/>
          <p:cNvSpPr>
            <a:spLocks noGrp="1"/>
          </p:cNvSpPr>
          <p:nvPr>
            <p:ph type="tbl" idx="1"/>
          </p:nvPr>
        </p:nvSpPr>
        <p:spPr>
          <a:xfrm>
            <a:off x="838200" y="1905000"/>
            <a:ext cx="7772400" cy="4114800"/>
          </a:xfrm>
        </p:spPr>
        <p:txBody>
          <a:bodyPr/>
          <a:lstStyle/>
          <a:p>
            <a:pPr lvl="0"/>
            <a:endParaRPr lang="cs-CZ" noProof="0" smtClean="0"/>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94258609"/>
      </p:ext>
    </p:extLst>
  </p:cSld>
  <p:clrMapOvr>
    <a:masterClrMapping/>
  </p:clrMapOvr>
  <p:transition xmlns:p14="http://schemas.microsoft.com/office/powerpoint/2010/main" spd="med"/>
</p:sldLayout>
</file>

<file path=ppt/slideLayouts/slideLayout78.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cs-CZ"/>
          </a:p>
        </p:txBody>
      </p:sp>
      <p:sp>
        <p:nvSpPr>
          <p:cNvPr id="3" name="Text Placeholder 2"/>
          <p:cNvSpPr>
            <a:spLocks noGrp="1"/>
          </p:cNvSpPr>
          <p:nvPr>
            <p:ph type="body" sz="half" idx="1"/>
          </p:nvPr>
        </p:nvSpPr>
        <p:spPr>
          <a:xfrm>
            <a:off x="838200" y="1905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Media Placeholder 3"/>
          <p:cNvSpPr>
            <a:spLocks noGrp="1"/>
          </p:cNvSpPr>
          <p:nvPr>
            <p:ph type="media" sz="half" idx="2"/>
          </p:nvPr>
        </p:nvSpPr>
        <p:spPr>
          <a:xfrm>
            <a:off x="4800600" y="1905000"/>
            <a:ext cx="3810000" cy="4114800"/>
          </a:xfrm>
        </p:spPr>
        <p:txBody>
          <a:bodyPr/>
          <a:lstStyle/>
          <a:p>
            <a:pPr lvl="0"/>
            <a:endParaRPr lang="cs-CZ" noProof="0" smtClean="0"/>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669327311"/>
      </p:ext>
    </p:extLst>
  </p:cSld>
  <p:clrMapOvr>
    <a:masterClrMapping/>
  </p:clrMapOvr>
  <p:transition xmlns:p14="http://schemas.microsoft.com/office/powerpoint/2010/main" spd="med"/>
</p:sldLayout>
</file>

<file path=ppt/slideLayouts/slideLayout7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09600" y="304800"/>
            <a:ext cx="7772400" cy="1143000"/>
          </a:xfrm>
        </p:spPr>
        <p:txBody>
          <a:bodyPr/>
          <a:lstStyle/>
          <a:p>
            <a:r>
              <a:rPr lang="en-US" smtClean="0"/>
              <a:t>Click to edit Master title style</a:t>
            </a:r>
            <a:endParaRPr lang="cs-CZ"/>
          </a:p>
        </p:txBody>
      </p:sp>
      <p:sp>
        <p:nvSpPr>
          <p:cNvPr id="3" name="Content Placeholder 2"/>
          <p:cNvSpPr>
            <a:spLocks noGrp="1"/>
          </p:cNvSpPr>
          <p:nvPr>
            <p:ph sz="quarter" idx="1"/>
          </p:nvPr>
        </p:nvSpPr>
        <p:spPr>
          <a:xfrm>
            <a:off x="838200" y="1905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Content Placeholder 3"/>
          <p:cNvSpPr>
            <a:spLocks noGrp="1"/>
          </p:cNvSpPr>
          <p:nvPr>
            <p:ph sz="quarter" idx="2"/>
          </p:nvPr>
        </p:nvSpPr>
        <p:spPr>
          <a:xfrm>
            <a:off x="4800600" y="1905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Content Placeholder 4"/>
          <p:cNvSpPr>
            <a:spLocks noGrp="1"/>
          </p:cNvSpPr>
          <p:nvPr>
            <p:ph sz="quarter" idx="3"/>
          </p:nvPr>
        </p:nvSpPr>
        <p:spPr>
          <a:xfrm>
            <a:off x="838200" y="4038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Content Placeholder 5"/>
          <p:cNvSpPr>
            <a:spLocks noGrp="1"/>
          </p:cNvSpPr>
          <p:nvPr>
            <p:ph sz="quarter" idx="4"/>
          </p:nvPr>
        </p:nvSpPr>
        <p:spPr>
          <a:xfrm>
            <a:off x="4800600" y="4038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7"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8"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523981865"/>
      </p:ext>
    </p:extLst>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cs-CZ" smtClean="0"/>
              <a:t>12.11.2019</a:t>
            </a:r>
            <a:endParaRPr lang="en-US"/>
          </a:p>
        </p:txBody>
      </p:sp>
      <p:sp>
        <p:nvSpPr>
          <p:cNvPr id="3" name="Footer Placeholder 2"/>
          <p:cNvSpPr>
            <a:spLocks noGrp="1"/>
          </p:cNvSpPr>
          <p:nvPr>
            <p:ph type="ftr" sz="quarter" idx="11"/>
          </p:nvPr>
        </p:nvSpPr>
        <p:spPr/>
        <p:txBody>
          <a:bodyPr/>
          <a:lstStyle/>
          <a:p>
            <a:r>
              <a:rPr lang="en-US" smtClean="0"/>
              <a:t>SP, IEEE RT School, 10.-15.2019, Kuala Lumpur, Malaysia</a:t>
            </a:r>
            <a:endParaRPr lang="en-US"/>
          </a:p>
        </p:txBody>
      </p:sp>
      <p:sp>
        <p:nvSpPr>
          <p:cNvPr id="4" name="Slide Number Placeholder 3"/>
          <p:cNvSpPr>
            <a:spLocks noGrp="1"/>
          </p:cNvSpPr>
          <p:nvPr>
            <p:ph type="sldNum" sz="quarter" idx="12"/>
          </p:nvPr>
        </p:nvSpPr>
        <p:spPr/>
        <p:txBody>
          <a:bodyPr/>
          <a:lstStyle/>
          <a:p>
            <a:fld id="{5DC35A4D-DA29-6844-8EF2-A1323A5EBFDC}" type="slidenum">
              <a:rPr lang="en-US" smtClean="0"/>
              <a:t>‹#›</a:t>
            </a:fld>
            <a:endParaRPr lang="en-US"/>
          </a:p>
        </p:txBody>
      </p:sp>
    </p:spTree>
    <p:extLst>
      <p:ext uri="{BB962C8B-B14F-4D97-AF65-F5344CB8AC3E}">
        <p14:creationId xmlns:p14="http://schemas.microsoft.com/office/powerpoint/2010/main" val="232253778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6858000"/>
          </a:xfrm>
          <a:prstGeom prst="rect">
            <a:avLst/>
          </a:prstGeom>
          <a:gradFill rotWithShape="0">
            <a:gsLst>
              <a:gs pos="0">
                <a:srgbClr val="D3DEFD"/>
              </a:gs>
              <a:gs pos="100000">
                <a:schemeClr val="bg1"/>
              </a:gs>
            </a:gsLst>
            <a:path path="shape">
              <a:fillToRect l="50000" t="50000" r="50000" b="50000"/>
            </a:path>
          </a:gradFill>
          <a:ln w="9525">
            <a:noFill/>
            <a:miter lim="800000"/>
            <a:headEnd/>
            <a:tailEnd/>
          </a:ln>
          <a:effectLst/>
        </p:spPr>
        <p:txBody>
          <a:bodyPr wrap="none" anchor="ctr"/>
          <a:lstStyle/>
          <a:p>
            <a:pPr>
              <a:defRPr/>
            </a:pPr>
            <a:endParaRPr lang="cs-CZ" sz="3600">
              <a:solidFill>
                <a:srgbClr val="40458C"/>
              </a:solidFill>
              <a:cs typeface="Arial"/>
            </a:endParaRPr>
          </a:p>
        </p:txBody>
      </p:sp>
      <p:grpSp>
        <p:nvGrpSpPr>
          <p:cNvPr id="5" name="Group 3"/>
          <p:cNvGrpSpPr>
            <a:grpSpLocks/>
          </p:cNvGrpSpPr>
          <p:nvPr/>
        </p:nvGrpSpPr>
        <p:grpSpPr bwMode="auto">
          <a:xfrm>
            <a:off x="0" y="0"/>
            <a:ext cx="9144000" cy="6858000"/>
            <a:chOff x="0" y="0"/>
            <a:chExt cx="5760" cy="4320"/>
          </a:xfrm>
        </p:grpSpPr>
        <p:grpSp>
          <p:nvGrpSpPr>
            <p:cNvPr id="6" name="Group 4"/>
            <p:cNvGrpSpPr>
              <a:grpSpLocks/>
            </p:cNvGrpSpPr>
            <p:nvPr/>
          </p:nvGrpSpPr>
          <p:grpSpPr bwMode="auto">
            <a:xfrm>
              <a:off x="0" y="0"/>
              <a:ext cx="5760" cy="4320"/>
              <a:chOff x="0" y="0"/>
              <a:chExt cx="5760" cy="4320"/>
            </a:xfrm>
          </p:grpSpPr>
          <p:sp>
            <p:nvSpPr>
              <p:cNvPr id="16" name="Rectangle 5"/>
              <p:cNvSpPr>
                <a:spLocks noChangeArrowheads="1"/>
              </p:cNvSpPr>
              <p:nvPr/>
            </p:nvSpPr>
            <p:spPr bwMode="ltGray">
              <a:xfrm>
                <a:off x="2112" y="0"/>
                <a:ext cx="3648" cy="96"/>
              </a:xfrm>
              <a:prstGeom prst="rect">
                <a:avLst/>
              </a:prstGeom>
              <a:solidFill>
                <a:schemeClr val="folHlink"/>
              </a:solidFill>
              <a:ln w="9525">
                <a:noFill/>
                <a:miter lim="800000"/>
                <a:headEnd/>
                <a:tailEnd/>
              </a:ln>
              <a:effectLst/>
            </p:spPr>
            <p:txBody>
              <a:bodyPr wrap="none" anchor="ctr"/>
              <a:lstStyle/>
              <a:p>
                <a:pPr>
                  <a:defRPr/>
                </a:pPr>
                <a:endParaRPr lang="cs-CZ" sz="3600">
                  <a:solidFill>
                    <a:srgbClr val="40458C"/>
                  </a:solidFill>
                  <a:cs typeface="Arial"/>
                </a:endParaRPr>
              </a:p>
            </p:txBody>
          </p:sp>
          <p:grpSp>
            <p:nvGrpSpPr>
              <p:cNvPr id="17" name="Group 6"/>
              <p:cNvGrpSpPr>
                <a:grpSpLocks/>
              </p:cNvGrpSpPr>
              <p:nvPr userDrawn="1"/>
            </p:nvGrpSpPr>
            <p:grpSpPr bwMode="auto">
              <a:xfrm>
                <a:off x="0" y="0"/>
                <a:ext cx="5760" cy="4320"/>
                <a:chOff x="0" y="0"/>
                <a:chExt cx="5760" cy="4320"/>
              </a:xfrm>
            </p:grpSpPr>
            <p:sp>
              <p:nvSpPr>
                <p:cNvPr id="19" name="Line 7"/>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0" name="Line 8"/>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1" name="Line 9"/>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2" name="Line 10"/>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3" name="Line 11"/>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4" name="Line 12"/>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5" name="Line 13"/>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6" name="Line 14"/>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7" name="Line 15"/>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8" name="Line 16"/>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29" name="Line 17"/>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0" name="Line 18"/>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1" name="Line 19"/>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2" name="Line 20"/>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3" name="Line 21"/>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4" name="Line 22"/>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5" name="Line 23"/>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6" name="Line 24"/>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7" name="Line 25"/>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8" name="Line 26"/>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39" name="Line 27"/>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0" name="Line 28"/>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1" name="Line 29"/>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2" name="Line 30"/>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3" name="Line 31"/>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4" name="Line 32"/>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5" name="Line 33"/>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6" name="Line 34"/>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7" name="Line 35"/>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8" name="Line 36"/>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49" name="Line 37"/>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0" name="Line 38"/>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1" name="Line 39"/>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2" name="Line 40"/>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3" name="Line 41"/>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4" name="Line 42"/>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5" name="Line 43"/>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6" name="Line 44"/>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7" name="Line 45"/>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8" name="Line 46"/>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59" name="Line 47"/>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0" name="Line 48"/>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1" name="Line 49"/>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2" name="Line 50"/>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3" name="Line 51"/>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4" name="Line 52"/>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5" name="Line 53"/>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6" name="Line 54"/>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7" name="Line 55"/>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8" name="Line 56"/>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sp>
              <p:nvSpPr>
                <p:cNvPr id="69" name="Line 57"/>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sz="3600">
                    <a:solidFill>
                      <a:srgbClr val="40458C"/>
                    </a:solidFill>
                    <a:cs typeface="Arial"/>
                  </a:endParaRPr>
                </a:p>
              </p:txBody>
            </p:sp>
          </p:grpSp>
          <p:sp>
            <p:nvSpPr>
              <p:cNvPr id="18" name="Line 58"/>
              <p:cNvSpPr>
                <a:spLocks noChangeShapeType="1"/>
              </p:cNvSpPr>
              <p:nvPr/>
            </p:nvSpPr>
            <p:spPr bwMode="ltGray">
              <a:xfrm>
                <a:off x="5568" y="0"/>
                <a:ext cx="0" cy="1488"/>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grpSp>
          <p:nvGrpSpPr>
            <p:cNvPr id="7" name="Group 59"/>
            <p:cNvGrpSpPr>
              <a:grpSpLocks/>
            </p:cNvGrpSpPr>
            <p:nvPr userDrawn="1"/>
          </p:nvGrpSpPr>
          <p:grpSpPr bwMode="auto">
            <a:xfrm>
              <a:off x="3" y="559"/>
              <a:ext cx="4192" cy="1796"/>
              <a:chOff x="3" y="559"/>
              <a:chExt cx="4192" cy="1796"/>
            </a:xfrm>
          </p:grpSpPr>
          <p:sp>
            <p:nvSpPr>
              <p:cNvPr id="12" name="Line 60"/>
              <p:cNvSpPr>
                <a:spLocks noChangeShapeType="1"/>
              </p:cNvSpPr>
              <p:nvPr/>
            </p:nvSpPr>
            <p:spPr bwMode="ltGray">
              <a:xfrm>
                <a:off x="506" y="559"/>
                <a:ext cx="0" cy="1796"/>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3" name="Line 61"/>
              <p:cNvSpPr>
                <a:spLocks noChangeShapeType="1"/>
              </p:cNvSpPr>
              <p:nvPr/>
            </p:nvSpPr>
            <p:spPr bwMode="ltGray">
              <a:xfrm flipH="1" flipV="1">
                <a:off x="3" y="1924"/>
                <a:ext cx="3211" cy="1"/>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4" name="Line 62"/>
              <p:cNvSpPr>
                <a:spLocks noChangeShapeType="1"/>
              </p:cNvSpPr>
              <p:nvPr/>
            </p:nvSpPr>
            <p:spPr bwMode="ltGray">
              <a:xfrm flipH="1" flipV="1">
                <a:off x="384" y="938"/>
                <a:ext cx="3811" cy="1"/>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5" name="Arc 63"/>
              <p:cNvSpPr>
                <a:spLocks/>
              </p:cNvSpPr>
              <p:nvPr/>
            </p:nvSpPr>
            <p:spPr bwMode="ltGray">
              <a:xfrm rot="16200000" flipH="1">
                <a:off x="426" y="860"/>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grpSp>
          <p:nvGrpSpPr>
            <p:cNvPr id="8" name="Group 64"/>
            <p:cNvGrpSpPr>
              <a:grpSpLocks/>
            </p:cNvGrpSpPr>
            <p:nvPr userDrawn="1"/>
          </p:nvGrpSpPr>
          <p:grpSpPr bwMode="auto">
            <a:xfrm>
              <a:off x="1480" y="1952"/>
              <a:ext cx="3808" cy="1812"/>
              <a:chOff x="1480" y="1952"/>
              <a:chExt cx="3808" cy="1812"/>
            </a:xfrm>
          </p:grpSpPr>
          <p:sp>
            <p:nvSpPr>
              <p:cNvPr id="9" name="Line 65"/>
              <p:cNvSpPr>
                <a:spLocks noChangeShapeType="1"/>
              </p:cNvSpPr>
              <p:nvPr/>
            </p:nvSpPr>
            <p:spPr bwMode="ltGray">
              <a:xfrm flipV="1">
                <a:off x="1480" y="3442"/>
                <a:ext cx="3808" cy="0"/>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0" name="Line 66"/>
              <p:cNvSpPr>
                <a:spLocks noChangeShapeType="1"/>
              </p:cNvSpPr>
              <p:nvPr/>
            </p:nvSpPr>
            <p:spPr bwMode="ltGray">
              <a:xfrm flipH="1">
                <a:off x="5172" y="1952"/>
                <a:ext cx="0" cy="1812"/>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1" name="Arc 67"/>
              <p:cNvSpPr>
                <a:spLocks/>
              </p:cNvSpPr>
              <p:nvPr/>
            </p:nvSpPr>
            <p:spPr bwMode="ltGray">
              <a:xfrm rot="5400000">
                <a:off x="5097" y="3347"/>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grpSp>
      <p:pic>
        <p:nvPicPr>
          <p:cNvPr id="70" name="Picture 73"/>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293688"/>
            <a:ext cx="1323975"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Text Box 74"/>
          <p:cNvSpPr txBox="1">
            <a:spLocks noChangeArrowheads="1"/>
          </p:cNvSpPr>
          <p:nvPr userDrawn="1"/>
        </p:nvSpPr>
        <p:spPr bwMode="auto">
          <a:xfrm>
            <a:off x="7148513" y="6400800"/>
            <a:ext cx="1690687" cy="304800"/>
          </a:xfrm>
          <a:prstGeom prst="rect">
            <a:avLst/>
          </a:prstGeom>
          <a:noFill/>
          <a:ln w="9525" algn="ctr">
            <a:noFill/>
            <a:miter lim="800000"/>
            <a:headEnd/>
            <a:tailEnd/>
          </a:ln>
          <a:effectLst/>
        </p:spPr>
        <p:txBody>
          <a:bodyPr wrap="none">
            <a:spAutoFit/>
          </a:bodyPr>
          <a:lstStyle>
            <a:lvl1pPr eaLnBrk="0" hangingPunct="0">
              <a:defRPr sz="3600">
                <a:solidFill>
                  <a:schemeClr val="tx1"/>
                </a:solidFill>
                <a:latin typeface="Arial" charset="0"/>
                <a:ea typeface="ＭＳ Ｐゴシック" charset="0"/>
                <a:cs typeface="Arial" charset="0"/>
              </a:defRPr>
            </a:lvl1pPr>
            <a:lvl2pPr marL="742950" indent="-285750" eaLnBrk="0" hangingPunct="0">
              <a:defRPr sz="3600">
                <a:solidFill>
                  <a:schemeClr val="tx1"/>
                </a:solidFill>
                <a:latin typeface="Arial" charset="0"/>
                <a:ea typeface="Arial" charset="0"/>
                <a:cs typeface="Arial" charset="0"/>
              </a:defRPr>
            </a:lvl2pPr>
            <a:lvl3pPr marL="1143000" indent="-228600" eaLnBrk="0" hangingPunct="0">
              <a:defRPr sz="3600">
                <a:solidFill>
                  <a:schemeClr val="tx1"/>
                </a:solidFill>
                <a:latin typeface="Arial" charset="0"/>
                <a:ea typeface="Arial" charset="0"/>
                <a:cs typeface="Arial" charset="0"/>
              </a:defRPr>
            </a:lvl3pPr>
            <a:lvl4pPr marL="1600200" indent="-228600" eaLnBrk="0" hangingPunct="0">
              <a:defRPr sz="3600">
                <a:solidFill>
                  <a:schemeClr val="tx1"/>
                </a:solidFill>
                <a:latin typeface="Arial" charset="0"/>
                <a:ea typeface="Arial" charset="0"/>
                <a:cs typeface="Arial" charset="0"/>
              </a:defRPr>
            </a:lvl4pPr>
            <a:lvl5pPr marL="2057400" indent="-228600" eaLnBrk="0" hangingPunct="0">
              <a:defRPr sz="36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36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36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36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3600">
                <a:solidFill>
                  <a:schemeClr val="tx1"/>
                </a:solidFill>
                <a:latin typeface="Arial" charset="0"/>
                <a:ea typeface="Arial" charset="0"/>
                <a:cs typeface="Arial" charset="0"/>
              </a:defRPr>
            </a:lvl9pPr>
          </a:lstStyle>
          <a:p>
            <a:pPr eaLnBrk="1" hangingPunct="1"/>
            <a:r>
              <a:rPr lang="en-US" sz="1400" smtClean="0">
                <a:solidFill>
                  <a:srgbClr val="40458C"/>
                </a:solidFill>
                <a:latin typeface="Tahoma" charset="0"/>
              </a:rPr>
              <a:t>IEAP – CTU Prague</a:t>
            </a:r>
            <a:endParaRPr lang="cs-CZ" sz="1400" smtClean="0">
              <a:solidFill>
                <a:srgbClr val="40458C"/>
              </a:solidFill>
              <a:latin typeface="Tahoma" charset="0"/>
            </a:endParaRPr>
          </a:p>
        </p:txBody>
      </p:sp>
      <p:sp>
        <p:nvSpPr>
          <p:cNvPr id="14404" name="Rectangle 68"/>
          <p:cNvSpPr>
            <a:spLocks noGrp="1" noChangeArrowheads="1"/>
          </p:cNvSpPr>
          <p:nvPr>
            <p:ph type="ctrTitle"/>
          </p:nvPr>
        </p:nvSpPr>
        <p:spPr>
          <a:xfrm>
            <a:off x="990600" y="1752600"/>
            <a:ext cx="7772400" cy="1143000"/>
          </a:xfrm>
        </p:spPr>
        <p:txBody>
          <a:bodyPr/>
          <a:lstStyle>
            <a:lvl1pPr>
              <a:defRPr/>
            </a:lvl1pPr>
          </a:lstStyle>
          <a:p>
            <a:r>
              <a:rPr lang="en-US"/>
              <a:t>Klepnutím lze upravit styl předlohy nadpisů.</a:t>
            </a:r>
          </a:p>
        </p:txBody>
      </p:sp>
      <p:sp>
        <p:nvSpPr>
          <p:cNvPr id="14405" name="Rectangle 69"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lvl1pPr>
          </a:lstStyle>
          <a:p>
            <a:r>
              <a:rPr lang="en-US"/>
              <a:t>Klepnutím lze upravit styl předlohy podnadpisů.</a:t>
            </a:r>
          </a:p>
        </p:txBody>
      </p:sp>
      <p:sp>
        <p:nvSpPr>
          <p:cNvPr id="72" name="Rectangle 70"/>
          <p:cNvSpPr>
            <a:spLocks noGrp="1" noChangeArrowheads="1"/>
          </p:cNvSpPr>
          <p:nvPr>
            <p:ph type="dt" sz="quarter" idx="10"/>
          </p:nvPr>
        </p:nvSpPr>
        <p:spPr>
          <a:xfrm>
            <a:off x="685800" y="6248400"/>
            <a:ext cx="2667000" cy="457200"/>
          </a:xfrm>
        </p:spPr>
        <p:txBody>
          <a:bodyPr/>
          <a:lstStyle>
            <a:lvl1pPr>
              <a:defRPr sz="1400"/>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73" name="Rectangle 71"/>
          <p:cNvSpPr>
            <a:spLocks noGrp="1" noChangeArrowheads="1"/>
          </p:cNvSpPr>
          <p:nvPr>
            <p:ph type="ftr" sz="quarter" idx="11"/>
          </p:nvPr>
        </p:nvSpPr>
        <p:spPr>
          <a:xfrm>
            <a:off x="3505200" y="6248400"/>
            <a:ext cx="2895600" cy="457200"/>
          </a:xfrm>
        </p:spPr>
        <p:txBody>
          <a:bodyPr/>
          <a:lstStyle>
            <a:lvl1pPr>
              <a:defRPr sz="1400"/>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503263609"/>
      </p:ext>
    </p:extLst>
  </p:cSld>
  <p:clrMapOvr>
    <a:masterClrMapping/>
  </p:clrMapOvr>
  <p:transition xmlns:p14="http://schemas.microsoft.com/office/powerpoint/2010/main" spd="med"/>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557762139"/>
      </p:ext>
    </p:extLst>
  </p:cSld>
  <p:clrMapOvr>
    <a:masterClrMapping/>
  </p:clrMapOvr>
  <p:transition xmlns:p14="http://schemas.microsoft.com/office/powerpoint/2010/main" spd="med"/>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cs-C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776088579"/>
      </p:ext>
    </p:extLst>
  </p:cSld>
  <p:clrMapOvr>
    <a:masterClrMapping/>
  </p:clrMapOvr>
  <p:transition xmlns:p14="http://schemas.microsoft.com/office/powerpoint/2010/main" spd="med"/>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Content Placeholder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242789072"/>
      </p:ext>
    </p:extLst>
  </p:cSld>
  <p:clrMapOvr>
    <a:masterClrMapping/>
  </p:clrMapOvr>
  <p:transition xmlns:p14="http://schemas.microsoft.com/office/powerpoint/2010/main" spd="med"/>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cs-C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7"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8"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868987507"/>
      </p:ext>
    </p:extLst>
  </p:cSld>
  <p:clrMapOvr>
    <a:masterClrMapping/>
  </p:clrMapOvr>
  <p:transition xmlns:p14="http://schemas.microsoft.com/office/powerpoint/2010/main" spd="med"/>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4"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576494036"/>
      </p:ext>
    </p:extLst>
  </p:cSld>
  <p:clrMapOvr>
    <a:masterClrMapping/>
  </p:clrMapOvr>
  <p:transition xmlns:p14="http://schemas.microsoft.com/office/powerpoint/2010/main" spd="med"/>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3"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716048309"/>
      </p:ext>
    </p:extLst>
  </p:cSld>
  <p:clrMapOvr>
    <a:masterClrMapping/>
  </p:clrMapOvr>
  <p:transition xmlns:p14="http://schemas.microsoft.com/office/powerpoint/2010/main" spd="med"/>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cs-C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420577205"/>
      </p:ext>
    </p:extLst>
  </p:cSld>
  <p:clrMapOvr>
    <a:masterClrMapping/>
  </p:clrMapOvr>
  <p:transition xmlns:p14="http://schemas.microsoft.com/office/powerpoint/2010/main" spd="med"/>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cs-C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1874727093"/>
      </p:ext>
    </p:extLst>
  </p:cSld>
  <p:clrMapOvr>
    <a:masterClrMapping/>
  </p:clrMapOvr>
  <p:transition xmlns:p14="http://schemas.microsoft.com/office/powerpoint/2010/main" spd="med"/>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68"/>
          <p:cNvSpPr>
            <a:spLocks noGrp="1" noChangeArrowheads="1"/>
          </p:cNvSpPr>
          <p:nvPr>
            <p:ph type="dt" sz="half" idx="10"/>
          </p:nvPr>
        </p:nvSpPr>
        <p:spPr/>
        <p:txBody>
          <a:bodyPr/>
          <a:lstStyle>
            <a:lvl1pPr>
              <a:defRPr>
                <a:latin typeface="Tahoma" charset="0"/>
                <a:ea typeface="ＭＳ Ｐゴシック" charset="0"/>
                <a:cs typeface="Arial" charset="0"/>
              </a:defRPr>
            </a:lvl1pPr>
          </a:lstStyle>
          <a:p>
            <a:r>
              <a:rPr lang="cs-CZ" smtClean="0">
                <a:solidFill>
                  <a:srgbClr val="40458C"/>
                </a:solidFill>
              </a:rPr>
              <a:t>12.11.2019</a:t>
            </a:r>
            <a:endParaRPr lang="en-US">
              <a:solidFill>
                <a:srgbClr val="40458C"/>
              </a:solidFill>
            </a:endParaRPr>
          </a:p>
        </p:txBody>
      </p:sp>
      <p:sp>
        <p:nvSpPr>
          <p:cNvPr id="5" name="Rectangle 69"/>
          <p:cNvSpPr>
            <a:spLocks noGrp="1" noChangeArrowheads="1"/>
          </p:cNvSpPr>
          <p:nvPr>
            <p:ph type="ftr" sz="quarter" idx="11"/>
          </p:nvPr>
        </p:nvSpPr>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322767553"/>
      </p:ext>
    </p:extLst>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Nadpis a text">
    <p:spTree>
      <p:nvGrpSpPr>
        <p:cNvPr id="1" name=""/>
        <p:cNvGrpSpPr/>
        <p:nvPr/>
      </p:nvGrpSpPr>
      <p:grpSpPr>
        <a:xfrm>
          <a:off x="0" y="0"/>
          <a:ext cx="0" cy="0"/>
          <a:chOff x="0" y="0"/>
          <a:chExt cx="0" cy="0"/>
        </a:xfrm>
      </p:grpSpPr>
      <p:sp>
        <p:nvSpPr>
          <p:cNvPr id="2" name="Nadpis 1"/>
          <p:cNvSpPr>
            <a:spLocks noGrp="1"/>
          </p:cNvSpPr>
          <p:nvPr>
            <p:ph type="title"/>
          </p:nvPr>
        </p:nvSpPr>
        <p:spPr>
          <a:xfrm>
            <a:off x="609600" y="219075"/>
            <a:ext cx="6476999" cy="1000125"/>
          </a:xfrm>
        </p:spPr>
        <p:txBody>
          <a:bodyPr/>
          <a:lstStyle>
            <a:lvl1pPr>
              <a:defRPr>
                <a:effectLst>
                  <a:outerShdw blurRad="38100" dist="38100" dir="2700000" algn="tl">
                    <a:srgbClr val="000000">
                      <a:alpha val="43137"/>
                    </a:srgbClr>
                  </a:outerShdw>
                </a:effectLst>
              </a:defRPr>
            </a:lvl1pPr>
          </a:lstStyle>
          <a:p>
            <a:r>
              <a:rPr lang="cs-CZ" dirty="0" smtClean="0"/>
              <a:t>Klepnutím lze upravit styl předlohy nadpisů.</a:t>
            </a:r>
            <a:endParaRPr lang="cs-CZ" dirty="0"/>
          </a:p>
        </p:txBody>
      </p:sp>
      <p:sp>
        <p:nvSpPr>
          <p:cNvPr id="17" name="Zástupný symbol pro text 16"/>
          <p:cNvSpPr>
            <a:spLocks noGrp="1"/>
          </p:cNvSpPr>
          <p:nvPr>
            <p:ph type="body" sz="quarter" idx="10"/>
          </p:nvPr>
        </p:nvSpPr>
        <p:spPr>
          <a:xfrm>
            <a:off x="669517" y="1372149"/>
            <a:ext cx="8100000" cy="5040000"/>
          </a:xfrm>
        </p:spPr>
        <p:txBody>
          <a:bodyPr/>
          <a:lstStyle/>
          <a:p>
            <a:pPr lvl="0"/>
            <a:r>
              <a:rPr lang="cs-CZ" dirty="0" smtClean="0"/>
              <a:t>Kliknutím lze upravit styly předlohy textu.</a:t>
            </a:r>
          </a:p>
          <a:p>
            <a:pPr lvl="1"/>
            <a:r>
              <a:rPr lang="cs-CZ" dirty="0" smtClean="0"/>
              <a:t>Druhá úroveň</a:t>
            </a:r>
          </a:p>
          <a:p>
            <a:pPr lvl="2"/>
            <a:r>
              <a:rPr lang="cs-CZ" dirty="0" smtClean="0"/>
              <a:t>Třetí úroveň</a:t>
            </a:r>
          </a:p>
        </p:txBody>
      </p:sp>
      <p:sp>
        <p:nvSpPr>
          <p:cNvPr id="4" name="Rectangle 68"/>
          <p:cNvSpPr>
            <a:spLocks noGrp="1" noChangeArrowheads="1"/>
          </p:cNvSpPr>
          <p:nvPr>
            <p:ph type="dt" sz="half" idx="11"/>
          </p:nvPr>
        </p:nvSpPr>
        <p:spPr/>
        <p:txBody>
          <a:bodyPr/>
          <a:lstStyle>
            <a:lvl1pPr>
              <a:defRPr/>
            </a:lvl1pPr>
          </a:lstStyle>
          <a:p>
            <a:pPr>
              <a:defRPr/>
            </a:pPr>
            <a:r>
              <a:rPr lang="cs-CZ" smtClean="0"/>
              <a:t>12.11.2019</a:t>
            </a:r>
            <a:endParaRPr lang="en-US" dirty="0"/>
          </a:p>
        </p:txBody>
      </p:sp>
      <p:sp>
        <p:nvSpPr>
          <p:cNvPr id="5" name="Rectangle 69"/>
          <p:cNvSpPr>
            <a:spLocks noGrp="1" noChangeArrowheads="1"/>
          </p:cNvSpPr>
          <p:nvPr>
            <p:ph type="ftr" sz="quarter" idx="12"/>
          </p:nvPr>
        </p:nvSpPr>
        <p:spPr/>
        <p:txBody>
          <a:bodyPr/>
          <a:lstStyle>
            <a:lvl1pPr>
              <a:defRPr/>
            </a:lvl1pPr>
          </a:lstStyle>
          <a:p>
            <a:pPr>
              <a:defRPr/>
            </a:pPr>
            <a:r>
              <a:rPr lang="en-US" smtClean="0"/>
              <a:t>SP, IEEE RT School, 10.-15.2019, Kuala Lumpur, Malaysia</a:t>
            </a:r>
            <a:endParaRPr lang="en-US" dirty="0"/>
          </a:p>
        </p:txBody>
      </p:sp>
      <p:sp>
        <p:nvSpPr>
          <p:cNvPr id="6" name="Rectangle 70"/>
          <p:cNvSpPr>
            <a:spLocks noGrp="1" noChangeArrowheads="1"/>
          </p:cNvSpPr>
          <p:nvPr>
            <p:ph type="sldNum" sz="quarter" idx="13"/>
          </p:nvPr>
        </p:nvSpPr>
        <p:spPr>
          <a:xfrm>
            <a:off x="8524875" y="6356350"/>
            <a:ext cx="457200" cy="365125"/>
          </a:xfrm>
          <a:prstGeom prst="rect">
            <a:avLst/>
          </a:prstGeom>
        </p:spPr>
        <p:txBody>
          <a:bodyPr/>
          <a:lstStyle>
            <a:lvl1pPr>
              <a:defRPr/>
            </a:lvl1pPr>
          </a:lstStyle>
          <a:p>
            <a:pPr>
              <a:defRPr/>
            </a:pPr>
            <a:fld id="{AB4BB980-9567-45AE-AEC9-23E23BF1523A}" type="slidenum">
              <a:rPr lang="en-US"/>
              <a:pPr>
                <a:defRPr/>
              </a:pPr>
              <a:t>‹#›</a:t>
            </a:fld>
            <a:endParaRPr lang="en-US" dirty="0"/>
          </a:p>
        </p:txBody>
      </p:sp>
    </p:spTree>
    <p:extLst>
      <p:ext uri="{BB962C8B-B14F-4D97-AF65-F5344CB8AC3E}">
        <p14:creationId xmlns:p14="http://schemas.microsoft.com/office/powerpoint/2010/main" val="327291405"/>
      </p:ext>
    </p:extLst>
  </p:cSld>
  <p:clrMapOvr>
    <a:masterClrMapping/>
  </p:clrMapOvr>
  <p:timing>
    <p:tnLst>
      <p:par>
        <p:cTn xmlns:p14="http://schemas.microsoft.com/office/powerpoint/2010/mai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000250" cy="5715000"/>
          </a:xfrm>
        </p:spPr>
        <p:txBody>
          <a:bodyPr vert="eaVert"/>
          <a:lstStyle/>
          <a:p>
            <a:r>
              <a:rPr lang="en-US" smtClean="0"/>
              <a:t>Click to edit Master title style</a:t>
            </a:r>
            <a:endParaRPr lang="cs-CZ"/>
          </a:p>
        </p:txBody>
      </p:sp>
      <p:sp>
        <p:nvSpPr>
          <p:cNvPr id="3" name="Vertical Text Placeholder 2"/>
          <p:cNvSpPr>
            <a:spLocks noGrp="1"/>
          </p:cNvSpPr>
          <p:nvPr>
            <p:ph type="body" orient="vert" idx="1"/>
          </p:nvPr>
        </p:nvSpPr>
        <p:spPr>
          <a:xfrm>
            <a:off x="609600" y="304800"/>
            <a:ext cx="584835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226550398"/>
      </p:ext>
    </p:extLst>
  </p:cSld>
  <p:clrMapOvr>
    <a:masterClrMapping/>
  </p:clrMapOvr>
  <p:transition xmlns:p14="http://schemas.microsoft.com/office/powerpoint/2010/main" spd="med"/>
</p:sldLayout>
</file>

<file path=ppt/slideLayouts/slideLayout9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cs-CZ"/>
          </a:p>
        </p:txBody>
      </p:sp>
      <p:sp>
        <p:nvSpPr>
          <p:cNvPr id="3" name="Table Placeholder 2"/>
          <p:cNvSpPr>
            <a:spLocks noGrp="1"/>
          </p:cNvSpPr>
          <p:nvPr>
            <p:ph type="tbl" idx="1"/>
          </p:nvPr>
        </p:nvSpPr>
        <p:spPr>
          <a:xfrm>
            <a:off x="838200" y="1905000"/>
            <a:ext cx="7772400" cy="4114800"/>
          </a:xfrm>
        </p:spPr>
        <p:txBody>
          <a:bodyPr/>
          <a:lstStyle/>
          <a:p>
            <a:pPr lvl="0"/>
            <a:endParaRPr lang="cs-CZ" noProof="0" smtClean="0"/>
          </a:p>
        </p:txBody>
      </p:sp>
      <p:sp>
        <p:nvSpPr>
          <p:cNvPr id="4"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5"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707373442"/>
      </p:ext>
    </p:extLst>
  </p:cSld>
  <p:clrMapOvr>
    <a:masterClrMapping/>
  </p:clrMapOvr>
  <p:transition xmlns:p14="http://schemas.microsoft.com/office/powerpoint/2010/main" spd="med"/>
</p:sldLayout>
</file>

<file path=ppt/slideLayouts/slideLayout92.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cs-CZ"/>
          </a:p>
        </p:txBody>
      </p:sp>
      <p:sp>
        <p:nvSpPr>
          <p:cNvPr id="3" name="Text Placeholder 2"/>
          <p:cNvSpPr>
            <a:spLocks noGrp="1"/>
          </p:cNvSpPr>
          <p:nvPr>
            <p:ph type="body" sz="half" idx="1"/>
          </p:nvPr>
        </p:nvSpPr>
        <p:spPr>
          <a:xfrm>
            <a:off x="838200" y="1905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Media Placeholder 3"/>
          <p:cNvSpPr>
            <a:spLocks noGrp="1"/>
          </p:cNvSpPr>
          <p:nvPr>
            <p:ph type="media" sz="half" idx="2"/>
          </p:nvPr>
        </p:nvSpPr>
        <p:spPr>
          <a:xfrm>
            <a:off x="4800600" y="1905000"/>
            <a:ext cx="3810000" cy="4114800"/>
          </a:xfrm>
        </p:spPr>
        <p:txBody>
          <a:bodyPr/>
          <a:lstStyle/>
          <a:p>
            <a:pPr lvl="0"/>
            <a:endParaRPr lang="cs-CZ" noProof="0" smtClean="0"/>
          </a:p>
        </p:txBody>
      </p:sp>
      <p:sp>
        <p:nvSpPr>
          <p:cNvPr id="5"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6"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2874674148"/>
      </p:ext>
    </p:extLst>
  </p:cSld>
  <p:clrMapOvr>
    <a:masterClrMapping/>
  </p:clrMapOvr>
  <p:transition xmlns:p14="http://schemas.microsoft.com/office/powerpoint/2010/main" spd="med"/>
</p:sldLayout>
</file>

<file path=ppt/slideLayouts/slideLayout9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09600" y="304800"/>
            <a:ext cx="7772400" cy="1143000"/>
          </a:xfrm>
        </p:spPr>
        <p:txBody>
          <a:bodyPr/>
          <a:lstStyle/>
          <a:p>
            <a:r>
              <a:rPr lang="en-US" smtClean="0"/>
              <a:t>Click to edit Master title style</a:t>
            </a:r>
            <a:endParaRPr lang="cs-CZ"/>
          </a:p>
        </p:txBody>
      </p:sp>
      <p:sp>
        <p:nvSpPr>
          <p:cNvPr id="3" name="Content Placeholder 2"/>
          <p:cNvSpPr>
            <a:spLocks noGrp="1"/>
          </p:cNvSpPr>
          <p:nvPr>
            <p:ph sz="quarter" idx="1"/>
          </p:nvPr>
        </p:nvSpPr>
        <p:spPr>
          <a:xfrm>
            <a:off x="838200" y="1905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Content Placeholder 3"/>
          <p:cNvSpPr>
            <a:spLocks noGrp="1"/>
          </p:cNvSpPr>
          <p:nvPr>
            <p:ph sz="quarter" idx="2"/>
          </p:nvPr>
        </p:nvSpPr>
        <p:spPr>
          <a:xfrm>
            <a:off x="4800600" y="1905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Content Placeholder 4"/>
          <p:cNvSpPr>
            <a:spLocks noGrp="1"/>
          </p:cNvSpPr>
          <p:nvPr>
            <p:ph sz="quarter" idx="3"/>
          </p:nvPr>
        </p:nvSpPr>
        <p:spPr>
          <a:xfrm>
            <a:off x="838200" y="4038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Content Placeholder 5"/>
          <p:cNvSpPr>
            <a:spLocks noGrp="1"/>
          </p:cNvSpPr>
          <p:nvPr>
            <p:ph sz="quarter" idx="4"/>
          </p:nvPr>
        </p:nvSpPr>
        <p:spPr>
          <a:xfrm>
            <a:off x="4800600" y="4038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7" name="Rectangle 68"/>
          <p:cNvSpPr>
            <a:spLocks noGrp="1" noChangeArrowheads="1"/>
          </p:cNvSpPr>
          <p:nvPr>
            <p:ph type="dt" sz="half" idx="10"/>
          </p:nvPr>
        </p:nvSpPr>
        <p:spPr>
          <a:ln/>
        </p:spPr>
        <p:txBody>
          <a:bodyPr/>
          <a:lstStyle>
            <a:lvl1pPr>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8" name="Rectangle 69"/>
          <p:cNvSpPr>
            <a:spLocks noGrp="1" noChangeArrowheads="1"/>
          </p:cNvSpPr>
          <p:nvPr>
            <p:ph type="ftr" sz="quarter" idx="11"/>
          </p:nvPr>
        </p:nvSpPr>
        <p:spPr>
          <a:ln/>
        </p:spPr>
        <p:txBody>
          <a:bodyPr/>
          <a:lstStyle>
            <a:lvl1pPr>
              <a:defRPr/>
            </a:lvl1pPr>
          </a:lstStyle>
          <a:p>
            <a:r>
              <a:rPr lang="en-US" smtClean="0">
                <a:solidFill>
                  <a:srgbClr val="40458C"/>
                </a:solidFill>
                <a:cs typeface="Arial"/>
              </a:rPr>
              <a:t>SP, IEEE RT School, 10.-15.2019, Kuala Lumpur, Malaysia</a:t>
            </a:r>
            <a:endParaRPr lang="en-US">
              <a:solidFill>
                <a:srgbClr val="40458C"/>
              </a:solidFill>
              <a:cs typeface="Arial"/>
            </a:endParaRPr>
          </a:p>
        </p:txBody>
      </p:sp>
    </p:spTree>
    <p:extLst>
      <p:ext uri="{BB962C8B-B14F-4D97-AF65-F5344CB8AC3E}">
        <p14:creationId xmlns:p14="http://schemas.microsoft.com/office/powerpoint/2010/main" val="3056016941"/>
      </p:ext>
    </p:extLst>
  </p:cSld>
  <p:clrMapOvr>
    <a:masterClrMapping/>
  </p:clrMapOvr>
  <p:transition xmlns:p14="http://schemas.microsoft.com/office/powerpoint/2010/main" spd="med"/>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6858000"/>
          </a:xfrm>
          <a:prstGeom prst="rect">
            <a:avLst/>
          </a:prstGeom>
          <a:gradFill rotWithShape="0">
            <a:gsLst>
              <a:gs pos="0">
                <a:srgbClr val="D3DEFD"/>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grpSp>
        <p:nvGrpSpPr>
          <p:cNvPr id="5" name="Group 3"/>
          <p:cNvGrpSpPr>
            <a:grpSpLocks/>
          </p:cNvGrpSpPr>
          <p:nvPr/>
        </p:nvGrpSpPr>
        <p:grpSpPr bwMode="auto">
          <a:xfrm>
            <a:off x="0" y="0"/>
            <a:ext cx="9144000" cy="6858000"/>
            <a:chOff x="0" y="0"/>
            <a:chExt cx="5760" cy="4320"/>
          </a:xfrm>
        </p:grpSpPr>
        <p:grpSp>
          <p:nvGrpSpPr>
            <p:cNvPr id="6" name="Group 4"/>
            <p:cNvGrpSpPr>
              <a:grpSpLocks/>
            </p:cNvGrpSpPr>
            <p:nvPr/>
          </p:nvGrpSpPr>
          <p:grpSpPr bwMode="auto">
            <a:xfrm>
              <a:off x="0" y="0"/>
              <a:ext cx="5760" cy="4320"/>
              <a:chOff x="0" y="0"/>
              <a:chExt cx="5760" cy="4320"/>
            </a:xfrm>
          </p:grpSpPr>
          <p:sp>
            <p:nvSpPr>
              <p:cNvPr id="16" name="Rectangle 5"/>
              <p:cNvSpPr>
                <a:spLocks noChangeArrowheads="1"/>
              </p:cNvSpPr>
              <p:nvPr/>
            </p:nvSpPr>
            <p:spPr bwMode="ltGray">
              <a:xfrm>
                <a:off x="2112" y="0"/>
                <a:ext cx="3648" cy="96"/>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grpSp>
            <p:nvGrpSpPr>
              <p:cNvPr id="17" name="Group 6"/>
              <p:cNvGrpSpPr>
                <a:grpSpLocks/>
              </p:cNvGrpSpPr>
              <p:nvPr userDrawn="1"/>
            </p:nvGrpSpPr>
            <p:grpSpPr bwMode="auto">
              <a:xfrm>
                <a:off x="0" y="0"/>
                <a:ext cx="5760" cy="4320"/>
                <a:chOff x="0" y="0"/>
                <a:chExt cx="5760" cy="4320"/>
              </a:xfrm>
            </p:grpSpPr>
            <p:sp>
              <p:nvSpPr>
                <p:cNvPr id="19" name="Line 7"/>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20" name="Line 8"/>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21" name="Line 9"/>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22" name="Line 10"/>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23" name="Line 11"/>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24" name="Line 12"/>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25" name="Line 13"/>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26" name="Line 14"/>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27" name="Line 15"/>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28" name="Line 16"/>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29" name="Line 17"/>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 name="Line 18"/>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 name="Line 19"/>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2" name="Line 20"/>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3" name="Line 21"/>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4" name="Line 22"/>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5" name="Line 23"/>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6" name="Line 24"/>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7" name="Line 25"/>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8" name="Line 26"/>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9" name="Line 27"/>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40" name="Line 28"/>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41" name="Line 29"/>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42" name="Line 30"/>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43" name="Line 31"/>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44" name="Line 32"/>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45" name="Line 33"/>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46" name="Line 34"/>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47" name="Line 35"/>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48" name="Line 36"/>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49" name="Line 37"/>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50" name="Line 38"/>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51" name="Line 39"/>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52" name="Line 40"/>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53" name="Line 41"/>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54" name="Line 42"/>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55" name="Line 43"/>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56" name="Line 44"/>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57" name="Line 45"/>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58" name="Line 46"/>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59" name="Line 47"/>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60" name="Line 48"/>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61" name="Line 49"/>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62" name="Line 50"/>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63" name="Line 51"/>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64" name="Line 52"/>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65" name="Line 53"/>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66" name="Line 54"/>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67" name="Line 55"/>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68" name="Line 56"/>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69" name="Line 57"/>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grpSp>
          <p:sp>
            <p:nvSpPr>
              <p:cNvPr id="18" name="Line 58"/>
              <p:cNvSpPr>
                <a:spLocks noChangeShapeType="1"/>
              </p:cNvSpPr>
              <p:nvPr/>
            </p:nvSpPr>
            <p:spPr bwMode="ltGray">
              <a:xfrm>
                <a:off x="5568" y="0"/>
                <a:ext cx="0" cy="1488"/>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grpSp>
        <p:grpSp>
          <p:nvGrpSpPr>
            <p:cNvPr id="7" name="Group 59"/>
            <p:cNvGrpSpPr>
              <a:grpSpLocks/>
            </p:cNvGrpSpPr>
            <p:nvPr userDrawn="1"/>
          </p:nvGrpSpPr>
          <p:grpSpPr bwMode="auto">
            <a:xfrm>
              <a:off x="3" y="559"/>
              <a:ext cx="4192" cy="1796"/>
              <a:chOff x="3" y="559"/>
              <a:chExt cx="4192" cy="1796"/>
            </a:xfrm>
          </p:grpSpPr>
          <p:sp>
            <p:nvSpPr>
              <p:cNvPr id="12" name="Line 60"/>
              <p:cNvSpPr>
                <a:spLocks noChangeShapeType="1"/>
              </p:cNvSpPr>
              <p:nvPr/>
            </p:nvSpPr>
            <p:spPr bwMode="ltGray">
              <a:xfrm>
                <a:off x="506" y="559"/>
                <a:ext cx="0" cy="179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13" name="Line 61"/>
              <p:cNvSpPr>
                <a:spLocks noChangeShapeType="1"/>
              </p:cNvSpPr>
              <p:nvPr/>
            </p:nvSpPr>
            <p:spPr bwMode="ltGray">
              <a:xfrm flipH="1" flipV="1">
                <a:off x="3" y="1924"/>
                <a:ext cx="3211" cy="1"/>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14" name="Line 62"/>
              <p:cNvSpPr>
                <a:spLocks noChangeShapeType="1"/>
              </p:cNvSpPr>
              <p:nvPr/>
            </p:nvSpPr>
            <p:spPr bwMode="ltGray">
              <a:xfrm flipH="1" flipV="1">
                <a:off x="384" y="938"/>
                <a:ext cx="3811" cy="1"/>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15" name="Arc 63"/>
              <p:cNvSpPr>
                <a:spLocks/>
              </p:cNvSpPr>
              <p:nvPr/>
            </p:nvSpPr>
            <p:spPr bwMode="ltGray">
              <a:xfrm rot="16200000" flipH="1">
                <a:off x="426" y="860"/>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path>
                  <a:path w="43195" h="43200" stroke="0"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lnTo>
                      <a:pt x="21595" y="2160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grpSp>
        <p:grpSp>
          <p:nvGrpSpPr>
            <p:cNvPr id="8" name="Group 64"/>
            <p:cNvGrpSpPr>
              <a:grpSpLocks/>
            </p:cNvGrpSpPr>
            <p:nvPr userDrawn="1"/>
          </p:nvGrpSpPr>
          <p:grpSpPr bwMode="auto">
            <a:xfrm>
              <a:off x="1480" y="1952"/>
              <a:ext cx="3808" cy="1812"/>
              <a:chOff x="1480" y="1952"/>
              <a:chExt cx="3808" cy="1812"/>
            </a:xfrm>
          </p:grpSpPr>
          <p:sp>
            <p:nvSpPr>
              <p:cNvPr id="9" name="Line 65"/>
              <p:cNvSpPr>
                <a:spLocks noChangeShapeType="1"/>
              </p:cNvSpPr>
              <p:nvPr/>
            </p:nvSpPr>
            <p:spPr bwMode="ltGray">
              <a:xfrm flipV="1">
                <a:off x="1480" y="3442"/>
                <a:ext cx="380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10" name="Line 66"/>
              <p:cNvSpPr>
                <a:spLocks noChangeShapeType="1"/>
              </p:cNvSpPr>
              <p:nvPr/>
            </p:nvSpPr>
            <p:spPr bwMode="ltGray">
              <a:xfrm flipH="1">
                <a:off x="5172" y="1952"/>
                <a:ext cx="0" cy="181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11" name="Arc 67"/>
              <p:cNvSpPr>
                <a:spLocks/>
              </p:cNvSpPr>
              <p:nvPr/>
            </p:nvSpPr>
            <p:spPr bwMode="ltGray">
              <a:xfrm rot="5400000">
                <a:off x="5097" y="3347"/>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path>
                  <a:path w="43195" h="43200" stroke="0"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lnTo>
                      <a:pt x="21595" y="2160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grpSp>
      </p:grpSp>
      <p:sp>
        <p:nvSpPr>
          <p:cNvPr id="70" name="Rectangle 73"/>
          <p:cNvSpPr>
            <a:spLocks noChangeArrowheads="1"/>
          </p:cNvSpPr>
          <p:nvPr/>
        </p:nvSpPr>
        <p:spPr bwMode="auto">
          <a:xfrm>
            <a:off x="6254750" y="6243638"/>
            <a:ext cx="23193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b"/>
          <a:lstStyle/>
          <a:p>
            <a:pPr algn="r">
              <a:defRPr/>
            </a:pPr>
            <a:r>
              <a:rPr lang="en-US" sz="1400">
                <a:solidFill>
                  <a:srgbClr val="40458C"/>
                </a:solidFill>
                <a:latin typeface="Tahoma" charset="0"/>
              </a:rPr>
              <a:t>IEAP – CTU Prague</a:t>
            </a:r>
          </a:p>
        </p:txBody>
      </p:sp>
      <p:pic>
        <p:nvPicPr>
          <p:cNvPr id="71" name="Picture 74"/>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293688"/>
            <a:ext cx="1323975" cy="117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4164" name="Rectangle 68"/>
          <p:cNvSpPr>
            <a:spLocks noGrp="1" noChangeArrowheads="1"/>
          </p:cNvSpPr>
          <p:nvPr>
            <p:ph type="ctrTitle"/>
          </p:nvPr>
        </p:nvSpPr>
        <p:spPr>
          <a:xfrm>
            <a:off x="990600" y="1752600"/>
            <a:ext cx="7772400" cy="1143000"/>
          </a:xfrm>
        </p:spPr>
        <p:txBody>
          <a:bodyPr/>
          <a:lstStyle>
            <a:lvl1pPr>
              <a:defRPr/>
            </a:lvl1pPr>
          </a:lstStyle>
          <a:p>
            <a:pPr lvl="0"/>
            <a:r>
              <a:rPr lang="en-US" noProof="0" smtClean="0"/>
              <a:t>Klepnutím lze upravit styl předlohy nadpisů.</a:t>
            </a:r>
          </a:p>
        </p:txBody>
      </p:sp>
      <p:sp>
        <p:nvSpPr>
          <p:cNvPr id="4165" name="Rectangle 69"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charset="0"/>
              <a:buNone/>
              <a:defRPr/>
            </a:lvl1pPr>
          </a:lstStyle>
          <a:p>
            <a:pPr lvl="0"/>
            <a:r>
              <a:rPr lang="en-US" noProof="0" smtClean="0"/>
              <a:t>Klepnutím lze upravit styl předlohy podnadpisů.</a:t>
            </a:r>
          </a:p>
        </p:txBody>
      </p:sp>
      <p:sp>
        <p:nvSpPr>
          <p:cNvPr id="72" name="Rectangle 70"/>
          <p:cNvSpPr>
            <a:spLocks noGrp="1" noChangeArrowheads="1"/>
          </p:cNvSpPr>
          <p:nvPr>
            <p:ph type="dt" sz="quarter" idx="10"/>
          </p:nvPr>
        </p:nvSpPr>
        <p:spPr>
          <a:xfrm>
            <a:off x="490538" y="6248400"/>
            <a:ext cx="3167062" cy="457200"/>
          </a:xfrm>
        </p:spPr>
        <p:txBody>
          <a:bodyPr/>
          <a:lstStyle>
            <a:lvl1pPr>
              <a:defRPr sz="1400"/>
            </a:lvl1pPr>
          </a:lstStyle>
          <a:p>
            <a:pPr>
              <a:defRPr/>
            </a:pPr>
            <a:r>
              <a:rPr lang="cs-CZ" smtClean="0">
                <a:solidFill>
                  <a:srgbClr val="40458C"/>
                </a:solidFill>
              </a:rPr>
              <a:t>12.11.2019</a:t>
            </a:r>
            <a:endParaRPr lang="en-US">
              <a:solidFill>
                <a:srgbClr val="40458C"/>
              </a:solidFill>
            </a:endParaRPr>
          </a:p>
        </p:txBody>
      </p:sp>
      <p:sp>
        <p:nvSpPr>
          <p:cNvPr id="73" name="Rectangle 71"/>
          <p:cNvSpPr>
            <a:spLocks noGrp="1" noChangeArrowheads="1"/>
          </p:cNvSpPr>
          <p:nvPr>
            <p:ph type="ftr" sz="quarter" idx="11"/>
          </p:nvPr>
        </p:nvSpPr>
        <p:spPr>
          <a:xfrm>
            <a:off x="3124200" y="6248400"/>
            <a:ext cx="2895600" cy="457200"/>
          </a:xfrm>
        </p:spPr>
        <p:txBody>
          <a:bodyPr/>
          <a:lstStyle>
            <a:lvl1pPr>
              <a:defRPr sz="1400"/>
            </a:lvl1pPr>
          </a:lstStyle>
          <a:p>
            <a:pPr>
              <a:defRPr/>
            </a:pPr>
            <a:r>
              <a:rPr lang="en-US" smtClean="0">
                <a:solidFill>
                  <a:srgbClr val="40458C"/>
                </a:solidFill>
              </a:rPr>
              <a:t>SP, IEEE RT School, 10.-15.2019, Kuala Lumpur, Malaysia</a:t>
            </a:r>
            <a:endParaRPr lang="en-US">
              <a:solidFill>
                <a:srgbClr val="40458C"/>
              </a:solidFill>
            </a:endParaRPr>
          </a:p>
        </p:txBody>
      </p:sp>
    </p:spTree>
    <p:extLst>
      <p:ext uri="{BB962C8B-B14F-4D97-AF65-F5344CB8AC3E}">
        <p14:creationId xmlns:p14="http://schemas.microsoft.com/office/powerpoint/2010/main" val="226254133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Click to edit Master title style</a:t>
            </a:r>
            <a:endParaRPr lang="en-US"/>
          </a:p>
        </p:txBody>
      </p:sp>
      <p:sp>
        <p:nvSpPr>
          <p:cNvPr id="3" name="Content Placeholder 2"/>
          <p:cNvSpPr>
            <a:spLocks noGrp="1"/>
          </p:cNvSpPr>
          <p:nvPr>
            <p:ph idx="1"/>
          </p:nvPr>
        </p:nvSpPr>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Rectangle 72"/>
          <p:cNvSpPr>
            <a:spLocks noGrp="1" noChangeArrowheads="1"/>
          </p:cNvSpPr>
          <p:nvPr>
            <p:ph type="dt" sz="quarter" idx="10"/>
          </p:nvPr>
        </p:nvSpPr>
        <p:spPr>
          <a:ln/>
        </p:spPr>
        <p:txBody>
          <a:bodyPr/>
          <a:lstStyle>
            <a:lvl1pPr>
              <a:defRPr/>
            </a:lvl1pPr>
          </a:lstStyle>
          <a:p>
            <a:pPr>
              <a:defRPr/>
            </a:pPr>
            <a:r>
              <a:rPr lang="cs-CZ" smtClean="0">
                <a:solidFill>
                  <a:srgbClr val="40458C"/>
                </a:solidFill>
              </a:rPr>
              <a:t>12.11.2019</a:t>
            </a:r>
            <a:endParaRPr lang="en-US">
              <a:solidFill>
                <a:srgbClr val="40458C"/>
              </a:solidFill>
            </a:endParaRPr>
          </a:p>
        </p:txBody>
      </p:sp>
      <p:sp>
        <p:nvSpPr>
          <p:cNvPr id="5" name="Rectangle 73"/>
          <p:cNvSpPr>
            <a:spLocks noGrp="1" noChangeArrowheads="1"/>
          </p:cNvSpPr>
          <p:nvPr>
            <p:ph type="ftr" sz="quarter" idx="11"/>
          </p:nvPr>
        </p:nvSpPr>
        <p:spPr>
          <a:ln/>
        </p:spPr>
        <p:txBody>
          <a:bodyPr/>
          <a:lstStyle>
            <a:lvl1pPr>
              <a:defRPr/>
            </a:lvl1pPr>
          </a:lstStyle>
          <a:p>
            <a:pPr>
              <a:defRPr/>
            </a:pPr>
            <a:r>
              <a:rPr lang="cs-CZ" smtClean="0">
                <a:solidFill>
                  <a:srgbClr val="40458C"/>
                </a:solidFill>
              </a:rPr>
              <a:t>SP, IEEE RT School, 10.-15.2019, Kuala Lumpur, Malaysia</a:t>
            </a:r>
            <a:endParaRPr lang="en-US">
              <a:solidFill>
                <a:srgbClr val="40458C"/>
              </a:solidFill>
            </a:endParaRPr>
          </a:p>
        </p:txBody>
      </p:sp>
    </p:spTree>
    <p:extLst>
      <p:ext uri="{BB962C8B-B14F-4D97-AF65-F5344CB8AC3E}">
        <p14:creationId xmlns:p14="http://schemas.microsoft.com/office/powerpoint/2010/main" val="261032052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cs-CZ"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Click to edit Master text styles</a:t>
            </a:r>
          </a:p>
        </p:txBody>
      </p:sp>
      <p:sp>
        <p:nvSpPr>
          <p:cNvPr id="4" name="Rectangle 72"/>
          <p:cNvSpPr>
            <a:spLocks noGrp="1" noChangeArrowheads="1"/>
          </p:cNvSpPr>
          <p:nvPr>
            <p:ph type="dt" sz="quarter" idx="10"/>
          </p:nvPr>
        </p:nvSpPr>
        <p:spPr>
          <a:ln/>
        </p:spPr>
        <p:txBody>
          <a:bodyPr/>
          <a:lstStyle>
            <a:lvl1pPr>
              <a:defRPr/>
            </a:lvl1pPr>
          </a:lstStyle>
          <a:p>
            <a:pPr>
              <a:defRPr/>
            </a:pPr>
            <a:r>
              <a:rPr lang="cs-CZ" smtClean="0">
                <a:solidFill>
                  <a:srgbClr val="40458C"/>
                </a:solidFill>
              </a:rPr>
              <a:t>12.11.2019</a:t>
            </a:r>
            <a:endParaRPr lang="en-US">
              <a:solidFill>
                <a:srgbClr val="40458C"/>
              </a:solidFill>
            </a:endParaRPr>
          </a:p>
        </p:txBody>
      </p:sp>
      <p:sp>
        <p:nvSpPr>
          <p:cNvPr id="5" name="Rectangle 73"/>
          <p:cNvSpPr>
            <a:spLocks noGrp="1" noChangeArrowheads="1"/>
          </p:cNvSpPr>
          <p:nvPr>
            <p:ph type="ftr" sz="quarter" idx="11"/>
          </p:nvPr>
        </p:nvSpPr>
        <p:spPr>
          <a:ln/>
        </p:spPr>
        <p:txBody>
          <a:bodyPr/>
          <a:lstStyle>
            <a:lvl1pPr>
              <a:defRPr/>
            </a:lvl1pPr>
          </a:lstStyle>
          <a:p>
            <a:pPr>
              <a:defRPr/>
            </a:pPr>
            <a:r>
              <a:rPr lang="cs-CZ" smtClean="0">
                <a:solidFill>
                  <a:srgbClr val="40458C"/>
                </a:solidFill>
              </a:rPr>
              <a:t>SP, IEEE RT School, 10.-15.2019, Kuala Lumpur, Malaysia</a:t>
            </a:r>
            <a:endParaRPr lang="en-US">
              <a:solidFill>
                <a:srgbClr val="40458C"/>
              </a:solidFill>
            </a:endParaRPr>
          </a:p>
        </p:txBody>
      </p:sp>
    </p:spTree>
    <p:extLst>
      <p:ext uri="{BB962C8B-B14F-4D97-AF65-F5344CB8AC3E}">
        <p14:creationId xmlns:p14="http://schemas.microsoft.com/office/powerpoint/2010/main" val="267153887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Click to edit Master title style</a:t>
            </a:r>
            <a:endParaRPr lang="en-US"/>
          </a:p>
        </p:txBody>
      </p:sp>
      <p:sp>
        <p:nvSpPr>
          <p:cNvPr id="3" name="Content Placeholder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Content Placeholder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5" name="Rectangle 72"/>
          <p:cNvSpPr>
            <a:spLocks noGrp="1" noChangeArrowheads="1"/>
          </p:cNvSpPr>
          <p:nvPr>
            <p:ph type="dt" sz="quarter" idx="10"/>
          </p:nvPr>
        </p:nvSpPr>
        <p:spPr>
          <a:ln/>
        </p:spPr>
        <p:txBody>
          <a:bodyPr/>
          <a:lstStyle>
            <a:lvl1pPr>
              <a:defRPr/>
            </a:lvl1pPr>
          </a:lstStyle>
          <a:p>
            <a:pPr>
              <a:defRPr/>
            </a:pPr>
            <a:r>
              <a:rPr lang="cs-CZ" smtClean="0">
                <a:solidFill>
                  <a:srgbClr val="40458C"/>
                </a:solidFill>
              </a:rPr>
              <a:t>12.11.2019</a:t>
            </a:r>
            <a:endParaRPr lang="en-US">
              <a:solidFill>
                <a:srgbClr val="40458C"/>
              </a:solidFill>
            </a:endParaRPr>
          </a:p>
        </p:txBody>
      </p:sp>
      <p:sp>
        <p:nvSpPr>
          <p:cNvPr id="6" name="Rectangle 73"/>
          <p:cNvSpPr>
            <a:spLocks noGrp="1" noChangeArrowheads="1"/>
          </p:cNvSpPr>
          <p:nvPr>
            <p:ph type="ftr" sz="quarter" idx="11"/>
          </p:nvPr>
        </p:nvSpPr>
        <p:spPr>
          <a:ln/>
        </p:spPr>
        <p:txBody>
          <a:bodyPr/>
          <a:lstStyle>
            <a:lvl1pPr>
              <a:defRPr/>
            </a:lvl1pPr>
          </a:lstStyle>
          <a:p>
            <a:pPr>
              <a:defRPr/>
            </a:pPr>
            <a:r>
              <a:rPr lang="cs-CZ" smtClean="0">
                <a:solidFill>
                  <a:srgbClr val="40458C"/>
                </a:solidFill>
              </a:rPr>
              <a:t>SP, IEEE RT School, 10.-15.2019, Kuala Lumpur, Malaysia</a:t>
            </a:r>
            <a:endParaRPr lang="en-US">
              <a:solidFill>
                <a:srgbClr val="40458C"/>
              </a:solidFill>
            </a:endParaRPr>
          </a:p>
        </p:txBody>
      </p:sp>
    </p:spTree>
    <p:extLst>
      <p:ext uri="{BB962C8B-B14F-4D97-AF65-F5344CB8AC3E}">
        <p14:creationId xmlns:p14="http://schemas.microsoft.com/office/powerpoint/2010/main" val="105665460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cs-CZ"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7" name="Rectangle 72"/>
          <p:cNvSpPr>
            <a:spLocks noGrp="1" noChangeArrowheads="1"/>
          </p:cNvSpPr>
          <p:nvPr>
            <p:ph type="dt" sz="quarter" idx="10"/>
          </p:nvPr>
        </p:nvSpPr>
        <p:spPr>
          <a:ln/>
        </p:spPr>
        <p:txBody>
          <a:bodyPr/>
          <a:lstStyle>
            <a:lvl1pPr>
              <a:defRPr/>
            </a:lvl1pPr>
          </a:lstStyle>
          <a:p>
            <a:pPr>
              <a:defRPr/>
            </a:pPr>
            <a:r>
              <a:rPr lang="cs-CZ" smtClean="0">
                <a:solidFill>
                  <a:srgbClr val="40458C"/>
                </a:solidFill>
              </a:rPr>
              <a:t>12.11.2019</a:t>
            </a:r>
            <a:endParaRPr lang="en-US">
              <a:solidFill>
                <a:srgbClr val="40458C"/>
              </a:solidFill>
            </a:endParaRPr>
          </a:p>
        </p:txBody>
      </p:sp>
      <p:sp>
        <p:nvSpPr>
          <p:cNvPr id="8" name="Rectangle 73"/>
          <p:cNvSpPr>
            <a:spLocks noGrp="1" noChangeArrowheads="1"/>
          </p:cNvSpPr>
          <p:nvPr>
            <p:ph type="ftr" sz="quarter" idx="11"/>
          </p:nvPr>
        </p:nvSpPr>
        <p:spPr>
          <a:ln/>
        </p:spPr>
        <p:txBody>
          <a:bodyPr/>
          <a:lstStyle>
            <a:lvl1pPr>
              <a:defRPr/>
            </a:lvl1pPr>
          </a:lstStyle>
          <a:p>
            <a:pPr>
              <a:defRPr/>
            </a:pPr>
            <a:r>
              <a:rPr lang="cs-CZ" smtClean="0">
                <a:solidFill>
                  <a:srgbClr val="40458C"/>
                </a:solidFill>
              </a:rPr>
              <a:t>SP, IEEE RT School, 10.-15.2019, Kuala Lumpur, Malaysia</a:t>
            </a:r>
            <a:endParaRPr lang="en-US">
              <a:solidFill>
                <a:srgbClr val="40458C"/>
              </a:solidFill>
            </a:endParaRPr>
          </a:p>
        </p:txBody>
      </p:sp>
    </p:spTree>
    <p:extLst>
      <p:ext uri="{BB962C8B-B14F-4D97-AF65-F5344CB8AC3E}">
        <p14:creationId xmlns:p14="http://schemas.microsoft.com/office/powerpoint/2010/main" val="412030344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Click to edit Master title style</a:t>
            </a:r>
            <a:endParaRPr lang="en-US"/>
          </a:p>
        </p:txBody>
      </p:sp>
      <p:sp>
        <p:nvSpPr>
          <p:cNvPr id="3" name="Rectangle 72"/>
          <p:cNvSpPr>
            <a:spLocks noGrp="1" noChangeArrowheads="1"/>
          </p:cNvSpPr>
          <p:nvPr>
            <p:ph type="dt" sz="quarter" idx="10"/>
          </p:nvPr>
        </p:nvSpPr>
        <p:spPr>
          <a:ln/>
        </p:spPr>
        <p:txBody>
          <a:bodyPr/>
          <a:lstStyle>
            <a:lvl1pPr>
              <a:defRPr/>
            </a:lvl1pPr>
          </a:lstStyle>
          <a:p>
            <a:pPr>
              <a:defRPr/>
            </a:pPr>
            <a:r>
              <a:rPr lang="cs-CZ" smtClean="0">
                <a:solidFill>
                  <a:srgbClr val="40458C"/>
                </a:solidFill>
              </a:rPr>
              <a:t>12.11.2019</a:t>
            </a:r>
            <a:endParaRPr lang="en-US">
              <a:solidFill>
                <a:srgbClr val="40458C"/>
              </a:solidFill>
            </a:endParaRPr>
          </a:p>
        </p:txBody>
      </p:sp>
      <p:sp>
        <p:nvSpPr>
          <p:cNvPr id="4" name="Rectangle 73"/>
          <p:cNvSpPr>
            <a:spLocks noGrp="1" noChangeArrowheads="1"/>
          </p:cNvSpPr>
          <p:nvPr>
            <p:ph type="ftr" sz="quarter" idx="11"/>
          </p:nvPr>
        </p:nvSpPr>
        <p:spPr>
          <a:ln/>
        </p:spPr>
        <p:txBody>
          <a:bodyPr/>
          <a:lstStyle>
            <a:lvl1pPr>
              <a:defRPr/>
            </a:lvl1pPr>
          </a:lstStyle>
          <a:p>
            <a:pPr>
              <a:defRPr/>
            </a:pPr>
            <a:r>
              <a:rPr lang="cs-CZ" smtClean="0">
                <a:solidFill>
                  <a:srgbClr val="40458C"/>
                </a:solidFill>
              </a:rPr>
              <a:t>SP, IEEE RT School, 10.-15.2019, Kuala Lumpur, Malaysia</a:t>
            </a:r>
            <a:endParaRPr lang="en-US">
              <a:solidFill>
                <a:srgbClr val="40458C"/>
              </a:solidFill>
            </a:endParaRPr>
          </a:p>
        </p:txBody>
      </p:sp>
    </p:spTree>
    <p:extLst>
      <p:ext uri="{BB962C8B-B14F-4D97-AF65-F5344CB8AC3E}">
        <p14:creationId xmlns:p14="http://schemas.microsoft.com/office/powerpoint/2010/main" val="286767345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1.jpeg"/><Relationship Id="rId12"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121.xml"/><Relationship Id="rId4" Type="http://schemas.openxmlformats.org/officeDocument/2006/relationships/slideLayout" Target="../slideLayouts/slideLayout122.xml"/><Relationship Id="rId5" Type="http://schemas.openxmlformats.org/officeDocument/2006/relationships/slideLayout" Target="../slideLayouts/slideLayout123.xml"/><Relationship Id="rId6" Type="http://schemas.openxmlformats.org/officeDocument/2006/relationships/slideLayout" Target="../slideLayouts/slideLayout124.xml"/><Relationship Id="rId7" Type="http://schemas.openxmlformats.org/officeDocument/2006/relationships/slideLayout" Target="../slideLayouts/slideLayout125.xml"/><Relationship Id="rId8" Type="http://schemas.openxmlformats.org/officeDocument/2006/relationships/theme" Target="../theme/theme10.xml"/><Relationship Id="rId9" Type="http://schemas.openxmlformats.org/officeDocument/2006/relationships/image" Target="../media/image3.png"/><Relationship Id="rId10" Type="http://schemas.openxmlformats.org/officeDocument/2006/relationships/image" Target="../media/image4.png"/><Relationship Id="rId1" Type="http://schemas.openxmlformats.org/officeDocument/2006/relationships/slideLayout" Target="../slideLayouts/slideLayout119.xml"/><Relationship Id="rId2" Type="http://schemas.openxmlformats.org/officeDocument/2006/relationships/slideLayout" Target="../slideLayouts/slideLayout120.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128.xml"/><Relationship Id="rId4" Type="http://schemas.openxmlformats.org/officeDocument/2006/relationships/slideLayout" Target="../slideLayouts/slideLayout129.xml"/><Relationship Id="rId5" Type="http://schemas.openxmlformats.org/officeDocument/2006/relationships/slideLayout" Target="../slideLayouts/slideLayout130.xml"/><Relationship Id="rId6" Type="http://schemas.openxmlformats.org/officeDocument/2006/relationships/slideLayout" Target="../slideLayouts/slideLayout131.xml"/><Relationship Id="rId7" Type="http://schemas.openxmlformats.org/officeDocument/2006/relationships/theme" Target="../theme/theme11.xml"/><Relationship Id="rId8" Type="http://schemas.openxmlformats.org/officeDocument/2006/relationships/image" Target="../media/image3.png"/><Relationship Id="rId9" Type="http://schemas.openxmlformats.org/officeDocument/2006/relationships/image" Target="../media/image4.png"/><Relationship Id="rId1" Type="http://schemas.openxmlformats.org/officeDocument/2006/relationships/slideLayout" Target="../slideLayouts/slideLayout126.xml"/><Relationship Id="rId2" Type="http://schemas.openxmlformats.org/officeDocument/2006/relationships/slideLayout" Target="../slideLayouts/slideLayout127.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42.xml"/><Relationship Id="rId12" Type="http://schemas.openxmlformats.org/officeDocument/2006/relationships/slideLayout" Target="../slideLayouts/slideLayout143.xml"/><Relationship Id="rId13" Type="http://schemas.openxmlformats.org/officeDocument/2006/relationships/slideLayout" Target="../slideLayouts/slideLayout144.xml"/><Relationship Id="rId14" Type="http://schemas.openxmlformats.org/officeDocument/2006/relationships/slideLayout" Target="../slideLayouts/slideLayout145.xml"/><Relationship Id="rId15" Type="http://schemas.openxmlformats.org/officeDocument/2006/relationships/theme" Target="../theme/theme12.xml"/><Relationship Id="rId16" Type="http://schemas.openxmlformats.org/officeDocument/2006/relationships/image" Target="../media/image3.png"/><Relationship Id="rId17" Type="http://schemas.openxmlformats.org/officeDocument/2006/relationships/image" Target="../media/image4.png"/><Relationship Id="rId1" Type="http://schemas.openxmlformats.org/officeDocument/2006/relationships/slideLayout" Target="../slideLayouts/slideLayout132.xml"/><Relationship Id="rId2" Type="http://schemas.openxmlformats.org/officeDocument/2006/relationships/slideLayout" Target="../slideLayouts/slideLayout133.xml"/><Relationship Id="rId3" Type="http://schemas.openxmlformats.org/officeDocument/2006/relationships/slideLayout" Target="../slideLayouts/slideLayout134.xml"/><Relationship Id="rId4" Type="http://schemas.openxmlformats.org/officeDocument/2006/relationships/slideLayout" Target="../slideLayouts/slideLayout135.xml"/><Relationship Id="rId5" Type="http://schemas.openxmlformats.org/officeDocument/2006/relationships/slideLayout" Target="../slideLayouts/slideLayout136.xml"/><Relationship Id="rId6" Type="http://schemas.openxmlformats.org/officeDocument/2006/relationships/slideLayout" Target="../slideLayouts/slideLayout137.xml"/><Relationship Id="rId7" Type="http://schemas.openxmlformats.org/officeDocument/2006/relationships/slideLayout" Target="../slideLayouts/slideLayout138.xml"/><Relationship Id="rId8" Type="http://schemas.openxmlformats.org/officeDocument/2006/relationships/slideLayout" Target="../slideLayouts/slideLayout139.xml"/><Relationship Id="rId9" Type="http://schemas.openxmlformats.org/officeDocument/2006/relationships/slideLayout" Target="../slideLayouts/slideLayout140.xml"/><Relationship Id="rId10" Type="http://schemas.openxmlformats.org/officeDocument/2006/relationships/slideLayout" Target="../slideLayouts/slideLayout141.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148.xml"/><Relationship Id="rId4" Type="http://schemas.openxmlformats.org/officeDocument/2006/relationships/slideLayout" Target="../slideLayouts/slideLayout149.xml"/><Relationship Id="rId5" Type="http://schemas.openxmlformats.org/officeDocument/2006/relationships/slideLayout" Target="../slideLayouts/slideLayout150.xml"/><Relationship Id="rId6" Type="http://schemas.openxmlformats.org/officeDocument/2006/relationships/theme" Target="../theme/theme13.xml"/><Relationship Id="rId7" Type="http://schemas.openxmlformats.org/officeDocument/2006/relationships/image" Target="../media/image3.png"/><Relationship Id="rId8" Type="http://schemas.openxmlformats.org/officeDocument/2006/relationships/image" Target="../media/image4.png"/><Relationship Id="rId1" Type="http://schemas.openxmlformats.org/officeDocument/2006/relationships/slideLayout" Target="../slideLayouts/slideLayout146.xml"/><Relationship Id="rId2" Type="http://schemas.openxmlformats.org/officeDocument/2006/relationships/slideLayout" Target="../slideLayouts/slideLayout147.xml"/></Relationships>
</file>

<file path=ppt/slideMasters/_rels/slideMaster14.xml.rels><?xml version="1.0" encoding="UTF-8" standalone="yes"?>
<Relationships xmlns="http://schemas.openxmlformats.org/package/2006/relationships"><Relationship Id="rId3" Type="http://schemas.openxmlformats.org/officeDocument/2006/relationships/slideLayout" Target="../slideLayouts/slideLayout153.xml"/><Relationship Id="rId4" Type="http://schemas.openxmlformats.org/officeDocument/2006/relationships/slideLayout" Target="../slideLayouts/slideLayout154.xml"/><Relationship Id="rId5" Type="http://schemas.openxmlformats.org/officeDocument/2006/relationships/slideLayout" Target="../slideLayouts/slideLayout155.xml"/><Relationship Id="rId6" Type="http://schemas.openxmlformats.org/officeDocument/2006/relationships/slideLayout" Target="../slideLayouts/slideLayout156.xml"/><Relationship Id="rId7" Type="http://schemas.openxmlformats.org/officeDocument/2006/relationships/slideLayout" Target="../slideLayouts/slideLayout157.xml"/><Relationship Id="rId8" Type="http://schemas.openxmlformats.org/officeDocument/2006/relationships/theme" Target="../theme/theme14.xml"/><Relationship Id="rId9" Type="http://schemas.openxmlformats.org/officeDocument/2006/relationships/image" Target="../media/image3.png"/><Relationship Id="rId10" Type="http://schemas.openxmlformats.org/officeDocument/2006/relationships/image" Target="../media/image4.png"/><Relationship Id="rId1" Type="http://schemas.openxmlformats.org/officeDocument/2006/relationships/slideLayout" Target="../slideLayouts/slideLayout151.xml"/><Relationship Id="rId2"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3" Type="http://schemas.openxmlformats.org/officeDocument/2006/relationships/slideLayout" Target="../slideLayouts/slideLayout160.xml"/><Relationship Id="rId4" Type="http://schemas.openxmlformats.org/officeDocument/2006/relationships/slideLayout" Target="../slideLayouts/slideLayout161.xml"/><Relationship Id="rId5" Type="http://schemas.openxmlformats.org/officeDocument/2006/relationships/slideLayout" Target="../slideLayouts/slideLayout162.xml"/><Relationship Id="rId6" Type="http://schemas.openxmlformats.org/officeDocument/2006/relationships/slideLayout" Target="../slideLayouts/slideLayout163.xml"/><Relationship Id="rId7" Type="http://schemas.openxmlformats.org/officeDocument/2006/relationships/slideLayout" Target="../slideLayouts/slideLayout164.xml"/><Relationship Id="rId8" Type="http://schemas.openxmlformats.org/officeDocument/2006/relationships/theme" Target="../theme/theme15.xml"/><Relationship Id="rId9" Type="http://schemas.openxmlformats.org/officeDocument/2006/relationships/image" Target="../media/image3.png"/><Relationship Id="rId10" Type="http://schemas.openxmlformats.org/officeDocument/2006/relationships/image" Target="../media/image4.png"/><Relationship Id="rId1" Type="http://schemas.openxmlformats.org/officeDocument/2006/relationships/slideLayout" Target="../slideLayouts/slideLayout158.xml"/><Relationship Id="rId2" Type="http://schemas.openxmlformats.org/officeDocument/2006/relationships/slideLayout" Target="../slideLayouts/slideLayout159.xml"/></Relationships>
</file>

<file path=ppt/slideMasters/_rels/slideMaster16.xml.rels><?xml version="1.0" encoding="UTF-8" standalone="yes"?>
<Relationships xmlns="http://schemas.openxmlformats.org/package/2006/relationships"><Relationship Id="rId3" Type="http://schemas.openxmlformats.org/officeDocument/2006/relationships/slideLayout" Target="../slideLayouts/slideLayout167.xml"/><Relationship Id="rId4" Type="http://schemas.openxmlformats.org/officeDocument/2006/relationships/slideLayout" Target="../slideLayouts/slideLayout168.xml"/><Relationship Id="rId5" Type="http://schemas.openxmlformats.org/officeDocument/2006/relationships/slideLayout" Target="../slideLayouts/slideLayout169.xml"/><Relationship Id="rId6" Type="http://schemas.openxmlformats.org/officeDocument/2006/relationships/slideLayout" Target="../slideLayouts/slideLayout170.xml"/><Relationship Id="rId7" Type="http://schemas.openxmlformats.org/officeDocument/2006/relationships/slideLayout" Target="../slideLayouts/slideLayout171.xml"/><Relationship Id="rId8" Type="http://schemas.openxmlformats.org/officeDocument/2006/relationships/theme" Target="../theme/theme16.xml"/><Relationship Id="rId9" Type="http://schemas.openxmlformats.org/officeDocument/2006/relationships/image" Target="../media/image3.png"/><Relationship Id="rId10" Type="http://schemas.openxmlformats.org/officeDocument/2006/relationships/image" Target="../media/image4.png"/><Relationship Id="rId1" Type="http://schemas.openxmlformats.org/officeDocument/2006/relationships/slideLayout" Target="../slideLayouts/slideLayout165.xml"/><Relationship Id="rId2" Type="http://schemas.openxmlformats.org/officeDocument/2006/relationships/slideLayout" Target="../slideLayouts/slideLayout166.xml"/></Relationships>
</file>

<file path=ppt/slideMasters/_rels/slideMaster17.xml.rels><?xml version="1.0" encoding="UTF-8" standalone="yes"?>
<Relationships xmlns="http://schemas.openxmlformats.org/package/2006/relationships"><Relationship Id="rId3" Type="http://schemas.openxmlformats.org/officeDocument/2006/relationships/slideLayout" Target="../slideLayouts/slideLayout174.xml"/><Relationship Id="rId4" Type="http://schemas.openxmlformats.org/officeDocument/2006/relationships/slideLayout" Target="../slideLayouts/slideLayout175.xml"/><Relationship Id="rId5" Type="http://schemas.openxmlformats.org/officeDocument/2006/relationships/slideLayout" Target="../slideLayouts/slideLayout176.xml"/><Relationship Id="rId6" Type="http://schemas.openxmlformats.org/officeDocument/2006/relationships/slideLayout" Target="../slideLayouts/slideLayout177.xml"/><Relationship Id="rId7" Type="http://schemas.openxmlformats.org/officeDocument/2006/relationships/slideLayout" Target="../slideLayouts/slideLayout178.xml"/><Relationship Id="rId8" Type="http://schemas.openxmlformats.org/officeDocument/2006/relationships/theme" Target="../theme/theme17.xml"/><Relationship Id="rId9" Type="http://schemas.openxmlformats.org/officeDocument/2006/relationships/image" Target="../media/image3.png"/><Relationship Id="rId10" Type="http://schemas.openxmlformats.org/officeDocument/2006/relationships/image" Target="../media/image4.png"/><Relationship Id="rId1" Type="http://schemas.openxmlformats.org/officeDocument/2006/relationships/slideLayout" Target="../slideLayouts/slideLayout172.xml"/><Relationship Id="rId2" Type="http://schemas.openxmlformats.org/officeDocument/2006/relationships/slideLayout" Target="../slideLayouts/slideLayout173.xml"/></Relationships>
</file>

<file path=ppt/slideMasters/_rels/slideMaster18.xml.rels><?xml version="1.0" encoding="UTF-8" standalone="yes"?>
<Relationships xmlns="http://schemas.openxmlformats.org/package/2006/relationships"><Relationship Id="rId11" Type="http://schemas.openxmlformats.org/officeDocument/2006/relationships/slideLayout" Target="../slideLayouts/slideLayout189.xml"/><Relationship Id="rId12" Type="http://schemas.openxmlformats.org/officeDocument/2006/relationships/theme" Target="../theme/theme18.xml"/><Relationship Id="rId13" Type="http://schemas.openxmlformats.org/officeDocument/2006/relationships/image" Target="../media/image1.jpeg"/><Relationship Id="rId14" Type="http://schemas.openxmlformats.org/officeDocument/2006/relationships/image" Target="../media/image2.png"/><Relationship Id="rId1" Type="http://schemas.openxmlformats.org/officeDocument/2006/relationships/slideLayout" Target="../slideLayouts/slideLayout179.xml"/><Relationship Id="rId2" Type="http://schemas.openxmlformats.org/officeDocument/2006/relationships/slideLayout" Target="../slideLayouts/slideLayout180.xml"/><Relationship Id="rId3" Type="http://schemas.openxmlformats.org/officeDocument/2006/relationships/slideLayout" Target="../slideLayouts/slideLayout181.xml"/><Relationship Id="rId4" Type="http://schemas.openxmlformats.org/officeDocument/2006/relationships/slideLayout" Target="../slideLayouts/slideLayout182.xml"/><Relationship Id="rId5" Type="http://schemas.openxmlformats.org/officeDocument/2006/relationships/slideLayout" Target="../slideLayouts/slideLayout183.xml"/><Relationship Id="rId6" Type="http://schemas.openxmlformats.org/officeDocument/2006/relationships/slideLayout" Target="../slideLayouts/slideLayout184.xml"/><Relationship Id="rId7" Type="http://schemas.openxmlformats.org/officeDocument/2006/relationships/slideLayout" Target="../slideLayouts/slideLayout185.xml"/><Relationship Id="rId8" Type="http://schemas.openxmlformats.org/officeDocument/2006/relationships/slideLayout" Target="../slideLayouts/slideLayout186.xml"/><Relationship Id="rId9" Type="http://schemas.openxmlformats.org/officeDocument/2006/relationships/slideLayout" Target="../slideLayouts/slideLayout187.xml"/><Relationship Id="rId10" Type="http://schemas.openxmlformats.org/officeDocument/2006/relationships/slideLayout" Target="../slideLayouts/slideLayout188.xml"/></Relationships>
</file>

<file path=ppt/slideMasters/_rels/slideMaster19.xml.rels><?xml version="1.0" encoding="UTF-8" standalone="yes"?>
<Relationships xmlns="http://schemas.openxmlformats.org/package/2006/relationships"><Relationship Id="rId3" Type="http://schemas.openxmlformats.org/officeDocument/2006/relationships/slideLayout" Target="../slideLayouts/slideLayout192.xml"/><Relationship Id="rId4" Type="http://schemas.openxmlformats.org/officeDocument/2006/relationships/slideLayout" Target="../slideLayouts/slideLayout193.xml"/><Relationship Id="rId5" Type="http://schemas.openxmlformats.org/officeDocument/2006/relationships/slideLayout" Target="../slideLayouts/slideLayout194.xml"/><Relationship Id="rId6" Type="http://schemas.openxmlformats.org/officeDocument/2006/relationships/slideLayout" Target="../slideLayouts/slideLayout195.xml"/><Relationship Id="rId7" Type="http://schemas.openxmlformats.org/officeDocument/2006/relationships/slideLayout" Target="../slideLayouts/slideLayout196.xml"/><Relationship Id="rId8" Type="http://schemas.openxmlformats.org/officeDocument/2006/relationships/theme" Target="../theme/theme19.xml"/><Relationship Id="rId9" Type="http://schemas.openxmlformats.org/officeDocument/2006/relationships/image" Target="../media/image1.jpeg"/><Relationship Id="rId10" Type="http://schemas.openxmlformats.org/officeDocument/2006/relationships/image" Target="../media/image2.png"/><Relationship Id="rId1" Type="http://schemas.openxmlformats.org/officeDocument/2006/relationships/slideLayout" Target="../slideLayouts/slideLayout190.xml"/><Relationship Id="rId2" Type="http://schemas.openxmlformats.org/officeDocument/2006/relationships/slideLayout" Target="../slideLayouts/slideLayout191.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0.xml"/><Relationship Id="rId12" Type="http://schemas.openxmlformats.org/officeDocument/2006/relationships/slideLayout" Target="../slideLayouts/slideLayout21.xml"/><Relationship Id="rId13" Type="http://schemas.openxmlformats.org/officeDocument/2006/relationships/slideLayout" Target="../slideLayouts/slideLayout22.xml"/><Relationship Id="rId14" Type="http://schemas.openxmlformats.org/officeDocument/2006/relationships/slideLayout" Target="../slideLayouts/slideLayout23.xml"/><Relationship Id="rId15" Type="http://schemas.openxmlformats.org/officeDocument/2006/relationships/theme" Target="../theme/theme2.xml"/><Relationship Id="rId16" Type="http://schemas.openxmlformats.org/officeDocument/2006/relationships/image" Target="../media/image3.png"/><Relationship Id="rId17" Type="http://schemas.openxmlformats.org/officeDocument/2006/relationships/image" Target="../media/image4.png"/><Relationship Id="rId1" Type="http://schemas.openxmlformats.org/officeDocument/2006/relationships/slideLayout" Target="../slideLayouts/slideLayout10.xml"/><Relationship Id="rId2" Type="http://schemas.openxmlformats.org/officeDocument/2006/relationships/slideLayout" Target="../slideLayouts/slideLayout11.xm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Relationship Id="rId14" Type="http://schemas.openxmlformats.org/officeDocument/2006/relationships/slideLayout" Target="../slideLayouts/slideLayout37.xml"/><Relationship Id="rId15" Type="http://schemas.openxmlformats.org/officeDocument/2006/relationships/theme" Target="../theme/theme3.xml"/><Relationship Id="rId16" Type="http://schemas.openxmlformats.org/officeDocument/2006/relationships/image" Target="../media/image3.png"/><Relationship Id="rId17" Type="http://schemas.openxmlformats.org/officeDocument/2006/relationships/image" Target="../media/image4.png"/><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8.xml"/><Relationship Id="rId12" Type="http://schemas.openxmlformats.org/officeDocument/2006/relationships/slideLayout" Target="../slideLayouts/slideLayout49.xml"/><Relationship Id="rId13" Type="http://schemas.openxmlformats.org/officeDocument/2006/relationships/slideLayout" Target="../slideLayouts/slideLayout50.xml"/><Relationship Id="rId14" Type="http://schemas.openxmlformats.org/officeDocument/2006/relationships/slideLayout" Target="../slideLayouts/slideLayout51.xml"/><Relationship Id="rId15" Type="http://schemas.openxmlformats.org/officeDocument/2006/relationships/theme" Target="../theme/theme4.xml"/><Relationship Id="rId16" Type="http://schemas.openxmlformats.org/officeDocument/2006/relationships/image" Target="../media/image3.png"/><Relationship Id="rId17" Type="http://schemas.openxmlformats.org/officeDocument/2006/relationships/image" Target="../media/image4.png"/><Relationship Id="rId1" Type="http://schemas.openxmlformats.org/officeDocument/2006/relationships/slideLayout" Target="../slideLayouts/slideLayout38.xml"/><Relationship Id="rId2" Type="http://schemas.openxmlformats.org/officeDocument/2006/relationships/slideLayout" Target="../slideLayouts/slideLayout39.xml"/><Relationship Id="rId3" Type="http://schemas.openxmlformats.org/officeDocument/2006/relationships/slideLayout" Target="../slideLayouts/slideLayout40.xml"/><Relationship Id="rId4" Type="http://schemas.openxmlformats.org/officeDocument/2006/relationships/slideLayout" Target="../slideLayouts/slideLayout41.xml"/><Relationship Id="rId5" Type="http://schemas.openxmlformats.org/officeDocument/2006/relationships/slideLayout" Target="../slideLayouts/slideLayout42.xml"/><Relationship Id="rId6" Type="http://schemas.openxmlformats.org/officeDocument/2006/relationships/slideLayout" Target="../slideLayouts/slideLayout43.xml"/><Relationship Id="rId7" Type="http://schemas.openxmlformats.org/officeDocument/2006/relationships/slideLayout" Target="../slideLayouts/slideLayout44.xml"/><Relationship Id="rId8" Type="http://schemas.openxmlformats.org/officeDocument/2006/relationships/slideLayout" Target="../slideLayouts/slideLayout45.xml"/><Relationship Id="rId9" Type="http://schemas.openxmlformats.org/officeDocument/2006/relationships/slideLayout" Target="../slideLayouts/slideLayout46.xml"/><Relationship Id="rId10"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62.xml"/><Relationship Id="rId12" Type="http://schemas.openxmlformats.org/officeDocument/2006/relationships/slideLayout" Target="../slideLayouts/slideLayout63.xml"/><Relationship Id="rId13" Type="http://schemas.openxmlformats.org/officeDocument/2006/relationships/slideLayout" Target="../slideLayouts/slideLayout64.xml"/><Relationship Id="rId14" Type="http://schemas.openxmlformats.org/officeDocument/2006/relationships/slideLayout" Target="../slideLayouts/slideLayout65.xml"/><Relationship Id="rId15" Type="http://schemas.openxmlformats.org/officeDocument/2006/relationships/theme" Target="../theme/theme5.xml"/><Relationship Id="rId16" Type="http://schemas.openxmlformats.org/officeDocument/2006/relationships/image" Target="../media/image3.png"/><Relationship Id="rId17" Type="http://schemas.openxmlformats.org/officeDocument/2006/relationships/image" Target="../media/image4.png"/><Relationship Id="rId1" Type="http://schemas.openxmlformats.org/officeDocument/2006/relationships/slideLayout" Target="../slideLayouts/slideLayout52.xml"/><Relationship Id="rId2" Type="http://schemas.openxmlformats.org/officeDocument/2006/relationships/slideLayout" Target="../slideLayouts/slideLayout53.xml"/><Relationship Id="rId3" Type="http://schemas.openxmlformats.org/officeDocument/2006/relationships/slideLayout" Target="../slideLayouts/slideLayout54.xml"/><Relationship Id="rId4" Type="http://schemas.openxmlformats.org/officeDocument/2006/relationships/slideLayout" Target="../slideLayouts/slideLayout55.xml"/><Relationship Id="rId5" Type="http://schemas.openxmlformats.org/officeDocument/2006/relationships/slideLayout" Target="../slideLayouts/slideLayout56.xml"/><Relationship Id="rId6" Type="http://schemas.openxmlformats.org/officeDocument/2006/relationships/slideLayout" Target="../slideLayouts/slideLayout57.xml"/><Relationship Id="rId7" Type="http://schemas.openxmlformats.org/officeDocument/2006/relationships/slideLayout" Target="../slideLayouts/slideLayout58.xml"/><Relationship Id="rId8" Type="http://schemas.openxmlformats.org/officeDocument/2006/relationships/slideLayout" Target="../slideLayouts/slideLayout59.xml"/><Relationship Id="rId9" Type="http://schemas.openxmlformats.org/officeDocument/2006/relationships/slideLayout" Target="../slideLayouts/slideLayout60.xml"/><Relationship Id="rId10" Type="http://schemas.openxmlformats.org/officeDocument/2006/relationships/slideLayout" Target="../slideLayouts/slideLayout61.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76.xml"/><Relationship Id="rId12" Type="http://schemas.openxmlformats.org/officeDocument/2006/relationships/slideLayout" Target="../slideLayouts/slideLayout77.xml"/><Relationship Id="rId13" Type="http://schemas.openxmlformats.org/officeDocument/2006/relationships/slideLayout" Target="../slideLayouts/slideLayout78.xml"/><Relationship Id="rId14" Type="http://schemas.openxmlformats.org/officeDocument/2006/relationships/slideLayout" Target="../slideLayouts/slideLayout79.xml"/><Relationship Id="rId15" Type="http://schemas.openxmlformats.org/officeDocument/2006/relationships/theme" Target="../theme/theme6.xml"/><Relationship Id="rId16" Type="http://schemas.openxmlformats.org/officeDocument/2006/relationships/image" Target="../media/image3.png"/><Relationship Id="rId17" Type="http://schemas.openxmlformats.org/officeDocument/2006/relationships/image" Target="../media/image4.png"/><Relationship Id="rId1" Type="http://schemas.openxmlformats.org/officeDocument/2006/relationships/slideLayout" Target="../slideLayouts/slideLayout66.xml"/><Relationship Id="rId2" Type="http://schemas.openxmlformats.org/officeDocument/2006/relationships/slideLayout" Target="../slideLayouts/slideLayout67.xml"/><Relationship Id="rId3" Type="http://schemas.openxmlformats.org/officeDocument/2006/relationships/slideLayout" Target="../slideLayouts/slideLayout68.xml"/><Relationship Id="rId4" Type="http://schemas.openxmlformats.org/officeDocument/2006/relationships/slideLayout" Target="../slideLayouts/slideLayout69.xml"/><Relationship Id="rId5" Type="http://schemas.openxmlformats.org/officeDocument/2006/relationships/slideLayout" Target="../slideLayouts/slideLayout70.xml"/><Relationship Id="rId6" Type="http://schemas.openxmlformats.org/officeDocument/2006/relationships/slideLayout" Target="../slideLayouts/slideLayout71.xml"/><Relationship Id="rId7" Type="http://schemas.openxmlformats.org/officeDocument/2006/relationships/slideLayout" Target="../slideLayouts/slideLayout72.xml"/><Relationship Id="rId8" Type="http://schemas.openxmlformats.org/officeDocument/2006/relationships/slideLayout" Target="../slideLayouts/slideLayout73.xml"/><Relationship Id="rId9" Type="http://schemas.openxmlformats.org/officeDocument/2006/relationships/slideLayout" Target="../slideLayouts/slideLayout74.xml"/><Relationship Id="rId10" Type="http://schemas.openxmlformats.org/officeDocument/2006/relationships/slideLayout" Target="../slideLayouts/slideLayout7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90.xml"/><Relationship Id="rId12" Type="http://schemas.openxmlformats.org/officeDocument/2006/relationships/slideLayout" Target="../slideLayouts/slideLayout91.xml"/><Relationship Id="rId13" Type="http://schemas.openxmlformats.org/officeDocument/2006/relationships/slideLayout" Target="../slideLayouts/slideLayout92.xml"/><Relationship Id="rId14" Type="http://schemas.openxmlformats.org/officeDocument/2006/relationships/slideLayout" Target="../slideLayouts/slideLayout93.xml"/><Relationship Id="rId15" Type="http://schemas.openxmlformats.org/officeDocument/2006/relationships/theme" Target="../theme/theme7.xml"/><Relationship Id="rId16" Type="http://schemas.openxmlformats.org/officeDocument/2006/relationships/image" Target="../media/image3.png"/><Relationship Id="rId17" Type="http://schemas.openxmlformats.org/officeDocument/2006/relationships/image" Target="../media/image4.png"/><Relationship Id="rId1" Type="http://schemas.openxmlformats.org/officeDocument/2006/relationships/slideLayout" Target="../slideLayouts/slideLayout80.xml"/><Relationship Id="rId2" Type="http://schemas.openxmlformats.org/officeDocument/2006/relationships/slideLayout" Target="../slideLayouts/slideLayout81.xml"/><Relationship Id="rId3" Type="http://schemas.openxmlformats.org/officeDocument/2006/relationships/slideLayout" Target="../slideLayouts/slideLayout82.xml"/><Relationship Id="rId4" Type="http://schemas.openxmlformats.org/officeDocument/2006/relationships/slideLayout" Target="../slideLayouts/slideLayout83.xml"/><Relationship Id="rId5" Type="http://schemas.openxmlformats.org/officeDocument/2006/relationships/slideLayout" Target="../slideLayouts/slideLayout84.xml"/><Relationship Id="rId6" Type="http://schemas.openxmlformats.org/officeDocument/2006/relationships/slideLayout" Target="../slideLayouts/slideLayout85.xml"/><Relationship Id="rId7" Type="http://schemas.openxmlformats.org/officeDocument/2006/relationships/slideLayout" Target="../slideLayouts/slideLayout86.xml"/><Relationship Id="rId8" Type="http://schemas.openxmlformats.org/officeDocument/2006/relationships/slideLayout" Target="../slideLayouts/slideLayout87.xml"/><Relationship Id="rId9" Type="http://schemas.openxmlformats.org/officeDocument/2006/relationships/slideLayout" Target="../slideLayouts/slideLayout88.xml"/><Relationship Id="rId10" Type="http://schemas.openxmlformats.org/officeDocument/2006/relationships/slideLayout" Target="../slideLayouts/slideLayout89.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104.xml"/><Relationship Id="rId12" Type="http://schemas.openxmlformats.org/officeDocument/2006/relationships/theme" Target="../theme/theme8.xml"/><Relationship Id="rId13" Type="http://schemas.openxmlformats.org/officeDocument/2006/relationships/image" Target="../media/image3.png"/><Relationship Id="rId14" Type="http://schemas.openxmlformats.org/officeDocument/2006/relationships/image" Target="../media/image4.png"/><Relationship Id="rId1" Type="http://schemas.openxmlformats.org/officeDocument/2006/relationships/slideLayout" Target="../slideLayouts/slideLayout94.xml"/><Relationship Id="rId2" Type="http://schemas.openxmlformats.org/officeDocument/2006/relationships/slideLayout" Target="../slideLayouts/slideLayout95.xml"/><Relationship Id="rId3" Type="http://schemas.openxmlformats.org/officeDocument/2006/relationships/slideLayout" Target="../slideLayouts/slideLayout96.xml"/><Relationship Id="rId4" Type="http://schemas.openxmlformats.org/officeDocument/2006/relationships/slideLayout" Target="../slideLayouts/slideLayout97.xml"/><Relationship Id="rId5" Type="http://schemas.openxmlformats.org/officeDocument/2006/relationships/slideLayout" Target="../slideLayouts/slideLayout98.xml"/><Relationship Id="rId6" Type="http://schemas.openxmlformats.org/officeDocument/2006/relationships/slideLayout" Target="../slideLayouts/slideLayout99.xml"/><Relationship Id="rId7" Type="http://schemas.openxmlformats.org/officeDocument/2006/relationships/slideLayout" Target="../slideLayouts/slideLayout100.xml"/><Relationship Id="rId8" Type="http://schemas.openxmlformats.org/officeDocument/2006/relationships/slideLayout" Target="../slideLayouts/slideLayout101.xml"/><Relationship Id="rId9" Type="http://schemas.openxmlformats.org/officeDocument/2006/relationships/slideLayout" Target="../slideLayouts/slideLayout102.xml"/><Relationship Id="rId10" Type="http://schemas.openxmlformats.org/officeDocument/2006/relationships/slideLayout" Target="../slideLayouts/slideLayout103.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115.xml"/><Relationship Id="rId12" Type="http://schemas.openxmlformats.org/officeDocument/2006/relationships/slideLayout" Target="../slideLayouts/slideLayout116.xml"/><Relationship Id="rId13" Type="http://schemas.openxmlformats.org/officeDocument/2006/relationships/slideLayout" Target="../slideLayouts/slideLayout117.xml"/><Relationship Id="rId14" Type="http://schemas.openxmlformats.org/officeDocument/2006/relationships/slideLayout" Target="../slideLayouts/slideLayout118.xml"/><Relationship Id="rId15" Type="http://schemas.openxmlformats.org/officeDocument/2006/relationships/theme" Target="../theme/theme9.xml"/><Relationship Id="rId16" Type="http://schemas.openxmlformats.org/officeDocument/2006/relationships/image" Target="../media/image5.png"/><Relationship Id="rId17" Type="http://schemas.openxmlformats.org/officeDocument/2006/relationships/image" Target="../media/image4.png"/><Relationship Id="rId1" Type="http://schemas.openxmlformats.org/officeDocument/2006/relationships/slideLayout" Target="../slideLayouts/slideLayout105.xml"/><Relationship Id="rId2" Type="http://schemas.openxmlformats.org/officeDocument/2006/relationships/slideLayout" Target="../slideLayouts/slideLayout106.xml"/><Relationship Id="rId3" Type="http://schemas.openxmlformats.org/officeDocument/2006/relationships/slideLayout" Target="../slideLayouts/slideLayout107.xml"/><Relationship Id="rId4" Type="http://schemas.openxmlformats.org/officeDocument/2006/relationships/slideLayout" Target="../slideLayouts/slideLayout108.xml"/><Relationship Id="rId5" Type="http://schemas.openxmlformats.org/officeDocument/2006/relationships/slideLayout" Target="../slideLayouts/slideLayout109.xml"/><Relationship Id="rId6" Type="http://schemas.openxmlformats.org/officeDocument/2006/relationships/slideLayout" Target="../slideLayouts/slideLayout110.xml"/><Relationship Id="rId7" Type="http://schemas.openxmlformats.org/officeDocument/2006/relationships/slideLayout" Target="../slideLayouts/slideLayout111.xml"/><Relationship Id="rId8" Type="http://schemas.openxmlformats.org/officeDocument/2006/relationships/slideLayout" Target="../slideLayouts/slideLayout112.xml"/><Relationship Id="rId9" Type="http://schemas.openxmlformats.org/officeDocument/2006/relationships/slideLayout" Target="../slideLayouts/slideLayout113.xml"/><Relationship Id="rId10" Type="http://schemas.openxmlformats.org/officeDocument/2006/relationships/slideLayout" Target="../slideLayouts/slideLayout1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524000"/>
            <a:ext cx="9144000" cy="152400"/>
          </a:xfrm>
          <a:prstGeom prst="rect">
            <a:avLst/>
          </a:prstGeom>
          <a:gradFill rotWithShape="0">
            <a:gsLst>
              <a:gs pos="0">
                <a:srgbClr val="E8EEFE"/>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cs typeface="+mn-cs"/>
            </a:endParaRPr>
          </a:p>
        </p:txBody>
      </p:sp>
      <p:sp>
        <p:nvSpPr>
          <p:cNvPr id="13315" name="Rectangle 3"/>
          <p:cNvSpPr>
            <a:spLocks noChangeArrowheads="1"/>
          </p:cNvSpPr>
          <p:nvPr/>
        </p:nvSpPr>
        <p:spPr bwMode="auto">
          <a:xfrm>
            <a:off x="8839200" y="1524000"/>
            <a:ext cx="304800" cy="1219200"/>
          </a:xfrm>
          <a:prstGeom prst="rect">
            <a:avLst/>
          </a:prstGeom>
          <a:gradFill rotWithShape="0">
            <a:gsLst>
              <a:gs pos="0">
                <a:srgbClr val="E8EEFE"/>
              </a:gs>
              <a:gs pos="100000">
                <a:srgbClr val="FFFF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cs typeface="+mn-cs"/>
            </a:endParaRPr>
          </a:p>
        </p:txBody>
      </p:sp>
      <p:sp>
        <p:nvSpPr>
          <p:cNvPr id="13316" name="Rectangle 4"/>
          <p:cNvSpPr>
            <a:spLocks noChangeArrowheads="1"/>
          </p:cNvSpPr>
          <p:nvPr/>
        </p:nvSpPr>
        <p:spPr bwMode="auto">
          <a:xfrm>
            <a:off x="0" y="1524000"/>
            <a:ext cx="609600" cy="3810000"/>
          </a:xfrm>
          <a:prstGeom prst="rect">
            <a:avLst/>
          </a:prstGeom>
          <a:gradFill rotWithShape="0">
            <a:gsLst>
              <a:gs pos="0">
                <a:srgbClr val="E8EEFE"/>
              </a:gs>
              <a:gs pos="100000">
                <a:srgbClr val="FFFF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cs typeface="+mn-cs"/>
            </a:endParaRPr>
          </a:p>
        </p:txBody>
      </p:sp>
      <p:sp>
        <p:nvSpPr>
          <p:cNvPr id="13317" name="Rectangle 5"/>
          <p:cNvSpPr>
            <a:spLocks noChangeArrowheads="1"/>
          </p:cNvSpPr>
          <p:nvPr/>
        </p:nvSpPr>
        <p:spPr bwMode="auto">
          <a:xfrm>
            <a:off x="0" y="0"/>
            <a:ext cx="9144000" cy="1524000"/>
          </a:xfrm>
          <a:prstGeom prst="rect">
            <a:avLst/>
          </a:prstGeom>
          <a:gradFill rotWithShape="0">
            <a:gsLst>
              <a:gs pos="0">
                <a:schemeClr val="bg1"/>
              </a:gs>
              <a:gs pos="100000">
                <a:srgbClr val="E8EEFE"/>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cs-CZ">
              <a:cs typeface="+mn-cs"/>
            </a:endParaRPr>
          </a:p>
          <a:p>
            <a:pPr>
              <a:defRPr/>
            </a:pPr>
            <a:endParaRPr lang="cs-CZ">
              <a:cs typeface="+mn-cs"/>
            </a:endParaRPr>
          </a:p>
        </p:txBody>
      </p:sp>
      <p:grpSp>
        <p:nvGrpSpPr>
          <p:cNvPr id="1030" name="Group 6"/>
          <p:cNvGrpSpPr>
            <a:grpSpLocks/>
          </p:cNvGrpSpPr>
          <p:nvPr userDrawn="1"/>
        </p:nvGrpSpPr>
        <p:grpSpPr bwMode="auto">
          <a:xfrm>
            <a:off x="0" y="0"/>
            <a:ext cx="9144000" cy="6858000"/>
            <a:chOff x="0" y="0"/>
            <a:chExt cx="5760" cy="4320"/>
          </a:xfrm>
        </p:grpSpPr>
        <p:grpSp>
          <p:nvGrpSpPr>
            <p:cNvPr id="1045" name="Group 7"/>
            <p:cNvGrpSpPr>
              <a:grpSpLocks/>
            </p:cNvGrpSpPr>
            <p:nvPr/>
          </p:nvGrpSpPr>
          <p:grpSpPr bwMode="auto">
            <a:xfrm>
              <a:off x="0" y="192"/>
              <a:ext cx="5760" cy="4032"/>
              <a:chOff x="0" y="192"/>
              <a:chExt cx="5760" cy="4032"/>
            </a:xfrm>
          </p:grpSpPr>
          <p:sp>
            <p:nvSpPr>
              <p:cNvPr id="13320" name="Line 8"/>
              <p:cNvSpPr>
                <a:spLocks noChangeShapeType="1"/>
              </p:cNvSpPr>
              <p:nvPr/>
            </p:nvSpPr>
            <p:spPr bwMode="white">
              <a:xfrm>
                <a:off x="0" y="19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21" name="Line 9"/>
              <p:cNvSpPr>
                <a:spLocks noChangeShapeType="1"/>
              </p:cNvSpPr>
              <p:nvPr/>
            </p:nvSpPr>
            <p:spPr bwMode="white">
              <a:xfrm>
                <a:off x="0" y="38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22" name="Line 10"/>
              <p:cNvSpPr>
                <a:spLocks noChangeShapeType="1"/>
              </p:cNvSpPr>
              <p:nvPr/>
            </p:nvSpPr>
            <p:spPr bwMode="white">
              <a:xfrm>
                <a:off x="0" y="57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23" name="Line 11"/>
              <p:cNvSpPr>
                <a:spLocks noChangeShapeType="1"/>
              </p:cNvSpPr>
              <p:nvPr/>
            </p:nvSpPr>
            <p:spPr bwMode="white">
              <a:xfrm>
                <a:off x="0" y="76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24" name="Line 12"/>
              <p:cNvSpPr>
                <a:spLocks noChangeShapeType="1"/>
              </p:cNvSpPr>
              <p:nvPr/>
            </p:nvSpPr>
            <p:spPr bwMode="white">
              <a:xfrm>
                <a:off x="0" y="96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25" name="Line 13"/>
              <p:cNvSpPr>
                <a:spLocks noChangeShapeType="1"/>
              </p:cNvSpPr>
              <p:nvPr/>
            </p:nvSpPr>
            <p:spPr bwMode="white">
              <a:xfrm>
                <a:off x="0" y="115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26" name="Line 14"/>
              <p:cNvSpPr>
                <a:spLocks noChangeShapeType="1"/>
              </p:cNvSpPr>
              <p:nvPr/>
            </p:nvSpPr>
            <p:spPr bwMode="white">
              <a:xfrm>
                <a:off x="0" y="134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27" name="Line 15"/>
              <p:cNvSpPr>
                <a:spLocks noChangeShapeType="1"/>
              </p:cNvSpPr>
              <p:nvPr/>
            </p:nvSpPr>
            <p:spPr bwMode="white">
              <a:xfrm>
                <a:off x="0" y="153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28" name="Line 16"/>
              <p:cNvSpPr>
                <a:spLocks noChangeShapeType="1"/>
              </p:cNvSpPr>
              <p:nvPr/>
            </p:nvSpPr>
            <p:spPr bwMode="white">
              <a:xfrm>
                <a:off x="0" y="172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29" name="Line 17"/>
              <p:cNvSpPr>
                <a:spLocks noChangeShapeType="1"/>
              </p:cNvSpPr>
              <p:nvPr/>
            </p:nvSpPr>
            <p:spPr bwMode="white">
              <a:xfrm>
                <a:off x="0" y="192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30" name="Line 18"/>
              <p:cNvSpPr>
                <a:spLocks noChangeShapeType="1"/>
              </p:cNvSpPr>
              <p:nvPr/>
            </p:nvSpPr>
            <p:spPr bwMode="white">
              <a:xfrm>
                <a:off x="0" y="211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31" name="Line 19"/>
              <p:cNvSpPr>
                <a:spLocks noChangeShapeType="1"/>
              </p:cNvSpPr>
              <p:nvPr/>
            </p:nvSpPr>
            <p:spPr bwMode="white">
              <a:xfrm>
                <a:off x="0" y="230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32" name="Line 20"/>
              <p:cNvSpPr>
                <a:spLocks noChangeShapeType="1"/>
              </p:cNvSpPr>
              <p:nvPr/>
            </p:nvSpPr>
            <p:spPr bwMode="white">
              <a:xfrm>
                <a:off x="0" y="249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33" name="Line 21"/>
              <p:cNvSpPr>
                <a:spLocks noChangeShapeType="1"/>
              </p:cNvSpPr>
              <p:nvPr/>
            </p:nvSpPr>
            <p:spPr bwMode="white">
              <a:xfrm>
                <a:off x="0" y="268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34" name="Line 22"/>
              <p:cNvSpPr>
                <a:spLocks noChangeShapeType="1"/>
              </p:cNvSpPr>
              <p:nvPr/>
            </p:nvSpPr>
            <p:spPr bwMode="white">
              <a:xfrm>
                <a:off x="0" y="288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35" name="Line 23"/>
              <p:cNvSpPr>
                <a:spLocks noChangeShapeType="1"/>
              </p:cNvSpPr>
              <p:nvPr/>
            </p:nvSpPr>
            <p:spPr bwMode="white">
              <a:xfrm>
                <a:off x="0" y="307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36" name="Line 24"/>
              <p:cNvSpPr>
                <a:spLocks noChangeShapeType="1"/>
              </p:cNvSpPr>
              <p:nvPr/>
            </p:nvSpPr>
            <p:spPr bwMode="white">
              <a:xfrm>
                <a:off x="0" y="326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37" name="Line 25"/>
              <p:cNvSpPr>
                <a:spLocks noChangeShapeType="1"/>
              </p:cNvSpPr>
              <p:nvPr/>
            </p:nvSpPr>
            <p:spPr bwMode="white">
              <a:xfrm>
                <a:off x="0" y="345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38" name="Line 26"/>
              <p:cNvSpPr>
                <a:spLocks noChangeShapeType="1"/>
              </p:cNvSpPr>
              <p:nvPr/>
            </p:nvSpPr>
            <p:spPr bwMode="white">
              <a:xfrm>
                <a:off x="0" y="364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39" name="Line 27"/>
              <p:cNvSpPr>
                <a:spLocks noChangeShapeType="1"/>
              </p:cNvSpPr>
              <p:nvPr/>
            </p:nvSpPr>
            <p:spPr bwMode="white">
              <a:xfrm>
                <a:off x="0" y="384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40" name="Line 28"/>
              <p:cNvSpPr>
                <a:spLocks noChangeShapeType="1"/>
              </p:cNvSpPr>
              <p:nvPr/>
            </p:nvSpPr>
            <p:spPr bwMode="white">
              <a:xfrm>
                <a:off x="0" y="403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41" name="Line 29"/>
              <p:cNvSpPr>
                <a:spLocks noChangeShapeType="1"/>
              </p:cNvSpPr>
              <p:nvPr/>
            </p:nvSpPr>
            <p:spPr bwMode="white">
              <a:xfrm>
                <a:off x="0" y="422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grpSp>
        <p:grpSp>
          <p:nvGrpSpPr>
            <p:cNvPr id="1046" name="Group 30"/>
            <p:cNvGrpSpPr>
              <a:grpSpLocks/>
            </p:cNvGrpSpPr>
            <p:nvPr/>
          </p:nvGrpSpPr>
          <p:grpSpPr bwMode="auto">
            <a:xfrm>
              <a:off x="192" y="0"/>
              <a:ext cx="5376" cy="4320"/>
              <a:chOff x="192" y="0"/>
              <a:chExt cx="5376" cy="4320"/>
            </a:xfrm>
          </p:grpSpPr>
          <p:sp>
            <p:nvSpPr>
              <p:cNvPr id="13343" name="Line 31"/>
              <p:cNvSpPr>
                <a:spLocks noChangeShapeType="1"/>
              </p:cNvSpPr>
              <p:nvPr/>
            </p:nvSpPr>
            <p:spPr bwMode="white">
              <a:xfrm>
                <a:off x="19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44" name="Line 32"/>
              <p:cNvSpPr>
                <a:spLocks noChangeShapeType="1"/>
              </p:cNvSpPr>
              <p:nvPr/>
            </p:nvSpPr>
            <p:spPr bwMode="white">
              <a:xfrm>
                <a:off x="38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45" name="Line 33"/>
              <p:cNvSpPr>
                <a:spLocks noChangeShapeType="1"/>
              </p:cNvSpPr>
              <p:nvPr/>
            </p:nvSpPr>
            <p:spPr bwMode="white">
              <a:xfrm>
                <a:off x="57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46" name="Line 34"/>
              <p:cNvSpPr>
                <a:spLocks noChangeShapeType="1"/>
              </p:cNvSpPr>
              <p:nvPr/>
            </p:nvSpPr>
            <p:spPr bwMode="white">
              <a:xfrm>
                <a:off x="76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47" name="Line 35"/>
              <p:cNvSpPr>
                <a:spLocks noChangeShapeType="1"/>
              </p:cNvSpPr>
              <p:nvPr/>
            </p:nvSpPr>
            <p:spPr bwMode="white">
              <a:xfrm>
                <a:off x="96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48" name="Line 36"/>
              <p:cNvSpPr>
                <a:spLocks noChangeShapeType="1"/>
              </p:cNvSpPr>
              <p:nvPr/>
            </p:nvSpPr>
            <p:spPr bwMode="white">
              <a:xfrm>
                <a:off x="115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49" name="Line 37"/>
              <p:cNvSpPr>
                <a:spLocks noChangeShapeType="1"/>
              </p:cNvSpPr>
              <p:nvPr/>
            </p:nvSpPr>
            <p:spPr bwMode="white">
              <a:xfrm>
                <a:off x="134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50" name="Line 38"/>
              <p:cNvSpPr>
                <a:spLocks noChangeShapeType="1"/>
              </p:cNvSpPr>
              <p:nvPr/>
            </p:nvSpPr>
            <p:spPr bwMode="white">
              <a:xfrm>
                <a:off x="153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51" name="Line 39"/>
              <p:cNvSpPr>
                <a:spLocks noChangeShapeType="1"/>
              </p:cNvSpPr>
              <p:nvPr/>
            </p:nvSpPr>
            <p:spPr bwMode="white">
              <a:xfrm>
                <a:off x="172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52" name="Line 40"/>
              <p:cNvSpPr>
                <a:spLocks noChangeShapeType="1"/>
              </p:cNvSpPr>
              <p:nvPr/>
            </p:nvSpPr>
            <p:spPr bwMode="white">
              <a:xfrm>
                <a:off x="192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53" name="Line 41"/>
              <p:cNvSpPr>
                <a:spLocks noChangeShapeType="1"/>
              </p:cNvSpPr>
              <p:nvPr/>
            </p:nvSpPr>
            <p:spPr bwMode="white">
              <a:xfrm>
                <a:off x="211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54" name="Line 42"/>
              <p:cNvSpPr>
                <a:spLocks noChangeShapeType="1"/>
              </p:cNvSpPr>
              <p:nvPr/>
            </p:nvSpPr>
            <p:spPr bwMode="white">
              <a:xfrm>
                <a:off x="230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55" name="Line 43"/>
              <p:cNvSpPr>
                <a:spLocks noChangeShapeType="1"/>
              </p:cNvSpPr>
              <p:nvPr/>
            </p:nvSpPr>
            <p:spPr bwMode="white">
              <a:xfrm>
                <a:off x="249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56" name="Line 44"/>
              <p:cNvSpPr>
                <a:spLocks noChangeShapeType="1"/>
              </p:cNvSpPr>
              <p:nvPr/>
            </p:nvSpPr>
            <p:spPr bwMode="white">
              <a:xfrm>
                <a:off x="268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57" name="Line 45"/>
              <p:cNvSpPr>
                <a:spLocks noChangeShapeType="1"/>
              </p:cNvSpPr>
              <p:nvPr/>
            </p:nvSpPr>
            <p:spPr bwMode="white">
              <a:xfrm>
                <a:off x="288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58" name="Line 46"/>
              <p:cNvSpPr>
                <a:spLocks noChangeShapeType="1"/>
              </p:cNvSpPr>
              <p:nvPr/>
            </p:nvSpPr>
            <p:spPr bwMode="white">
              <a:xfrm>
                <a:off x="307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59" name="Line 47"/>
              <p:cNvSpPr>
                <a:spLocks noChangeShapeType="1"/>
              </p:cNvSpPr>
              <p:nvPr/>
            </p:nvSpPr>
            <p:spPr bwMode="white">
              <a:xfrm>
                <a:off x="326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60" name="Line 48"/>
              <p:cNvSpPr>
                <a:spLocks noChangeShapeType="1"/>
              </p:cNvSpPr>
              <p:nvPr/>
            </p:nvSpPr>
            <p:spPr bwMode="white">
              <a:xfrm>
                <a:off x="345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61" name="Line 49"/>
              <p:cNvSpPr>
                <a:spLocks noChangeShapeType="1"/>
              </p:cNvSpPr>
              <p:nvPr/>
            </p:nvSpPr>
            <p:spPr bwMode="white">
              <a:xfrm>
                <a:off x="364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62" name="Line 50"/>
              <p:cNvSpPr>
                <a:spLocks noChangeShapeType="1"/>
              </p:cNvSpPr>
              <p:nvPr/>
            </p:nvSpPr>
            <p:spPr bwMode="white">
              <a:xfrm>
                <a:off x="384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63" name="Line 51"/>
              <p:cNvSpPr>
                <a:spLocks noChangeShapeType="1"/>
              </p:cNvSpPr>
              <p:nvPr/>
            </p:nvSpPr>
            <p:spPr bwMode="white">
              <a:xfrm>
                <a:off x="403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64" name="Line 52"/>
              <p:cNvSpPr>
                <a:spLocks noChangeShapeType="1"/>
              </p:cNvSpPr>
              <p:nvPr/>
            </p:nvSpPr>
            <p:spPr bwMode="white">
              <a:xfrm>
                <a:off x="422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65" name="Line 53"/>
              <p:cNvSpPr>
                <a:spLocks noChangeShapeType="1"/>
              </p:cNvSpPr>
              <p:nvPr/>
            </p:nvSpPr>
            <p:spPr bwMode="white">
              <a:xfrm>
                <a:off x="441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66" name="Line 54"/>
              <p:cNvSpPr>
                <a:spLocks noChangeShapeType="1"/>
              </p:cNvSpPr>
              <p:nvPr/>
            </p:nvSpPr>
            <p:spPr bwMode="white">
              <a:xfrm>
                <a:off x="460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67" name="Line 55"/>
              <p:cNvSpPr>
                <a:spLocks noChangeShapeType="1"/>
              </p:cNvSpPr>
              <p:nvPr/>
            </p:nvSpPr>
            <p:spPr bwMode="white">
              <a:xfrm>
                <a:off x="480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68" name="Line 56"/>
              <p:cNvSpPr>
                <a:spLocks noChangeShapeType="1"/>
              </p:cNvSpPr>
              <p:nvPr/>
            </p:nvSpPr>
            <p:spPr bwMode="white">
              <a:xfrm>
                <a:off x="499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69" name="Line 57"/>
              <p:cNvSpPr>
                <a:spLocks noChangeShapeType="1"/>
              </p:cNvSpPr>
              <p:nvPr/>
            </p:nvSpPr>
            <p:spPr bwMode="white">
              <a:xfrm>
                <a:off x="518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70" name="Line 58"/>
              <p:cNvSpPr>
                <a:spLocks noChangeShapeType="1"/>
              </p:cNvSpPr>
              <p:nvPr/>
            </p:nvSpPr>
            <p:spPr bwMode="white">
              <a:xfrm>
                <a:off x="537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71" name="Line 59"/>
              <p:cNvSpPr>
                <a:spLocks noChangeShapeType="1"/>
              </p:cNvSpPr>
              <p:nvPr/>
            </p:nvSpPr>
            <p:spPr bwMode="white">
              <a:xfrm>
                <a:off x="556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grpSp>
      </p:grpSp>
      <p:sp>
        <p:nvSpPr>
          <p:cNvPr id="13372" name="Rectangle 60"/>
          <p:cNvSpPr>
            <a:spLocks noChangeArrowheads="1"/>
          </p:cNvSpPr>
          <p:nvPr/>
        </p:nvSpPr>
        <p:spPr bwMode="ltGray">
          <a:xfrm>
            <a:off x="3352800" y="0"/>
            <a:ext cx="5791200" cy="1524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cs typeface="+mn-cs"/>
            </a:endParaRPr>
          </a:p>
        </p:txBody>
      </p:sp>
      <p:sp>
        <p:nvSpPr>
          <p:cNvPr id="13373" name="Line 61"/>
          <p:cNvSpPr>
            <a:spLocks noChangeShapeType="1"/>
          </p:cNvSpPr>
          <p:nvPr/>
        </p:nvSpPr>
        <p:spPr bwMode="ltGray">
          <a:xfrm>
            <a:off x="8993188" y="0"/>
            <a:ext cx="0" cy="236220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grpSp>
        <p:nvGrpSpPr>
          <p:cNvPr id="1033" name="Group 62"/>
          <p:cNvGrpSpPr>
            <a:grpSpLocks/>
          </p:cNvGrpSpPr>
          <p:nvPr/>
        </p:nvGrpSpPr>
        <p:grpSpPr bwMode="auto">
          <a:xfrm>
            <a:off x="414338" y="1416050"/>
            <a:ext cx="1784350" cy="2324100"/>
            <a:chOff x="96" y="916"/>
            <a:chExt cx="2208" cy="2876"/>
          </a:xfrm>
        </p:grpSpPr>
        <p:sp>
          <p:nvSpPr>
            <p:cNvPr id="13375" name="Line 63"/>
            <p:cNvSpPr>
              <a:spLocks noChangeShapeType="1"/>
            </p:cNvSpPr>
            <p:nvPr/>
          </p:nvSpPr>
          <p:spPr bwMode="ltGray">
            <a:xfrm flipH="1">
              <a:off x="96" y="1038"/>
              <a:ext cx="220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76" name="Line 64"/>
            <p:cNvSpPr>
              <a:spLocks noChangeShapeType="1"/>
            </p:cNvSpPr>
            <p:nvPr/>
          </p:nvSpPr>
          <p:spPr bwMode="ltGray">
            <a:xfrm>
              <a:off x="336" y="920"/>
              <a:ext cx="0" cy="287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3377" name="Arc 65"/>
            <p:cNvSpPr>
              <a:spLocks/>
            </p:cNvSpPr>
            <p:nvPr/>
          </p:nvSpPr>
          <p:spPr bwMode="ltGray">
            <a:xfrm flipH="1">
              <a:off x="218" y="916"/>
              <a:ext cx="238" cy="240"/>
            </a:xfrm>
            <a:custGeom>
              <a:avLst/>
              <a:gdLst>
                <a:gd name="T0" fmla="*/ 1 w 43195"/>
                <a:gd name="T1" fmla="*/ 0 h 43200"/>
                <a:gd name="T2" fmla="*/ 0 w 43195"/>
                <a:gd name="T3" fmla="*/ 1 h 43200"/>
                <a:gd name="T4" fmla="*/ 1 w 43195"/>
                <a:gd name="T5" fmla="*/ 1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path>
                <a:path w="43195" h="43200" stroke="0"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lnTo>
                    <a:pt x="21595" y="21600"/>
                  </a:lnTo>
                  <a:lnTo>
                    <a:pt x="21114" y="5"/>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grpSp>
      <p:sp>
        <p:nvSpPr>
          <p:cNvPr id="13378" name="Rectangle 66"/>
          <p:cNvSpPr>
            <a:spLocks noGrp="1" noChangeArrowheads="1"/>
          </p:cNvSpPr>
          <p:nvPr>
            <p:ph type="title"/>
          </p:nvPr>
        </p:nvSpPr>
        <p:spPr bwMode="auto">
          <a:xfrm>
            <a:off x="1077913" y="304800"/>
            <a:ext cx="69405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dirty="0" err="1"/>
              <a:t>Klepnutím</a:t>
            </a:r>
            <a:r>
              <a:rPr lang="en-US" dirty="0"/>
              <a:t> </a:t>
            </a:r>
            <a:r>
              <a:rPr lang="en-US" dirty="0" err="1"/>
              <a:t>lze</a:t>
            </a:r>
            <a:r>
              <a:rPr lang="en-US" dirty="0"/>
              <a:t> </a:t>
            </a:r>
            <a:r>
              <a:rPr lang="en-US" dirty="0" err="1"/>
              <a:t>upravit</a:t>
            </a:r>
            <a:r>
              <a:rPr lang="en-US" dirty="0"/>
              <a:t> </a:t>
            </a:r>
            <a:r>
              <a:rPr lang="en-US" dirty="0" err="1"/>
              <a:t>styl</a:t>
            </a:r>
            <a:r>
              <a:rPr lang="en-US" dirty="0"/>
              <a:t> </a:t>
            </a:r>
            <a:r>
              <a:rPr lang="en-US" dirty="0" err="1"/>
              <a:t>předlohy</a:t>
            </a:r>
            <a:r>
              <a:rPr lang="en-US" dirty="0"/>
              <a:t> </a:t>
            </a:r>
            <a:r>
              <a:rPr lang="en-US" dirty="0" err="1"/>
              <a:t>nadpisů</a:t>
            </a:r>
            <a:r>
              <a:rPr lang="en-US" dirty="0"/>
              <a:t>.</a:t>
            </a:r>
          </a:p>
        </p:txBody>
      </p:sp>
      <p:sp>
        <p:nvSpPr>
          <p:cNvPr id="13379" name="Rectangle 67" descr="Rectangle: Click to edit Master text styles&#10;Second level&#10;Third level&#10;Fourth level&#10;Fifth level"/>
          <p:cNvSpPr>
            <a:spLocks noGrp="1" noChangeArrowheads="1"/>
          </p:cNvSpPr>
          <p:nvPr>
            <p:ph type="body" idx="1"/>
          </p:nvPr>
        </p:nvSpPr>
        <p:spPr bwMode="auto">
          <a:xfrm>
            <a:off x="704850" y="1609725"/>
            <a:ext cx="8215313" cy="4687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err="1" smtClean="0"/>
              <a:t>Klepnutím</a:t>
            </a:r>
            <a:r>
              <a:rPr lang="en-US" dirty="0" smtClean="0"/>
              <a:t> </a:t>
            </a:r>
            <a:r>
              <a:rPr lang="en-US" dirty="0" err="1"/>
              <a:t>lze</a:t>
            </a:r>
            <a:r>
              <a:rPr lang="en-US" dirty="0"/>
              <a:t> </a:t>
            </a:r>
            <a:r>
              <a:rPr lang="en-US" dirty="0" err="1"/>
              <a:t>upravit</a:t>
            </a:r>
            <a:r>
              <a:rPr lang="en-US" dirty="0"/>
              <a:t> </a:t>
            </a:r>
            <a:r>
              <a:rPr lang="en-US" dirty="0" err="1"/>
              <a:t>styly</a:t>
            </a:r>
            <a:r>
              <a:rPr lang="en-US" dirty="0"/>
              <a:t> </a:t>
            </a:r>
            <a:r>
              <a:rPr lang="en-US" dirty="0" err="1"/>
              <a:t>předlohy</a:t>
            </a:r>
            <a:r>
              <a:rPr lang="en-US" dirty="0"/>
              <a:t> </a:t>
            </a:r>
            <a:r>
              <a:rPr lang="en-US" dirty="0" err="1"/>
              <a:t>textu</a:t>
            </a:r>
            <a:r>
              <a:rPr lang="en-US" dirty="0"/>
              <a:t>.</a:t>
            </a:r>
          </a:p>
          <a:p>
            <a:pPr lvl="1"/>
            <a:r>
              <a:rPr lang="en-US" dirty="0" err="1"/>
              <a:t>Druhá</a:t>
            </a:r>
            <a:r>
              <a:rPr lang="en-US" dirty="0"/>
              <a:t> </a:t>
            </a:r>
            <a:r>
              <a:rPr lang="en-US" dirty="0" err="1"/>
              <a:t>úroveň</a:t>
            </a:r>
            <a:endParaRPr lang="en-US" dirty="0"/>
          </a:p>
          <a:p>
            <a:pPr lvl="2"/>
            <a:r>
              <a:rPr lang="en-US" dirty="0" err="1"/>
              <a:t>Třetí</a:t>
            </a:r>
            <a:r>
              <a:rPr lang="en-US" dirty="0"/>
              <a:t> </a:t>
            </a:r>
            <a:r>
              <a:rPr lang="en-US" dirty="0" err="1"/>
              <a:t>úroveň</a:t>
            </a:r>
            <a:endParaRPr lang="en-US" dirty="0"/>
          </a:p>
          <a:p>
            <a:pPr lvl="3"/>
            <a:r>
              <a:rPr lang="en-US" dirty="0" err="1"/>
              <a:t>Čtvrtá</a:t>
            </a:r>
            <a:r>
              <a:rPr lang="en-US" dirty="0"/>
              <a:t> </a:t>
            </a:r>
            <a:r>
              <a:rPr lang="en-US" dirty="0" err="1" smtClean="0"/>
              <a:t>úroveň</a:t>
            </a:r>
            <a:endParaRPr lang="en-US" dirty="0"/>
          </a:p>
        </p:txBody>
      </p:sp>
      <p:sp>
        <p:nvSpPr>
          <p:cNvPr id="13383" name="Text Box 71"/>
          <p:cNvSpPr txBox="1">
            <a:spLocks noChangeArrowheads="1"/>
          </p:cNvSpPr>
          <p:nvPr/>
        </p:nvSpPr>
        <p:spPr bwMode="auto">
          <a:xfrm rot="-5400000">
            <a:off x="-1346200" y="2938463"/>
            <a:ext cx="3273425"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r">
              <a:defRPr/>
            </a:pPr>
            <a:r>
              <a:rPr lang="en-GB" sz="900" b="1" dirty="0">
                <a:solidFill>
                  <a:srgbClr val="8797DD"/>
                </a:solidFill>
                <a:latin typeface="Tahoma" charset="0"/>
                <a:cs typeface="+mn-cs"/>
              </a:rPr>
              <a:t>Institute of Experimental and Applied Physics</a:t>
            </a:r>
            <a:endParaRPr lang="cs-CZ" sz="900" b="1" dirty="0">
              <a:solidFill>
                <a:srgbClr val="8797DD"/>
              </a:solidFill>
              <a:latin typeface="Tahoma" charset="0"/>
              <a:cs typeface="+mn-cs"/>
            </a:endParaRPr>
          </a:p>
          <a:p>
            <a:pPr algn="r">
              <a:defRPr/>
            </a:pPr>
            <a:r>
              <a:rPr lang="en-GB" sz="900" b="1" dirty="0">
                <a:solidFill>
                  <a:srgbClr val="8797DD"/>
                </a:solidFill>
                <a:latin typeface="Tahoma" charset="0"/>
                <a:cs typeface="+mn-cs"/>
              </a:rPr>
              <a:t>Czech Technical University in Prague</a:t>
            </a:r>
            <a:endParaRPr lang="cs-CZ" sz="900" b="1" dirty="0">
              <a:solidFill>
                <a:srgbClr val="8797DD"/>
              </a:solidFill>
              <a:latin typeface="Tahoma" charset="0"/>
              <a:cs typeface="+mn-cs"/>
            </a:endParaRPr>
          </a:p>
        </p:txBody>
      </p:sp>
      <p:pic>
        <p:nvPicPr>
          <p:cNvPr id="1037" name="Picture 81" descr="logo_utef_modre"/>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07950" y="152400"/>
            <a:ext cx="868363"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80" descr="LZ"/>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8118475" y="304800"/>
            <a:ext cx="801688"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4"/>
          </p:nvPr>
        </p:nvSpPr>
        <p:spPr>
          <a:xfrm>
            <a:off x="8524875"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20267A00-EF6E-9545-BBB5-2EEDC88B5B19}" type="slidenum">
              <a:rPr lang="en-US"/>
              <a:pPr>
                <a:defRPr/>
              </a:pPr>
              <a:t>‹#›</a:t>
            </a:fld>
            <a:endParaRPr lang="en-US" dirty="0"/>
          </a:p>
        </p:txBody>
      </p:sp>
      <p:sp>
        <p:nvSpPr>
          <p:cNvPr id="3" name="Date Placeholder 2"/>
          <p:cNvSpPr>
            <a:spLocks noGrp="1"/>
          </p:cNvSpPr>
          <p:nvPr>
            <p:ph type="dt" sz="half" idx="2"/>
          </p:nvPr>
        </p:nvSpPr>
        <p:spPr>
          <a:xfrm>
            <a:off x="149225" y="6356350"/>
            <a:ext cx="10699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r>
              <a:rPr lang="cs-CZ" smtClean="0"/>
              <a:t>12.11.2019</a:t>
            </a:r>
            <a:endParaRPr lang="en-US" dirty="0"/>
          </a:p>
        </p:txBody>
      </p:sp>
      <p:sp>
        <p:nvSpPr>
          <p:cNvPr id="4" name="Footer Placeholder 3"/>
          <p:cNvSpPr>
            <a:spLocks noGrp="1"/>
          </p:cNvSpPr>
          <p:nvPr>
            <p:ph type="ftr" sz="quarter" idx="3"/>
          </p:nvPr>
        </p:nvSpPr>
        <p:spPr>
          <a:xfrm>
            <a:off x="1641475" y="6356350"/>
            <a:ext cx="567372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smtClean="0"/>
              <a:t>SP, IEEE RT School, 10.-15.2019, Kuala Lumpur, Malaysia</a:t>
            </a:r>
            <a:endParaRPr lang="en-US" dirty="0"/>
          </a:p>
        </p:txBody>
      </p:sp>
    </p:spTree>
  </p:cSld>
  <p:clrMap bg1="lt1" tx1="dk1" bg2="lt2" tx2="dk2" accent1="accent1" accent2="accent2" accent3="accent3" accent4="accent4" accent5="accent5" accent6="accent6" hlink="hlink" folHlink="folHlink"/>
  <p:sldLayoutIdLst>
    <p:sldLayoutId id="2147484686" r:id="rId1"/>
    <p:sldLayoutId id="2147484687" r:id="rId2"/>
    <p:sldLayoutId id="2147484689" r:id="rId3"/>
    <p:sldLayoutId id="2147484691" r:id="rId4"/>
    <p:sldLayoutId id="2147484693" r:id="rId5"/>
    <p:sldLayoutId id="2147484694" r:id="rId6"/>
    <p:sldLayoutId id="2147484695" r:id="rId7"/>
    <p:sldLayoutId id="2147484710" r:id="rId8"/>
    <p:sldLayoutId id="2147485402" r:id="rId9"/>
  </p:sldLayoutIdLst>
  <p:transition xmlns:p14="http://schemas.microsoft.com/office/powerpoint/2010/main" spd="med"/>
  <p:timing>
    <p:tnLst>
      <p:par>
        <p:cTn xmlns:p14="http://schemas.microsoft.com/office/powerpoint/2010/main" id="1" dur="indefinite" restart="never" nodeType="tmRoot"/>
      </p:par>
    </p:tnLst>
  </p:timing>
  <p:hf hdr="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ahoma" charset="0"/>
          <a:ea typeface="ＭＳ Ｐゴシック" charset="0"/>
          <a:cs typeface="Arial" charset="0"/>
        </a:defRPr>
      </a:lvl2pPr>
      <a:lvl3pPr algn="l" rtl="0" eaLnBrk="0" fontAlgn="base" hangingPunct="0">
        <a:spcBef>
          <a:spcPct val="0"/>
        </a:spcBef>
        <a:spcAft>
          <a:spcPct val="0"/>
        </a:spcAft>
        <a:defRPr sz="3200">
          <a:solidFill>
            <a:schemeClr val="tx2"/>
          </a:solidFill>
          <a:latin typeface="Tahoma" charset="0"/>
          <a:ea typeface="ＭＳ Ｐゴシック" charset="0"/>
          <a:cs typeface="Arial" charset="0"/>
        </a:defRPr>
      </a:lvl3pPr>
      <a:lvl4pPr algn="l" rtl="0" eaLnBrk="0" fontAlgn="base" hangingPunct="0">
        <a:spcBef>
          <a:spcPct val="0"/>
        </a:spcBef>
        <a:spcAft>
          <a:spcPct val="0"/>
        </a:spcAft>
        <a:defRPr sz="3200">
          <a:solidFill>
            <a:schemeClr val="tx2"/>
          </a:solidFill>
          <a:latin typeface="Tahoma" charset="0"/>
          <a:ea typeface="ＭＳ Ｐゴシック" charset="0"/>
          <a:cs typeface="Arial" charset="0"/>
        </a:defRPr>
      </a:lvl4pPr>
      <a:lvl5pPr algn="l" rtl="0" eaLnBrk="0" fontAlgn="base" hangingPunct="0">
        <a:spcBef>
          <a:spcPct val="0"/>
        </a:spcBef>
        <a:spcAft>
          <a:spcPct val="0"/>
        </a:spcAft>
        <a:defRPr sz="3200">
          <a:solidFill>
            <a:schemeClr val="tx2"/>
          </a:solidFill>
          <a:latin typeface="Tahoma" charset="0"/>
          <a:ea typeface="ＭＳ Ｐゴシック" charset="0"/>
          <a:cs typeface="Arial" charset="0"/>
        </a:defRPr>
      </a:lvl5pPr>
      <a:lvl6pPr marL="457200" algn="l" rtl="0" fontAlgn="base">
        <a:spcBef>
          <a:spcPct val="0"/>
        </a:spcBef>
        <a:spcAft>
          <a:spcPct val="0"/>
        </a:spcAft>
        <a:defRPr sz="4400">
          <a:solidFill>
            <a:schemeClr val="tx2"/>
          </a:solidFill>
          <a:latin typeface="Tahoma" charset="0"/>
          <a:ea typeface="ＭＳ Ｐゴシック" charset="0"/>
          <a:cs typeface="Arial" charset="0"/>
        </a:defRPr>
      </a:lvl6pPr>
      <a:lvl7pPr marL="914400" algn="l" rtl="0" fontAlgn="base">
        <a:spcBef>
          <a:spcPct val="0"/>
        </a:spcBef>
        <a:spcAft>
          <a:spcPct val="0"/>
        </a:spcAft>
        <a:defRPr sz="4400">
          <a:solidFill>
            <a:schemeClr val="tx2"/>
          </a:solidFill>
          <a:latin typeface="Tahoma" charset="0"/>
          <a:ea typeface="ＭＳ Ｐゴシック" charset="0"/>
          <a:cs typeface="Arial" charset="0"/>
        </a:defRPr>
      </a:lvl7pPr>
      <a:lvl8pPr marL="1371600" algn="l" rtl="0" fontAlgn="base">
        <a:spcBef>
          <a:spcPct val="0"/>
        </a:spcBef>
        <a:spcAft>
          <a:spcPct val="0"/>
        </a:spcAft>
        <a:defRPr sz="4400">
          <a:solidFill>
            <a:schemeClr val="tx2"/>
          </a:solidFill>
          <a:latin typeface="Tahoma" charset="0"/>
          <a:ea typeface="ＭＳ Ｐゴシック" charset="0"/>
          <a:cs typeface="Arial" charset="0"/>
        </a:defRPr>
      </a:lvl8pPr>
      <a:lvl9pPr marL="1828800" algn="l" rtl="0" fontAlgn="base">
        <a:spcBef>
          <a:spcPct val="0"/>
        </a:spcBef>
        <a:spcAft>
          <a:spcPct val="0"/>
        </a:spcAft>
        <a:defRPr sz="4400">
          <a:solidFill>
            <a:schemeClr val="tx2"/>
          </a:solidFill>
          <a:latin typeface="Tahoma" charset="0"/>
          <a:ea typeface="ＭＳ Ｐゴシック" charset="0"/>
          <a:cs typeface="Arial" charset="0"/>
        </a:defRPr>
      </a:lvl9pPr>
    </p:titleStyle>
    <p:bodyStyle>
      <a:lvl1pPr marL="327025" indent="-327025" algn="l" rtl="0" eaLnBrk="0" fontAlgn="base" hangingPunct="0">
        <a:spcBef>
          <a:spcPct val="20000"/>
        </a:spcBef>
        <a:spcAft>
          <a:spcPct val="0"/>
        </a:spcAft>
        <a:buClr>
          <a:schemeClr val="tx1"/>
        </a:buClr>
        <a:buSzPct val="90000"/>
        <a:buFont typeface="Wingdings" charset="0"/>
        <a:buChar char="u"/>
        <a:defRPr sz="2000">
          <a:solidFill>
            <a:schemeClr val="tx1"/>
          </a:solidFill>
          <a:latin typeface="+mn-lt"/>
          <a:ea typeface="+mn-ea"/>
          <a:cs typeface="+mn-cs"/>
        </a:defRPr>
      </a:lvl1pPr>
      <a:lvl2pPr marL="742950" indent="-284163" algn="l" rtl="0" eaLnBrk="0" fontAlgn="base" hangingPunct="0">
        <a:spcBef>
          <a:spcPct val="20000"/>
        </a:spcBef>
        <a:spcAft>
          <a:spcPct val="0"/>
        </a:spcAft>
        <a:buClr>
          <a:schemeClr val="tx1"/>
        </a:buClr>
        <a:buSzPct val="90000"/>
        <a:buFont typeface="Wingdings" charset="0"/>
        <a:buChar char="u"/>
        <a:defRPr>
          <a:solidFill>
            <a:schemeClr val="tx1"/>
          </a:solidFill>
          <a:latin typeface="+mn-lt"/>
          <a:ea typeface="Arial" charset="0"/>
          <a:cs typeface="+mn-cs"/>
        </a:defRPr>
      </a:lvl2pPr>
      <a:lvl3pPr marL="1143000" indent="-228600" algn="l" rtl="0" eaLnBrk="0" fontAlgn="base" hangingPunct="0">
        <a:spcBef>
          <a:spcPct val="20000"/>
        </a:spcBef>
        <a:spcAft>
          <a:spcPct val="0"/>
        </a:spcAft>
        <a:buClr>
          <a:schemeClr val="tx1"/>
        </a:buClr>
        <a:buSzPct val="90000"/>
        <a:buFont typeface="Wingdings" charset="0"/>
        <a:buChar char="u"/>
        <a:defRPr sz="1600">
          <a:solidFill>
            <a:schemeClr val="tx1"/>
          </a:solidFill>
          <a:latin typeface="+mn-lt"/>
          <a:ea typeface="Arial" charset="0"/>
          <a:cs typeface="+mn-cs"/>
        </a:defRPr>
      </a:lvl3pPr>
      <a:lvl4pPr marL="1600200" indent="-228600" algn="l" rtl="0" eaLnBrk="0" fontAlgn="base" hangingPunct="0">
        <a:spcBef>
          <a:spcPct val="20000"/>
        </a:spcBef>
        <a:spcAft>
          <a:spcPct val="0"/>
        </a:spcAft>
        <a:buClr>
          <a:schemeClr val="tx1"/>
        </a:buClr>
        <a:buSzPct val="90000"/>
        <a:buFont typeface="Wingdings" charset="0"/>
        <a:buChar char="u"/>
        <a:defRPr sz="1400">
          <a:solidFill>
            <a:schemeClr val="tx1"/>
          </a:solidFill>
          <a:latin typeface="+mn-lt"/>
          <a:ea typeface="Arial" charset="0"/>
          <a:cs typeface="+mn-cs"/>
        </a:defRPr>
      </a:lvl4pPr>
      <a:lvl5pPr marL="2057400" indent="-228600" algn="l" rtl="0" eaLnBrk="0" fontAlgn="base" hangingPunct="0">
        <a:spcBef>
          <a:spcPct val="20000"/>
        </a:spcBef>
        <a:spcAft>
          <a:spcPct val="0"/>
        </a:spcAft>
        <a:buClr>
          <a:schemeClr val="tx1"/>
        </a:buClr>
        <a:buSzPct val="60000"/>
        <a:buFont typeface="Wingdings" charset="0"/>
        <a:buChar char="Ø"/>
        <a:defRPr sz="1400">
          <a:solidFill>
            <a:schemeClr val="tx1"/>
          </a:solidFill>
          <a:latin typeface="+mn-lt"/>
          <a:ea typeface="Arial" charset="0"/>
          <a:cs typeface="+mn-cs"/>
        </a:defRPr>
      </a:lvl5pPr>
      <a:lvl6pPr marL="25146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6pPr>
      <a:lvl7pPr marL="29718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7pPr>
      <a:lvl8pPr marL="34290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8pPr>
      <a:lvl9pPr marL="38862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524000"/>
            <a:ext cx="9144000" cy="152400"/>
          </a:xfrm>
          <a:prstGeom prst="rect">
            <a:avLst/>
          </a:prstGeom>
          <a:gradFill rotWithShape="0">
            <a:gsLst>
              <a:gs pos="0">
                <a:srgbClr val="E8EEFE"/>
              </a:gs>
              <a:gs pos="100000">
                <a:schemeClr val="bg1"/>
              </a:gs>
            </a:gsLst>
            <a:lin ang="5400000" scaled="1"/>
          </a:gradFill>
          <a:ln w="9525">
            <a:noFill/>
            <a:miter lim="800000"/>
            <a:headEnd/>
            <a:tailEnd/>
          </a:ln>
          <a:effectLst/>
        </p:spPr>
        <p:txBody>
          <a:bodyPr wrap="none" anchor="ctr"/>
          <a:lstStyle/>
          <a:p>
            <a:pPr>
              <a:defRPr/>
            </a:pPr>
            <a:endParaRPr lang="cs-CZ" sz="2800">
              <a:solidFill>
                <a:srgbClr val="40458C"/>
              </a:solidFill>
              <a:cs typeface="Arial"/>
            </a:endParaRPr>
          </a:p>
        </p:txBody>
      </p:sp>
      <p:sp>
        <p:nvSpPr>
          <p:cNvPr id="13315" name="Rectangle 3"/>
          <p:cNvSpPr>
            <a:spLocks noChangeArrowheads="1"/>
          </p:cNvSpPr>
          <p:nvPr/>
        </p:nvSpPr>
        <p:spPr bwMode="auto">
          <a:xfrm>
            <a:off x="8839200" y="1524000"/>
            <a:ext cx="304800" cy="12192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sz="2800">
              <a:solidFill>
                <a:srgbClr val="40458C"/>
              </a:solidFill>
              <a:cs typeface="Arial"/>
            </a:endParaRPr>
          </a:p>
        </p:txBody>
      </p:sp>
      <p:sp>
        <p:nvSpPr>
          <p:cNvPr id="13316" name="Rectangle 4"/>
          <p:cNvSpPr>
            <a:spLocks noChangeArrowheads="1"/>
          </p:cNvSpPr>
          <p:nvPr/>
        </p:nvSpPr>
        <p:spPr bwMode="auto">
          <a:xfrm>
            <a:off x="0" y="1524000"/>
            <a:ext cx="609600" cy="38100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sz="2800">
              <a:solidFill>
                <a:srgbClr val="40458C"/>
              </a:solidFill>
              <a:cs typeface="Arial"/>
            </a:endParaRPr>
          </a:p>
        </p:txBody>
      </p:sp>
      <p:sp>
        <p:nvSpPr>
          <p:cNvPr id="13317" name="Rectangle 5"/>
          <p:cNvSpPr>
            <a:spLocks noChangeArrowheads="1"/>
          </p:cNvSpPr>
          <p:nvPr userDrawn="1"/>
        </p:nvSpPr>
        <p:spPr bwMode="auto">
          <a:xfrm>
            <a:off x="0" y="0"/>
            <a:ext cx="9144000" cy="1524000"/>
          </a:xfrm>
          <a:prstGeom prst="rect">
            <a:avLst/>
          </a:prstGeom>
          <a:gradFill rotWithShape="0">
            <a:gsLst>
              <a:gs pos="0">
                <a:schemeClr val="bg1"/>
              </a:gs>
              <a:gs pos="100000">
                <a:srgbClr val="E8EEFE"/>
              </a:gs>
            </a:gsLst>
            <a:lin ang="5400000" scaled="1"/>
          </a:gradFill>
          <a:ln w="9525">
            <a:noFill/>
            <a:miter lim="800000"/>
            <a:headEnd/>
            <a:tailEnd/>
          </a:ln>
          <a:effectLst/>
        </p:spPr>
        <p:txBody>
          <a:bodyPr wrap="none" anchor="ctr"/>
          <a:lstStyle/>
          <a:p>
            <a:pPr>
              <a:defRPr/>
            </a:pPr>
            <a:endParaRPr lang="cs-CZ" sz="2800">
              <a:solidFill>
                <a:srgbClr val="40458C"/>
              </a:solidFill>
              <a:cs typeface="Arial"/>
            </a:endParaRPr>
          </a:p>
        </p:txBody>
      </p:sp>
      <p:grpSp>
        <p:nvGrpSpPr>
          <p:cNvPr id="8198" name="Group 6"/>
          <p:cNvGrpSpPr>
            <a:grpSpLocks/>
          </p:cNvGrpSpPr>
          <p:nvPr/>
        </p:nvGrpSpPr>
        <p:grpSpPr bwMode="auto">
          <a:xfrm>
            <a:off x="0" y="0"/>
            <a:ext cx="9144000" cy="6858000"/>
            <a:chOff x="0" y="0"/>
            <a:chExt cx="5760" cy="4320"/>
          </a:xfrm>
        </p:grpSpPr>
        <p:grpSp>
          <p:nvGrpSpPr>
            <p:cNvPr id="8213" name="Group 7"/>
            <p:cNvGrpSpPr>
              <a:grpSpLocks/>
            </p:cNvGrpSpPr>
            <p:nvPr/>
          </p:nvGrpSpPr>
          <p:grpSpPr bwMode="auto">
            <a:xfrm>
              <a:off x="0" y="192"/>
              <a:ext cx="5760" cy="4032"/>
              <a:chOff x="0" y="192"/>
              <a:chExt cx="5760" cy="4032"/>
            </a:xfrm>
          </p:grpSpPr>
          <p:sp>
            <p:nvSpPr>
              <p:cNvPr id="13320" name="Line 8"/>
              <p:cNvSpPr>
                <a:spLocks noChangeShapeType="1"/>
              </p:cNvSpPr>
              <p:nvPr/>
            </p:nvSpPr>
            <p:spPr bwMode="white">
              <a:xfrm>
                <a:off x="0" y="19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1" name="Line 9"/>
              <p:cNvSpPr>
                <a:spLocks noChangeShapeType="1"/>
              </p:cNvSpPr>
              <p:nvPr/>
            </p:nvSpPr>
            <p:spPr bwMode="white">
              <a:xfrm>
                <a:off x="0" y="38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2" name="Line 10"/>
              <p:cNvSpPr>
                <a:spLocks noChangeShapeType="1"/>
              </p:cNvSpPr>
              <p:nvPr/>
            </p:nvSpPr>
            <p:spPr bwMode="white">
              <a:xfrm>
                <a:off x="0" y="576"/>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3" name="Line 11"/>
              <p:cNvSpPr>
                <a:spLocks noChangeShapeType="1"/>
              </p:cNvSpPr>
              <p:nvPr/>
            </p:nvSpPr>
            <p:spPr bwMode="white">
              <a:xfrm>
                <a:off x="0" y="768"/>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4" name="Line 12"/>
              <p:cNvSpPr>
                <a:spLocks noChangeShapeType="1"/>
              </p:cNvSpPr>
              <p:nvPr/>
            </p:nvSpPr>
            <p:spPr bwMode="white">
              <a:xfrm>
                <a:off x="0" y="960"/>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5" name="Line 13"/>
              <p:cNvSpPr>
                <a:spLocks noChangeShapeType="1"/>
              </p:cNvSpPr>
              <p:nvPr/>
            </p:nvSpPr>
            <p:spPr bwMode="white">
              <a:xfrm>
                <a:off x="0" y="115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6" name="Line 14"/>
              <p:cNvSpPr>
                <a:spLocks noChangeShapeType="1"/>
              </p:cNvSpPr>
              <p:nvPr/>
            </p:nvSpPr>
            <p:spPr bwMode="white">
              <a:xfrm>
                <a:off x="0" y="134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7" name="Line 15"/>
              <p:cNvSpPr>
                <a:spLocks noChangeShapeType="1"/>
              </p:cNvSpPr>
              <p:nvPr/>
            </p:nvSpPr>
            <p:spPr bwMode="white">
              <a:xfrm>
                <a:off x="0" y="1536"/>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8" name="Line 16"/>
              <p:cNvSpPr>
                <a:spLocks noChangeShapeType="1"/>
              </p:cNvSpPr>
              <p:nvPr/>
            </p:nvSpPr>
            <p:spPr bwMode="white">
              <a:xfrm>
                <a:off x="0" y="1728"/>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9" name="Line 17"/>
              <p:cNvSpPr>
                <a:spLocks noChangeShapeType="1"/>
              </p:cNvSpPr>
              <p:nvPr/>
            </p:nvSpPr>
            <p:spPr bwMode="white">
              <a:xfrm>
                <a:off x="0" y="1920"/>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0" name="Line 18"/>
              <p:cNvSpPr>
                <a:spLocks noChangeShapeType="1"/>
              </p:cNvSpPr>
              <p:nvPr/>
            </p:nvSpPr>
            <p:spPr bwMode="white">
              <a:xfrm>
                <a:off x="0" y="211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1" name="Line 19"/>
              <p:cNvSpPr>
                <a:spLocks noChangeShapeType="1"/>
              </p:cNvSpPr>
              <p:nvPr/>
            </p:nvSpPr>
            <p:spPr bwMode="white">
              <a:xfrm>
                <a:off x="0" y="230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2" name="Line 20"/>
              <p:cNvSpPr>
                <a:spLocks noChangeShapeType="1"/>
              </p:cNvSpPr>
              <p:nvPr/>
            </p:nvSpPr>
            <p:spPr bwMode="white">
              <a:xfrm>
                <a:off x="0" y="2496"/>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3" name="Line 21"/>
              <p:cNvSpPr>
                <a:spLocks noChangeShapeType="1"/>
              </p:cNvSpPr>
              <p:nvPr/>
            </p:nvSpPr>
            <p:spPr bwMode="white">
              <a:xfrm>
                <a:off x="0" y="2688"/>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4" name="Line 22"/>
              <p:cNvSpPr>
                <a:spLocks noChangeShapeType="1"/>
              </p:cNvSpPr>
              <p:nvPr/>
            </p:nvSpPr>
            <p:spPr bwMode="white">
              <a:xfrm>
                <a:off x="0" y="2880"/>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5" name="Line 23"/>
              <p:cNvSpPr>
                <a:spLocks noChangeShapeType="1"/>
              </p:cNvSpPr>
              <p:nvPr/>
            </p:nvSpPr>
            <p:spPr bwMode="white">
              <a:xfrm>
                <a:off x="0" y="307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6" name="Line 24"/>
              <p:cNvSpPr>
                <a:spLocks noChangeShapeType="1"/>
              </p:cNvSpPr>
              <p:nvPr/>
            </p:nvSpPr>
            <p:spPr bwMode="white">
              <a:xfrm>
                <a:off x="0" y="326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7" name="Line 25"/>
              <p:cNvSpPr>
                <a:spLocks noChangeShapeType="1"/>
              </p:cNvSpPr>
              <p:nvPr/>
            </p:nvSpPr>
            <p:spPr bwMode="white">
              <a:xfrm>
                <a:off x="0" y="3456"/>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8" name="Line 26"/>
              <p:cNvSpPr>
                <a:spLocks noChangeShapeType="1"/>
              </p:cNvSpPr>
              <p:nvPr/>
            </p:nvSpPr>
            <p:spPr bwMode="white">
              <a:xfrm>
                <a:off x="0" y="3648"/>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9" name="Line 27"/>
              <p:cNvSpPr>
                <a:spLocks noChangeShapeType="1"/>
              </p:cNvSpPr>
              <p:nvPr/>
            </p:nvSpPr>
            <p:spPr bwMode="white">
              <a:xfrm>
                <a:off x="0" y="3840"/>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0" name="Line 28"/>
              <p:cNvSpPr>
                <a:spLocks noChangeShapeType="1"/>
              </p:cNvSpPr>
              <p:nvPr/>
            </p:nvSpPr>
            <p:spPr bwMode="white">
              <a:xfrm>
                <a:off x="0" y="403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1" name="Line 29"/>
              <p:cNvSpPr>
                <a:spLocks noChangeShapeType="1"/>
              </p:cNvSpPr>
              <p:nvPr/>
            </p:nvSpPr>
            <p:spPr bwMode="white">
              <a:xfrm>
                <a:off x="0" y="422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grpSp>
        <p:grpSp>
          <p:nvGrpSpPr>
            <p:cNvPr id="8214" name="Group 30"/>
            <p:cNvGrpSpPr>
              <a:grpSpLocks/>
            </p:cNvGrpSpPr>
            <p:nvPr/>
          </p:nvGrpSpPr>
          <p:grpSpPr bwMode="auto">
            <a:xfrm>
              <a:off x="192" y="0"/>
              <a:ext cx="5376" cy="4320"/>
              <a:chOff x="192" y="0"/>
              <a:chExt cx="5376" cy="4320"/>
            </a:xfrm>
          </p:grpSpPr>
          <p:sp>
            <p:nvSpPr>
              <p:cNvPr id="13343" name="Line 31"/>
              <p:cNvSpPr>
                <a:spLocks noChangeShapeType="1"/>
              </p:cNvSpPr>
              <p:nvPr/>
            </p:nvSpPr>
            <p:spPr bwMode="white">
              <a:xfrm>
                <a:off x="19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4" name="Line 32"/>
              <p:cNvSpPr>
                <a:spLocks noChangeShapeType="1"/>
              </p:cNvSpPr>
              <p:nvPr/>
            </p:nvSpPr>
            <p:spPr bwMode="white">
              <a:xfrm>
                <a:off x="38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5" name="Line 33"/>
              <p:cNvSpPr>
                <a:spLocks noChangeShapeType="1"/>
              </p:cNvSpPr>
              <p:nvPr/>
            </p:nvSpPr>
            <p:spPr bwMode="white">
              <a:xfrm>
                <a:off x="57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6" name="Line 34"/>
              <p:cNvSpPr>
                <a:spLocks noChangeShapeType="1"/>
              </p:cNvSpPr>
              <p:nvPr/>
            </p:nvSpPr>
            <p:spPr bwMode="white">
              <a:xfrm>
                <a:off x="76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7" name="Line 35"/>
              <p:cNvSpPr>
                <a:spLocks noChangeShapeType="1"/>
              </p:cNvSpPr>
              <p:nvPr/>
            </p:nvSpPr>
            <p:spPr bwMode="white">
              <a:xfrm>
                <a:off x="96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8" name="Line 36"/>
              <p:cNvSpPr>
                <a:spLocks noChangeShapeType="1"/>
              </p:cNvSpPr>
              <p:nvPr/>
            </p:nvSpPr>
            <p:spPr bwMode="white">
              <a:xfrm>
                <a:off x="115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9" name="Line 37"/>
              <p:cNvSpPr>
                <a:spLocks noChangeShapeType="1"/>
              </p:cNvSpPr>
              <p:nvPr/>
            </p:nvSpPr>
            <p:spPr bwMode="white">
              <a:xfrm>
                <a:off x="134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0" name="Line 38"/>
              <p:cNvSpPr>
                <a:spLocks noChangeShapeType="1"/>
              </p:cNvSpPr>
              <p:nvPr/>
            </p:nvSpPr>
            <p:spPr bwMode="white">
              <a:xfrm>
                <a:off x="153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1" name="Line 39"/>
              <p:cNvSpPr>
                <a:spLocks noChangeShapeType="1"/>
              </p:cNvSpPr>
              <p:nvPr/>
            </p:nvSpPr>
            <p:spPr bwMode="white">
              <a:xfrm>
                <a:off x="172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2" name="Line 40"/>
              <p:cNvSpPr>
                <a:spLocks noChangeShapeType="1"/>
              </p:cNvSpPr>
              <p:nvPr/>
            </p:nvSpPr>
            <p:spPr bwMode="white">
              <a:xfrm>
                <a:off x="192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3" name="Line 41"/>
              <p:cNvSpPr>
                <a:spLocks noChangeShapeType="1"/>
              </p:cNvSpPr>
              <p:nvPr/>
            </p:nvSpPr>
            <p:spPr bwMode="white">
              <a:xfrm>
                <a:off x="211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4" name="Line 42"/>
              <p:cNvSpPr>
                <a:spLocks noChangeShapeType="1"/>
              </p:cNvSpPr>
              <p:nvPr/>
            </p:nvSpPr>
            <p:spPr bwMode="white">
              <a:xfrm>
                <a:off x="230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5" name="Line 43"/>
              <p:cNvSpPr>
                <a:spLocks noChangeShapeType="1"/>
              </p:cNvSpPr>
              <p:nvPr/>
            </p:nvSpPr>
            <p:spPr bwMode="white">
              <a:xfrm>
                <a:off x="249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6" name="Line 44"/>
              <p:cNvSpPr>
                <a:spLocks noChangeShapeType="1"/>
              </p:cNvSpPr>
              <p:nvPr/>
            </p:nvSpPr>
            <p:spPr bwMode="white">
              <a:xfrm>
                <a:off x="268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7" name="Line 45"/>
              <p:cNvSpPr>
                <a:spLocks noChangeShapeType="1"/>
              </p:cNvSpPr>
              <p:nvPr/>
            </p:nvSpPr>
            <p:spPr bwMode="white">
              <a:xfrm>
                <a:off x="288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8" name="Line 46"/>
              <p:cNvSpPr>
                <a:spLocks noChangeShapeType="1"/>
              </p:cNvSpPr>
              <p:nvPr/>
            </p:nvSpPr>
            <p:spPr bwMode="white">
              <a:xfrm>
                <a:off x="307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9" name="Line 47"/>
              <p:cNvSpPr>
                <a:spLocks noChangeShapeType="1"/>
              </p:cNvSpPr>
              <p:nvPr/>
            </p:nvSpPr>
            <p:spPr bwMode="white">
              <a:xfrm>
                <a:off x="326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0" name="Line 48"/>
              <p:cNvSpPr>
                <a:spLocks noChangeShapeType="1"/>
              </p:cNvSpPr>
              <p:nvPr/>
            </p:nvSpPr>
            <p:spPr bwMode="white">
              <a:xfrm>
                <a:off x="345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1" name="Line 49"/>
              <p:cNvSpPr>
                <a:spLocks noChangeShapeType="1"/>
              </p:cNvSpPr>
              <p:nvPr/>
            </p:nvSpPr>
            <p:spPr bwMode="white">
              <a:xfrm>
                <a:off x="364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2" name="Line 50"/>
              <p:cNvSpPr>
                <a:spLocks noChangeShapeType="1"/>
              </p:cNvSpPr>
              <p:nvPr/>
            </p:nvSpPr>
            <p:spPr bwMode="white">
              <a:xfrm>
                <a:off x="384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3" name="Line 51"/>
              <p:cNvSpPr>
                <a:spLocks noChangeShapeType="1"/>
              </p:cNvSpPr>
              <p:nvPr/>
            </p:nvSpPr>
            <p:spPr bwMode="white">
              <a:xfrm>
                <a:off x="403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4" name="Line 52"/>
              <p:cNvSpPr>
                <a:spLocks noChangeShapeType="1"/>
              </p:cNvSpPr>
              <p:nvPr/>
            </p:nvSpPr>
            <p:spPr bwMode="white">
              <a:xfrm>
                <a:off x="422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5" name="Line 53"/>
              <p:cNvSpPr>
                <a:spLocks noChangeShapeType="1"/>
              </p:cNvSpPr>
              <p:nvPr/>
            </p:nvSpPr>
            <p:spPr bwMode="white">
              <a:xfrm>
                <a:off x="441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6" name="Line 54"/>
              <p:cNvSpPr>
                <a:spLocks noChangeShapeType="1"/>
              </p:cNvSpPr>
              <p:nvPr/>
            </p:nvSpPr>
            <p:spPr bwMode="white">
              <a:xfrm>
                <a:off x="460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7" name="Line 55"/>
              <p:cNvSpPr>
                <a:spLocks noChangeShapeType="1"/>
              </p:cNvSpPr>
              <p:nvPr/>
            </p:nvSpPr>
            <p:spPr bwMode="white">
              <a:xfrm>
                <a:off x="480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8" name="Line 56"/>
              <p:cNvSpPr>
                <a:spLocks noChangeShapeType="1"/>
              </p:cNvSpPr>
              <p:nvPr/>
            </p:nvSpPr>
            <p:spPr bwMode="white">
              <a:xfrm>
                <a:off x="499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9" name="Line 57"/>
              <p:cNvSpPr>
                <a:spLocks noChangeShapeType="1"/>
              </p:cNvSpPr>
              <p:nvPr/>
            </p:nvSpPr>
            <p:spPr bwMode="white">
              <a:xfrm>
                <a:off x="518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70" name="Line 58"/>
              <p:cNvSpPr>
                <a:spLocks noChangeShapeType="1"/>
              </p:cNvSpPr>
              <p:nvPr/>
            </p:nvSpPr>
            <p:spPr bwMode="white">
              <a:xfrm>
                <a:off x="537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71" name="Line 59"/>
              <p:cNvSpPr>
                <a:spLocks noChangeShapeType="1"/>
              </p:cNvSpPr>
              <p:nvPr/>
            </p:nvSpPr>
            <p:spPr bwMode="white">
              <a:xfrm>
                <a:off x="556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grpSp>
      </p:grpSp>
      <p:sp>
        <p:nvSpPr>
          <p:cNvPr id="13372" name="Rectangle 60"/>
          <p:cNvSpPr>
            <a:spLocks noChangeArrowheads="1"/>
          </p:cNvSpPr>
          <p:nvPr/>
        </p:nvSpPr>
        <p:spPr bwMode="ltGray">
          <a:xfrm>
            <a:off x="3352800" y="0"/>
            <a:ext cx="5791200" cy="152400"/>
          </a:xfrm>
          <a:prstGeom prst="rect">
            <a:avLst/>
          </a:prstGeom>
          <a:solidFill>
            <a:schemeClr val="bg2"/>
          </a:solidFill>
          <a:ln w="9525">
            <a:noFill/>
            <a:miter lim="800000"/>
            <a:headEnd/>
            <a:tailEnd/>
          </a:ln>
          <a:effectLst/>
        </p:spPr>
        <p:txBody>
          <a:bodyPr wrap="none" anchor="ctr"/>
          <a:lstStyle/>
          <a:p>
            <a:pPr>
              <a:defRPr/>
            </a:pPr>
            <a:endParaRPr lang="cs-CZ" sz="2800">
              <a:solidFill>
                <a:srgbClr val="40458C"/>
              </a:solidFill>
              <a:cs typeface="Arial"/>
            </a:endParaRPr>
          </a:p>
        </p:txBody>
      </p:sp>
      <p:sp>
        <p:nvSpPr>
          <p:cNvPr id="13373" name="Line 61"/>
          <p:cNvSpPr>
            <a:spLocks noChangeShapeType="1"/>
          </p:cNvSpPr>
          <p:nvPr/>
        </p:nvSpPr>
        <p:spPr bwMode="ltGray">
          <a:xfrm>
            <a:off x="8839200" y="0"/>
            <a:ext cx="0" cy="2362200"/>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nvGrpSpPr>
          <p:cNvPr id="8201" name="Group 62"/>
          <p:cNvGrpSpPr>
            <a:grpSpLocks/>
          </p:cNvGrpSpPr>
          <p:nvPr/>
        </p:nvGrpSpPr>
        <p:grpSpPr bwMode="auto">
          <a:xfrm>
            <a:off x="414338" y="1416050"/>
            <a:ext cx="1784350" cy="2324100"/>
            <a:chOff x="96" y="916"/>
            <a:chExt cx="2208" cy="2876"/>
          </a:xfrm>
        </p:grpSpPr>
        <p:sp>
          <p:nvSpPr>
            <p:cNvPr id="13375" name="Line 63"/>
            <p:cNvSpPr>
              <a:spLocks noChangeShapeType="1"/>
            </p:cNvSpPr>
            <p:nvPr/>
          </p:nvSpPr>
          <p:spPr bwMode="ltGray">
            <a:xfrm flipH="1">
              <a:off x="96" y="1038"/>
              <a:ext cx="2208" cy="0"/>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3376" name="Line 64"/>
            <p:cNvSpPr>
              <a:spLocks noChangeShapeType="1"/>
            </p:cNvSpPr>
            <p:nvPr/>
          </p:nvSpPr>
          <p:spPr bwMode="ltGray">
            <a:xfrm>
              <a:off x="336" y="920"/>
              <a:ext cx="0" cy="2872"/>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3377" name="Arc 65"/>
            <p:cNvSpPr>
              <a:spLocks/>
            </p:cNvSpPr>
            <p:nvPr/>
          </p:nvSpPr>
          <p:spPr bwMode="ltGray">
            <a:xfrm flipH="1">
              <a:off x="218" y="916"/>
              <a:ext cx="238" cy="240"/>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sp>
        <p:nvSpPr>
          <p:cNvPr id="13378" name="Rectangle 66"/>
          <p:cNvSpPr>
            <a:spLocks noGrp="1" noChangeArrowheads="1"/>
          </p:cNvSpPr>
          <p:nvPr>
            <p:ph type="title"/>
          </p:nvPr>
        </p:nvSpPr>
        <p:spPr bwMode="auto">
          <a:xfrm>
            <a:off x="609600" y="304800"/>
            <a:ext cx="7772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a:t>Klepnutím lze upravit styl předlohy nadpisů.</a:t>
            </a:r>
          </a:p>
        </p:txBody>
      </p:sp>
      <p:sp>
        <p:nvSpPr>
          <p:cNvPr id="8203" name="Rectangle 67"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Klepnutím lze upravit styly předlohy textu.</a:t>
            </a:r>
          </a:p>
          <a:p>
            <a:pPr lvl="1"/>
            <a:r>
              <a:rPr lang="en-US"/>
              <a:t>Druhá úroveň</a:t>
            </a:r>
          </a:p>
          <a:p>
            <a:pPr lvl="2"/>
            <a:r>
              <a:rPr lang="en-US"/>
              <a:t>Třetí úroveň</a:t>
            </a:r>
          </a:p>
          <a:p>
            <a:pPr lvl="3"/>
            <a:r>
              <a:rPr lang="en-US"/>
              <a:t>Čtvrtá úroveň</a:t>
            </a:r>
          </a:p>
          <a:p>
            <a:pPr lvl="4"/>
            <a:r>
              <a:rPr lang="en-US"/>
              <a:t>Pátá úroveň</a:t>
            </a:r>
          </a:p>
        </p:txBody>
      </p:sp>
      <p:sp>
        <p:nvSpPr>
          <p:cNvPr id="13380" name="Rectangle 68"/>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900">
                <a:latin typeface="Tahoma" charset="0"/>
                <a:ea typeface="+mn-ea"/>
              </a:defRPr>
            </a:lvl1pPr>
          </a:lstStyle>
          <a:p>
            <a:pPr>
              <a:defRPr/>
            </a:pPr>
            <a:r>
              <a:rPr lang="cs-CZ" smtClean="0">
                <a:solidFill>
                  <a:srgbClr val="40458C"/>
                </a:solidFill>
                <a:cs typeface="Arial" charset="0"/>
              </a:rPr>
              <a:t>12.11.2019</a:t>
            </a:r>
            <a:endParaRPr lang="en-US" dirty="0">
              <a:solidFill>
                <a:srgbClr val="40458C"/>
              </a:solidFill>
              <a:cs typeface="Arial" charset="0"/>
            </a:endParaRPr>
          </a:p>
        </p:txBody>
      </p:sp>
      <p:sp>
        <p:nvSpPr>
          <p:cNvPr id="13381" name="Rectangle 6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900">
                <a:latin typeface="Tahoma" charset="0"/>
              </a:defRPr>
            </a:lvl1pPr>
          </a:lstStyle>
          <a:p>
            <a:r>
              <a:rPr lang="en-US" smtClean="0">
                <a:solidFill>
                  <a:srgbClr val="40458C"/>
                </a:solidFill>
                <a:cs typeface="Arial" charset="0"/>
              </a:rPr>
              <a:t>SP, IEEE RT School, 10.-15.2019, Kuala Lumpur, Malaysia</a:t>
            </a:r>
          </a:p>
        </p:txBody>
      </p:sp>
      <p:sp>
        <p:nvSpPr>
          <p:cNvPr id="13383" name="Text Box 71"/>
          <p:cNvSpPr txBox="1">
            <a:spLocks noChangeArrowheads="1"/>
          </p:cNvSpPr>
          <p:nvPr/>
        </p:nvSpPr>
        <p:spPr bwMode="auto">
          <a:xfrm rot="16200000">
            <a:off x="-1346200" y="2938463"/>
            <a:ext cx="3273425" cy="365125"/>
          </a:xfrm>
          <a:prstGeom prst="rect">
            <a:avLst/>
          </a:prstGeom>
          <a:noFill/>
          <a:ln w="9525">
            <a:noFill/>
            <a:miter lim="800000"/>
            <a:headEnd/>
            <a:tailEnd/>
          </a:ln>
          <a:effectLst/>
        </p:spPr>
        <p:txBody>
          <a:bodyPr>
            <a:spAutoFit/>
          </a:bodyPr>
          <a:lstStyle/>
          <a:p>
            <a:pPr algn="r">
              <a:defRPr/>
            </a:pPr>
            <a:r>
              <a:rPr lang="en-GB" sz="900" b="1">
                <a:solidFill>
                  <a:srgbClr val="8797DD"/>
                </a:solidFill>
                <a:latin typeface="Tahoma" pitchFamily="34" charset="0"/>
                <a:cs typeface="Arial"/>
              </a:rPr>
              <a:t>Institute of Experimental and Applied Physics</a:t>
            </a:r>
            <a:endParaRPr lang="cs-CZ" sz="900" b="1">
              <a:solidFill>
                <a:srgbClr val="8797DD"/>
              </a:solidFill>
              <a:latin typeface="Tahoma" pitchFamily="34" charset="0"/>
              <a:cs typeface="Arial"/>
            </a:endParaRPr>
          </a:p>
          <a:p>
            <a:pPr algn="r">
              <a:defRPr/>
            </a:pPr>
            <a:r>
              <a:rPr lang="en-GB" sz="900" b="1">
                <a:solidFill>
                  <a:srgbClr val="8797DD"/>
                </a:solidFill>
                <a:latin typeface="Tahoma" pitchFamily="34" charset="0"/>
                <a:cs typeface="Arial"/>
              </a:rPr>
              <a:t>Czech Technical University in Prague</a:t>
            </a:r>
            <a:endParaRPr lang="cs-CZ" sz="900" b="1">
              <a:solidFill>
                <a:srgbClr val="8797DD"/>
              </a:solidFill>
              <a:latin typeface="Tahoma" pitchFamily="34" charset="0"/>
              <a:cs typeface="Arial"/>
            </a:endParaRPr>
          </a:p>
        </p:txBody>
      </p:sp>
      <p:pic>
        <p:nvPicPr>
          <p:cNvPr id="8207" name="Picture 72"/>
          <p:cNvPicPr>
            <a:picLocks noChangeAspect="1" noChangeArrowheads="1"/>
          </p:cNvPicPr>
          <p:nvPr userDrawn="1"/>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42275" y="304800"/>
            <a:ext cx="677863"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85" name="Text Box 73"/>
          <p:cNvSpPr txBox="1">
            <a:spLocks noChangeArrowheads="1"/>
          </p:cNvSpPr>
          <p:nvPr userDrawn="1"/>
        </p:nvSpPr>
        <p:spPr bwMode="auto">
          <a:xfrm>
            <a:off x="7272338" y="6461125"/>
            <a:ext cx="1539875" cy="244475"/>
          </a:xfrm>
          <a:prstGeom prst="rect">
            <a:avLst/>
          </a:prstGeom>
          <a:noFill/>
          <a:ln w="9525" algn="ctr">
            <a:noFill/>
            <a:miter lim="800000"/>
            <a:headEnd/>
            <a:tailEnd/>
          </a:ln>
          <a:effectLst/>
        </p:spPr>
        <p:txBody>
          <a:bodyPr wrap="none">
            <a:spAutoFit/>
          </a:bodyPr>
          <a:lstStyle>
            <a:lvl1pPr eaLnBrk="0" hangingPunct="0">
              <a:defRPr sz="2800">
                <a:solidFill>
                  <a:schemeClr val="tx1"/>
                </a:solidFill>
                <a:latin typeface="Arial" charset="0"/>
                <a:ea typeface="ＭＳ Ｐゴシック" charset="0"/>
                <a:cs typeface="Arial" charset="0"/>
              </a:defRPr>
            </a:lvl1pPr>
            <a:lvl2pPr marL="742950" indent="-285750" eaLnBrk="0" hangingPunct="0">
              <a:defRPr sz="2800">
                <a:solidFill>
                  <a:schemeClr val="tx1"/>
                </a:solidFill>
                <a:latin typeface="Arial" charset="0"/>
                <a:ea typeface="Arial" charset="0"/>
                <a:cs typeface="Arial" charset="0"/>
              </a:defRPr>
            </a:lvl2pPr>
            <a:lvl3pPr marL="1143000" indent="-228600" eaLnBrk="0" hangingPunct="0">
              <a:defRPr sz="2800">
                <a:solidFill>
                  <a:schemeClr val="tx1"/>
                </a:solidFill>
                <a:latin typeface="Arial" charset="0"/>
                <a:ea typeface="Arial" charset="0"/>
                <a:cs typeface="Arial" charset="0"/>
              </a:defRPr>
            </a:lvl3pPr>
            <a:lvl4pPr marL="1600200" indent="-228600" eaLnBrk="0" hangingPunct="0">
              <a:defRPr sz="2800">
                <a:solidFill>
                  <a:schemeClr val="tx1"/>
                </a:solidFill>
                <a:latin typeface="Arial" charset="0"/>
                <a:ea typeface="Arial" charset="0"/>
                <a:cs typeface="Arial" charset="0"/>
              </a:defRPr>
            </a:lvl4pPr>
            <a:lvl5pPr marL="2057400" indent="-228600" eaLnBrk="0" hangingPunct="0">
              <a:defRPr sz="28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2800">
                <a:solidFill>
                  <a:schemeClr val="tx1"/>
                </a:solidFill>
                <a:latin typeface="Arial" charset="0"/>
                <a:ea typeface="Arial" charset="0"/>
                <a:cs typeface="Arial" charset="0"/>
              </a:defRPr>
            </a:lvl9pPr>
          </a:lstStyle>
          <a:p>
            <a:pPr eaLnBrk="1" hangingPunct="1"/>
            <a:r>
              <a:rPr lang="en-US" sz="1000" smtClean="0">
                <a:solidFill>
                  <a:srgbClr val="40458C"/>
                </a:solidFill>
              </a:rPr>
              <a:t>IEAP – CTU Prague  </a:t>
            </a:r>
            <a:fld id="{AC32FF7B-27E9-0449-B516-286B8AD8DA5E}" type="slidenum">
              <a:rPr lang="en-US" sz="1000" smtClean="0">
                <a:solidFill>
                  <a:srgbClr val="40458C"/>
                </a:solidFill>
              </a:rPr>
              <a:pPr eaLnBrk="1" hangingPunct="1"/>
              <a:t>‹#›</a:t>
            </a:fld>
            <a:endParaRPr lang="cs-CZ" sz="1000" smtClean="0">
              <a:solidFill>
                <a:srgbClr val="40458C"/>
              </a:solidFill>
            </a:endParaRPr>
          </a:p>
        </p:txBody>
      </p:sp>
      <p:sp>
        <p:nvSpPr>
          <p:cNvPr id="73" name="Rectangle 2"/>
          <p:cNvSpPr txBox="1">
            <a:spLocks noChangeArrowheads="1"/>
          </p:cNvSpPr>
          <p:nvPr userDrawn="1"/>
        </p:nvSpPr>
        <p:spPr>
          <a:xfrm>
            <a:off x="762000" y="457200"/>
            <a:ext cx="7772400" cy="1143000"/>
          </a:xfrm>
          <a:prstGeom prst="rect">
            <a:avLst/>
          </a:prstGeom>
        </p:spPr>
        <p:txBody>
          <a:bodyPr/>
          <a:lstStyle/>
          <a:p>
            <a:pPr algn="l">
              <a:defRPr/>
            </a:pPr>
            <a:endParaRPr lang="cs-CZ" sz="3600" b="1" kern="0" dirty="0">
              <a:solidFill>
                <a:srgbClr val="660066"/>
              </a:solidFill>
              <a:effectLst>
                <a:outerShdw blurRad="38100" dist="38100" dir="2700000" algn="tl">
                  <a:srgbClr val="C0C0C0"/>
                </a:outerShdw>
              </a:effectLst>
              <a:latin typeface="Tahoma"/>
              <a:cs typeface="Arial"/>
            </a:endParaRPr>
          </a:p>
        </p:txBody>
      </p:sp>
    </p:spTree>
    <p:extLst>
      <p:ext uri="{BB962C8B-B14F-4D97-AF65-F5344CB8AC3E}">
        <p14:creationId xmlns:p14="http://schemas.microsoft.com/office/powerpoint/2010/main" val="1314676508"/>
      </p:ext>
    </p:extLst>
  </p:cSld>
  <p:clrMap bg1="lt1" tx1="dk1" bg2="lt2" tx2="dk2" accent1="accent1" accent2="accent2" accent3="accent3" accent4="accent4" accent5="accent5" accent6="accent6" hlink="hlink" folHlink="folHlink"/>
  <p:sldLayoutIdLst>
    <p:sldLayoutId id="2147484899" r:id="rId1"/>
    <p:sldLayoutId id="2147484900" r:id="rId2"/>
    <p:sldLayoutId id="2147484901" r:id="rId3"/>
    <p:sldLayoutId id="2147484902" r:id="rId4"/>
    <p:sldLayoutId id="2147484903" r:id="rId5"/>
    <p:sldLayoutId id="2147484904" r:id="rId6"/>
    <p:sldLayoutId id="2147484905" r:id="rId7"/>
  </p:sldLayoutIdLst>
  <p:transition xmlns:p14="http://schemas.microsoft.com/office/powerpoint/2010/main" spd="med"/>
  <p:timing>
    <p:tnLst>
      <p:par>
        <p:cTn xmlns:p14="http://schemas.microsoft.com/office/powerpoint/2010/main" id="1" dur="indefinite" restart="never" nodeType="tmRoot"/>
      </p:par>
    </p:tnLst>
  </p:timing>
  <p:hf hdr="0"/>
  <p:txStyles>
    <p:titleStyle>
      <a:lvl1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mj-lt"/>
          <a:ea typeface="ＭＳ Ｐゴシック" charset="0"/>
          <a:cs typeface="+mj-cs"/>
        </a:defRPr>
      </a:lvl1pPr>
      <a:lvl2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2pPr>
      <a:lvl3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3pPr>
      <a:lvl4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4pPr>
      <a:lvl5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5pPr>
      <a:lvl6pPr marL="4572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6pPr>
      <a:lvl7pPr marL="9144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7pPr>
      <a:lvl8pPr marL="13716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8pPr>
      <a:lvl9pPr marL="18288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9pPr>
    </p:titleStyle>
    <p:bodyStyle>
      <a:lvl1pPr marL="342900" indent="-342900" algn="l" rtl="0" eaLnBrk="0" fontAlgn="base" hangingPunct="0">
        <a:spcBef>
          <a:spcPct val="20000"/>
        </a:spcBef>
        <a:spcAft>
          <a:spcPct val="0"/>
        </a:spcAft>
        <a:buClr>
          <a:schemeClr val="hlink"/>
        </a:buClr>
        <a:buSzPct val="110000"/>
        <a:buFont typeface="Wingdings" charset="0"/>
        <a:buBlip>
          <a:blip r:embed="rId10"/>
        </a:buBlip>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lr>
          <a:schemeClr val="tx1"/>
        </a:buClr>
        <a:buSzPct val="60000"/>
        <a:buFont typeface="Wingdings" charset="0"/>
        <a:buChar char="n"/>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lr>
          <a:schemeClr val="hlink"/>
        </a:buClr>
        <a:buSzPct val="95000"/>
        <a:buFont typeface="Wingdings" charset="0"/>
        <a:buChar char="w"/>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lr>
          <a:schemeClr val="tx1"/>
        </a:buClr>
        <a:buSzPct val="65000"/>
        <a:buFont typeface="Wingdings" charset="0"/>
        <a:buChar char="n"/>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1524000"/>
            <a:ext cx="9144000" cy="152400"/>
          </a:xfrm>
          <a:prstGeom prst="rect">
            <a:avLst/>
          </a:prstGeom>
          <a:gradFill rotWithShape="0">
            <a:gsLst>
              <a:gs pos="0">
                <a:srgbClr val="E8EEFE"/>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Arial" panose="020B0604020202020204" pitchFamily="34" charset="0"/>
                <a:cs typeface="Arial" panose="020B0604020202020204" pitchFamily="34" charset="0"/>
              </a:defRPr>
            </a:lvl1pPr>
            <a:lvl2pPr marL="742950" indent="-285750" eaLnBrk="0" hangingPunct="0">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800">
                <a:solidFill>
                  <a:schemeClr val="tx1"/>
                </a:solidFill>
                <a:latin typeface="Arial" panose="020B0604020202020204" pitchFamily="34" charset="0"/>
                <a:cs typeface="Arial" panose="020B0604020202020204" pitchFamily="34" charset="0"/>
              </a:defRPr>
            </a:lvl3pPr>
            <a:lvl4pPr marL="1600200" indent="-228600" eaLnBrk="0" hangingPunct="0">
              <a:defRPr sz="2800">
                <a:solidFill>
                  <a:schemeClr val="tx1"/>
                </a:solidFill>
                <a:latin typeface="Arial" panose="020B0604020202020204" pitchFamily="34" charset="0"/>
                <a:cs typeface="Arial" panose="020B0604020202020204" pitchFamily="34" charset="0"/>
              </a:defRPr>
            </a:lvl4pPr>
            <a:lvl5pPr marL="2057400" indent="-228600" eaLnBrk="0" hangingPunct="0">
              <a:defRPr sz="2800">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defRPr/>
            </a:pPr>
            <a:endParaRPr lang="en-US" smtClean="0">
              <a:solidFill>
                <a:srgbClr val="40458C"/>
              </a:solidFill>
            </a:endParaRPr>
          </a:p>
        </p:txBody>
      </p:sp>
      <p:sp>
        <p:nvSpPr>
          <p:cNvPr id="1027" name="Rectangle 3"/>
          <p:cNvSpPr>
            <a:spLocks noChangeArrowheads="1"/>
          </p:cNvSpPr>
          <p:nvPr/>
        </p:nvSpPr>
        <p:spPr bwMode="auto">
          <a:xfrm>
            <a:off x="8839200" y="1524000"/>
            <a:ext cx="304800" cy="1219200"/>
          </a:xfrm>
          <a:prstGeom prst="rect">
            <a:avLst/>
          </a:prstGeom>
          <a:gradFill rotWithShape="0">
            <a:gsLst>
              <a:gs pos="0">
                <a:srgbClr val="E8EEFE"/>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Arial" panose="020B0604020202020204" pitchFamily="34" charset="0"/>
                <a:cs typeface="Arial" panose="020B0604020202020204" pitchFamily="34" charset="0"/>
              </a:defRPr>
            </a:lvl1pPr>
            <a:lvl2pPr marL="742950" indent="-285750" eaLnBrk="0" hangingPunct="0">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800">
                <a:solidFill>
                  <a:schemeClr val="tx1"/>
                </a:solidFill>
                <a:latin typeface="Arial" panose="020B0604020202020204" pitchFamily="34" charset="0"/>
                <a:cs typeface="Arial" panose="020B0604020202020204" pitchFamily="34" charset="0"/>
              </a:defRPr>
            </a:lvl3pPr>
            <a:lvl4pPr marL="1600200" indent="-228600" eaLnBrk="0" hangingPunct="0">
              <a:defRPr sz="2800">
                <a:solidFill>
                  <a:schemeClr val="tx1"/>
                </a:solidFill>
                <a:latin typeface="Arial" panose="020B0604020202020204" pitchFamily="34" charset="0"/>
                <a:cs typeface="Arial" panose="020B0604020202020204" pitchFamily="34" charset="0"/>
              </a:defRPr>
            </a:lvl4pPr>
            <a:lvl5pPr marL="2057400" indent="-228600" eaLnBrk="0" hangingPunct="0">
              <a:defRPr sz="2800">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defRPr/>
            </a:pPr>
            <a:endParaRPr lang="en-US" smtClean="0">
              <a:solidFill>
                <a:srgbClr val="40458C"/>
              </a:solidFill>
            </a:endParaRPr>
          </a:p>
        </p:txBody>
      </p:sp>
      <p:sp>
        <p:nvSpPr>
          <p:cNvPr id="1028" name="Rectangle 4"/>
          <p:cNvSpPr>
            <a:spLocks noChangeArrowheads="1"/>
          </p:cNvSpPr>
          <p:nvPr/>
        </p:nvSpPr>
        <p:spPr bwMode="auto">
          <a:xfrm>
            <a:off x="0" y="1524000"/>
            <a:ext cx="609600" cy="3810000"/>
          </a:xfrm>
          <a:prstGeom prst="rect">
            <a:avLst/>
          </a:prstGeom>
          <a:gradFill rotWithShape="0">
            <a:gsLst>
              <a:gs pos="0">
                <a:srgbClr val="E8EEFE"/>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Arial" panose="020B0604020202020204" pitchFamily="34" charset="0"/>
                <a:cs typeface="Arial" panose="020B0604020202020204" pitchFamily="34" charset="0"/>
              </a:defRPr>
            </a:lvl1pPr>
            <a:lvl2pPr marL="742950" indent="-285750" eaLnBrk="0" hangingPunct="0">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800">
                <a:solidFill>
                  <a:schemeClr val="tx1"/>
                </a:solidFill>
                <a:latin typeface="Arial" panose="020B0604020202020204" pitchFamily="34" charset="0"/>
                <a:cs typeface="Arial" panose="020B0604020202020204" pitchFamily="34" charset="0"/>
              </a:defRPr>
            </a:lvl3pPr>
            <a:lvl4pPr marL="1600200" indent="-228600" eaLnBrk="0" hangingPunct="0">
              <a:defRPr sz="2800">
                <a:solidFill>
                  <a:schemeClr val="tx1"/>
                </a:solidFill>
                <a:latin typeface="Arial" panose="020B0604020202020204" pitchFamily="34" charset="0"/>
                <a:cs typeface="Arial" panose="020B0604020202020204" pitchFamily="34" charset="0"/>
              </a:defRPr>
            </a:lvl4pPr>
            <a:lvl5pPr marL="2057400" indent="-228600" eaLnBrk="0" hangingPunct="0">
              <a:defRPr sz="2800">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defRPr/>
            </a:pPr>
            <a:endParaRPr lang="en-US" smtClean="0">
              <a:solidFill>
                <a:srgbClr val="40458C"/>
              </a:solidFill>
            </a:endParaRPr>
          </a:p>
        </p:txBody>
      </p:sp>
      <p:sp>
        <p:nvSpPr>
          <p:cNvPr id="1029" name="Rectangle 5"/>
          <p:cNvSpPr>
            <a:spLocks noChangeArrowheads="1"/>
          </p:cNvSpPr>
          <p:nvPr userDrawn="1"/>
        </p:nvSpPr>
        <p:spPr bwMode="auto">
          <a:xfrm>
            <a:off x="0" y="0"/>
            <a:ext cx="9144000" cy="1524000"/>
          </a:xfrm>
          <a:prstGeom prst="rect">
            <a:avLst/>
          </a:prstGeom>
          <a:gradFill rotWithShape="0">
            <a:gsLst>
              <a:gs pos="0">
                <a:schemeClr val="bg1"/>
              </a:gs>
              <a:gs pos="100000">
                <a:srgbClr val="E8EEF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Arial" panose="020B0604020202020204" pitchFamily="34" charset="0"/>
                <a:cs typeface="Arial" panose="020B0604020202020204" pitchFamily="34" charset="0"/>
              </a:defRPr>
            </a:lvl1pPr>
            <a:lvl2pPr marL="742950" indent="-285750" eaLnBrk="0" hangingPunct="0">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800">
                <a:solidFill>
                  <a:schemeClr val="tx1"/>
                </a:solidFill>
                <a:latin typeface="Arial" panose="020B0604020202020204" pitchFamily="34" charset="0"/>
                <a:cs typeface="Arial" panose="020B0604020202020204" pitchFamily="34" charset="0"/>
              </a:defRPr>
            </a:lvl3pPr>
            <a:lvl4pPr marL="1600200" indent="-228600" eaLnBrk="0" hangingPunct="0">
              <a:defRPr sz="2800">
                <a:solidFill>
                  <a:schemeClr val="tx1"/>
                </a:solidFill>
                <a:latin typeface="Arial" panose="020B0604020202020204" pitchFamily="34" charset="0"/>
                <a:cs typeface="Arial" panose="020B0604020202020204" pitchFamily="34" charset="0"/>
              </a:defRPr>
            </a:lvl4pPr>
            <a:lvl5pPr marL="2057400" indent="-228600" eaLnBrk="0" hangingPunct="0">
              <a:defRPr sz="2800">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defRPr/>
            </a:pPr>
            <a:endParaRPr lang="en-US" smtClean="0">
              <a:solidFill>
                <a:srgbClr val="40458C"/>
              </a:solidFill>
            </a:endParaRPr>
          </a:p>
        </p:txBody>
      </p:sp>
      <p:grpSp>
        <p:nvGrpSpPr>
          <p:cNvPr id="1030" name="Group 6"/>
          <p:cNvGrpSpPr>
            <a:grpSpLocks/>
          </p:cNvGrpSpPr>
          <p:nvPr/>
        </p:nvGrpSpPr>
        <p:grpSpPr bwMode="auto">
          <a:xfrm>
            <a:off x="0" y="0"/>
            <a:ext cx="9144000" cy="6858000"/>
            <a:chOff x="0" y="0"/>
            <a:chExt cx="5760" cy="4320"/>
          </a:xfrm>
        </p:grpSpPr>
        <p:grpSp>
          <p:nvGrpSpPr>
            <p:cNvPr id="1045" name="Group 7"/>
            <p:cNvGrpSpPr>
              <a:grpSpLocks/>
            </p:cNvGrpSpPr>
            <p:nvPr/>
          </p:nvGrpSpPr>
          <p:grpSpPr bwMode="auto">
            <a:xfrm>
              <a:off x="0" y="192"/>
              <a:ext cx="5760" cy="4032"/>
              <a:chOff x="0" y="192"/>
              <a:chExt cx="5760" cy="4032"/>
            </a:xfrm>
          </p:grpSpPr>
          <p:sp>
            <p:nvSpPr>
              <p:cNvPr id="1076" name="Line 8"/>
              <p:cNvSpPr>
                <a:spLocks noChangeShapeType="1"/>
              </p:cNvSpPr>
              <p:nvPr/>
            </p:nvSpPr>
            <p:spPr bwMode="white">
              <a:xfrm>
                <a:off x="0" y="192"/>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77" name="Line 9"/>
              <p:cNvSpPr>
                <a:spLocks noChangeShapeType="1"/>
              </p:cNvSpPr>
              <p:nvPr/>
            </p:nvSpPr>
            <p:spPr bwMode="white">
              <a:xfrm>
                <a:off x="0" y="384"/>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78" name="Line 10"/>
              <p:cNvSpPr>
                <a:spLocks noChangeShapeType="1"/>
              </p:cNvSpPr>
              <p:nvPr/>
            </p:nvSpPr>
            <p:spPr bwMode="white">
              <a:xfrm>
                <a:off x="0" y="576"/>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79" name="Line 11"/>
              <p:cNvSpPr>
                <a:spLocks noChangeShapeType="1"/>
              </p:cNvSpPr>
              <p:nvPr/>
            </p:nvSpPr>
            <p:spPr bwMode="white">
              <a:xfrm>
                <a:off x="0" y="768"/>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80" name="Line 12"/>
              <p:cNvSpPr>
                <a:spLocks noChangeShapeType="1"/>
              </p:cNvSpPr>
              <p:nvPr/>
            </p:nvSpPr>
            <p:spPr bwMode="white">
              <a:xfrm>
                <a:off x="0" y="960"/>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81" name="Line 13"/>
              <p:cNvSpPr>
                <a:spLocks noChangeShapeType="1"/>
              </p:cNvSpPr>
              <p:nvPr/>
            </p:nvSpPr>
            <p:spPr bwMode="white">
              <a:xfrm>
                <a:off x="0" y="1152"/>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82" name="Line 14"/>
              <p:cNvSpPr>
                <a:spLocks noChangeShapeType="1"/>
              </p:cNvSpPr>
              <p:nvPr/>
            </p:nvSpPr>
            <p:spPr bwMode="white">
              <a:xfrm>
                <a:off x="0" y="1344"/>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83" name="Line 15"/>
              <p:cNvSpPr>
                <a:spLocks noChangeShapeType="1"/>
              </p:cNvSpPr>
              <p:nvPr/>
            </p:nvSpPr>
            <p:spPr bwMode="white">
              <a:xfrm>
                <a:off x="0" y="1536"/>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84" name="Line 16"/>
              <p:cNvSpPr>
                <a:spLocks noChangeShapeType="1"/>
              </p:cNvSpPr>
              <p:nvPr/>
            </p:nvSpPr>
            <p:spPr bwMode="white">
              <a:xfrm>
                <a:off x="0" y="1728"/>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85" name="Line 17"/>
              <p:cNvSpPr>
                <a:spLocks noChangeShapeType="1"/>
              </p:cNvSpPr>
              <p:nvPr/>
            </p:nvSpPr>
            <p:spPr bwMode="white">
              <a:xfrm>
                <a:off x="0" y="1920"/>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86" name="Line 18"/>
              <p:cNvSpPr>
                <a:spLocks noChangeShapeType="1"/>
              </p:cNvSpPr>
              <p:nvPr/>
            </p:nvSpPr>
            <p:spPr bwMode="white">
              <a:xfrm>
                <a:off x="0" y="2112"/>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87" name="Line 19"/>
              <p:cNvSpPr>
                <a:spLocks noChangeShapeType="1"/>
              </p:cNvSpPr>
              <p:nvPr/>
            </p:nvSpPr>
            <p:spPr bwMode="white">
              <a:xfrm>
                <a:off x="0" y="2304"/>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88" name="Line 20"/>
              <p:cNvSpPr>
                <a:spLocks noChangeShapeType="1"/>
              </p:cNvSpPr>
              <p:nvPr/>
            </p:nvSpPr>
            <p:spPr bwMode="white">
              <a:xfrm>
                <a:off x="0" y="2496"/>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89" name="Line 21"/>
              <p:cNvSpPr>
                <a:spLocks noChangeShapeType="1"/>
              </p:cNvSpPr>
              <p:nvPr/>
            </p:nvSpPr>
            <p:spPr bwMode="white">
              <a:xfrm>
                <a:off x="0" y="2688"/>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90" name="Line 22"/>
              <p:cNvSpPr>
                <a:spLocks noChangeShapeType="1"/>
              </p:cNvSpPr>
              <p:nvPr/>
            </p:nvSpPr>
            <p:spPr bwMode="white">
              <a:xfrm>
                <a:off x="0" y="2880"/>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91" name="Line 23"/>
              <p:cNvSpPr>
                <a:spLocks noChangeShapeType="1"/>
              </p:cNvSpPr>
              <p:nvPr/>
            </p:nvSpPr>
            <p:spPr bwMode="white">
              <a:xfrm>
                <a:off x="0" y="3072"/>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92" name="Line 24"/>
              <p:cNvSpPr>
                <a:spLocks noChangeShapeType="1"/>
              </p:cNvSpPr>
              <p:nvPr/>
            </p:nvSpPr>
            <p:spPr bwMode="white">
              <a:xfrm>
                <a:off x="0" y="3264"/>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93" name="Line 25"/>
              <p:cNvSpPr>
                <a:spLocks noChangeShapeType="1"/>
              </p:cNvSpPr>
              <p:nvPr/>
            </p:nvSpPr>
            <p:spPr bwMode="white">
              <a:xfrm>
                <a:off x="0" y="3456"/>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94" name="Line 26"/>
              <p:cNvSpPr>
                <a:spLocks noChangeShapeType="1"/>
              </p:cNvSpPr>
              <p:nvPr/>
            </p:nvSpPr>
            <p:spPr bwMode="white">
              <a:xfrm>
                <a:off x="0" y="3648"/>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95" name="Line 27"/>
              <p:cNvSpPr>
                <a:spLocks noChangeShapeType="1"/>
              </p:cNvSpPr>
              <p:nvPr/>
            </p:nvSpPr>
            <p:spPr bwMode="white">
              <a:xfrm>
                <a:off x="0" y="3840"/>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96" name="Line 28"/>
              <p:cNvSpPr>
                <a:spLocks noChangeShapeType="1"/>
              </p:cNvSpPr>
              <p:nvPr/>
            </p:nvSpPr>
            <p:spPr bwMode="white">
              <a:xfrm>
                <a:off x="0" y="4032"/>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97" name="Line 29"/>
              <p:cNvSpPr>
                <a:spLocks noChangeShapeType="1"/>
              </p:cNvSpPr>
              <p:nvPr/>
            </p:nvSpPr>
            <p:spPr bwMode="white">
              <a:xfrm>
                <a:off x="0" y="4224"/>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grpSp>
        <p:grpSp>
          <p:nvGrpSpPr>
            <p:cNvPr id="1046" name="Group 30"/>
            <p:cNvGrpSpPr>
              <a:grpSpLocks/>
            </p:cNvGrpSpPr>
            <p:nvPr/>
          </p:nvGrpSpPr>
          <p:grpSpPr bwMode="auto">
            <a:xfrm>
              <a:off x="192" y="0"/>
              <a:ext cx="5376" cy="4320"/>
              <a:chOff x="192" y="0"/>
              <a:chExt cx="5376" cy="4320"/>
            </a:xfrm>
          </p:grpSpPr>
          <p:sp>
            <p:nvSpPr>
              <p:cNvPr id="1047" name="Line 31"/>
              <p:cNvSpPr>
                <a:spLocks noChangeShapeType="1"/>
              </p:cNvSpPr>
              <p:nvPr/>
            </p:nvSpPr>
            <p:spPr bwMode="white">
              <a:xfrm>
                <a:off x="192"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48" name="Line 32"/>
              <p:cNvSpPr>
                <a:spLocks noChangeShapeType="1"/>
              </p:cNvSpPr>
              <p:nvPr/>
            </p:nvSpPr>
            <p:spPr bwMode="white">
              <a:xfrm>
                <a:off x="384"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49" name="Line 33"/>
              <p:cNvSpPr>
                <a:spLocks noChangeShapeType="1"/>
              </p:cNvSpPr>
              <p:nvPr/>
            </p:nvSpPr>
            <p:spPr bwMode="white">
              <a:xfrm>
                <a:off x="576"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50" name="Line 34"/>
              <p:cNvSpPr>
                <a:spLocks noChangeShapeType="1"/>
              </p:cNvSpPr>
              <p:nvPr/>
            </p:nvSpPr>
            <p:spPr bwMode="white">
              <a:xfrm>
                <a:off x="768"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51" name="Line 35"/>
              <p:cNvSpPr>
                <a:spLocks noChangeShapeType="1"/>
              </p:cNvSpPr>
              <p:nvPr/>
            </p:nvSpPr>
            <p:spPr bwMode="white">
              <a:xfrm>
                <a:off x="960"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52" name="Line 36"/>
              <p:cNvSpPr>
                <a:spLocks noChangeShapeType="1"/>
              </p:cNvSpPr>
              <p:nvPr/>
            </p:nvSpPr>
            <p:spPr bwMode="white">
              <a:xfrm>
                <a:off x="1152"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53" name="Line 37"/>
              <p:cNvSpPr>
                <a:spLocks noChangeShapeType="1"/>
              </p:cNvSpPr>
              <p:nvPr/>
            </p:nvSpPr>
            <p:spPr bwMode="white">
              <a:xfrm>
                <a:off x="1344"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54" name="Line 38"/>
              <p:cNvSpPr>
                <a:spLocks noChangeShapeType="1"/>
              </p:cNvSpPr>
              <p:nvPr/>
            </p:nvSpPr>
            <p:spPr bwMode="white">
              <a:xfrm>
                <a:off x="1536"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55" name="Line 39"/>
              <p:cNvSpPr>
                <a:spLocks noChangeShapeType="1"/>
              </p:cNvSpPr>
              <p:nvPr/>
            </p:nvSpPr>
            <p:spPr bwMode="white">
              <a:xfrm>
                <a:off x="1728"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56" name="Line 40"/>
              <p:cNvSpPr>
                <a:spLocks noChangeShapeType="1"/>
              </p:cNvSpPr>
              <p:nvPr/>
            </p:nvSpPr>
            <p:spPr bwMode="white">
              <a:xfrm>
                <a:off x="1920"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57" name="Line 41"/>
              <p:cNvSpPr>
                <a:spLocks noChangeShapeType="1"/>
              </p:cNvSpPr>
              <p:nvPr/>
            </p:nvSpPr>
            <p:spPr bwMode="white">
              <a:xfrm>
                <a:off x="2112"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58" name="Line 42"/>
              <p:cNvSpPr>
                <a:spLocks noChangeShapeType="1"/>
              </p:cNvSpPr>
              <p:nvPr/>
            </p:nvSpPr>
            <p:spPr bwMode="white">
              <a:xfrm>
                <a:off x="2304"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59" name="Line 43"/>
              <p:cNvSpPr>
                <a:spLocks noChangeShapeType="1"/>
              </p:cNvSpPr>
              <p:nvPr/>
            </p:nvSpPr>
            <p:spPr bwMode="white">
              <a:xfrm>
                <a:off x="2496"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60" name="Line 44"/>
              <p:cNvSpPr>
                <a:spLocks noChangeShapeType="1"/>
              </p:cNvSpPr>
              <p:nvPr/>
            </p:nvSpPr>
            <p:spPr bwMode="white">
              <a:xfrm>
                <a:off x="2688"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61" name="Line 45"/>
              <p:cNvSpPr>
                <a:spLocks noChangeShapeType="1"/>
              </p:cNvSpPr>
              <p:nvPr/>
            </p:nvSpPr>
            <p:spPr bwMode="white">
              <a:xfrm>
                <a:off x="2880"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62" name="Line 46"/>
              <p:cNvSpPr>
                <a:spLocks noChangeShapeType="1"/>
              </p:cNvSpPr>
              <p:nvPr/>
            </p:nvSpPr>
            <p:spPr bwMode="white">
              <a:xfrm>
                <a:off x="3072"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63" name="Line 47"/>
              <p:cNvSpPr>
                <a:spLocks noChangeShapeType="1"/>
              </p:cNvSpPr>
              <p:nvPr/>
            </p:nvSpPr>
            <p:spPr bwMode="white">
              <a:xfrm>
                <a:off x="3264"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64" name="Line 48"/>
              <p:cNvSpPr>
                <a:spLocks noChangeShapeType="1"/>
              </p:cNvSpPr>
              <p:nvPr/>
            </p:nvSpPr>
            <p:spPr bwMode="white">
              <a:xfrm>
                <a:off x="3456"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65" name="Line 49"/>
              <p:cNvSpPr>
                <a:spLocks noChangeShapeType="1"/>
              </p:cNvSpPr>
              <p:nvPr/>
            </p:nvSpPr>
            <p:spPr bwMode="white">
              <a:xfrm>
                <a:off x="3648"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66" name="Line 50"/>
              <p:cNvSpPr>
                <a:spLocks noChangeShapeType="1"/>
              </p:cNvSpPr>
              <p:nvPr/>
            </p:nvSpPr>
            <p:spPr bwMode="white">
              <a:xfrm>
                <a:off x="3840"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67" name="Line 51"/>
              <p:cNvSpPr>
                <a:spLocks noChangeShapeType="1"/>
              </p:cNvSpPr>
              <p:nvPr/>
            </p:nvSpPr>
            <p:spPr bwMode="white">
              <a:xfrm>
                <a:off x="4032"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68" name="Line 52"/>
              <p:cNvSpPr>
                <a:spLocks noChangeShapeType="1"/>
              </p:cNvSpPr>
              <p:nvPr/>
            </p:nvSpPr>
            <p:spPr bwMode="white">
              <a:xfrm>
                <a:off x="4224"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69" name="Line 53"/>
              <p:cNvSpPr>
                <a:spLocks noChangeShapeType="1"/>
              </p:cNvSpPr>
              <p:nvPr/>
            </p:nvSpPr>
            <p:spPr bwMode="white">
              <a:xfrm>
                <a:off x="4416"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70" name="Line 54"/>
              <p:cNvSpPr>
                <a:spLocks noChangeShapeType="1"/>
              </p:cNvSpPr>
              <p:nvPr/>
            </p:nvSpPr>
            <p:spPr bwMode="white">
              <a:xfrm>
                <a:off x="4608"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71" name="Line 55"/>
              <p:cNvSpPr>
                <a:spLocks noChangeShapeType="1"/>
              </p:cNvSpPr>
              <p:nvPr/>
            </p:nvSpPr>
            <p:spPr bwMode="white">
              <a:xfrm>
                <a:off x="4800"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72" name="Line 56"/>
              <p:cNvSpPr>
                <a:spLocks noChangeShapeType="1"/>
              </p:cNvSpPr>
              <p:nvPr/>
            </p:nvSpPr>
            <p:spPr bwMode="white">
              <a:xfrm>
                <a:off x="4992"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73" name="Line 57"/>
              <p:cNvSpPr>
                <a:spLocks noChangeShapeType="1"/>
              </p:cNvSpPr>
              <p:nvPr/>
            </p:nvSpPr>
            <p:spPr bwMode="white">
              <a:xfrm>
                <a:off x="5184"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74" name="Line 58"/>
              <p:cNvSpPr>
                <a:spLocks noChangeShapeType="1"/>
              </p:cNvSpPr>
              <p:nvPr/>
            </p:nvSpPr>
            <p:spPr bwMode="white">
              <a:xfrm>
                <a:off x="5376"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75" name="Line 59"/>
              <p:cNvSpPr>
                <a:spLocks noChangeShapeType="1"/>
              </p:cNvSpPr>
              <p:nvPr/>
            </p:nvSpPr>
            <p:spPr bwMode="white">
              <a:xfrm>
                <a:off x="5568"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grpSp>
      </p:grpSp>
      <p:sp>
        <p:nvSpPr>
          <p:cNvPr id="1031" name="Rectangle 60"/>
          <p:cNvSpPr>
            <a:spLocks noChangeArrowheads="1"/>
          </p:cNvSpPr>
          <p:nvPr/>
        </p:nvSpPr>
        <p:spPr bwMode="ltGray">
          <a:xfrm>
            <a:off x="3352800" y="0"/>
            <a:ext cx="5791200" cy="15240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Arial" panose="020B0604020202020204" pitchFamily="34" charset="0"/>
                <a:cs typeface="Arial" panose="020B0604020202020204" pitchFamily="34" charset="0"/>
              </a:defRPr>
            </a:lvl1pPr>
            <a:lvl2pPr marL="742950" indent="-285750" eaLnBrk="0" hangingPunct="0">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800">
                <a:solidFill>
                  <a:schemeClr val="tx1"/>
                </a:solidFill>
                <a:latin typeface="Arial" panose="020B0604020202020204" pitchFamily="34" charset="0"/>
                <a:cs typeface="Arial" panose="020B0604020202020204" pitchFamily="34" charset="0"/>
              </a:defRPr>
            </a:lvl3pPr>
            <a:lvl4pPr marL="1600200" indent="-228600" eaLnBrk="0" hangingPunct="0">
              <a:defRPr sz="2800">
                <a:solidFill>
                  <a:schemeClr val="tx1"/>
                </a:solidFill>
                <a:latin typeface="Arial" panose="020B0604020202020204" pitchFamily="34" charset="0"/>
                <a:cs typeface="Arial" panose="020B0604020202020204" pitchFamily="34" charset="0"/>
              </a:defRPr>
            </a:lvl4pPr>
            <a:lvl5pPr marL="2057400" indent="-228600" eaLnBrk="0" hangingPunct="0">
              <a:defRPr sz="2800">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defRPr/>
            </a:pPr>
            <a:endParaRPr lang="en-US" smtClean="0">
              <a:solidFill>
                <a:srgbClr val="40458C"/>
              </a:solidFill>
            </a:endParaRPr>
          </a:p>
        </p:txBody>
      </p:sp>
      <p:sp>
        <p:nvSpPr>
          <p:cNvPr id="1032" name="Line 61"/>
          <p:cNvSpPr>
            <a:spLocks noChangeShapeType="1"/>
          </p:cNvSpPr>
          <p:nvPr/>
        </p:nvSpPr>
        <p:spPr bwMode="ltGray">
          <a:xfrm>
            <a:off x="8839200" y="0"/>
            <a:ext cx="0" cy="236220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grpSp>
        <p:nvGrpSpPr>
          <p:cNvPr id="1033" name="Group 62"/>
          <p:cNvGrpSpPr>
            <a:grpSpLocks/>
          </p:cNvGrpSpPr>
          <p:nvPr/>
        </p:nvGrpSpPr>
        <p:grpSpPr bwMode="auto">
          <a:xfrm>
            <a:off x="414338" y="1416050"/>
            <a:ext cx="1784350" cy="2324100"/>
            <a:chOff x="96" y="916"/>
            <a:chExt cx="2208" cy="2876"/>
          </a:xfrm>
        </p:grpSpPr>
        <p:sp>
          <p:nvSpPr>
            <p:cNvPr id="1042" name="Line 63"/>
            <p:cNvSpPr>
              <a:spLocks noChangeShapeType="1"/>
            </p:cNvSpPr>
            <p:nvPr/>
          </p:nvSpPr>
          <p:spPr bwMode="ltGray">
            <a:xfrm flipH="1">
              <a:off x="96" y="1038"/>
              <a:ext cx="2208" cy="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43" name="Line 64"/>
            <p:cNvSpPr>
              <a:spLocks noChangeShapeType="1"/>
            </p:cNvSpPr>
            <p:nvPr/>
          </p:nvSpPr>
          <p:spPr bwMode="ltGray">
            <a:xfrm>
              <a:off x="336" y="920"/>
              <a:ext cx="0" cy="2872"/>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44" name="Arc 65"/>
            <p:cNvSpPr>
              <a:spLocks/>
            </p:cNvSpPr>
            <p:nvPr/>
          </p:nvSpPr>
          <p:spPr bwMode="ltGray">
            <a:xfrm flipH="1">
              <a:off x="218" y="916"/>
              <a:ext cx="238" cy="240"/>
            </a:xfrm>
            <a:custGeom>
              <a:avLst/>
              <a:gdLst>
                <a:gd name="T0" fmla="*/ 0 w 43195"/>
                <a:gd name="T1" fmla="*/ 0 h 43200"/>
                <a:gd name="T2" fmla="*/ 0 w 43195"/>
                <a:gd name="T3" fmla="*/ 0 h 43200"/>
                <a:gd name="T4" fmla="*/ 0 w 43195"/>
                <a:gd name="T5" fmla="*/ 0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lnTo>
                    <a:pt x="21114" y="5"/>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l" eaLnBrk="0" hangingPunct="0"/>
              <a:endParaRPr lang="en-US" sz="2800" smtClean="0">
                <a:solidFill>
                  <a:srgbClr val="40458C"/>
                </a:solidFill>
                <a:cs typeface="Arial" charset="0"/>
              </a:endParaRPr>
            </a:p>
          </p:txBody>
        </p:sp>
      </p:grpSp>
      <p:sp>
        <p:nvSpPr>
          <p:cNvPr id="13378" name="Rectangle 66"/>
          <p:cNvSpPr>
            <a:spLocks noGrp="1" noChangeArrowheads="1"/>
          </p:cNvSpPr>
          <p:nvPr>
            <p:ph type="title"/>
          </p:nvPr>
        </p:nvSpPr>
        <p:spPr bwMode="auto">
          <a:xfrm>
            <a:off x="609600" y="304800"/>
            <a:ext cx="7772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a:t>Klepnutím lze upravit styl předlohy nadpisů.</a:t>
            </a:r>
          </a:p>
        </p:txBody>
      </p:sp>
      <p:sp>
        <p:nvSpPr>
          <p:cNvPr id="1035" name="Rectangle 67"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Klepnutím lze upravit styly předlohy textu.</a:t>
            </a:r>
          </a:p>
          <a:p>
            <a:pPr lvl="1"/>
            <a:r>
              <a:rPr lang="en-US"/>
              <a:t>Druhá úroveň</a:t>
            </a:r>
          </a:p>
          <a:p>
            <a:pPr lvl="2"/>
            <a:r>
              <a:rPr lang="en-US"/>
              <a:t>Třetí úroveň</a:t>
            </a:r>
          </a:p>
          <a:p>
            <a:pPr lvl="3"/>
            <a:r>
              <a:rPr lang="en-US"/>
              <a:t>Čtvrtá úroveň</a:t>
            </a:r>
          </a:p>
          <a:p>
            <a:pPr lvl="4"/>
            <a:r>
              <a:rPr lang="en-US"/>
              <a:t>Pátá úroveň</a:t>
            </a:r>
          </a:p>
        </p:txBody>
      </p:sp>
      <p:sp>
        <p:nvSpPr>
          <p:cNvPr id="13380" name="Rectangle 68"/>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900">
                <a:latin typeface="Tahoma" charset="0"/>
                <a:ea typeface="+mn-ea"/>
                <a:cs typeface="Arial" charset="0"/>
              </a:defRPr>
            </a:lvl1pPr>
          </a:lstStyle>
          <a:p>
            <a:pPr>
              <a:defRPr/>
            </a:pPr>
            <a:r>
              <a:rPr lang="cs-CZ" smtClean="0">
                <a:solidFill>
                  <a:srgbClr val="40458C"/>
                </a:solidFill>
              </a:rPr>
              <a:t>12.11.2019</a:t>
            </a:r>
            <a:endParaRPr lang="en-US" dirty="0">
              <a:solidFill>
                <a:srgbClr val="40458C"/>
              </a:solidFill>
            </a:endParaRPr>
          </a:p>
        </p:txBody>
      </p:sp>
      <p:sp>
        <p:nvSpPr>
          <p:cNvPr id="13381" name="Rectangle 6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900">
                <a:latin typeface="Tahoma" charset="0"/>
              </a:defRPr>
            </a:lvl1pPr>
          </a:lstStyle>
          <a:p>
            <a:r>
              <a:rPr lang="en-US" smtClean="0">
                <a:solidFill>
                  <a:srgbClr val="40458C"/>
                </a:solidFill>
                <a:cs typeface="Arial" charset="0"/>
              </a:rPr>
              <a:t>SP, IEEE RT School, 10.-15.2019, Kuala Lumpur, Malaysia</a:t>
            </a:r>
          </a:p>
        </p:txBody>
      </p:sp>
      <p:sp>
        <p:nvSpPr>
          <p:cNvPr id="1038" name="Text Box 71"/>
          <p:cNvSpPr txBox="1">
            <a:spLocks noChangeArrowheads="1"/>
          </p:cNvSpPr>
          <p:nvPr/>
        </p:nvSpPr>
        <p:spPr bwMode="auto">
          <a:xfrm rot="-5400000">
            <a:off x="-1346200" y="2938463"/>
            <a:ext cx="32734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algn="ctr" eaLnBrk="0" fontAlgn="base" hangingPunct="0">
              <a:spcBef>
                <a:spcPct val="0"/>
              </a:spcBef>
              <a:spcAft>
                <a:spcPct val="0"/>
              </a:spcAft>
              <a:defRPr sz="2800">
                <a:solidFill>
                  <a:schemeClr val="tx1"/>
                </a:solidFill>
                <a:latin typeface="Arial" charset="0"/>
                <a:cs typeface="Arial" charset="0"/>
              </a:defRPr>
            </a:lvl6pPr>
            <a:lvl7pPr marL="2971800" indent="-228600" algn="ctr" eaLnBrk="0" fontAlgn="base" hangingPunct="0">
              <a:spcBef>
                <a:spcPct val="0"/>
              </a:spcBef>
              <a:spcAft>
                <a:spcPct val="0"/>
              </a:spcAft>
              <a:defRPr sz="2800">
                <a:solidFill>
                  <a:schemeClr val="tx1"/>
                </a:solidFill>
                <a:latin typeface="Arial" charset="0"/>
                <a:cs typeface="Arial" charset="0"/>
              </a:defRPr>
            </a:lvl7pPr>
            <a:lvl8pPr marL="3429000" indent="-228600" algn="ctr" eaLnBrk="0" fontAlgn="base" hangingPunct="0">
              <a:spcBef>
                <a:spcPct val="0"/>
              </a:spcBef>
              <a:spcAft>
                <a:spcPct val="0"/>
              </a:spcAft>
              <a:defRPr sz="2800">
                <a:solidFill>
                  <a:schemeClr val="tx1"/>
                </a:solidFill>
                <a:latin typeface="Arial" charset="0"/>
                <a:cs typeface="Arial" charset="0"/>
              </a:defRPr>
            </a:lvl8pPr>
            <a:lvl9pPr marL="3886200" indent="-228600" algn="ctr" eaLnBrk="0" fontAlgn="base" hangingPunct="0">
              <a:spcBef>
                <a:spcPct val="0"/>
              </a:spcBef>
              <a:spcAft>
                <a:spcPct val="0"/>
              </a:spcAft>
              <a:defRPr sz="2800">
                <a:solidFill>
                  <a:schemeClr val="tx1"/>
                </a:solidFill>
                <a:latin typeface="Arial" charset="0"/>
                <a:cs typeface="Arial" charset="0"/>
              </a:defRPr>
            </a:lvl9pPr>
          </a:lstStyle>
          <a:p>
            <a:pPr algn="r" eaLnBrk="1" hangingPunct="1">
              <a:defRPr/>
            </a:pPr>
            <a:r>
              <a:rPr lang="en-GB" sz="900" b="1" smtClean="0">
                <a:solidFill>
                  <a:srgbClr val="8797DD"/>
                </a:solidFill>
                <a:latin typeface="Tahoma" pitchFamily="34" charset="0"/>
              </a:rPr>
              <a:t>Institute of Experimental and Applied Physics</a:t>
            </a:r>
            <a:endParaRPr lang="cs-CZ" sz="900" b="1" smtClean="0">
              <a:solidFill>
                <a:srgbClr val="8797DD"/>
              </a:solidFill>
              <a:latin typeface="Tahoma" pitchFamily="34" charset="0"/>
            </a:endParaRPr>
          </a:p>
          <a:p>
            <a:pPr algn="r" eaLnBrk="1" hangingPunct="1">
              <a:defRPr/>
            </a:pPr>
            <a:r>
              <a:rPr lang="en-GB" sz="900" b="1" smtClean="0">
                <a:solidFill>
                  <a:srgbClr val="8797DD"/>
                </a:solidFill>
                <a:latin typeface="Tahoma" pitchFamily="34" charset="0"/>
              </a:rPr>
              <a:t>Czech Technical University in Prague</a:t>
            </a:r>
            <a:endParaRPr lang="cs-CZ" sz="900" b="1" smtClean="0">
              <a:solidFill>
                <a:srgbClr val="8797DD"/>
              </a:solidFill>
              <a:latin typeface="Tahoma" pitchFamily="34" charset="0"/>
            </a:endParaRPr>
          </a:p>
        </p:txBody>
      </p:sp>
      <p:pic>
        <p:nvPicPr>
          <p:cNvPr id="1039" name="Picture 72"/>
          <p:cNvPicPr>
            <a:picLocks noChangeAspect="1" noChangeArrowheads="1"/>
          </p:cNvPicPr>
          <p:nvPr userDrawn="1"/>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42275" y="304800"/>
            <a:ext cx="677863"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0" name="Text Box 73"/>
          <p:cNvSpPr txBox="1">
            <a:spLocks noChangeArrowheads="1"/>
          </p:cNvSpPr>
          <p:nvPr userDrawn="1"/>
        </p:nvSpPr>
        <p:spPr bwMode="auto">
          <a:xfrm>
            <a:off x="7272338" y="6461125"/>
            <a:ext cx="15398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800">
                <a:solidFill>
                  <a:schemeClr val="tx1"/>
                </a:solidFill>
                <a:latin typeface="Arial" charset="0"/>
                <a:ea typeface="ＭＳ Ｐゴシック" charset="0"/>
                <a:cs typeface="Arial" charset="0"/>
              </a:defRPr>
            </a:lvl1pPr>
            <a:lvl2pPr marL="742950" indent="-285750">
              <a:defRPr sz="2800">
                <a:solidFill>
                  <a:schemeClr val="tx1"/>
                </a:solidFill>
                <a:latin typeface="Arial" charset="0"/>
                <a:ea typeface="Arial" charset="0"/>
                <a:cs typeface="Arial" charset="0"/>
              </a:defRPr>
            </a:lvl2pPr>
            <a:lvl3pPr marL="1143000" indent="-228600">
              <a:defRPr sz="2800">
                <a:solidFill>
                  <a:schemeClr val="tx1"/>
                </a:solidFill>
                <a:latin typeface="Arial" charset="0"/>
                <a:ea typeface="Arial" charset="0"/>
                <a:cs typeface="Arial" charset="0"/>
              </a:defRPr>
            </a:lvl3pPr>
            <a:lvl4pPr marL="1600200" indent="-228600">
              <a:defRPr sz="2800">
                <a:solidFill>
                  <a:schemeClr val="tx1"/>
                </a:solidFill>
                <a:latin typeface="Arial" charset="0"/>
                <a:ea typeface="Arial" charset="0"/>
                <a:cs typeface="Arial" charset="0"/>
              </a:defRPr>
            </a:lvl4pPr>
            <a:lvl5pPr marL="2057400" indent="-228600">
              <a:defRPr sz="2800">
                <a:solidFill>
                  <a:schemeClr val="tx1"/>
                </a:solidFill>
                <a:latin typeface="Arial" charset="0"/>
                <a:ea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ea typeface="Arial" charset="0"/>
                <a:cs typeface="Arial" charset="0"/>
              </a:defRPr>
            </a:lvl9pPr>
          </a:lstStyle>
          <a:p>
            <a:r>
              <a:rPr lang="en-US" sz="1000" smtClean="0">
                <a:solidFill>
                  <a:srgbClr val="40458C"/>
                </a:solidFill>
              </a:rPr>
              <a:t>IEAP – CTU Prague  </a:t>
            </a:r>
            <a:fld id="{43E551EC-3132-E943-AB93-27BAA4D4B062}" type="slidenum">
              <a:rPr lang="en-US" sz="1000" smtClean="0">
                <a:solidFill>
                  <a:srgbClr val="40458C"/>
                </a:solidFill>
              </a:rPr>
              <a:pPr/>
              <a:t>‹#›</a:t>
            </a:fld>
            <a:endParaRPr lang="cs-CZ" sz="1000" smtClean="0">
              <a:solidFill>
                <a:srgbClr val="40458C"/>
              </a:solidFill>
            </a:endParaRPr>
          </a:p>
        </p:txBody>
      </p:sp>
      <p:sp>
        <p:nvSpPr>
          <p:cNvPr id="73" name="Rectangle 2"/>
          <p:cNvSpPr txBox="1">
            <a:spLocks noChangeArrowheads="1"/>
          </p:cNvSpPr>
          <p:nvPr userDrawn="1"/>
        </p:nvSpPr>
        <p:spPr>
          <a:xfrm>
            <a:off x="762000" y="457200"/>
            <a:ext cx="7772400" cy="1143000"/>
          </a:xfrm>
          <a:prstGeom prst="rect">
            <a:avLst/>
          </a:prstGeom>
        </p:spPr>
        <p:txBody>
          <a:bodyPr/>
          <a:lstStyle/>
          <a:p>
            <a:pPr algn="l">
              <a:defRPr/>
            </a:pPr>
            <a:endParaRPr lang="cs-CZ" sz="3600" b="1" kern="0" dirty="0">
              <a:solidFill>
                <a:srgbClr val="660066"/>
              </a:solidFill>
              <a:effectLst>
                <a:outerShdw blurRad="38100" dist="38100" dir="2700000" algn="tl">
                  <a:srgbClr val="C0C0C0"/>
                </a:outerShdw>
              </a:effectLst>
              <a:latin typeface="Tahoma"/>
              <a:cs typeface="Arial"/>
            </a:endParaRPr>
          </a:p>
        </p:txBody>
      </p:sp>
    </p:spTree>
    <p:extLst>
      <p:ext uri="{BB962C8B-B14F-4D97-AF65-F5344CB8AC3E}">
        <p14:creationId xmlns:p14="http://schemas.microsoft.com/office/powerpoint/2010/main" val="2713389082"/>
      </p:ext>
    </p:extLst>
  </p:cSld>
  <p:clrMap bg1="lt1" tx1="dk1" bg2="lt2" tx2="dk2" accent1="accent1" accent2="accent2" accent3="accent3" accent4="accent4" accent5="accent5" accent6="accent6" hlink="hlink" folHlink="folHlink"/>
  <p:sldLayoutIdLst>
    <p:sldLayoutId id="2147484907" r:id="rId1"/>
    <p:sldLayoutId id="2147484908" r:id="rId2"/>
    <p:sldLayoutId id="2147484909" r:id="rId3"/>
    <p:sldLayoutId id="2147484910" r:id="rId4"/>
    <p:sldLayoutId id="2147484911" r:id="rId5"/>
    <p:sldLayoutId id="2147484912" r:id="rId6"/>
  </p:sldLayoutIdLst>
  <p:transition xmlns:p14="http://schemas.microsoft.com/office/powerpoint/2010/main" spd="med"/>
  <p:timing>
    <p:tnLst>
      <p:par>
        <p:cTn xmlns:p14="http://schemas.microsoft.com/office/powerpoint/2010/main" id="1" dur="indefinite" restart="never" nodeType="tmRoot"/>
      </p:par>
    </p:tnLst>
  </p:timing>
  <p:hf hdr="0"/>
  <p:txStyles>
    <p:titleStyle>
      <a:lvl1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mj-lt"/>
          <a:ea typeface="ＭＳ Ｐゴシック" charset="0"/>
          <a:cs typeface="+mj-cs"/>
        </a:defRPr>
      </a:lvl1pPr>
      <a:lvl2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2pPr>
      <a:lvl3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3pPr>
      <a:lvl4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4pPr>
      <a:lvl5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5pPr>
      <a:lvl6pPr marL="4572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6pPr>
      <a:lvl7pPr marL="9144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7pPr>
      <a:lvl8pPr marL="13716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8pPr>
      <a:lvl9pPr marL="18288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9pPr>
    </p:titleStyle>
    <p:bodyStyle>
      <a:lvl1pPr marL="342900" indent="-342900" algn="l" rtl="0" eaLnBrk="0" fontAlgn="base" hangingPunct="0">
        <a:spcBef>
          <a:spcPct val="20000"/>
        </a:spcBef>
        <a:spcAft>
          <a:spcPct val="0"/>
        </a:spcAft>
        <a:buClr>
          <a:schemeClr val="hlink"/>
        </a:buClr>
        <a:buSzPct val="110000"/>
        <a:buFont typeface="Wingdings" charset="0"/>
        <a:buBlip>
          <a:blip r:embed="rId9"/>
        </a:buBlip>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lr>
          <a:schemeClr val="tx1"/>
        </a:buClr>
        <a:buSzPct val="60000"/>
        <a:buFont typeface="Wingdings" charset="0"/>
        <a:buChar char="n"/>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lr>
          <a:schemeClr val="hlink"/>
        </a:buClr>
        <a:buSzPct val="95000"/>
        <a:buFont typeface="Wingdings" charset="0"/>
        <a:buChar char="w"/>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lr>
          <a:schemeClr val="tx1"/>
        </a:buClr>
        <a:buSzPct val="65000"/>
        <a:buFont typeface="Wingdings" charset="0"/>
        <a:buChar char="n"/>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1524000"/>
            <a:ext cx="9144000" cy="152400"/>
          </a:xfrm>
          <a:prstGeom prst="rect">
            <a:avLst/>
          </a:prstGeom>
          <a:gradFill rotWithShape="0">
            <a:gsLst>
              <a:gs pos="0">
                <a:srgbClr val="E8EEFE"/>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75" name="Rectangle 3"/>
          <p:cNvSpPr>
            <a:spLocks noChangeArrowheads="1"/>
          </p:cNvSpPr>
          <p:nvPr/>
        </p:nvSpPr>
        <p:spPr bwMode="auto">
          <a:xfrm>
            <a:off x="8839200" y="1524000"/>
            <a:ext cx="304800" cy="1219200"/>
          </a:xfrm>
          <a:prstGeom prst="rect">
            <a:avLst/>
          </a:prstGeom>
          <a:gradFill rotWithShape="0">
            <a:gsLst>
              <a:gs pos="0">
                <a:srgbClr val="E8EEFE"/>
              </a:gs>
              <a:gs pos="100000">
                <a:srgbClr val="FFFF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76" name="Rectangle 4"/>
          <p:cNvSpPr>
            <a:spLocks noChangeArrowheads="1"/>
          </p:cNvSpPr>
          <p:nvPr/>
        </p:nvSpPr>
        <p:spPr bwMode="auto">
          <a:xfrm>
            <a:off x="0" y="1524000"/>
            <a:ext cx="609600" cy="3810000"/>
          </a:xfrm>
          <a:prstGeom prst="rect">
            <a:avLst/>
          </a:prstGeom>
          <a:gradFill rotWithShape="0">
            <a:gsLst>
              <a:gs pos="0">
                <a:srgbClr val="E8EEFE"/>
              </a:gs>
              <a:gs pos="100000">
                <a:srgbClr val="FFFF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77" name="Rectangle 5"/>
          <p:cNvSpPr>
            <a:spLocks noChangeArrowheads="1"/>
          </p:cNvSpPr>
          <p:nvPr/>
        </p:nvSpPr>
        <p:spPr bwMode="auto">
          <a:xfrm>
            <a:off x="0" y="0"/>
            <a:ext cx="9144000" cy="1524000"/>
          </a:xfrm>
          <a:prstGeom prst="rect">
            <a:avLst/>
          </a:prstGeom>
          <a:gradFill rotWithShape="0">
            <a:gsLst>
              <a:gs pos="0">
                <a:schemeClr val="bg1"/>
              </a:gs>
              <a:gs pos="100000">
                <a:srgbClr val="E8EEFE"/>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grpSp>
        <p:nvGrpSpPr>
          <p:cNvPr id="3078" name="Group 6"/>
          <p:cNvGrpSpPr>
            <a:grpSpLocks/>
          </p:cNvGrpSpPr>
          <p:nvPr/>
        </p:nvGrpSpPr>
        <p:grpSpPr bwMode="auto">
          <a:xfrm>
            <a:off x="0" y="0"/>
            <a:ext cx="9144000" cy="6858000"/>
            <a:chOff x="0" y="0"/>
            <a:chExt cx="5760" cy="4320"/>
          </a:xfrm>
        </p:grpSpPr>
        <p:grpSp>
          <p:nvGrpSpPr>
            <p:cNvPr id="3079" name="Group 7"/>
            <p:cNvGrpSpPr>
              <a:grpSpLocks/>
            </p:cNvGrpSpPr>
            <p:nvPr/>
          </p:nvGrpSpPr>
          <p:grpSpPr bwMode="auto">
            <a:xfrm>
              <a:off x="0" y="192"/>
              <a:ext cx="5760" cy="4032"/>
              <a:chOff x="0" y="192"/>
              <a:chExt cx="5760" cy="4032"/>
            </a:xfrm>
          </p:grpSpPr>
          <p:sp>
            <p:nvSpPr>
              <p:cNvPr id="3080" name="Line 8"/>
              <p:cNvSpPr>
                <a:spLocks noChangeShapeType="1"/>
              </p:cNvSpPr>
              <p:nvPr/>
            </p:nvSpPr>
            <p:spPr bwMode="white">
              <a:xfrm>
                <a:off x="0" y="19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81" name="Line 9"/>
              <p:cNvSpPr>
                <a:spLocks noChangeShapeType="1"/>
              </p:cNvSpPr>
              <p:nvPr/>
            </p:nvSpPr>
            <p:spPr bwMode="white">
              <a:xfrm>
                <a:off x="0" y="38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82" name="Line 10"/>
              <p:cNvSpPr>
                <a:spLocks noChangeShapeType="1"/>
              </p:cNvSpPr>
              <p:nvPr/>
            </p:nvSpPr>
            <p:spPr bwMode="white">
              <a:xfrm>
                <a:off x="0" y="57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83" name="Line 11"/>
              <p:cNvSpPr>
                <a:spLocks noChangeShapeType="1"/>
              </p:cNvSpPr>
              <p:nvPr/>
            </p:nvSpPr>
            <p:spPr bwMode="white">
              <a:xfrm>
                <a:off x="0" y="76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84" name="Line 12"/>
              <p:cNvSpPr>
                <a:spLocks noChangeShapeType="1"/>
              </p:cNvSpPr>
              <p:nvPr/>
            </p:nvSpPr>
            <p:spPr bwMode="white">
              <a:xfrm>
                <a:off x="0" y="96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85" name="Line 13"/>
              <p:cNvSpPr>
                <a:spLocks noChangeShapeType="1"/>
              </p:cNvSpPr>
              <p:nvPr/>
            </p:nvSpPr>
            <p:spPr bwMode="white">
              <a:xfrm>
                <a:off x="0" y="115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86" name="Line 14"/>
              <p:cNvSpPr>
                <a:spLocks noChangeShapeType="1"/>
              </p:cNvSpPr>
              <p:nvPr/>
            </p:nvSpPr>
            <p:spPr bwMode="white">
              <a:xfrm>
                <a:off x="0" y="134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87" name="Line 15"/>
              <p:cNvSpPr>
                <a:spLocks noChangeShapeType="1"/>
              </p:cNvSpPr>
              <p:nvPr/>
            </p:nvSpPr>
            <p:spPr bwMode="white">
              <a:xfrm>
                <a:off x="0" y="153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88" name="Line 16"/>
              <p:cNvSpPr>
                <a:spLocks noChangeShapeType="1"/>
              </p:cNvSpPr>
              <p:nvPr/>
            </p:nvSpPr>
            <p:spPr bwMode="white">
              <a:xfrm>
                <a:off x="0" y="172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89" name="Line 17"/>
              <p:cNvSpPr>
                <a:spLocks noChangeShapeType="1"/>
              </p:cNvSpPr>
              <p:nvPr/>
            </p:nvSpPr>
            <p:spPr bwMode="white">
              <a:xfrm>
                <a:off x="0" y="192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90" name="Line 18"/>
              <p:cNvSpPr>
                <a:spLocks noChangeShapeType="1"/>
              </p:cNvSpPr>
              <p:nvPr/>
            </p:nvSpPr>
            <p:spPr bwMode="white">
              <a:xfrm>
                <a:off x="0" y="211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91" name="Line 19"/>
              <p:cNvSpPr>
                <a:spLocks noChangeShapeType="1"/>
              </p:cNvSpPr>
              <p:nvPr/>
            </p:nvSpPr>
            <p:spPr bwMode="white">
              <a:xfrm>
                <a:off x="0" y="230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92" name="Line 20"/>
              <p:cNvSpPr>
                <a:spLocks noChangeShapeType="1"/>
              </p:cNvSpPr>
              <p:nvPr/>
            </p:nvSpPr>
            <p:spPr bwMode="white">
              <a:xfrm>
                <a:off x="0" y="249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93" name="Line 21"/>
              <p:cNvSpPr>
                <a:spLocks noChangeShapeType="1"/>
              </p:cNvSpPr>
              <p:nvPr/>
            </p:nvSpPr>
            <p:spPr bwMode="white">
              <a:xfrm>
                <a:off x="0" y="268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94" name="Line 22"/>
              <p:cNvSpPr>
                <a:spLocks noChangeShapeType="1"/>
              </p:cNvSpPr>
              <p:nvPr/>
            </p:nvSpPr>
            <p:spPr bwMode="white">
              <a:xfrm>
                <a:off x="0" y="288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95" name="Line 23"/>
              <p:cNvSpPr>
                <a:spLocks noChangeShapeType="1"/>
              </p:cNvSpPr>
              <p:nvPr/>
            </p:nvSpPr>
            <p:spPr bwMode="white">
              <a:xfrm>
                <a:off x="0" y="307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96" name="Line 24"/>
              <p:cNvSpPr>
                <a:spLocks noChangeShapeType="1"/>
              </p:cNvSpPr>
              <p:nvPr/>
            </p:nvSpPr>
            <p:spPr bwMode="white">
              <a:xfrm>
                <a:off x="0" y="326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97" name="Line 25"/>
              <p:cNvSpPr>
                <a:spLocks noChangeShapeType="1"/>
              </p:cNvSpPr>
              <p:nvPr/>
            </p:nvSpPr>
            <p:spPr bwMode="white">
              <a:xfrm>
                <a:off x="0" y="345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98" name="Line 26"/>
              <p:cNvSpPr>
                <a:spLocks noChangeShapeType="1"/>
              </p:cNvSpPr>
              <p:nvPr/>
            </p:nvSpPr>
            <p:spPr bwMode="white">
              <a:xfrm>
                <a:off x="0" y="364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99" name="Line 27"/>
              <p:cNvSpPr>
                <a:spLocks noChangeShapeType="1"/>
              </p:cNvSpPr>
              <p:nvPr/>
            </p:nvSpPr>
            <p:spPr bwMode="white">
              <a:xfrm>
                <a:off x="0" y="384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00" name="Line 28"/>
              <p:cNvSpPr>
                <a:spLocks noChangeShapeType="1"/>
              </p:cNvSpPr>
              <p:nvPr/>
            </p:nvSpPr>
            <p:spPr bwMode="white">
              <a:xfrm>
                <a:off x="0" y="403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01" name="Line 29"/>
              <p:cNvSpPr>
                <a:spLocks noChangeShapeType="1"/>
              </p:cNvSpPr>
              <p:nvPr/>
            </p:nvSpPr>
            <p:spPr bwMode="white">
              <a:xfrm>
                <a:off x="0" y="422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grpSp>
        <p:grpSp>
          <p:nvGrpSpPr>
            <p:cNvPr id="3102" name="Group 30"/>
            <p:cNvGrpSpPr>
              <a:grpSpLocks/>
            </p:cNvGrpSpPr>
            <p:nvPr/>
          </p:nvGrpSpPr>
          <p:grpSpPr bwMode="auto">
            <a:xfrm>
              <a:off x="192" y="0"/>
              <a:ext cx="5376" cy="4320"/>
              <a:chOff x="192" y="0"/>
              <a:chExt cx="5376" cy="4320"/>
            </a:xfrm>
          </p:grpSpPr>
          <p:sp>
            <p:nvSpPr>
              <p:cNvPr id="3103" name="Line 31"/>
              <p:cNvSpPr>
                <a:spLocks noChangeShapeType="1"/>
              </p:cNvSpPr>
              <p:nvPr/>
            </p:nvSpPr>
            <p:spPr bwMode="white">
              <a:xfrm>
                <a:off x="19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04" name="Line 32"/>
              <p:cNvSpPr>
                <a:spLocks noChangeShapeType="1"/>
              </p:cNvSpPr>
              <p:nvPr/>
            </p:nvSpPr>
            <p:spPr bwMode="white">
              <a:xfrm>
                <a:off x="38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05" name="Line 33"/>
              <p:cNvSpPr>
                <a:spLocks noChangeShapeType="1"/>
              </p:cNvSpPr>
              <p:nvPr/>
            </p:nvSpPr>
            <p:spPr bwMode="white">
              <a:xfrm>
                <a:off x="57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06" name="Line 34"/>
              <p:cNvSpPr>
                <a:spLocks noChangeShapeType="1"/>
              </p:cNvSpPr>
              <p:nvPr/>
            </p:nvSpPr>
            <p:spPr bwMode="white">
              <a:xfrm>
                <a:off x="76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07" name="Line 35"/>
              <p:cNvSpPr>
                <a:spLocks noChangeShapeType="1"/>
              </p:cNvSpPr>
              <p:nvPr/>
            </p:nvSpPr>
            <p:spPr bwMode="white">
              <a:xfrm>
                <a:off x="96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08" name="Line 36"/>
              <p:cNvSpPr>
                <a:spLocks noChangeShapeType="1"/>
              </p:cNvSpPr>
              <p:nvPr/>
            </p:nvSpPr>
            <p:spPr bwMode="white">
              <a:xfrm>
                <a:off x="115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09" name="Line 37"/>
              <p:cNvSpPr>
                <a:spLocks noChangeShapeType="1"/>
              </p:cNvSpPr>
              <p:nvPr/>
            </p:nvSpPr>
            <p:spPr bwMode="white">
              <a:xfrm>
                <a:off x="134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10" name="Line 38"/>
              <p:cNvSpPr>
                <a:spLocks noChangeShapeType="1"/>
              </p:cNvSpPr>
              <p:nvPr/>
            </p:nvSpPr>
            <p:spPr bwMode="white">
              <a:xfrm>
                <a:off x="153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11" name="Line 39"/>
              <p:cNvSpPr>
                <a:spLocks noChangeShapeType="1"/>
              </p:cNvSpPr>
              <p:nvPr/>
            </p:nvSpPr>
            <p:spPr bwMode="white">
              <a:xfrm>
                <a:off x="172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12" name="Line 40"/>
              <p:cNvSpPr>
                <a:spLocks noChangeShapeType="1"/>
              </p:cNvSpPr>
              <p:nvPr/>
            </p:nvSpPr>
            <p:spPr bwMode="white">
              <a:xfrm>
                <a:off x="192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13" name="Line 41"/>
              <p:cNvSpPr>
                <a:spLocks noChangeShapeType="1"/>
              </p:cNvSpPr>
              <p:nvPr/>
            </p:nvSpPr>
            <p:spPr bwMode="white">
              <a:xfrm>
                <a:off x="211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14" name="Line 42"/>
              <p:cNvSpPr>
                <a:spLocks noChangeShapeType="1"/>
              </p:cNvSpPr>
              <p:nvPr/>
            </p:nvSpPr>
            <p:spPr bwMode="white">
              <a:xfrm>
                <a:off x="230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15" name="Line 43"/>
              <p:cNvSpPr>
                <a:spLocks noChangeShapeType="1"/>
              </p:cNvSpPr>
              <p:nvPr/>
            </p:nvSpPr>
            <p:spPr bwMode="white">
              <a:xfrm>
                <a:off x="249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16" name="Line 44"/>
              <p:cNvSpPr>
                <a:spLocks noChangeShapeType="1"/>
              </p:cNvSpPr>
              <p:nvPr/>
            </p:nvSpPr>
            <p:spPr bwMode="white">
              <a:xfrm>
                <a:off x="268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17" name="Line 45"/>
              <p:cNvSpPr>
                <a:spLocks noChangeShapeType="1"/>
              </p:cNvSpPr>
              <p:nvPr/>
            </p:nvSpPr>
            <p:spPr bwMode="white">
              <a:xfrm>
                <a:off x="288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18" name="Line 46"/>
              <p:cNvSpPr>
                <a:spLocks noChangeShapeType="1"/>
              </p:cNvSpPr>
              <p:nvPr/>
            </p:nvSpPr>
            <p:spPr bwMode="white">
              <a:xfrm>
                <a:off x="307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19" name="Line 47"/>
              <p:cNvSpPr>
                <a:spLocks noChangeShapeType="1"/>
              </p:cNvSpPr>
              <p:nvPr/>
            </p:nvSpPr>
            <p:spPr bwMode="white">
              <a:xfrm>
                <a:off x="326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20" name="Line 48"/>
              <p:cNvSpPr>
                <a:spLocks noChangeShapeType="1"/>
              </p:cNvSpPr>
              <p:nvPr/>
            </p:nvSpPr>
            <p:spPr bwMode="white">
              <a:xfrm>
                <a:off x="345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21" name="Line 49"/>
              <p:cNvSpPr>
                <a:spLocks noChangeShapeType="1"/>
              </p:cNvSpPr>
              <p:nvPr/>
            </p:nvSpPr>
            <p:spPr bwMode="white">
              <a:xfrm>
                <a:off x="364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22" name="Line 50"/>
              <p:cNvSpPr>
                <a:spLocks noChangeShapeType="1"/>
              </p:cNvSpPr>
              <p:nvPr/>
            </p:nvSpPr>
            <p:spPr bwMode="white">
              <a:xfrm>
                <a:off x="384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23" name="Line 51"/>
              <p:cNvSpPr>
                <a:spLocks noChangeShapeType="1"/>
              </p:cNvSpPr>
              <p:nvPr/>
            </p:nvSpPr>
            <p:spPr bwMode="white">
              <a:xfrm>
                <a:off x="403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24" name="Line 52"/>
              <p:cNvSpPr>
                <a:spLocks noChangeShapeType="1"/>
              </p:cNvSpPr>
              <p:nvPr/>
            </p:nvSpPr>
            <p:spPr bwMode="white">
              <a:xfrm>
                <a:off x="422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25" name="Line 53"/>
              <p:cNvSpPr>
                <a:spLocks noChangeShapeType="1"/>
              </p:cNvSpPr>
              <p:nvPr/>
            </p:nvSpPr>
            <p:spPr bwMode="white">
              <a:xfrm>
                <a:off x="441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26" name="Line 54"/>
              <p:cNvSpPr>
                <a:spLocks noChangeShapeType="1"/>
              </p:cNvSpPr>
              <p:nvPr/>
            </p:nvSpPr>
            <p:spPr bwMode="white">
              <a:xfrm>
                <a:off x="460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27" name="Line 55"/>
              <p:cNvSpPr>
                <a:spLocks noChangeShapeType="1"/>
              </p:cNvSpPr>
              <p:nvPr/>
            </p:nvSpPr>
            <p:spPr bwMode="white">
              <a:xfrm>
                <a:off x="480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28" name="Line 56"/>
              <p:cNvSpPr>
                <a:spLocks noChangeShapeType="1"/>
              </p:cNvSpPr>
              <p:nvPr/>
            </p:nvSpPr>
            <p:spPr bwMode="white">
              <a:xfrm>
                <a:off x="499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29" name="Line 57"/>
              <p:cNvSpPr>
                <a:spLocks noChangeShapeType="1"/>
              </p:cNvSpPr>
              <p:nvPr/>
            </p:nvSpPr>
            <p:spPr bwMode="white">
              <a:xfrm>
                <a:off x="518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30" name="Line 58"/>
              <p:cNvSpPr>
                <a:spLocks noChangeShapeType="1"/>
              </p:cNvSpPr>
              <p:nvPr/>
            </p:nvSpPr>
            <p:spPr bwMode="white">
              <a:xfrm>
                <a:off x="537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31" name="Line 59"/>
              <p:cNvSpPr>
                <a:spLocks noChangeShapeType="1"/>
              </p:cNvSpPr>
              <p:nvPr/>
            </p:nvSpPr>
            <p:spPr bwMode="white">
              <a:xfrm>
                <a:off x="556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grpSp>
      </p:grpSp>
      <p:sp>
        <p:nvSpPr>
          <p:cNvPr id="3132" name="Rectangle 60"/>
          <p:cNvSpPr>
            <a:spLocks noChangeArrowheads="1"/>
          </p:cNvSpPr>
          <p:nvPr/>
        </p:nvSpPr>
        <p:spPr bwMode="ltGray">
          <a:xfrm>
            <a:off x="3352800" y="0"/>
            <a:ext cx="5791200" cy="1524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33" name="Line 61"/>
          <p:cNvSpPr>
            <a:spLocks noChangeShapeType="1"/>
          </p:cNvSpPr>
          <p:nvPr/>
        </p:nvSpPr>
        <p:spPr bwMode="ltGray">
          <a:xfrm>
            <a:off x="8839200" y="0"/>
            <a:ext cx="0" cy="236220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grpSp>
        <p:nvGrpSpPr>
          <p:cNvPr id="3134" name="Group 62"/>
          <p:cNvGrpSpPr>
            <a:grpSpLocks/>
          </p:cNvGrpSpPr>
          <p:nvPr/>
        </p:nvGrpSpPr>
        <p:grpSpPr bwMode="auto">
          <a:xfrm>
            <a:off x="414338" y="1416050"/>
            <a:ext cx="1784350" cy="2324100"/>
            <a:chOff x="96" y="916"/>
            <a:chExt cx="2208" cy="2876"/>
          </a:xfrm>
        </p:grpSpPr>
        <p:sp>
          <p:nvSpPr>
            <p:cNvPr id="3135" name="Line 63"/>
            <p:cNvSpPr>
              <a:spLocks noChangeShapeType="1"/>
            </p:cNvSpPr>
            <p:nvPr/>
          </p:nvSpPr>
          <p:spPr bwMode="ltGray">
            <a:xfrm flipH="1">
              <a:off x="96" y="1037"/>
              <a:ext cx="220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36" name="Line 64"/>
            <p:cNvSpPr>
              <a:spLocks noChangeShapeType="1"/>
            </p:cNvSpPr>
            <p:nvPr/>
          </p:nvSpPr>
          <p:spPr bwMode="ltGray">
            <a:xfrm>
              <a:off x="336" y="920"/>
              <a:ext cx="0" cy="287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37" name="Arc 65"/>
            <p:cNvSpPr>
              <a:spLocks/>
            </p:cNvSpPr>
            <p:nvPr/>
          </p:nvSpPr>
          <p:spPr bwMode="ltGray">
            <a:xfrm flipH="1">
              <a:off x="217" y="916"/>
              <a:ext cx="239" cy="239"/>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path>
                <a:path w="43195" h="43200" stroke="0"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lnTo>
                    <a:pt x="21595" y="2160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grpSp>
      <p:sp>
        <p:nvSpPr>
          <p:cNvPr id="3138" name="Rectangle 66"/>
          <p:cNvSpPr>
            <a:spLocks noGrp="1" noChangeArrowheads="1"/>
          </p:cNvSpPr>
          <p:nvPr>
            <p:ph type="title"/>
          </p:nvPr>
        </p:nvSpPr>
        <p:spPr bwMode="auto">
          <a:xfrm>
            <a:off x="609600" y="304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Klepnutím lze upravit styl předlohy nadpisů.</a:t>
            </a:r>
          </a:p>
        </p:txBody>
      </p:sp>
      <p:sp>
        <p:nvSpPr>
          <p:cNvPr id="3139" name="Rectangle 67"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Klepnutím lze upravit styly předlohy textu.</a:t>
            </a:r>
          </a:p>
          <a:p>
            <a:pPr lvl="1"/>
            <a:r>
              <a:rPr lang="en-US"/>
              <a:t>Druhá úroveň</a:t>
            </a:r>
          </a:p>
          <a:p>
            <a:pPr lvl="2"/>
            <a:r>
              <a:rPr lang="en-US"/>
              <a:t>Třetí úroveň</a:t>
            </a:r>
          </a:p>
          <a:p>
            <a:pPr lvl="3"/>
            <a:r>
              <a:rPr lang="en-US"/>
              <a:t>Čtvrtá úroveň</a:t>
            </a:r>
          </a:p>
          <a:p>
            <a:pPr lvl="4"/>
            <a:r>
              <a:rPr lang="en-US"/>
              <a:t>Pátá úroveň</a:t>
            </a:r>
          </a:p>
        </p:txBody>
      </p:sp>
      <p:sp>
        <p:nvSpPr>
          <p:cNvPr id="3143" name="Text Box 71"/>
          <p:cNvSpPr txBox="1">
            <a:spLocks noChangeArrowheads="1"/>
          </p:cNvSpPr>
          <p:nvPr/>
        </p:nvSpPr>
        <p:spPr bwMode="auto">
          <a:xfrm rot="16200000">
            <a:off x="-1074737" y="2751137"/>
            <a:ext cx="2819400"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GB" sz="900" b="1" smtClean="0">
                <a:solidFill>
                  <a:srgbClr val="8797DD"/>
                </a:solidFill>
                <a:latin typeface="Tahoma" charset="0"/>
                <a:cs typeface="+mn-cs"/>
              </a:rPr>
              <a:t>Institute of Experimental and Applied Physics</a:t>
            </a:r>
          </a:p>
          <a:p>
            <a:r>
              <a:rPr lang="en-GB" sz="900" b="1" smtClean="0">
                <a:solidFill>
                  <a:srgbClr val="8797DD"/>
                </a:solidFill>
                <a:latin typeface="Tahoma" charset="0"/>
                <a:cs typeface="+mn-cs"/>
              </a:rPr>
              <a:t>Czech Technical University in Prague</a:t>
            </a:r>
            <a:endParaRPr lang="cs-CZ" sz="900" b="1" smtClean="0">
              <a:solidFill>
                <a:srgbClr val="8797DD"/>
              </a:solidFill>
              <a:latin typeface="Tahoma" charset="0"/>
              <a:cs typeface="+mn-cs"/>
            </a:endParaRPr>
          </a:p>
        </p:txBody>
      </p:sp>
      <p:sp>
        <p:nvSpPr>
          <p:cNvPr id="3144" name="Rectangle 72"/>
          <p:cNvSpPr>
            <a:spLocks noGrp="1" noChangeArrowheads="1"/>
          </p:cNvSpPr>
          <p:nvPr>
            <p:ph type="dt" sz="quarter" idx="2"/>
          </p:nvPr>
        </p:nvSpPr>
        <p:spPr bwMode="auto">
          <a:xfrm>
            <a:off x="58738" y="6400800"/>
            <a:ext cx="23193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000"/>
            </a:lvl1pPr>
          </a:lstStyle>
          <a:p>
            <a:pPr algn="l"/>
            <a:r>
              <a:rPr lang="cs-CZ" smtClean="0">
                <a:solidFill>
                  <a:srgbClr val="40458C"/>
                </a:solidFill>
                <a:latin typeface="Tahoma" charset="0"/>
                <a:cs typeface="+mn-cs"/>
              </a:rPr>
              <a:t>12.11.2019</a:t>
            </a:r>
            <a:endParaRPr lang="en-US" smtClean="0">
              <a:solidFill>
                <a:srgbClr val="40458C"/>
              </a:solidFill>
              <a:latin typeface="Tahoma" charset="0"/>
              <a:cs typeface="+mn-cs"/>
            </a:endParaRPr>
          </a:p>
        </p:txBody>
      </p:sp>
      <p:sp>
        <p:nvSpPr>
          <p:cNvPr id="3145" name="Rectangle 73"/>
          <p:cNvSpPr>
            <a:spLocks noGrp="1" noChangeArrowheads="1"/>
          </p:cNvSpPr>
          <p:nvPr>
            <p:ph type="ftr" sz="quarter" idx="3"/>
          </p:nvPr>
        </p:nvSpPr>
        <p:spPr bwMode="auto">
          <a:xfrm>
            <a:off x="3287713" y="64008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ctr">
              <a:defRPr sz="1000"/>
            </a:lvl1pPr>
          </a:lstStyle>
          <a:p>
            <a:r>
              <a:rPr lang="en-US" smtClean="0">
                <a:solidFill>
                  <a:srgbClr val="40458C"/>
                </a:solidFill>
                <a:latin typeface="Tahoma" charset="0"/>
                <a:cs typeface="+mn-cs"/>
              </a:rPr>
              <a:t>SP, IEEE RT School, 10.-15.2019, Kuala Lumpur, Malaysia</a:t>
            </a:r>
          </a:p>
        </p:txBody>
      </p:sp>
      <p:sp>
        <p:nvSpPr>
          <p:cNvPr id="3146" name="Rectangle 74"/>
          <p:cNvSpPr>
            <a:spLocks noChangeArrowheads="1"/>
          </p:cNvSpPr>
          <p:nvPr/>
        </p:nvSpPr>
        <p:spPr bwMode="auto">
          <a:xfrm>
            <a:off x="6973888" y="6400800"/>
            <a:ext cx="21351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b"/>
          <a:lstStyle/>
          <a:p>
            <a:pPr algn="r"/>
            <a:r>
              <a:rPr lang="en-US" sz="1000" smtClean="0">
                <a:solidFill>
                  <a:srgbClr val="40458C"/>
                </a:solidFill>
                <a:latin typeface="Tahoma" charset="0"/>
                <a:cs typeface="+mn-cs"/>
              </a:rPr>
              <a:t>IEAP – CTU Prague     </a:t>
            </a:r>
            <a:fld id="{3A0663B9-25C2-E949-8859-304D22CB9CAD}" type="slidenum">
              <a:rPr lang="en-US" sz="1000" smtClean="0">
                <a:solidFill>
                  <a:srgbClr val="40458C"/>
                </a:solidFill>
                <a:latin typeface="Tahoma" charset="0"/>
                <a:cs typeface="+mn-cs"/>
              </a:rPr>
              <a:pPr algn="r"/>
              <a:t>‹#›</a:t>
            </a:fld>
            <a:endParaRPr lang="cs-CZ" sz="1000" smtClean="0">
              <a:solidFill>
                <a:srgbClr val="40458C"/>
              </a:solidFill>
              <a:latin typeface="Tahoma" charset="0"/>
              <a:cs typeface="+mn-cs"/>
            </a:endParaRPr>
          </a:p>
        </p:txBody>
      </p:sp>
      <p:pic>
        <p:nvPicPr>
          <p:cNvPr id="3147" name="Picture 75"/>
          <p:cNvPicPr>
            <a:picLocks noChangeAspect="1" noChangeArrowheads="1"/>
          </p:cNvPicPr>
          <p:nvPr userDrawn="1"/>
        </p:nvPicPr>
        <p:blipFill>
          <a:blip r:embed="rId1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42275" y="304800"/>
            <a:ext cx="677863" cy="60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2003508469"/>
      </p:ext>
    </p:extLst>
  </p:cSld>
  <p:clrMap bg1="lt1" tx1="dk1" bg2="lt2" tx2="dk2" accent1="accent1" accent2="accent2" accent3="accent3" accent4="accent4" accent5="accent5" accent6="accent6" hlink="hlink" folHlink="folHlink"/>
  <p:sldLayoutIdLst>
    <p:sldLayoutId id="2147484971" r:id="rId1"/>
    <p:sldLayoutId id="2147484972" r:id="rId2"/>
    <p:sldLayoutId id="2147484973" r:id="rId3"/>
    <p:sldLayoutId id="2147484974" r:id="rId4"/>
    <p:sldLayoutId id="2147484975" r:id="rId5"/>
    <p:sldLayoutId id="2147484976" r:id="rId6"/>
    <p:sldLayoutId id="2147484977" r:id="rId7"/>
    <p:sldLayoutId id="2147484978" r:id="rId8"/>
    <p:sldLayoutId id="2147484979" r:id="rId9"/>
    <p:sldLayoutId id="2147484980" r:id="rId10"/>
    <p:sldLayoutId id="2147484981" r:id="rId11"/>
    <p:sldLayoutId id="2147484982" r:id="rId12"/>
    <p:sldLayoutId id="2147484983" r:id="rId13"/>
    <p:sldLayoutId id="2147485400" r:id="rId14"/>
  </p:sldLayoutIdLst>
  <p:timing>
    <p:tnLst>
      <p:par>
        <p:cTn xmlns:p14="http://schemas.microsoft.com/office/powerpoint/2010/main" id="1" dur="indefinite" restart="never" nodeType="tmRoot"/>
      </p:par>
    </p:tnLst>
  </p:timing>
  <p:hf hdr="0"/>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charset="0"/>
          <a:ea typeface="ＭＳ Ｐゴシック" charset="0"/>
        </a:defRPr>
      </a:lvl2pPr>
      <a:lvl3pPr algn="l" rtl="0" fontAlgn="base">
        <a:spcBef>
          <a:spcPct val="0"/>
        </a:spcBef>
        <a:spcAft>
          <a:spcPct val="0"/>
        </a:spcAft>
        <a:defRPr sz="4400">
          <a:solidFill>
            <a:schemeClr val="tx2"/>
          </a:solidFill>
          <a:latin typeface="Tahoma" charset="0"/>
          <a:ea typeface="ＭＳ Ｐゴシック" charset="0"/>
        </a:defRPr>
      </a:lvl3pPr>
      <a:lvl4pPr algn="l" rtl="0" fontAlgn="base">
        <a:spcBef>
          <a:spcPct val="0"/>
        </a:spcBef>
        <a:spcAft>
          <a:spcPct val="0"/>
        </a:spcAft>
        <a:defRPr sz="4400">
          <a:solidFill>
            <a:schemeClr val="tx2"/>
          </a:solidFill>
          <a:latin typeface="Tahoma" charset="0"/>
          <a:ea typeface="ＭＳ Ｐゴシック" charset="0"/>
        </a:defRPr>
      </a:lvl4pPr>
      <a:lvl5pPr algn="l" rtl="0" fontAlgn="base">
        <a:spcBef>
          <a:spcPct val="0"/>
        </a:spcBef>
        <a:spcAft>
          <a:spcPct val="0"/>
        </a:spcAft>
        <a:defRPr sz="4400">
          <a:solidFill>
            <a:schemeClr val="tx2"/>
          </a:solidFill>
          <a:latin typeface="Tahoma" charset="0"/>
          <a:ea typeface="ＭＳ Ｐゴシック" charset="0"/>
        </a:defRPr>
      </a:lvl5pPr>
      <a:lvl6pPr marL="457200" algn="l" rtl="0" fontAlgn="base">
        <a:spcBef>
          <a:spcPct val="0"/>
        </a:spcBef>
        <a:spcAft>
          <a:spcPct val="0"/>
        </a:spcAft>
        <a:defRPr sz="4400">
          <a:solidFill>
            <a:schemeClr val="tx2"/>
          </a:solidFill>
          <a:latin typeface="Tahoma" charset="0"/>
          <a:ea typeface="ＭＳ Ｐゴシック" charset="0"/>
        </a:defRPr>
      </a:lvl6pPr>
      <a:lvl7pPr marL="914400" algn="l" rtl="0" fontAlgn="base">
        <a:spcBef>
          <a:spcPct val="0"/>
        </a:spcBef>
        <a:spcAft>
          <a:spcPct val="0"/>
        </a:spcAft>
        <a:defRPr sz="4400">
          <a:solidFill>
            <a:schemeClr val="tx2"/>
          </a:solidFill>
          <a:latin typeface="Tahoma" charset="0"/>
          <a:ea typeface="ＭＳ Ｐゴシック" charset="0"/>
        </a:defRPr>
      </a:lvl7pPr>
      <a:lvl8pPr marL="1371600" algn="l" rtl="0" fontAlgn="base">
        <a:spcBef>
          <a:spcPct val="0"/>
        </a:spcBef>
        <a:spcAft>
          <a:spcPct val="0"/>
        </a:spcAft>
        <a:defRPr sz="4400">
          <a:solidFill>
            <a:schemeClr val="tx2"/>
          </a:solidFill>
          <a:latin typeface="Tahoma" charset="0"/>
          <a:ea typeface="ＭＳ Ｐゴシック" charset="0"/>
        </a:defRPr>
      </a:lvl8pPr>
      <a:lvl9pPr marL="1828800" algn="l" rtl="0" fontAlgn="base">
        <a:spcBef>
          <a:spcPct val="0"/>
        </a:spcBef>
        <a:spcAft>
          <a:spcPct val="0"/>
        </a:spcAft>
        <a:defRPr sz="4400">
          <a:solidFill>
            <a:schemeClr val="tx2"/>
          </a:solidFill>
          <a:latin typeface="Tahoma" charset="0"/>
          <a:ea typeface="ＭＳ Ｐゴシック" charset="0"/>
        </a:defRPr>
      </a:lvl9pPr>
    </p:titleStyle>
    <p:bodyStyle>
      <a:lvl1pPr marL="342900" indent="-342900" algn="l" rtl="0" fontAlgn="base">
        <a:spcBef>
          <a:spcPct val="20000"/>
        </a:spcBef>
        <a:spcAft>
          <a:spcPct val="0"/>
        </a:spcAft>
        <a:buClr>
          <a:schemeClr val="hlink"/>
        </a:buClr>
        <a:buSzPct val="110000"/>
        <a:buFont typeface="Wingdings" charset="0"/>
        <a:buBlip>
          <a:blip r:embed="rId17"/>
        </a:buBlip>
        <a:defRPr sz="3200">
          <a:solidFill>
            <a:schemeClr val="tx1"/>
          </a:solidFill>
          <a:latin typeface="+mn-lt"/>
          <a:ea typeface="+mn-ea"/>
          <a:cs typeface="+mn-cs"/>
        </a:defRPr>
      </a:lvl1pPr>
      <a:lvl2pPr marL="742950" indent="-285750" algn="l" rtl="0" fontAlgn="base">
        <a:spcBef>
          <a:spcPct val="20000"/>
        </a:spcBef>
        <a:spcAft>
          <a:spcPct val="0"/>
        </a:spcAft>
        <a:buClr>
          <a:schemeClr val="tx1"/>
        </a:buClr>
        <a:buSzPct val="60000"/>
        <a:buFont typeface="Wingdings" charset="0"/>
        <a:buChar char="n"/>
        <a:defRPr sz="2800">
          <a:solidFill>
            <a:schemeClr val="tx1"/>
          </a:solidFill>
          <a:latin typeface="+mn-lt"/>
          <a:ea typeface="+mn-ea"/>
        </a:defRPr>
      </a:lvl2pPr>
      <a:lvl3pPr marL="1143000" indent="-228600" algn="l" rtl="0" fontAlgn="base">
        <a:spcBef>
          <a:spcPct val="20000"/>
        </a:spcBef>
        <a:spcAft>
          <a:spcPct val="0"/>
        </a:spcAft>
        <a:buClr>
          <a:schemeClr val="hlink"/>
        </a:buClr>
        <a:buSzPct val="95000"/>
        <a:buFont typeface="Wingdings" charset="0"/>
        <a:buChar char="w"/>
        <a:defRPr sz="2400">
          <a:solidFill>
            <a:schemeClr val="tx1"/>
          </a:solidFill>
          <a:latin typeface="+mn-lt"/>
          <a:ea typeface="+mn-ea"/>
        </a:defRPr>
      </a:lvl3pPr>
      <a:lvl4pPr marL="1600200" indent="-228600" algn="l" rtl="0" fontAlgn="base">
        <a:spcBef>
          <a:spcPct val="20000"/>
        </a:spcBef>
        <a:spcAft>
          <a:spcPct val="0"/>
        </a:spcAft>
        <a:buClr>
          <a:schemeClr val="tx1"/>
        </a:buClr>
        <a:buSzPct val="65000"/>
        <a:buFont typeface="Wingdings" charset="0"/>
        <a:buChar char="n"/>
        <a:defRPr sz="2000">
          <a:solidFill>
            <a:schemeClr val="tx1"/>
          </a:solidFill>
          <a:latin typeface="+mn-lt"/>
          <a:ea typeface="+mn-ea"/>
        </a:defRPr>
      </a:lvl4pPr>
      <a:lvl5pPr marL="20574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mn-ea"/>
        </a:defRPr>
      </a:lvl5pPr>
      <a:lvl6pPr marL="25146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mn-ea"/>
        </a:defRPr>
      </a:lvl6pPr>
      <a:lvl7pPr marL="29718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mn-ea"/>
        </a:defRPr>
      </a:lvl7pPr>
      <a:lvl8pPr marL="34290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mn-ea"/>
        </a:defRPr>
      </a:lvl8pPr>
      <a:lvl9pPr marL="38862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1524000"/>
            <a:ext cx="9144000" cy="152400"/>
          </a:xfrm>
          <a:prstGeom prst="rect">
            <a:avLst/>
          </a:prstGeom>
          <a:gradFill rotWithShape="0">
            <a:gsLst>
              <a:gs pos="0">
                <a:srgbClr val="E8EEFE"/>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Arial" panose="020B0604020202020204" pitchFamily="34" charset="0"/>
                <a:cs typeface="Arial" panose="020B0604020202020204" pitchFamily="34" charset="0"/>
              </a:defRPr>
            </a:lvl1pPr>
            <a:lvl2pPr marL="742950" indent="-285750" eaLnBrk="0" hangingPunct="0">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800">
                <a:solidFill>
                  <a:schemeClr val="tx1"/>
                </a:solidFill>
                <a:latin typeface="Arial" panose="020B0604020202020204" pitchFamily="34" charset="0"/>
                <a:cs typeface="Arial" panose="020B0604020202020204" pitchFamily="34" charset="0"/>
              </a:defRPr>
            </a:lvl3pPr>
            <a:lvl4pPr marL="1600200" indent="-228600" eaLnBrk="0" hangingPunct="0">
              <a:defRPr sz="2800">
                <a:solidFill>
                  <a:schemeClr val="tx1"/>
                </a:solidFill>
                <a:latin typeface="Arial" panose="020B0604020202020204" pitchFamily="34" charset="0"/>
                <a:cs typeface="Arial" panose="020B0604020202020204" pitchFamily="34" charset="0"/>
              </a:defRPr>
            </a:lvl4pPr>
            <a:lvl5pPr marL="2057400" indent="-228600" eaLnBrk="0" hangingPunct="0">
              <a:defRPr sz="2800">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defRPr/>
            </a:pPr>
            <a:endParaRPr lang="en-US" smtClean="0">
              <a:solidFill>
                <a:srgbClr val="40458C"/>
              </a:solidFill>
            </a:endParaRPr>
          </a:p>
        </p:txBody>
      </p:sp>
      <p:sp>
        <p:nvSpPr>
          <p:cNvPr id="1027" name="Rectangle 3"/>
          <p:cNvSpPr>
            <a:spLocks noChangeArrowheads="1"/>
          </p:cNvSpPr>
          <p:nvPr/>
        </p:nvSpPr>
        <p:spPr bwMode="auto">
          <a:xfrm>
            <a:off x="8839200" y="1524000"/>
            <a:ext cx="304800" cy="1219200"/>
          </a:xfrm>
          <a:prstGeom prst="rect">
            <a:avLst/>
          </a:prstGeom>
          <a:gradFill rotWithShape="0">
            <a:gsLst>
              <a:gs pos="0">
                <a:srgbClr val="E8EEFE"/>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Arial" panose="020B0604020202020204" pitchFamily="34" charset="0"/>
                <a:cs typeface="Arial" panose="020B0604020202020204" pitchFamily="34" charset="0"/>
              </a:defRPr>
            </a:lvl1pPr>
            <a:lvl2pPr marL="742950" indent="-285750" eaLnBrk="0" hangingPunct="0">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800">
                <a:solidFill>
                  <a:schemeClr val="tx1"/>
                </a:solidFill>
                <a:latin typeface="Arial" panose="020B0604020202020204" pitchFamily="34" charset="0"/>
                <a:cs typeface="Arial" panose="020B0604020202020204" pitchFamily="34" charset="0"/>
              </a:defRPr>
            </a:lvl3pPr>
            <a:lvl4pPr marL="1600200" indent="-228600" eaLnBrk="0" hangingPunct="0">
              <a:defRPr sz="2800">
                <a:solidFill>
                  <a:schemeClr val="tx1"/>
                </a:solidFill>
                <a:latin typeface="Arial" panose="020B0604020202020204" pitchFamily="34" charset="0"/>
                <a:cs typeface="Arial" panose="020B0604020202020204" pitchFamily="34" charset="0"/>
              </a:defRPr>
            </a:lvl4pPr>
            <a:lvl5pPr marL="2057400" indent="-228600" eaLnBrk="0" hangingPunct="0">
              <a:defRPr sz="2800">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defRPr/>
            </a:pPr>
            <a:endParaRPr lang="en-US" smtClean="0">
              <a:solidFill>
                <a:srgbClr val="40458C"/>
              </a:solidFill>
            </a:endParaRPr>
          </a:p>
        </p:txBody>
      </p:sp>
      <p:sp>
        <p:nvSpPr>
          <p:cNvPr id="1028" name="Rectangle 4"/>
          <p:cNvSpPr>
            <a:spLocks noChangeArrowheads="1"/>
          </p:cNvSpPr>
          <p:nvPr/>
        </p:nvSpPr>
        <p:spPr bwMode="auto">
          <a:xfrm>
            <a:off x="0" y="1524000"/>
            <a:ext cx="609600" cy="3810000"/>
          </a:xfrm>
          <a:prstGeom prst="rect">
            <a:avLst/>
          </a:prstGeom>
          <a:gradFill rotWithShape="0">
            <a:gsLst>
              <a:gs pos="0">
                <a:srgbClr val="E8EEFE"/>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Arial" panose="020B0604020202020204" pitchFamily="34" charset="0"/>
                <a:cs typeface="Arial" panose="020B0604020202020204" pitchFamily="34" charset="0"/>
              </a:defRPr>
            </a:lvl1pPr>
            <a:lvl2pPr marL="742950" indent="-285750" eaLnBrk="0" hangingPunct="0">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800">
                <a:solidFill>
                  <a:schemeClr val="tx1"/>
                </a:solidFill>
                <a:latin typeface="Arial" panose="020B0604020202020204" pitchFamily="34" charset="0"/>
                <a:cs typeface="Arial" panose="020B0604020202020204" pitchFamily="34" charset="0"/>
              </a:defRPr>
            </a:lvl3pPr>
            <a:lvl4pPr marL="1600200" indent="-228600" eaLnBrk="0" hangingPunct="0">
              <a:defRPr sz="2800">
                <a:solidFill>
                  <a:schemeClr val="tx1"/>
                </a:solidFill>
                <a:latin typeface="Arial" panose="020B0604020202020204" pitchFamily="34" charset="0"/>
                <a:cs typeface="Arial" panose="020B0604020202020204" pitchFamily="34" charset="0"/>
              </a:defRPr>
            </a:lvl4pPr>
            <a:lvl5pPr marL="2057400" indent="-228600" eaLnBrk="0" hangingPunct="0">
              <a:defRPr sz="2800">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defRPr/>
            </a:pPr>
            <a:endParaRPr lang="en-US" smtClean="0">
              <a:solidFill>
                <a:srgbClr val="40458C"/>
              </a:solidFill>
            </a:endParaRPr>
          </a:p>
        </p:txBody>
      </p:sp>
      <p:sp>
        <p:nvSpPr>
          <p:cNvPr id="1029" name="Rectangle 5"/>
          <p:cNvSpPr>
            <a:spLocks noChangeArrowheads="1"/>
          </p:cNvSpPr>
          <p:nvPr userDrawn="1"/>
        </p:nvSpPr>
        <p:spPr bwMode="auto">
          <a:xfrm>
            <a:off x="0" y="0"/>
            <a:ext cx="9144000" cy="1524000"/>
          </a:xfrm>
          <a:prstGeom prst="rect">
            <a:avLst/>
          </a:prstGeom>
          <a:gradFill rotWithShape="0">
            <a:gsLst>
              <a:gs pos="0">
                <a:schemeClr val="bg1"/>
              </a:gs>
              <a:gs pos="100000">
                <a:srgbClr val="E8EEF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Arial" panose="020B0604020202020204" pitchFamily="34" charset="0"/>
                <a:cs typeface="Arial" panose="020B0604020202020204" pitchFamily="34" charset="0"/>
              </a:defRPr>
            </a:lvl1pPr>
            <a:lvl2pPr marL="742950" indent="-285750" eaLnBrk="0" hangingPunct="0">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800">
                <a:solidFill>
                  <a:schemeClr val="tx1"/>
                </a:solidFill>
                <a:latin typeface="Arial" panose="020B0604020202020204" pitchFamily="34" charset="0"/>
                <a:cs typeface="Arial" panose="020B0604020202020204" pitchFamily="34" charset="0"/>
              </a:defRPr>
            </a:lvl3pPr>
            <a:lvl4pPr marL="1600200" indent="-228600" eaLnBrk="0" hangingPunct="0">
              <a:defRPr sz="2800">
                <a:solidFill>
                  <a:schemeClr val="tx1"/>
                </a:solidFill>
                <a:latin typeface="Arial" panose="020B0604020202020204" pitchFamily="34" charset="0"/>
                <a:cs typeface="Arial" panose="020B0604020202020204" pitchFamily="34" charset="0"/>
              </a:defRPr>
            </a:lvl4pPr>
            <a:lvl5pPr marL="2057400" indent="-228600" eaLnBrk="0" hangingPunct="0">
              <a:defRPr sz="2800">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defRPr/>
            </a:pPr>
            <a:endParaRPr lang="en-US" smtClean="0">
              <a:solidFill>
                <a:srgbClr val="40458C"/>
              </a:solidFill>
            </a:endParaRPr>
          </a:p>
        </p:txBody>
      </p:sp>
      <p:grpSp>
        <p:nvGrpSpPr>
          <p:cNvPr id="1030" name="Group 6"/>
          <p:cNvGrpSpPr>
            <a:grpSpLocks/>
          </p:cNvGrpSpPr>
          <p:nvPr/>
        </p:nvGrpSpPr>
        <p:grpSpPr bwMode="auto">
          <a:xfrm>
            <a:off x="0" y="0"/>
            <a:ext cx="9144000" cy="6858000"/>
            <a:chOff x="0" y="0"/>
            <a:chExt cx="5760" cy="4320"/>
          </a:xfrm>
        </p:grpSpPr>
        <p:grpSp>
          <p:nvGrpSpPr>
            <p:cNvPr id="1045" name="Group 7"/>
            <p:cNvGrpSpPr>
              <a:grpSpLocks/>
            </p:cNvGrpSpPr>
            <p:nvPr/>
          </p:nvGrpSpPr>
          <p:grpSpPr bwMode="auto">
            <a:xfrm>
              <a:off x="0" y="192"/>
              <a:ext cx="5760" cy="4032"/>
              <a:chOff x="0" y="192"/>
              <a:chExt cx="5760" cy="4032"/>
            </a:xfrm>
          </p:grpSpPr>
          <p:sp>
            <p:nvSpPr>
              <p:cNvPr id="1076" name="Line 8"/>
              <p:cNvSpPr>
                <a:spLocks noChangeShapeType="1"/>
              </p:cNvSpPr>
              <p:nvPr/>
            </p:nvSpPr>
            <p:spPr bwMode="white">
              <a:xfrm>
                <a:off x="0" y="192"/>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77" name="Line 9"/>
              <p:cNvSpPr>
                <a:spLocks noChangeShapeType="1"/>
              </p:cNvSpPr>
              <p:nvPr/>
            </p:nvSpPr>
            <p:spPr bwMode="white">
              <a:xfrm>
                <a:off x="0" y="384"/>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78" name="Line 10"/>
              <p:cNvSpPr>
                <a:spLocks noChangeShapeType="1"/>
              </p:cNvSpPr>
              <p:nvPr/>
            </p:nvSpPr>
            <p:spPr bwMode="white">
              <a:xfrm>
                <a:off x="0" y="576"/>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79" name="Line 11"/>
              <p:cNvSpPr>
                <a:spLocks noChangeShapeType="1"/>
              </p:cNvSpPr>
              <p:nvPr/>
            </p:nvSpPr>
            <p:spPr bwMode="white">
              <a:xfrm>
                <a:off x="0" y="768"/>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80" name="Line 12"/>
              <p:cNvSpPr>
                <a:spLocks noChangeShapeType="1"/>
              </p:cNvSpPr>
              <p:nvPr/>
            </p:nvSpPr>
            <p:spPr bwMode="white">
              <a:xfrm>
                <a:off x="0" y="960"/>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81" name="Line 13"/>
              <p:cNvSpPr>
                <a:spLocks noChangeShapeType="1"/>
              </p:cNvSpPr>
              <p:nvPr/>
            </p:nvSpPr>
            <p:spPr bwMode="white">
              <a:xfrm>
                <a:off x="0" y="1152"/>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82" name="Line 14"/>
              <p:cNvSpPr>
                <a:spLocks noChangeShapeType="1"/>
              </p:cNvSpPr>
              <p:nvPr/>
            </p:nvSpPr>
            <p:spPr bwMode="white">
              <a:xfrm>
                <a:off x="0" y="1344"/>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83" name="Line 15"/>
              <p:cNvSpPr>
                <a:spLocks noChangeShapeType="1"/>
              </p:cNvSpPr>
              <p:nvPr/>
            </p:nvSpPr>
            <p:spPr bwMode="white">
              <a:xfrm>
                <a:off x="0" y="1536"/>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84" name="Line 16"/>
              <p:cNvSpPr>
                <a:spLocks noChangeShapeType="1"/>
              </p:cNvSpPr>
              <p:nvPr/>
            </p:nvSpPr>
            <p:spPr bwMode="white">
              <a:xfrm>
                <a:off x="0" y="1728"/>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85" name="Line 17"/>
              <p:cNvSpPr>
                <a:spLocks noChangeShapeType="1"/>
              </p:cNvSpPr>
              <p:nvPr/>
            </p:nvSpPr>
            <p:spPr bwMode="white">
              <a:xfrm>
                <a:off x="0" y="1920"/>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86" name="Line 18"/>
              <p:cNvSpPr>
                <a:spLocks noChangeShapeType="1"/>
              </p:cNvSpPr>
              <p:nvPr/>
            </p:nvSpPr>
            <p:spPr bwMode="white">
              <a:xfrm>
                <a:off x="0" y="2112"/>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87" name="Line 19"/>
              <p:cNvSpPr>
                <a:spLocks noChangeShapeType="1"/>
              </p:cNvSpPr>
              <p:nvPr/>
            </p:nvSpPr>
            <p:spPr bwMode="white">
              <a:xfrm>
                <a:off x="0" y="2304"/>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88" name="Line 20"/>
              <p:cNvSpPr>
                <a:spLocks noChangeShapeType="1"/>
              </p:cNvSpPr>
              <p:nvPr/>
            </p:nvSpPr>
            <p:spPr bwMode="white">
              <a:xfrm>
                <a:off x="0" y="2496"/>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89" name="Line 21"/>
              <p:cNvSpPr>
                <a:spLocks noChangeShapeType="1"/>
              </p:cNvSpPr>
              <p:nvPr/>
            </p:nvSpPr>
            <p:spPr bwMode="white">
              <a:xfrm>
                <a:off x="0" y="2688"/>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90" name="Line 22"/>
              <p:cNvSpPr>
                <a:spLocks noChangeShapeType="1"/>
              </p:cNvSpPr>
              <p:nvPr/>
            </p:nvSpPr>
            <p:spPr bwMode="white">
              <a:xfrm>
                <a:off x="0" y="2880"/>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91" name="Line 23"/>
              <p:cNvSpPr>
                <a:spLocks noChangeShapeType="1"/>
              </p:cNvSpPr>
              <p:nvPr/>
            </p:nvSpPr>
            <p:spPr bwMode="white">
              <a:xfrm>
                <a:off x="0" y="3072"/>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92" name="Line 24"/>
              <p:cNvSpPr>
                <a:spLocks noChangeShapeType="1"/>
              </p:cNvSpPr>
              <p:nvPr/>
            </p:nvSpPr>
            <p:spPr bwMode="white">
              <a:xfrm>
                <a:off x="0" y="3264"/>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93" name="Line 25"/>
              <p:cNvSpPr>
                <a:spLocks noChangeShapeType="1"/>
              </p:cNvSpPr>
              <p:nvPr/>
            </p:nvSpPr>
            <p:spPr bwMode="white">
              <a:xfrm>
                <a:off x="0" y="3456"/>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94" name="Line 26"/>
              <p:cNvSpPr>
                <a:spLocks noChangeShapeType="1"/>
              </p:cNvSpPr>
              <p:nvPr/>
            </p:nvSpPr>
            <p:spPr bwMode="white">
              <a:xfrm>
                <a:off x="0" y="3648"/>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95" name="Line 27"/>
              <p:cNvSpPr>
                <a:spLocks noChangeShapeType="1"/>
              </p:cNvSpPr>
              <p:nvPr/>
            </p:nvSpPr>
            <p:spPr bwMode="white">
              <a:xfrm>
                <a:off x="0" y="3840"/>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96" name="Line 28"/>
              <p:cNvSpPr>
                <a:spLocks noChangeShapeType="1"/>
              </p:cNvSpPr>
              <p:nvPr/>
            </p:nvSpPr>
            <p:spPr bwMode="white">
              <a:xfrm>
                <a:off x="0" y="4032"/>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97" name="Line 29"/>
              <p:cNvSpPr>
                <a:spLocks noChangeShapeType="1"/>
              </p:cNvSpPr>
              <p:nvPr/>
            </p:nvSpPr>
            <p:spPr bwMode="white">
              <a:xfrm>
                <a:off x="0" y="4224"/>
                <a:ext cx="5760" cy="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grpSp>
        <p:grpSp>
          <p:nvGrpSpPr>
            <p:cNvPr id="1046" name="Group 30"/>
            <p:cNvGrpSpPr>
              <a:grpSpLocks/>
            </p:cNvGrpSpPr>
            <p:nvPr/>
          </p:nvGrpSpPr>
          <p:grpSpPr bwMode="auto">
            <a:xfrm>
              <a:off x="192" y="0"/>
              <a:ext cx="5376" cy="4320"/>
              <a:chOff x="192" y="0"/>
              <a:chExt cx="5376" cy="4320"/>
            </a:xfrm>
          </p:grpSpPr>
          <p:sp>
            <p:nvSpPr>
              <p:cNvPr id="1047" name="Line 31"/>
              <p:cNvSpPr>
                <a:spLocks noChangeShapeType="1"/>
              </p:cNvSpPr>
              <p:nvPr/>
            </p:nvSpPr>
            <p:spPr bwMode="white">
              <a:xfrm>
                <a:off x="192"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48" name="Line 32"/>
              <p:cNvSpPr>
                <a:spLocks noChangeShapeType="1"/>
              </p:cNvSpPr>
              <p:nvPr/>
            </p:nvSpPr>
            <p:spPr bwMode="white">
              <a:xfrm>
                <a:off x="384"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49" name="Line 33"/>
              <p:cNvSpPr>
                <a:spLocks noChangeShapeType="1"/>
              </p:cNvSpPr>
              <p:nvPr/>
            </p:nvSpPr>
            <p:spPr bwMode="white">
              <a:xfrm>
                <a:off x="576"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50" name="Line 34"/>
              <p:cNvSpPr>
                <a:spLocks noChangeShapeType="1"/>
              </p:cNvSpPr>
              <p:nvPr/>
            </p:nvSpPr>
            <p:spPr bwMode="white">
              <a:xfrm>
                <a:off x="768"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51" name="Line 35"/>
              <p:cNvSpPr>
                <a:spLocks noChangeShapeType="1"/>
              </p:cNvSpPr>
              <p:nvPr/>
            </p:nvSpPr>
            <p:spPr bwMode="white">
              <a:xfrm>
                <a:off x="960"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52" name="Line 36"/>
              <p:cNvSpPr>
                <a:spLocks noChangeShapeType="1"/>
              </p:cNvSpPr>
              <p:nvPr/>
            </p:nvSpPr>
            <p:spPr bwMode="white">
              <a:xfrm>
                <a:off x="1152"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53" name="Line 37"/>
              <p:cNvSpPr>
                <a:spLocks noChangeShapeType="1"/>
              </p:cNvSpPr>
              <p:nvPr/>
            </p:nvSpPr>
            <p:spPr bwMode="white">
              <a:xfrm>
                <a:off x="1344"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54" name="Line 38"/>
              <p:cNvSpPr>
                <a:spLocks noChangeShapeType="1"/>
              </p:cNvSpPr>
              <p:nvPr/>
            </p:nvSpPr>
            <p:spPr bwMode="white">
              <a:xfrm>
                <a:off x="1536"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55" name="Line 39"/>
              <p:cNvSpPr>
                <a:spLocks noChangeShapeType="1"/>
              </p:cNvSpPr>
              <p:nvPr/>
            </p:nvSpPr>
            <p:spPr bwMode="white">
              <a:xfrm>
                <a:off x="1728"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56" name="Line 40"/>
              <p:cNvSpPr>
                <a:spLocks noChangeShapeType="1"/>
              </p:cNvSpPr>
              <p:nvPr/>
            </p:nvSpPr>
            <p:spPr bwMode="white">
              <a:xfrm>
                <a:off x="1920"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57" name="Line 41"/>
              <p:cNvSpPr>
                <a:spLocks noChangeShapeType="1"/>
              </p:cNvSpPr>
              <p:nvPr/>
            </p:nvSpPr>
            <p:spPr bwMode="white">
              <a:xfrm>
                <a:off x="2112"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58" name="Line 42"/>
              <p:cNvSpPr>
                <a:spLocks noChangeShapeType="1"/>
              </p:cNvSpPr>
              <p:nvPr/>
            </p:nvSpPr>
            <p:spPr bwMode="white">
              <a:xfrm>
                <a:off x="2304"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59" name="Line 43"/>
              <p:cNvSpPr>
                <a:spLocks noChangeShapeType="1"/>
              </p:cNvSpPr>
              <p:nvPr/>
            </p:nvSpPr>
            <p:spPr bwMode="white">
              <a:xfrm>
                <a:off x="2496"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60" name="Line 44"/>
              <p:cNvSpPr>
                <a:spLocks noChangeShapeType="1"/>
              </p:cNvSpPr>
              <p:nvPr/>
            </p:nvSpPr>
            <p:spPr bwMode="white">
              <a:xfrm>
                <a:off x="2688"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61" name="Line 45"/>
              <p:cNvSpPr>
                <a:spLocks noChangeShapeType="1"/>
              </p:cNvSpPr>
              <p:nvPr/>
            </p:nvSpPr>
            <p:spPr bwMode="white">
              <a:xfrm>
                <a:off x="2880"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62" name="Line 46"/>
              <p:cNvSpPr>
                <a:spLocks noChangeShapeType="1"/>
              </p:cNvSpPr>
              <p:nvPr/>
            </p:nvSpPr>
            <p:spPr bwMode="white">
              <a:xfrm>
                <a:off x="3072"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63" name="Line 47"/>
              <p:cNvSpPr>
                <a:spLocks noChangeShapeType="1"/>
              </p:cNvSpPr>
              <p:nvPr/>
            </p:nvSpPr>
            <p:spPr bwMode="white">
              <a:xfrm>
                <a:off x="3264"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64" name="Line 48"/>
              <p:cNvSpPr>
                <a:spLocks noChangeShapeType="1"/>
              </p:cNvSpPr>
              <p:nvPr/>
            </p:nvSpPr>
            <p:spPr bwMode="white">
              <a:xfrm>
                <a:off x="3456"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65" name="Line 49"/>
              <p:cNvSpPr>
                <a:spLocks noChangeShapeType="1"/>
              </p:cNvSpPr>
              <p:nvPr/>
            </p:nvSpPr>
            <p:spPr bwMode="white">
              <a:xfrm>
                <a:off x="3648"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66" name="Line 50"/>
              <p:cNvSpPr>
                <a:spLocks noChangeShapeType="1"/>
              </p:cNvSpPr>
              <p:nvPr/>
            </p:nvSpPr>
            <p:spPr bwMode="white">
              <a:xfrm>
                <a:off x="3840"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67" name="Line 51"/>
              <p:cNvSpPr>
                <a:spLocks noChangeShapeType="1"/>
              </p:cNvSpPr>
              <p:nvPr/>
            </p:nvSpPr>
            <p:spPr bwMode="white">
              <a:xfrm>
                <a:off x="4032"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68" name="Line 52"/>
              <p:cNvSpPr>
                <a:spLocks noChangeShapeType="1"/>
              </p:cNvSpPr>
              <p:nvPr/>
            </p:nvSpPr>
            <p:spPr bwMode="white">
              <a:xfrm>
                <a:off x="4224"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69" name="Line 53"/>
              <p:cNvSpPr>
                <a:spLocks noChangeShapeType="1"/>
              </p:cNvSpPr>
              <p:nvPr/>
            </p:nvSpPr>
            <p:spPr bwMode="white">
              <a:xfrm>
                <a:off x="4416"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70" name="Line 54"/>
              <p:cNvSpPr>
                <a:spLocks noChangeShapeType="1"/>
              </p:cNvSpPr>
              <p:nvPr/>
            </p:nvSpPr>
            <p:spPr bwMode="white">
              <a:xfrm>
                <a:off x="4608"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71" name="Line 55"/>
              <p:cNvSpPr>
                <a:spLocks noChangeShapeType="1"/>
              </p:cNvSpPr>
              <p:nvPr/>
            </p:nvSpPr>
            <p:spPr bwMode="white">
              <a:xfrm>
                <a:off x="4800"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72" name="Line 56"/>
              <p:cNvSpPr>
                <a:spLocks noChangeShapeType="1"/>
              </p:cNvSpPr>
              <p:nvPr/>
            </p:nvSpPr>
            <p:spPr bwMode="white">
              <a:xfrm>
                <a:off x="4992"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73" name="Line 57"/>
              <p:cNvSpPr>
                <a:spLocks noChangeShapeType="1"/>
              </p:cNvSpPr>
              <p:nvPr/>
            </p:nvSpPr>
            <p:spPr bwMode="white">
              <a:xfrm>
                <a:off x="5184"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74" name="Line 58"/>
              <p:cNvSpPr>
                <a:spLocks noChangeShapeType="1"/>
              </p:cNvSpPr>
              <p:nvPr/>
            </p:nvSpPr>
            <p:spPr bwMode="white">
              <a:xfrm>
                <a:off x="5376"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75" name="Line 59"/>
              <p:cNvSpPr>
                <a:spLocks noChangeShapeType="1"/>
              </p:cNvSpPr>
              <p:nvPr/>
            </p:nvSpPr>
            <p:spPr bwMode="white">
              <a:xfrm>
                <a:off x="5568" y="0"/>
                <a:ext cx="0" cy="4320"/>
              </a:xfrm>
              <a:prstGeom prst="line">
                <a:avLst/>
              </a:prstGeom>
              <a:noFill/>
              <a:ln w="3175">
                <a:solidFill>
                  <a:srgbClr val="D3DEFD"/>
                </a:solidFill>
                <a:prstDash val="sysDot"/>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grpSp>
      </p:grpSp>
      <p:sp>
        <p:nvSpPr>
          <p:cNvPr id="1031" name="Rectangle 60"/>
          <p:cNvSpPr>
            <a:spLocks noChangeArrowheads="1"/>
          </p:cNvSpPr>
          <p:nvPr/>
        </p:nvSpPr>
        <p:spPr bwMode="ltGray">
          <a:xfrm>
            <a:off x="3352800" y="0"/>
            <a:ext cx="5791200" cy="15240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Arial" panose="020B0604020202020204" pitchFamily="34" charset="0"/>
                <a:cs typeface="Arial" panose="020B0604020202020204" pitchFamily="34" charset="0"/>
              </a:defRPr>
            </a:lvl1pPr>
            <a:lvl2pPr marL="742950" indent="-285750" eaLnBrk="0" hangingPunct="0">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800">
                <a:solidFill>
                  <a:schemeClr val="tx1"/>
                </a:solidFill>
                <a:latin typeface="Arial" panose="020B0604020202020204" pitchFamily="34" charset="0"/>
                <a:cs typeface="Arial" panose="020B0604020202020204" pitchFamily="34" charset="0"/>
              </a:defRPr>
            </a:lvl3pPr>
            <a:lvl4pPr marL="1600200" indent="-228600" eaLnBrk="0" hangingPunct="0">
              <a:defRPr sz="2800">
                <a:solidFill>
                  <a:schemeClr val="tx1"/>
                </a:solidFill>
                <a:latin typeface="Arial" panose="020B0604020202020204" pitchFamily="34" charset="0"/>
                <a:cs typeface="Arial" panose="020B0604020202020204" pitchFamily="34" charset="0"/>
              </a:defRPr>
            </a:lvl4pPr>
            <a:lvl5pPr marL="2057400" indent="-228600" eaLnBrk="0" hangingPunct="0">
              <a:defRPr sz="2800">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defRPr/>
            </a:pPr>
            <a:endParaRPr lang="en-US" smtClean="0">
              <a:solidFill>
                <a:srgbClr val="40458C"/>
              </a:solidFill>
            </a:endParaRPr>
          </a:p>
        </p:txBody>
      </p:sp>
      <p:sp>
        <p:nvSpPr>
          <p:cNvPr id="1032" name="Line 61"/>
          <p:cNvSpPr>
            <a:spLocks noChangeShapeType="1"/>
          </p:cNvSpPr>
          <p:nvPr/>
        </p:nvSpPr>
        <p:spPr bwMode="ltGray">
          <a:xfrm>
            <a:off x="8839200" y="0"/>
            <a:ext cx="0" cy="236220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grpSp>
        <p:nvGrpSpPr>
          <p:cNvPr id="1033" name="Group 62"/>
          <p:cNvGrpSpPr>
            <a:grpSpLocks/>
          </p:cNvGrpSpPr>
          <p:nvPr/>
        </p:nvGrpSpPr>
        <p:grpSpPr bwMode="auto">
          <a:xfrm>
            <a:off x="414338" y="1416050"/>
            <a:ext cx="1784350" cy="2324100"/>
            <a:chOff x="96" y="916"/>
            <a:chExt cx="2208" cy="2876"/>
          </a:xfrm>
        </p:grpSpPr>
        <p:sp>
          <p:nvSpPr>
            <p:cNvPr id="1042" name="Line 63"/>
            <p:cNvSpPr>
              <a:spLocks noChangeShapeType="1"/>
            </p:cNvSpPr>
            <p:nvPr/>
          </p:nvSpPr>
          <p:spPr bwMode="ltGray">
            <a:xfrm flipH="1">
              <a:off x="96" y="1038"/>
              <a:ext cx="2208" cy="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43" name="Line 64"/>
            <p:cNvSpPr>
              <a:spLocks noChangeShapeType="1"/>
            </p:cNvSpPr>
            <p:nvPr/>
          </p:nvSpPr>
          <p:spPr bwMode="ltGray">
            <a:xfrm>
              <a:off x="336" y="920"/>
              <a:ext cx="0" cy="2872"/>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pPr algn="l" eaLnBrk="0" hangingPunct="0"/>
              <a:endParaRPr lang="en-US" sz="2800" smtClean="0">
                <a:solidFill>
                  <a:srgbClr val="40458C"/>
                </a:solidFill>
                <a:cs typeface="Arial" charset="0"/>
              </a:endParaRPr>
            </a:p>
          </p:txBody>
        </p:sp>
        <p:sp>
          <p:nvSpPr>
            <p:cNvPr id="1044" name="Arc 65"/>
            <p:cNvSpPr>
              <a:spLocks/>
            </p:cNvSpPr>
            <p:nvPr/>
          </p:nvSpPr>
          <p:spPr bwMode="ltGray">
            <a:xfrm flipH="1">
              <a:off x="218" y="916"/>
              <a:ext cx="238" cy="240"/>
            </a:xfrm>
            <a:custGeom>
              <a:avLst/>
              <a:gdLst>
                <a:gd name="T0" fmla="*/ 0 w 43195"/>
                <a:gd name="T1" fmla="*/ 0 h 43200"/>
                <a:gd name="T2" fmla="*/ 0 w 43195"/>
                <a:gd name="T3" fmla="*/ 0 h 43200"/>
                <a:gd name="T4" fmla="*/ 0 w 43195"/>
                <a:gd name="T5" fmla="*/ 0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lnTo>
                    <a:pt x="21114" y="5"/>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l" eaLnBrk="0" hangingPunct="0"/>
              <a:endParaRPr lang="en-US" sz="2800" smtClean="0">
                <a:solidFill>
                  <a:srgbClr val="40458C"/>
                </a:solidFill>
                <a:cs typeface="Arial" charset="0"/>
              </a:endParaRPr>
            </a:p>
          </p:txBody>
        </p:sp>
      </p:grpSp>
      <p:sp>
        <p:nvSpPr>
          <p:cNvPr id="13378" name="Rectangle 66"/>
          <p:cNvSpPr>
            <a:spLocks noGrp="1" noChangeArrowheads="1"/>
          </p:cNvSpPr>
          <p:nvPr>
            <p:ph type="title"/>
          </p:nvPr>
        </p:nvSpPr>
        <p:spPr bwMode="auto">
          <a:xfrm>
            <a:off x="609600" y="304800"/>
            <a:ext cx="7772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a:t>Klepnutím lze upravit styl předlohy nadpisů.</a:t>
            </a:r>
          </a:p>
        </p:txBody>
      </p:sp>
      <p:sp>
        <p:nvSpPr>
          <p:cNvPr id="1035" name="Rectangle 67"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Klepnutím lze upravit styly předlohy textu.</a:t>
            </a:r>
          </a:p>
          <a:p>
            <a:pPr lvl="1"/>
            <a:r>
              <a:rPr lang="en-US"/>
              <a:t>Druhá úroveň</a:t>
            </a:r>
          </a:p>
          <a:p>
            <a:pPr lvl="2"/>
            <a:r>
              <a:rPr lang="en-US"/>
              <a:t>Třetí úroveň</a:t>
            </a:r>
          </a:p>
          <a:p>
            <a:pPr lvl="3"/>
            <a:r>
              <a:rPr lang="en-US"/>
              <a:t>Čtvrtá úroveň</a:t>
            </a:r>
          </a:p>
          <a:p>
            <a:pPr lvl="4"/>
            <a:r>
              <a:rPr lang="en-US"/>
              <a:t>Pátá úroveň</a:t>
            </a:r>
          </a:p>
        </p:txBody>
      </p:sp>
      <p:sp>
        <p:nvSpPr>
          <p:cNvPr id="13380" name="Rectangle 68"/>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900">
                <a:latin typeface="Tahoma" charset="0"/>
                <a:ea typeface="+mn-ea"/>
                <a:cs typeface="Arial" charset="0"/>
              </a:defRPr>
            </a:lvl1pPr>
          </a:lstStyle>
          <a:p>
            <a:pPr>
              <a:defRPr/>
            </a:pPr>
            <a:r>
              <a:rPr lang="cs-CZ" smtClean="0">
                <a:solidFill>
                  <a:srgbClr val="40458C"/>
                </a:solidFill>
              </a:rPr>
              <a:t>12.11.2019</a:t>
            </a:r>
            <a:endParaRPr lang="en-US" dirty="0">
              <a:solidFill>
                <a:srgbClr val="40458C"/>
              </a:solidFill>
            </a:endParaRPr>
          </a:p>
        </p:txBody>
      </p:sp>
      <p:sp>
        <p:nvSpPr>
          <p:cNvPr id="13381" name="Rectangle 6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900">
                <a:latin typeface="Tahoma" charset="0"/>
              </a:defRPr>
            </a:lvl1pPr>
          </a:lstStyle>
          <a:p>
            <a:r>
              <a:rPr lang="en-US" smtClean="0">
                <a:solidFill>
                  <a:srgbClr val="40458C"/>
                </a:solidFill>
                <a:cs typeface="Arial" charset="0"/>
              </a:rPr>
              <a:t>SP, IEEE RT School, 10.-15.2019, Kuala Lumpur, Malaysia</a:t>
            </a:r>
          </a:p>
        </p:txBody>
      </p:sp>
      <p:sp>
        <p:nvSpPr>
          <p:cNvPr id="1038" name="Text Box 71"/>
          <p:cNvSpPr txBox="1">
            <a:spLocks noChangeArrowheads="1"/>
          </p:cNvSpPr>
          <p:nvPr/>
        </p:nvSpPr>
        <p:spPr bwMode="auto">
          <a:xfrm rot="-5400000">
            <a:off x="-1346200" y="2938463"/>
            <a:ext cx="32734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algn="ctr" eaLnBrk="0" fontAlgn="base" hangingPunct="0">
              <a:spcBef>
                <a:spcPct val="0"/>
              </a:spcBef>
              <a:spcAft>
                <a:spcPct val="0"/>
              </a:spcAft>
              <a:defRPr sz="2800">
                <a:solidFill>
                  <a:schemeClr val="tx1"/>
                </a:solidFill>
                <a:latin typeface="Arial" charset="0"/>
                <a:cs typeface="Arial" charset="0"/>
              </a:defRPr>
            </a:lvl6pPr>
            <a:lvl7pPr marL="2971800" indent="-228600" algn="ctr" eaLnBrk="0" fontAlgn="base" hangingPunct="0">
              <a:spcBef>
                <a:spcPct val="0"/>
              </a:spcBef>
              <a:spcAft>
                <a:spcPct val="0"/>
              </a:spcAft>
              <a:defRPr sz="2800">
                <a:solidFill>
                  <a:schemeClr val="tx1"/>
                </a:solidFill>
                <a:latin typeface="Arial" charset="0"/>
                <a:cs typeface="Arial" charset="0"/>
              </a:defRPr>
            </a:lvl7pPr>
            <a:lvl8pPr marL="3429000" indent="-228600" algn="ctr" eaLnBrk="0" fontAlgn="base" hangingPunct="0">
              <a:spcBef>
                <a:spcPct val="0"/>
              </a:spcBef>
              <a:spcAft>
                <a:spcPct val="0"/>
              </a:spcAft>
              <a:defRPr sz="2800">
                <a:solidFill>
                  <a:schemeClr val="tx1"/>
                </a:solidFill>
                <a:latin typeface="Arial" charset="0"/>
                <a:cs typeface="Arial" charset="0"/>
              </a:defRPr>
            </a:lvl8pPr>
            <a:lvl9pPr marL="3886200" indent="-228600" algn="ctr" eaLnBrk="0" fontAlgn="base" hangingPunct="0">
              <a:spcBef>
                <a:spcPct val="0"/>
              </a:spcBef>
              <a:spcAft>
                <a:spcPct val="0"/>
              </a:spcAft>
              <a:defRPr sz="2800">
                <a:solidFill>
                  <a:schemeClr val="tx1"/>
                </a:solidFill>
                <a:latin typeface="Arial" charset="0"/>
                <a:cs typeface="Arial" charset="0"/>
              </a:defRPr>
            </a:lvl9pPr>
          </a:lstStyle>
          <a:p>
            <a:pPr algn="r" eaLnBrk="1" hangingPunct="1">
              <a:defRPr/>
            </a:pPr>
            <a:r>
              <a:rPr lang="en-GB" sz="900" b="1" smtClean="0">
                <a:solidFill>
                  <a:srgbClr val="8797DD"/>
                </a:solidFill>
                <a:latin typeface="Tahoma" pitchFamily="34" charset="0"/>
              </a:rPr>
              <a:t>Institute of Experimental and Applied Physics</a:t>
            </a:r>
            <a:endParaRPr lang="cs-CZ" sz="900" b="1" smtClean="0">
              <a:solidFill>
                <a:srgbClr val="8797DD"/>
              </a:solidFill>
              <a:latin typeface="Tahoma" pitchFamily="34" charset="0"/>
            </a:endParaRPr>
          </a:p>
          <a:p>
            <a:pPr algn="r" eaLnBrk="1" hangingPunct="1">
              <a:defRPr/>
            </a:pPr>
            <a:r>
              <a:rPr lang="en-GB" sz="900" b="1" smtClean="0">
                <a:solidFill>
                  <a:srgbClr val="8797DD"/>
                </a:solidFill>
                <a:latin typeface="Tahoma" pitchFamily="34" charset="0"/>
              </a:rPr>
              <a:t>Czech Technical University in Prague</a:t>
            </a:r>
            <a:endParaRPr lang="cs-CZ" sz="900" b="1" smtClean="0">
              <a:solidFill>
                <a:srgbClr val="8797DD"/>
              </a:solidFill>
              <a:latin typeface="Tahoma" pitchFamily="34" charset="0"/>
            </a:endParaRPr>
          </a:p>
        </p:txBody>
      </p:sp>
      <p:pic>
        <p:nvPicPr>
          <p:cNvPr id="1039" name="Picture 72"/>
          <p:cNvPicPr>
            <a:picLocks noChangeAspect="1" noChangeArrowheads="1"/>
          </p:cNvPicPr>
          <p:nvPr userDrawn="1"/>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42275" y="304800"/>
            <a:ext cx="677863"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0" name="Text Box 73"/>
          <p:cNvSpPr txBox="1">
            <a:spLocks noChangeArrowheads="1"/>
          </p:cNvSpPr>
          <p:nvPr userDrawn="1"/>
        </p:nvSpPr>
        <p:spPr bwMode="auto">
          <a:xfrm>
            <a:off x="7272338" y="6461125"/>
            <a:ext cx="15398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800">
                <a:solidFill>
                  <a:schemeClr val="tx1"/>
                </a:solidFill>
                <a:latin typeface="Arial" charset="0"/>
                <a:ea typeface="ＭＳ Ｐゴシック" charset="0"/>
                <a:cs typeface="Arial" charset="0"/>
              </a:defRPr>
            </a:lvl1pPr>
            <a:lvl2pPr marL="742950" indent="-285750">
              <a:defRPr sz="2800">
                <a:solidFill>
                  <a:schemeClr val="tx1"/>
                </a:solidFill>
                <a:latin typeface="Arial" charset="0"/>
                <a:ea typeface="Arial" charset="0"/>
                <a:cs typeface="Arial" charset="0"/>
              </a:defRPr>
            </a:lvl2pPr>
            <a:lvl3pPr marL="1143000" indent="-228600">
              <a:defRPr sz="2800">
                <a:solidFill>
                  <a:schemeClr val="tx1"/>
                </a:solidFill>
                <a:latin typeface="Arial" charset="0"/>
                <a:ea typeface="Arial" charset="0"/>
                <a:cs typeface="Arial" charset="0"/>
              </a:defRPr>
            </a:lvl3pPr>
            <a:lvl4pPr marL="1600200" indent="-228600">
              <a:defRPr sz="2800">
                <a:solidFill>
                  <a:schemeClr val="tx1"/>
                </a:solidFill>
                <a:latin typeface="Arial" charset="0"/>
                <a:ea typeface="Arial" charset="0"/>
                <a:cs typeface="Arial" charset="0"/>
              </a:defRPr>
            </a:lvl4pPr>
            <a:lvl5pPr marL="2057400" indent="-228600">
              <a:defRPr sz="2800">
                <a:solidFill>
                  <a:schemeClr val="tx1"/>
                </a:solidFill>
                <a:latin typeface="Arial" charset="0"/>
                <a:ea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ea typeface="Arial" charset="0"/>
                <a:cs typeface="Arial" charset="0"/>
              </a:defRPr>
            </a:lvl9pPr>
          </a:lstStyle>
          <a:p>
            <a:r>
              <a:rPr lang="en-US" sz="1000" smtClean="0">
                <a:solidFill>
                  <a:srgbClr val="40458C"/>
                </a:solidFill>
              </a:rPr>
              <a:t>IEAP – CTU Prague  </a:t>
            </a:r>
            <a:fld id="{43E551EC-3132-E943-AB93-27BAA4D4B062}" type="slidenum">
              <a:rPr lang="en-US" sz="1000" smtClean="0">
                <a:solidFill>
                  <a:srgbClr val="40458C"/>
                </a:solidFill>
              </a:rPr>
              <a:pPr/>
              <a:t>‹#›</a:t>
            </a:fld>
            <a:endParaRPr lang="cs-CZ" sz="1000" smtClean="0">
              <a:solidFill>
                <a:srgbClr val="40458C"/>
              </a:solidFill>
            </a:endParaRPr>
          </a:p>
        </p:txBody>
      </p:sp>
      <p:sp>
        <p:nvSpPr>
          <p:cNvPr id="73" name="Rectangle 2"/>
          <p:cNvSpPr txBox="1">
            <a:spLocks noChangeArrowheads="1"/>
          </p:cNvSpPr>
          <p:nvPr userDrawn="1"/>
        </p:nvSpPr>
        <p:spPr>
          <a:xfrm>
            <a:off x="762000" y="457200"/>
            <a:ext cx="7772400" cy="1143000"/>
          </a:xfrm>
          <a:prstGeom prst="rect">
            <a:avLst/>
          </a:prstGeom>
        </p:spPr>
        <p:txBody>
          <a:bodyPr/>
          <a:lstStyle/>
          <a:p>
            <a:pPr algn="l">
              <a:defRPr/>
            </a:pPr>
            <a:endParaRPr lang="cs-CZ" sz="3600" b="1" kern="0" dirty="0">
              <a:solidFill>
                <a:srgbClr val="660066"/>
              </a:solidFill>
              <a:effectLst>
                <a:outerShdw blurRad="38100" dist="38100" dir="2700000" algn="tl">
                  <a:srgbClr val="C0C0C0"/>
                </a:outerShdw>
              </a:effectLst>
              <a:latin typeface="Tahoma"/>
              <a:cs typeface="Arial"/>
            </a:endParaRPr>
          </a:p>
        </p:txBody>
      </p:sp>
    </p:spTree>
    <p:extLst>
      <p:ext uri="{BB962C8B-B14F-4D97-AF65-F5344CB8AC3E}">
        <p14:creationId xmlns:p14="http://schemas.microsoft.com/office/powerpoint/2010/main" val="1666159500"/>
      </p:ext>
    </p:extLst>
  </p:cSld>
  <p:clrMap bg1="lt1" tx1="dk1" bg2="lt2" tx2="dk2" accent1="accent1" accent2="accent2" accent3="accent3" accent4="accent4" accent5="accent5" accent6="accent6" hlink="hlink" folHlink="folHlink"/>
  <p:sldLayoutIdLst>
    <p:sldLayoutId id="2147485325" r:id="rId1"/>
    <p:sldLayoutId id="2147485326" r:id="rId2"/>
    <p:sldLayoutId id="2147485327" r:id="rId3"/>
    <p:sldLayoutId id="2147485328" r:id="rId4"/>
    <p:sldLayoutId id="2147485330" r:id="rId5"/>
  </p:sldLayoutIdLst>
  <p:transition xmlns:p14="http://schemas.microsoft.com/office/powerpoint/2010/main" spd="med"/>
  <p:timing>
    <p:tnLst>
      <p:par>
        <p:cTn xmlns:p14="http://schemas.microsoft.com/office/powerpoint/2010/main" id="1" dur="indefinite" restart="never" nodeType="tmRoot"/>
      </p:par>
    </p:tnLst>
  </p:timing>
  <p:hf hdr="0"/>
  <p:txStyles>
    <p:titleStyle>
      <a:lvl1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mj-lt"/>
          <a:ea typeface="ＭＳ Ｐゴシック" charset="0"/>
          <a:cs typeface="+mj-cs"/>
        </a:defRPr>
      </a:lvl1pPr>
      <a:lvl2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2pPr>
      <a:lvl3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3pPr>
      <a:lvl4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4pPr>
      <a:lvl5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5pPr>
      <a:lvl6pPr marL="4572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6pPr>
      <a:lvl7pPr marL="9144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7pPr>
      <a:lvl8pPr marL="13716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8pPr>
      <a:lvl9pPr marL="18288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9pPr>
    </p:titleStyle>
    <p:bodyStyle>
      <a:lvl1pPr marL="342900" indent="-342900" algn="l" rtl="0" eaLnBrk="0" fontAlgn="base" hangingPunct="0">
        <a:spcBef>
          <a:spcPct val="20000"/>
        </a:spcBef>
        <a:spcAft>
          <a:spcPct val="0"/>
        </a:spcAft>
        <a:buClr>
          <a:schemeClr val="hlink"/>
        </a:buClr>
        <a:buSzPct val="110000"/>
        <a:buFont typeface="Wingdings" charset="0"/>
        <a:buBlip>
          <a:blip r:embed="rId8"/>
        </a:buBlip>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lr>
          <a:schemeClr val="tx1"/>
        </a:buClr>
        <a:buSzPct val="60000"/>
        <a:buFont typeface="Wingdings" charset="0"/>
        <a:buChar char="n"/>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lr>
          <a:schemeClr val="hlink"/>
        </a:buClr>
        <a:buSzPct val="95000"/>
        <a:buFont typeface="Wingdings" charset="0"/>
        <a:buChar char="w"/>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lr>
          <a:schemeClr val="tx1"/>
        </a:buClr>
        <a:buSzPct val="65000"/>
        <a:buFont typeface="Wingdings" charset="0"/>
        <a:buChar char="n"/>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524000"/>
            <a:ext cx="9144000" cy="152400"/>
          </a:xfrm>
          <a:prstGeom prst="rect">
            <a:avLst/>
          </a:prstGeom>
          <a:gradFill rotWithShape="0">
            <a:gsLst>
              <a:gs pos="0">
                <a:srgbClr val="E8EEFE"/>
              </a:gs>
              <a:gs pos="100000">
                <a:schemeClr val="bg1"/>
              </a:gs>
            </a:gsLst>
            <a:lin ang="5400000" scaled="1"/>
          </a:gradFill>
          <a:ln w="9525">
            <a:noFill/>
            <a:miter lim="800000"/>
            <a:headEnd/>
            <a:tailEnd/>
          </a:ln>
          <a:effectLst/>
        </p:spPr>
        <p:txBody>
          <a:bodyPr wrap="none" anchor="ctr"/>
          <a:lstStyle/>
          <a:p>
            <a:pPr>
              <a:defRPr/>
            </a:pPr>
            <a:endParaRPr lang="cs-CZ" sz="2800">
              <a:solidFill>
                <a:srgbClr val="40458C"/>
              </a:solidFill>
              <a:cs typeface="Arial"/>
            </a:endParaRPr>
          </a:p>
        </p:txBody>
      </p:sp>
      <p:sp>
        <p:nvSpPr>
          <p:cNvPr id="13315" name="Rectangle 3"/>
          <p:cNvSpPr>
            <a:spLocks noChangeArrowheads="1"/>
          </p:cNvSpPr>
          <p:nvPr/>
        </p:nvSpPr>
        <p:spPr bwMode="auto">
          <a:xfrm>
            <a:off x="8839200" y="1524000"/>
            <a:ext cx="304800" cy="12192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sz="2800">
              <a:solidFill>
                <a:srgbClr val="40458C"/>
              </a:solidFill>
              <a:cs typeface="Arial"/>
            </a:endParaRPr>
          </a:p>
        </p:txBody>
      </p:sp>
      <p:sp>
        <p:nvSpPr>
          <p:cNvPr id="13316" name="Rectangle 4"/>
          <p:cNvSpPr>
            <a:spLocks noChangeArrowheads="1"/>
          </p:cNvSpPr>
          <p:nvPr/>
        </p:nvSpPr>
        <p:spPr bwMode="auto">
          <a:xfrm>
            <a:off x="0" y="1524000"/>
            <a:ext cx="609600" cy="38100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sz="2800">
              <a:solidFill>
                <a:srgbClr val="40458C"/>
              </a:solidFill>
              <a:cs typeface="Arial"/>
            </a:endParaRPr>
          </a:p>
        </p:txBody>
      </p:sp>
      <p:sp>
        <p:nvSpPr>
          <p:cNvPr id="13317" name="Rectangle 5"/>
          <p:cNvSpPr>
            <a:spLocks noChangeArrowheads="1"/>
          </p:cNvSpPr>
          <p:nvPr userDrawn="1"/>
        </p:nvSpPr>
        <p:spPr bwMode="auto">
          <a:xfrm>
            <a:off x="0" y="0"/>
            <a:ext cx="9144000" cy="1524000"/>
          </a:xfrm>
          <a:prstGeom prst="rect">
            <a:avLst/>
          </a:prstGeom>
          <a:gradFill rotWithShape="0">
            <a:gsLst>
              <a:gs pos="0">
                <a:schemeClr val="bg1"/>
              </a:gs>
              <a:gs pos="100000">
                <a:srgbClr val="E8EEFE"/>
              </a:gs>
            </a:gsLst>
            <a:lin ang="5400000" scaled="1"/>
          </a:gradFill>
          <a:ln w="9525">
            <a:noFill/>
            <a:miter lim="800000"/>
            <a:headEnd/>
            <a:tailEnd/>
          </a:ln>
          <a:effectLst/>
        </p:spPr>
        <p:txBody>
          <a:bodyPr wrap="none" anchor="ctr"/>
          <a:lstStyle/>
          <a:p>
            <a:pPr>
              <a:defRPr/>
            </a:pPr>
            <a:endParaRPr lang="cs-CZ" sz="2800">
              <a:solidFill>
                <a:srgbClr val="40458C"/>
              </a:solidFill>
              <a:cs typeface="Arial"/>
            </a:endParaRPr>
          </a:p>
        </p:txBody>
      </p:sp>
      <p:grpSp>
        <p:nvGrpSpPr>
          <p:cNvPr id="8198" name="Group 6"/>
          <p:cNvGrpSpPr>
            <a:grpSpLocks/>
          </p:cNvGrpSpPr>
          <p:nvPr/>
        </p:nvGrpSpPr>
        <p:grpSpPr bwMode="auto">
          <a:xfrm>
            <a:off x="0" y="0"/>
            <a:ext cx="9144000" cy="6858000"/>
            <a:chOff x="0" y="0"/>
            <a:chExt cx="5760" cy="4320"/>
          </a:xfrm>
        </p:grpSpPr>
        <p:grpSp>
          <p:nvGrpSpPr>
            <p:cNvPr id="8213" name="Group 7"/>
            <p:cNvGrpSpPr>
              <a:grpSpLocks/>
            </p:cNvGrpSpPr>
            <p:nvPr/>
          </p:nvGrpSpPr>
          <p:grpSpPr bwMode="auto">
            <a:xfrm>
              <a:off x="0" y="192"/>
              <a:ext cx="5760" cy="4032"/>
              <a:chOff x="0" y="192"/>
              <a:chExt cx="5760" cy="4032"/>
            </a:xfrm>
          </p:grpSpPr>
          <p:sp>
            <p:nvSpPr>
              <p:cNvPr id="13320" name="Line 8"/>
              <p:cNvSpPr>
                <a:spLocks noChangeShapeType="1"/>
              </p:cNvSpPr>
              <p:nvPr/>
            </p:nvSpPr>
            <p:spPr bwMode="white">
              <a:xfrm>
                <a:off x="0" y="19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1" name="Line 9"/>
              <p:cNvSpPr>
                <a:spLocks noChangeShapeType="1"/>
              </p:cNvSpPr>
              <p:nvPr/>
            </p:nvSpPr>
            <p:spPr bwMode="white">
              <a:xfrm>
                <a:off x="0" y="38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2" name="Line 10"/>
              <p:cNvSpPr>
                <a:spLocks noChangeShapeType="1"/>
              </p:cNvSpPr>
              <p:nvPr/>
            </p:nvSpPr>
            <p:spPr bwMode="white">
              <a:xfrm>
                <a:off x="0" y="576"/>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3" name="Line 11"/>
              <p:cNvSpPr>
                <a:spLocks noChangeShapeType="1"/>
              </p:cNvSpPr>
              <p:nvPr/>
            </p:nvSpPr>
            <p:spPr bwMode="white">
              <a:xfrm>
                <a:off x="0" y="768"/>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4" name="Line 12"/>
              <p:cNvSpPr>
                <a:spLocks noChangeShapeType="1"/>
              </p:cNvSpPr>
              <p:nvPr/>
            </p:nvSpPr>
            <p:spPr bwMode="white">
              <a:xfrm>
                <a:off x="0" y="960"/>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5" name="Line 13"/>
              <p:cNvSpPr>
                <a:spLocks noChangeShapeType="1"/>
              </p:cNvSpPr>
              <p:nvPr/>
            </p:nvSpPr>
            <p:spPr bwMode="white">
              <a:xfrm>
                <a:off x="0" y="115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6" name="Line 14"/>
              <p:cNvSpPr>
                <a:spLocks noChangeShapeType="1"/>
              </p:cNvSpPr>
              <p:nvPr/>
            </p:nvSpPr>
            <p:spPr bwMode="white">
              <a:xfrm>
                <a:off x="0" y="134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7" name="Line 15"/>
              <p:cNvSpPr>
                <a:spLocks noChangeShapeType="1"/>
              </p:cNvSpPr>
              <p:nvPr/>
            </p:nvSpPr>
            <p:spPr bwMode="white">
              <a:xfrm>
                <a:off x="0" y="1536"/>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8" name="Line 16"/>
              <p:cNvSpPr>
                <a:spLocks noChangeShapeType="1"/>
              </p:cNvSpPr>
              <p:nvPr/>
            </p:nvSpPr>
            <p:spPr bwMode="white">
              <a:xfrm>
                <a:off x="0" y="1728"/>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9" name="Line 17"/>
              <p:cNvSpPr>
                <a:spLocks noChangeShapeType="1"/>
              </p:cNvSpPr>
              <p:nvPr/>
            </p:nvSpPr>
            <p:spPr bwMode="white">
              <a:xfrm>
                <a:off x="0" y="1920"/>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0" name="Line 18"/>
              <p:cNvSpPr>
                <a:spLocks noChangeShapeType="1"/>
              </p:cNvSpPr>
              <p:nvPr/>
            </p:nvSpPr>
            <p:spPr bwMode="white">
              <a:xfrm>
                <a:off x="0" y="211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1" name="Line 19"/>
              <p:cNvSpPr>
                <a:spLocks noChangeShapeType="1"/>
              </p:cNvSpPr>
              <p:nvPr/>
            </p:nvSpPr>
            <p:spPr bwMode="white">
              <a:xfrm>
                <a:off x="0" y="230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2" name="Line 20"/>
              <p:cNvSpPr>
                <a:spLocks noChangeShapeType="1"/>
              </p:cNvSpPr>
              <p:nvPr/>
            </p:nvSpPr>
            <p:spPr bwMode="white">
              <a:xfrm>
                <a:off x="0" y="2496"/>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3" name="Line 21"/>
              <p:cNvSpPr>
                <a:spLocks noChangeShapeType="1"/>
              </p:cNvSpPr>
              <p:nvPr/>
            </p:nvSpPr>
            <p:spPr bwMode="white">
              <a:xfrm>
                <a:off x="0" y="2688"/>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4" name="Line 22"/>
              <p:cNvSpPr>
                <a:spLocks noChangeShapeType="1"/>
              </p:cNvSpPr>
              <p:nvPr/>
            </p:nvSpPr>
            <p:spPr bwMode="white">
              <a:xfrm>
                <a:off x="0" y="2880"/>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5" name="Line 23"/>
              <p:cNvSpPr>
                <a:spLocks noChangeShapeType="1"/>
              </p:cNvSpPr>
              <p:nvPr/>
            </p:nvSpPr>
            <p:spPr bwMode="white">
              <a:xfrm>
                <a:off x="0" y="307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6" name="Line 24"/>
              <p:cNvSpPr>
                <a:spLocks noChangeShapeType="1"/>
              </p:cNvSpPr>
              <p:nvPr/>
            </p:nvSpPr>
            <p:spPr bwMode="white">
              <a:xfrm>
                <a:off x="0" y="326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7" name="Line 25"/>
              <p:cNvSpPr>
                <a:spLocks noChangeShapeType="1"/>
              </p:cNvSpPr>
              <p:nvPr/>
            </p:nvSpPr>
            <p:spPr bwMode="white">
              <a:xfrm>
                <a:off x="0" y="3456"/>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8" name="Line 26"/>
              <p:cNvSpPr>
                <a:spLocks noChangeShapeType="1"/>
              </p:cNvSpPr>
              <p:nvPr/>
            </p:nvSpPr>
            <p:spPr bwMode="white">
              <a:xfrm>
                <a:off x="0" y="3648"/>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9" name="Line 27"/>
              <p:cNvSpPr>
                <a:spLocks noChangeShapeType="1"/>
              </p:cNvSpPr>
              <p:nvPr/>
            </p:nvSpPr>
            <p:spPr bwMode="white">
              <a:xfrm>
                <a:off x="0" y="3840"/>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0" name="Line 28"/>
              <p:cNvSpPr>
                <a:spLocks noChangeShapeType="1"/>
              </p:cNvSpPr>
              <p:nvPr/>
            </p:nvSpPr>
            <p:spPr bwMode="white">
              <a:xfrm>
                <a:off x="0" y="403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1" name="Line 29"/>
              <p:cNvSpPr>
                <a:spLocks noChangeShapeType="1"/>
              </p:cNvSpPr>
              <p:nvPr/>
            </p:nvSpPr>
            <p:spPr bwMode="white">
              <a:xfrm>
                <a:off x="0" y="422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grpSp>
        <p:grpSp>
          <p:nvGrpSpPr>
            <p:cNvPr id="8214" name="Group 30"/>
            <p:cNvGrpSpPr>
              <a:grpSpLocks/>
            </p:cNvGrpSpPr>
            <p:nvPr/>
          </p:nvGrpSpPr>
          <p:grpSpPr bwMode="auto">
            <a:xfrm>
              <a:off x="192" y="0"/>
              <a:ext cx="5376" cy="4320"/>
              <a:chOff x="192" y="0"/>
              <a:chExt cx="5376" cy="4320"/>
            </a:xfrm>
          </p:grpSpPr>
          <p:sp>
            <p:nvSpPr>
              <p:cNvPr id="13343" name="Line 31"/>
              <p:cNvSpPr>
                <a:spLocks noChangeShapeType="1"/>
              </p:cNvSpPr>
              <p:nvPr/>
            </p:nvSpPr>
            <p:spPr bwMode="white">
              <a:xfrm>
                <a:off x="19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4" name="Line 32"/>
              <p:cNvSpPr>
                <a:spLocks noChangeShapeType="1"/>
              </p:cNvSpPr>
              <p:nvPr/>
            </p:nvSpPr>
            <p:spPr bwMode="white">
              <a:xfrm>
                <a:off x="38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5" name="Line 33"/>
              <p:cNvSpPr>
                <a:spLocks noChangeShapeType="1"/>
              </p:cNvSpPr>
              <p:nvPr/>
            </p:nvSpPr>
            <p:spPr bwMode="white">
              <a:xfrm>
                <a:off x="57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6" name="Line 34"/>
              <p:cNvSpPr>
                <a:spLocks noChangeShapeType="1"/>
              </p:cNvSpPr>
              <p:nvPr/>
            </p:nvSpPr>
            <p:spPr bwMode="white">
              <a:xfrm>
                <a:off x="76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7" name="Line 35"/>
              <p:cNvSpPr>
                <a:spLocks noChangeShapeType="1"/>
              </p:cNvSpPr>
              <p:nvPr/>
            </p:nvSpPr>
            <p:spPr bwMode="white">
              <a:xfrm>
                <a:off x="96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8" name="Line 36"/>
              <p:cNvSpPr>
                <a:spLocks noChangeShapeType="1"/>
              </p:cNvSpPr>
              <p:nvPr/>
            </p:nvSpPr>
            <p:spPr bwMode="white">
              <a:xfrm>
                <a:off x="115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9" name="Line 37"/>
              <p:cNvSpPr>
                <a:spLocks noChangeShapeType="1"/>
              </p:cNvSpPr>
              <p:nvPr/>
            </p:nvSpPr>
            <p:spPr bwMode="white">
              <a:xfrm>
                <a:off x="134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0" name="Line 38"/>
              <p:cNvSpPr>
                <a:spLocks noChangeShapeType="1"/>
              </p:cNvSpPr>
              <p:nvPr/>
            </p:nvSpPr>
            <p:spPr bwMode="white">
              <a:xfrm>
                <a:off x="153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1" name="Line 39"/>
              <p:cNvSpPr>
                <a:spLocks noChangeShapeType="1"/>
              </p:cNvSpPr>
              <p:nvPr/>
            </p:nvSpPr>
            <p:spPr bwMode="white">
              <a:xfrm>
                <a:off x="172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2" name="Line 40"/>
              <p:cNvSpPr>
                <a:spLocks noChangeShapeType="1"/>
              </p:cNvSpPr>
              <p:nvPr/>
            </p:nvSpPr>
            <p:spPr bwMode="white">
              <a:xfrm>
                <a:off x="192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3" name="Line 41"/>
              <p:cNvSpPr>
                <a:spLocks noChangeShapeType="1"/>
              </p:cNvSpPr>
              <p:nvPr/>
            </p:nvSpPr>
            <p:spPr bwMode="white">
              <a:xfrm>
                <a:off x="211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4" name="Line 42"/>
              <p:cNvSpPr>
                <a:spLocks noChangeShapeType="1"/>
              </p:cNvSpPr>
              <p:nvPr/>
            </p:nvSpPr>
            <p:spPr bwMode="white">
              <a:xfrm>
                <a:off x="230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5" name="Line 43"/>
              <p:cNvSpPr>
                <a:spLocks noChangeShapeType="1"/>
              </p:cNvSpPr>
              <p:nvPr/>
            </p:nvSpPr>
            <p:spPr bwMode="white">
              <a:xfrm>
                <a:off x="249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6" name="Line 44"/>
              <p:cNvSpPr>
                <a:spLocks noChangeShapeType="1"/>
              </p:cNvSpPr>
              <p:nvPr/>
            </p:nvSpPr>
            <p:spPr bwMode="white">
              <a:xfrm>
                <a:off x="268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7" name="Line 45"/>
              <p:cNvSpPr>
                <a:spLocks noChangeShapeType="1"/>
              </p:cNvSpPr>
              <p:nvPr/>
            </p:nvSpPr>
            <p:spPr bwMode="white">
              <a:xfrm>
                <a:off x="288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8" name="Line 46"/>
              <p:cNvSpPr>
                <a:spLocks noChangeShapeType="1"/>
              </p:cNvSpPr>
              <p:nvPr/>
            </p:nvSpPr>
            <p:spPr bwMode="white">
              <a:xfrm>
                <a:off x="307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9" name="Line 47"/>
              <p:cNvSpPr>
                <a:spLocks noChangeShapeType="1"/>
              </p:cNvSpPr>
              <p:nvPr/>
            </p:nvSpPr>
            <p:spPr bwMode="white">
              <a:xfrm>
                <a:off x="326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0" name="Line 48"/>
              <p:cNvSpPr>
                <a:spLocks noChangeShapeType="1"/>
              </p:cNvSpPr>
              <p:nvPr/>
            </p:nvSpPr>
            <p:spPr bwMode="white">
              <a:xfrm>
                <a:off x="345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1" name="Line 49"/>
              <p:cNvSpPr>
                <a:spLocks noChangeShapeType="1"/>
              </p:cNvSpPr>
              <p:nvPr/>
            </p:nvSpPr>
            <p:spPr bwMode="white">
              <a:xfrm>
                <a:off x="364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2" name="Line 50"/>
              <p:cNvSpPr>
                <a:spLocks noChangeShapeType="1"/>
              </p:cNvSpPr>
              <p:nvPr/>
            </p:nvSpPr>
            <p:spPr bwMode="white">
              <a:xfrm>
                <a:off x="384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3" name="Line 51"/>
              <p:cNvSpPr>
                <a:spLocks noChangeShapeType="1"/>
              </p:cNvSpPr>
              <p:nvPr/>
            </p:nvSpPr>
            <p:spPr bwMode="white">
              <a:xfrm>
                <a:off x="403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4" name="Line 52"/>
              <p:cNvSpPr>
                <a:spLocks noChangeShapeType="1"/>
              </p:cNvSpPr>
              <p:nvPr/>
            </p:nvSpPr>
            <p:spPr bwMode="white">
              <a:xfrm>
                <a:off x="422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5" name="Line 53"/>
              <p:cNvSpPr>
                <a:spLocks noChangeShapeType="1"/>
              </p:cNvSpPr>
              <p:nvPr/>
            </p:nvSpPr>
            <p:spPr bwMode="white">
              <a:xfrm>
                <a:off x="441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6" name="Line 54"/>
              <p:cNvSpPr>
                <a:spLocks noChangeShapeType="1"/>
              </p:cNvSpPr>
              <p:nvPr/>
            </p:nvSpPr>
            <p:spPr bwMode="white">
              <a:xfrm>
                <a:off x="460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7" name="Line 55"/>
              <p:cNvSpPr>
                <a:spLocks noChangeShapeType="1"/>
              </p:cNvSpPr>
              <p:nvPr/>
            </p:nvSpPr>
            <p:spPr bwMode="white">
              <a:xfrm>
                <a:off x="480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8" name="Line 56"/>
              <p:cNvSpPr>
                <a:spLocks noChangeShapeType="1"/>
              </p:cNvSpPr>
              <p:nvPr/>
            </p:nvSpPr>
            <p:spPr bwMode="white">
              <a:xfrm>
                <a:off x="499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9" name="Line 57"/>
              <p:cNvSpPr>
                <a:spLocks noChangeShapeType="1"/>
              </p:cNvSpPr>
              <p:nvPr/>
            </p:nvSpPr>
            <p:spPr bwMode="white">
              <a:xfrm>
                <a:off x="518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70" name="Line 58"/>
              <p:cNvSpPr>
                <a:spLocks noChangeShapeType="1"/>
              </p:cNvSpPr>
              <p:nvPr/>
            </p:nvSpPr>
            <p:spPr bwMode="white">
              <a:xfrm>
                <a:off x="537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71" name="Line 59"/>
              <p:cNvSpPr>
                <a:spLocks noChangeShapeType="1"/>
              </p:cNvSpPr>
              <p:nvPr/>
            </p:nvSpPr>
            <p:spPr bwMode="white">
              <a:xfrm>
                <a:off x="556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grpSp>
      </p:grpSp>
      <p:sp>
        <p:nvSpPr>
          <p:cNvPr id="13372" name="Rectangle 60"/>
          <p:cNvSpPr>
            <a:spLocks noChangeArrowheads="1"/>
          </p:cNvSpPr>
          <p:nvPr/>
        </p:nvSpPr>
        <p:spPr bwMode="ltGray">
          <a:xfrm>
            <a:off x="3352800" y="0"/>
            <a:ext cx="5791200" cy="152400"/>
          </a:xfrm>
          <a:prstGeom prst="rect">
            <a:avLst/>
          </a:prstGeom>
          <a:solidFill>
            <a:schemeClr val="bg2"/>
          </a:solidFill>
          <a:ln w="9525">
            <a:noFill/>
            <a:miter lim="800000"/>
            <a:headEnd/>
            <a:tailEnd/>
          </a:ln>
          <a:effectLst/>
        </p:spPr>
        <p:txBody>
          <a:bodyPr wrap="none" anchor="ctr"/>
          <a:lstStyle/>
          <a:p>
            <a:pPr>
              <a:defRPr/>
            </a:pPr>
            <a:endParaRPr lang="cs-CZ" sz="2800">
              <a:solidFill>
                <a:srgbClr val="40458C"/>
              </a:solidFill>
              <a:cs typeface="Arial"/>
            </a:endParaRPr>
          </a:p>
        </p:txBody>
      </p:sp>
      <p:sp>
        <p:nvSpPr>
          <p:cNvPr id="13373" name="Line 61"/>
          <p:cNvSpPr>
            <a:spLocks noChangeShapeType="1"/>
          </p:cNvSpPr>
          <p:nvPr/>
        </p:nvSpPr>
        <p:spPr bwMode="ltGray">
          <a:xfrm>
            <a:off x="8839200" y="0"/>
            <a:ext cx="0" cy="2362200"/>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nvGrpSpPr>
          <p:cNvPr id="8201" name="Group 62"/>
          <p:cNvGrpSpPr>
            <a:grpSpLocks/>
          </p:cNvGrpSpPr>
          <p:nvPr/>
        </p:nvGrpSpPr>
        <p:grpSpPr bwMode="auto">
          <a:xfrm>
            <a:off x="414338" y="1416050"/>
            <a:ext cx="1784350" cy="2324100"/>
            <a:chOff x="96" y="916"/>
            <a:chExt cx="2208" cy="2876"/>
          </a:xfrm>
        </p:grpSpPr>
        <p:sp>
          <p:nvSpPr>
            <p:cNvPr id="13375" name="Line 63"/>
            <p:cNvSpPr>
              <a:spLocks noChangeShapeType="1"/>
            </p:cNvSpPr>
            <p:nvPr/>
          </p:nvSpPr>
          <p:spPr bwMode="ltGray">
            <a:xfrm flipH="1">
              <a:off x="96" y="1038"/>
              <a:ext cx="2208" cy="0"/>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3376" name="Line 64"/>
            <p:cNvSpPr>
              <a:spLocks noChangeShapeType="1"/>
            </p:cNvSpPr>
            <p:nvPr/>
          </p:nvSpPr>
          <p:spPr bwMode="ltGray">
            <a:xfrm>
              <a:off x="336" y="920"/>
              <a:ext cx="0" cy="2872"/>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3377" name="Arc 65"/>
            <p:cNvSpPr>
              <a:spLocks/>
            </p:cNvSpPr>
            <p:nvPr/>
          </p:nvSpPr>
          <p:spPr bwMode="ltGray">
            <a:xfrm flipH="1">
              <a:off x="218" y="916"/>
              <a:ext cx="238" cy="240"/>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sp>
        <p:nvSpPr>
          <p:cNvPr id="13378" name="Rectangle 66"/>
          <p:cNvSpPr>
            <a:spLocks noGrp="1" noChangeArrowheads="1"/>
          </p:cNvSpPr>
          <p:nvPr>
            <p:ph type="title"/>
          </p:nvPr>
        </p:nvSpPr>
        <p:spPr bwMode="auto">
          <a:xfrm>
            <a:off x="609600" y="304800"/>
            <a:ext cx="7772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a:t>Klepnutím lze upravit styl předlohy nadpisů.</a:t>
            </a:r>
          </a:p>
        </p:txBody>
      </p:sp>
      <p:sp>
        <p:nvSpPr>
          <p:cNvPr id="8203" name="Rectangle 67"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Klepnutím lze upravit styly předlohy textu.</a:t>
            </a:r>
          </a:p>
          <a:p>
            <a:pPr lvl="1"/>
            <a:r>
              <a:rPr lang="en-US"/>
              <a:t>Druhá úroveň</a:t>
            </a:r>
          </a:p>
          <a:p>
            <a:pPr lvl="2"/>
            <a:r>
              <a:rPr lang="en-US"/>
              <a:t>Třetí úroveň</a:t>
            </a:r>
          </a:p>
          <a:p>
            <a:pPr lvl="3"/>
            <a:r>
              <a:rPr lang="en-US"/>
              <a:t>Čtvrtá úroveň</a:t>
            </a:r>
          </a:p>
          <a:p>
            <a:pPr lvl="4"/>
            <a:r>
              <a:rPr lang="en-US"/>
              <a:t>Pátá úroveň</a:t>
            </a:r>
          </a:p>
        </p:txBody>
      </p:sp>
      <p:sp>
        <p:nvSpPr>
          <p:cNvPr id="13380" name="Rectangle 68"/>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900">
                <a:latin typeface="Tahoma" charset="0"/>
                <a:ea typeface="+mn-ea"/>
              </a:defRPr>
            </a:lvl1pPr>
          </a:lstStyle>
          <a:p>
            <a:pPr>
              <a:defRPr/>
            </a:pPr>
            <a:r>
              <a:rPr lang="cs-CZ" smtClean="0">
                <a:solidFill>
                  <a:srgbClr val="40458C"/>
                </a:solidFill>
                <a:cs typeface="Arial" charset="0"/>
              </a:rPr>
              <a:t>12.11.2019</a:t>
            </a:r>
            <a:endParaRPr lang="en-US" dirty="0">
              <a:solidFill>
                <a:srgbClr val="40458C"/>
              </a:solidFill>
              <a:cs typeface="Arial" charset="0"/>
            </a:endParaRPr>
          </a:p>
        </p:txBody>
      </p:sp>
      <p:sp>
        <p:nvSpPr>
          <p:cNvPr id="13381" name="Rectangle 6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900">
                <a:latin typeface="Tahoma" charset="0"/>
              </a:defRPr>
            </a:lvl1pPr>
          </a:lstStyle>
          <a:p>
            <a:r>
              <a:rPr lang="en-US" smtClean="0">
                <a:solidFill>
                  <a:srgbClr val="40458C"/>
                </a:solidFill>
                <a:cs typeface="Arial" charset="0"/>
              </a:rPr>
              <a:t>SP, IEEE RT School, 10.-15.2019, Kuala Lumpur, Malaysia</a:t>
            </a:r>
          </a:p>
        </p:txBody>
      </p:sp>
      <p:sp>
        <p:nvSpPr>
          <p:cNvPr id="13383" name="Text Box 71"/>
          <p:cNvSpPr txBox="1">
            <a:spLocks noChangeArrowheads="1"/>
          </p:cNvSpPr>
          <p:nvPr/>
        </p:nvSpPr>
        <p:spPr bwMode="auto">
          <a:xfrm rot="16200000">
            <a:off x="-1346200" y="2938463"/>
            <a:ext cx="3273425" cy="365125"/>
          </a:xfrm>
          <a:prstGeom prst="rect">
            <a:avLst/>
          </a:prstGeom>
          <a:noFill/>
          <a:ln w="9525">
            <a:noFill/>
            <a:miter lim="800000"/>
            <a:headEnd/>
            <a:tailEnd/>
          </a:ln>
          <a:effectLst/>
        </p:spPr>
        <p:txBody>
          <a:bodyPr>
            <a:spAutoFit/>
          </a:bodyPr>
          <a:lstStyle/>
          <a:p>
            <a:pPr algn="r">
              <a:defRPr/>
            </a:pPr>
            <a:r>
              <a:rPr lang="en-GB" sz="900" b="1">
                <a:solidFill>
                  <a:srgbClr val="8797DD"/>
                </a:solidFill>
                <a:latin typeface="Tahoma" pitchFamily="34" charset="0"/>
                <a:cs typeface="Arial"/>
              </a:rPr>
              <a:t>Institute of Experimental and Applied Physics</a:t>
            </a:r>
            <a:endParaRPr lang="cs-CZ" sz="900" b="1">
              <a:solidFill>
                <a:srgbClr val="8797DD"/>
              </a:solidFill>
              <a:latin typeface="Tahoma" pitchFamily="34" charset="0"/>
              <a:cs typeface="Arial"/>
            </a:endParaRPr>
          </a:p>
          <a:p>
            <a:pPr algn="r">
              <a:defRPr/>
            </a:pPr>
            <a:r>
              <a:rPr lang="en-GB" sz="900" b="1">
                <a:solidFill>
                  <a:srgbClr val="8797DD"/>
                </a:solidFill>
                <a:latin typeface="Tahoma" pitchFamily="34" charset="0"/>
                <a:cs typeface="Arial"/>
              </a:rPr>
              <a:t>Czech Technical University in Prague</a:t>
            </a:r>
            <a:endParaRPr lang="cs-CZ" sz="900" b="1">
              <a:solidFill>
                <a:srgbClr val="8797DD"/>
              </a:solidFill>
              <a:latin typeface="Tahoma" pitchFamily="34" charset="0"/>
              <a:cs typeface="Arial"/>
            </a:endParaRPr>
          </a:p>
        </p:txBody>
      </p:sp>
      <p:pic>
        <p:nvPicPr>
          <p:cNvPr id="8207" name="Picture 72"/>
          <p:cNvPicPr>
            <a:picLocks noChangeAspect="1" noChangeArrowheads="1"/>
          </p:cNvPicPr>
          <p:nvPr userDrawn="1"/>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42275" y="304800"/>
            <a:ext cx="677863"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85" name="Text Box 73"/>
          <p:cNvSpPr txBox="1">
            <a:spLocks noChangeArrowheads="1"/>
          </p:cNvSpPr>
          <p:nvPr userDrawn="1"/>
        </p:nvSpPr>
        <p:spPr bwMode="auto">
          <a:xfrm>
            <a:off x="7272338" y="6461125"/>
            <a:ext cx="1539875" cy="244475"/>
          </a:xfrm>
          <a:prstGeom prst="rect">
            <a:avLst/>
          </a:prstGeom>
          <a:noFill/>
          <a:ln w="9525" algn="ctr">
            <a:noFill/>
            <a:miter lim="800000"/>
            <a:headEnd/>
            <a:tailEnd/>
          </a:ln>
          <a:effectLst/>
        </p:spPr>
        <p:txBody>
          <a:bodyPr wrap="none">
            <a:spAutoFit/>
          </a:bodyPr>
          <a:lstStyle>
            <a:lvl1pPr eaLnBrk="0" hangingPunct="0">
              <a:defRPr sz="2800">
                <a:solidFill>
                  <a:schemeClr val="tx1"/>
                </a:solidFill>
                <a:latin typeface="Arial" charset="0"/>
                <a:ea typeface="ＭＳ Ｐゴシック" charset="0"/>
                <a:cs typeface="Arial" charset="0"/>
              </a:defRPr>
            </a:lvl1pPr>
            <a:lvl2pPr marL="742950" indent="-285750" eaLnBrk="0" hangingPunct="0">
              <a:defRPr sz="2800">
                <a:solidFill>
                  <a:schemeClr val="tx1"/>
                </a:solidFill>
                <a:latin typeface="Arial" charset="0"/>
                <a:ea typeface="Arial" charset="0"/>
                <a:cs typeface="Arial" charset="0"/>
              </a:defRPr>
            </a:lvl2pPr>
            <a:lvl3pPr marL="1143000" indent="-228600" eaLnBrk="0" hangingPunct="0">
              <a:defRPr sz="2800">
                <a:solidFill>
                  <a:schemeClr val="tx1"/>
                </a:solidFill>
                <a:latin typeface="Arial" charset="0"/>
                <a:ea typeface="Arial" charset="0"/>
                <a:cs typeface="Arial" charset="0"/>
              </a:defRPr>
            </a:lvl3pPr>
            <a:lvl4pPr marL="1600200" indent="-228600" eaLnBrk="0" hangingPunct="0">
              <a:defRPr sz="2800">
                <a:solidFill>
                  <a:schemeClr val="tx1"/>
                </a:solidFill>
                <a:latin typeface="Arial" charset="0"/>
                <a:ea typeface="Arial" charset="0"/>
                <a:cs typeface="Arial" charset="0"/>
              </a:defRPr>
            </a:lvl4pPr>
            <a:lvl5pPr marL="2057400" indent="-228600" eaLnBrk="0" hangingPunct="0">
              <a:defRPr sz="28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2800">
                <a:solidFill>
                  <a:schemeClr val="tx1"/>
                </a:solidFill>
                <a:latin typeface="Arial" charset="0"/>
                <a:ea typeface="Arial" charset="0"/>
                <a:cs typeface="Arial" charset="0"/>
              </a:defRPr>
            </a:lvl9pPr>
          </a:lstStyle>
          <a:p>
            <a:pPr eaLnBrk="1" hangingPunct="1"/>
            <a:r>
              <a:rPr lang="en-US" sz="1000" smtClean="0">
                <a:solidFill>
                  <a:srgbClr val="40458C"/>
                </a:solidFill>
              </a:rPr>
              <a:t>IEAP – CTU Prague  </a:t>
            </a:r>
            <a:fld id="{AC32FF7B-27E9-0449-B516-286B8AD8DA5E}" type="slidenum">
              <a:rPr lang="en-US" sz="1000" smtClean="0">
                <a:solidFill>
                  <a:srgbClr val="40458C"/>
                </a:solidFill>
              </a:rPr>
              <a:pPr eaLnBrk="1" hangingPunct="1"/>
              <a:t>‹#›</a:t>
            </a:fld>
            <a:endParaRPr lang="cs-CZ" sz="1000" smtClean="0">
              <a:solidFill>
                <a:srgbClr val="40458C"/>
              </a:solidFill>
            </a:endParaRPr>
          </a:p>
        </p:txBody>
      </p:sp>
      <p:sp>
        <p:nvSpPr>
          <p:cNvPr id="73" name="Rectangle 2"/>
          <p:cNvSpPr txBox="1">
            <a:spLocks noChangeArrowheads="1"/>
          </p:cNvSpPr>
          <p:nvPr userDrawn="1"/>
        </p:nvSpPr>
        <p:spPr>
          <a:xfrm>
            <a:off x="762000" y="457200"/>
            <a:ext cx="7772400" cy="1143000"/>
          </a:xfrm>
          <a:prstGeom prst="rect">
            <a:avLst/>
          </a:prstGeom>
        </p:spPr>
        <p:txBody>
          <a:bodyPr/>
          <a:lstStyle/>
          <a:p>
            <a:pPr algn="l">
              <a:defRPr/>
            </a:pPr>
            <a:endParaRPr lang="cs-CZ" sz="3600" b="1" kern="0" dirty="0">
              <a:solidFill>
                <a:srgbClr val="660066"/>
              </a:solidFill>
              <a:effectLst>
                <a:outerShdw blurRad="38100" dist="38100" dir="2700000" algn="tl">
                  <a:srgbClr val="C0C0C0"/>
                </a:outerShdw>
              </a:effectLst>
              <a:latin typeface="Tahoma"/>
              <a:cs typeface="Arial"/>
            </a:endParaRPr>
          </a:p>
        </p:txBody>
      </p:sp>
    </p:spTree>
    <p:extLst>
      <p:ext uri="{BB962C8B-B14F-4D97-AF65-F5344CB8AC3E}">
        <p14:creationId xmlns:p14="http://schemas.microsoft.com/office/powerpoint/2010/main" val="2514280138"/>
      </p:ext>
    </p:extLst>
  </p:cSld>
  <p:clrMap bg1="lt1" tx1="dk1" bg2="lt2" tx2="dk2" accent1="accent1" accent2="accent2" accent3="accent3" accent4="accent4" accent5="accent5" accent6="accent6" hlink="hlink" folHlink="folHlink"/>
  <p:sldLayoutIdLst>
    <p:sldLayoutId id="2147485332" r:id="rId1"/>
    <p:sldLayoutId id="2147485333" r:id="rId2"/>
    <p:sldLayoutId id="2147485334" r:id="rId3"/>
    <p:sldLayoutId id="2147485335" r:id="rId4"/>
    <p:sldLayoutId id="2147485336" r:id="rId5"/>
    <p:sldLayoutId id="2147485337" r:id="rId6"/>
    <p:sldLayoutId id="2147485338" r:id="rId7"/>
  </p:sldLayoutIdLst>
  <p:transition xmlns:p14="http://schemas.microsoft.com/office/powerpoint/2010/main" spd="med"/>
  <p:timing>
    <p:tnLst>
      <p:par>
        <p:cTn xmlns:p14="http://schemas.microsoft.com/office/powerpoint/2010/main" id="1" dur="indefinite" restart="never" nodeType="tmRoot"/>
      </p:par>
    </p:tnLst>
  </p:timing>
  <p:hf hdr="0"/>
  <p:txStyles>
    <p:titleStyle>
      <a:lvl1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mj-lt"/>
          <a:ea typeface="ＭＳ Ｐゴシック" charset="0"/>
          <a:cs typeface="+mj-cs"/>
        </a:defRPr>
      </a:lvl1pPr>
      <a:lvl2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2pPr>
      <a:lvl3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3pPr>
      <a:lvl4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4pPr>
      <a:lvl5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5pPr>
      <a:lvl6pPr marL="4572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6pPr>
      <a:lvl7pPr marL="9144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7pPr>
      <a:lvl8pPr marL="13716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8pPr>
      <a:lvl9pPr marL="18288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9pPr>
    </p:titleStyle>
    <p:bodyStyle>
      <a:lvl1pPr marL="342900" indent="-342900" algn="l" rtl="0" eaLnBrk="0" fontAlgn="base" hangingPunct="0">
        <a:spcBef>
          <a:spcPct val="20000"/>
        </a:spcBef>
        <a:spcAft>
          <a:spcPct val="0"/>
        </a:spcAft>
        <a:buClr>
          <a:schemeClr val="hlink"/>
        </a:buClr>
        <a:buSzPct val="110000"/>
        <a:buFont typeface="Wingdings" charset="0"/>
        <a:buBlip>
          <a:blip r:embed="rId10"/>
        </a:buBlip>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lr>
          <a:schemeClr val="tx1"/>
        </a:buClr>
        <a:buSzPct val="60000"/>
        <a:buFont typeface="Wingdings" charset="0"/>
        <a:buChar char="n"/>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lr>
          <a:schemeClr val="hlink"/>
        </a:buClr>
        <a:buSzPct val="95000"/>
        <a:buFont typeface="Wingdings" charset="0"/>
        <a:buChar char="w"/>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lr>
          <a:schemeClr val="tx1"/>
        </a:buClr>
        <a:buSzPct val="65000"/>
        <a:buFont typeface="Wingdings" charset="0"/>
        <a:buChar char="n"/>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524000"/>
            <a:ext cx="9144000" cy="152400"/>
          </a:xfrm>
          <a:prstGeom prst="rect">
            <a:avLst/>
          </a:prstGeom>
          <a:gradFill rotWithShape="0">
            <a:gsLst>
              <a:gs pos="0">
                <a:srgbClr val="E8EEFE"/>
              </a:gs>
              <a:gs pos="100000">
                <a:schemeClr val="bg1"/>
              </a:gs>
            </a:gsLst>
            <a:lin ang="5400000" scaled="1"/>
          </a:gradFill>
          <a:ln w="9525">
            <a:noFill/>
            <a:miter lim="800000"/>
            <a:headEnd/>
            <a:tailEnd/>
          </a:ln>
          <a:effectLst/>
        </p:spPr>
        <p:txBody>
          <a:bodyPr wrap="none" anchor="ctr"/>
          <a:lstStyle/>
          <a:p>
            <a:pPr>
              <a:defRPr/>
            </a:pPr>
            <a:endParaRPr lang="cs-CZ" sz="2800">
              <a:solidFill>
                <a:srgbClr val="40458C"/>
              </a:solidFill>
              <a:cs typeface="Arial"/>
            </a:endParaRPr>
          </a:p>
        </p:txBody>
      </p:sp>
      <p:sp>
        <p:nvSpPr>
          <p:cNvPr id="13315" name="Rectangle 3"/>
          <p:cNvSpPr>
            <a:spLocks noChangeArrowheads="1"/>
          </p:cNvSpPr>
          <p:nvPr/>
        </p:nvSpPr>
        <p:spPr bwMode="auto">
          <a:xfrm>
            <a:off x="8839200" y="1524000"/>
            <a:ext cx="304800" cy="12192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sz="2800">
              <a:solidFill>
                <a:srgbClr val="40458C"/>
              </a:solidFill>
              <a:cs typeface="Arial"/>
            </a:endParaRPr>
          </a:p>
        </p:txBody>
      </p:sp>
      <p:sp>
        <p:nvSpPr>
          <p:cNvPr id="13316" name="Rectangle 4"/>
          <p:cNvSpPr>
            <a:spLocks noChangeArrowheads="1"/>
          </p:cNvSpPr>
          <p:nvPr/>
        </p:nvSpPr>
        <p:spPr bwMode="auto">
          <a:xfrm>
            <a:off x="0" y="1524000"/>
            <a:ext cx="609600" cy="38100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sz="2800">
              <a:solidFill>
                <a:srgbClr val="40458C"/>
              </a:solidFill>
              <a:cs typeface="Arial"/>
            </a:endParaRPr>
          </a:p>
        </p:txBody>
      </p:sp>
      <p:sp>
        <p:nvSpPr>
          <p:cNvPr id="13317" name="Rectangle 5"/>
          <p:cNvSpPr>
            <a:spLocks noChangeArrowheads="1"/>
          </p:cNvSpPr>
          <p:nvPr userDrawn="1"/>
        </p:nvSpPr>
        <p:spPr bwMode="auto">
          <a:xfrm>
            <a:off x="0" y="0"/>
            <a:ext cx="9144000" cy="1524000"/>
          </a:xfrm>
          <a:prstGeom prst="rect">
            <a:avLst/>
          </a:prstGeom>
          <a:gradFill rotWithShape="0">
            <a:gsLst>
              <a:gs pos="0">
                <a:schemeClr val="bg1"/>
              </a:gs>
              <a:gs pos="100000">
                <a:srgbClr val="E8EEFE"/>
              </a:gs>
            </a:gsLst>
            <a:lin ang="5400000" scaled="1"/>
          </a:gradFill>
          <a:ln w="9525">
            <a:noFill/>
            <a:miter lim="800000"/>
            <a:headEnd/>
            <a:tailEnd/>
          </a:ln>
          <a:effectLst/>
        </p:spPr>
        <p:txBody>
          <a:bodyPr wrap="none" anchor="ctr"/>
          <a:lstStyle/>
          <a:p>
            <a:pPr>
              <a:defRPr/>
            </a:pPr>
            <a:endParaRPr lang="cs-CZ" sz="2800">
              <a:solidFill>
                <a:srgbClr val="40458C"/>
              </a:solidFill>
              <a:cs typeface="Arial"/>
            </a:endParaRPr>
          </a:p>
        </p:txBody>
      </p:sp>
      <p:grpSp>
        <p:nvGrpSpPr>
          <p:cNvPr id="8198" name="Group 6"/>
          <p:cNvGrpSpPr>
            <a:grpSpLocks/>
          </p:cNvGrpSpPr>
          <p:nvPr/>
        </p:nvGrpSpPr>
        <p:grpSpPr bwMode="auto">
          <a:xfrm>
            <a:off x="0" y="0"/>
            <a:ext cx="9144000" cy="6858000"/>
            <a:chOff x="0" y="0"/>
            <a:chExt cx="5760" cy="4320"/>
          </a:xfrm>
        </p:grpSpPr>
        <p:grpSp>
          <p:nvGrpSpPr>
            <p:cNvPr id="8213" name="Group 7"/>
            <p:cNvGrpSpPr>
              <a:grpSpLocks/>
            </p:cNvGrpSpPr>
            <p:nvPr/>
          </p:nvGrpSpPr>
          <p:grpSpPr bwMode="auto">
            <a:xfrm>
              <a:off x="0" y="192"/>
              <a:ext cx="5760" cy="4032"/>
              <a:chOff x="0" y="192"/>
              <a:chExt cx="5760" cy="4032"/>
            </a:xfrm>
          </p:grpSpPr>
          <p:sp>
            <p:nvSpPr>
              <p:cNvPr id="13320" name="Line 8"/>
              <p:cNvSpPr>
                <a:spLocks noChangeShapeType="1"/>
              </p:cNvSpPr>
              <p:nvPr/>
            </p:nvSpPr>
            <p:spPr bwMode="white">
              <a:xfrm>
                <a:off x="0" y="19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1" name="Line 9"/>
              <p:cNvSpPr>
                <a:spLocks noChangeShapeType="1"/>
              </p:cNvSpPr>
              <p:nvPr/>
            </p:nvSpPr>
            <p:spPr bwMode="white">
              <a:xfrm>
                <a:off x="0" y="38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2" name="Line 10"/>
              <p:cNvSpPr>
                <a:spLocks noChangeShapeType="1"/>
              </p:cNvSpPr>
              <p:nvPr/>
            </p:nvSpPr>
            <p:spPr bwMode="white">
              <a:xfrm>
                <a:off x="0" y="576"/>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3" name="Line 11"/>
              <p:cNvSpPr>
                <a:spLocks noChangeShapeType="1"/>
              </p:cNvSpPr>
              <p:nvPr/>
            </p:nvSpPr>
            <p:spPr bwMode="white">
              <a:xfrm>
                <a:off x="0" y="768"/>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4" name="Line 12"/>
              <p:cNvSpPr>
                <a:spLocks noChangeShapeType="1"/>
              </p:cNvSpPr>
              <p:nvPr/>
            </p:nvSpPr>
            <p:spPr bwMode="white">
              <a:xfrm>
                <a:off x="0" y="960"/>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5" name="Line 13"/>
              <p:cNvSpPr>
                <a:spLocks noChangeShapeType="1"/>
              </p:cNvSpPr>
              <p:nvPr/>
            </p:nvSpPr>
            <p:spPr bwMode="white">
              <a:xfrm>
                <a:off x="0" y="115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6" name="Line 14"/>
              <p:cNvSpPr>
                <a:spLocks noChangeShapeType="1"/>
              </p:cNvSpPr>
              <p:nvPr/>
            </p:nvSpPr>
            <p:spPr bwMode="white">
              <a:xfrm>
                <a:off x="0" y="134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7" name="Line 15"/>
              <p:cNvSpPr>
                <a:spLocks noChangeShapeType="1"/>
              </p:cNvSpPr>
              <p:nvPr/>
            </p:nvSpPr>
            <p:spPr bwMode="white">
              <a:xfrm>
                <a:off x="0" y="1536"/>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8" name="Line 16"/>
              <p:cNvSpPr>
                <a:spLocks noChangeShapeType="1"/>
              </p:cNvSpPr>
              <p:nvPr/>
            </p:nvSpPr>
            <p:spPr bwMode="white">
              <a:xfrm>
                <a:off x="0" y="1728"/>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9" name="Line 17"/>
              <p:cNvSpPr>
                <a:spLocks noChangeShapeType="1"/>
              </p:cNvSpPr>
              <p:nvPr/>
            </p:nvSpPr>
            <p:spPr bwMode="white">
              <a:xfrm>
                <a:off x="0" y="1920"/>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0" name="Line 18"/>
              <p:cNvSpPr>
                <a:spLocks noChangeShapeType="1"/>
              </p:cNvSpPr>
              <p:nvPr/>
            </p:nvSpPr>
            <p:spPr bwMode="white">
              <a:xfrm>
                <a:off x="0" y="211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1" name="Line 19"/>
              <p:cNvSpPr>
                <a:spLocks noChangeShapeType="1"/>
              </p:cNvSpPr>
              <p:nvPr/>
            </p:nvSpPr>
            <p:spPr bwMode="white">
              <a:xfrm>
                <a:off x="0" y="230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2" name="Line 20"/>
              <p:cNvSpPr>
                <a:spLocks noChangeShapeType="1"/>
              </p:cNvSpPr>
              <p:nvPr/>
            </p:nvSpPr>
            <p:spPr bwMode="white">
              <a:xfrm>
                <a:off x="0" y="2496"/>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3" name="Line 21"/>
              <p:cNvSpPr>
                <a:spLocks noChangeShapeType="1"/>
              </p:cNvSpPr>
              <p:nvPr/>
            </p:nvSpPr>
            <p:spPr bwMode="white">
              <a:xfrm>
                <a:off x="0" y="2688"/>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4" name="Line 22"/>
              <p:cNvSpPr>
                <a:spLocks noChangeShapeType="1"/>
              </p:cNvSpPr>
              <p:nvPr/>
            </p:nvSpPr>
            <p:spPr bwMode="white">
              <a:xfrm>
                <a:off x="0" y="2880"/>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5" name="Line 23"/>
              <p:cNvSpPr>
                <a:spLocks noChangeShapeType="1"/>
              </p:cNvSpPr>
              <p:nvPr/>
            </p:nvSpPr>
            <p:spPr bwMode="white">
              <a:xfrm>
                <a:off x="0" y="307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6" name="Line 24"/>
              <p:cNvSpPr>
                <a:spLocks noChangeShapeType="1"/>
              </p:cNvSpPr>
              <p:nvPr/>
            </p:nvSpPr>
            <p:spPr bwMode="white">
              <a:xfrm>
                <a:off x="0" y="326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7" name="Line 25"/>
              <p:cNvSpPr>
                <a:spLocks noChangeShapeType="1"/>
              </p:cNvSpPr>
              <p:nvPr/>
            </p:nvSpPr>
            <p:spPr bwMode="white">
              <a:xfrm>
                <a:off x="0" y="3456"/>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8" name="Line 26"/>
              <p:cNvSpPr>
                <a:spLocks noChangeShapeType="1"/>
              </p:cNvSpPr>
              <p:nvPr/>
            </p:nvSpPr>
            <p:spPr bwMode="white">
              <a:xfrm>
                <a:off x="0" y="3648"/>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9" name="Line 27"/>
              <p:cNvSpPr>
                <a:spLocks noChangeShapeType="1"/>
              </p:cNvSpPr>
              <p:nvPr/>
            </p:nvSpPr>
            <p:spPr bwMode="white">
              <a:xfrm>
                <a:off x="0" y="3840"/>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0" name="Line 28"/>
              <p:cNvSpPr>
                <a:spLocks noChangeShapeType="1"/>
              </p:cNvSpPr>
              <p:nvPr/>
            </p:nvSpPr>
            <p:spPr bwMode="white">
              <a:xfrm>
                <a:off x="0" y="403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1" name="Line 29"/>
              <p:cNvSpPr>
                <a:spLocks noChangeShapeType="1"/>
              </p:cNvSpPr>
              <p:nvPr/>
            </p:nvSpPr>
            <p:spPr bwMode="white">
              <a:xfrm>
                <a:off x="0" y="422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grpSp>
        <p:grpSp>
          <p:nvGrpSpPr>
            <p:cNvPr id="8214" name="Group 30"/>
            <p:cNvGrpSpPr>
              <a:grpSpLocks/>
            </p:cNvGrpSpPr>
            <p:nvPr/>
          </p:nvGrpSpPr>
          <p:grpSpPr bwMode="auto">
            <a:xfrm>
              <a:off x="192" y="0"/>
              <a:ext cx="5376" cy="4320"/>
              <a:chOff x="192" y="0"/>
              <a:chExt cx="5376" cy="4320"/>
            </a:xfrm>
          </p:grpSpPr>
          <p:sp>
            <p:nvSpPr>
              <p:cNvPr id="13343" name="Line 31"/>
              <p:cNvSpPr>
                <a:spLocks noChangeShapeType="1"/>
              </p:cNvSpPr>
              <p:nvPr/>
            </p:nvSpPr>
            <p:spPr bwMode="white">
              <a:xfrm>
                <a:off x="19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4" name="Line 32"/>
              <p:cNvSpPr>
                <a:spLocks noChangeShapeType="1"/>
              </p:cNvSpPr>
              <p:nvPr/>
            </p:nvSpPr>
            <p:spPr bwMode="white">
              <a:xfrm>
                <a:off x="38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5" name="Line 33"/>
              <p:cNvSpPr>
                <a:spLocks noChangeShapeType="1"/>
              </p:cNvSpPr>
              <p:nvPr/>
            </p:nvSpPr>
            <p:spPr bwMode="white">
              <a:xfrm>
                <a:off x="57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6" name="Line 34"/>
              <p:cNvSpPr>
                <a:spLocks noChangeShapeType="1"/>
              </p:cNvSpPr>
              <p:nvPr/>
            </p:nvSpPr>
            <p:spPr bwMode="white">
              <a:xfrm>
                <a:off x="76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7" name="Line 35"/>
              <p:cNvSpPr>
                <a:spLocks noChangeShapeType="1"/>
              </p:cNvSpPr>
              <p:nvPr/>
            </p:nvSpPr>
            <p:spPr bwMode="white">
              <a:xfrm>
                <a:off x="96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8" name="Line 36"/>
              <p:cNvSpPr>
                <a:spLocks noChangeShapeType="1"/>
              </p:cNvSpPr>
              <p:nvPr/>
            </p:nvSpPr>
            <p:spPr bwMode="white">
              <a:xfrm>
                <a:off x="115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9" name="Line 37"/>
              <p:cNvSpPr>
                <a:spLocks noChangeShapeType="1"/>
              </p:cNvSpPr>
              <p:nvPr/>
            </p:nvSpPr>
            <p:spPr bwMode="white">
              <a:xfrm>
                <a:off x="134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0" name="Line 38"/>
              <p:cNvSpPr>
                <a:spLocks noChangeShapeType="1"/>
              </p:cNvSpPr>
              <p:nvPr/>
            </p:nvSpPr>
            <p:spPr bwMode="white">
              <a:xfrm>
                <a:off x="153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1" name="Line 39"/>
              <p:cNvSpPr>
                <a:spLocks noChangeShapeType="1"/>
              </p:cNvSpPr>
              <p:nvPr/>
            </p:nvSpPr>
            <p:spPr bwMode="white">
              <a:xfrm>
                <a:off x="172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2" name="Line 40"/>
              <p:cNvSpPr>
                <a:spLocks noChangeShapeType="1"/>
              </p:cNvSpPr>
              <p:nvPr/>
            </p:nvSpPr>
            <p:spPr bwMode="white">
              <a:xfrm>
                <a:off x="192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3" name="Line 41"/>
              <p:cNvSpPr>
                <a:spLocks noChangeShapeType="1"/>
              </p:cNvSpPr>
              <p:nvPr/>
            </p:nvSpPr>
            <p:spPr bwMode="white">
              <a:xfrm>
                <a:off x="211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4" name="Line 42"/>
              <p:cNvSpPr>
                <a:spLocks noChangeShapeType="1"/>
              </p:cNvSpPr>
              <p:nvPr/>
            </p:nvSpPr>
            <p:spPr bwMode="white">
              <a:xfrm>
                <a:off x="230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5" name="Line 43"/>
              <p:cNvSpPr>
                <a:spLocks noChangeShapeType="1"/>
              </p:cNvSpPr>
              <p:nvPr/>
            </p:nvSpPr>
            <p:spPr bwMode="white">
              <a:xfrm>
                <a:off x="249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6" name="Line 44"/>
              <p:cNvSpPr>
                <a:spLocks noChangeShapeType="1"/>
              </p:cNvSpPr>
              <p:nvPr/>
            </p:nvSpPr>
            <p:spPr bwMode="white">
              <a:xfrm>
                <a:off x="268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7" name="Line 45"/>
              <p:cNvSpPr>
                <a:spLocks noChangeShapeType="1"/>
              </p:cNvSpPr>
              <p:nvPr/>
            </p:nvSpPr>
            <p:spPr bwMode="white">
              <a:xfrm>
                <a:off x="288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8" name="Line 46"/>
              <p:cNvSpPr>
                <a:spLocks noChangeShapeType="1"/>
              </p:cNvSpPr>
              <p:nvPr/>
            </p:nvSpPr>
            <p:spPr bwMode="white">
              <a:xfrm>
                <a:off x="307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9" name="Line 47"/>
              <p:cNvSpPr>
                <a:spLocks noChangeShapeType="1"/>
              </p:cNvSpPr>
              <p:nvPr/>
            </p:nvSpPr>
            <p:spPr bwMode="white">
              <a:xfrm>
                <a:off x="326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0" name="Line 48"/>
              <p:cNvSpPr>
                <a:spLocks noChangeShapeType="1"/>
              </p:cNvSpPr>
              <p:nvPr/>
            </p:nvSpPr>
            <p:spPr bwMode="white">
              <a:xfrm>
                <a:off x="345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1" name="Line 49"/>
              <p:cNvSpPr>
                <a:spLocks noChangeShapeType="1"/>
              </p:cNvSpPr>
              <p:nvPr/>
            </p:nvSpPr>
            <p:spPr bwMode="white">
              <a:xfrm>
                <a:off x="364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2" name="Line 50"/>
              <p:cNvSpPr>
                <a:spLocks noChangeShapeType="1"/>
              </p:cNvSpPr>
              <p:nvPr/>
            </p:nvSpPr>
            <p:spPr bwMode="white">
              <a:xfrm>
                <a:off x="384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3" name="Line 51"/>
              <p:cNvSpPr>
                <a:spLocks noChangeShapeType="1"/>
              </p:cNvSpPr>
              <p:nvPr/>
            </p:nvSpPr>
            <p:spPr bwMode="white">
              <a:xfrm>
                <a:off x="403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4" name="Line 52"/>
              <p:cNvSpPr>
                <a:spLocks noChangeShapeType="1"/>
              </p:cNvSpPr>
              <p:nvPr/>
            </p:nvSpPr>
            <p:spPr bwMode="white">
              <a:xfrm>
                <a:off x="422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5" name="Line 53"/>
              <p:cNvSpPr>
                <a:spLocks noChangeShapeType="1"/>
              </p:cNvSpPr>
              <p:nvPr/>
            </p:nvSpPr>
            <p:spPr bwMode="white">
              <a:xfrm>
                <a:off x="441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6" name="Line 54"/>
              <p:cNvSpPr>
                <a:spLocks noChangeShapeType="1"/>
              </p:cNvSpPr>
              <p:nvPr/>
            </p:nvSpPr>
            <p:spPr bwMode="white">
              <a:xfrm>
                <a:off x="460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7" name="Line 55"/>
              <p:cNvSpPr>
                <a:spLocks noChangeShapeType="1"/>
              </p:cNvSpPr>
              <p:nvPr/>
            </p:nvSpPr>
            <p:spPr bwMode="white">
              <a:xfrm>
                <a:off x="480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8" name="Line 56"/>
              <p:cNvSpPr>
                <a:spLocks noChangeShapeType="1"/>
              </p:cNvSpPr>
              <p:nvPr/>
            </p:nvSpPr>
            <p:spPr bwMode="white">
              <a:xfrm>
                <a:off x="499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9" name="Line 57"/>
              <p:cNvSpPr>
                <a:spLocks noChangeShapeType="1"/>
              </p:cNvSpPr>
              <p:nvPr/>
            </p:nvSpPr>
            <p:spPr bwMode="white">
              <a:xfrm>
                <a:off x="518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70" name="Line 58"/>
              <p:cNvSpPr>
                <a:spLocks noChangeShapeType="1"/>
              </p:cNvSpPr>
              <p:nvPr/>
            </p:nvSpPr>
            <p:spPr bwMode="white">
              <a:xfrm>
                <a:off x="537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71" name="Line 59"/>
              <p:cNvSpPr>
                <a:spLocks noChangeShapeType="1"/>
              </p:cNvSpPr>
              <p:nvPr/>
            </p:nvSpPr>
            <p:spPr bwMode="white">
              <a:xfrm>
                <a:off x="556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grpSp>
      </p:grpSp>
      <p:sp>
        <p:nvSpPr>
          <p:cNvPr id="13372" name="Rectangle 60"/>
          <p:cNvSpPr>
            <a:spLocks noChangeArrowheads="1"/>
          </p:cNvSpPr>
          <p:nvPr/>
        </p:nvSpPr>
        <p:spPr bwMode="ltGray">
          <a:xfrm>
            <a:off x="3352800" y="0"/>
            <a:ext cx="5791200" cy="152400"/>
          </a:xfrm>
          <a:prstGeom prst="rect">
            <a:avLst/>
          </a:prstGeom>
          <a:solidFill>
            <a:schemeClr val="bg2"/>
          </a:solidFill>
          <a:ln w="9525">
            <a:noFill/>
            <a:miter lim="800000"/>
            <a:headEnd/>
            <a:tailEnd/>
          </a:ln>
          <a:effectLst/>
        </p:spPr>
        <p:txBody>
          <a:bodyPr wrap="none" anchor="ctr"/>
          <a:lstStyle/>
          <a:p>
            <a:pPr>
              <a:defRPr/>
            </a:pPr>
            <a:endParaRPr lang="cs-CZ" sz="2800">
              <a:solidFill>
                <a:srgbClr val="40458C"/>
              </a:solidFill>
              <a:cs typeface="Arial"/>
            </a:endParaRPr>
          </a:p>
        </p:txBody>
      </p:sp>
      <p:sp>
        <p:nvSpPr>
          <p:cNvPr id="13373" name="Line 61"/>
          <p:cNvSpPr>
            <a:spLocks noChangeShapeType="1"/>
          </p:cNvSpPr>
          <p:nvPr/>
        </p:nvSpPr>
        <p:spPr bwMode="ltGray">
          <a:xfrm>
            <a:off x="8839200" y="0"/>
            <a:ext cx="0" cy="2362200"/>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nvGrpSpPr>
          <p:cNvPr id="8201" name="Group 62"/>
          <p:cNvGrpSpPr>
            <a:grpSpLocks/>
          </p:cNvGrpSpPr>
          <p:nvPr/>
        </p:nvGrpSpPr>
        <p:grpSpPr bwMode="auto">
          <a:xfrm>
            <a:off x="414338" y="1416050"/>
            <a:ext cx="1784350" cy="2324100"/>
            <a:chOff x="96" y="916"/>
            <a:chExt cx="2208" cy="2876"/>
          </a:xfrm>
        </p:grpSpPr>
        <p:sp>
          <p:nvSpPr>
            <p:cNvPr id="13375" name="Line 63"/>
            <p:cNvSpPr>
              <a:spLocks noChangeShapeType="1"/>
            </p:cNvSpPr>
            <p:nvPr/>
          </p:nvSpPr>
          <p:spPr bwMode="ltGray">
            <a:xfrm flipH="1">
              <a:off x="96" y="1038"/>
              <a:ext cx="2208" cy="0"/>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3376" name="Line 64"/>
            <p:cNvSpPr>
              <a:spLocks noChangeShapeType="1"/>
            </p:cNvSpPr>
            <p:nvPr/>
          </p:nvSpPr>
          <p:spPr bwMode="ltGray">
            <a:xfrm>
              <a:off x="336" y="920"/>
              <a:ext cx="0" cy="2872"/>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3377" name="Arc 65"/>
            <p:cNvSpPr>
              <a:spLocks/>
            </p:cNvSpPr>
            <p:nvPr/>
          </p:nvSpPr>
          <p:spPr bwMode="ltGray">
            <a:xfrm flipH="1">
              <a:off x="218" y="916"/>
              <a:ext cx="238" cy="240"/>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sp>
        <p:nvSpPr>
          <p:cNvPr id="13378" name="Rectangle 66"/>
          <p:cNvSpPr>
            <a:spLocks noGrp="1" noChangeArrowheads="1"/>
          </p:cNvSpPr>
          <p:nvPr>
            <p:ph type="title"/>
          </p:nvPr>
        </p:nvSpPr>
        <p:spPr bwMode="auto">
          <a:xfrm>
            <a:off x="609600" y="304800"/>
            <a:ext cx="7772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a:t>Klepnutím lze upravit styl předlohy nadpisů.</a:t>
            </a:r>
          </a:p>
        </p:txBody>
      </p:sp>
      <p:sp>
        <p:nvSpPr>
          <p:cNvPr id="8203" name="Rectangle 67"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Klepnutím lze upravit styly předlohy textu.</a:t>
            </a:r>
          </a:p>
          <a:p>
            <a:pPr lvl="1"/>
            <a:r>
              <a:rPr lang="en-US"/>
              <a:t>Druhá úroveň</a:t>
            </a:r>
          </a:p>
          <a:p>
            <a:pPr lvl="2"/>
            <a:r>
              <a:rPr lang="en-US"/>
              <a:t>Třetí úroveň</a:t>
            </a:r>
          </a:p>
          <a:p>
            <a:pPr lvl="3"/>
            <a:r>
              <a:rPr lang="en-US"/>
              <a:t>Čtvrtá úroveň</a:t>
            </a:r>
          </a:p>
          <a:p>
            <a:pPr lvl="4"/>
            <a:r>
              <a:rPr lang="en-US"/>
              <a:t>Pátá úroveň</a:t>
            </a:r>
          </a:p>
        </p:txBody>
      </p:sp>
      <p:sp>
        <p:nvSpPr>
          <p:cNvPr id="13380" name="Rectangle 68"/>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900">
                <a:latin typeface="Tahoma" charset="0"/>
                <a:ea typeface="+mn-ea"/>
              </a:defRPr>
            </a:lvl1pPr>
          </a:lstStyle>
          <a:p>
            <a:pPr>
              <a:defRPr/>
            </a:pPr>
            <a:r>
              <a:rPr lang="cs-CZ" smtClean="0">
                <a:solidFill>
                  <a:srgbClr val="40458C"/>
                </a:solidFill>
                <a:cs typeface="Arial" charset="0"/>
              </a:rPr>
              <a:t>12.11.2019</a:t>
            </a:r>
            <a:endParaRPr lang="en-US" dirty="0">
              <a:solidFill>
                <a:srgbClr val="40458C"/>
              </a:solidFill>
              <a:cs typeface="Arial" charset="0"/>
            </a:endParaRPr>
          </a:p>
        </p:txBody>
      </p:sp>
      <p:sp>
        <p:nvSpPr>
          <p:cNvPr id="13381" name="Rectangle 6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900">
                <a:latin typeface="Tahoma" charset="0"/>
              </a:defRPr>
            </a:lvl1pPr>
          </a:lstStyle>
          <a:p>
            <a:r>
              <a:rPr lang="en-US" smtClean="0">
                <a:solidFill>
                  <a:srgbClr val="40458C"/>
                </a:solidFill>
                <a:cs typeface="Arial" charset="0"/>
              </a:rPr>
              <a:t>SP, IEEE RT School, 10.-15.2019, Kuala Lumpur, Malaysia</a:t>
            </a:r>
          </a:p>
        </p:txBody>
      </p:sp>
      <p:sp>
        <p:nvSpPr>
          <p:cNvPr id="13383" name="Text Box 71"/>
          <p:cNvSpPr txBox="1">
            <a:spLocks noChangeArrowheads="1"/>
          </p:cNvSpPr>
          <p:nvPr/>
        </p:nvSpPr>
        <p:spPr bwMode="auto">
          <a:xfrm rot="16200000">
            <a:off x="-1346200" y="2938463"/>
            <a:ext cx="3273425" cy="365125"/>
          </a:xfrm>
          <a:prstGeom prst="rect">
            <a:avLst/>
          </a:prstGeom>
          <a:noFill/>
          <a:ln w="9525">
            <a:noFill/>
            <a:miter lim="800000"/>
            <a:headEnd/>
            <a:tailEnd/>
          </a:ln>
          <a:effectLst/>
        </p:spPr>
        <p:txBody>
          <a:bodyPr>
            <a:spAutoFit/>
          </a:bodyPr>
          <a:lstStyle/>
          <a:p>
            <a:pPr algn="r">
              <a:defRPr/>
            </a:pPr>
            <a:r>
              <a:rPr lang="en-GB" sz="900" b="1">
                <a:solidFill>
                  <a:srgbClr val="8797DD"/>
                </a:solidFill>
                <a:latin typeface="Tahoma" pitchFamily="34" charset="0"/>
                <a:cs typeface="Arial"/>
              </a:rPr>
              <a:t>Institute of Experimental and Applied Physics</a:t>
            </a:r>
            <a:endParaRPr lang="cs-CZ" sz="900" b="1">
              <a:solidFill>
                <a:srgbClr val="8797DD"/>
              </a:solidFill>
              <a:latin typeface="Tahoma" pitchFamily="34" charset="0"/>
              <a:cs typeface="Arial"/>
            </a:endParaRPr>
          </a:p>
          <a:p>
            <a:pPr algn="r">
              <a:defRPr/>
            </a:pPr>
            <a:r>
              <a:rPr lang="en-GB" sz="900" b="1">
                <a:solidFill>
                  <a:srgbClr val="8797DD"/>
                </a:solidFill>
                <a:latin typeface="Tahoma" pitchFamily="34" charset="0"/>
                <a:cs typeface="Arial"/>
              </a:rPr>
              <a:t>Czech Technical University in Prague</a:t>
            </a:r>
            <a:endParaRPr lang="cs-CZ" sz="900" b="1">
              <a:solidFill>
                <a:srgbClr val="8797DD"/>
              </a:solidFill>
              <a:latin typeface="Tahoma" pitchFamily="34" charset="0"/>
              <a:cs typeface="Arial"/>
            </a:endParaRPr>
          </a:p>
        </p:txBody>
      </p:sp>
      <p:pic>
        <p:nvPicPr>
          <p:cNvPr id="8207" name="Picture 72"/>
          <p:cNvPicPr>
            <a:picLocks noChangeAspect="1" noChangeArrowheads="1"/>
          </p:cNvPicPr>
          <p:nvPr userDrawn="1"/>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42275" y="304800"/>
            <a:ext cx="677863"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85" name="Text Box 73"/>
          <p:cNvSpPr txBox="1">
            <a:spLocks noChangeArrowheads="1"/>
          </p:cNvSpPr>
          <p:nvPr userDrawn="1"/>
        </p:nvSpPr>
        <p:spPr bwMode="auto">
          <a:xfrm>
            <a:off x="7272338" y="6461125"/>
            <a:ext cx="1539875" cy="244475"/>
          </a:xfrm>
          <a:prstGeom prst="rect">
            <a:avLst/>
          </a:prstGeom>
          <a:noFill/>
          <a:ln w="9525" algn="ctr">
            <a:noFill/>
            <a:miter lim="800000"/>
            <a:headEnd/>
            <a:tailEnd/>
          </a:ln>
          <a:effectLst/>
        </p:spPr>
        <p:txBody>
          <a:bodyPr wrap="none">
            <a:spAutoFit/>
          </a:bodyPr>
          <a:lstStyle>
            <a:lvl1pPr eaLnBrk="0" hangingPunct="0">
              <a:defRPr sz="2800">
                <a:solidFill>
                  <a:schemeClr val="tx1"/>
                </a:solidFill>
                <a:latin typeface="Arial" charset="0"/>
                <a:ea typeface="ＭＳ Ｐゴシック" charset="0"/>
                <a:cs typeface="Arial" charset="0"/>
              </a:defRPr>
            </a:lvl1pPr>
            <a:lvl2pPr marL="742950" indent="-285750" eaLnBrk="0" hangingPunct="0">
              <a:defRPr sz="2800">
                <a:solidFill>
                  <a:schemeClr val="tx1"/>
                </a:solidFill>
                <a:latin typeface="Arial" charset="0"/>
                <a:ea typeface="Arial" charset="0"/>
                <a:cs typeface="Arial" charset="0"/>
              </a:defRPr>
            </a:lvl2pPr>
            <a:lvl3pPr marL="1143000" indent="-228600" eaLnBrk="0" hangingPunct="0">
              <a:defRPr sz="2800">
                <a:solidFill>
                  <a:schemeClr val="tx1"/>
                </a:solidFill>
                <a:latin typeface="Arial" charset="0"/>
                <a:ea typeface="Arial" charset="0"/>
                <a:cs typeface="Arial" charset="0"/>
              </a:defRPr>
            </a:lvl3pPr>
            <a:lvl4pPr marL="1600200" indent="-228600" eaLnBrk="0" hangingPunct="0">
              <a:defRPr sz="2800">
                <a:solidFill>
                  <a:schemeClr val="tx1"/>
                </a:solidFill>
                <a:latin typeface="Arial" charset="0"/>
                <a:ea typeface="Arial" charset="0"/>
                <a:cs typeface="Arial" charset="0"/>
              </a:defRPr>
            </a:lvl4pPr>
            <a:lvl5pPr marL="2057400" indent="-228600" eaLnBrk="0" hangingPunct="0">
              <a:defRPr sz="28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2800">
                <a:solidFill>
                  <a:schemeClr val="tx1"/>
                </a:solidFill>
                <a:latin typeface="Arial" charset="0"/>
                <a:ea typeface="Arial" charset="0"/>
                <a:cs typeface="Arial" charset="0"/>
              </a:defRPr>
            </a:lvl9pPr>
          </a:lstStyle>
          <a:p>
            <a:pPr eaLnBrk="1" hangingPunct="1"/>
            <a:r>
              <a:rPr lang="en-US" sz="1000" smtClean="0">
                <a:solidFill>
                  <a:srgbClr val="40458C"/>
                </a:solidFill>
              </a:rPr>
              <a:t>IEAP – CTU Prague  </a:t>
            </a:r>
            <a:fld id="{AC32FF7B-27E9-0449-B516-286B8AD8DA5E}" type="slidenum">
              <a:rPr lang="en-US" sz="1000" smtClean="0">
                <a:solidFill>
                  <a:srgbClr val="40458C"/>
                </a:solidFill>
              </a:rPr>
              <a:pPr eaLnBrk="1" hangingPunct="1"/>
              <a:t>‹#›</a:t>
            </a:fld>
            <a:endParaRPr lang="cs-CZ" sz="1000" smtClean="0">
              <a:solidFill>
                <a:srgbClr val="40458C"/>
              </a:solidFill>
            </a:endParaRPr>
          </a:p>
        </p:txBody>
      </p:sp>
      <p:sp>
        <p:nvSpPr>
          <p:cNvPr id="73" name="Rectangle 2"/>
          <p:cNvSpPr txBox="1">
            <a:spLocks noChangeArrowheads="1"/>
          </p:cNvSpPr>
          <p:nvPr userDrawn="1"/>
        </p:nvSpPr>
        <p:spPr>
          <a:xfrm>
            <a:off x="762000" y="457200"/>
            <a:ext cx="7772400" cy="1143000"/>
          </a:xfrm>
          <a:prstGeom prst="rect">
            <a:avLst/>
          </a:prstGeom>
        </p:spPr>
        <p:txBody>
          <a:bodyPr/>
          <a:lstStyle/>
          <a:p>
            <a:pPr algn="l">
              <a:defRPr/>
            </a:pPr>
            <a:endParaRPr lang="cs-CZ" sz="3600" b="1" kern="0" dirty="0">
              <a:solidFill>
                <a:srgbClr val="660066"/>
              </a:solidFill>
              <a:effectLst>
                <a:outerShdw blurRad="38100" dist="38100" dir="2700000" algn="tl">
                  <a:srgbClr val="C0C0C0"/>
                </a:outerShdw>
              </a:effectLst>
              <a:latin typeface="Tahoma"/>
              <a:cs typeface="Arial"/>
            </a:endParaRPr>
          </a:p>
        </p:txBody>
      </p:sp>
    </p:spTree>
    <p:extLst>
      <p:ext uri="{BB962C8B-B14F-4D97-AF65-F5344CB8AC3E}">
        <p14:creationId xmlns:p14="http://schemas.microsoft.com/office/powerpoint/2010/main" val="3456520354"/>
      </p:ext>
    </p:extLst>
  </p:cSld>
  <p:clrMap bg1="lt1" tx1="dk1" bg2="lt2" tx2="dk2" accent1="accent1" accent2="accent2" accent3="accent3" accent4="accent4" accent5="accent5" accent6="accent6" hlink="hlink" folHlink="folHlink"/>
  <p:sldLayoutIdLst>
    <p:sldLayoutId id="2147485340" r:id="rId1"/>
    <p:sldLayoutId id="2147485341" r:id="rId2"/>
    <p:sldLayoutId id="2147485342" r:id="rId3"/>
    <p:sldLayoutId id="2147485343" r:id="rId4"/>
    <p:sldLayoutId id="2147485344" r:id="rId5"/>
    <p:sldLayoutId id="2147485345" r:id="rId6"/>
    <p:sldLayoutId id="2147485346" r:id="rId7"/>
  </p:sldLayoutIdLst>
  <p:transition xmlns:p14="http://schemas.microsoft.com/office/powerpoint/2010/main" spd="med"/>
  <p:timing>
    <p:tnLst>
      <p:par>
        <p:cTn xmlns:p14="http://schemas.microsoft.com/office/powerpoint/2010/main" id="1" dur="indefinite" restart="never" nodeType="tmRoot"/>
      </p:par>
    </p:tnLst>
  </p:timing>
  <p:hf hdr="0"/>
  <p:txStyles>
    <p:titleStyle>
      <a:lvl1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mj-lt"/>
          <a:ea typeface="ＭＳ Ｐゴシック" charset="0"/>
          <a:cs typeface="+mj-cs"/>
        </a:defRPr>
      </a:lvl1pPr>
      <a:lvl2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2pPr>
      <a:lvl3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3pPr>
      <a:lvl4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4pPr>
      <a:lvl5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5pPr>
      <a:lvl6pPr marL="4572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6pPr>
      <a:lvl7pPr marL="9144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7pPr>
      <a:lvl8pPr marL="13716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8pPr>
      <a:lvl9pPr marL="18288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9pPr>
    </p:titleStyle>
    <p:bodyStyle>
      <a:lvl1pPr marL="342900" indent="-342900" algn="l" rtl="0" eaLnBrk="0" fontAlgn="base" hangingPunct="0">
        <a:spcBef>
          <a:spcPct val="20000"/>
        </a:spcBef>
        <a:spcAft>
          <a:spcPct val="0"/>
        </a:spcAft>
        <a:buClr>
          <a:schemeClr val="hlink"/>
        </a:buClr>
        <a:buSzPct val="110000"/>
        <a:buFont typeface="Wingdings" charset="0"/>
        <a:buBlip>
          <a:blip r:embed="rId10"/>
        </a:buBlip>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lr>
          <a:schemeClr val="tx1"/>
        </a:buClr>
        <a:buSzPct val="60000"/>
        <a:buFont typeface="Wingdings" charset="0"/>
        <a:buChar char="n"/>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lr>
          <a:schemeClr val="hlink"/>
        </a:buClr>
        <a:buSzPct val="95000"/>
        <a:buFont typeface="Wingdings" charset="0"/>
        <a:buChar char="w"/>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lr>
          <a:schemeClr val="tx1"/>
        </a:buClr>
        <a:buSzPct val="65000"/>
        <a:buFont typeface="Wingdings" charset="0"/>
        <a:buChar char="n"/>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524000"/>
            <a:ext cx="9144000" cy="152400"/>
          </a:xfrm>
          <a:prstGeom prst="rect">
            <a:avLst/>
          </a:prstGeom>
          <a:gradFill rotWithShape="0">
            <a:gsLst>
              <a:gs pos="0">
                <a:srgbClr val="E8EEFE"/>
              </a:gs>
              <a:gs pos="100000">
                <a:schemeClr val="bg1"/>
              </a:gs>
            </a:gsLst>
            <a:lin ang="5400000" scaled="1"/>
          </a:gradFill>
          <a:ln w="9525">
            <a:noFill/>
            <a:miter lim="800000"/>
            <a:headEnd/>
            <a:tailEnd/>
          </a:ln>
          <a:effectLst/>
        </p:spPr>
        <p:txBody>
          <a:bodyPr wrap="none" anchor="ctr"/>
          <a:lstStyle/>
          <a:p>
            <a:pPr>
              <a:defRPr/>
            </a:pPr>
            <a:endParaRPr lang="cs-CZ" sz="2800">
              <a:solidFill>
                <a:srgbClr val="40458C"/>
              </a:solidFill>
              <a:cs typeface="Arial"/>
            </a:endParaRPr>
          </a:p>
        </p:txBody>
      </p:sp>
      <p:sp>
        <p:nvSpPr>
          <p:cNvPr id="13315" name="Rectangle 3"/>
          <p:cNvSpPr>
            <a:spLocks noChangeArrowheads="1"/>
          </p:cNvSpPr>
          <p:nvPr/>
        </p:nvSpPr>
        <p:spPr bwMode="auto">
          <a:xfrm>
            <a:off x="8839200" y="1524000"/>
            <a:ext cx="304800" cy="12192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sz="2800">
              <a:solidFill>
                <a:srgbClr val="40458C"/>
              </a:solidFill>
              <a:cs typeface="Arial"/>
            </a:endParaRPr>
          </a:p>
        </p:txBody>
      </p:sp>
      <p:sp>
        <p:nvSpPr>
          <p:cNvPr id="13316" name="Rectangle 4"/>
          <p:cNvSpPr>
            <a:spLocks noChangeArrowheads="1"/>
          </p:cNvSpPr>
          <p:nvPr/>
        </p:nvSpPr>
        <p:spPr bwMode="auto">
          <a:xfrm>
            <a:off x="0" y="1524000"/>
            <a:ext cx="609600" cy="38100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sz="2800">
              <a:solidFill>
                <a:srgbClr val="40458C"/>
              </a:solidFill>
              <a:cs typeface="Arial"/>
            </a:endParaRPr>
          </a:p>
        </p:txBody>
      </p:sp>
      <p:sp>
        <p:nvSpPr>
          <p:cNvPr id="13317" name="Rectangle 5"/>
          <p:cNvSpPr>
            <a:spLocks noChangeArrowheads="1"/>
          </p:cNvSpPr>
          <p:nvPr userDrawn="1"/>
        </p:nvSpPr>
        <p:spPr bwMode="auto">
          <a:xfrm>
            <a:off x="0" y="0"/>
            <a:ext cx="9144000" cy="1524000"/>
          </a:xfrm>
          <a:prstGeom prst="rect">
            <a:avLst/>
          </a:prstGeom>
          <a:gradFill rotWithShape="0">
            <a:gsLst>
              <a:gs pos="0">
                <a:schemeClr val="bg1"/>
              </a:gs>
              <a:gs pos="100000">
                <a:srgbClr val="E8EEFE"/>
              </a:gs>
            </a:gsLst>
            <a:lin ang="5400000" scaled="1"/>
          </a:gradFill>
          <a:ln w="9525">
            <a:noFill/>
            <a:miter lim="800000"/>
            <a:headEnd/>
            <a:tailEnd/>
          </a:ln>
          <a:effectLst/>
        </p:spPr>
        <p:txBody>
          <a:bodyPr wrap="none" anchor="ctr"/>
          <a:lstStyle/>
          <a:p>
            <a:pPr>
              <a:defRPr/>
            </a:pPr>
            <a:endParaRPr lang="cs-CZ" sz="2800">
              <a:solidFill>
                <a:srgbClr val="40458C"/>
              </a:solidFill>
              <a:cs typeface="Arial"/>
            </a:endParaRPr>
          </a:p>
        </p:txBody>
      </p:sp>
      <p:grpSp>
        <p:nvGrpSpPr>
          <p:cNvPr id="8198" name="Group 6"/>
          <p:cNvGrpSpPr>
            <a:grpSpLocks/>
          </p:cNvGrpSpPr>
          <p:nvPr/>
        </p:nvGrpSpPr>
        <p:grpSpPr bwMode="auto">
          <a:xfrm>
            <a:off x="0" y="0"/>
            <a:ext cx="9144000" cy="6858000"/>
            <a:chOff x="0" y="0"/>
            <a:chExt cx="5760" cy="4320"/>
          </a:xfrm>
        </p:grpSpPr>
        <p:grpSp>
          <p:nvGrpSpPr>
            <p:cNvPr id="8213" name="Group 7"/>
            <p:cNvGrpSpPr>
              <a:grpSpLocks/>
            </p:cNvGrpSpPr>
            <p:nvPr/>
          </p:nvGrpSpPr>
          <p:grpSpPr bwMode="auto">
            <a:xfrm>
              <a:off x="0" y="192"/>
              <a:ext cx="5760" cy="4032"/>
              <a:chOff x="0" y="192"/>
              <a:chExt cx="5760" cy="4032"/>
            </a:xfrm>
          </p:grpSpPr>
          <p:sp>
            <p:nvSpPr>
              <p:cNvPr id="13320" name="Line 8"/>
              <p:cNvSpPr>
                <a:spLocks noChangeShapeType="1"/>
              </p:cNvSpPr>
              <p:nvPr/>
            </p:nvSpPr>
            <p:spPr bwMode="white">
              <a:xfrm>
                <a:off x="0" y="19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1" name="Line 9"/>
              <p:cNvSpPr>
                <a:spLocks noChangeShapeType="1"/>
              </p:cNvSpPr>
              <p:nvPr/>
            </p:nvSpPr>
            <p:spPr bwMode="white">
              <a:xfrm>
                <a:off x="0" y="38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2" name="Line 10"/>
              <p:cNvSpPr>
                <a:spLocks noChangeShapeType="1"/>
              </p:cNvSpPr>
              <p:nvPr/>
            </p:nvSpPr>
            <p:spPr bwMode="white">
              <a:xfrm>
                <a:off x="0" y="576"/>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3" name="Line 11"/>
              <p:cNvSpPr>
                <a:spLocks noChangeShapeType="1"/>
              </p:cNvSpPr>
              <p:nvPr/>
            </p:nvSpPr>
            <p:spPr bwMode="white">
              <a:xfrm>
                <a:off x="0" y="768"/>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4" name="Line 12"/>
              <p:cNvSpPr>
                <a:spLocks noChangeShapeType="1"/>
              </p:cNvSpPr>
              <p:nvPr/>
            </p:nvSpPr>
            <p:spPr bwMode="white">
              <a:xfrm>
                <a:off x="0" y="960"/>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5" name="Line 13"/>
              <p:cNvSpPr>
                <a:spLocks noChangeShapeType="1"/>
              </p:cNvSpPr>
              <p:nvPr/>
            </p:nvSpPr>
            <p:spPr bwMode="white">
              <a:xfrm>
                <a:off x="0" y="115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6" name="Line 14"/>
              <p:cNvSpPr>
                <a:spLocks noChangeShapeType="1"/>
              </p:cNvSpPr>
              <p:nvPr/>
            </p:nvSpPr>
            <p:spPr bwMode="white">
              <a:xfrm>
                <a:off x="0" y="134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7" name="Line 15"/>
              <p:cNvSpPr>
                <a:spLocks noChangeShapeType="1"/>
              </p:cNvSpPr>
              <p:nvPr/>
            </p:nvSpPr>
            <p:spPr bwMode="white">
              <a:xfrm>
                <a:off x="0" y="1536"/>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8" name="Line 16"/>
              <p:cNvSpPr>
                <a:spLocks noChangeShapeType="1"/>
              </p:cNvSpPr>
              <p:nvPr/>
            </p:nvSpPr>
            <p:spPr bwMode="white">
              <a:xfrm>
                <a:off x="0" y="1728"/>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9" name="Line 17"/>
              <p:cNvSpPr>
                <a:spLocks noChangeShapeType="1"/>
              </p:cNvSpPr>
              <p:nvPr/>
            </p:nvSpPr>
            <p:spPr bwMode="white">
              <a:xfrm>
                <a:off x="0" y="1920"/>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0" name="Line 18"/>
              <p:cNvSpPr>
                <a:spLocks noChangeShapeType="1"/>
              </p:cNvSpPr>
              <p:nvPr/>
            </p:nvSpPr>
            <p:spPr bwMode="white">
              <a:xfrm>
                <a:off x="0" y="211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1" name="Line 19"/>
              <p:cNvSpPr>
                <a:spLocks noChangeShapeType="1"/>
              </p:cNvSpPr>
              <p:nvPr/>
            </p:nvSpPr>
            <p:spPr bwMode="white">
              <a:xfrm>
                <a:off x="0" y="230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2" name="Line 20"/>
              <p:cNvSpPr>
                <a:spLocks noChangeShapeType="1"/>
              </p:cNvSpPr>
              <p:nvPr/>
            </p:nvSpPr>
            <p:spPr bwMode="white">
              <a:xfrm>
                <a:off x="0" y="2496"/>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3" name="Line 21"/>
              <p:cNvSpPr>
                <a:spLocks noChangeShapeType="1"/>
              </p:cNvSpPr>
              <p:nvPr/>
            </p:nvSpPr>
            <p:spPr bwMode="white">
              <a:xfrm>
                <a:off x="0" y="2688"/>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4" name="Line 22"/>
              <p:cNvSpPr>
                <a:spLocks noChangeShapeType="1"/>
              </p:cNvSpPr>
              <p:nvPr/>
            </p:nvSpPr>
            <p:spPr bwMode="white">
              <a:xfrm>
                <a:off x="0" y="2880"/>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5" name="Line 23"/>
              <p:cNvSpPr>
                <a:spLocks noChangeShapeType="1"/>
              </p:cNvSpPr>
              <p:nvPr/>
            </p:nvSpPr>
            <p:spPr bwMode="white">
              <a:xfrm>
                <a:off x="0" y="307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6" name="Line 24"/>
              <p:cNvSpPr>
                <a:spLocks noChangeShapeType="1"/>
              </p:cNvSpPr>
              <p:nvPr/>
            </p:nvSpPr>
            <p:spPr bwMode="white">
              <a:xfrm>
                <a:off x="0" y="326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7" name="Line 25"/>
              <p:cNvSpPr>
                <a:spLocks noChangeShapeType="1"/>
              </p:cNvSpPr>
              <p:nvPr/>
            </p:nvSpPr>
            <p:spPr bwMode="white">
              <a:xfrm>
                <a:off x="0" y="3456"/>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8" name="Line 26"/>
              <p:cNvSpPr>
                <a:spLocks noChangeShapeType="1"/>
              </p:cNvSpPr>
              <p:nvPr/>
            </p:nvSpPr>
            <p:spPr bwMode="white">
              <a:xfrm>
                <a:off x="0" y="3648"/>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9" name="Line 27"/>
              <p:cNvSpPr>
                <a:spLocks noChangeShapeType="1"/>
              </p:cNvSpPr>
              <p:nvPr/>
            </p:nvSpPr>
            <p:spPr bwMode="white">
              <a:xfrm>
                <a:off x="0" y="3840"/>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0" name="Line 28"/>
              <p:cNvSpPr>
                <a:spLocks noChangeShapeType="1"/>
              </p:cNvSpPr>
              <p:nvPr/>
            </p:nvSpPr>
            <p:spPr bwMode="white">
              <a:xfrm>
                <a:off x="0" y="403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1" name="Line 29"/>
              <p:cNvSpPr>
                <a:spLocks noChangeShapeType="1"/>
              </p:cNvSpPr>
              <p:nvPr/>
            </p:nvSpPr>
            <p:spPr bwMode="white">
              <a:xfrm>
                <a:off x="0" y="422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grpSp>
        <p:grpSp>
          <p:nvGrpSpPr>
            <p:cNvPr id="8214" name="Group 30"/>
            <p:cNvGrpSpPr>
              <a:grpSpLocks/>
            </p:cNvGrpSpPr>
            <p:nvPr/>
          </p:nvGrpSpPr>
          <p:grpSpPr bwMode="auto">
            <a:xfrm>
              <a:off x="192" y="0"/>
              <a:ext cx="5376" cy="4320"/>
              <a:chOff x="192" y="0"/>
              <a:chExt cx="5376" cy="4320"/>
            </a:xfrm>
          </p:grpSpPr>
          <p:sp>
            <p:nvSpPr>
              <p:cNvPr id="13343" name="Line 31"/>
              <p:cNvSpPr>
                <a:spLocks noChangeShapeType="1"/>
              </p:cNvSpPr>
              <p:nvPr/>
            </p:nvSpPr>
            <p:spPr bwMode="white">
              <a:xfrm>
                <a:off x="19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4" name="Line 32"/>
              <p:cNvSpPr>
                <a:spLocks noChangeShapeType="1"/>
              </p:cNvSpPr>
              <p:nvPr/>
            </p:nvSpPr>
            <p:spPr bwMode="white">
              <a:xfrm>
                <a:off x="38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5" name="Line 33"/>
              <p:cNvSpPr>
                <a:spLocks noChangeShapeType="1"/>
              </p:cNvSpPr>
              <p:nvPr/>
            </p:nvSpPr>
            <p:spPr bwMode="white">
              <a:xfrm>
                <a:off x="57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6" name="Line 34"/>
              <p:cNvSpPr>
                <a:spLocks noChangeShapeType="1"/>
              </p:cNvSpPr>
              <p:nvPr/>
            </p:nvSpPr>
            <p:spPr bwMode="white">
              <a:xfrm>
                <a:off x="76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7" name="Line 35"/>
              <p:cNvSpPr>
                <a:spLocks noChangeShapeType="1"/>
              </p:cNvSpPr>
              <p:nvPr/>
            </p:nvSpPr>
            <p:spPr bwMode="white">
              <a:xfrm>
                <a:off x="96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8" name="Line 36"/>
              <p:cNvSpPr>
                <a:spLocks noChangeShapeType="1"/>
              </p:cNvSpPr>
              <p:nvPr/>
            </p:nvSpPr>
            <p:spPr bwMode="white">
              <a:xfrm>
                <a:off x="115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9" name="Line 37"/>
              <p:cNvSpPr>
                <a:spLocks noChangeShapeType="1"/>
              </p:cNvSpPr>
              <p:nvPr/>
            </p:nvSpPr>
            <p:spPr bwMode="white">
              <a:xfrm>
                <a:off x="134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0" name="Line 38"/>
              <p:cNvSpPr>
                <a:spLocks noChangeShapeType="1"/>
              </p:cNvSpPr>
              <p:nvPr/>
            </p:nvSpPr>
            <p:spPr bwMode="white">
              <a:xfrm>
                <a:off x="153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1" name="Line 39"/>
              <p:cNvSpPr>
                <a:spLocks noChangeShapeType="1"/>
              </p:cNvSpPr>
              <p:nvPr/>
            </p:nvSpPr>
            <p:spPr bwMode="white">
              <a:xfrm>
                <a:off x="172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2" name="Line 40"/>
              <p:cNvSpPr>
                <a:spLocks noChangeShapeType="1"/>
              </p:cNvSpPr>
              <p:nvPr/>
            </p:nvSpPr>
            <p:spPr bwMode="white">
              <a:xfrm>
                <a:off x="192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3" name="Line 41"/>
              <p:cNvSpPr>
                <a:spLocks noChangeShapeType="1"/>
              </p:cNvSpPr>
              <p:nvPr/>
            </p:nvSpPr>
            <p:spPr bwMode="white">
              <a:xfrm>
                <a:off x="211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4" name="Line 42"/>
              <p:cNvSpPr>
                <a:spLocks noChangeShapeType="1"/>
              </p:cNvSpPr>
              <p:nvPr/>
            </p:nvSpPr>
            <p:spPr bwMode="white">
              <a:xfrm>
                <a:off x="230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5" name="Line 43"/>
              <p:cNvSpPr>
                <a:spLocks noChangeShapeType="1"/>
              </p:cNvSpPr>
              <p:nvPr/>
            </p:nvSpPr>
            <p:spPr bwMode="white">
              <a:xfrm>
                <a:off x="249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6" name="Line 44"/>
              <p:cNvSpPr>
                <a:spLocks noChangeShapeType="1"/>
              </p:cNvSpPr>
              <p:nvPr/>
            </p:nvSpPr>
            <p:spPr bwMode="white">
              <a:xfrm>
                <a:off x="268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7" name="Line 45"/>
              <p:cNvSpPr>
                <a:spLocks noChangeShapeType="1"/>
              </p:cNvSpPr>
              <p:nvPr/>
            </p:nvSpPr>
            <p:spPr bwMode="white">
              <a:xfrm>
                <a:off x="288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8" name="Line 46"/>
              <p:cNvSpPr>
                <a:spLocks noChangeShapeType="1"/>
              </p:cNvSpPr>
              <p:nvPr/>
            </p:nvSpPr>
            <p:spPr bwMode="white">
              <a:xfrm>
                <a:off x="307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9" name="Line 47"/>
              <p:cNvSpPr>
                <a:spLocks noChangeShapeType="1"/>
              </p:cNvSpPr>
              <p:nvPr/>
            </p:nvSpPr>
            <p:spPr bwMode="white">
              <a:xfrm>
                <a:off x="326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0" name="Line 48"/>
              <p:cNvSpPr>
                <a:spLocks noChangeShapeType="1"/>
              </p:cNvSpPr>
              <p:nvPr/>
            </p:nvSpPr>
            <p:spPr bwMode="white">
              <a:xfrm>
                <a:off x="345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1" name="Line 49"/>
              <p:cNvSpPr>
                <a:spLocks noChangeShapeType="1"/>
              </p:cNvSpPr>
              <p:nvPr/>
            </p:nvSpPr>
            <p:spPr bwMode="white">
              <a:xfrm>
                <a:off x="364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2" name="Line 50"/>
              <p:cNvSpPr>
                <a:spLocks noChangeShapeType="1"/>
              </p:cNvSpPr>
              <p:nvPr/>
            </p:nvSpPr>
            <p:spPr bwMode="white">
              <a:xfrm>
                <a:off x="384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3" name="Line 51"/>
              <p:cNvSpPr>
                <a:spLocks noChangeShapeType="1"/>
              </p:cNvSpPr>
              <p:nvPr/>
            </p:nvSpPr>
            <p:spPr bwMode="white">
              <a:xfrm>
                <a:off x="403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4" name="Line 52"/>
              <p:cNvSpPr>
                <a:spLocks noChangeShapeType="1"/>
              </p:cNvSpPr>
              <p:nvPr/>
            </p:nvSpPr>
            <p:spPr bwMode="white">
              <a:xfrm>
                <a:off x="422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5" name="Line 53"/>
              <p:cNvSpPr>
                <a:spLocks noChangeShapeType="1"/>
              </p:cNvSpPr>
              <p:nvPr/>
            </p:nvSpPr>
            <p:spPr bwMode="white">
              <a:xfrm>
                <a:off x="441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6" name="Line 54"/>
              <p:cNvSpPr>
                <a:spLocks noChangeShapeType="1"/>
              </p:cNvSpPr>
              <p:nvPr/>
            </p:nvSpPr>
            <p:spPr bwMode="white">
              <a:xfrm>
                <a:off x="460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7" name="Line 55"/>
              <p:cNvSpPr>
                <a:spLocks noChangeShapeType="1"/>
              </p:cNvSpPr>
              <p:nvPr/>
            </p:nvSpPr>
            <p:spPr bwMode="white">
              <a:xfrm>
                <a:off x="480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8" name="Line 56"/>
              <p:cNvSpPr>
                <a:spLocks noChangeShapeType="1"/>
              </p:cNvSpPr>
              <p:nvPr/>
            </p:nvSpPr>
            <p:spPr bwMode="white">
              <a:xfrm>
                <a:off x="499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9" name="Line 57"/>
              <p:cNvSpPr>
                <a:spLocks noChangeShapeType="1"/>
              </p:cNvSpPr>
              <p:nvPr/>
            </p:nvSpPr>
            <p:spPr bwMode="white">
              <a:xfrm>
                <a:off x="518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70" name="Line 58"/>
              <p:cNvSpPr>
                <a:spLocks noChangeShapeType="1"/>
              </p:cNvSpPr>
              <p:nvPr/>
            </p:nvSpPr>
            <p:spPr bwMode="white">
              <a:xfrm>
                <a:off x="537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71" name="Line 59"/>
              <p:cNvSpPr>
                <a:spLocks noChangeShapeType="1"/>
              </p:cNvSpPr>
              <p:nvPr/>
            </p:nvSpPr>
            <p:spPr bwMode="white">
              <a:xfrm>
                <a:off x="556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grpSp>
      </p:grpSp>
      <p:sp>
        <p:nvSpPr>
          <p:cNvPr id="13372" name="Rectangle 60"/>
          <p:cNvSpPr>
            <a:spLocks noChangeArrowheads="1"/>
          </p:cNvSpPr>
          <p:nvPr/>
        </p:nvSpPr>
        <p:spPr bwMode="ltGray">
          <a:xfrm>
            <a:off x="3352800" y="0"/>
            <a:ext cx="5791200" cy="152400"/>
          </a:xfrm>
          <a:prstGeom prst="rect">
            <a:avLst/>
          </a:prstGeom>
          <a:solidFill>
            <a:schemeClr val="bg2"/>
          </a:solidFill>
          <a:ln w="9525">
            <a:noFill/>
            <a:miter lim="800000"/>
            <a:headEnd/>
            <a:tailEnd/>
          </a:ln>
          <a:effectLst/>
        </p:spPr>
        <p:txBody>
          <a:bodyPr wrap="none" anchor="ctr"/>
          <a:lstStyle/>
          <a:p>
            <a:pPr>
              <a:defRPr/>
            </a:pPr>
            <a:endParaRPr lang="cs-CZ" sz="2800">
              <a:solidFill>
                <a:srgbClr val="40458C"/>
              </a:solidFill>
              <a:cs typeface="Arial"/>
            </a:endParaRPr>
          </a:p>
        </p:txBody>
      </p:sp>
      <p:sp>
        <p:nvSpPr>
          <p:cNvPr id="13373" name="Line 61"/>
          <p:cNvSpPr>
            <a:spLocks noChangeShapeType="1"/>
          </p:cNvSpPr>
          <p:nvPr/>
        </p:nvSpPr>
        <p:spPr bwMode="ltGray">
          <a:xfrm>
            <a:off x="8839200" y="0"/>
            <a:ext cx="0" cy="2362200"/>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nvGrpSpPr>
          <p:cNvPr id="8201" name="Group 62"/>
          <p:cNvGrpSpPr>
            <a:grpSpLocks/>
          </p:cNvGrpSpPr>
          <p:nvPr/>
        </p:nvGrpSpPr>
        <p:grpSpPr bwMode="auto">
          <a:xfrm>
            <a:off x="414338" y="1416050"/>
            <a:ext cx="1784350" cy="2324100"/>
            <a:chOff x="96" y="916"/>
            <a:chExt cx="2208" cy="2876"/>
          </a:xfrm>
        </p:grpSpPr>
        <p:sp>
          <p:nvSpPr>
            <p:cNvPr id="13375" name="Line 63"/>
            <p:cNvSpPr>
              <a:spLocks noChangeShapeType="1"/>
            </p:cNvSpPr>
            <p:nvPr/>
          </p:nvSpPr>
          <p:spPr bwMode="ltGray">
            <a:xfrm flipH="1">
              <a:off x="96" y="1038"/>
              <a:ext cx="2208" cy="0"/>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3376" name="Line 64"/>
            <p:cNvSpPr>
              <a:spLocks noChangeShapeType="1"/>
            </p:cNvSpPr>
            <p:nvPr/>
          </p:nvSpPr>
          <p:spPr bwMode="ltGray">
            <a:xfrm>
              <a:off x="336" y="920"/>
              <a:ext cx="0" cy="2872"/>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3377" name="Arc 65"/>
            <p:cNvSpPr>
              <a:spLocks/>
            </p:cNvSpPr>
            <p:nvPr/>
          </p:nvSpPr>
          <p:spPr bwMode="ltGray">
            <a:xfrm flipH="1">
              <a:off x="218" y="916"/>
              <a:ext cx="238" cy="240"/>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sp>
        <p:nvSpPr>
          <p:cNvPr id="13378" name="Rectangle 66"/>
          <p:cNvSpPr>
            <a:spLocks noGrp="1" noChangeArrowheads="1"/>
          </p:cNvSpPr>
          <p:nvPr>
            <p:ph type="title"/>
          </p:nvPr>
        </p:nvSpPr>
        <p:spPr bwMode="auto">
          <a:xfrm>
            <a:off x="609600" y="304800"/>
            <a:ext cx="7772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a:t>Klepnutím lze upravit styl předlohy nadpisů.</a:t>
            </a:r>
          </a:p>
        </p:txBody>
      </p:sp>
      <p:sp>
        <p:nvSpPr>
          <p:cNvPr id="8203" name="Rectangle 67"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Klepnutím lze upravit styly předlohy textu.</a:t>
            </a:r>
          </a:p>
          <a:p>
            <a:pPr lvl="1"/>
            <a:r>
              <a:rPr lang="en-US"/>
              <a:t>Druhá úroveň</a:t>
            </a:r>
          </a:p>
          <a:p>
            <a:pPr lvl="2"/>
            <a:r>
              <a:rPr lang="en-US"/>
              <a:t>Třetí úroveň</a:t>
            </a:r>
          </a:p>
          <a:p>
            <a:pPr lvl="3"/>
            <a:r>
              <a:rPr lang="en-US"/>
              <a:t>Čtvrtá úroveň</a:t>
            </a:r>
          </a:p>
          <a:p>
            <a:pPr lvl="4"/>
            <a:r>
              <a:rPr lang="en-US"/>
              <a:t>Pátá úroveň</a:t>
            </a:r>
          </a:p>
        </p:txBody>
      </p:sp>
      <p:sp>
        <p:nvSpPr>
          <p:cNvPr id="13380" name="Rectangle 68"/>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900">
                <a:latin typeface="Tahoma" charset="0"/>
                <a:ea typeface="+mn-ea"/>
              </a:defRPr>
            </a:lvl1pPr>
          </a:lstStyle>
          <a:p>
            <a:pPr>
              <a:defRPr/>
            </a:pPr>
            <a:r>
              <a:rPr lang="cs-CZ" smtClean="0">
                <a:solidFill>
                  <a:srgbClr val="40458C"/>
                </a:solidFill>
                <a:cs typeface="Arial" charset="0"/>
              </a:rPr>
              <a:t>12.11.2019</a:t>
            </a:r>
            <a:endParaRPr lang="en-US" dirty="0">
              <a:solidFill>
                <a:srgbClr val="40458C"/>
              </a:solidFill>
              <a:cs typeface="Arial" charset="0"/>
            </a:endParaRPr>
          </a:p>
        </p:txBody>
      </p:sp>
      <p:sp>
        <p:nvSpPr>
          <p:cNvPr id="13381" name="Rectangle 6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900">
                <a:latin typeface="Tahoma" charset="0"/>
              </a:defRPr>
            </a:lvl1pPr>
          </a:lstStyle>
          <a:p>
            <a:r>
              <a:rPr lang="en-US" smtClean="0">
                <a:solidFill>
                  <a:srgbClr val="40458C"/>
                </a:solidFill>
                <a:cs typeface="Arial" charset="0"/>
              </a:rPr>
              <a:t>SP, IEEE RT School, 10.-15.2019, Kuala Lumpur, Malaysia</a:t>
            </a:r>
          </a:p>
        </p:txBody>
      </p:sp>
      <p:sp>
        <p:nvSpPr>
          <p:cNvPr id="13383" name="Text Box 71"/>
          <p:cNvSpPr txBox="1">
            <a:spLocks noChangeArrowheads="1"/>
          </p:cNvSpPr>
          <p:nvPr/>
        </p:nvSpPr>
        <p:spPr bwMode="auto">
          <a:xfrm rot="16200000">
            <a:off x="-1346200" y="2938463"/>
            <a:ext cx="3273425" cy="365125"/>
          </a:xfrm>
          <a:prstGeom prst="rect">
            <a:avLst/>
          </a:prstGeom>
          <a:noFill/>
          <a:ln w="9525">
            <a:noFill/>
            <a:miter lim="800000"/>
            <a:headEnd/>
            <a:tailEnd/>
          </a:ln>
          <a:effectLst/>
        </p:spPr>
        <p:txBody>
          <a:bodyPr>
            <a:spAutoFit/>
          </a:bodyPr>
          <a:lstStyle/>
          <a:p>
            <a:pPr algn="r">
              <a:defRPr/>
            </a:pPr>
            <a:r>
              <a:rPr lang="en-GB" sz="900" b="1">
                <a:solidFill>
                  <a:srgbClr val="8797DD"/>
                </a:solidFill>
                <a:latin typeface="Tahoma" pitchFamily="34" charset="0"/>
                <a:cs typeface="Arial"/>
              </a:rPr>
              <a:t>Institute of Experimental and Applied Physics</a:t>
            </a:r>
            <a:endParaRPr lang="cs-CZ" sz="900" b="1">
              <a:solidFill>
                <a:srgbClr val="8797DD"/>
              </a:solidFill>
              <a:latin typeface="Tahoma" pitchFamily="34" charset="0"/>
              <a:cs typeface="Arial"/>
            </a:endParaRPr>
          </a:p>
          <a:p>
            <a:pPr algn="r">
              <a:defRPr/>
            </a:pPr>
            <a:r>
              <a:rPr lang="en-GB" sz="900" b="1">
                <a:solidFill>
                  <a:srgbClr val="8797DD"/>
                </a:solidFill>
                <a:latin typeface="Tahoma" pitchFamily="34" charset="0"/>
                <a:cs typeface="Arial"/>
              </a:rPr>
              <a:t>Czech Technical University in Prague</a:t>
            </a:r>
            <a:endParaRPr lang="cs-CZ" sz="900" b="1">
              <a:solidFill>
                <a:srgbClr val="8797DD"/>
              </a:solidFill>
              <a:latin typeface="Tahoma" pitchFamily="34" charset="0"/>
              <a:cs typeface="Arial"/>
            </a:endParaRPr>
          </a:p>
        </p:txBody>
      </p:sp>
      <p:pic>
        <p:nvPicPr>
          <p:cNvPr id="8207" name="Picture 72"/>
          <p:cNvPicPr>
            <a:picLocks noChangeAspect="1" noChangeArrowheads="1"/>
          </p:cNvPicPr>
          <p:nvPr userDrawn="1"/>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42275" y="304800"/>
            <a:ext cx="677863"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85" name="Text Box 73"/>
          <p:cNvSpPr txBox="1">
            <a:spLocks noChangeArrowheads="1"/>
          </p:cNvSpPr>
          <p:nvPr userDrawn="1"/>
        </p:nvSpPr>
        <p:spPr bwMode="auto">
          <a:xfrm>
            <a:off x="7272338" y="6461125"/>
            <a:ext cx="1539875" cy="244475"/>
          </a:xfrm>
          <a:prstGeom prst="rect">
            <a:avLst/>
          </a:prstGeom>
          <a:noFill/>
          <a:ln w="9525" algn="ctr">
            <a:noFill/>
            <a:miter lim="800000"/>
            <a:headEnd/>
            <a:tailEnd/>
          </a:ln>
          <a:effectLst/>
        </p:spPr>
        <p:txBody>
          <a:bodyPr wrap="none">
            <a:spAutoFit/>
          </a:bodyPr>
          <a:lstStyle>
            <a:lvl1pPr eaLnBrk="0" hangingPunct="0">
              <a:defRPr sz="2800">
                <a:solidFill>
                  <a:schemeClr val="tx1"/>
                </a:solidFill>
                <a:latin typeface="Arial" charset="0"/>
                <a:ea typeface="ＭＳ Ｐゴシック" charset="0"/>
                <a:cs typeface="Arial" charset="0"/>
              </a:defRPr>
            </a:lvl1pPr>
            <a:lvl2pPr marL="742950" indent="-285750" eaLnBrk="0" hangingPunct="0">
              <a:defRPr sz="2800">
                <a:solidFill>
                  <a:schemeClr val="tx1"/>
                </a:solidFill>
                <a:latin typeface="Arial" charset="0"/>
                <a:ea typeface="Arial" charset="0"/>
                <a:cs typeface="Arial" charset="0"/>
              </a:defRPr>
            </a:lvl2pPr>
            <a:lvl3pPr marL="1143000" indent="-228600" eaLnBrk="0" hangingPunct="0">
              <a:defRPr sz="2800">
                <a:solidFill>
                  <a:schemeClr val="tx1"/>
                </a:solidFill>
                <a:latin typeface="Arial" charset="0"/>
                <a:ea typeface="Arial" charset="0"/>
                <a:cs typeface="Arial" charset="0"/>
              </a:defRPr>
            </a:lvl3pPr>
            <a:lvl4pPr marL="1600200" indent="-228600" eaLnBrk="0" hangingPunct="0">
              <a:defRPr sz="2800">
                <a:solidFill>
                  <a:schemeClr val="tx1"/>
                </a:solidFill>
                <a:latin typeface="Arial" charset="0"/>
                <a:ea typeface="Arial" charset="0"/>
                <a:cs typeface="Arial" charset="0"/>
              </a:defRPr>
            </a:lvl4pPr>
            <a:lvl5pPr marL="2057400" indent="-228600" eaLnBrk="0" hangingPunct="0">
              <a:defRPr sz="28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2800">
                <a:solidFill>
                  <a:schemeClr val="tx1"/>
                </a:solidFill>
                <a:latin typeface="Arial" charset="0"/>
                <a:ea typeface="Arial" charset="0"/>
                <a:cs typeface="Arial" charset="0"/>
              </a:defRPr>
            </a:lvl9pPr>
          </a:lstStyle>
          <a:p>
            <a:pPr eaLnBrk="1" hangingPunct="1"/>
            <a:r>
              <a:rPr lang="en-US" sz="1000" smtClean="0">
                <a:solidFill>
                  <a:srgbClr val="40458C"/>
                </a:solidFill>
              </a:rPr>
              <a:t>IEAP – CTU Prague  </a:t>
            </a:r>
            <a:fld id="{AC32FF7B-27E9-0449-B516-286B8AD8DA5E}" type="slidenum">
              <a:rPr lang="en-US" sz="1000" smtClean="0">
                <a:solidFill>
                  <a:srgbClr val="40458C"/>
                </a:solidFill>
              </a:rPr>
              <a:pPr eaLnBrk="1" hangingPunct="1"/>
              <a:t>‹#›</a:t>
            </a:fld>
            <a:endParaRPr lang="cs-CZ" sz="1000" smtClean="0">
              <a:solidFill>
                <a:srgbClr val="40458C"/>
              </a:solidFill>
            </a:endParaRPr>
          </a:p>
        </p:txBody>
      </p:sp>
      <p:sp>
        <p:nvSpPr>
          <p:cNvPr id="73" name="Rectangle 2"/>
          <p:cNvSpPr txBox="1">
            <a:spLocks noChangeArrowheads="1"/>
          </p:cNvSpPr>
          <p:nvPr userDrawn="1"/>
        </p:nvSpPr>
        <p:spPr>
          <a:xfrm>
            <a:off x="762000" y="457200"/>
            <a:ext cx="7772400" cy="1143000"/>
          </a:xfrm>
          <a:prstGeom prst="rect">
            <a:avLst/>
          </a:prstGeom>
        </p:spPr>
        <p:txBody>
          <a:bodyPr/>
          <a:lstStyle/>
          <a:p>
            <a:pPr algn="l">
              <a:defRPr/>
            </a:pPr>
            <a:endParaRPr lang="cs-CZ" sz="3600" b="1" kern="0" dirty="0">
              <a:solidFill>
                <a:srgbClr val="660066"/>
              </a:solidFill>
              <a:effectLst>
                <a:outerShdw blurRad="38100" dist="38100" dir="2700000" algn="tl">
                  <a:srgbClr val="C0C0C0"/>
                </a:outerShdw>
              </a:effectLst>
              <a:latin typeface="Tahoma"/>
              <a:cs typeface="Arial"/>
            </a:endParaRPr>
          </a:p>
        </p:txBody>
      </p:sp>
    </p:spTree>
    <p:extLst>
      <p:ext uri="{BB962C8B-B14F-4D97-AF65-F5344CB8AC3E}">
        <p14:creationId xmlns:p14="http://schemas.microsoft.com/office/powerpoint/2010/main" val="2679757806"/>
      </p:ext>
    </p:extLst>
  </p:cSld>
  <p:clrMap bg1="lt1" tx1="dk1" bg2="lt2" tx2="dk2" accent1="accent1" accent2="accent2" accent3="accent3" accent4="accent4" accent5="accent5" accent6="accent6" hlink="hlink" folHlink="folHlink"/>
  <p:sldLayoutIdLst>
    <p:sldLayoutId id="2147485348" r:id="rId1"/>
    <p:sldLayoutId id="2147485349" r:id="rId2"/>
    <p:sldLayoutId id="2147485350" r:id="rId3"/>
    <p:sldLayoutId id="2147485351" r:id="rId4"/>
    <p:sldLayoutId id="2147485352" r:id="rId5"/>
    <p:sldLayoutId id="2147485353" r:id="rId6"/>
    <p:sldLayoutId id="2147485354" r:id="rId7"/>
  </p:sldLayoutIdLst>
  <p:transition xmlns:p14="http://schemas.microsoft.com/office/powerpoint/2010/main" spd="med"/>
  <p:timing>
    <p:tnLst>
      <p:par>
        <p:cTn xmlns:p14="http://schemas.microsoft.com/office/powerpoint/2010/main" id="1" dur="indefinite" restart="never" nodeType="tmRoot"/>
      </p:par>
    </p:tnLst>
  </p:timing>
  <p:hf hdr="0"/>
  <p:txStyles>
    <p:titleStyle>
      <a:lvl1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mj-lt"/>
          <a:ea typeface="ＭＳ Ｐゴシック" charset="0"/>
          <a:cs typeface="+mj-cs"/>
        </a:defRPr>
      </a:lvl1pPr>
      <a:lvl2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2pPr>
      <a:lvl3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3pPr>
      <a:lvl4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4pPr>
      <a:lvl5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5pPr>
      <a:lvl6pPr marL="4572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6pPr>
      <a:lvl7pPr marL="9144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7pPr>
      <a:lvl8pPr marL="13716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8pPr>
      <a:lvl9pPr marL="18288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9pPr>
    </p:titleStyle>
    <p:bodyStyle>
      <a:lvl1pPr marL="342900" indent="-342900" algn="l" rtl="0" eaLnBrk="0" fontAlgn="base" hangingPunct="0">
        <a:spcBef>
          <a:spcPct val="20000"/>
        </a:spcBef>
        <a:spcAft>
          <a:spcPct val="0"/>
        </a:spcAft>
        <a:buClr>
          <a:schemeClr val="hlink"/>
        </a:buClr>
        <a:buSzPct val="110000"/>
        <a:buFont typeface="Wingdings" charset="0"/>
        <a:buBlip>
          <a:blip r:embed="rId10"/>
        </a:buBlip>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lr>
          <a:schemeClr val="tx1"/>
        </a:buClr>
        <a:buSzPct val="60000"/>
        <a:buFont typeface="Wingdings" charset="0"/>
        <a:buChar char="n"/>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lr>
          <a:schemeClr val="hlink"/>
        </a:buClr>
        <a:buSzPct val="95000"/>
        <a:buFont typeface="Wingdings" charset="0"/>
        <a:buChar char="w"/>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lr>
          <a:schemeClr val="tx1"/>
        </a:buClr>
        <a:buSzPct val="65000"/>
        <a:buFont typeface="Wingdings" charset="0"/>
        <a:buChar char="n"/>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524000"/>
            <a:ext cx="9144000" cy="152400"/>
          </a:xfrm>
          <a:prstGeom prst="rect">
            <a:avLst/>
          </a:prstGeom>
          <a:gradFill rotWithShape="0">
            <a:gsLst>
              <a:gs pos="0">
                <a:srgbClr val="E8EEFE"/>
              </a:gs>
              <a:gs pos="100000">
                <a:schemeClr val="bg1"/>
              </a:gs>
            </a:gsLst>
            <a:lin ang="5400000" scaled="1"/>
          </a:gradFill>
          <a:ln w="9525">
            <a:noFill/>
            <a:miter lim="800000"/>
            <a:headEnd/>
            <a:tailEnd/>
          </a:ln>
          <a:effectLst/>
        </p:spPr>
        <p:txBody>
          <a:bodyPr wrap="none" anchor="ctr"/>
          <a:lstStyle/>
          <a:p>
            <a:pPr>
              <a:defRPr/>
            </a:pPr>
            <a:endParaRPr lang="cs-CZ" sz="2800">
              <a:solidFill>
                <a:srgbClr val="40458C"/>
              </a:solidFill>
              <a:cs typeface="Arial"/>
            </a:endParaRPr>
          </a:p>
        </p:txBody>
      </p:sp>
      <p:sp>
        <p:nvSpPr>
          <p:cNvPr id="13315" name="Rectangle 3"/>
          <p:cNvSpPr>
            <a:spLocks noChangeArrowheads="1"/>
          </p:cNvSpPr>
          <p:nvPr/>
        </p:nvSpPr>
        <p:spPr bwMode="auto">
          <a:xfrm>
            <a:off x="8839200" y="1524000"/>
            <a:ext cx="304800" cy="12192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sz="2800">
              <a:solidFill>
                <a:srgbClr val="40458C"/>
              </a:solidFill>
              <a:cs typeface="Arial"/>
            </a:endParaRPr>
          </a:p>
        </p:txBody>
      </p:sp>
      <p:sp>
        <p:nvSpPr>
          <p:cNvPr id="13316" name="Rectangle 4"/>
          <p:cNvSpPr>
            <a:spLocks noChangeArrowheads="1"/>
          </p:cNvSpPr>
          <p:nvPr/>
        </p:nvSpPr>
        <p:spPr bwMode="auto">
          <a:xfrm>
            <a:off x="0" y="1524000"/>
            <a:ext cx="609600" cy="38100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sz="2800">
              <a:solidFill>
                <a:srgbClr val="40458C"/>
              </a:solidFill>
              <a:cs typeface="Arial"/>
            </a:endParaRPr>
          </a:p>
        </p:txBody>
      </p:sp>
      <p:sp>
        <p:nvSpPr>
          <p:cNvPr id="13317" name="Rectangle 5"/>
          <p:cNvSpPr>
            <a:spLocks noChangeArrowheads="1"/>
          </p:cNvSpPr>
          <p:nvPr userDrawn="1"/>
        </p:nvSpPr>
        <p:spPr bwMode="auto">
          <a:xfrm>
            <a:off x="0" y="0"/>
            <a:ext cx="9144000" cy="1524000"/>
          </a:xfrm>
          <a:prstGeom prst="rect">
            <a:avLst/>
          </a:prstGeom>
          <a:gradFill rotWithShape="0">
            <a:gsLst>
              <a:gs pos="0">
                <a:schemeClr val="bg1"/>
              </a:gs>
              <a:gs pos="100000">
                <a:srgbClr val="E8EEFE"/>
              </a:gs>
            </a:gsLst>
            <a:lin ang="5400000" scaled="1"/>
          </a:gradFill>
          <a:ln w="9525">
            <a:noFill/>
            <a:miter lim="800000"/>
            <a:headEnd/>
            <a:tailEnd/>
          </a:ln>
          <a:effectLst/>
        </p:spPr>
        <p:txBody>
          <a:bodyPr wrap="none" anchor="ctr"/>
          <a:lstStyle/>
          <a:p>
            <a:pPr>
              <a:defRPr/>
            </a:pPr>
            <a:endParaRPr lang="cs-CZ" sz="2800">
              <a:solidFill>
                <a:srgbClr val="40458C"/>
              </a:solidFill>
              <a:cs typeface="Arial"/>
            </a:endParaRPr>
          </a:p>
        </p:txBody>
      </p:sp>
      <p:grpSp>
        <p:nvGrpSpPr>
          <p:cNvPr id="8198" name="Group 6"/>
          <p:cNvGrpSpPr>
            <a:grpSpLocks/>
          </p:cNvGrpSpPr>
          <p:nvPr/>
        </p:nvGrpSpPr>
        <p:grpSpPr bwMode="auto">
          <a:xfrm>
            <a:off x="0" y="0"/>
            <a:ext cx="9144000" cy="6858000"/>
            <a:chOff x="0" y="0"/>
            <a:chExt cx="5760" cy="4320"/>
          </a:xfrm>
        </p:grpSpPr>
        <p:grpSp>
          <p:nvGrpSpPr>
            <p:cNvPr id="8213" name="Group 7"/>
            <p:cNvGrpSpPr>
              <a:grpSpLocks/>
            </p:cNvGrpSpPr>
            <p:nvPr/>
          </p:nvGrpSpPr>
          <p:grpSpPr bwMode="auto">
            <a:xfrm>
              <a:off x="0" y="192"/>
              <a:ext cx="5760" cy="4032"/>
              <a:chOff x="0" y="192"/>
              <a:chExt cx="5760" cy="4032"/>
            </a:xfrm>
          </p:grpSpPr>
          <p:sp>
            <p:nvSpPr>
              <p:cNvPr id="13320" name="Line 8"/>
              <p:cNvSpPr>
                <a:spLocks noChangeShapeType="1"/>
              </p:cNvSpPr>
              <p:nvPr/>
            </p:nvSpPr>
            <p:spPr bwMode="white">
              <a:xfrm>
                <a:off x="0" y="19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1" name="Line 9"/>
              <p:cNvSpPr>
                <a:spLocks noChangeShapeType="1"/>
              </p:cNvSpPr>
              <p:nvPr/>
            </p:nvSpPr>
            <p:spPr bwMode="white">
              <a:xfrm>
                <a:off x="0" y="38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2" name="Line 10"/>
              <p:cNvSpPr>
                <a:spLocks noChangeShapeType="1"/>
              </p:cNvSpPr>
              <p:nvPr/>
            </p:nvSpPr>
            <p:spPr bwMode="white">
              <a:xfrm>
                <a:off x="0" y="576"/>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3" name="Line 11"/>
              <p:cNvSpPr>
                <a:spLocks noChangeShapeType="1"/>
              </p:cNvSpPr>
              <p:nvPr/>
            </p:nvSpPr>
            <p:spPr bwMode="white">
              <a:xfrm>
                <a:off x="0" y="768"/>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4" name="Line 12"/>
              <p:cNvSpPr>
                <a:spLocks noChangeShapeType="1"/>
              </p:cNvSpPr>
              <p:nvPr/>
            </p:nvSpPr>
            <p:spPr bwMode="white">
              <a:xfrm>
                <a:off x="0" y="960"/>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5" name="Line 13"/>
              <p:cNvSpPr>
                <a:spLocks noChangeShapeType="1"/>
              </p:cNvSpPr>
              <p:nvPr/>
            </p:nvSpPr>
            <p:spPr bwMode="white">
              <a:xfrm>
                <a:off x="0" y="115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6" name="Line 14"/>
              <p:cNvSpPr>
                <a:spLocks noChangeShapeType="1"/>
              </p:cNvSpPr>
              <p:nvPr/>
            </p:nvSpPr>
            <p:spPr bwMode="white">
              <a:xfrm>
                <a:off x="0" y="134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7" name="Line 15"/>
              <p:cNvSpPr>
                <a:spLocks noChangeShapeType="1"/>
              </p:cNvSpPr>
              <p:nvPr/>
            </p:nvSpPr>
            <p:spPr bwMode="white">
              <a:xfrm>
                <a:off x="0" y="1536"/>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8" name="Line 16"/>
              <p:cNvSpPr>
                <a:spLocks noChangeShapeType="1"/>
              </p:cNvSpPr>
              <p:nvPr/>
            </p:nvSpPr>
            <p:spPr bwMode="white">
              <a:xfrm>
                <a:off x="0" y="1728"/>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29" name="Line 17"/>
              <p:cNvSpPr>
                <a:spLocks noChangeShapeType="1"/>
              </p:cNvSpPr>
              <p:nvPr/>
            </p:nvSpPr>
            <p:spPr bwMode="white">
              <a:xfrm>
                <a:off x="0" y="1920"/>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0" name="Line 18"/>
              <p:cNvSpPr>
                <a:spLocks noChangeShapeType="1"/>
              </p:cNvSpPr>
              <p:nvPr/>
            </p:nvSpPr>
            <p:spPr bwMode="white">
              <a:xfrm>
                <a:off x="0" y="211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1" name="Line 19"/>
              <p:cNvSpPr>
                <a:spLocks noChangeShapeType="1"/>
              </p:cNvSpPr>
              <p:nvPr/>
            </p:nvSpPr>
            <p:spPr bwMode="white">
              <a:xfrm>
                <a:off x="0" y="230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2" name="Line 20"/>
              <p:cNvSpPr>
                <a:spLocks noChangeShapeType="1"/>
              </p:cNvSpPr>
              <p:nvPr/>
            </p:nvSpPr>
            <p:spPr bwMode="white">
              <a:xfrm>
                <a:off x="0" y="2496"/>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3" name="Line 21"/>
              <p:cNvSpPr>
                <a:spLocks noChangeShapeType="1"/>
              </p:cNvSpPr>
              <p:nvPr/>
            </p:nvSpPr>
            <p:spPr bwMode="white">
              <a:xfrm>
                <a:off x="0" y="2688"/>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4" name="Line 22"/>
              <p:cNvSpPr>
                <a:spLocks noChangeShapeType="1"/>
              </p:cNvSpPr>
              <p:nvPr/>
            </p:nvSpPr>
            <p:spPr bwMode="white">
              <a:xfrm>
                <a:off x="0" y="2880"/>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5" name="Line 23"/>
              <p:cNvSpPr>
                <a:spLocks noChangeShapeType="1"/>
              </p:cNvSpPr>
              <p:nvPr/>
            </p:nvSpPr>
            <p:spPr bwMode="white">
              <a:xfrm>
                <a:off x="0" y="307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6" name="Line 24"/>
              <p:cNvSpPr>
                <a:spLocks noChangeShapeType="1"/>
              </p:cNvSpPr>
              <p:nvPr/>
            </p:nvSpPr>
            <p:spPr bwMode="white">
              <a:xfrm>
                <a:off x="0" y="326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7" name="Line 25"/>
              <p:cNvSpPr>
                <a:spLocks noChangeShapeType="1"/>
              </p:cNvSpPr>
              <p:nvPr/>
            </p:nvSpPr>
            <p:spPr bwMode="white">
              <a:xfrm>
                <a:off x="0" y="3456"/>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8" name="Line 26"/>
              <p:cNvSpPr>
                <a:spLocks noChangeShapeType="1"/>
              </p:cNvSpPr>
              <p:nvPr/>
            </p:nvSpPr>
            <p:spPr bwMode="white">
              <a:xfrm>
                <a:off x="0" y="3648"/>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39" name="Line 27"/>
              <p:cNvSpPr>
                <a:spLocks noChangeShapeType="1"/>
              </p:cNvSpPr>
              <p:nvPr/>
            </p:nvSpPr>
            <p:spPr bwMode="white">
              <a:xfrm>
                <a:off x="0" y="3840"/>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0" name="Line 28"/>
              <p:cNvSpPr>
                <a:spLocks noChangeShapeType="1"/>
              </p:cNvSpPr>
              <p:nvPr/>
            </p:nvSpPr>
            <p:spPr bwMode="white">
              <a:xfrm>
                <a:off x="0" y="4032"/>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1" name="Line 29"/>
              <p:cNvSpPr>
                <a:spLocks noChangeShapeType="1"/>
              </p:cNvSpPr>
              <p:nvPr/>
            </p:nvSpPr>
            <p:spPr bwMode="white">
              <a:xfrm>
                <a:off x="0" y="4224"/>
                <a:ext cx="5760" cy="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grpSp>
        <p:grpSp>
          <p:nvGrpSpPr>
            <p:cNvPr id="8214" name="Group 30"/>
            <p:cNvGrpSpPr>
              <a:grpSpLocks/>
            </p:cNvGrpSpPr>
            <p:nvPr/>
          </p:nvGrpSpPr>
          <p:grpSpPr bwMode="auto">
            <a:xfrm>
              <a:off x="192" y="0"/>
              <a:ext cx="5376" cy="4320"/>
              <a:chOff x="192" y="0"/>
              <a:chExt cx="5376" cy="4320"/>
            </a:xfrm>
          </p:grpSpPr>
          <p:sp>
            <p:nvSpPr>
              <p:cNvPr id="13343" name="Line 31"/>
              <p:cNvSpPr>
                <a:spLocks noChangeShapeType="1"/>
              </p:cNvSpPr>
              <p:nvPr/>
            </p:nvSpPr>
            <p:spPr bwMode="white">
              <a:xfrm>
                <a:off x="19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4" name="Line 32"/>
              <p:cNvSpPr>
                <a:spLocks noChangeShapeType="1"/>
              </p:cNvSpPr>
              <p:nvPr/>
            </p:nvSpPr>
            <p:spPr bwMode="white">
              <a:xfrm>
                <a:off x="38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5" name="Line 33"/>
              <p:cNvSpPr>
                <a:spLocks noChangeShapeType="1"/>
              </p:cNvSpPr>
              <p:nvPr/>
            </p:nvSpPr>
            <p:spPr bwMode="white">
              <a:xfrm>
                <a:off x="57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6" name="Line 34"/>
              <p:cNvSpPr>
                <a:spLocks noChangeShapeType="1"/>
              </p:cNvSpPr>
              <p:nvPr/>
            </p:nvSpPr>
            <p:spPr bwMode="white">
              <a:xfrm>
                <a:off x="76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7" name="Line 35"/>
              <p:cNvSpPr>
                <a:spLocks noChangeShapeType="1"/>
              </p:cNvSpPr>
              <p:nvPr/>
            </p:nvSpPr>
            <p:spPr bwMode="white">
              <a:xfrm>
                <a:off x="96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8" name="Line 36"/>
              <p:cNvSpPr>
                <a:spLocks noChangeShapeType="1"/>
              </p:cNvSpPr>
              <p:nvPr/>
            </p:nvSpPr>
            <p:spPr bwMode="white">
              <a:xfrm>
                <a:off x="115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49" name="Line 37"/>
              <p:cNvSpPr>
                <a:spLocks noChangeShapeType="1"/>
              </p:cNvSpPr>
              <p:nvPr/>
            </p:nvSpPr>
            <p:spPr bwMode="white">
              <a:xfrm>
                <a:off x="134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0" name="Line 38"/>
              <p:cNvSpPr>
                <a:spLocks noChangeShapeType="1"/>
              </p:cNvSpPr>
              <p:nvPr/>
            </p:nvSpPr>
            <p:spPr bwMode="white">
              <a:xfrm>
                <a:off x="153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1" name="Line 39"/>
              <p:cNvSpPr>
                <a:spLocks noChangeShapeType="1"/>
              </p:cNvSpPr>
              <p:nvPr/>
            </p:nvSpPr>
            <p:spPr bwMode="white">
              <a:xfrm>
                <a:off x="172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2" name="Line 40"/>
              <p:cNvSpPr>
                <a:spLocks noChangeShapeType="1"/>
              </p:cNvSpPr>
              <p:nvPr/>
            </p:nvSpPr>
            <p:spPr bwMode="white">
              <a:xfrm>
                <a:off x="192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3" name="Line 41"/>
              <p:cNvSpPr>
                <a:spLocks noChangeShapeType="1"/>
              </p:cNvSpPr>
              <p:nvPr/>
            </p:nvSpPr>
            <p:spPr bwMode="white">
              <a:xfrm>
                <a:off x="211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4" name="Line 42"/>
              <p:cNvSpPr>
                <a:spLocks noChangeShapeType="1"/>
              </p:cNvSpPr>
              <p:nvPr/>
            </p:nvSpPr>
            <p:spPr bwMode="white">
              <a:xfrm>
                <a:off x="230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5" name="Line 43"/>
              <p:cNvSpPr>
                <a:spLocks noChangeShapeType="1"/>
              </p:cNvSpPr>
              <p:nvPr/>
            </p:nvSpPr>
            <p:spPr bwMode="white">
              <a:xfrm>
                <a:off x="249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6" name="Line 44"/>
              <p:cNvSpPr>
                <a:spLocks noChangeShapeType="1"/>
              </p:cNvSpPr>
              <p:nvPr/>
            </p:nvSpPr>
            <p:spPr bwMode="white">
              <a:xfrm>
                <a:off x="268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7" name="Line 45"/>
              <p:cNvSpPr>
                <a:spLocks noChangeShapeType="1"/>
              </p:cNvSpPr>
              <p:nvPr/>
            </p:nvSpPr>
            <p:spPr bwMode="white">
              <a:xfrm>
                <a:off x="288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8" name="Line 46"/>
              <p:cNvSpPr>
                <a:spLocks noChangeShapeType="1"/>
              </p:cNvSpPr>
              <p:nvPr/>
            </p:nvSpPr>
            <p:spPr bwMode="white">
              <a:xfrm>
                <a:off x="307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59" name="Line 47"/>
              <p:cNvSpPr>
                <a:spLocks noChangeShapeType="1"/>
              </p:cNvSpPr>
              <p:nvPr/>
            </p:nvSpPr>
            <p:spPr bwMode="white">
              <a:xfrm>
                <a:off x="326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0" name="Line 48"/>
              <p:cNvSpPr>
                <a:spLocks noChangeShapeType="1"/>
              </p:cNvSpPr>
              <p:nvPr/>
            </p:nvSpPr>
            <p:spPr bwMode="white">
              <a:xfrm>
                <a:off x="345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1" name="Line 49"/>
              <p:cNvSpPr>
                <a:spLocks noChangeShapeType="1"/>
              </p:cNvSpPr>
              <p:nvPr/>
            </p:nvSpPr>
            <p:spPr bwMode="white">
              <a:xfrm>
                <a:off x="364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2" name="Line 50"/>
              <p:cNvSpPr>
                <a:spLocks noChangeShapeType="1"/>
              </p:cNvSpPr>
              <p:nvPr/>
            </p:nvSpPr>
            <p:spPr bwMode="white">
              <a:xfrm>
                <a:off x="384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3" name="Line 51"/>
              <p:cNvSpPr>
                <a:spLocks noChangeShapeType="1"/>
              </p:cNvSpPr>
              <p:nvPr/>
            </p:nvSpPr>
            <p:spPr bwMode="white">
              <a:xfrm>
                <a:off x="403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4" name="Line 52"/>
              <p:cNvSpPr>
                <a:spLocks noChangeShapeType="1"/>
              </p:cNvSpPr>
              <p:nvPr/>
            </p:nvSpPr>
            <p:spPr bwMode="white">
              <a:xfrm>
                <a:off x="422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5" name="Line 53"/>
              <p:cNvSpPr>
                <a:spLocks noChangeShapeType="1"/>
              </p:cNvSpPr>
              <p:nvPr/>
            </p:nvSpPr>
            <p:spPr bwMode="white">
              <a:xfrm>
                <a:off x="441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6" name="Line 54"/>
              <p:cNvSpPr>
                <a:spLocks noChangeShapeType="1"/>
              </p:cNvSpPr>
              <p:nvPr/>
            </p:nvSpPr>
            <p:spPr bwMode="white">
              <a:xfrm>
                <a:off x="460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7" name="Line 55"/>
              <p:cNvSpPr>
                <a:spLocks noChangeShapeType="1"/>
              </p:cNvSpPr>
              <p:nvPr/>
            </p:nvSpPr>
            <p:spPr bwMode="white">
              <a:xfrm>
                <a:off x="4800"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8" name="Line 56"/>
              <p:cNvSpPr>
                <a:spLocks noChangeShapeType="1"/>
              </p:cNvSpPr>
              <p:nvPr/>
            </p:nvSpPr>
            <p:spPr bwMode="white">
              <a:xfrm>
                <a:off x="4992"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69" name="Line 57"/>
              <p:cNvSpPr>
                <a:spLocks noChangeShapeType="1"/>
              </p:cNvSpPr>
              <p:nvPr/>
            </p:nvSpPr>
            <p:spPr bwMode="white">
              <a:xfrm>
                <a:off x="5184"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70" name="Line 58"/>
              <p:cNvSpPr>
                <a:spLocks noChangeShapeType="1"/>
              </p:cNvSpPr>
              <p:nvPr/>
            </p:nvSpPr>
            <p:spPr bwMode="white">
              <a:xfrm>
                <a:off x="5376"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sp>
            <p:nvSpPr>
              <p:cNvPr id="13371" name="Line 59"/>
              <p:cNvSpPr>
                <a:spLocks noChangeShapeType="1"/>
              </p:cNvSpPr>
              <p:nvPr/>
            </p:nvSpPr>
            <p:spPr bwMode="white">
              <a:xfrm>
                <a:off x="5568" y="0"/>
                <a:ext cx="0" cy="4320"/>
              </a:xfrm>
              <a:prstGeom prst="line">
                <a:avLst/>
              </a:prstGeom>
              <a:noFill/>
              <a:ln w="3175">
                <a:solidFill>
                  <a:srgbClr val="D3DEFD"/>
                </a:solidFill>
                <a:prstDash val="sysDot"/>
                <a:round/>
                <a:headEnd/>
                <a:tailEnd/>
              </a:ln>
              <a:effectLst/>
            </p:spPr>
            <p:txBody>
              <a:bodyPr wrap="none" anchor="ctr"/>
              <a:lstStyle/>
              <a:p>
                <a:pPr>
                  <a:defRPr/>
                </a:pPr>
                <a:endParaRPr lang="cs-CZ" sz="2800">
                  <a:solidFill>
                    <a:srgbClr val="40458C"/>
                  </a:solidFill>
                  <a:cs typeface="Arial"/>
                </a:endParaRPr>
              </a:p>
            </p:txBody>
          </p:sp>
        </p:grpSp>
      </p:grpSp>
      <p:sp>
        <p:nvSpPr>
          <p:cNvPr id="13372" name="Rectangle 60"/>
          <p:cNvSpPr>
            <a:spLocks noChangeArrowheads="1"/>
          </p:cNvSpPr>
          <p:nvPr/>
        </p:nvSpPr>
        <p:spPr bwMode="ltGray">
          <a:xfrm>
            <a:off x="3352800" y="0"/>
            <a:ext cx="5791200" cy="152400"/>
          </a:xfrm>
          <a:prstGeom prst="rect">
            <a:avLst/>
          </a:prstGeom>
          <a:solidFill>
            <a:schemeClr val="bg2"/>
          </a:solidFill>
          <a:ln w="9525">
            <a:noFill/>
            <a:miter lim="800000"/>
            <a:headEnd/>
            <a:tailEnd/>
          </a:ln>
          <a:effectLst/>
        </p:spPr>
        <p:txBody>
          <a:bodyPr wrap="none" anchor="ctr"/>
          <a:lstStyle/>
          <a:p>
            <a:pPr>
              <a:defRPr/>
            </a:pPr>
            <a:endParaRPr lang="cs-CZ" sz="2800">
              <a:solidFill>
                <a:srgbClr val="40458C"/>
              </a:solidFill>
              <a:cs typeface="Arial"/>
            </a:endParaRPr>
          </a:p>
        </p:txBody>
      </p:sp>
      <p:sp>
        <p:nvSpPr>
          <p:cNvPr id="13373" name="Line 61"/>
          <p:cNvSpPr>
            <a:spLocks noChangeShapeType="1"/>
          </p:cNvSpPr>
          <p:nvPr/>
        </p:nvSpPr>
        <p:spPr bwMode="ltGray">
          <a:xfrm>
            <a:off x="8839200" y="0"/>
            <a:ext cx="0" cy="2362200"/>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nvGrpSpPr>
          <p:cNvPr id="8201" name="Group 62"/>
          <p:cNvGrpSpPr>
            <a:grpSpLocks/>
          </p:cNvGrpSpPr>
          <p:nvPr/>
        </p:nvGrpSpPr>
        <p:grpSpPr bwMode="auto">
          <a:xfrm>
            <a:off x="414338" y="1416050"/>
            <a:ext cx="1784350" cy="2324100"/>
            <a:chOff x="96" y="916"/>
            <a:chExt cx="2208" cy="2876"/>
          </a:xfrm>
        </p:grpSpPr>
        <p:sp>
          <p:nvSpPr>
            <p:cNvPr id="13375" name="Line 63"/>
            <p:cNvSpPr>
              <a:spLocks noChangeShapeType="1"/>
            </p:cNvSpPr>
            <p:nvPr/>
          </p:nvSpPr>
          <p:spPr bwMode="ltGray">
            <a:xfrm flipH="1">
              <a:off x="96" y="1038"/>
              <a:ext cx="2208" cy="0"/>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3376" name="Line 64"/>
            <p:cNvSpPr>
              <a:spLocks noChangeShapeType="1"/>
            </p:cNvSpPr>
            <p:nvPr/>
          </p:nvSpPr>
          <p:spPr bwMode="ltGray">
            <a:xfrm>
              <a:off x="336" y="920"/>
              <a:ext cx="0" cy="2872"/>
            </a:xfrm>
            <a:prstGeom prst="line">
              <a:avLst/>
            </a:pr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sp>
          <p:nvSpPr>
            <p:cNvPr id="13377" name="Arc 65"/>
            <p:cNvSpPr>
              <a:spLocks/>
            </p:cNvSpPr>
            <p:nvPr/>
          </p:nvSpPr>
          <p:spPr bwMode="ltGray">
            <a:xfrm flipH="1">
              <a:off x="218" y="916"/>
              <a:ext cx="238" cy="240"/>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2800">
                <a:solidFill>
                  <a:srgbClr val="40458C"/>
                </a:solidFill>
                <a:cs typeface="Arial"/>
              </a:endParaRPr>
            </a:p>
          </p:txBody>
        </p:sp>
      </p:grpSp>
      <p:sp>
        <p:nvSpPr>
          <p:cNvPr id="13378" name="Rectangle 66"/>
          <p:cNvSpPr>
            <a:spLocks noGrp="1" noChangeArrowheads="1"/>
          </p:cNvSpPr>
          <p:nvPr>
            <p:ph type="title"/>
          </p:nvPr>
        </p:nvSpPr>
        <p:spPr bwMode="auto">
          <a:xfrm>
            <a:off x="609600" y="304800"/>
            <a:ext cx="7772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a:t>Klepnutím lze upravit styl předlohy nadpisů.</a:t>
            </a:r>
          </a:p>
        </p:txBody>
      </p:sp>
      <p:sp>
        <p:nvSpPr>
          <p:cNvPr id="8203" name="Rectangle 67"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Klepnutím lze upravit styly předlohy textu.</a:t>
            </a:r>
          </a:p>
          <a:p>
            <a:pPr lvl="1"/>
            <a:r>
              <a:rPr lang="en-US"/>
              <a:t>Druhá úroveň</a:t>
            </a:r>
          </a:p>
          <a:p>
            <a:pPr lvl="2"/>
            <a:r>
              <a:rPr lang="en-US"/>
              <a:t>Třetí úroveň</a:t>
            </a:r>
          </a:p>
          <a:p>
            <a:pPr lvl="3"/>
            <a:r>
              <a:rPr lang="en-US"/>
              <a:t>Čtvrtá úroveň</a:t>
            </a:r>
          </a:p>
          <a:p>
            <a:pPr lvl="4"/>
            <a:r>
              <a:rPr lang="en-US"/>
              <a:t>Pátá úroveň</a:t>
            </a:r>
          </a:p>
        </p:txBody>
      </p:sp>
      <p:sp>
        <p:nvSpPr>
          <p:cNvPr id="13380" name="Rectangle 68"/>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900">
                <a:latin typeface="Tahoma" charset="0"/>
                <a:ea typeface="+mn-ea"/>
              </a:defRPr>
            </a:lvl1pPr>
          </a:lstStyle>
          <a:p>
            <a:pPr>
              <a:defRPr/>
            </a:pPr>
            <a:r>
              <a:rPr lang="cs-CZ" smtClean="0">
                <a:solidFill>
                  <a:srgbClr val="40458C"/>
                </a:solidFill>
                <a:cs typeface="Arial" charset="0"/>
              </a:rPr>
              <a:t>12.11.2019</a:t>
            </a:r>
            <a:endParaRPr lang="en-US" dirty="0">
              <a:solidFill>
                <a:srgbClr val="40458C"/>
              </a:solidFill>
              <a:cs typeface="Arial" charset="0"/>
            </a:endParaRPr>
          </a:p>
        </p:txBody>
      </p:sp>
      <p:sp>
        <p:nvSpPr>
          <p:cNvPr id="13381" name="Rectangle 6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900">
                <a:latin typeface="Tahoma" charset="0"/>
              </a:defRPr>
            </a:lvl1pPr>
          </a:lstStyle>
          <a:p>
            <a:r>
              <a:rPr lang="en-US" smtClean="0">
                <a:solidFill>
                  <a:srgbClr val="40458C"/>
                </a:solidFill>
                <a:cs typeface="Arial" charset="0"/>
              </a:rPr>
              <a:t>SP, IEEE RT School, 10.-15.2019, Kuala Lumpur, Malaysia</a:t>
            </a:r>
          </a:p>
        </p:txBody>
      </p:sp>
      <p:sp>
        <p:nvSpPr>
          <p:cNvPr id="13383" name="Text Box 71"/>
          <p:cNvSpPr txBox="1">
            <a:spLocks noChangeArrowheads="1"/>
          </p:cNvSpPr>
          <p:nvPr/>
        </p:nvSpPr>
        <p:spPr bwMode="auto">
          <a:xfrm rot="16200000">
            <a:off x="-1346200" y="2938463"/>
            <a:ext cx="3273425" cy="365125"/>
          </a:xfrm>
          <a:prstGeom prst="rect">
            <a:avLst/>
          </a:prstGeom>
          <a:noFill/>
          <a:ln w="9525">
            <a:noFill/>
            <a:miter lim="800000"/>
            <a:headEnd/>
            <a:tailEnd/>
          </a:ln>
          <a:effectLst/>
        </p:spPr>
        <p:txBody>
          <a:bodyPr>
            <a:spAutoFit/>
          </a:bodyPr>
          <a:lstStyle/>
          <a:p>
            <a:pPr algn="r">
              <a:defRPr/>
            </a:pPr>
            <a:r>
              <a:rPr lang="en-GB" sz="900" b="1">
                <a:solidFill>
                  <a:srgbClr val="8797DD"/>
                </a:solidFill>
                <a:latin typeface="Tahoma" pitchFamily="34" charset="0"/>
                <a:cs typeface="Arial"/>
              </a:rPr>
              <a:t>Institute of Experimental and Applied Physics</a:t>
            </a:r>
            <a:endParaRPr lang="cs-CZ" sz="900" b="1">
              <a:solidFill>
                <a:srgbClr val="8797DD"/>
              </a:solidFill>
              <a:latin typeface="Tahoma" pitchFamily="34" charset="0"/>
              <a:cs typeface="Arial"/>
            </a:endParaRPr>
          </a:p>
          <a:p>
            <a:pPr algn="r">
              <a:defRPr/>
            </a:pPr>
            <a:r>
              <a:rPr lang="en-GB" sz="900" b="1">
                <a:solidFill>
                  <a:srgbClr val="8797DD"/>
                </a:solidFill>
                <a:latin typeface="Tahoma" pitchFamily="34" charset="0"/>
                <a:cs typeface="Arial"/>
              </a:rPr>
              <a:t>Czech Technical University in Prague</a:t>
            </a:r>
            <a:endParaRPr lang="cs-CZ" sz="900" b="1">
              <a:solidFill>
                <a:srgbClr val="8797DD"/>
              </a:solidFill>
              <a:latin typeface="Tahoma" pitchFamily="34" charset="0"/>
              <a:cs typeface="Arial"/>
            </a:endParaRPr>
          </a:p>
        </p:txBody>
      </p:sp>
      <p:pic>
        <p:nvPicPr>
          <p:cNvPr id="8207" name="Picture 72"/>
          <p:cNvPicPr>
            <a:picLocks noChangeAspect="1" noChangeArrowheads="1"/>
          </p:cNvPicPr>
          <p:nvPr userDrawn="1"/>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42275" y="304800"/>
            <a:ext cx="677863"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85" name="Text Box 73"/>
          <p:cNvSpPr txBox="1">
            <a:spLocks noChangeArrowheads="1"/>
          </p:cNvSpPr>
          <p:nvPr userDrawn="1"/>
        </p:nvSpPr>
        <p:spPr bwMode="auto">
          <a:xfrm>
            <a:off x="7272338" y="6461125"/>
            <a:ext cx="1539875" cy="244475"/>
          </a:xfrm>
          <a:prstGeom prst="rect">
            <a:avLst/>
          </a:prstGeom>
          <a:noFill/>
          <a:ln w="9525" algn="ctr">
            <a:noFill/>
            <a:miter lim="800000"/>
            <a:headEnd/>
            <a:tailEnd/>
          </a:ln>
          <a:effectLst/>
        </p:spPr>
        <p:txBody>
          <a:bodyPr wrap="none">
            <a:spAutoFit/>
          </a:bodyPr>
          <a:lstStyle>
            <a:lvl1pPr eaLnBrk="0" hangingPunct="0">
              <a:defRPr sz="2800">
                <a:solidFill>
                  <a:schemeClr val="tx1"/>
                </a:solidFill>
                <a:latin typeface="Arial" charset="0"/>
                <a:ea typeface="ＭＳ Ｐゴシック" charset="0"/>
                <a:cs typeface="Arial" charset="0"/>
              </a:defRPr>
            </a:lvl1pPr>
            <a:lvl2pPr marL="742950" indent="-285750" eaLnBrk="0" hangingPunct="0">
              <a:defRPr sz="2800">
                <a:solidFill>
                  <a:schemeClr val="tx1"/>
                </a:solidFill>
                <a:latin typeface="Arial" charset="0"/>
                <a:ea typeface="Arial" charset="0"/>
                <a:cs typeface="Arial" charset="0"/>
              </a:defRPr>
            </a:lvl2pPr>
            <a:lvl3pPr marL="1143000" indent="-228600" eaLnBrk="0" hangingPunct="0">
              <a:defRPr sz="2800">
                <a:solidFill>
                  <a:schemeClr val="tx1"/>
                </a:solidFill>
                <a:latin typeface="Arial" charset="0"/>
                <a:ea typeface="Arial" charset="0"/>
                <a:cs typeface="Arial" charset="0"/>
              </a:defRPr>
            </a:lvl3pPr>
            <a:lvl4pPr marL="1600200" indent="-228600" eaLnBrk="0" hangingPunct="0">
              <a:defRPr sz="2800">
                <a:solidFill>
                  <a:schemeClr val="tx1"/>
                </a:solidFill>
                <a:latin typeface="Arial" charset="0"/>
                <a:ea typeface="Arial" charset="0"/>
                <a:cs typeface="Arial" charset="0"/>
              </a:defRPr>
            </a:lvl4pPr>
            <a:lvl5pPr marL="2057400" indent="-228600" eaLnBrk="0" hangingPunct="0">
              <a:defRPr sz="28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2800">
                <a:solidFill>
                  <a:schemeClr val="tx1"/>
                </a:solidFill>
                <a:latin typeface="Arial" charset="0"/>
                <a:ea typeface="Arial" charset="0"/>
                <a:cs typeface="Arial" charset="0"/>
              </a:defRPr>
            </a:lvl9pPr>
          </a:lstStyle>
          <a:p>
            <a:pPr eaLnBrk="1" hangingPunct="1"/>
            <a:r>
              <a:rPr lang="en-US" sz="1000" smtClean="0">
                <a:solidFill>
                  <a:srgbClr val="40458C"/>
                </a:solidFill>
              </a:rPr>
              <a:t>IEAP – CTU Prague  </a:t>
            </a:r>
            <a:fld id="{AC32FF7B-27E9-0449-B516-286B8AD8DA5E}" type="slidenum">
              <a:rPr lang="en-US" sz="1000" smtClean="0">
                <a:solidFill>
                  <a:srgbClr val="40458C"/>
                </a:solidFill>
              </a:rPr>
              <a:pPr eaLnBrk="1" hangingPunct="1"/>
              <a:t>‹#›</a:t>
            </a:fld>
            <a:endParaRPr lang="cs-CZ" sz="1000" smtClean="0">
              <a:solidFill>
                <a:srgbClr val="40458C"/>
              </a:solidFill>
            </a:endParaRPr>
          </a:p>
        </p:txBody>
      </p:sp>
      <p:sp>
        <p:nvSpPr>
          <p:cNvPr id="73" name="Rectangle 2"/>
          <p:cNvSpPr txBox="1">
            <a:spLocks noChangeArrowheads="1"/>
          </p:cNvSpPr>
          <p:nvPr userDrawn="1"/>
        </p:nvSpPr>
        <p:spPr>
          <a:xfrm>
            <a:off x="762000" y="457200"/>
            <a:ext cx="7772400" cy="1143000"/>
          </a:xfrm>
          <a:prstGeom prst="rect">
            <a:avLst/>
          </a:prstGeom>
        </p:spPr>
        <p:txBody>
          <a:bodyPr/>
          <a:lstStyle/>
          <a:p>
            <a:pPr algn="l">
              <a:defRPr/>
            </a:pPr>
            <a:endParaRPr lang="cs-CZ" sz="3600" b="1" kern="0" dirty="0">
              <a:solidFill>
                <a:srgbClr val="660066"/>
              </a:solidFill>
              <a:effectLst>
                <a:outerShdw blurRad="38100" dist="38100" dir="2700000" algn="tl">
                  <a:srgbClr val="C0C0C0"/>
                </a:outerShdw>
              </a:effectLst>
              <a:latin typeface="Tahoma"/>
              <a:cs typeface="Arial"/>
            </a:endParaRPr>
          </a:p>
        </p:txBody>
      </p:sp>
    </p:spTree>
    <p:extLst>
      <p:ext uri="{BB962C8B-B14F-4D97-AF65-F5344CB8AC3E}">
        <p14:creationId xmlns:p14="http://schemas.microsoft.com/office/powerpoint/2010/main" val="1585195656"/>
      </p:ext>
    </p:extLst>
  </p:cSld>
  <p:clrMap bg1="lt1" tx1="dk1" bg2="lt2" tx2="dk2" accent1="accent1" accent2="accent2" accent3="accent3" accent4="accent4" accent5="accent5" accent6="accent6" hlink="hlink" folHlink="folHlink"/>
  <p:sldLayoutIdLst>
    <p:sldLayoutId id="2147485356" r:id="rId1"/>
    <p:sldLayoutId id="2147485357" r:id="rId2"/>
    <p:sldLayoutId id="2147485358" r:id="rId3"/>
    <p:sldLayoutId id="2147485359" r:id="rId4"/>
    <p:sldLayoutId id="2147485360" r:id="rId5"/>
    <p:sldLayoutId id="2147485361" r:id="rId6"/>
    <p:sldLayoutId id="2147485362" r:id="rId7"/>
  </p:sldLayoutIdLst>
  <p:transition xmlns:p14="http://schemas.microsoft.com/office/powerpoint/2010/main" spd="med"/>
  <p:timing>
    <p:tnLst>
      <p:par>
        <p:cTn xmlns:p14="http://schemas.microsoft.com/office/powerpoint/2010/main" id="1" dur="indefinite" restart="never" nodeType="tmRoot"/>
      </p:par>
    </p:tnLst>
  </p:timing>
  <p:hf hdr="0"/>
  <p:txStyles>
    <p:titleStyle>
      <a:lvl1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mj-lt"/>
          <a:ea typeface="ＭＳ Ｐゴシック" charset="0"/>
          <a:cs typeface="+mj-cs"/>
        </a:defRPr>
      </a:lvl1pPr>
      <a:lvl2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2pPr>
      <a:lvl3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3pPr>
      <a:lvl4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4pPr>
      <a:lvl5pPr algn="l" rtl="0" eaLnBrk="0" fontAlgn="base" hangingPunct="0">
        <a:spcBef>
          <a:spcPct val="0"/>
        </a:spcBef>
        <a:spcAft>
          <a:spcPct val="0"/>
        </a:spcAft>
        <a:defRPr sz="3600" b="1">
          <a:solidFill>
            <a:schemeClr val="tx2"/>
          </a:solidFill>
          <a:effectLst>
            <a:outerShdw blurRad="38100" dist="38100" dir="2700000" algn="tl">
              <a:srgbClr val="C0C0C0"/>
            </a:outerShdw>
          </a:effectLst>
          <a:latin typeface="Tahoma" pitchFamily="34" charset="0"/>
          <a:ea typeface="ＭＳ Ｐゴシック" charset="0"/>
          <a:cs typeface="Arial" charset="0"/>
        </a:defRPr>
      </a:lvl5pPr>
      <a:lvl6pPr marL="4572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6pPr>
      <a:lvl7pPr marL="9144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7pPr>
      <a:lvl8pPr marL="13716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8pPr>
      <a:lvl9pPr marL="1828800" algn="l" rtl="0" fontAlgn="base">
        <a:spcBef>
          <a:spcPct val="0"/>
        </a:spcBef>
        <a:spcAft>
          <a:spcPct val="0"/>
        </a:spcAft>
        <a:defRPr sz="3600" b="1">
          <a:solidFill>
            <a:schemeClr val="tx2"/>
          </a:solidFill>
          <a:effectLst>
            <a:outerShdw blurRad="38100" dist="38100" dir="2700000" algn="tl">
              <a:srgbClr val="C0C0C0"/>
            </a:outerShdw>
          </a:effectLst>
          <a:latin typeface="Tahoma" pitchFamily="34" charset="0"/>
          <a:cs typeface="Arial" charset="0"/>
        </a:defRPr>
      </a:lvl9pPr>
    </p:titleStyle>
    <p:bodyStyle>
      <a:lvl1pPr marL="342900" indent="-342900" algn="l" rtl="0" eaLnBrk="0" fontAlgn="base" hangingPunct="0">
        <a:spcBef>
          <a:spcPct val="20000"/>
        </a:spcBef>
        <a:spcAft>
          <a:spcPct val="0"/>
        </a:spcAft>
        <a:buClr>
          <a:schemeClr val="hlink"/>
        </a:buClr>
        <a:buSzPct val="110000"/>
        <a:buFont typeface="Wingdings" charset="0"/>
        <a:buBlip>
          <a:blip r:embed="rId10"/>
        </a:buBlip>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lr>
          <a:schemeClr val="tx1"/>
        </a:buClr>
        <a:buSzPct val="60000"/>
        <a:buFont typeface="Wingdings" charset="0"/>
        <a:buChar char="n"/>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lr>
          <a:schemeClr val="hlink"/>
        </a:buClr>
        <a:buSzPct val="95000"/>
        <a:buFont typeface="Wingdings" charset="0"/>
        <a:buChar char="w"/>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lr>
          <a:schemeClr val="tx1"/>
        </a:buClr>
        <a:buSzPct val="65000"/>
        <a:buFont typeface="Wingdings" charset="0"/>
        <a:buChar char="n"/>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524000"/>
            <a:ext cx="9144000" cy="152400"/>
          </a:xfrm>
          <a:prstGeom prst="rect">
            <a:avLst/>
          </a:prstGeom>
          <a:gradFill rotWithShape="0">
            <a:gsLst>
              <a:gs pos="0">
                <a:srgbClr val="E8EEFE"/>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cs typeface="Arial"/>
            </a:endParaRPr>
          </a:p>
        </p:txBody>
      </p:sp>
      <p:sp>
        <p:nvSpPr>
          <p:cNvPr id="13315" name="Rectangle 3"/>
          <p:cNvSpPr>
            <a:spLocks noChangeArrowheads="1"/>
          </p:cNvSpPr>
          <p:nvPr/>
        </p:nvSpPr>
        <p:spPr bwMode="auto">
          <a:xfrm>
            <a:off x="8839200" y="1524000"/>
            <a:ext cx="304800" cy="1219200"/>
          </a:xfrm>
          <a:prstGeom prst="rect">
            <a:avLst/>
          </a:prstGeom>
          <a:gradFill rotWithShape="0">
            <a:gsLst>
              <a:gs pos="0">
                <a:srgbClr val="E8EEFE"/>
              </a:gs>
              <a:gs pos="100000">
                <a:srgbClr val="FFFF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cs typeface="Arial"/>
            </a:endParaRPr>
          </a:p>
        </p:txBody>
      </p:sp>
      <p:sp>
        <p:nvSpPr>
          <p:cNvPr id="13316" name="Rectangle 4"/>
          <p:cNvSpPr>
            <a:spLocks noChangeArrowheads="1"/>
          </p:cNvSpPr>
          <p:nvPr/>
        </p:nvSpPr>
        <p:spPr bwMode="auto">
          <a:xfrm>
            <a:off x="0" y="1524000"/>
            <a:ext cx="609600" cy="3810000"/>
          </a:xfrm>
          <a:prstGeom prst="rect">
            <a:avLst/>
          </a:prstGeom>
          <a:gradFill rotWithShape="0">
            <a:gsLst>
              <a:gs pos="0">
                <a:srgbClr val="E8EEFE"/>
              </a:gs>
              <a:gs pos="100000">
                <a:srgbClr val="FFFF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cs typeface="Arial"/>
            </a:endParaRPr>
          </a:p>
        </p:txBody>
      </p:sp>
      <p:sp>
        <p:nvSpPr>
          <p:cNvPr id="13317" name="Rectangle 5"/>
          <p:cNvSpPr>
            <a:spLocks noChangeArrowheads="1"/>
          </p:cNvSpPr>
          <p:nvPr/>
        </p:nvSpPr>
        <p:spPr bwMode="auto">
          <a:xfrm>
            <a:off x="0" y="0"/>
            <a:ext cx="9144000" cy="1524000"/>
          </a:xfrm>
          <a:prstGeom prst="rect">
            <a:avLst/>
          </a:prstGeom>
          <a:gradFill rotWithShape="0">
            <a:gsLst>
              <a:gs pos="0">
                <a:schemeClr val="bg1"/>
              </a:gs>
              <a:gs pos="100000">
                <a:srgbClr val="E8EEFE"/>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cs-CZ">
              <a:solidFill>
                <a:srgbClr val="40458C"/>
              </a:solidFill>
              <a:cs typeface="Arial"/>
            </a:endParaRPr>
          </a:p>
          <a:p>
            <a:pPr>
              <a:defRPr/>
            </a:pPr>
            <a:endParaRPr lang="cs-CZ">
              <a:solidFill>
                <a:srgbClr val="40458C"/>
              </a:solidFill>
              <a:cs typeface="Arial"/>
            </a:endParaRPr>
          </a:p>
        </p:txBody>
      </p:sp>
      <p:grpSp>
        <p:nvGrpSpPr>
          <p:cNvPr id="1030" name="Group 6"/>
          <p:cNvGrpSpPr>
            <a:grpSpLocks/>
          </p:cNvGrpSpPr>
          <p:nvPr userDrawn="1"/>
        </p:nvGrpSpPr>
        <p:grpSpPr bwMode="auto">
          <a:xfrm>
            <a:off x="0" y="0"/>
            <a:ext cx="9144000" cy="6858000"/>
            <a:chOff x="0" y="0"/>
            <a:chExt cx="5760" cy="4320"/>
          </a:xfrm>
        </p:grpSpPr>
        <p:grpSp>
          <p:nvGrpSpPr>
            <p:cNvPr id="1045" name="Group 7"/>
            <p:cNvGrpSpPr>
              <a:grpSpLocks/>
            </p:cNvGrpSpPr>
            <p:nvPr/>
          </p:nvGrpSpPr>
          <p:grpSpPr bwMode="auto">
            <a:xfrm>
              <a:off x="0" y="192"/>
              <a:ext cx="5760" cy="4032"/>
              <a:chOff x="0" y="192"/>
              <a:chExt cx="5760" cy="4032"/>
            </a:xfrm>
          </p:grpSpPr>
          <p:sp>
            <p:nvSpPr>
              <p:cNvPr id="13320" name="Line 8"/>
              <p:cNvSpPr>
                <a:spLocks noChangeShapeType="1"/>
              </p:cNvSpPr>
              <p:nvPr/>
            </p:nvSpPr>
            <p:spPr bwMode="white">
              <a:xfrm>
                <a:off x="0" y="19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21" name="Line 9"/>
              <p:cNvSpPr>
                <a:spLocks noChangeShapeType="1"/>
              </p:cNvSpPr>
              <p:nvPr/>
            </p:nvSpPr>
            <p:spPr bwMode="white">
              <a:xfrm>
                <a:off x="0" y="38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22" name="Line 10"/>
              <p:cNvSpPr>
                <a:spLocks noChangeShapeType="1"/>
              </p:cNvSpPr>
              <p:nvPr/>
            </p:nvSpPr>
            <p:spPr bwMode="white">
              <a:xfrm>
                <a:off x="0" y="57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23" name="Line 11"/>
              <p:cNvSpPr>
                <a:spLocks noChangeShapeType="1"/>
              </p:cNvSpPr>
              <p:nvPr/>
            </p:nvSpPr>
            <p:spPr bwMode="white">
              <a:xfrm>
                <a:off x="0" y="76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24" name="Line 12"/>
              <p:cNvSpPr>
                <a:spLocks noChangeShapeType="1"/>
              </p:cNvSpPr>
              <p:nvPr/>
            </p:nvSpPr>
            <p:spPr bwMode="white">
              <a:xfrm>
                <a:off x="0" y="96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25" name="Line 13"/>
              <p:cNvSpPr>
                <a:spLocks noChangeShapeType="1"/>
              </p:cNvSpPr>
              <p:nvPr/>
            </p:nvSpPr>
            <p:spPr bwMode="white">
              <a:xfrm>
                <a:off x="0" y="115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26" name="Line 14"/>
              <p:cNvSpPr>
                <a:spLocks noChangeShapeType="1"/>
              </p:cNvSpPr>
              <p:nvPr/>
            </p:nvSpPr>
            <p:spPr bwMode="white">
              <a:xfrm>
                <a:off x="0" y="134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27" name="Line 15"/>
              <p:cNvSpPr>
                <a:spLocks noChangeShapeType="1"/>
              </p:cNvSpPr>
              <p:nvPr/>
            </p:nvSpPr>
            <p:spPr bwMode="white">
              <a:xfrm>
                <a:off x="0" y="153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28" name="Line 16"/>
              <p:cNvSpPr>
                <a:spLocks noChangeShapeType="1"/>
              </p:cNvSpPr>
              <p:nvPr/>
            </p:nvSpPr>
            <p:spPr bwMode="white">
              <a:xfrm>
                <a:off x="0" y="172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29" name="Line 17"/>
              <p:cNvSpPr>
                <a:spLocks noChangeShapeType="1"/>
              </p:cNvSpPr>
              <p:nvPr/>
            </p:nvSpPr>
            <p:spPr bwMode="white">
              <a:xfrm>
                <a:off x="0" y="192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30" name="Line 18"/>
              <p:cNvSpPr>
                <a:spLocks noChangeShapeType="1"/>
              </p:cNvSpPr>
              <p:nvPr/>
            </p:nvSpPr>
            <p:spPr bwMode="white">
              <a:xfrm>
                <a:off x="0" y="211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31" name="Line 19"/>
              <p:cNvSpPr>
                <a:spLocks noChangeShapeType="1"/>
              </p:cNvSpPr>
              <p:nvPr/>
            </p:nvSpPr>
            <p:spPr bwMode="white">
              <a:xfrm>
                <a:off x="0" y="230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32" name="Line 20"/>
              <p:cNvSpPr>
                <a:spLocks noChangeShapeType="1"/>
              </p:cNvSpPr>
              <p:nvPr/>
            </p:nvSpPr>
            <p:spPr bwMode="white">
              <a:xfrm>
                <a:off x="0" y="249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33" name="Line 21"/>
              <p:cNvSpPr>
                <a:spLocks noChangeShapeType="1"/>
              </p:cNvSpPr>
              <p:nvPr/>
            </p:nvSpPr>
            <p:spPr bwMode="white">
              <a:xfrm>
                <a:off x="0" y="268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34" name="Line 22"/>
              <p:cNvSpPr>
                <a:spLocks noChangeShapeType="1"/>
              </p:cNvSpPr>
              <p:nvPr/>
            </p:nvSpPr>
            <p:spPr bwMode="white">
              <a:xfrm>
                <a:off x="0" y="288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35" name="Line 23"/>
              <p:cNvSpPr>
                <a:spLocks noChangeShapeType="1"/>
              </p:cNvSpPr>
              <p:nvPr/>
            </p:nvSpPr>
            <p:spPr bwMode="white">
              <a:xfrm>
                <a:off x="0" y="307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36" name="Line 24"/>
              <p:cNvSpPr>
                <a:spLocks noChangeShapeType="1"/>
              </p:cNvSpPr>
              <p:nvPr/>
            </p:nvSpPr>
            <p:spPr bwMode="white">
              <a:xfrm>
                <a:off x="0" y="326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37" name="Line 25"/>
              <p:cNvSpPr>
                <a:spLocks noChangeShapeType="1"/>
              </p:cNvSpPr>
              <p:nvPr/>
            </p:nvSpPr>
            <p:spPr bwMode="white">
              <a:xfrm>
                <a:off x="0" y="345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38" name="Line 26"/>
              <p:cNvSpPr>
                <a:spLocks noChangeShapeType="1"/>
              </p:cNvSpPr>
              <p:nvPr/>
            </p:nvSpPr>
            <p:spPr bwMode="white">
              <a:xfrm>
                <a:off x="0" y="364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39" name="Line 27"/>
              <p:cNvSpPr>
                <a:spLocks noChangeShapeType="1"/>
              </p:cNvSpPr>
              <p:nvPr/>
            </p:nvSpPr>
            <p:spPr bwMode="white">
              <a:xfrm>
                <a:off x="0" y="384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40" name="Line 28"/>
              <p:cNvSpPr>
                <a:spLocks noChangeShapeType="1"/>
              </p:cNvSpPr>
              <p:nvPr/>
            </p:nvSpPr>
            <p:spPr bwMode="white">
              <a:xfrm>
                <a:off x="0" y="403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41" name="Line 29"/>
              <p:cNvSpPr>
                <a:spLocks noChangeShapeType="1"/>
              </p:cNvSpPr>
              <p:nvPr/>
            </p:nvSpPr>
            <p:spPr bwMode="white">
              <a:xfrm>
                <a:off x="0" y="422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grpSp>
        <p:grpSp>
          <p:nvGrpSpPr>
            <p:cNvPr id="1046" name="Group 30"/>
            <p:cNvGrpSpPr>
              <a:grpSpLocks/>
            </p:cNvGrpSpPr>
            <p:nvPr/>
          </p:nvGrpSpPr>
          <p:grpSpPr bwMode="auto">
            <a:xfrm>
              <a:off x="192" y="0"/>
              <a:ext cx="5376" cy="4320"/>
              <a:chOff x="192" y="0"/>
              <a:chExt cx="5376" cy="4320"/>
            </a:xfrm>
          </p:grpSpPr>
          <p:sp>
            <p:nvSpPr>
              <p:cNvPr id="13343" name="Line 31"/>
              <p:cNvSpPr>
                <a:spLocks noChangeShapeType="1"/>
              </p:cNvSpPr>
              <p:nvPr/>
            </p:nvSpPr>
            <p:spPr bwMode="white">
              <a:xfrm>
                <a:off x="19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44" name="Line 32"/>
              <p:cNvSpPr>
                <a:spLocks noChangeShapeType="1"/>
              </p:cNvSpPr>
              <p:nvPr/>
            </p:nvSpPr>
            <p:spPr bwMode="white">
              <a:xfrm>
                <a:off x="38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45" name="Line 33"/>
              <p:cNvSpPr>
                <a:spLocks noChangeShapeType="1"/>
              </p:cNvSpPr>
              <p:nvPr/>
            </p:nvSpPr>
            <p:spPr bwMode="white">
              <a:xfrm>
                <a:off x="57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46" name="Line 34"/>
              <p:cNvSpPr>
                <a:spLocks noChangeShapeType="1"/>
              </p:cNvSpPr>
              <p:nvPr/>
            </p:nvSpPr>
            <p:spPr bwMode="white">
              <a:xfrm>
                <a:off x="76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47" name="Line 35"/>
              <p:cNvSpPr>
                <a:spLocks noChangeShapeType="1"/>
              </p:cNvSpPr>
              <p:nvPr/>
            </p:nvSpPr>
            <p:spPr bwMode="white">
              <a:xfrm>
                <a:off x="96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48" name="Line 36"/>
              <p:cNvSpPr>
                <a:spLocks noChangeShapeType="1"/>
              </p:cNvSpPr>
              <p:nvPr/>
            </p:nvSpPr>
            <p:spPr bwMode="white">
              <a:xfrm>
                <a:off x="115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49" name="Line 37"/>
              <p:cNvSpPr>
                <a:spLocks noChangeShapeType="1"/>
              </p:cNvSpPr>
              <p:nvPr/>
            </p:nvSpPr>
            <p:spPr bwMode="white">
              <a:xfrm>
                <a:off x="134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50" name="Line 38"/>
              <p:cNvSpPr>
                <a:spLocks noChangeShapeType="1"/>
              </p:cNvSpPr>
              <p:nvPr/>
            </p:nvSpPr>
            <p:spPr bwMode="white">
              <a:xfrm>
                <a:off x="153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51" name="Line 39"/>
              <p:cNvSpPr>
                <a:spLocks noChangeShapeType="1"/>
              </p:cNvSpPr>
              <p:nvPr/>
            </p:nvSpPr>
            <p:spPr bwMode="white">
              <a:xfrm>
                <a:off x="172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52" name="Line 40"/>
              <p:cNvSpPr>
                <a:spLocks noChangeShapeType="1"/>
              </p:cNvSpPr>
              <p:nvPr/>
            </p:nvSpPr>
            <p:spPr bwMode="white">
              <a:xfrm>
                <a:off x="192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53" name="Line 41"/>
              <p:cNvSpPr>
                <a:spLocks noChangeShapeType="1"/>
              </p:cNvSpPr>
              <p:nvPr/>
            </p:nvSpPr>
            <p:spPr bwMode="white">
              <a:xfrm>
                <a:off x="211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54" name="Line 42"/>
              <p:cNvSpPr>
                <a:spLocks noChangeShapeType="1"/>
              </p:cNvSpPr>
              <p:nvPr/>
            </p:nvSpPr>
            <p:spPr bwMode="white">
              <a:xfrm>
                <a:off x="230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55" name="Line 43"/>
              <p:cNvSpPr>
                <a:spLocks noChangeShapeType="1"/>
              </p:cNvSpPr>
              <p:nvPr/>
            </p:nvSpPr>
            <p:spPr bwMode="white">
              <a:xfrm>
                <a:off x="249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56" name="Line 44"/>
              <p:cNvSpPr>
                <a:spLocks noChangeShapeType="1"/>
              </p:cNvSpPr>
              <p:nvPr/>
            </p:nvSpPr>
            <p:spPr bwMode="white">
              <a:xfrm>
                <a:off x="268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57" name="Line 45"/>
              <p:cNvSpPr>
                <a:spLocks noChangeShapeType="1"/>
              </p:cNvSpPr>
              <p:nvPr/>
            </p:nvSpPr>
            <p:spPr bwMode="white">
              <a:xfrm>
                <a:off x="288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58" name="Line 46"/>
              <p:cNvSpPr>
                <a:spLocks noChangeShapeType="1"/>
              </p:cNvSpPr>
              <p:nvPr/>
            </p:nvSpPr>
            <p:spPr bwMode="white">
              <a:xfrm>
                <a:off x="307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59" name="Line 47"/>
              <p:cNvSpPr>
                <a:spLocks noChangeShapeType="1"/>
              </p:cNvSpPr>
              <p:nvPr/>
            </p:nvSpPr>
            <p:spPr bwMode="white">
              <a:xfrm>
                <a:off x="326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60" name="Line 48"/>
              <p:cNvSpPr>
                <a:spLocks noChangeShapeType="1"/>
              </p:cNvSpPr>
              <p:nvPr/>
            </p:nvSpPr>
            <p:spPr bwMode="white">
              <a:xfrm>
                <a:off x="345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61" name="Line 49"/>
              <p:cNvSpPr>
                <a:spLocks noChangeShapeType="1"/>
              </p:cNvSpPr>
              <p:nvPr/>
            </p:nvSpPr>
            <p:spPr bwMode="white">
              <a:xfrm>
                <a:off x="364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62" name="Line 50"/>
              <p:cNvSpPr>
                <a:spLocks noChangeShapeType="1"/>
              </p:cNvSpPr>
              <p:nvPr/>
            </p:nvSpPr>
            <p:spPr bwMode="white">
              <a:xfrm>
                <a:off x="384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63" name="Line 51"/>
              <p:cNvSpPr>
                <a:spLocks noChangeShapeType="1"/>
              </p:cNvSpPr>
              <p:nvPr/>
            </p:nvSpPr>
            <p:spPr bwMode="white">
              <a:xfrm>
                <a:off x="403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64" name="Line 52"/>
              <p:cNvSpPr>
                <a:spLocks noChangeShapeType="1"/>
              </p:cNvSpPr>
              <p:nvPr/>
            </p:nvSpPr>
            <p:spPr bwMode="white">
              <a:xfrm>
                <a:off x="422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65" name="Line 53"/>
              <p:cNvSpPr>
                <a:spLocks noChangeShapeType="1"/>
              </p:cNvSpPr>
              <p:nvPr/>
            </p:nvSpPr>
            <p:spPr bwMode="white">
              <a:xfrm>
                <a:off x="441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66" name="Line 54"/>
              <p:cNvSpPr>
                <a:spLocks noChangeShapeType="1"/>
              </p:cNvSpPr>
              <p:nvPr/>
            </p:nvSpPr>
            <p:spPr bwMode="white">
              <a:xfrm>
                <a:off x="460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67" name="Line 55"/>
              <p:cNvSpPr>
                <a:spLocks noChangeShapeType="1"/>
              </p:cNvSpPr>
              <p:nvPr/>
            </p:nvSpPr>
            <p:spPr bwMode="white">
              <a:xfrm>
                <a:off x="480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68" name="Line 56"/>
              <p:cNvSpPr>
                <a:spLocks noChangeShapeType="1"/>
              </p:cNvSpPr>
              <p:nvPr/>
            </p:nvSpPr>
            <p:spPr bwMode="white">
              <a:xfrm>
                <a:off x="499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69" name="Line 57"/>
              <p:cNvSpPr>
                <a:spLocks noChangeShapeType="1"/>
              </p:cNvSpPr>
              <p:nvPr/>
            </p:nvSpPr>
            <p:spPr bwMode="white">
              <a:xfrm>
                <a:off x="518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70" name="Line 58"/>
              <p:cNvSpPr>
                <a:spLocks noChangeShapeType="1"/>
              </p:cNvSpPr>
              <p:nvPr/>
            </p:nvSpPr>
            <p:spPr bwMode="white">
              <a:xfrm>
                <a:off x="537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71" name="Line 59"/>
              <p:cNvSpPr>
                <a:spLocks noChangeShapeType="1"/>
              </p:cNvSpPr>
              <p:nvPr/>
            </p:nvSpPr>
            <p:spPr bwMode="white">
              <a:xfrm>
                <a:off x="556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grpSp>
      </p:grpSp>
      <p:sp>
        <p:nvSpPr>
          <p:cNvPr id="13372" name="Rectangle 60"/>
          <p:cNvSpPr>
            <a:spLocks noChangeArrowheads="1"/>
          </p:cNvSpPr>
          <p:nvPr/>
        </p:nvSpPr>
        <p:spPr bwMode="ltGray">
          <a:xfrm>
            <a:off x="3352800" y="0"/>
            <a:ext cx="5791200" cy="1524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cs typeface="Arial"/>
            </a:endParaRPr>
          </a:p>
        </p:txBody>
      </p:sp>
      <p:sp>
        <p:nvSpPr>
          <p:cNvPr id="13373" name="Line 61"/>
          <p:cNvSpPr>
            <a:spLocks noChangeShapeType="1"/>
          </p:cNvSpPr>
          <p:nvPr/>
        </p:nvSpPr>
        <p:spPr bwMode="ltGray">
          <a:xfrm>
            <a:off x="8993188" y="0"/>
            <a:ext cx="0" cy="236220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grpSp>
        <p:nvGrpSpPr>
          <p:cNvPr id="1033" name="Group 62"/>
          <p:cNvGrpSpPr>
            <a:grpSpLocks/>
          </p:cNvGrpSpPr>
          <p:nvPr/>
        </p:nvGrpSpPr>
        <p:grpSpPr bwMode="auto">
          <a:xfrm>
            <a:off x="414338" y="1416050"/>
            <a:ext cx="1784350" cy="2324100"/>
            <a:chOff x="96" y="916"/>
            <a:chExt cx="2208" cy="2876"/>
          </a:xfrm>
        </p:grpSpPr>
        <p:sp>
          <p:nvSpPr>
            <p:cNvPr id="13375" name="Line 63"/>
            <p:cNvSpPr>
              <a:spLocks noChangeShapeType="1"/>
            </p:cNvSpPr>
            <p:nvPr/>
          </p:nvSpPr>
          <p:spPr bwMode="ltGray">
            <a:xfrm flipH="1">
              <a:off x="96" y="1038"/>
              <a:ext cx="220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76" name="Line 64"/>
            <p:cNvSpPr>
              <a:spLocks noChangeShapeType="1"/>
            </p:cNvSpPr>
            <p:nvPr/>
          </p:nvSpPr>
          <p:spPr bwMode="ltGray">
            <a:xfrm>
              <a:off x="336" y="920"/>
              <a:ext cx="0" cy="287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77" name="Arc 65"/>
            <p:cNvSpPr>
              <a:spLocks/>
            </p:cNvSpPr>
            <p:nvPr/>
          </p:nvSpPr>
          <p:spPr bwMode="ltGray">
            <a:xfrm flipH="1">
              <a:off x="218" y="916"/>
              <a:ext cx="238" cy="240"/>
            </a:xfrm>
            <a:custGeom>
              <a:avLst/>
              <a:gdLst>
                <a:gd name="T0" fmla="*/ 1 w 43195"/>
                <a:gd name="T1" fmla="*/ 0 h 43200"/>
                <a:gd name="T2" fmla="*/ 0 w 43195"/>
                <a:gd name="T3" fmla="*/ 1 h 43200"/>
                <a:gd name="T4" fmla="*/ 1 w 43195"/>
                <a:gd name="T5" fmla="*/ 1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path>
                <a:path w="43195" h="43200" stroke="0"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lnTo>
                    <a:pt x="21595" y="21600"/>
                  </a:lnTo>
                  <a:lnTo>
                    <a:pt x="21114" y="5"/>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grpSp>
      <p:sp>
        <p:nvSpPr>
          <p:cNvPr id="13378" name="Rectangle 66"/>
          <p:cNvSpPr>
            <a:spLocks noGrp="1" noChangeArrowheads="1"/>
          </p:cNvSpPr>
          <p:nvPr>
            <p:ph type="title"/>
          </p:nvPr>
        </p:nvSpPr>
        <p:spPr bwMode="auto">
          <a:xfrm>
            <a:off x="1077913" y="304800"/>
            <a:ext cx="69405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dirty="0" err="1"/>
              <a:t>Klepnutím</a:t>
            </a:r>
            <a:r>
              <a:rPr lang="en-US" dirty="0"/>
              <a:t> </a:t>
            </a:r>
            <a:r>
              <a:rPr lang="en-US" dirty="0" err="1"/>
              <a:t>lze</a:t>
            </a:r>
            <a:r>
              <a:rPr lang="en-US" dirty="0"/>
              <a:t> </a:t>
            </a:r>
            <a:r>
              <a:rPr lang="en-US" dirty="0" err="1"/>
              <a:t>upravit</a:t>
            </a:r>
            <a:r>
              <a:rPr lang="en-US" dirty="0"/>
              <a:t> </a:t>
            </a:r>
            <a:r>
              <a:rPr lang="en-US" dirty="0" err="1"/>
              <a:t>styl</a:t>
            </a:r>
            <a:r>
              <a:rPr lang="en-US" dirty="0"/>
              <a:t> </a:t>
            </a:r>
            <a:r>
              <a:rPr lang="en-US" dirty="0" err="1"/>
              <a:t>předlohy</a:t>
            </a:r>
            <a:r>
              <a:rPr lang="en-US" dirty="0"/>
              <a:t> </a:t>
            </a:r>
            <a:r>
              <a:rPr lang="en-US" dirty="0" err="1"/>
              <a:t>nadpisů</a:t>
            </a:r>
            <a:r>
              <a:rPr lang="en-US" dirty="0"/>
              <a:t>.</a:t>
            </a:r>
          </a:p>
        </p:txBody>
      </p:sp>
      <p:sp>
        <p:nvSpPr>
          <p:cNvPr id="13379" name="Rectangle 67" descr="Rectangle: Click to edit Master text styles&#10;Second level&#10;Third level&#10;Fourth level&#10;Fifth level"/>
          <p:cNvSpPr>
            <a:spLocks noGrp="1" noChangeArrowheads="1"/>
          </p:cNvSpPr>
          <p:nvPr>
            <p:ph type="body" idx="1"/>
          </p:nvPr>
        </p:nvSpPr>
        <p:spPr bwMode="auto">
          <a:xfrm>
            <a:off x="704850" y="1609725"/>
            <a:ext cx="8215313" cy="4687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err="1" smtClean="0"/>
              <a:t>Klepnutím</a:t>
            </a:r>
            <a:r>
              <a:rPr lang="en-US" dirty="0" smtClean="0"/>
              <a:t> </a:t>
            </a:r>
            <a:r>
              <a:rPr lang="en-US" dirty="0" err="1"/>
              <a:t>lze</a:t>
            </a:r>
            <a:r>
              <a:rPr lang="en-US" dirty="0"/>
              <a:t> </a:t>
            </a:r>
            <a:r>
              <a:rPr lang="en-US" dirty="0" err="1"/>
              <a:t>upravit</a:t>
            </a:r>
            <a:r>
              <a:rPr lang="en-US" dirty="0"/>
              <a:t> </a:t>
            </a:r>
            <a:r>
              <a:rPr lang="en-US" dirty="0" err="1"/>
              <a:t>styly</a:t>
            </a:r>
            <a:r>
              <a:rPr lang="en-US" dirty="0"/>
              <a:t> </a:t>
            </a:r>
            <a:r>
              <a:rPr lang="en-US" dirty="0" err="1"/>
              <a:t>předlohy</a:t>
            </a:r>
            <a:r>
              <a:rPr lang="en-US" dirty="0"/>
              <a:t> </a:t>
            </a:r>
            <a:r>
              <a:rPr lang="en-US" dirty="0" err="1"/>
              <a:t>textu</a:t>
            </a:r>
            <a:r>
              <a:rPr lang="en-US" dirty="0"/>
              <a:t>.</a:t>
            </a:r>
          </a:p>
          <a:p>
            <a:pPr lvl="1"/>
            <a:r>
              <a:rPr lang="en-US" dirty="0" err="1"/>
              <a:t>Druhá</a:t>
            </a:r>
            <a:r>
              <a:rPr lang="en-US" dirty="0"/>
              <a:t> </a:t>
            </a:r>
            <a:r>
              <a:rPr lang="en-US" dirty="0" err="1"/>
              <a:t>úroveň</a:t>
            </a:r>
            <a:endParaRPr lang="en-US" dirty="0"/>
          </a:p>
          <a:p>
            <a:pPr lvl="2"/>
            <a:r>
              <a:rPr lang="en-US" dirty="0" err="1"/>
              <a:t>Třetí</a:t>
            </a:r>
            <a:r>
              <a:rPr lang="en-US" dirty="0"/>
              <a:t> </a:t>
            </a:r>
            <a:r>
              <a:rPr lang="en-US" dirty="0" err="1"/>
              <a:t>úroveň</a:t>
            </a:r>
            <a:endParaRPr lang="en-US" dirty="0"/>
          </a:p>
          <a:p>
            <a:pPr lvl="3"/>
            <a:r>
              <a:rPr lang="en-US" dirty="0" err="1"/>
              <a:t>Čtvrtá</a:t>
            </a:r>
            <a:r>
              <a:rPr lang="en-US" dirty="0"/>
              <a:t> </a:t>
            </a:r>
            <a:r>
              <a:rPr lang="en-US" dirty="0" err="1" smtClean="0"/>
              <a:t>úroveň</a:t>
            </a:r>
            <a:endParaRPr lang="en-US" dirty="0"/>
          </a:p>
        </p:txBody>
      </p:sp>
      <p:sp>
        <p:nvSpPr>
          <p:cNvPr id="13383" name="Text Box 71"/>
          <p:cNvSpPr txBox="1">
            <a:spLocks noChangeArrowheads="1"/>
          </p:cNvSpPr>
          <p:nvPr/>
        </p:nvSpPr>
        <p:spPr bwMode="auto">
          <a:xfrm rot="-5400000">
            <a:off x="-1346200" y="2938463"/>
            <a:ext cx="3273425"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r">
              <a:defRPr/>
            </a:pPr>
            <a:r>
              <a:rPr lang="en-GB" sz="900" b="1" dirty="0">
                <a:solidFill>
                  <a:srgbClr val="8797DD"/>
                </a:solidFill>
                <a:latin typeface="Tahoma" charset="0"/>
                <a:cs typeface="Arial"/>
              </a:rPr>
              <a:t>Institute of Experimental and Applied Physics</a:t>
            </a:r>
            <a:endParaRPr lang="cs-CZ" sz="900" b="1" dirty="0">
              <a:solidFill>
                <a:srgbClr val="8797DD"/>
              </a:solidFill>
              <a:latin typeface="Tahoma" charset="0"/>
              <a:cs typeface="Arial"/>
            </a:endParaRPr>
          </a:p>
          <a:p>
            <a:pPr algn="r">
              <a:defRPr/>
            </a:pPr>
            <a:r>
              <a:rPr lang="en-GB" sz="900" b="1" dirty="0">
                <a:solidFill>
                  <a:srgbClr val="8797DD"/>
                </a:solidFill>
                <a:latin typeface="Tahoma" charset="0"/>
                <a:cs typeface="Arial"/>
              </a:rPr>
              <a:t>Czech Technical University in Prague</a:t>
            </a:r>
            <a:endParaRPr lang="cs-CZ" sz="900" b="1" dirty="0">
              <a:solidFill>
                <a:srgbClr val="8797DD"/>
              </a:solidFill>
              <a:latin typeface="Tahoma" charset="0"/>
              <a:cs typeface="Arial"/>
            </a:endParaRPr>
          </a:p>
        </p:txBody>
      </p:sp>
      <p:pic>
        <p:nvPicPr>
          <p:cNvPr id="1037" name="Picture 81" descr="logo_utef_modr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07950" y="152400"/>
            <a:ext cx="868363"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80" descr="LZ"/>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8118475" y="304800"/>
            <a:ext cx="801688"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4"/>
          </p:nvPr>
        </p:nvSpPr>
        <p:spPr>
          <a:xfrm>
            <a:off x="8524875"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20267A00-EF6E-9545-BBB5-2EEDC88B5B19}" type="slidenum">
              <a:rPr lang="en-US">
                <a:solidFill>
                  <a:srgbClr val="40458C">
                    <a:tint val="75000"/>
                  </a:srgbClr>
                </a:solidFill>
              </a:rPr>
              <a:pPr>
                <a:defRPr/>
              </a:pPr>
              <a:t>‹#›</a:t>
            </a:fld>
            <a:endParaRPr lang="en-US" dirty="0">
              <a:solidFill>
                <a:srgbClr val="40458C">
                  <a:tint val="75000"/>
                </a:srgbClr>
              </a:solidFill>
            </a:endParaRPr>
          </a:p>
        </p:txBody>
      </p:sp>
      <p:sp>
        <p:nvSpPr>
          <p:cNvPr id="3" name="Date Placeholder 2"/>
          <p:cNvSpPr>
            <a:spLocks noGrp="1"/>
          </p:cNvSpPr>
          <p:nvPr>
            <p:ph type="dt" sz="half" idx="2"/>
          </p:nvPr>
        </p:nvSpPr>
        <p:spPr>
          <a:xfrm>
            <a:off x="149225" y="6356350"/>
            <a:ext cx="10699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r>
              <a:rPr lang="cs-CZ" smtClean="0">
                <a:solidFill>
                  <a:srgbClr val="40458C">
                    <a:tint val="75000"/>
                  </a:srgbClr>
                </a:solidFill>
              </a:rPr>
              <a:t>12.11.2019</a:t>
            </a:r>
            <a:endParaRPr lang="en-US" dirty="0">
              <a:solidFill>
                <a:srgbClr val="40458C">
                  <a:tint val="75000"/>
                </a:srgbClr>
              </a:solidFill>
            </a:endParaRPr>
          </a:p>
        </p:txBody>
      </p:sp>
      <p:sp>
        <p:nvSpPr>
          <p:cNvPr id="4" name="Footer Placeholder 3"/>
          <p:cNvSpPr>
            <a:spLocks noGrp="1"/>
          </p:cNvSpPr>
          <p:nvPr>
            <p:ph type="ftr" sz="quarter" idx="3"/>
          </p:nvPr>
        </p:nvSpPr>
        <p:spPr>
          <a:xfrm>
            <a:off x="1641475" y="6356350"/>
            <a:ext cx="567372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smtClean="0">
                <a:solidFill>
                  <a:srgbClr val="40458C">
                    <a:tint val="75000"/>
                  </a:srgbClr>
                </a:solidFill>
              </a:rPr>
              <a:t>SP, IEEE RT School, 10.-15.2019, Kuala Lumpur, Malaysia</a:t>
            </a:r>
            <a:endParaRPr lang="en-US" dirty="0">
              <a:solidFill>
                <a:srgbClr val="40458C">
                  <a:tint val="75000"/>
                </a:srgbClr>
              </a:solidFill>
            </a:endParaRPr>
          </a:p>
        </p:txBody>
      </p:sp>
    </p:spTree>
    <p:extLst>
      <p:ext uri="{BB962C8B-B14F-4D97-AF65-F5344CB8AC3E}">
        <p14:creationId xmlns:p14="http://schemas.microsoft.com/office/powerpoint/2010/main" val="2460817023"/>
      </p:ext>
    </p:extLst>
  </p:cSld>
  <p:clrMap bg1="lt1" tx1="dk1" bg2="lt2" tx2="dk2" accent1="accent1" accent2="accent2" accent3="accent3" accent4="accent4" accent5="accent5" accent6="accent6" hlink="hlink" folHlink="folHlink"/>
  <p:sldLayoutIdLst>
    <p:sldLayoutId id="2147485364" r:id="rId1"/>
    <p:sldLayoutId id="2147485365" r:id="rId2"/>
    <p:sldLayoutId id="2147485366" r:id="rId3"/>
    <p:sldLayoutId id="2147485367" r:id="rId4"/>
    <p:sldLayoutId id="2147485368" r:id="rId5"/>
    <p:sldLayoutId id="2147485369" r:id="rId6"/>
    <p:sldLayoutId id="2147485370" r:id="rId7"/>
    <p:sldLayoutId id="2147485371" r:id="rId8"/>
    <p:sldLayoutId id="2147485372" r:id="rId9"/>
    <p:sldLayoutId id="2147485373" r:id="rId10"/>
    <p:sldLayoutId id="2147485374" r:id="rId11"/>
  </p:sldLayoutIdLst>
  <p:transition xmlns:p14="http://schemas.microsoft.com/office/powerpoint/2010/main" spd="med"/>
  <p:timing>
    <p:tnLst>
      <p:par>
        <p:cTn xmlns:p14="http://schemas.microsoft.com/office/powerpoint/2010/main" id="1" dur="indefinite" restart="never" nodeType="tmRoot"/>
      </p:par>
    </p:tnLst>
  </p:timing>
  <p:hf hdr="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ahoma" charset="0"/>
          <a:ea typeface="ＭＳ Ｐゴシック" charset="0"/>
          <a:cs typeface="Arial" charset="0"/>
        </a:defRPr>
      </a:lvl2pPr>
      <a:lvl3pPr algn="l" rtl="0" eaLnBrk="0" fontAlgn="base" hangingPunct="0">
        <a:spcBef>
          <a:spcPct val="0"/>
        </a:spcBef>
        <a:spcAft>
          <a:spcPct val="0"/>
        </a:spcAft>
        <a:defRPr sz="3200">
          <a:solidFill>
            <a:schemeClr val="tx2"/>
          </a:solidFill>
          <a:latin typeface="Tahoma" charset="0"/>
          <a:ea typeface="ＭＳ Ｐゴシック" charset="0"/>
          <a:cs typeface="Arial" charset="0"/>
        </a:defRPr>
      </a:lvl3pPr>
      <a:lvl4pPr algn="l" rtl="0" eaLnBrk="0" fontAlgn="base" hangingPunct="0">
        <a:spcBef>
          <a:spcPct val="0"/>
        </a:spcBef>
        <a:spcAft>
          <a:spcPct val="0"/>
        </a:spcAft>
        <a:defRPr sz="3200">
          <a:solidFill>
            <a:schemeClr val="tx2"/>
          </a:solidFill>
          <a:latin typeface="Tahoma" charset="0"/>
          <a:ea typeface="ＭＳ Ｐゴシック" charset="0"/>
          <a:cs typeface="Arial" charset="0"/>
        </a:defRPr>
      </a:lvl4pPr>
      <a:lvl5pPr algn="l" rtl="0" eaLnBrk="0" fontAlgn="base" hangingPunct="0">
        <a:spcBef>
          <a:spcPct val="0"/>
        </a:spcBef>
        <a:spcAft>
          <a:spcPct val="0"/>
        </a:spcAft>
        <a:defRPr sz="3200">
          <a:solidFill>
            <a:schemeClr val="tx2"/>
          </a:solidFill>
          <a:latin typeface="Tahoma" charset="0"/>
          <a:ea typeface="ＭＳ Ｐゴシック" charset="0"/>
          <a:cs typeface="Arial" charset="0"/>
        </a:defRPr>
      </a:lvl5pPr>
      <a:lvl6pPr marL="457200" algn="l" rtl="0" fontAlgn="base">
        <a:spcBef>
          <a:spcPct val="0"/>
        </a:spcBef>
        <a:spcAft>
          <a:spcPct val="0"/>
        </a:spcAft>
        <a:defRPr sz="4400">
          <a:solidFill>
            <a:schemeClr val="tx2"/>
          </a:solidFill>
          <a:latin typeface="Tahoma" charset="0"/>
          <a:ea typeface="ＭＳ Ｐゴシック" charset="0"/>
          <a:cs typeface="Arial" charset="0"/>
        </a:defRPr>
      </a:lvl6pPr>
      <a:lvl7pPr marL="914400" algn="l" rtl="0" fontAlgn="base">
        <a:spcBef>
          <a:spcPct val="0"/>
        </a:spcBef>
        <a:spcAft>
          <a:spcPct val="0"/>
        </a:spcAft>
        <a:defRPr sz="4400">
          <a:solidFill>
            <a:schemeClr val="tx2"/>
          </a:solidFill>
          <a:latin typeface="Tahoma" charset="0"/>
          <a:ea typeface="ＭＳ Ｐゴシック" charset="0"/>
          <a:cs typeface="Arial" charset="0"/>
        </a:defRPr>
      </a:lvl7pPr>
      <a:lvl8pPr marL="1371600" algn="l" rtl="0" fontAlgn="base">
        <a:spcBef>
          <a:spcPct val="0"/>
        </a:spcBef>
        <a:spcAft>
          <a:spcPct val="0"/>
        </a:spcAft>
        <a:defRPr sz="4400">
          <a:solidFill>
            <a:schemeClr val="tx2"/>
          </a:solidFill>
          <a:latin typeface="Tahoma" charset="0"/>
          <a:ea typeface="ＭＳ Ｐゴシック" charset="0"/>
          <a:cs typeface="Arial" charset="0"/>
        </a:defRPr>
      </a:lvl8pPr>
      <a:lvl9pPr marL="1828800" algn="l" rtl="0" fontAlgn="base">
        <a:spcBef>
          <a:spcPct val="0"/>
        </a:spcBef>
        <a:spcAft>
          <a:spcPct val="0"/>
        </a:spcAft>
        <a:defRPr sz="4400">
          <a:solidFill>
            <a:schemeClr val="tx2"/>
          </a:solidFill>
          <a:latin typeface="Tahoma" charset="0"/>
          <a:ea typeface="ＭＳ Ｐゴシック" charset="0"/>
          <a:cs typeface="Arial" charset="0"/>
        </a:defRPr>
      </a:lvl9pPr>
    </p:titleStyle>
    <p:bodyStyle>
      <a:lvl1pPr marL="327025" indent="-327025" algn="l" rtl="0" eaLnBrk="0" fontAlgn="base" hangingPunct="0">
        <a:spcBef>
          <a:spcPct val="20000"/>
        </a:spcBef>
        <a:spcAft>
          <a:spcPct val="0"/>
        </a:spcAft>
        <a:buClr>
          <a:schemeClr val="tx1"/>
        </a:buClr>
        <a:buSzPct val="90000"/>
        <a:buFont typeface="Wingdings" charset="0"/>
        <a:buChar char="u"/>
        <a:defRPr sz="2000">
          <a:solidFill>
            <a:schemeClr val="tx1"/>
          </a:solidFill>
          <a:latin typeface="+mn-lt"/>
          <a:ea typeface="+mn-ea"/>
          <a:cs typeface="+mn-cs"/>
        </a:defRPr>
      </a:lvl1pPr>
      <a:lvl2pPr marL="742950" indent="-284163" algn="l" rtl="0" eaLnBrk="0" fontAlgn="base" hangingPunct="0">
        <a:spcBef>
          <a:spcPct val="20000"/>
        </a:spcBef>
        <a:spcAft>
          <a:spcPct val="0"/>
        </a:spcAft>
        <a:buClr>
          <a:schemeClr val="tx1"/>
        </a:buClr>
        <a:buSzPct val="90000"/>
        <a:buFont typeface="Wingdings" charset="0"/>
        <a:buChar char="u"/>
        <a:defRPr>
          <a:solidFill>
            <a:schemeClr val="tx1"/>
          </a:solidFill>
          <a:latin typeface="+mn-lt"/>
          <a:ea typeface="Arial" charset="0"/>
          <a:cs typeface="+mn-cs"/>
        </a:defRPr>
      </a:lvl2pPr>
      <a:lvl3pPr marL="1143000" indent="-228600" algn="l" rtl="0" eaLnBrk="0" fontAlgn="base" hangingPunct="0">
        <a:spcBef>
          <a:spcPct val="20000"/>
        </a:spcBef>
        <a:spcAft>
          <a:spcPct val="0"/>
        </a:spcAft>
        <a:buClr>
          <a:schemeClr val="tx1"/>
        </a:buClr>
        <a:buSzPct val="90000"/>
        <a:buFont typeface="Wingdings" charset="0"/>
        <a:buChar char="u"/>
        <a:defRPr sz="1600">
          <a:solidFill>
            <a:schemeClr val="tx1"/>
          </a:solidFill>
          <a:latin typeface="+mn-lt"/>
          <a:ea typeface="Arial" charset="0"/>
          <a:cs typeface="+mn-cs"/>
        </a:defRPr>
      </a:lvl3pPr>
      <a:lvl4pPr marL="1600200" indent="-228600" algn="l" rtl="0" eaLnBrk="0" fontAlgn="base" hangingPunct="0">
        <a:spcBef>
          <a:spcPct val="20000"/>
        </a:spcBef>
        <a:spcAft>
          <a:spcPct val="0"/>
        </a:spcAft>
        <a:buClr>
          <a:schemeClr val="tx1"/>
        </a:buClr>
        <a:buSzPct val="90000"/>
        <a:buFont typeface="Wingdings" charset="0"/>
        <a:buChar char="u"/>
        <a:defRPr sz="1400">
          <a:solidFill>
            <a:schemeClr val="tx1"/>
          </a:solidFill>
          <a:latin typeface="+mn-lt"/>
          <a:ea typeface="Arial" charset="0"/>
          <a:cs typeface="+mn-cs"/>
        </a:defRPr>
      </a:lvl4pPr>
      <a:lvl5pPr marL="2057400" indent="-228600" algn="l" rtl="0" eaLnBrk="0" fontAlgn="base" hangingPunct="0">
        <a:spcBef>
          <a:spcPct val="20000"/>
        </a:spcBef>
        <a:spcAft>
          <a:spcPct val="0"/>
        </a:spcAft>
        <a:buClr>
          <a:schemeClr val="tx1"/>
        </a:buClr>
        <a:buSzPct val="60000"/>
        <a:buFont typeface="Wingdings" charset="0"/>
        <a:buChar char="Ø"/>
        <a:defRPr sz="1400">
          <a:solidFill>
            <a:schemeClr val="tx1"/>
          </a:solidFill>
          <a:latin typeface="+mn-lt"/>
          <a:ea typeface="Arial" charset="0"/>
          <a:cs typeface="+mn-cs"/>
        </a:defRPr>
      </a:lvl5pPr>
      <a:lvl6pPr marL="25146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6pPr>
      <a:lvl7pPr marL="29718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7pPr>
      <a:lvl8pPr marL="34290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8pPr>
      <a:lvl9pPr marL="38862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524000"/>
            <a:ext cx="9144000" cy="152400"/>
          </a:xfrm>
          <a:prstGeom prst="rect">
            <a:avLst/>
          </a:prstGeom>
          <a:gradFill rotWithShape="0">
            <a:gsLst>
              <a:gs pos="0">
                <a:srgbClr val="E8EEFE"/>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cs typeface="Arial"/>
            </a:endParaRPr>
          </a:p>
        </p:txBody>
      </p:sp>
      <p:sp>
        <p:nvSpPr>
          <p:cNvPr id="13315" name="Rectangle 3"/>
          <p:cNvSpPr>
            <a:spLocks noChangeArrowheads="1"/>
          </p:cNvSpPr>
          <p:nvPr/>
        </p:nvSpPr>
        <p:spPr bwMode="auto">
          <a:xfrm>
            <a:off x="8839200" y="1524000"/>
            <a:ext cx="304800" cy="1219200"/>
          </a:xfrm>
          <a:prstGeom prst="rect">
            <a:avLst/>
          </a:prstGeom>
          <a:gradFill rotWithShape="0">
            <a:gsLst>
              <a:gs pos="0">
                <a:srgbClr val="E8EEFE"/>
              </a:gs>
              <a:gs pos="100000">
                <a:srgbClr val="FFFF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cs typeface="Arial"/>
            </a:endParaRPr>
          </a:p>
        </p:txBody>
      </p:sp>
      <p:sp>
        <p:nvSpPr>
          <p:cNvPr id="13316" name="Rectangle 4"/>
          <p:cNvSpPr>
            <a:spLocks noChangeArrowheads="1"/>
          </p:cNvSpPr>
          <p:nvPr/>
        </p:nvSpPr>
        <p:spPr bwMode="auto">
          <a:xfrm>
            <a:off x="0" y="1524000"/>
            <a:ext cx="609600" cy="3810000"/>
          </a:xfrm>
          <a:prstGeom prst="rect">
            <a:avLst/>
          </a:prstGeom>
          <a:gradFill rotWithShape="0">
            <a:gsLst>
              <a:gs pos="0">
                <a:srgbClr val="E8EEFE"/>
              </a:gs>
              <a:gs pos="100000">
                <a:srgbClr val="FFFF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cs typeface="Arial"/>
            </a:endParaRPr>
          </a:p>
        </p:txBody>
      </p:sp>
      <p:sp>
        <p:nvSpPr>
          <p:cNvPr id="13317" name="Rectangle 5"/>
          <p:cNvSpPr>
            <a:spLocks noChangeArrowheads="1"/>
          </p:cNvSpPr>
          <p:nvPr/>
        </p:nvSpPr>
        <p:spPr bwMode="auto">
          <a:xfrm>
            <a:off x="0" y="0"/>
            <a:ext cx="9144000" cy="1524000"/>
          </a:xfrm>
          <a:prstGeom prst="rect">
            <a:avLst/>
          </a:prstGeom>
          <a:gradFill rotWithShape="0">
            <a:gsLst>
              <a:gs pos="0">
                <a:schemeClr val="bg1"/>
              </a:gs>
              <a:gs pos="100000">
                <a:srgbClr val="E8EEFE"/>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cs-CZ">
              <a:solidFill>
                <a:srgbClr val="40458C"/>
              </a:solidFill>
              <a:cs typeface="Arial"/>
            </a:endParaRPr>
          </a:p>
          <a:p>
            <a:pPr>
              <a:defRPr/>
            </a:pPr>
            <a:endParaRPr lang="cs-CZ">
              <a:solidFill>
                <a:srgbClr val="40458C"/>
              </a:solidFill>
              <a:cs typeface="Arial"/>
            </a:endParaRPr>
          </a:p>
        </p:txBody>
      </p:sp>
      <p:grpSp>
        <p:nvGrpSpPr>
          <p:cNvPr id="1030" name="Group 6"/>
          <p:cNvGrpSpPr>
            <a:grpSpLocks/>
          </p:cNvGrpSpPr>
          <p:nvPr userDrawn="1"/>
        </p:nvGrpSpPr>
        <p:grpSpPr bwMode="auto">
          <a:xfrm>
            <a:off x="0" y="0"/>
            <a:ext cx="9144000" cy="6858000"/>
            <a:chOff x="0" y="0"/>
            <a:chExt cx="5760" cy="4320"/>
          </a:xfrm>
        </p:grpSpPr>
        <p:grpSp>
          <p:nvGrpSpPr>
            <p:cNvPr id="1045" name="Group 7"/>
            <p:cNvGrpSpPr>
              <a:grpSpLocks/>
            </p:cNvGrpSpPr>
            <p:nvPr/>
          </p:nvGrpSpPr>
          <p:grpSpPr bwMode="auto">
            <a:xfrm>
              <a:off x="0" y="192"/>
              <a:ext cx="5760" cy="4032"/>
              <a:chOff x="0" y="192"/>
              <a:chExt cx="5760" cy="4032"/>
            </a:xfrm>
          </p:grpSpPr>
          <p:sp>
            <p:nvSpPr>
              <p:cNvPr id="13320" name="Line 8"/>
              <p:cNvSpPr>
                <a:spLocks noChangeShapeType="1"/>
              </p:cNvSpPr>
              <p:nvPr/>
            </p:nvSpPr>
            <p:spPr bwMode="white">
              <a:xfrm>
                <a:off x="0" y="19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21" name="Line 9"/>
              <p:cNvSpPr>
                <a:spLocks noChangeShapeType="1"/>
              </p:cNvSpPr>
              <p:nvPr/>
            </p:nvSpPr>
            <p:spPr bwMode="white">
              <a:xfrm>
                <a:off x="0" y="38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22" name="Line 10"/>
              <p:cNvSpPr>
                <a:spLocks noChangeShapeType="1"/>
              </p:cNvSpPr>
              <p:nvPr/>
            </p:nvSpPr>
            <p:spPr bwMode="white">
              <a:xfrm>
                <a:off x="0" y="57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23" name="Line 11"/>
              <p:cNvSpPr>
                <a:spLocks noChangeShapeType="1"/>
              </p:cNvSpPr>
              <p:nvPr/>
            </p:nvSpPr>
            <p:spPr bwMode="white">
              <a:xfrm>
                <a:off x="0" y="76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24" name="Line 12"/>
              <p:cNvSpPr>
                <a:spLocks noChangeShapeType="1"/>
              </p:cNvSpPr>
              <p:nvPr/>
            </p:nvSpPr>
            <p:spPr bwMode="white">
              <a:xfrm>
                <a:off x="0" y="96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25" name="Line 13"/>
              <p:cNvSpPr>
                <a:spLocks noChangeShapeType="1"/>
              </p:cNvSpPr>
              <p:nvPr/>
            </p:nvSpPr>
            <p:spPr bwMode="white">
              <a:xfrm>
                <a:off x="0" y="115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26" name="Line 14"/>
              <p:cNvSpPr>
                <a:spLocks noChangeShapeType="1"/>
              </p:cNvSpPr>
              <p:nvPr/>
            </p:nvSpPr>
            <p:spPr bwMode="white">
              <a:xfrm>
                <a:off x="0" y="134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27" name="Line 15"/>
              <p:cNvSpPr>
                <a:spLocks noChangeShapeType="1"/>
              </p:cNvSpPr>
              <p:nvPr/>
            </p:nvSpPr>
            <p:spPr bwMode="white">
              <a:xfrm>
                <a:off x="0" y="153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28" name="Line 16"/>
              <p:cNvSpPr>
                <a:spLocks noChangeShapeType="1"/>
              </p:cNvSpPr>
              <p:nvPr/>
            </p:nvSpPr>
            <p:spPr bwMode="white">
              <a:xfrm>
                <a:off x="0" y="172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29" name="Line 17"/>
              <p:cNvSpPr>
                <a:spLocks noChangeShapeType="1"/>
              </p:cNvSpPr>
              <p:nvPr/>
            </p:nvSpPr>
            <p:spPr bwMode="white">
              <a:xfrm>
                <a:off x="0" y="192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30" name="Line 18"/>
              <p:cNvSpPr>
                <a:spLocks noChangeShapeType="1"/>
              </p:cNvSpPr>
              <p:nvPr/>
            </p:nvSpPr>
            <p:spPr bwMode="white">
              <a:xfrm>
                <a:off x="0" y="211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31" name="Line 19"/>
              <p:cNvSpPr>
                <a:spLocks noChangeShapeType="1"/>
              </p:cNvSpPr>
              <p:nvPr/>
            </p:nvSpPr>
            <p:spPr bwMode="white">
              <a:xfrm>
                <a:off x="0" y="230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32" name="Line 20"/>
              <p:cNvSpPr>
                <a:spLocks noChangeShapeType="1"/>
              </p:cNvSpPr>
              <p:nvPr/>
            </p:nvSpPr>
            <p:spPr bwMode="white">
              <a:xfrm>
                <a:off x="0" y="249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33" name="Line 21"/>
              <p:cNvSpPr>
                <a:spLocks noChangeShapeType="1"/>
              </p:cNvSpPr>
              <p:nvPr/>
            </p:nvSpPr>
            <p:spPr bwMode="white">
              <a:xfrm>
                <a:off x="0" y="268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34" name="Line 22"/>
              <p:cNvSpPr>
                <a:spLocks noChangeShapeType="1"/>
              </p:cNvSpPr>
              <p:nvPr/>
            </p:nvSpPr>
            <p:spPr bwMode="white">
              <a:xfrm>
                <a:off x="0" y="288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35" name="Line 23"/>
              <p:cNvSpPr>
                <a:spLocks noChangeShapeType="1"/>
              </p:cNvSpPr>
              <p:nvPr/>
            </p:nvSpPr>
            <p:spPr bwMode="white">
              <a:xfrm>
                <a:off x="0" y="307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36" name="Line 24"/>
              <p:cNvSpPr>
                <a:spLocks noChangeShapeType="1"/>
              </p:cNvSpPr>
              <p:nvPr/>
            </p:nvSpPr>
            <p:spPr bwMode="white">
              <a:xfrm>
                <a:off x="0" y="326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37" name="Line 25"/>
              <p:cNvSpPr>
                <a:spLocks noChangeShapeType="1"/>
              </p:cNvSpPr>
              <p:nvPr/>
            </p:nvSpPr>
            <p:spPr bwMode="white">
              <a:xfrm>
                <a:off x="0" y="345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38" name="Line 26"/>
              <p:cNvSpPr>
                <a:spLocks noChangeShapeType="1"/>
              </p:cNvSpPr>
              <p:nvPr/>
            </p:nvSpPr>
            <p:spPr bwMode="white">
              <a:xfrm>
                <a:off x="0" y="364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39" name="Line 27"/>
              <p:cNvSpPr>
                <a:spLocks noChangeShapeType="1"/>
              </p:cNvSpPr>
              <p:nvPr/>
            </p:nvSpPr>
            <p:spPr bwMode="white">
              <a:xfrm>
                <a:off x="0" y="384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40" name="Line 28"/>
              <p:cNvSpPr>
                <a:spLocks noChangeShapeType="1"/>
              </p:cNvSpPr>
              <p:nvPr/>
            </p:nvSpPr>
            <p:spPr bwMode="white">
              <a:xfrm>
                <a:off x="0" y="403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41" name="Line 29"/>
              <p:cNvSpPr>
                <a:spLocks noChangeShapeType="1"/>
              </p:cNvSpPr>
              <p:nvPr/>
            </p:nvSpPr>
            <p:spPr bwMode="white">
              <a:xfrm>
                <a:off x="0" y="422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grpSp>
        <p:grpSp>
          <p:nvGrpSpPr>
            <p:cNvPr id="1046" name="Group 30"/>
            <p:cNvGrpSpPr>
              <a:grpSpLocks/>
            </p:cNvGrpSpPr>
            <p:nvPr/>
          </p:nvGrpSpPr>
          <p:grpSpPr bwMode="auto">
            <a:xfrm>
              <a:off x="192" y="0"/>
              <a:ext cx="5376" cy="4320"/>
              <a:chOff x="192" y="0"/>
              <a:chExt cx="5376" cy="4320"/>
            </a:xfrm>
          </p:grpSpPr>
          <p:sp>
            <p:nvSpPr>
              <p:cNvPr id="13343" name="Line 31"/>
              <p:cNvSpPr>
                <a:spLocks noChangeShapeType="1"/>
              </p:cNvSpPr>
              <p:nvPr/>
            </p:nvSpPr>
            <p:spPr bwMode="white">
              <a:xfrm>
                <a:off x="19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44" name="Line 32"/>
              <p:cNvSpPr>
                <a:spLocks noChangeShapeType="1"/>
              </p:cNvSpPr>
              <p:nvPr/>
            </p:nvSpPr>
            <p:spPr bwMode="white">
              <a:xfrm>
                <a:off x="38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45" name="Line 33"/>
              <p:cNvSpPr>
                <a:spLocks noChangeShapeType="1"/>
              </p:cNvSpPr>
              <p:nvPr/>
            </p:nvSpPr>
            <p:spPr bwMode="white">
              <a:xfrm>
                <a:off x="57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46" name="Line 34"/>
              <p:cNvSpPr>
                <a:spLocks noChangeShapeType="1"/>
              </p:cNvSpPr>
              <p:nvPr/>
            </p:nvSpPr>
            <p:spPr bwMode="white">
              <a:xfrm>
                <a:off x="76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47" name="Line 35"/>
              <p:cNvSpPr>
                <a:spLocks noChangeShapeType="1"/>
              </p:cNvSpPr>
              <p:nvPr/>
            </p:nvSpPr>
            <p:spPr bwMode="white">
              <a:xfrm>
                <a:off x="96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48" name="Line 36"/>
              <p:cNvSpPr>
                <a:spLocks noChangeShapeType="1"/>
              </p:cNvSpPr>
              <p:nvPr/>
            </p:nvSpPr>
            <p:spPr bwMode="white">
              <a:xfrm>
                <a:off x="115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49" name="Line 37"/>
              <p:cNvSpPr>
                <a:spLocks noChangeShapeType="1"/>
              </p:cNvSpPr>
              <p:nvPr/>
            </p:nvSpPr>
            <p:spPr bwMode="white">
              <a:xfrm>
                <a:off x="134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50" name="Line 38"/>
              <p:cNvSpPr>
                <a:spLocks noChangeShapeType="1"/>
              </p:cNvSpPr>
              <p:nvPr/>
            </p:nvSpPr>
            <p:spPr bwMode="white">
              <a:xfrm>
                <a:off x="153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51" name="Line 39"/>
              <p:cNvSpPr>
                <a:spLocks noChangeShapeType="1"/>
              </p:cNvSpPr>
              <p:nvPr/>
            </p:nvSpPr>
            <p:spPr bwMode="white">
              <a:xfrm>
                <a:off x="172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52" name="Line 40"/>
              <p:cNvSpPr>
                <a:spLocks noChangeShapeType="1"/>
              </p:cNvSpPr>
              <p:nvPr/>
            </p:nvSpPr>
            <p:spPr bwMode="white">
              <a:xfrm>
                <a:off x="192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53" name="Line 41"/>
              <p:cNvSpPr>
                <a:spLocks noChangeShapeType="1"/>
              </p:cNvSpPr>
              <p:nvPr/>
            </p:nvSpPr>
            <p:spPr bwMode="white">
              <a:xfrm>
                <a:off x="211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54" name="Line 42"/>
              <p:cNvSpPr>
                <a:spLocks noChangeShapeType="1"/>
              </p:cNvSpPr>
              <p:nvPr/>
            </p:nvSpPr>
            <p:spPr bwMode="white">
              <a:xfrm>
                <a:off x="230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55" name="Line 43"/>
              <p:cNvSpPr>
                <a:spLocks noChangeShapeType="1"/>
              </p:cNvSpPr>
              <p:nvPr/>
            </p:nvSpPr>
            <p:spPr bwMode="white">
              <a:xfrm>
                <a:off x="249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56" name="Line 44"/>
              <p:cNvSpPr>
                <a:spLocks noChangeShapeType="1"/>
              </p:cNvSpPr>
              <p:nvPr/>
            </p:nvSpPr>
            <p:spPr bwMode="white">
              <a:xfrm>
                <a:off x="268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57" name="Line 45"/>
              <p:cNvSpPr>
                <a:spLocks noChangeShapeType="1"/>
              </p:cNvSpPr>
              <p:nvPr/>
            </p:nvSpPr>
            <p:spPr bwMode="white">
              <a:xfrm>
                <a:off x="288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58" name="Line 46"/>
              <p:cNvSpPr>
                <a:spLocks noChangeShapeType="1"/>
              </p:cNvSpPr>
              <p:nvPr/>
            </p:nvSpPr>
            <p:spPr bwMode="white">
              <a:xfrm>
                <a:off x="307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59" name="Line 47"/>
              <p:cNvSpPr>
                <a:spLocks noChangeShapeType="1"/>
              </p:cNvSpPr>
              <p:nvPr/>
            </p:nvSpPr>
            <p:spPr bwMode="white">
              <a:xfrm>
                <a:off x="326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60" name="Line 48"/>
              <p:cNvSpPr>
                <a:spLocks noChangeShapeType="1"/>
              </p:cNvSpPr>
              <p:nvPr/>
            </p:nvSpPr>
            <p:spPr bwMode="white">
              <a:xfrm>
                <a:off x="345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61" name="Line 49"/>
              <p:cNvSpPr>
                <a:spLocks noChangeShapeType="1"/>
              </p:cNvSpPr>
              <p:nvPr/>
            </p:nvSpPr>
            <p:spPr bwMode="white">
              <a:xfrm>
                <a:off x="364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62" name="Line 50"/>
              <p:cNvSpPr>
                <a:spLocks noChangeShapeType="1"/>
              </p:cNvSpPr>
              <p:nvPr/>
            </p:nvSpPr>
            <p:spPr bwMode="white">
              <a:xfrm>
                <a:off x="384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63" name="Line 51"/>
              <p:cNvSpPr>
                <a:spLocks noChangeShapeType="1"/>
              </p:cNvSpPr>
              <p:nvPr/>
            </p:nvSpPr>
            <p:spPr bwMode="white">
              <a:xfrm>
                <a:off x="403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64" name="Line 52"/>
              <p:cNvSpPr>
                <a:spLocks noChangeShapeType="1"/>
              </p:cNvSpPr>
              <p:nvPr/>
            </p:nvSpPr>
            <p:spPr bwMode="white">
              <a:xfrm>
                <a:off x="422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65" name="Line 53"/>
              <p:cNvSpPr>
                <a:spLocks noChangeShapeType="1"/>
              </p:cNvSpPr>
              <p:nvPr/>
            </p:nvSpPr>
            <p:spPr bwMode="white">
              <a:xfrm>
                <a:off x="441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66" name="Line 54"/>
              <p:cNvSpPr>
                <a:spLocks noChangeShapeType="1"/>
              </p:cNvSpPr>
              <p:nvPr/>
            </p:nvSpPr>
            <p:spPr bwMode="white">
              <a:xfrm>
                <a:off x="460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67" name="Line 55"/>
              <p:cNvSpPr>
                <a:spLocks noChangeShapeType="1"/>
              </p:cNvSpPr>
              <p:nvPr/>
            </p:nvSpPr>
            <p:spPr bwMode="white">
              <a:xfrm>
                <a:off x="480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68" name="Line 56"/>
              <p:cNvSpPr>
                <a:spLocks noChangeShapeType="1"/>
              </p:cNvSpPr>
              <p:nvPr/>
            </p:nvSpPr>
            <p:spPr bwMode="white">
              <a:xfrm>
                <a:off x="499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69" name="Line 57"/>
              <p:cNvSpPr>
                <a:spLocks noChangeShapeType="1"/>
              </p:cNvSpPr>
              <p:nvPr/>
            </p:nvSpPr>
            <p:spPr bwMode="white">
              <a:xfrm>
                <a:off x="518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70" name="Line 58"/>
              <p:cNvSpPr>
                <a:spLocks noChangeShapeType="1"/>
              </p:cNvSpPr>
              <p:nvPr/>
            </p:nvSpPr>
            <p:spPr bwMode="white">
              <a:xfrm>
                <a:off x="537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71" name="Line 59"/>
              <p:cNvSpPr>
                <a:spLocks noChangeShapeType="1"/>
              </p:cNvSpPr>
              <p:nvPr/>
            </p:nvSpPr>
            <p:spPr bwMode="white">
              <a:xfrm>
                <a:off x="556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grpSp>
      </p:grpSp>
      <p:sp>
        <p:nvSpPr>
          <p:cNvPr id="13372" name="Rectangle 60"/>
          <p:cNvSpPr>
            <a:spLocks noChangeArrowheads="1"/>
          </p:cNvSpPr>
          <p:nvPr/>
        </p:nvSpPr>
        <p:spPr bwMode="ltGray">
          <a:xfrm>
            <a:off x="3352800" y="0"/>
            <a:ext cx="5791200" cy="1524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cs typeface="Arial"/>
            </a:endParaRPr>
          </a:p>
        </p:txBody>
      </p:sp>
      <p:sp>
        <p:nvSpPr>
          <p:cNvPr id="13373" name="Line 61"/>
          <p:cNvSpPr>
            <a:spLocks noChangeShapeType="1"/>
          </p:cNvSpPr>
          <p:nvPr/>
        </p:nvSpPr>
        <p:spPr bwMode="ltGray">
          <a:xfrm>
            <a:off x="8993188" y="0"/>
            <a:ext cx="0" cy="236220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grpSp>
        <p:nvGrpSpPr>
          <p:cNvPr id="1033" name="Group 62"/>
          <p:cNvGrpSpPr>
            <a:grpSpLocks/>
          </p:cNvGrpSpPr>
          <p:nvPr/>
        </p:nvGrpSpPr>
        <p:grpSpPr bwMode="auto">
          <a:xfrm>
            <a:off x="414338" y="1416050"/>
            <a:ext cx="1784350" cy="2324100"/>
            <a:chOff x="96" y="916"/>
            <a:chExt cx="2208" cy="2876"/>
          </a:xfrm>
        </p:grpSpPr>
        <p:sp>
          <p:nvSpPr>
            <p:cNvPr id="13375" name="Line 63"/>
            <p:cNvSpPr>
              <a:spLocks noChangeShapeType="1"/>
            </p:cNvSpPr>
            <p:nvPr/>
          </p:nvSpPr>
          <p:spPr bwMode="ltGray">
            <a:xfrm flipH="1">
              <a:off x="96" y="1038"/>
              <a:ext cx="220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76" name="Line 64"/>
            <p:cNvSpPr>
              <a:spLocks noChangeShapeType="1"/>
            </p:cNvSpPr>
            <p:nvPr/>
          </p:nvSpPr>
          <p:spPr bwMode="ltGray">
            <a:xfrm>
              <a:off x="336" y="920"/>
              <a:ext cx="0" cy="287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sp>
          <p:nvSpPr>
            <p:cNvPr id="13377" name="Arc 65"/>
            <p:cNvSpPr>
              <a:spLocks/>
            </p:cNvSpPr>
            <p:nvPr/>
          </p:nvSpPr>
          <p:spPr bwMode="ltGray">
            <a:xfrm flipH="1">
              <a:off x="218" y="916"/>
              <a:ext cx="238" cy="240"/>
            </a:xfrm>
            <a:custGeom>
              <a:avLst/>
              <a:gdLst>
                <a:gd name="T0" fmla="*/ 1 w 43195"/>
                <a:gd name="T1" fmla="*/ 0 h 43200"/>
                <a:gd name="T2" fmla="*/ 0 w 43195"/>
                <a:gd name="T3" fmla="*/ 1 h 43200"/>
                <a:gd name="T4" fmla="*/ 1 w 43195"/>
                <a:gd name="T5" fmla="*/ 1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path>
                <a:path w="43195" h="43200" stroke="0"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lnTo>
                    <a:pt x="21595" y="21600"/>
                  </a:lnTo>
                  <a:lnTo>
                    <a:pt x="21114" y="5"/>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solidFill>
                  <a:srgbClr val="40458C"/>
                </a:solidFill>
              </a:endParaRPr>
            </a:p>
          </p:txBody>
        </p:sp>
      </p:grpSp>
      <p:sp>
        <p:nvSpPr>
          <p:cNvPr id="13378" name="Rectangle 66"/>
          <p:cNvSpPr>
            <a:spLocks noGrp="1" noChangeArrowheads="1"/>
          </p:cNvSpPr>
          <p:nvPr>
            <p:ph type="title"/>
          </p:nvPr>
        </p:nvSpPr>
        <p:spPr bwMode="auto">
          <a:xfrm>
            <a:off x="1077913" y="304800"/>
            <a:ext cx="69405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dirty="0" err="1"/>
              <a:t>Klepnutím</a:t>
            </a:r>
            <a:r>
              <a:rPr lang="en-US" dirty="0"/>
              <a:t> </a:t>
            </a:r>
            <a:r>
              <a:rPr lang="en-US" dirty="0" err="1"/>
              <a:t>lze</a:t>
            </a:r>
            <a:r>
              <a:rPr lang="en-US" dirty="0"/>
              <a:t> </a:t>
            </a:r>
            <a:r>
              <a:rPr lang="en-US" dirty="0" err="1"/>
              <a:t>upravit</a:t>
            </a:r>
            <a:r>
              <a:rPr lang="en-US" dirty="0"/>
              <a:t> </a:t>
            </a:r>
            <a:r>
              <a:rPr lang="en-US" dirty="0" err="1"/>
              <a:t>styl</a:t>
            </a:r>
            <a:r>
              <a:rPr lang="en-US" dirty="0"/>
              <a:t> </a:t>
            </a:r>
            <a:r>
              <a:rPr lang="en-US" dirty="0" err="1"/>
              <a:t>předlohy</a:t>
            </a:r>
            <a:r>
              <a:rPr lang="en-US" dirty="0"/>
              <a:t> </a:t>
            </a:r>
            <a:r>
              <a:rPr lang="en-US" dirty="0" err="1"/>
              <a:t>nadpisů</a:t>
            </a:r>
            <a:r>
              <a:rPr lang="en-US" dirty="0"/>
              <a:t>.</a:t>
            </a:r>
          </a:p>
        </p:txBody>
      </p:sp>
      <p:sp>
        <p:nvSpPr>
          <p:cNvPr id="13379" name="Rectangle 67" descr="Rectangle: Click to edit Master text styles&#10;Second level&#10;Third level&#10;Fourth level&#10;Fifth level"/>
          <p:cNvSpPr>
            <a:spLocks noGrp="1" noChangeArrowheads="1"/>
          </p:cNvSpPr>
          <p:nvPr>
            <p:ph type="body" idx="1"/>
          </p:nvPr>
        </p:nvSpPr>
        <p:spPr bwMode="auto">
          <a:xfrm>
            <a:off x="704850" y="1609725"/>
            <a:ext cx="8215313" cy="4687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err="1" smtClean="0"/>
              <a:t>Klepnutím</a:t>
            </a:r>
            <a:r>
              <a:rPr lang="en-US" dirty="0" smtClean="0"/>
              <a:t> </a:t>
            </a:r>
            <a:r>
              <a:rPr lang="en-US" dirty="0" err="1"/>
              <a:t>lze</a:t>
            </a:r>
            <a:r>
              <a:rPr lang="en-US" dirty="0"/>
              <a:t> </a:t>
            </a:r>
            <a:r>
              <a:rPr lang="en-US" dirty="0" err="1"/>
              <a:t>upravit</a:t>
            </a:r>
            <a:r>
              <a:rPr lang="en-US" dirty="0"/>
              <a:t> </a:t>
            </a:r>
            <a:r>
              <a:rPr lang="en-US" dirty="0" err="1"/>
              <a:t>styly</a:t>
            </a:r>
            <a:r>
              <a:rPr lang="en-US" dirty="0"/>
              <a:t> </a:t>
            </a:r>
            <a:r>
              <a:rPr lang="en-US" dirty="0" err="1"/>
              <a:t>předlohy</a:t>
            </a:r>
            <a:r>
              <a:rPr lang="en-US" dirty="0"/>
              <a:t> </a:t>
            </a:r>
            <a:r>
              <a:rPr lang="en-US" dirty="0" err="1"/>
              <a:t>textu</a:t>
            </a:r>
            <a:r>
              <a:rPr lang="en-US" dirty="0"/>
              <a:t>.</a:t>
            </a:r>
          </a:p>
          <a:p>
            <a:pPr lvl="1"/>
            <a:r>
              <a:rPr lang="en-US" dirty="0" err="1"/>
              <a:t>Druhá</a:t>
            </a:r>
            <a:r>
              <a:rPr lang="en-US" dirty="0"/>
              <a:t> </a:t>
            </a:r>
            <a:r>
              <a:rPr lang="en-US" dirty="0" err="1"/>
              <a:t>úroveň</a:t>
            </a:r>
            <a:endParaRPr lang="en-US" dirty="0"/>
          </a:p>
          <a:p>
            <a:pPr lvl="2"/>
            <a:r>
              <a:rPr lang="en-US" dirty="0" err="1"/>
              <a:t>Třetí</a:t>
            </a:r>
            <a:r>
              <a:rPr lang="en-US" dirty="0"/>
              <a:t> </a:t>
            </a:r>
            <a:r>
              <a:rPr lang="en-US" dirty="0" err="1"/>
              <a:t>úroveň</a:t>
            </a:r>
            <a:endParaRPr lang="en-US" dirty="0"/>
          </a:p>
          <a:p>
            <a:pPr lvl="3"/>
            <a:r>
              <a:rPr lang="en-US" dirty="0" err="1"/>
              <a:t>Čtvrtá</a:t>
            </a:r>
            <a:r>
              <a:rPr lang="en-US" dirty="0"/>
              <a:t> </a:t>
            </a:r>
            <a:r>
              <a:rPr lang="en-US" dirty="0" err="1" smtClean="0"/>
              <a:t>úroveň</a:t>
            </a:r>
            <a:endParaRPr lang="en-US" dirty="0"/>
          </a:p>
        </p:txBody>
      </p:sp>
      <p:sp>
        <p:nvSpPr>
          <p:cNvPr id="13383" name="Text Box 71"/>
          <p:cNvSpPr txBox="1">
            <a:spLocks noChangeArrowheads="1"/>
          </p:cNvSpPr>
          <p:nvPr/>
        </p:nvSpPr>
        <p:spPr bwMode="auto">
          <a:xfrm rot="-5400000">
            <a:off x="-1346200" y="2938463"/>
            <a:ext cx="3273425"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r">
              <a:defRPr/>
            </a:pPr>
            <a:r>
              <a:rPr lang="en-GB" sz="900" b="1" dirty="0">
                <a:solidFill>
                  <a:srgbClr val="8797DD"/>
                </a:solidFill>
                <a:latin typeface="Tahoma" charset="0"/>
                <a:cs typeface="Arial"/>
              </a:rPr>
              <a:t>Institute of Experimental and Applied Physics</a:t>
            </a:r>
            <a:endParaRPr lang="cs-CZ" sz="900" b="1" dirty="0">
              <a:solidFill>
                <a:srgbClr val="8797DD"/>
              </a:solidFill>
              <a:latin typeface="Tahoma" charset="0"/>
              <a:cs typeface="Arial"/>
            </a:endParaRPr>
          </a:p>
          <a:p>
            <a:pPr algn="r">
              <a:defRPr/>
            </a:pPr>
            <a:r>
              <a:rPr lang="en-GB" sz="900" b="1" dirty="0">
                <a:solidFill>
                  <a:srgbClr val="8797DD"/>
                </a:solidFill>
                <a:latin typeface="Tahoma" charset="0"/>
                <a:cs typeface="Arial"/>
              </a:rPr>
              <a:t>Czech Technical University in Prague</a:t>
            </a:r>
            <a:endParaRPr lang="cs-CZ" sz="900" b="1" dirty="0">
              <a:solidFill>
                <a:srgbClr val="8797DD"/>
              </a:solidFill>
              <a:latin typeface="Tahoma" charset="0"/>
              <a:cs typeface="Arial"/>
            </a:endParaRPr>
          </a:p>
        </p:txBody>
      </p:sp>
      <p:pic>
        <p:nvPicPr>
          <p:cNvPr id="1037" name="Picture 81" descr="logo_utef_modre"/>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107950" y="152400"/>
            <a:ext cx="868363"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80" descr="LZ"/>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8118475" y="304800"/>
            <a:ext cx="801688"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4"/>
          </p:nvPr>
        </p:nvSpPr>
        <p:spPr>
          <a:xfrm>
            <a:off x="8524875"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20267A00-EF6E-9545-BBB5-2EEDC88B5B19}" type="slidenum">
              <a:rPr lang="en-US">
                <a:solidFill>
                  <a:srgbClr val="40458C">
                    <a:tint val="75000"/>
                  </a:srgbClr>
                </a:solidFill>
              </a:rPr>
              <a:pPr>
                <a:defRPr/>
              </a:pPr>
              <a:t>‹#›</a:t>
            </a:fld>
            <a:endParaRPr lang="en-US" dirty="0">
              <a:solidFill>
                <a:srgbClr val="40458C">
                  <a:tint val="75000"/>
                </a:srgbClr>
              </a:solidFill>
            </a:endParaRPr>
          </a:p>
        </p:txBody>
      </p:sp>
      <p:sp>
        <p:nvSpPr>
          <p:cNvPr id="3" name="Date Placeholder 2"/>
          <p:cNvSpPr>
            <a:spLocks noGrp="1"/>
          </p:cNvSpPr>
          <p:nvPr>
            <p:ph type="dt" sz="half" idx="2"/>
          </p:nvPr>
        </p:nvSpPr>
        <p:spPr>
          <a:xfrm>
            <a:off x="149225" y="6356350"/>
            <a:ext cx="10699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r>
              <a:rPr lang="cs-CZ" smtClean="0">
                <a:solidFill>
                  <a:srgbClr val="40458C">
                    <a:tint val="75000"/>
                  </a:srgbClr>
                </a:solidFill>
              </a:rPr>
              <a:t>12.11.2019</a:t>
            </a:r>
            <a:endParaRPr lang="en-US" dirty="0">
              <a:solidFill>
                <a:srgbClr val="40458C">
                  <a:tint val="75000"/>
                </a:srgbClr>
              </a:solidFill>
            </a:endParaRPr>
          </a:p>
        </p:txBody>
      </p:sp>
      <p:sp>
        <p:nvSpPr>
          <p:cNvPr id="4" name="Footer Placeholder 3"/>
          <p:cNvSpPr>
            <a:spLocks noGrp="1"/>
          </p:cNvSpPr>
          <p:nvPr>
            <p:ph type="ftr" sz="quarter" idx="3"/>
          </p:nvPr>
        </p:nvSpPr>
        <p:spPr>
          <a:xfrm>
            <a:off x="1641475" y="6356350"/>
            <a:ext cx="567372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smtClean="0">
                <a:solidFill>
                  <a:srgbClr val="40458C">
                    <a:tint val="75000"/>
                  </a:srgbClr>
                </a:solidFill>
              </a:rPr>
              <a:t>SP, IEEE RT School, 10.-15.2019, Kuala Lumpur, Malaysia</a:t>
            </a:r>
            <a:endParaRPr lang="en-US" dirty="0">
              <a:solidFill>
                <a:srgbClr val="40458C">
                  <a:tint val="75000"/>
                </a:srgbClr>
              </a:solidFill>
            </a:endParaRPr>
          </a:p>
        </p:txBody>
      </p:sp>
    </p:spTree>
    <p:extLst>
      <p:ext uri="{BB962C8B-B14F-4D97-AF65-F5344CB8AC3E}">
        <p14:creationId xmlns:p14="http://schemas.microsoft.com/office/powerpoint/2010/main" val="2716132107"/>
      </p:ext>
    </p:extLst>
  </p:cSld>
  <p:clrMap bg1="lt1" tx1="dk1" bg2="lt2" tx2="dk2" accent1="accent1" accent2="accent2" accent3="accent3" accent4="accent4" accent5="accent5" accent6="accent6" hlink="hlink" folHlink="folHlink"/>
  <p:sldLayoutIdLst>
    <p:sldLayoutId id="2147485379" r:id="rId1"/>
    <p:sldLayoutId id="2147485380" r:id="rId2"/>
    <p:sldLayoutId id="2147485381" r:id="rId3"/>
    <p:sldLayoutId id="2147485382" r:id="rId4"/>
    <p:sldLayoutId id="2147485383" r:id="rId5"/>
    <p:sldLayoutId id="2147485384" r:id="rId6"/>
    <p:sldLayoutId id="2147485385" r:id="rId7"/>
  </p:sldLayoutIdLst>
  <p:transition xmlns:p14="http://schemas.microsoft.com/office/powerpoint/2010/main" spd="med"/>
  <p:timing>
    <p:tnLst>
      <p:par>
        <p:cTn xmlns:p14="http://schemas.microsoft.com/office/powerpoint/2010/main" id="1" dur="indefinite" restart="never" nodeType="tmRoot"/>
      </p:par>
    </p:tnLst>
  </p:timing>
  <p:hf hdr="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ahoma" charset="0"/>
          <a:ea typeface="ＭＳ Ｐゴシック" charset="0"/>
          <a:cs typeface="Arial" charset="0"/>
        </a:defRPr>
      </a:lvl2pPr>
      <a:lvl3pPr algn="l" rtl="0" eaLnBrk="0" fontAlgn="base" hangingPunct="0">
        <a:spcBef>
          <a:spcPct val="0"/>
        </a:spcBef>
        <a:spcAft>
          <a:spcPct val="0"/>
        </a:spcAft>
        <a:defRPr sz="3200">
          <a:solidFill>
            <a:schemeClr val="tx2"/>
          </a:solidFill>
          <a:latin typeface="Tahoma" charset="0"/>
          <a:ea typeface="ＭＳ Ｐゴシック" charset="0"/>
          <a:cs typeface="Arial" charset="0"/>
        </a:defRPr>
      </a:lvl3pPr>
      <a:lvl4pPr algn="l" rtl="0" eaLnBrk="0" fontAlgn="base" hangingPunct="0">
        <a:spcBef>
          <a:spcPct val="0"/>
        </a:spcBef>
        <a:spcAft>
          <a:spcPct val="0"/>
        </a:spcAft>
        <a:defRPr sz="3200">
          <a:solidFill>
            <a:schemeClr val="tx2"/>
          </a:solidFill>
          <a:latin typeface="Tahoma" charset="0"/>
          <a:ea typeface="ＭＳ Ｐゴシック" charset="0"/>
          <a:cs typeface="Arial" charset="0"/>
        </a:defRPr>
      </a:lvl4pPr>
      <a:lvl5pPr algn="l" rtl="0" eaLnBrk="0" fontAlgn="base" hangingPunct="0">
        <a:spcBef>
          <a:spcPct val="0"/>
        </a:spcBef>
        <a:spcAft>
          <a:spcPct val="0"/>
        </a:spcAft>
        <a:defRPr sz="3200">
          <a:solidFill>
            <a:schemeClr val="tx2"/>
          </a:solidFill>
          <a:latin typeface="Tahoma" charset="0"/>
          <a:ea typeface="ＭＳ Ｐゴシック" charset="0"/>
          <a:cs typeface="Arial" charset="0"/>
        </a:defRPr>
      </a:lvl5pPr>
      <a:lvl6pPr marL="457200" algn="l" rtl="0" fontAlgn="base">
        <a:spcBef>
          <a:spcPct val="0"/>
        </a:spcBef>
        <a:spcAft>
          <a:spcPct val="0"/>
        </a:spcAft>
        <a:defRPr sz="4400">
          <a:solidFill>
            <a:schemeClr val="tx2"/>
          </a:solidFill>
          <a:latin typeface="Tahoma" charset="0"/>
          <a:ea typeface="ＭＳ Ｐゴシック" charset="0"/>
          <a:cs typeface="Arial" charset="0"/>
        </a:defRPr>
      </a:lvl6pPr>
      <a:lvl7pPr marL="914400" algn="l" rtl="0" fontAlgn="base">
        <a:spcBef>
          <a:spcPct val="0"/>
        </a:spcBef>
        <a:spcAft>
          <a:spcPct val="0"/>
        </a:spcAft>
        <a:defRPr sz="4400">
          <a:solidFill>
            <a:schemeClr val="tx2"/>
          </a:solidFill>
          <a:latin typeface="Tahoma" charset="0"/>
          <a:ea typeface="ＭＳ Ｐゴシック" charset="0"/>
          <a:cs typeface="Arial" charset="0"/>
        </a:defRPr>
      </a:lvl7pPr>
      <a:lvl8pPr marL="1371600" algn="l" rtl="0" fontAlgn="base">
        <a:spcBef>
          <a:spcPct val="0"/>
        </a:spcBef>
        <a:spcAft>
          <a:spcPct val="0"/>
        </a:spcAft>
        <a:defRPr sz="4400">
          <a:solidFill>
            <a:schemeClr val="tx2"/>
          </a:solidFill>
          <a:latin typeface="Tahoma" charset="0"/>
          <a:ea typeface="ＭＳ Ｐゴシック" charset="0"/>
          <a:cs typeface="Arial" charset="0"/>
        </a:defRPr>
      </a:lvl8pPr>
      <a:lvl9pPr marL="1828800" algn="l" rtl="0" fontAlgn="base">
        <a:spcBef>
          <a:spcPct val="0"/>
        </a:spcBef>
        <a:spcAft>
          <a:spcPct val="0"/>
        </a:spcAft>
        <a:defRPr sz="4400">
          <a:solidFill>
            <a:schemeClr val="tx2"/>
          </a:solidFill>
          <a:latin typeface="Tahoma" charset="0"/>
          <a:ea typeface="ＭＳ Ｐゴシック" charset="0"/>
          <a:cs typeface="Arial" charset="0"/>
        </a:defRPr>
      </a:lvl9pPr>
    </p:titleStyle>
    <p:bodyStyle>
      <a:lvl1pPr marL="327025" indent="-327025" algn="l" rtl="0" eaLnBrk="0" fontAlgn="base" hangingPunct="0">
        <a:spcBef>
          <a:spcPct val="20000"/>
        </a:spcBef>
        <a:spcAft>
          <a:spcPct val="0"/>
        </a:spcAft>
        <a:buClr>
          <a:schemeClr val="tx1"/>
        </a:buClr>
        <a:buSzPct val="90000"/>
        <a:buFont typeface="Wingdings" charset="0"/>
        <a:buChar char="u"/>
        <a:defRPr sz="2000">
          <a:solidFill>
            <a:schemeClr val="tx1"/>
          </a:solidFill>
          <a:latin typeface="+mn-lt"/>
          <a:ea typeface="+mn-ea"/>
          <a:cs typeface="+mn-cs"/>
        </a:defRPr>
      </a:lvl1pPr>
      <a:lvl2pPr marL="742950" indent="-284163" algn="l" rtl="0" eaLnBrk="0" fontAlgn="base" hangingPunct="0">
        <a:spcBef>
          <a:spcPct val="20000"/>
        </a:spcBef>
        <a:spcAft>
          <a:spcPct val="0"/>
        </a:spcAft>
        <a:buClr>
          <a:schemeClr val="tx1"/>
        </a:buClr>
        <a:buSzPct val="90000"/>
        <a:buFont typeface="Wingdings" charset="0"/>
        <a:buChar char="u"/>
        <a:defRPr>
          <a:solidFill>
            <a:schemeClr val="tx1"/>
          </a:solidFill>
          <a:latin typeface="+mn-lt"/>
          <a:ea typeface="Arial" charset="0"/>
          <a:cs typeface="+mn-cs"/>
        </a:defRPr>
      </a:lvl2pPr>
      <a:lvl3pPr marL="1143000" indent="-228600" algn="l" rtl="0" eaLnBrk="0" fontAlgn="base" hangingPunct="0">
        <a:spcBef>
          <a:spcPct val="20000"/>
        </a:spcBef>
        <a:spcAft>
          <a:spcPct val="0"/>
        </a:spcAft>
        <a:buClr>
          <a:schemeClr val="tx1"/>
        </a:buClr>
        <a:buSzPct val="90000"/>
        <a:buFont typeface="Wingdings" charset="0"/>
        <a:buChar char="u"/>
        <a:defRPr sz="1600">
          <a:solidFill>
            <a:schemeClr val="tx1"/>
          </a:solidFill>
          <a:latin typeface="+mn-lt"/>
          <a:ea typeface="Arial" charset="0"/>
          <a:cs typeface="+mn-cs"/>
        </a:defRPr>
      </a:lvl3pPr>
      <a:lvl4pPr marL="1600200" indent="-228600" algn="l" rtl="0" eaLnBrk="0" fontAlgn="base" hangingPunct="0">
        <a:spcBef>
          <a:spcPct val="20000"/>
        </a:spcBef>
        <a:spcAft>
          <a:spcPct val="0"/>
        </a:spcAft>
        <a:buClr>
          <a:schemeClr val="tx1"/>
        </a:buClr>
        <a:buSzPct val="90000"/>
        <a:buFont typeface="Wingdings" charset="0"/>
        <a:buChar char="u"/>
        <a:defRPr sz="1400">
          <a:solidFill>
            <a:schemeClr val="tx1"/>
          </a:solidFill>
          <a:latin typeface="+mn-lt"/>
          <a:ea typeface="Arial" charset="0"/>
          <a:cs typeface="+mn-cs"/>
        </a:defRPr>
      </a:lvl4pPr>
      <a:lvl5pPr marL="2057400" indent="-228600" algn="l" rtl="0" eaLnBrk="0" fontAlgn="base" hangingPunct="0">
        <a:spcBef>
          <a:spcPct val="20000"/>
        </a:spcBef>
        <a:spcAft>
          <a:spcPct val="0"/>
        </a:spcAft>
        <a:buClr>
          <a:schemeClr val="tx1"/>
        </a:buClr>
        <a:buSzPct val="60000"/>
        <a:buFont typeface="Wingdings" charset="0"/>
        <a:buChar char="Ø"/>
        <a:defRPr sz="1400">
          <a:solidFill>
            <a:schemeClr val="tx1"/>
          </a:solidFill>
          <a:latin typeface="+mn-lt"/>
          <a:ea typeface="Arial" charset="0"/>
          <a:cs typeface="+mn-cs"/>
        </a:defRPr>
      </a:lvl5pPr>
      <a:lvl6pPr marL="25146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6pPr>
      <a:lvl7pPr marL="29718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7pPr>
      <a:lvl8pPr marL="34290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8pPr>
      <a:lvl9pPr marL="38862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524000"/>
            <a:ext cx="9144000" cy="152400"/>
          </a:xfrm>
          <a:prstGeom prst="rect">
            <a:avLst/>
          </a:prstGeom>
          <a:gradFill rotWithShape="0">
            <a:gsLst>
              <a:gs pos="0">
                <a:srgbClr val="E8EEFE"/>
              </a:gs>
              <a:gs pos="100000">
                <a:schemeClr val="bg1"/>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15" name="Rectangle 3"/>
          <p:cNvSpPr>
            <a:spLocks noChangeArrowheads="1"/>
          </p:cNvSpPr>
          <p:nvPr/>
        </p:nvSpPr>
        <p:spPr bwMode="auto">
          <a:xfrm>
            <a:off x="8839200" y="1524000"/>
            <a:ext cx="304800" cy="12192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16" name="Rectangle 4"/>
          <p:cNvSpPr>
            <a:spLocks noChangeArrowheads="1"/>
          </p:cNvSpPr>
          <p:nvPr/>
        </p:nvSpPr>
        <p:spPr bwMode="auto">
          <a:xfrm>
            <a:off x="0" y="1524000"/>
            <a:ext cx="609600" cy="38100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17" name="Rectangle 5"/>
          <p:cNvSpPr>
            <a:spLocks noChangeArrowheads="1"/>
          </p:cNvSpPr>
          <p:nvPr/>
        </p:nvSpPr>
        <p:spPr bwMode="auto">
          <a:xfrm>
            <a:off x="0" y="0"/>
            <a:ext cx="9144000" cy="1524000"/>
          </a:xfrm>
          <a:prstGeom prst="rect">
            <a:avLst/>
          </a:prstGeom>
          <a:gradFill rotWithShape="0">
            <a:gsLst>
              <a:gs pos="0">
                <a:schemeClr val="bg1"/>
              </a:gs>
              <a:gs pos="100000">
                <a:srgbClr val="E8EEFE"/>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grpSp>
        <p:nvGrpSpPr>
          <p:cNvPr id="6150" name="Group 6"/>
          <p:cNvGrpSpPr>
            <a:grpSpLocks/>
          </p:cNvGrpSpPr>
          <p:nvPr/>
        </p:nvGrpSpPr>
        <p:grpSpPr bwMode="auto">
          <a:xfrm>
            <a:off x="0" y="0"/>
            <a:ext cx="9144000" cy="6858000"/>
            <a:chOff x="0" y="0"/>
            <a:chExt cx="5760" cy="4320"/>
          </a:xfrm>
        </p:grpSpPr>
        <p:grpSp>
          <p:nvGrpSpPr>
            <p:cNvPr id="6164" name="Group 7"/>
            <p:cNvGrpSpPr>
              <a:grpSpLocks/>
            </p:cNvGrpSpPr>
            <p:nvPr/>
          </p:nvGrpSpPr>
          <p:grpSpPr bwMode="auto">
            <a:xfrm>
              <a:off x="0" y="192"/>
              <a:ext cx="5760" cy="4032"/>
              <a:chOff x="0" y="192"/>
              <a:chExt cx="5760" cy="4032"/>
            </a:xfrm>
          </p:grpSpPr>
          <p:sp>
            <p:nvSpPr>
              <p:cNvPr id="13320" name="Line 8"/>
              <p:cNvSpPr>
                <a:spLocks noChangeShapeType="1"/>
              </p:cNvSpPr>
              <p:nvPr/>
            </p:nvSpPr>
            <p:spPr bwMode="white">
              <a:xfrm>
                <a:off x="0" y="19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1" name="Line 9"/>
              <p:cNvSpPr>
                <a:spLocks noChangeShapeType="1"/>
              </p:cNvSpPr>
              <p:nvPr/>
            </p:nvSpPr>
            <p:spPr bwMode="white">
              <a:xfrm>
                <a:off x="0" y="38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2" name="Line 10"/>
              <p:cNvSpPr>
                <a:spLocks noChangeShapeType="1"/>
              </p:cNvSpPr>
              <p:nvPr/>
            </p:nvSpPr>
            <p:spPr bwMode="white">
              <a:xfrm>
                <a:off x="0" y="57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3" name="Line 11"/>
              <p:cNvSpPr>
                <a:spLocks noChangeShapeType="1"/>
              </p:cNvSpPr>
              <p:nvPr/>
            </p:nvSpPr>
            <p:spPr bwMode="white">
              <a:xfrm>
                <a:off x="0" y="76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4" name="Line 12"/>
              <p:cNvSpPr>
                <a:spLocks noChangeShapeType="1"/>
              </p:cNvSpPr>
              <p:nvPr/>
            </p:nvSpPr>
            <p:spPr bwMode="white">
              <a:xfrm>
                <a:off x="0" y="96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5" name="Line 13"/>
              <p:cNvSpPr>
                <a:spLocks noChangeShapeType="1"/>
              </p:cNvSpPr>
              <p:nvPr/>
            </p:nvSpPr>
            <p:spPr bwMode="white">
              <a:xfrm>
                <a:off x="0" y="115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6" name="Line 14"/>
              <p:cNvSpPr>
                <a:spLocks noChangeShapeType="1"/>
              </p:cNvSpPr>
              <p:nvPr/>
            </p:nvSpPr>
            <p:spPr bwMode="white">
              <a:xfrm>
                <a:off x="0" y="134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7" name="Line 15"/>
              <p:cNvSpPr>
                <a:spLocks noChangeShapeType="1"/>
              </p:cNvSpPr>
              <p:nvPr/>
            </p:nvSpPr>
            <p:spPr bwMode="white">
              <a:xfrm>
                <a:off x="0" y="153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8" name="Line 16"/>
              <p:cNvSpPr>
                <a:spLocks noChangeShapeType="1"/>
              </p:cNvSpPr>
              <p:nvPr/>
            </p:nvSpPr>
            <p:spPr bwMode="white">
              <a:xfrm>
                <a:off x="0" y="172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9" name="Line 17"/>
              <p:cNvSpPr>
                <a:spLocks noChangeShapeType="1"/>
              </p:cNvSpPr>
              <p:nvPr/>
            </p:nvSpPr>
            <p:spPr bwMode="white">
              <a:xfrm>
                <a:off x="0" y="192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0" name="Line 18"/>
              <p:cNvSpPr>
                <a:spLocks noChangeShapeType="1"/>
              </p:cNvSpPr>
              <p:nvPr/>
            </p:nvSpPr>
            <p:spPr bwMode="white">
              <a:xfrm>
                <a:off x="0" y="211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1" name="Line 19"/>
              <p:cNvSpPr>
                <a:spLocks noChangeShapeType="1"/>
              </p:cNvSpPr>
              <p:nvPr/>
            </p:nvSpPr>
            <p:spPr bwMode="white">
              <a:xfrm>
                <a:off x="0" y="230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2" name="Line 20"/>
              <p:cNvSpPr>
                <a:spLocks noChangeShapeType="1"/>
              </p:cNvSpPr>
              <p:nvPr/>
            </p:nvSpPr>
            <p:spPr bwMode="white">
              <a:xfrm>
                <a:off x="0" y="249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3" name="Line 21"/>
              <p:cNvSpPr>
                <a:spLocks noChangeShapeType="1"/>
              </p:cNvSpPr>
              <p:nvPr/>
            </p:nvSpPr>
            <p:spPr bwMode="white">
              <a:xfrm>
                <a:off x="0" y="268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4" name="Line 22"/>
              <p:cNvSpPr>
                <a:spLocks noChangeShapeType="1"/>
              </p:cNvSpPr>
              <p:nvPr/>
            </p:nvSpPr>
            <p:spPr bwMode="white">
              <a:xfrm>
                <a:off x="0" y="288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5" name="Line 23"/>
              <p:cNvSpPr>
                <a:spLocks noChangeShapeType="1"/>
              </p:cNvSpPr>
              <p:nvPr/>
            </p:nvSpPr>
            <p:spPr bwMode="white">
              <a:xfrm>
                <a:off x="0" y="307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6" name="Line 24"/>
              <p:cNvSpPr>
                <a:spLocks noChangeShapeType="1"/>
              </p:cNvSpPr>
              <p:nvPr/>
            </p:nvSpPr>
            <p:spPr bwMode="white">
              <a:xfrm>
                <a:off x="0" y="326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7" name="Line 25"/>
              <p:cNvSpPr>
                <a:spLocks noChangeShapeType="1"/>
              </p:cNvSpPr>
              <p:nvPr/>
            </p:nvSpPr>
            <p:spPr bwMode="white">
              <a:xfrm>
                <a:off x="0" y="345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8" name="Line 26"/>
              <p:cNvSpPr>
                <a:spLocks noChangeShapeType="1"/>
              </p:cNvSpPr>
              <p:nvPr/>
            </p:nvSpPr>
            <p:spPr bwMode="white">
              <a:xfrm>
                <a:off x="0" y="364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9" name="Line 27"/>
              <p:cNvSpPr>
                <a:spLocks noChangeShapeType="1"/>
              </p:cNvSpPr>
              <p:nvPr/>
            </p:nvSpPr>
            <p:spPr bwMode="white">
              <a:xfrm>
                <a:off x="0" y="384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0" name="Line 28"/>
              <p:cNvSpPr>
                <a:spLocks noChangeShapeType="1"/>
              </p:cNvSpPr>
              <p:nvPr/>
            </p:nvSpPr>
            <p:spPr bwMode="white">
              <a:xfrm>
                <a:off x="0" y="403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1" name="Line 29"/>
              <p:cNvSpPr>
                <a:spLocks noChangeShapeType="1"/>
              </p:cNvSpPr>
              <p:nvPr/>
            </p:nvSpPr>
            <p:spPr bwMode="white">
              <a:xfrm>
                <a:off x="0" y="422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grpSp>
        <p:grpSp>
          <p:nvGrpSpPr>
            <p:cNvPr id="6165" name="Group 30"/>
            <p:cNvGrpSpPr>
              <a:grpSpLocks/>
            </p:cNvGrpSpPr>
            <p:nvPr/>
          </p:nvGrpSpPr>
          <p:grpSpPr bwMode="auto">
            <a:xfrm>
              <a:off x="192" y="0"/>
              <a:ext cx="5376" cy="4320"/>
              <a:chOff x="192" y="0"/>
              <a:chExt cx="5376" cy="4320"/>
            </a:xfrm>
          </p:grpSpPr>
          <p:sp>
            <p:nvSpPr>
              <p:cNvPr id="13343" name="Line 31"/>
              <p:cNvSpPr>
                <a:spLocks noChangeShapeType="1"/>
              </p:cNvSpPr>
              <p:nvPr/>
            </p:nvSpPr>
            <p:spPr bwMode="white">
              <a:xfrm>
                <a:off x="19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4" name="Line 32"/>
              <p:cNvSpPr>
                <a:spLocks noChangeShapeType="1"/>
              </p:cNvSpPr>
              <p:nvPr/>
            </p:nvSpPr>
            <p:spPr bwMode="white">
              <a:xfrm>
                <a:off x="38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5" name="Line 33"/>
              <p:cNvSpPr>
                <a:spLocks noChangeShapeType="1"/>
              </p:cNvSpPr>
              <p:nvPr/>
            </p:nvSpPr>
            <p:spPr bwMode="white">
              <a:xfrm>
                <a:off x="57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6" name="Line 34"/>
              <p:cNvSpPr>
                <a:spLocks noChangeShapeType="1"/>
              </p:cNvSpPr>
              <p:nvPr/>
            </p:nvSpPr>
            <p:spPr bwMode="white">
              <a:xfrm>
                <a:off x="76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7" name="Line 35"/>
              <p:cNvSpPr>
                <a:spLocks noChangeShapeType="1"/>
              </p:cNvSpPr>
              <p:nvPr/>
            </p:nvSpPr>
            <p:spPr bwMode="white">
              <a:xfrm>
                <a:off x="96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8" name="Line 36"/>
              <p:cNvSpPr>
                <a:spLocks noChangeShapeType="1"/>
              </p:cNvSpPr>
              <p:nvPr/>
            </p:nvSpPr>
            <p:spPr bwMode="white">
              <a:xfrm>
                <a:off x="115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9" name="Line 37"/>
              <p:cNvSpPr>
                <a:spLocks noChangeShapeType="1"/>
              </p:cNvSpPr>
              <p:nvPr/>
            </p:nvSpPr>
            <p:spPr bwMode="white">
              <a:xfrm>
                <a:off x="134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0" name="Line 38"/>
              <p:cNvSpPr>
                <a:spLocks noChangeShapeType="1"/>
              </p:cNvSpPr>
              <p:nvPr/>
            </p:nvSpPr>
            <p:spPr bwMode="white">
              <a:xfrm>
                <a:off x="153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1" name="Line 39"/>
              <p:cNvSpPr>
                <a:spLocks noChangeShapeType="1"/>
              </p:cNvSpPr>
              <p:nvPr/>
            </p:nvSpPr>
            <p:spPr bwMode="white">
              <a:xfrm>
                <a:off x="172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2" name="Line 40"/>
              <p:cNvSpPr>
                <a:spLocks noChangeShapeType="1"/>
              </p:cNvSpPr>
              <p:nvPr/>
            </p:nvSpPr>
            <p:spPr bwMode="white">
              <a:xfrm>
                <a:off x="192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3" name="Line 41"/>
              <p:cNvSpPr>
                <a:spLocks noChangeShapeType="1"/>
              </p:cNvSpPr>
              <p:nvPr/>
            </p:nvSpPr>
            <p:spPr bwMode="white">
              <a:xfrm>
                <a:off x="211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4" name="Line 42"/>
              <p:cNvSpPr>
                <a:spLocks noChangeShapeType="1"/>
              </p:cNvSpPr>
              <p:nvPr/>
            </p:nvSpPr>
            <p:spPr bwMode="white">
              <a:xfrm>
                <a:off x="230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5" name="Line 43"/>
              <p:cNvSpPr>
                <a:spLocks noChangeShapeType="1"/>
              </p:cNvSpPr>
              <p:nvPr/>
            </p:nvSpPr>
            <p:spPr bwMode="white">
              <a:xfrm>
                <a:off x="249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6" name="Line 44"/>
              <p:cNvSpPr>
                <a:spLocks noChangeShapeType="1"/>
              </p:cNvSpPr>
              <p:nvPr/>
            </p:nvSpPr>
            <p:spPr bwMode="white">
              <a:xfrm>
                <a:off x="268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7" name="Line 45"/>
              <p:cNvSpPr>
                <a:spLocks noChangeShapeType="1"/>
              </p:cNvSpPr>
              <p:nvPr/>
            </p:nvSpPr>
            <p:spPr bwMode="white">
              <a:xfrm>
                <a:off x="288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8" name="Line 46"/>
              <p:cNvSpPr>
                <a:spLocks noChangeShapeType="1"/>
              </p:cNvSpPr>
              <p:nvPr/>
            </p:nvSpPr>
            <p:spPr bwMode="white">
              <a:xfrm>
                <a:off x="307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9" name="Line 47"/>
              <p:cNvSpPr>
                <a:spLocks noChangeShapeType="1"/>
              </p:cNvSpPr>
              <p:nvPr/>
            </p:nvSpPr>
            <p:spPr bwMode="white">
              <a:xfrm>
                <a:off x="326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0" name="Line 48"/>
              <p:cNvSpPr>
                <a:spLocks noChangeShapeType="1"/>
              </p:cNvSpPr>
              <p:nvPr/>
            </p:nvSpPr>
            <p:spPr bwMode="white">
              <a:xfrm>
                <a:off x="345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1" name="Line 49"/>
              <p:cNvSpPr>
                <a:spLocks noChangeShapeType="1"/>
              </p:cNvSpPr>
              <p:nvPr/>
            </p:nvSpPr>
            <p:spPr bwMode="white">
              <a:xfrm>
                <a:off x="364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2" name="Line 50"/>
              <p:cNvSpPr>
                <a:spLocks noChangeShapeType="1"/>
              </p:cNvSpPr>
              <p:nvPr/>
            </p:nvSpPr>
            <p:spPr bwMode="white">
              <a:xfrm>
                <a:off x="384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3" name="Line 51"/>
              <p:cNvSpPr>
                <a:spLocks noChangeShapeType="1"/>
              </p:cNvSpPr>
              <p:nvPr/>
            </p:nvSpPr>
            <p:spPr bwMode="white">
              <a:xfrm>
                <a:off x="403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4" name="Line 52"/>
              <p:cNvSpPr>
                <a:spLocks noChangeShapeType="1"/>
              </p:cNvSpPr>
              <p:nvPr/>
            </p:nvSpPr>
            <p:spPr bwMode="white">
              <a:xfrm>
                <a:off x="422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5" name="Line 53"/>
              <p:cNvSpPr>
                <a:spLocks noChangeShapeType="1"/>
              </p:cNvSpPr>
              <p:nvPr/>
            </p:nvSpPr>
            <p:spPr bwMode="white">
              <a:xfrm>
                <a:off x="441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6" name="Line 54"/>
              <p:cNvSpPr>
                <a:spLocks noChangeShapeType="1"/>
              </p:cNvSpPr>
              <p:nvPr/>
            </p:nvSpPr>
            <p:spPr bwMode="white">
              <a:xfrm>
                <a:off x="460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7" name="Line 55"/>
              <p:cNvSpPr>
                <a:spLocks noChangeShapeType="1"/>
              </p:cNvSpPr>
              <p:nvPr/>
            </p:nvSpPr>
            <p:spPr bwMode="white">
              <a:xfrm>
                <a:off x="480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8" name="Line 56"/>
              <p:cNvSpPr>
                <a:spLocks noChangeShapeType="1"/>
              </p:cNvSpPr>
              <p:nvPr/>
            </p:nvSpPr>
            <p:spPr bwMode="white">
              <a:xfrm>
                <a:off x="499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9" name="Line 57"/>
              <p:cNvSpPr>
                <a:spLocks noChangeShapeType="1"/>
              </p:cNvSpPr>
              <p:nvPr/>
            </p:nvSpPr>
            <p:spPr bwMode="white">
              <a:xfrm>
                <a:off x="518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70" name="Line 58"/>
              <p:cNvSpPr>
                <a:spLocks noChangeShapeType="1"/>
              </p:cNvSpPr>
              <p:nvPr/>
            </p:nvSpPr>
            <p:spPr bwMode="white">
              <a:xfrm>
                <a:off x="537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71" name="Line 59"/>
              <p:cNvSpPr>
                <a:spLocks noChangeShapeType="1"/>
              </p:cNvSpPr>
              <p:nvPr/>
            </p:nvSpPr>
            <p:spPr bwMode="white">
              <a:xfrm>
                <a:off x="556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grpSp>
      </p:grpSp>
      <p:sp>
        <p:nvSpPr>
          <p:cNvPr id="13372" name="Rectangle 60"/>
          <p:cNvSpPr>
            <a:spLocks noChangeArrowheads="1"/>
          </p:cNvSpPr>
          <p:nvPr/>
        </p:nvSpPr>
        <p:spPr bwMode="ltGray">
          <a:xfrm>
            <a:off x="3352800" y="0"/>
            <a:ext cx="5791200" cy="152400"/>
          </a:xfrm>
          <a:prstGeom prst="rect">
            <a:avLst/>
          </a:prstGeom>
          <a:solidFill>
            <a:schemeClr val="bg2"/>
          </a:soli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73" name="Line 61"/>
          <p:cNvSpPr>
            <a:spLocks noChangeShapeType="1"/>
          </p:cNvSpPr>
          <p:nvPr/>
        </p:nvSpPr>
        <p:spPr bwMode="ltGray">
          <a:xfrm>
            <a:off x="8839200" y="0"/>
            <a:ext cx="0" cy="2362200"/>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nvGrpSpPr>
          <p:cNvPr id="6153" name="Group 62"/>
          <p:cNvGrpSpPr>
            <a:grpSpLocks/>
          </p:cNvGrpSpPr>
          <p:nvPr/>
        </p:nvGrpSpPr>
        <p:grpSpPr bwMode="auto">
          <a:xfrm>
            <a:off x="414338" y="1416050"/>
            <a:ext cx="1784350" cy="2324100"/>
            <a:chOff x="96" y="916"/>
            <a:chExt cx="2208" cy="2876"/>
          </a:xfrm>
        </p:grpSpPr>
        <p:sp>
          <p:nvSpPr>
            <p:cNvPr id="13375" name="Line 63"/>
            <p:cNvSpPr>
              <a:spLocks noChangeShapeType="1"/>
            </p:cNvSpPr>
            <p:nvPr/>
          </p:nvSpPr>
          <p:spPr bwMode="ltGray">
            <a:xfrm flipH="1">
              <a:off x="96" y="1038"/>
              <a:ext cx="2208" cy="0"/>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3376" name="Line 64"/>
            <p:cNvSpPr>
              <a:spLocks noChangeShapeType="1"/>
            </p:cNvSpPr>
            <p:nvPr/>
          </p:nvSpPr>
          <p:spPr bwMode="ltGray">
            <a:xfrm>
              <a:off x="336" y="920"/>
              <a:ext cx="0" cy="2872"/>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3377" name="Arc 65"/>
            <p:cNvSpPr>
              <a:spLocks/>
            </p:cNvSpPr>
            <p:nvPr/>
          </p:nvSpPr>
          <p:spPr bwMode="ltGray">
            <a:xfrm flipH="1">
              <a:off x="218" y="916"/>
              <a:ext cx="238" cy="240"/>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sp>
        <p:nvSpPr>
          <p:cNvPr id="6154" name="Rectangle 66"/>
          <p:cNvSpPr>
            <a:spLocks noGrp="1" noChangeArrowheads="1"/>
          </p:cNvSpPr>
          <p:nvPr>
            <p:ph type="title"/>
          </p:nvPr>
        </p:nvSpPr>
        <p:spPr bwMode="auto">
          <a:xfrm>
            <a:off x="609600" y="3048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Klepnutím lze upravit styl předlohy nadpisů.</a:t>
            </a:r>
          </a:p>
        </p:txBody>
      </p:sp>
      <p:sp>
        <p:nvSpPr>
          <p:cNvPr id="6155" name="Rectangle 67"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Klepnutím lze upravit styly předlohy textu.</a:t>
            </a:r>
          </a:p>
          <a:p>
            <a:pPr lvl="1"/>
            <a:r>
              <a:rPr lang="en-US"/>
              <a:t>Druhá úroveň</a:t>
            </a:r>
          </a:p>
          <a:p>
            <a:pPr lvl="2"/>
            <a:r>
              <a:rPr lang="en-US"/>
              <a:t>Třetí úroveň</a:t>
            </a:r>
          </a:p>
          <a:p>
            <a:pPr lvl="3"/>
            <a:r>
              <a:rPr lang="en-US"/>
              <a:t>Čtvrtá úroveň</a:t>
            </a:r>
          </a:p>
          <a:p>
            <a:pPr lvl="4"/>
            <a:r>
              <a:rPr lang="en-US"/>
              <a:t>Pátá úroveň</a:t>
            </a:r>
          </a:p>
        </p:txBody>
      </p:sp>
      <p:sp>
        <p:nvSpPr>
          <p:cNvPr id="13380" name="Rectangle 68"/>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900">
                <a:latin typeface="+mn-lt"/>
                <a:ea typeface="+mn-ea"/>
                <a:cs typeface="+mn-cs"/>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13381" name="Rectangle 6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900">
                <a:latin typeface="Tahoma" charset="0"/>
              </a:defRPr>
            </a:lvl1pPr>
          </a:lstStyle>
          <a:p>
            <a:r>
              <a:rPr lang="en-US" smtClean="0">
                <a:solidFill>
                  <a:srgbClr val="40458C"/>
                </a:solidFill>
                <a:cs typeface="Arial" charset="0"/>
              </a:rPr>
              <a:t>SP, IEEE RT School, 10.-15.2019, Kuala Lumpur, Malaysia</a:t>
            </a:r>
          </a:p>
        </p:txBody>
      </p:sp>
      <p:sp>
        <p:nvSpPr>
          <p:cNvPr id="13383" name="Text Box 71"/>
          <p:cNvSpPr txBox="1">
            <a:spLocks noChangeArrowheads="1"/>
          </p:cNvSpPr>
          <p:nvPr/>
        </p:nvSpPr>
        <p:spPr bwMode="auto">
          <a:xfrm rot="16200000">
            <a:off x="-1346200" y="2938463"/>
            <a:ext cx="3273425" cy="365125"/>
          </a:xfrm>
          <a:prstGeom prst="rect">
            <a:avLst/>
          </a:prstGeom>
          <a:noFill/>
          <a:ln w="9525">
            <a:noFill/>
            <a:miter lim="800000"/>
            <a:headEnd/>
            <a:tailEnd/>
          </a:ln>
          <a:effectLst/>
        </p:spPr>
        <p:txBody>
          <a:bodyPr>
            <a:spAutoFit/>
          </a:bodyPr>
          <a:lstStyle/>
          <a:p>
            <a:pPr algn="r">
              <a:defRPr/>
            </a:pPr>
            <a:r>
              <a:rPr lang="en-GB" sz="900" b="1">
                <a:solidFill>
                  <a:srgbClr val="8797DD"/>
                </a:solidFill>
                <a:latin typeface="Tahoma" pitchFamily="34" charset="0"/>
                <a:cs typeface="Arial"/>
              </a:rPr>
              <a:t>Institute of Experimental and Applied Physics</a:t>
            </a:r>
            <a:endParaRPr lang="cs-CZ" sz="900" b="1">
              <a:solidFill>
                <a:srgbClr val="8797DD"/>
              </a:solidFill>
              <a:latin typeface="Tahoma" pitchFamily="34" charset="0"/>
              <a:cs typeface="Arial"/>
            </a:endParaRPr>
          </a:p>
          <a:p>
            <a:pPr algn="r">
              <a:defRPr/>
            </a:pPr>
            <a:r>
              <a:rPr lang="en-GB" sz="900" b="1">
                <a:solidFill>
                  <a:srgbClr val="8797DD"/>
                </a:solidFill>
                <a:latin typeface="Tahoma" pitchFamily="34" charset="0"/>
                <a:cs typeface="Arial"/>
              </a:rPr>
              <a:t>Czech Technical University in Prague</a:t>
            </a:r>
            <a:endParaRPr lang="cs-CZ" sz="900" b="1">
              <a:solidFill>
                <a:srgbClr val="8797DD"/>
              </a:solidFill>
              <a:latin typeface="Tahoma" pitchFamily="34" charset="0"/>
              <a:cs typeface="Arial"/>
            </a:endParaRPr>
          </a:p>
        </p:txBody>
      </p:sp>
      <p:pic>
        <p:nvPicPr>
          <p:cNvPr id="6159" name="Picture 72"/>
          <p:cNvPicPr>
            <a:picLocks noChangeAspect="1" noChangeArrowheads="1"/>
          </p:cNvPicPr>
          <p:nvPr userDrawn="1"/>
        </p:nvPicPr>
        <p:blipFill>
          <a:blip r:embed="rId1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42275" y="304800"/>
            <a:ext cx="677863"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85" name="Text Box 73"/>
          <p:cNvSpPr txBox="1">
            <a:spLocks noChangeArrowheads="1"/>
          </p:cNvSpPr>
          <p:nvPr userDrawn="1"/>
        </p:nvSpPr>
        <p:spPr bwMode="auto">
          <a:xfrm>
            <a:off x="7272338" y="6461125"/>
            <a:ext cx="1539875" cy="244475"/>
          </a:xfrm>
          <a:prstGeom prst="rect">
            <a:avLst/>
          </a:prstGeom>
          <a:noFill/>
          <a:ln w="9525" algn="ctr">
            <a:noFill/>
            <a:miter lim="800000"/>
            <a:headEnd/>
            <a:tailEnd/>
          </a:ln>
          <a:effectLst/>
        </p:spPr>
        <p:txBody>
          <a:bodyPr wrap="none">
            <a:spAutoFit/>
          </a:bodyPr>
          <a:lstStyle>
            <a:lvl1pPr eaLnBrk="0" hangingPunct="0">
              <a:defRPr sz="3600">
                <a:solidFill>
                  <a:schemeClr val="tx1"/>
                </a:solidFill>
                <a:latin typeface="Arial" charset="0"/>
                <a:ea typeface="ＭＳ Ｐゴシック" charset="0"/>
                <a:cs typeface="Arial" charset="0"/>
              </a:defRPr>
            </a:lvl1pPr>
            <a:lvl2pPr marL="742950" indent="-285750" eaLnBrk="0" hangingPunct="0">
              <a:defRPr sz="3600">
                <a:solidFill>
                  <a:schemeClr val="tx1"/>
                </a:solidFill>
                <a:latin typeface="Arial" charset="0"/>
                <a:ea typeface="Arial" charset="0"/>
                <a:cs typeface="Arial" charset="0"/>
              </a:defRPr>
            </a:lvl2pPr>
            <a:lvl3pPr marL="1143000" indent="-228600" eaLnBrk="0" hangingPunct="0">
              <a:defRPr sz="3600">
                <a:solidFill>
                  <a:schemeClr val="tx1"/>
                </a:solidFill>
                <a:latin typeface="Arial" charset="0"/>
                <a:ea typeface="Arial" charset="0"/>
                <a:cs typeface="Arial" charset="0"/>
              </a:defRPr>
            </a:lvl3pPr>
            <a:lvl4pPr marL="1600200" indent="-228600" eaLnBrk="0" hangingPunct="0">
              <a:defRPr sz="3600">
                <a:solidFill>
                  <a:schemeClr val="tx1"/>
                </a:solidFill>
                <a:latin typeface="Arial" charset="0"/>
                <a:ea typeface="Arial" charset="0"/>
                <a:cs typeface="Arial" charset="0"/>
              </a:defRPr>
            </a:lvl4pPr>
            <a:lvl5pPr marL="2057400" indent="-228600" eaLnBrk="0" hangingPunct="0">
              <a:defRPr sz="36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36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36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36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3600">
                <a:solidFill>
                  <a:schemeClr val="tx1"/>
                </a:solidFill>
                <a:latin typeface="Arial" charset="0"/>
                <a:ea typeface="Arial" charset="0"/>
                <a:cs typeface="Arial" charset="0"/>
              </a:defRPr>
            </a:lvl9pPr>
          </a:lstStyle>
          <a:p>
            <a:pPr eaLnBrk="1" hangingPunct="1"/>
            <a:r>
              <a:rPr lang="en-US" sz="1000" smtClean="0">
                <a:solidFill>
                  <a:srgbClr val="40458C"/>
                </a:solidFill>
              </a:rPr>
              <a:t>IEAP – CTU Prague  </a:t>
            </a:r>
            <a:fld id="{1095FA66-0B0A-FE49-BFA2-4C44CE7B6680}" type="slidenum">
              <a:rPr lang="en-US" sz="1000" smtClean="0">
                <a:solidFill>
                  <a:srgbClr val="40458C"/>
                </a:solidFill>
              </a:rPr>
              <a:pPr eaLnBrk="1" hangingPunct="1"/>
              <a:t>‹#›</a:t>
            </a:fld>
            <a:endParaRPr lang="cs-CZ" sz="1000" smtClean="0">
              <a:solidFill>
                <a:srgbClr val="40458C"/>
              </a:solidFill>
            </a:endParaRPr>
          </a:p>
        </p:txBody>
      </p:sp>
    </p:spTree>
    <p:extLst>
      <p:ext uri="{BB962C8B-B14F-4D97-AF65-F5344CB8AC3E}">
        <p14:creationId xmlns:p14="http://schemas.microsoft.com/office/powerpoint/2010/main" val="3711534257"/>
      </p:ext>
    </p:extLst>
  </p:cSld>
  <p:clrMap bg1="lt1" tx1="dk1" bg2="lt2" tx2="dk2" accent1="accent1" accent2="accent2" accent3="accent3" accent4="accent4" accent5="accent5" accent6="accent6" hlink="hlink" folHlink="folHlink"/>
  <p:sldLayoutIdLst>
    <p:sldLayoutId id="2147484740" r:id="rId1"/>
    <p:sldLayoutId id="2147484741" r:id="rId2"/>
    <p:sldLayoutId id="2147484742" r:id="rId3"/>
    <p:sldLayoutId id="2147484743" r:id="rId4"/>
    <p:sldLayoutId id="2147484744" r:id="rId5"/>
    <p:sldLayoutId id="2147484745" r:id="rId6"/>
    <p:sldLayoutId id="2147484746" r:id="rId7"/>
    <p:sldLayoutId id="2147484747" r:id="rId8"/>
    <p:sldLayoutId id="2147484748" r:id="rId9"/>
    <p:sldLayoutId id="2147484749" r:id="rId10"/>
    <p:sldLayoutId id="2147484750" r:id="rId11"/>
    <p:sldLayoutId id="2147484751" r:id="rId12"/>
    <p:sldLayoutId id="2147484752" r:id="rId13"/>
    <p:sldLayoutId id="2147484753" r:id="rId14"/>
  </p:sldLayoutIdLst>
  <p:transition xmlns:p14="http://schemas.microsoft.com/office/powerpoint/2010/main" spd="med"/>
  <p:timing>
    <p:tnLst>
      <p:par>
        <p:cTn xmlns:p14="http://schemas.microsoft.com/office/powerpoint/2010/main" id="1" dur="indefinite" restart="never" nodeType="tmRoot"/>
      </p:par>
    </p:tnLst>
  </p:timing>
  <p:hf hdr="0"/>
  <p:txStyles>
    <p:titleStyle>
      <a:lvl1pPr algn="l" rtl="0" eaLnBrk="0" fontAlgn="base" hangingPunct="0">
        <a:spcBef>
          <a:spcPct val="0"/>
        </a:spcBef>
        <a:spcAft>
          <a:spcPct val="0"/>
        </a:spcAft>
        <a:defRPr sz="4400">
          <a:solidFill>
            <a:schemeClr val="tx2"/>
          </a:solidFill>
          <a:latin typeface="+mj-lt"/>
          <a:ea typeface="ＭＳ Ｐゴシック" charset="0"/>
          <a:cs typeface="+mj-cs"/>
        </a:defRPr>
      </a:lvl1pPr>
      <a:lvl2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2pPr>
      <a:lvl3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3pPr>
      <a:lvl4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4pPr>
      <a:lvl5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5pPr>
      <a:lvl6pPr marL="457200" algn="l" rtl="0" fontAlgn="base">
        <a:spcBef>
          <a:spcPct val="0"/>
        </a:spcBef>
        <a:spcAft>
          <a:spcPct val="0"/>
        </a:spcAft>
        <a:defRPr sz="4400">
          <a:solidFill>
            <a:schemeClr val="tx2"/>
          </a:solidFill>
          <a:latin typeface="Tahoma" pitchFamily="34" charset="0"/>
          <a:cs typeface="Arial" charset="0"/>
        </a:defRPr>
      </a:lvl6pPr>
      <a:lvl7pPr marL="914400" algn="l" rtl="0" fontAlgn="base">
        <a:spcBef>
          <a:spcPct val="0"/>
        </a:spcBef>
        <a:spcAft>
          <a:spcPct val="0"/>
        </a:spcAft>
        <a:defRPr sz="4400">
          <a:solidFill>
            <a:schemeClr val="tx2"/>
          </a:solidFill>
          <a:latin typeface="Tahoma" pitchFamily="34" charset="0"/>
          <a:cs typeface="Arial" charset="0"/>
        </a:defRPr>
      </a:lvl7pPr>
      <a:lvl8pPr marL="1371600" algn="l" rtl="0" fontAlgn="base">
        <a:spcBef>
          <a:spcPct val="0"/>
        </a:spcBef>
        <a:spcAft>
          <a:spcPct val="0"/>
        </a:spcAft>
        <a:defRPr sz="4400">
          <a:solidFill>
            <a:schemeClr val="tx2"/>
          </a:solidFill>
          <a:latin typeface="Tahoma" pitchFamily="34" charset="0"/>
          <a:cs typeface="Arial" charset="0"/>
        </a:defRPr>
      </a:lvl8pPr>
      <a:lvl9pPr marL="1828800" algn="l" rtl="0" fontAlgn="base">
        <a:spcBef>
          <a:spcPct val="0"/>
        </a:spcBef>
        <a:spcAft>
          <a:spcPct val="0"/>
        </a:spcAft>
        <a:defRPr sz="4400">
          <a:solidFill>
            <a:schemeClr val="tx2"/>
          </a:solidFill>
          <a:latin typeface="Tahoma" pitchFamily="34" charset="0"/>
          <a:cs typeface="Arial" charset="0"/>
        </a:defRPr>
      </a:lvl9pPr>
    </p:titleStyle>
    <p:bodyStyle>
      <a:lvl1pPr marL="342900" indent="-342900" algn="l" rtl="0" eaLnBrk="0" fontAlgn="base" hangingPunct="0">
        <a:spcBef>
          <a:spcPct val="20000"/>
        </a:spcBef>
        <a:spcAft>
          <a:spcPct val="0"/>
        </a:spcAft>
        <a:buClr>
          <a:schemeClr val="hlink"/>
        </a:buClr>
        <a:buSzPct val="110000"/>
        <a:buFont typeface="Wingdings" charset="0"/>
        <a:buBlip>
          <a:blip r:embed="rId17"/>
        </a:buBlip>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lr>
          <a:schemeClr val="tx1"/>
        </a:buClr>
        <a:buSzPct val="60000"/>
        <a:buFont typeface="Wingdings" charset="0"/>
        <a:buChar char="n"/>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lr>
          <a:schemeClr val="hlink"/>
        </a:buClr>
        <a:buSzPct val="95000"/>
        <a:buFont typeface="Wingdings" charset="0"/>
        <a:buChar char="w"/>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lr>
          <a:schemeClr val="tx1"/>
        </a:buClr>
        <a:buSzPct val="65000"/>
        <a:buFont typeface="Wingdings" charset="0"/>
        <a:buChar char="n"/>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524000"/>
            <a:ext cx="9144000" cy="152400"/>
          </a:xfrm>
          <a:prstGeom prst="rect">
            <a:avLst/>
          </a:prstGeom>
          <a:gradFill rotWithShape="0">
            <a:gsLst>
              <a:gs pos="0">
                <a:srgbClr val="E8EEFE"/>
              </a:gs>
              <a:gs pos="100000">
                <a:schemeClr val="bg1"/>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15" name="Rectangle 3"/>
          <p:cNvSpPr>
            <a:spLocks noChangeArrowheads="1"/>
          </p:cNvSpPr>
          <p:nvPr/>
        </p:nvSpPr>
        <p:spPr bwMode="auto">
          <a:xfrm>
            <a:off x="8839200" y="1524000"/>
            <a:ext cx="304800" cy="12192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16" name="Rectangle 4"/>
          <p:cNvSpPr>
            <a:spLocks noChangeArrowheads="1"/>
          </p:cNvSpPr>
          <p:nvPr/>
        </p:nvSpPr>
        <p:spPr bwMode="auto">
          <a:xfrm>
            <a:off x="0" y="1524000"/>
            <a:ext cx="609600" cy="38100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17" name="Rectangle 5"/>
          <p:cNvSpPr>
            <a:spLocks noChangeArrowheads="1"/>
          </p:cNvSpPr>
          <p:nvPr/>
        </p:nvSpPr>
        <p:spPr bwMode="auto">
          <a:xfrm>
            <a:off x="0" y="0"/>
            <a:ext cx="9144000" cy="1524000"/>
          </a:xfrm>
          <a:prstGeom prst="rect">
            <a:avLst/>
          </a:prstGeom>
          <a:gradFill rotWithShape="0">
            <a:gsLst>
              <a:gs pos="0">
                <a:schemeClr val="bg1"/>
              </a:gs>
              <a:gs pos="100000">
                <a:srgbClr val="E8EEFE"/>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grpSp>
        <p:nvGrpSpPr>
          <p:cNvPr id="6150" name="Group 6"/>
          <p:cNvGrpSpPr>
            <a:grpSpLocks/>
          </p:cNvGrpSpPr>
          <p:nvPr/>
        </p:nvGrpSpPr>
        <p:grpSpPr bwMode="auto">
          <a:xfrm>
            <a:off x="0" y="0"/>
            <a:ext cx="9144000" cy="6858000"/>
            <a:chOff x="0" y="0"/>
            <a:chExt cx="5760" cy="4320"/>
          </a:xfrm>
        </p:grpSpPr>
        <p:grpSp>
          <p:nvGrpSpPr>
            <p:cNvPr id="6164" name="Group 7"/>
            <p:cNvGrpSpPr>
              <a:grpSpLocks/>
            </p:cNvGrpSpPr>
            <p:nvPr/>
          </p:nvGrpSpPr>
          <p:grpSpPr bwMode="auto">
            <a:xfrm>
              <a:off x="0" y="192"/>
              <a:ext cx="5760" cy="4032"/>
              <a:chOff x="0" y="192"/>
              <a:chExt cx="5760" cy="4032"/>
            </a:xfrm>
          </p:grpSpPr>
          <p:sp>
            <p:nvSpPr>
              <p:cNvPr id="13320" name="Line 8"/>
              <p:cNvSpPr>
                <a:spLocks noChangeShapeType="1"/>
              </p:cNvSpPr>
              <p:nvPr/>
            </p:nvSpPr>
            <p:spPr bwMode="white">
              <a:xfrm>
                <a:off x="0" y="19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1" name="Line 9"/>
              <p:cNvSpPr>
                <a:spLocks noChangeShapeType="1"/>
              </p:cNvSpPr>
              <p:nvPr/>
            </p:nvSpPr>
            <p:spPr bwMode="white">
              <a:xfrm>
                <a:off x="0" y="38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2" name="Line 10"/>
              <p:cNvSpPr>
                <a:spLocks noChangeShapeType="1"/>
              </p:cNvSpPr>
              <p:nvPr/>
            </p:nvSpPr>
            <p:spPr bwMode="white">
              <a:xfrm>
                <a:off x="0" y="57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3" name="Line 11"/>
              <p:cNvSpPr>
                <a:spLocks noChangeShapeType="1"/>
              </p:cNvSpPr>
              <p:nvPr/>
            </p:nvSpPr>
            <p:spPr bwMode="white">
              <a:xfrm>
                <a:off x="0" y="76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4" name="Line 12"/>
              <p:cNvSpPr>
                <a:spLocks noChangeShapeType="1"/>
              </p:cNvSpPr>
              <p:nvPr/>
            </p:nvSpPr>
            <p:spPr bwMode="white">
              <a:xfrm>
                <a:off x="0" y="96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5" name="Line 13"/>
              <p:cNvSpPr>
                <a:spLocks noChangeShapeType="1"/>
              </p:cNvSpPr>
              <p:nvPr/>
            </p:nvSpPr>
            <p:spPr bwMode="white">
              <a:xfrm>
                <a:off x="0" y="115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6" name="Line 14"/>
              <p:cNvSpPr>
                <a:spLocks noChangeShapeType="1"/>
              </p:cNvSpPr>
              <p:nvPr/>
            </p:nvSpPr>
            <p:spPr bwMode="white">
              <a:xfrm>
                <a:off x="0" y="134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7" name="Line 15"/>
              <p:cNvSpPr>
                <a:spLocks noChangeShapeType="1"/>
              </p:cNvSpPr>
              <p:nvPr/>
            </p:nvSpPr>
            <p:spPr bwMode="white">
              <a:xfrm>
                <a:off x="0" y="153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8" name="Line 16"/>
              <p:cNvSpPr>
                <a:spLocks noChangeShapeType="1"/>
              </p:cNvSpPr>
              <p:nvPr/>
            </p:nvSpPr>
            <p:spPr bwMode="white">
              <a:xfrm>
                <a:off x="0" y="172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9" name="Line 17"/>
              <p:cNvSpPr>
                <a:spLocks noChangeShapeType="1"/>
              </p:cNvSpPr>
              <p:nvPr/>
            </p:nvSpPr>
            <p:spPr bwMode="white">
              <a:xfrm>
                <a:off x="0" y="192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0" name="Line 18"/>
              <p:cNvSpPr>
                <a:spLocks noChangeShapeType="1"/>
              </p:cNvSpPr>
              <p:nvPr/>
            </p:nvSpPr>
            <p:spPr bwMode="white">
              <a:xfrm>
                <a:off x="0" y="211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1" name="Line 19"/>
              <p:cNvSpPr>
                <a:spLocks noChangeShapeType="1"/>
              </p:cNvSpPr>
              <p:nvPr/>
            </p:nvSpPr>
            <p:spPr bwMode="white">
              <a:xfrm>
                <a:off x="0" y="230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2" name="Line 20"/>
              <p:cNvSpPr>
                <a:spLocks noChangeShapeType="1"/>
              </p:cNvSpPr>
              <p:nvPr/>
            </p:nvSpPr>
            <p:spPr bwMode="white">
              <a:xfrm>
                <a:off x="0" y="249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3" name="Line 21"/>
              <p:cNvSpPr>
                <a:spLocks noChangeShapeType="1"/>
              </p:cNvSpPr>
              <p:nvPr/>
            </p:nvSpPr>
            <p:spPr bwMode="white">
              <a:xfrm>
                <a:off x="0" y="268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4" name="Line 22"/>
              <p:cNvSpPr>
                <a:spLocks noChangeShapeType="1"/>
              </p:cNvSpPr>
              <p:nvPr/>
            </p:nvSpPr>
            <p:spPr bwMode="white">
              <a:xfrm>
                <a:off x="0" y="288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5" name="Line 23"/>
              <p:cNvSpPr>
                <a:spLocks noChangeShapeType="1"/>
              </p:cNvSpPr>
              <p:nvPr/>
            </p:nvSpPr>
            <p:spPr bwMode="white">
              <a:xfrm>
                <a:off x="0" y="307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6" name="Line 24"/>
              <p:cNvSpPr>
                <a:spLocks noChangeShapeType="1"/>
              </p:cNvSpPr>
              <p:nvPr/>
            </p:nvSpPr>
            <p:spPr bwMode="white">
              <a:xfrm>
                <a:off x="0" y="326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7" name="Line 25"/>
              <p:cNvSpPr>
                <a:spLocks noChangeShapeType="1"/>
              </p:cNvSpPr>
              <p:nvPr/>
            </p:nvSpPr>
            <p:spPr bwMode="white">
              <a:xfrm>
                <a:off x="0" y="345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8" name="Line 26"/>
              <p:cNvSpPr>
                <a:spLocks noChangeShapeType="1"/>
              </p:cNvSpPr>
              <p:nvPr/>
            </p:nvSpPr>
            <p:spPr bwMode="white">
              <a:xfrm>
                <a:off x="0" y="364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9" name="Line 27"/>
              <p:cNvSpPr>
                <a:spLocks noChangeShapeType="1"/>
              </p:cNvSpPr>
              <p:nvPr/>
            </p:nvSpPr>
            <p:spPr bwMode="white">
              <a:xfrm>
                <a:off x="0" y="384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0" name="Line 28"/>
              <p:cNvSpPr>
                <a:spLocks noChangeShapeType="1"/>
              </p:cNvSpPr>
              <p:nvPr/>
            </p:nvSpPr>
            <p:spPr bwMode="white">
              <a:xfrm>
                <a:off x="0" y="403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1" name="Line 29"/>
              <p:cNvSpPr>
                <a:spLocks noChangeShapeType="1"/>
              </p:cNvSpPr>
              <p:nvPr/>
            </p:nvSpPr>
            <p:spPr bwMode="white">
              <a:xfrm>
                <a:off x="0" y="422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grpSp>
        <p:grpSp>
          <p:nvGrpSpPr>
            <p:cNvPr id="6165" name="Group 30"/>
            <p:cNvGrpSpPr>
              <a:grpSpLocks/>
            </p:cNvGrpSpPr>
            <p:nvPr/>
          </p:nvGrpSpPr>
          <p:grpSpPr bwMode="auto">
            <a:xfrm>
              <a:off x="192" y="0"/>
              <a:ext cx="5376" cy="4320"/>
              <a:chOff x="192" y="0"/>
              <a:chExt cx="5376" cy="4320"/>
            </a:xfrm>
          </p:grpSpPr>
          <p:sp>
            <p:nvSpPr>
              <p:cNvPr id="13343" name="Line 31"/>
              <p:cNvSpPr>
                <a:spLocks noChangeShapeType="1"/>
              </p:cNvSpPr>
              <p:nvPr/>
            </p:nvSpPr>
            <p:spPr bwMode="white">
              <a:xfrm>
                <a:off x="19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4" name="Line 32"/>
              <p:cNvSpPr>
                <a:spLocks noChangeShapeType="1"/>
              </p:cNvSpPr>
              <p:nvPr/>
            </p:nvSpPr>
            <p:spPr bwMode="white">
              <a:xfrm>
                <a:off x="38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5" name="Line 33"/>
              <p:cNvSpPr>
                <a:spLocks noChangeShapeType="1"/>
              </p:cNvSpPr>
              <p:nvPr/>
            </p:nvSpPr>
            <p:spPr bwMode="white">
              <a:xfrm>
                <a:off x="57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6" name="Line 34"/>
              <p:cNvSpPr>
                <a:spLocks noChangeShapeType="1"/>
              </p:cNvSpPr>
              <p:nvPr/>
            </p:nvSpPr>
            <p:spPr bwMode="white">
              <a:xfrm>
                <a:off x="76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7" name="Line 35"/>
              <p:cNvSpPr>
                <a:spLocks noChangeShapeType="1"/>
              </p:cNvSpPr>
              <p:nvPr/>
            </p:nvSpPr>
            <p:spPr bwMode="white">
              <a:xfrm>
                <a:off x="96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8" name="Line 36"/>
              <p:cNvSpPr>
                <a:spLocks noChangeShapeType="1"/>
              </p:cNvSpPr>
              <p:nvPr/>
            </p:nvSpPr>
            <p:spPr bwMode="white">
              <a:xfrm>
                <a:off x="115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9" name="Line 37"/>
              <p:cNvSpPr>
                <a:spLocks noChangeShapeType="1"/>
              </p:cNvSpPr>
              <p:nvPr/>
            </p:nvSpPr>
            <p:spPr bwMode="white">
              <a:xfrm>
                <a:off x="134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0" name="Line 38"/>
              <p:cNvSpPr>
                <a:spLocks noChangeShapeType="1"/>
              </p:cNvSpPr>
              <p:nvPr/>
            </p:nvSpPr>
            <p:spPr bwMode="white">
              <a:xfrm>
                <a:off x="153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1" name="Line 39"/>
              <p:cNvSpPr>
                <a:spLocks noChangeShapeType="1"/>
              </p:cNvSpPr>
              <p:nvPr/>
            </p:nvSpPr>
            <p:spPr bwMode="white">
              <a:xfrm>
                <a:off x="172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2" name="Line 40"/>
              <p:cNvSpPr>
                <a:spLocks noChangeShapeType="1"/>
              </p:cNvSpPr>
              <p:nvPr/>
            </p:nvSpPr>
            <p:spPr bwMode="white">
              <a:xfrm>
                <a:off x="192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3" name="Line 41"/>
              <p:cNvSpPr>
                <a:spLocks noChangeShapeType="1"/>
              </p:cNvSpPr>
              <p:nvPr/>
            </p:nvSpPr>
            <p:spPr bwMode="white">
              <a:xfrm>
                <a:off x="211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4" name="Line 42"/>
              <p:cNvSpPr>
                <a:spLocks noChangeShapeType="1"/>
              </p:cNvSpPr>
              <p:nvPr/>
            </p:nvSpPr>
            <p:spPr bwMode="white">
              <a:xfrm>
                <a:off x="230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5" name="Line 43"/>
              <p:cNvSpPr>
                <a:spLocks noChangeShapeType="1"/>
              </p:cNvSpPr>
              <p:nvPr/>
            </p:nvSpPr>
            <p:spPr bwMode="white">
              <a:xfrm>
                <a:off x="249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6" name="Line 44"/>
              <p:cNvSpPr>
                <a:spLocks noChangeShapeType="1"/>
              </p:cNvSpPr>
              <p:nvPr/>
            </p:nvSpPr>
            <p:spPr bwMode="white">
              <a:xfrm>
                <a:off x="268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7" name="Line 45"/>
              <p:cNvSpPr>
                <a:spLocks noChangeShapeType="1"/>
              </p:cNvSpPr>
              <p:nvPr/>
            </p:nvSpPr>
            <p:spPr bwMode="white">
              <a:xfrm>
                <a:off x="288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8" name="Line 46"/>
              <p:cNvSpPr>
                <a:spLocks noChangeShapeType="1"/>
              </p:cNvSpPr>
              <p:nvPr/>
            </p:nvSpPr>
            <p:spPr bwMode="white">
              <a:xfrm>
                <a:off x="307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9" name="Line 47"/>
              <p:cNvSpPr>
                <a:spLocks noChangeShapeType="1"/>
              </p:cNvSpPr>
              <p:nvPr/>
            </p:nvSpPr>
            <p:spPr bwMode="white">
              <a:xfrm>
                <a:off x="326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0" name="Line 48"/>
              <p:cNvSpPr>
                <a:spLocks noChangeShapeType="1"/>
              </p:cNvSpPr>
              <p:nvPr/>
            </p:nvSpPr>
            <p:spPr bwMode="white">
              <a:xfrm>
                <a:off x="345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1" name="Line 49"/>
              <p:cNvSpPr>
                <a:spLocks noChangeShapeType="1"/>
              </p:cNvSpPr>
              <p:nvPr/>
            </p:nvSpPr>
            <p:spPr bwMode="white">
              <a:xfrm>
                <a:off x="364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2" name="Line 50"/>
              <p:cNvSpPr>
                <a:spLocks noChangeShapeType="1"/>
              </p:cNvSpPr>
              <p:nvPr/>
            </p:nvSpPr>
            <p:spPr bwMode="white">
              <a:xfrm>
                <a:off x="384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3" name="Line 51"/>
              <p:cNvSpPr>
                <a:spLocks noChangeShapeType="1"/>
              </p:cNvSpPr>
              <p:nvPr/>
            </p:nvSpPr>
            <p:spPr bwMode="white">
              <a:xfrm>
                <a:off x="403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4" name="Line 52"/>
              <p:cNvSpPr>
                <a:spLocks noChangeShapeType="1"/>
              </p:cNvSpPr>
              <p:nvPr/>
            </p:nvSpPr>
            <p:spPr bwMode="white">
              <a:xfrm>
                <a:off x="422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5" name="Line 53"/>
              <p:cNvSpPr>
                <a:spLocks noChangeShapeType="1"/>
              </p:cNvSpPr>
              <p:nvPr/>
            </p:nvSpPr>
            <p:spPr bwMode="white">
              <a:xfrm>
                <a:off x="441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6" name="Line 54"/>
              <p:cNvSpPr>
                <a:spLocks noChangeShapeType="1"/>
              </p:cNvSpPr>
              <p:nvPr/>
            </p:nvSpPr>
            <p:spPr bwMode="white">
              <a:xfrm>
                <a:off x="460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7" name="Line 55"/>
              <p:cNvSpPr>
                <a:spLocks noChangeShapeType="1"/>
              </p:cNvSpPr>
              <p:nvPr/>
            </p:nvSpPr>
            <p:spPr bwMode="white">
              <a:xfrm>
                <a:off x="480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8" name="Line 56"/>
              <p:cNvSpPr>
                <a:spLocks noChangeShapeType="1"/>
              </p:cNvSpPr>
              <p:nvPr/>
            </p:nvSpPr>
            <p:spPr bwMode="white">
              <a:xfrm>
                <a:off x="499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9" name="Line 57"/>
              <p:cNvSpPr>
                <a:spLocks noChangeShapeType="1"/>
              </p:cNvSpPr>
              <p:nvPr/>
            </p:nvSpPr>
            <p:spPr bwMode="white">
              <a:xfrm>
                <a:off x="518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70" name="Line 58"/>
              <p:cNvSpPr>
                <a:spLocks noChangeShapeType="1"/>
              </p:cNvSpPr>
              <p:nvPr/>
            </p:nvSpPr>
            <p:spPr bwMode="white">
              <a:xfrm>
                <a:off x="537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71" name="Line 59"/>
              <p:cNvSpPr>
                <a:spLocks noChangeShapeType="1"/>
              </p:cNvSpPr>
              <p:nvPr/>
            </p:nvSpPr>
            <p:spPr bwMode="white">
              <a:xfrm>
                <a:off x="556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grpSp>
      </p:grpSp>
      <p:sp>
        <p:nvSpPr>
          <p:cNvPr id="13372" name="Rectangle 60"/>
          <p:cNvSpPr>
            <a:spLocks noChangeArrowheads="1"/>
          </p:cNvSpPr>
          <p:nvPr/>
        </p:nvSpPr>
        <p:spPr bwMode="ltGray">
          <a:xfrm>
            <a:off x="3352800" y="0"/>
            <a:ext cx="5791200" cy="152400"/>
          </a:xfrm>
          <a:prstGeom prst="rect">
            <a:avLst/>
          </a:prstGeom>
          <a:solidFill>
            <a:schemeClr val="bg2"/>
          </a:soli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73" name="Line 61"/>
          <p:cNvSpPr>
            <a:spLocks noChangeShapeType="1"/>
          </p:cNvSpPr>
          <p:nvPr/>
        </p:nvSpPr>
        <p:spPr bwMode="ltGray">
          <a:xfrm>
            <a:off x="8839200" y="0"/>
            <a:ext cx="0" cy="2362200"/>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nvGrpSpPr>
          <p:cNvPr id="6153" name="Group 62"/>
          <p:cNvGrpSpPr>
            <a:grpSpLocks/>
          </p:cNvGrpSpPr>
          <p:nvPr/>
        </p:nvGrpSpPr>
        <p:grpSpPr bwMode="auto">
          <a:xfrm>
            <a:off x="414338" y="1416050"/>
            <a:ext cx="1784350" cy="2324100"/>
            <a:chOff x="96" y="916"/>
            <a:chExt cx="2208" cy="2876"/>
          </a:xfrm>
        </p:grpSpPr>
        <p:sp>
          <p:nvSpPr>
            <p:cNvPr id="13375" name="Line 63"/>
            <p:cNvSpPr>
              <a:spLocks noChangeShapeType="1"/>
            </p:cNvSpPr>
            <p:nvPr/>
          </p:nvSpPr>
          <p:spPr bwMode="ltGray">
            <a:xfrm flipH="1">
              <a:off x="96" y="1038"/>
              <a:ext cx="2208" cy="0"/>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3376" name="Line 64"/>
            <p:cNvSpPr>
              <a:spLocks noChangeShapeType="1"/>
            </p:cNvSpPr>
            <p:nvPr/>
          </p:nvSpPr>
          <p:spPr bwMode="ltGray">
            <a:xfrm>
              <a:off x="336" y="920"/>
              <a:ext cx="0" cy="2872"/>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3377" name="Arc 65"/>
            <p:cNvSpPr>
              <a:spLocks/>
            </p:cNvSpPr>
            <p:nvPr/>
          </p:nvSpPr>
          <p:spPr bwMode="ltGray">
            <a:xfrm flipH="1">
              <a:off x="218" y="916"/>
              <a:ext cx="238" cy="240"/>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sp>
        <p:nvSpPr>
          <p:cNvPr id="6154" name="Rectangle 66"/>
          <p:cNvSpPr>
            <a:spLocks noGrp="1" noChangeArrowheads="1"/>
          </p:cNvSpPr>
          <p:nvPr>
            <p:ph type="title"/>
          </p:nvPr>
        </p:nvSpPr>
        <p:spPr bwMode="auto">
          <a:xfrm>
            <a:off x="609600" y="3048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Klepnutím lze upravit styl předlohy nadpisů.</a:t>
            </a:r>
          </a:p>
        </p:txBody>
      </p:sp>
      <p:sp>
        <p:nvSpPr>
          <p:cNvPr id="6155" name="Rectangle 67"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Klepnutím lze upravit styly předlohy textu.</a:t>
            </a:r>
          </a:p>
          <a:p>
            <a:pPr lvl="1"/>
            <a:r>
              <a:rPr lang="en-US"/>
              <a:t>Druhá úroveň</a:t>
            </a:r>
          </a:p>
          <a:p>
            <a:pPr lvl="2"/>
            <a:r>
              <a:rPr lang="en-US"/>
              <a:t>Třetí úroveň</a:t>
            </a:r>
          </a:p>
          <a:p>
            <a:pPr lvl="3"/>
            <a:r>
              <a:rPr lang="en-US"/>
              <a:t>Čtvrtá úroveň</a:t>
            </a:r>
          </a:p>
          <a:p>
            <a:pPr lvl="4"/>
            <a:r>
              <a:rPr lang="en-US"/>
              <a:t>Pátá úroveň</a:t>
            </a:r>
          </a:p>
        </p:txBody>
      </p:sp>
      <p:sp>
        <p:nvSpPr>
          <p:cNvPr id="13380" name="Rectangle 68"/>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900">
                <a:latin typeface="+mn-lt"/>
                <a:ea typeface="+mn-ea"/>
                <a:cs typeface="+mn-cs"/>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13381" name="Rectangle 6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900">
                <a:latin typeface="Tahoma" charset="0"/>
              </a:defRPr>
            </a:lvl1pPr>
          </a:lstStyle>
          <a:p>
            <a:r>
              <a:rPr lang="en-US" smtClean="0">
                <a:solidFill>
                  <a:srgbClr val="40458C"/>
                </a:solidFill>
                <a:cs typeface="Arial" charset="0"/>
              </a:rPr>
              <a:t>SP, IEEE RT School, 10.-15.2019, Kuala Lumpur, Malaysia</a:t>
            </a:r>
          </a:p>
        </p:txBody>
      </p:sp>
      <p:sp>
        <p:nvSpPr>
          <p:cNvPr id="13383" name="Text Box 71"/>
          <p:cNvSpPr txBox="1">
            <a:spLocks noChangeArrowheads="1"/>
          </p:cNvSpPr>
          <p:nvPr/>
        </p:nvSpPr>
        <p:spPr bwMode="auto">
          <a:xfrm rot="16200000">
            <a:off x="-1346200" y="2938463"/>
            <a:ext cx="3273425" cy="365125"/>
          </a:xfrm>
          <a:prstGeom prst="rect">
            <a:avLst/>
          </a:prstGeom>
          <a:noFill/>
          <a:ln w="9525">
            <a:noFill/>
            <a:miter lim="800000"/>
            <a:headEnd/>
            <a:tailEnd/>
          </a:ln>
          <a:effectLst/>
        </p:spPr>
        <p:txBody>
          <a:bodyPr>
            <a:spAutoFit/>
          </a:bodyPr>
          <a:lstStyle/>
          <a:p>
            <a:pPr algn="r">
              <a:defRPr/>
            </a:pPr>
            <a:r>
              <a:rPr lang="en-GB" sz="900" b="1">
                <a:solidFill>
                  <a:srgbClr val="8797DD"/>
                </a:solidFill>
                <a:latin typeface="Tahoma" pitchFamily="34" charset="0"/>
                <a:cs typeface="Arial"/>
              </a:rPr>
              <a:t>Institute of Experimental and Applied Physics</a:t>
            </a:r>
            <a:endParaRPr lang="cs-CZ" sz="900" b="1">
              <a:solidFill>
                <a:srgbClr val="8797DD"/>
              </a:solidFill>
              <a:latin typeface="Tahoma" pitchFamily="34" charset="0"/>
              <a:cs typeface="Arial"/>
            </a:endParaRPr>
          </a:p>
          <a:p>
            <a:pPr algn="r">
              <a:defRPr/>
            </a:pPr>
            <a:r>
              <a:rPr lang="en-GB" sz="900" b="1">
                <a:solidFill>
                  <a:srgbClr val="8797DD"/>
                </a:solidFill>
                <a:latin typeface="Tahoma" pitchFamily="34" charset="0"/>
                <a:cs typeface="Arial"/>
              </a:rPr>
              <a:t>Czech Technical University in Prague</a:t>
            </a:r>
            <a:endParaRPr lang="cs-CZ" sz="900" b="1">
              <a:solidFill>
                <a:srgbClr val="8797DD"/>
              </a:solidFill>
              <a:latin typeface="Tahoma" pitchFamily="34" charset="0"/>
              <a:cs typeface="Arial"/>
            </a:endParaRPr>
          </a:p>
        </p:txBody>
      </p:sp>
      <p:pic>
        <p:nvPicPr>
          <p:cNvPr id="6159" name="Picture 72"/>
          <p:cNvPicPr>
            <a:picLocks noChangeAspect="1" noChangeArrowheads="1"/>
          </p:cNvPicPr>
          <p:nvPr userDrawn="1"/>
        </p:nvPicPr>
        <p:blipFill>
          <a:blip r:embed="rId1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42275" y="304800"/>
            <a:ext cx="677863"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85" name="Text Box 73"/>
          <p:cNvSpPr txBox="1">
            <a:spLocks noChangeArrowheads="1"/>
          </p:cNvSpPr>
          <p:nvPr userDrawn="1"/>
        </p:nvSpPr>
        <p:spPr bwMode="auto">
          <a:xfrm>
            <a:off x="7272338" y="6461125"/>
            <a:ext cx="1539875" cy="244475"/>
          </a:xfrm>
          <a:prstGeom prst="rect">
            <a:avLst/>
          </a:prstGeom>
          <a:noFill/>
          <a:ln w="9525" algn="ctr">
            <a:noFill/>
            <a:miter lim="800000"/>
            <a:headEnd/>
            <a:tailEnd/>
          </a:ln>
          <a:effectLst/>
        </p:spPr>
        <p:txBody>
          <a:bodyPr wrap="none">
            <a:spAutoFit/>
          </a:bodyPr>
          <a:lstStyle>
            <a:lvl1pPr eaLnBrk="0" hangingPunct="0">
              <a:defRPr sz="3600">
                <a:solidFill>
                  <a:schemeClr val="tx1"/>
                </a:solidFill>
                <a:latin typeface="Arial" charset="0"/>
                <a:ea typeface="ＭＳ Ｐゴシック" charset="0"/>
                <a:cs typeface="Arial" charset="0"/>
              </a:defRPr>
            </a:lvl1pPr>
            <a:lvl2pPr marL="742950" indent="-285750" eaLnBrk="0" hangingPunct="0">
              <a:defRPr sz="3600">
                <a:solidFill>
                  <a:schemeClr val="tx1"/>
                </a:solidFill>
                <a:latin typeface="Arial" charset="0"/>
                <a:ea typeface="Arial" charset="0"/>
                <a:cs typeface="Arial" charset="0"/>
              </a:defRPr>
            </a:lvl2pPr>
            <a:lvl3pPr marL="1143000" indent="-228600" eaLnBrk="0" hangingPunct="0">
              <a:defRPr sz="3600">
                <a:solidFill>
                  <a:schemeClr val="tx1"/>
                </a:solidFill>
                <a:latin typeface="Arial" charset="0"/>
                <a:ea typeface="Arial" charset="0"/>
                <a:cs typeface="Arial" charset="0"/>
              </a:defRPr>
            </a:lvl3pPr>
            <a:lvl4pPr marL="1600200" indent="-228600" eaLnBrk="0" hangingPunct="0">
              <a:defRPr sz="3600">
                <a:solidFill>
                  <a:schemeClr val="tx1"/>
                </a:solidFill>
                <a:latin typeface="Arial" charset="0"/>
                <a:ea typeface="Arial" charset="0"/>
                <a:cs typeface="Arial" charset="0"/>
              </a:defRPr>
            </a:lvl4pPr>
            <a:lvl5pPr marL="2057400" indent="-228600" eaLnBrk="0" hangingPunct="0">
              <a:defRPr sz="36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36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36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36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3600">
                <a:solidFill>
                  <a:schemeClr val="tx1"/>
                </a:solidFill>
                <a:latin typeface="Arial" charset="0"/>
                <a:ea typeface="Arial" charset="0"/>
                <a:cs typeface="Arial" charset="0"/>
              </a:defRPr>
            </a:lvl9pPr>
          </a:lstStyle>
          <a:p>
            <a:pPr eaLnBrk="1" hangingPunct="1"/>
            <a:r>
              <a:rPr lang="en-US" sz="1000" smtClean="0">
                <a:solidFill>
                  <a:srgbClr val="40458C"/>
                </a:solidFill>
              </a:rPr>
              <a:t>IEAP – CTU Prague  </a:t>
            </a:r>
            <a:fld id="{1095FA66-0B0A-FE49-BFA2-4C44CE7B6680}" type="slidenum">
              <a:rPr lang="en-US" sz="1000" smtClean="0">
                <a:solidFill>
                  <a:srgbClr val="40458C"/>
                </a:solidFill>
              </a:rPr>
              <a:pPr eaLnBrk="1" hangingPunct="1"/>
              <a:t>‹#›</a:t>
            </a:fld>
            <a:endParaRPr lang="cs-CZ" sz="1000" smtClean="0">
              <a:solidFill>
                <a:srgbClr val="40458C"/>
              </a:solidFill>
            </a:endParaRPr>
          </a:p>
        </p:txBody>
      </p:sp>
    </p:spTree>
    <p:extLst>
      <p:ext uri="{BB962C8B-B14F-4D97-AF65-F5344CB8AC3E}">
        <p14:creationId xmlns:p14="http://schemas.microsoft.com/office/powerpoint/2010/main" val="4168336622"/>
      </p:ext>
    </p:extLst>
  </p:cSld>
  <p:clrMap bg1="lt1" tx1="dk1" bg2="lt2" tx2="dk2" accent1="accent1" accent2="accent2" accent3="accent3" accent4="accent4" accent5="accent5" accent6="accent6" hlink="hlink" folHlink="folHlink"/>
  <p:sldLayoutIdLst>
    <p:sldLayoutId id="2147484755" r:id="rId1"/>
    <p:sldLayoutId id="2147484756" r:id="rId2"/>
    <p:sldLayoutId id="2147484757" r:id="rId3"/>
    <p:sldLayoutId id="2147484758" r:id="rId4"/>
    <p:sldLayoutId id="2147484759" r:id="rId5"/>
    <p:sldLayoutId id="2147484760" r:id="rId6"/>
    <p:sldLayoutId id="2147484761" r:id="rId7"/>
    <p:sldLayoutId id="2147484762" r:id="rId8"/>
    <p:sldLayoutId id="2147484763" r:id="rId9"/>
    <p:sldLayoutId id="2147484764" r:id="rId10"/>
    <p:sldLayoutId id="2147484765" r:id="rId11"/>
    <p:sldLayoutId id="2147484766" r:id="rId12"/>
    <p:sldLayoutId id="2147484767" r:id="rId13"/>
    <p:sldLayoutId id="2147484768" r:id="rId14"/>
  </p:sldLayoutIdLst>
  <p:transition xmlns:p14="http://schemas.microsoft.com/office/powerpoint/2010/main" spd="med"/>
  <p:timing>
    <p:tnLst>
      <p:par>
        <p:cTn xmlns:p14="http://schemas.microsoft.com/office/powerpoint/2010/main" id="1" dur="indefinite" restart="never" nodeType="tmRoot"/>
      </p:par>
    </p:tnLst>
  </p:timing>
  <p:hf hdr="0"/>
  <p:txStyles>
    <p:titleStyle>
      <a:lvl1pPr algn="l" rtl="0" eaLnBrk="0" fontAlgn="base" hangingPunct="0">
        <a:spcBef>
          <a:spcPct val="0"/>
        </a:spcBef>
        <a:spcAft>
          <a:spcPct val="0"/>
        </a:spcAft>
        <a:defRPr sz="4400">
          <a:solidFill>
            <a:schemeClr val="tx2"/>
          </a:solidFill>
          <a:latin typeface="+mj-lt"/>
          <a:ea typeface="ＭＳ Ｐゴシック" charset="0"/>
          <a:cs typeface="+mj-cs"/>
        </a:defRPr>
      </a:lvl1pPr>
      <a:lvl2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2pPr>
      <a:lvl3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3pPr>
      <a:lvl4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4pPr>
      <a:lvl5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5pPr>
      <a:lvl6pPr marL="457200" algn="l" rtl="0" fontAlgn="base">
        <a:spcBef>
          <a:spcPct val="0"/>
        </a:spcBef>
        <a:spcAft>
          <a:spcPct val="0"/>
        </a:spcAft>
        <a:defRPr sz="4400">
          <a:solidFill>
            <a:schemeClr val="tx2"/>
          </a:solidFill>
          <a:latin typeface="Tahoma" pitchFamily="34" charset="0"/>
          <a:cs typeface="Arial" charset="0"/>
        </a:defRPr>
      </a:lvl6pPr>
      <a:lvl7pPr marL="914400" algn="l" rtl="0" fontAlgn="base">
        <a:spcBef>
          <a:spcPct val="0"/>
        </a:spcBef>
        <a:spcAft>
          <a:spcPct val="0"/>
        </a:spcAft>
        <a:defRPr sz="4400">
          <a:solidFill>
            <a:schemeClr val="tx2"/>
          </a:solidFill>
          <a:latin typeface="Tahoma" pitchFamily="34" charset="0"/>
          <a:cs typeface="Arial" charset="0"/>
        </a:defRPr>
      </a:lvl7pPr>
      <a:lvl8pPr marL="1371600" algn="l" rtl="0" fontAlgn="base">
        <a:spcBef>
          <a:spcPct val="0"/>
        </a:spcBef>
        <a:spcAft>
          <a:spcPct val="0"/>
        </a:spcAft>
        <a:defRPr sz="4400">
          <a:solidFill>
            <a:schemeClr val="tx2"/>
          </a:solidFill>
          <a:latin typeface="Tahoma" pitchFamily="34" charset="0"/>
          <a:cs typeface="Arial" charset="0"/>
        </a:defRPr>
      </a:lvl8pPr>
      <a:lvl9pPr marL="1828800" algn="l" rtl="0" fontAlgn="base">
        <a:spcBef>
          <a:spcPct val="0"/>
        </a:spcBef>
        <a:spcAft>
          <a:spcPct val="0"/>
        </a:spcAft>
        <a:defRPr sz="4400">
          <a:solidFill>
            <a:schemeClr val="tx2"/>
          </a:solidFill>
          <a:latin typeface="Tahoma" pitchFamily="34" charset="0"/>
          <a:cs typeface="Arial" charset="0"/>
        </a:defRPr>
      </a:lvl9pPr>
    </p:titleStyle>
    <p:bodyStyle>
      <a:lvl1pPr marL="342900" indent="-342900" algn="l" rtl="0" eaLnBrk="0" fontAlgn="base" hangingPunct="0">
        <a:spcBef>
          <a:spcPct val="20000"/>
        </a:spcBef>
        <a:spcAft>
          <a:spcPct val="0"/>
        </a:spcAft>
        <a:buClr>
          <a:schemeClr val="hlink"/>
        </a:buClr>
        <a:buSzPct val="110000"/>
        <a:buFont typeface="Wingdings" charset="0"/>
        <a:buBlip>
          <a:blip r:embed="rId17"/>
        </a:buBlip>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lr>
          <a:schemeClr val="tx1"/>
        </a:buClr>
        <a:buSzPct val="60000"/>
        <a:buFont typeface="Wingdings" charset="0"/>
        <a:buChar char="n"/>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lr>
          <a:schemeClr val="hlink"/>
        </a:buClr>
        <a:buSzPct val="95000"/>
        <a:buFont typeface="Wingdings" charset="0"/>
        <a:buChar char="w"/>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lr>
          <a:schemeClr val="tx1"/>
        </a:buClr>
        <a:buSzPct val="65000"/>
        <a:buFont typeface="Wingdings" charset="0"/>
        <a:buChar char="n"/>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524000"/>
            <a:ext cx="9144000" cy="152400"/>
          </a:xfrm>
          <a:prstGeom prst="rect">
            <a:avLst/>
          </a:prstGeom>
          <a:gradFill rotWithShape="0">
            <a:gsLst>
              <a:gs pos="0">
                <a:srgbClr val="E8EEFE"/>
              </a:gs>
              <a:gs pos="100000">
                <a:schemeClr val="bg1"/>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15" name="Rectangle 3"/>
          <p:cNvSpPr>
            <a:spLocks noChangeArrowheads="1"/>
          </p:cNvSpPr>
          <p:nvPr/>
        </p:nvSpPr>
        <p:spPr bwMode="auto">
          <a:xfrm>
            <a:off x="8839200" y="1524000"/>
            <a:ext cx="304800" cy="12192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16" name="Rectangle 4"/>
          <p:cNvSpPr>
            <a:spLocks noChangeArrowheads="1"/>
          </p:cNvSpPr>
          <p:nvPr/>
        </p:nvSpPr>
        <p:spPr bwMode="auto">
          <a:xfrm>
            <a:off x="0" y="1524000"/>
            <a:ext cx="609600" cy="38100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17" name="Rectangle 5"/>
          <p:cNvSpPr>
            <a:spLocks noChangeArrowheads="1"/>
          </p:cNvSpPr>
          <p:nvPr/>
        </p:nvSpPr>
        <p:spPr bwMode="auto">
          <a:xfrm>
            <a:off x="0" y="0"/>
            <a:ext cx="9144000" cy="1524000"/>
          </a:xfrm>
          <a:prstGeom prst="rect">
            <a:avLst/>
          </a:prstGeom>
          <a:gradFill rotWithShape="0">
            <a:gsLst>
              <a:gs pos="0">
                <a:schemeClr val="bg1"/>
              </a:gs>
              <a:gs pos="100000">
                <a:srgbClr val="E8EEFE"/>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grpSp>
        <p:nvGrpSpPr>
          <p:cNvPr id="6150" name="Group 6"/>
          <p:cNvGrpSpPr>
            <a:grpSpLocks/>
          </p:cNvGrpSpPr>
          <p:nvPr/>
        </p:nvGrpSpPr>
        <p:grpSpPr bwMode="auto">
          <a:xfrm>
            <a:off x="0" y="0"/>
            <a:ext cx="9144000" cy="6858000"/>
            <a:chOff x="0" y="0"/>
            <a:chExt cx="5760" cy="4320"/>
          </a:xfrm>
        </p:grpSpPr>
        <p:grpSp>
          <p:nvGrpSpPr>
            <p:cNvPr id="6164" name="Group 7"/>
            <p:cNvGrpSpPr>
              <a:grpSpLocks/>
            </p:cNvGrpSpPr>
            <p:nvPr/>
          </p:nvGrpSpPr>
          <p:grpSpPr bwMode="auto">
            <a:xfrm>
              <a:off x="0" y="192"/>
              <a:ext cx="5760" cy="4032"/>
              <a:chOff x="0" y="192"/>
              <a:chExt cx="5760" cy="4032"/>
            </a:xfrm>
          </p:grpSpPr>
          <p:sp>
            <p:nvSpPr>
              <p:cNvPr id="13320" name="Line 8"/>
              <p:cNvSpPr>
                <a:spLocks noChangeShapeType="1"/>
              </p:cNvSpPr>
              <p:nvPr/>
            </p:nvSpPr>
            <p:spPr bwMode="white">
              <a:xfrm>
                <a:off x="0" y="19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1" name="Line 9"/>
              <p:cNvSpPr>
                <a:spLocks noChangeShapeType="1"/>
              </p:cNvSpPr>
              <p:nvPr/>
            </p:nvSpPr>
            <p:spPr bwMode="white">
              <a:xfrm>
                <a:off x="0" y="38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2" name="Line 10"/>
              <p:cNvSpPr>
                <a:spLocks noChangeShapeType="1"/>
              </p:cNvSpPr>
              <p:nvPr/>
            </p:nvSpPr>
            <p:spPr bwMode="white">
              <a:xfrm>
                <a:off x="0" y="57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3" name="Line 11"/>
              <p:cNvSpPr>
                <a:spLocks noChangeShapeType="1"/>
              </p:cNvSpPr>
              <p:nvPr/>
            </p:nvSpPr>
            <p:spPr bwMode="white">
              <a:xfrm>
                <a:off x="0" y="76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4" name="Line 12"/>
              <p:cNvSpPr>
                <a:spLocks noChangeShapeType="1"/>
              </p:cNvSpPr>
              <p:nvPr/>
            </p:nvSpPr>
            <p:spPr bwMode="white">
              <a:xfrm>
                <a:off x="0" y="96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5" name="Line 13"/>
              <p:cNvSpPr>
                <a:spLocks noChangeShapeType="1"/>
              </p:cNvSpPr>
              <p:nvPr/>
            </p:nvSpPr>
            <p:spPr bwMode="white">
              <a:xfrm>
                <a:off x="0" y="115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6" name="Line 14"/>
              <p:cNvSpPr>
                <a:spLocks noChangeShapeType="1"/>
              </p:cNvSpPr>
              <p:nvPr/>
            </p:nvSpPr>
            <p:spPr bwMode="white">
              <a:xfrm>
                <a:off x="0" y="134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7" name="Line 15"/>
              <p:cNvSpPr>
                <a:spLocks noChangeShapeType="1"/>
              </p:cNvSpPr>
              <p:nvPr/>
            </p:nvSpPr>
            <p:spPr bwMode="white">
              <a:xfrm>
                <a:off x="0" y="153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8" name="Line 16"/>
              <p:cNvSpPr>
                <a:spLocks noChangeShapeType="1"/>
              </p:cNvSpPr>
              <p:nvPr/>
            </p:nvSpPr>
            <p:spPr bwMode="white">
              <a:xfrm>
                <a:off x="0" y="172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9" name="Line 17"/>
              <p:cNvSpPr>
                <a:spLocks noChangeShapeType="1"/>
              </p:cNvSpPr>
              <p:nvPr/>
            </p:nvSpPr>
            <p:spPr bwMode="white">
              <a:xfrm>
                <a:off x="0" y="192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0" name="Line 18"/>
              <p:cNvSpPr>
                <a:spLocks noChangeShapeType="1"/>
              </p:cNvSpPr>
              <p:nvPr/>
            </p:nvSpPr>
            <p:spPr bwMode="white">
              <a:xfrm>
                <a:off x="0" y="211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1" name="Line 19"/>
              <p:cNvSpPr>
                <a:spLocks noChangeShapeType="1"/>
              </p:cNvSpPr>
              <p:nvPr/>
            </p:nvSpPr>
            <p:spPr bwMode="white">
              <a:xfrm>
                <a:off x="0" y="230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2" name="Line 20"/>
              <p:cNvSpPr>
                <a:spLocks noChangeShapeType="1"/>
              </p:cNvSpPr>
              <p:nvPr/>
            </p:nvSpPr>
            <p:spPr bwMode="white">
              <a:xfrm>
                <a:off x="0" y="249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3" name="Line 21"/>
              <p:cNvSpPr>
                <a:spLocks noChangeShapeType="1"/>
              </p:cNvSpPr>
              <p:nvPr/>
            </p:nvSpPr>
            <p:spPr bwMode="white">
              <a:xfrm>
                <a:off x="0" y="268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4" name="Line 22"/>
              <p:cNvSpPr>
                <a:spLocks noChangeShapeType="1"/>
              </p:cNvSpPr>
              <p:nvPr/>
            </p:nvSpPr>
            <p:spPr bwMode="white">
              <a:xfrm>
                <a:off x="0" y="288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5" name="Line 23"/>
              <p:cNvSpPr>
                <a:spLocks noChangeShapeType="1"/>
              </p:cNvSpPr>
              <p:nvPr/>
            </p:nvSpPr>
            <p:spPr bwMode="white">
              <a:xfrm>
                <a:off x="0" y="307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6" name="Line 24"/>
              <p:cNvSpPr>
                <a:spLocks noChangeShapeType="1"/>
              </p:cNvSpPr>
              <p:nvPr/>
            </p:nvSpPr>
            <p:spPr bwMode="white">
              <a:xfrm>
                <a:off x="0" y="326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7" name="Line 25"/>
              <p:cNvSpPr>
                <a:spLocks noChangeShapeType="1"/>
              </p:cNvSpPr>
              <p:nvPr/>
            </p:nvSpPr>
            <p:spPr bwMode="white">
              <a:xfrm>
                <a:off x="0" y="345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8" name="Line 26"/>
              <p:cNvSpPr>
                <a:spLocks noChangeShapeType="1"/>
              </p:cNvSpPr>
              <p:nvPr/>
            </p:nvSpPr>
            <p:spPr bwMode="white">
              <a:xfrm>
                <a:off x="0" y="364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9" name="Line 27"/>
              <p:cNvSpPr>
                <a:spLocks noChangeShapeType="1"/>
              </p:cNvSpPr>
              <p:nvPr/>
            </p:nvSpPr>
            <p:spPr bwMode="white">
              <a:xfrm>
                <a:off x="0" y="384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0" name="Line 28"/>
              <p:cNvSpPr>
                <a:spLocks noChangeShapeType="1"/>
              </p:cNvSpPr>
              <p:nvPr/>
            </p:nvSpPr>
            <p:spPr bwMode="white">
              <a:xfrm>
                <a:off x="0" y="403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1" name="Line 29"/>
              <p:cNvSpPr>
                <a:spLocks noChangeShapeType="1"/>
              </p:cNvSpPr>
              <p:nvPr/>
            </p:nvSpPr>
            <p:spPr bwMode="white">
              <a:xfrm>
                <a:off x="0" y="422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grpSp>
        <p:grpSp>
          <p:nvGrpSpPr>
            <p:cNvPr id="6165" name="Group 30"/>
            <p:cNvGrpSpPr>
              <a:grpSpLocks/>
            </p:cNvGrpSpPr>
            <p:nvPr/>
          </p:nvGrpSpPr>
          <p:grpSpPr bwMode="auto">
            <a:xfrm>
              <a:off x="192" y="0"/>
              <a:ext cx="5376" cy="4320"/>
              <a:chOff x="192" y="0"/>
              <a:chExt cx="5376" cy="4320"/>
            </a:xfrm>
          </p:grpSpPr>
          <p:sp>
            <p:nvSpPr>
              <p:cNvPr id="13343" name="Line 31"/>
              <p:cNvSpPr>
                <a:spLocks noChangeShapeType="1"/>
              </p:cNvSpPr>
              <p:nvPr/>
            </p:nvSpPr>
            <p:spPr bwMode="white">
              <a:xfrm>
                <a:off x="19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4" name="Line 32"/>
              <p:cNvSpPr>
                <a:spLocks noChangeShapeType="1"/>
              </p:cNvSpPr>
              <p:nvPr/>
            </p:nvSpPr>
            <p:spPr bwMode="white">
              <a:xfrm>
                <a:off x="38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5" name="Line 33"/>
              <p:cNvSpPr>
                <a:spLocks noChangeShapeType="1"/>
              </p:cNvSpPr>
              <p:nvPr/>
            </p:nvSpPr>
            <p:spPr bwMode="white">
              <a:xfrm>
                <a:off x="57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6" name="Line 34"/>
              <p:cNvSpPr>
                <a:spLocks noChangeShapeType="1"/>
              </p:cNvSpPr>
              <p:nvPr/>
            </p:nvSpPr>
            <p:spPr bwMode="white">
              <a:xfrm>
                <a:off x="76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7" name="Line 35"/>
              <p:cNvSpPr>
                <a:spLocks noChangeShapeType="1"/>
              </p:cNvSpPr>
              <p:nvPr/>
            </p:nvSpPr>
            <p:spPr bwMode="white">
              <a:xfrm>
                <a:off x="96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8" name="Line 36"/>
              <p:cNvSpPr>
                <a:spLocks noChangeShapeType="1"/>
              </p:cNvSpPr>
              <p:nvPr/>
            </p:nvSpPr>
            <p:spPr bwMode="white">
              <a:xfrm>
                <a:off x="115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9" name="Line 37"/>
              <p:cNvSpPr>
                <a:spLocks noChangeShapeType="1"/>
              </p:cNvSpPr>
              <p:nvPr/>
            </p:nvSpPr>
            <p:spPr bwMode="white">
              <a:xfrm>
                <a:off x="134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0" name="Line 38"/>
              <p:cNvSpPr>
                <a:spLocks noChangeShapeType="1"/>
              </p:cNvSpPr>
              <p:nvPr/>
            </p:nvSpPr>
            <p:spPr bwMode="white">
              <a:xfrm>
                <a:off x="153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1" name="Line 39"/>
              <p:cNvSpPr>
                <a:spLocks noChangeShapeType="1"/>
              </p:cNvSpPr>
              <p:nvPr/>
            </p:nvSpPr>
            <p:spPr bwMode="white">
              <a:xfrm>
                <a:off x="172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2" name="Line 40"/>
              <p:cNvSpPr>
                <a:spLocks noChangeShapeType="1"/>
              </p:cNvSpPr>
              <p:nvPr/>
            </p:nvSpPr>
            <p:spPr bwMode="white">
              <a:xfrm>
                <a:off x="192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3" name="Line 41"/>
              <p:cNvSpPr>
                <a:spLocks noChangeShapeType="1"/>
              </p:cNvSpPr>
              <p:nvPr/>
            </p:nvSpPr>
            <p:spPr bwMode="white">
              <a:xfrm>
                <a:off x="211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4" name="Line 42"/>
              <p:cNvSpPr>
                <a:spLocks noChangeShapeType="1"/>
              </p:cNvSpPr>
              <p:nvPr/>
            </p:nvSpPr>
            <p:spPr bwMode="white">
              <a:xfrm>
                <a:off x="230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5" name="Line 43"/>
              <p:cNvSpPr>
                <a:spLocks noChangeShapeType="1"/>
              </p:cNvSpPr>
              <p:nvPr/>
            </p:nvSpPr>
            <p:spPr bwMode="white">
              <a:xfrm>
                <a:off x="249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6" name="Line 44"/>
              <p:cNvSpPr>
                <a:spLocks noChangeShapeType="1"/>
              </p:cNvSpPr>
              <p:nvPr/>
            </p:nvSpPr>
            <p:spPr bwMode="white">
              <a:xfrm>
                <a:off x="268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7" name="Line 45"/>
              <p:cNvSpPr>
                <a:spLocks noChangeShapeType="1"/>
              </p:cNvSpPr>
              <p:nvPr/>
            </p:nvSpPr>
            <p:spPr bwMode="white">
              <a:xfrm>
                <a:off x="288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8" name="Line 46"/>
              <p:cNvSpPr>
                <a:spLocks noChangeShapeType="1"/>
              </p:cNvSpPr>
              <p:nvPr/>
            </p:nvSpPr>
            <p:spPr bwMode="white">
              <a:xfrm>
                <a:off x="307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9" name="Line 47"/>
              <p:cNvSpPr>
                <a:spLocks noChangeShapeType="1"/>
              </p:cNvSpPr>
              <p:nvPr/>
            </p:nvSpPr>
            <p:spPr bwMode="white">
              <a:xfrm>
                <a:off x="326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0" name="Line 48"/>
              <p:cNvSpPr>
                <a:spLocks noChangeShapeType="1"/>
              </p:cNvSpPr>
              <p:nvPr/>
            </p:nvSpPr>
            <p:spPr bwMode="white">
              <a:xfrm>
                <a:off x="345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1" name="Line 49"/>
              <p:cNvSpPr>
                <a:spLocks noChangeShapeType="1"/>
              </p:cNvSpPr>
              <p:nvPr/>
            </p:nvSpPr>
            <p:spPr bwMode="white">
              <a:xfrm>
                <a:off x="364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2" name="Line 50"/>
              <p:cNvSpPr>
                <a:spLocks noChangeShapeType="1"/>
              </p:cNvSpPr>
              <p:nvPr/>
            </p:nvSpPr>
            <p:spPr bwMode="white">
              <a:xfrm>
                <a:off x="384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3" name="Line 51"/>
              <p:cNvSpPr>
                <a:spLocks noChangeShapeType="1"/>
              </p:cNvSpPr>
              <p:nvPr/>
            </p:nvSpPr>
            <p:spPr bwMode="white">
              <a:xfrm>
                <a:off x="403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4" name="Line 52"/>
              <p:cNvSpPr>
                <a:spLocks noChangeShapeType="1"/>
              </p:cNvSpPr>
              <p:nvPr/>
            </p:nvSpPr>
            <p:spPr bwMode="white">
              <a:xfrm>
                <a:off x="422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5" name="Line 53"/>
              <p:cNvSpPr>
                <a:spLocks noChangeShapeType="1"/>
              </p:cNvSpPr>
              <p:nvPr/>
            </p:nvSpPr>
            <p:spPr bwMode="white">
              <a:xfrm>
                <a:off x="441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6" name="Line 54"/>
              <p:cNvSpPr>
                <a:spLocks noChangeShapeType="1"/>
              </p:cNvSpPr>
              <p:nvPr/>
            </p:nvSpPr>
            <p:spPr bwMode="white">
              <a:xfrm>
                <a:off x="460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7" name="Line 55"/>
              <p:cNvSpPr>
                <a:spLocks noChangeShapeType="1"/>
              </p:cNvSpPr>
              <p:nvPr/>
            </p:nvSpPr>
            <p:spPr bwMode="white">
              <a:xfrm>
                <a:off x="480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8" name="Line 56"/>
              <p:cNvSpPr>
                <a:spLocks noChangeShapeType="1"/>
              </p:cNvSpPr>
              <p:nvPr/>
            </p:nvSpPr>
            <p:spPr bwMode="white">
              <a:xfrm>
                <a:off x="499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9" name="Line 57"/>
              <p:cNvSpPr>
                <a:spLocks noChangeShapeType="1"/>
              </p:cNvSpPr>
              <p:nvPr/>
            </p:nvSpPr>
            <p:spPr bwMode="white">
              <a:xfrm>
                <a:off x="518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70" name="Line 58"/>
              <p:cNvSpPr>
                <a:spLocks noChangeShapeType="1"/>
              </p:cNvSpPr>
              <p:nvPr/>
            </p:nvSpPr>
            <p:spPr bwMode="white">
              <a:xfrm>
                <a:off x="537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71" name="Line 59"/>
              <p:cNvSpPr>
                <a:spLocks noChangeShapeType="1"/>
              </p:cNvSpPr>
              <p:nvPr/>
            </p:nvSpPr>
            <p:spPr bwMode="white">
              <a:xfrm>
                <a:off x="556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grpSp>
      </p:grpSp>
      <p:sp>
        <p:nvSpPr>
          <p:cNvPr id="13372" name="Rectangle 60"/>
          <p:cNvSpPr>
            <a:spLocks noChangeArrowheads="1"/>
          </p:cNvSpPr>
          <p:nvPr/>
        </p:nvSpPr>
        <p:spPr bwMode="ltGray">
          <a:xfrm>
            <a:off x="3352800" y="0"/>
            <a:ext cx="5791200" cy="152400"/>
          </a:xfrm>
          <a:prstGeom prst="rect">
            <a:avLst/>
          </a:prstGeom>
          <a:solidFill>
            <a:schemeClr val="bg2"/>
          </a:soli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73" name="Line 61"/>
          <p:cNvSpPr>
            <a:spLocks noChangeShapeType="1"/>
          </p:cNvSpPr>
          <p:nvPr/>
        </p:nvSpPr>
        <p:spPr bwMode="ltGray">
          <a:xfrm>
            <a:off x="8839200" y="0"/>
            <a:ext cx="0" cy="2362200"/>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nvGrpSpPr>
          <p:cNvPr id="6153" name="Group 62"/>
          <p:cNvGrpSpPr>
            <a:grpSpLocks/>
          </p:cNvGrpSpPr>
          <p:nvPr/>
        </p:nvGrpSpPr>
        <p:grpSpPr bwMode="auto">
          <a:xfrm>
            <a:off x="414338" y="1416050"/>
            <a:ext cx="1784350" cy="2324100"/>
            <a:chOff x="96" y="916"/>
            <a:chExt cx="2208" cy="2876"/>
          </a:xfrm>
        </p:grpSpPr>
        <p:sp>
          <p:nvSpPr>
            <p:cNvPr id="13375" name="Line 63"/>
            <p:cNvSpPr>
              <a:spLocks noChangeShapeType="1"/>
            </p:cNvSpPr>
            <p:nvPr/>
          </p:nvSpPr>
          <p:spPr bwMode="ltGray">
            <a:xfrm flipH="1">
              <a:off x="96" y="1038"/>
              <a:ext cx="2208" cy="0"/>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3376" name="Line 64"/>
            <p:cNvSpPr>
              <a:spLocks noChangeShapeType="1"/>
            </p:cNvSpPr>
            <p:nvPr/>
          </p:nvSpPr>
          <p:spPr bwMode="ltGray">
            <a:xfrm>
              <a:off x="336" y="920"/>
              <a:ext cx="0" cy="2872"/>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3377" name="Arc 65"/>
            <p:cNvSpPr>
              <a:spLocks/>
            </p:cNvSpPr>
            <p:nvPr/>
          </p:nvSpPr>
          <p:spPr bwMode="ltGray">
            <a:xfrm flipH="1">
              <a:off x="218" y="916"/>
              <a:ext cx="238" cy="240"/>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sp>
        <p:nvSpPr>
          <p:cNvPr id="6154" name="Rectangle 66"/>
          <p:cNvSpPr>
            <a:spLocks noGrp="1" noChangeArrowheads="1"/>
          </p:cNvSpPr>
          <p:nvPr>
            <p:ph type="title"/>
          </p:nvPr>
        </p:nvSpPr>
        <p:spPr bwMode="auto">
          <a:xfrm>
            <a:off x="609600" y="3048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Klepnutím lze upravit styl předlohy nadpisů.</a:t>
            </a:r>
          </a:p>
        </p:txBody>
      </p:sp>
      <p:sp>
        <p:nvSpPr>
          <p:cNvPr id="6155" name="Rectangle 67"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Klepnutím lze upravit styly předlohy textu.</a:t>
            </a:r>
          </a:p>
          <a:p>
            <a:pPr lvl="1"/>
            <a:r>
              <a:rPr lang="en-US"/>
              <a:t>Druhá úroveň</a:t>
            </a:r>
          </a:p>
          <a:p>
            <a:pPr lvl="2"/>
            <a:r>
              <a:rPr lang="en-US"/>
              <a:t>Třetí úroveň</a:t>
            </a:r>
          </a:p>
          <a:p>
            <a:pPr lvl="3"/>
            <a:r>
              <a:rPr lang="en-US"/>
              <a:t>Čtvrtá úroveň</a:t>
            </a:r>
          </a:p>
          <a:p>
            <a:pPr lvl="4"/>
            <a:r>
              <a:rPr lang="en-US"/>
              <a:t>Pátá úroveň</a:t>
            </a:r>
          </a:p>
        </p:txBody>
      </p:sp>
      <p:sp>
        <p:nvSpPr>
          <p:cNvPr id="13380" name="Rectangle 68"/>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900">
                <a:latin typeface="+mn-lt"/>
                <a:ea typeface="+mn-ea"/>
                <a:cs typeface="+mn-cs"/>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13381" name="Rectangle 6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900">
                <a:latin typeface="Tahoma" charset="0"/>
              </a:defRPr>
            </a:lvl1pPr>
          </a:lstStyle>
          <a:p>
            <a:r>
              <a:rPr lang="en-US" smtClean="0">
                <a:solidFill>
                  <a:srgbClr val="40458C"/>
                </a:solidFill>
                <a:cs typeface="Arial" charset="0"/>
              </a:rPr>
              <a:t>SP, IEEE RT School, 10.-15.2019, Kuala Lumpur, Malaysia</a:t>
            </a:r>
          </a:p>
        </p:txBody>
      </p:sp>
      <p:sp>
        <p:nvSpPr>
          <p:cNvPr id="13383" name="Text Box 71"/>
          <p:cNvSpPr txBox="1">
            <a:spLocks noChangeArrowheads="1"/>
          </p:cNvSpPr>
          <p:nvPr/>
        </p:nvSpPr>
        <p:spPr bwMode="auto">
          <a:xfrm rot="16200000">
            <a:off x="-1346200" y="2938463"/>
            <a:ext cx="3273425" cy="365125"/>
          </a:xfrm>
          <a:prstGeom prst="rect">
            <a:avLst/>
          </a:prstGeom>
          <a:noFill/>
          <a:ln w="9525">
            <a:noFill/>
            <a:miter lim="800000"/>
            <a:headEnd/>
            <a:tailEnd/>
          </a:ln>
          <a:effectLst/>
        </p:spPr>
        <p:txBody>
          <a:bodyPr>
            <a:spAutoFit/>
          </a:bodyPr>
          <a:lstStyle/>
          <a:p>
            <a:pPr algn="r">
              <a:defRPr/>
            </a:pPr>
            <a:r>
              <a:rPr lang="en-GB" sz="900" b="1">
                <a:solidFill>
                  <a:srgbClr val="8797DD"/>
                </a:solidFill>
                <a:latin typeface="Tahoma" pitchFamily="34" charset="0"/>
                <a:cs typeface="Arial"/>
              </a:rPr>
              <a:t>Institute of Experimental and Applied Physics</a:t>
            </a:r>
            <a:endParaRPr lang="cs-CZ" sz="900" b="1">
              <a:solidFill>
                <a:srgbClr val="8797DD"/>
              </a:solidFill>
              <a:latin typeface="Tahoma" pitchFamily="34" charset="0"/>
              <a:cs typeface="Arial"/>
            </a:endParaRPr>
          </a:p>
          <a:p>
            <a:pPr algn="r">
              <a:defRPr/>
            </a:pPr>
            <a:r>
              <a:rPr lang="en-GB" sz="900" b="1">
                <a:solidFill>
                  <a:srgbClr val="8797DD"/>
                </a:solidFill>
                <a:latin typeface="Tahoma" pitchFamily="34" charset="0"/>
                <a:cs typeface="Arial"/>
              </a:rPr>
              <a:t>Czech Technical University in Prague</a:t>
            </a:r>
            <a:endParaRPr lang="cs-CZ" sz="900" b="1">
              <a:solidFill>
                <a:srgbClr val="8797DD"/>
              </a:solidFill>
              <a:latin typeface="Tahoma" pitchFamily="34" charset="0"/>
              <a:cs typeface="Arial"/>
            </a:endParaRPr>
          </a:p>
        </p:txBody>
      </p:sp>
      <p:pic>
        <p:nvPicPr>
          <p:cNvPr id="6159" name="Picture 72"/>
          <p:cNvPicPr>
            <a:picLocks noChangeAspect="1" noChangeArrowheads="1"/>
          </p:cNvPicPr>
          <p:nvPr userDrawn="1"/>
        </p:nvPicPr>
        <p:blipFill>
          <a:blip r:embed="rId1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42275" y="304800"/>
            <a:ext cx="677863"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85" name="Text Box 73"/>
          <p:cNvSpPr txBox="1">
            <a:spLocks noChangeArrowheads="1"/>
          </p:cNvSpPr>
          <p:nvPr userDrawn="1"/>
        </p:nvSpPr>
        <p:spPr bwMode="auto">
          <a:xfrm>
            <a:off x="7272338" y="6461125"/>
            <a:ext cx="1539875" cy="244475"/>
          </a:xfrm>
          <a:prstGeom prst="rect">
            <a:avLst/>
          </a:prstGeom>
          <a:noFill/>
          <a:ln w="9525" algn="ctr">
            <a:noFill/>
            <a:miter lim="800000"/>
            <a:headEnd/>
            <a:tailEnd/>
          </a:ln>
          <a:effectLst/>
        </p:spPr>
        <p:txBody>
          <a:bodyPr wrap="none">
            <a:spAutoFit/>
          </a:bodyPr>
          <a:lstStyle>
            <a:lvl1pPr eaLnBrk="0" hangingPunct="0">
              <a:defRPr sz="3600">
                <a:solidFill>
                  <a:schemeClr val="tx1"/>
                </a:solidFill>
                <a:latin typeface="Arial" charset="0"/>
                <a:ea typeface="ＭＳ Ｐゴシック" charset="0"/>
                <a:cs typeface="Arial" charset="0"/>
              </a:defRPr>
            </a:lvl1pPr>
            <a:lvl2pPr marL="742950" indent="-285750" eaLnBrk="0" hangingPunct="0">
              <a:defRPr sz="3600">
                <a:solidFill>
                  <a:schemeClr val="tx1"/>
                </a:solidFill>
                <a:latin typeface="Arial" charset="0"/>
                <a:ea typeface="Arial" charset="0"/>
                <a:cs typeface="Arial" charset="0"/>
              </a:defRPr>
            </a:lvl2pPr>
            <a:lvl3pPr marL="1143000" indent="-228600" eaLnBrk="0" hangingPunct="0">
              <a:defRPr sz="3600">
                <a:solidFill>
                  <a:schemeClr val="tx1"/>
                </a:solidFill>
                <a:latin typeface="Arial" charset="0"/>
                <a:ea typeface="Arial" charset="0"/>
                <a:cs typeface="Arial" charset="0"/>
              </a:defRPr>
            </a:lvl3pPr>
            <a:lvl4pPr marL="1600200" indent="-228600" eaLnBrk="0" hangingPunct="0">
              <a:defRPr sz="3600">
                <a:solidFill>
                  <a:schemeClr val="tx1"/>
                </a:solidFill>
                <a:latin typeface="Arial" charset="0"/>
                <a:ea typeface="Arial" charset="0"/>
                <a:cs typeface="Arial" charset="0"/>
              </a:defRPr>
            </a:lvl4pPr>
            <a:lvl5pPr marL="2057400" indent="-228600" eaLnBrk="0" hangingPunct="0">
              <a:defRPr sz="36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36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36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36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3600">
                <a:solidFill>
                  <a:schemeClr val="tx1"/>
                </a:solidFill>
                <a:latin typeface="Arial" charset="0"/>
                <a:ea typeface="Arial" charset="0"/>
                <a:cs typeface="Arial" charset="0"/>
              </a:defRPr>
            </a:lvl9pPr>
          </a:lstStyle>
          <a:p>
            <a:pPr eaLnBrk="1" hangingPunct="1"/>
            <a:r>
              <a:rPr lang="en-US" sz="1000" smtClean="0">
                <a:solidFill>
                  <a:srgbClr val="40458C"/>
                </a:solidFill>
              </a:rPr>
              <a:t>IEAP – CTU Prague  </a:t>
            </a:r>
            <a:fld id="{1095FA66-0B0A-FE49-BFA2-4C44CE7B6680}" type="slidenum">
              <a:rPr lang="en-US" sz="1000" smtClean="0">
                <a:solidFill>
                  <a:srgbClr val="40458C"/>
                </a:solidFill>
              </a:rPr>
              <a:pPr eaLnBrk="1" hangingPunct="1"/>
              <a:t>‹#›</a:t>
            </a:fld>
            <a:endParaRPr lang="cs-CZ" sz="1000" smtClean="0">
              <a:solidFill>
                <a:srgbClr val="40458C"/>
              </a:solidFill>
            </a:endParaRPr>
          </a:p>
        </p:txBody>
      </p:sp>
    </p:spTree>
    <p:extLst>
      <p:ext uri="{BB962C8B-B14F-4D97-AF65-F5344CB8AC3E}">
        <p14:creationId xmlns:p14="http://schemas.microsoft.com/office/powerpoint/2010/main" val="4199231562"/>
      </p:ext>
    </p:extLst>
  </p:cSld>
  <p:clrMap bg1="lt1" tx1="dk1" bg2="lt2" tx2="dk2" accent1="accent1" accent2="accent2" accent3="accent3" accent4="accent4" accent5="accent5" accent6="accent6" hlink="hlink" folHlink="folHlink"/>
  <p:sldLayoutIdLst>
    <p:sldLayoutId id="2147484770" r:id="rId1"/>
    <p:sldLayoutId id="2147484771" r:id="rId2"/>
    <p:sldLayoutId id="2147484772" r:id="rId3"/>
    <p:sldLayoutId id="2147484773" r:id="rId4"/>
    <p:sldLayoutId id="2147484774" r:id="rId5"/>
    <p:sldLayoutId id="2147484775" r:id="rId6"/>
    <p:sldLayoutId id="2147484776" r:id="rId7"/>
    <p:sldLayoutId id="2147484777" r:id="rId8"/>
    <p:sldLayoutId id="2147484778" r:id="rId9"/>
    <p:sldLayoutId id="2147484779" r:id="rId10"/>
    <p:sldLayoutId id="2147484780" r:id="rId11"/>
    <p:sldLayoutId id="2147484781" r:id="rId12"/>
    <p:sldLayoutId id="2147484782" r:id="rId13"/>
    <p:sldLayoutId id="2147484783" r:id="rId14"/>
  </p:sldLayoutIdLst>
  <p:transition xmlns:p14="http://schemas.microsoft.com/office/powerpoint/2010/main" spd="med"/>
  <p:timing>
    <p:tnLst>
      <p:par>
        <p:cTn xmlns:p14="http://schemas.microsoft.com/office/powerpoint/2010/main" id="1" dur="indefinite" restart="never" nodeType="tmRoot"/>
      </p:par>
    </p:tnLst>
  </p:timing>
  <p:hf hdr="0"/>
  <p:txStyles>
    <p:titleStyle>
      <a:lvl1pPr algn="l" rtl="0" eaLnBrk="0" fontAlgn="base" hangingPunct="0">
        <a:spcBef>
          <a:spcPct val="0"/>
        </a:spcBef>
        <a:spcAft>
          <a:spcPct val="0"/>
        </a:spcAft>
        <a:defRPr sz="4400">
          <a:solidFill>
            <a:schemeClr val="tx2"/>
          </a:solidFill>
          <a:latin typeface="+mj-lt"/>
          <a:ea typeface="ＭＳ Ｐゴシック" charset="0"/>
          <a:cs typeface="+mj-cs"/>
        </a:defRPr>
      </a:lvl1pPr>
      <a:lvl2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2pPr>
      <a:lvl3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3pPr>
      <a:lvl4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4pPr>
      <a:lvl5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5pPr>
      <a:lvl6pPr marL="457200" algn="l" rtl="0" fontAlgn="base">
        <a:spcBef>
          <a:spcPct val="0"/>
        </a:spcBef>
        <a:spcAft>
          <a:spcPct val="0"/>
        </a:spcAft>
        <a:defRPr sz="4400">
          <a:solidFill>
            <a:schemeClr val="tx2"/>
          </a:solidFill>
          <a:latin typeface="Tahoma" pitchFamily="34" charset="0"/>
          <a:cs typeface="Arial" charset="0"/>
        </a:defRPr>
      </a:lvl6pPr>
      <a:lvl7pPr marL="914400" algn="l" rtl="0" fontAlgn="base">
        <a:spcBef>
          <a:spcPct val="0"/>
        </a:spcBef>
        <a:spcAft>
          <a:spcPct val="0"/>
        </a:spcAft>
        <a:defRPr sz="4400">
          <a:solidFill>
            <a:schemeClr val="tx2"/>
          </a:solidFill>
          <a:latin typeface="Tahoma" pitchFamily="34" charset="0"/>
          <a:cs typeface="Arial" charset="0"/>
        </a:defRPr>
      </a:lvl7pPr>
      <a:lvl8pPr marL="1371600" algn="l" rtl="0" fontAlgn="base">
        <a:spcBef>
          <a:spcPct val="0"/>
        </a:spcBef>
        <a:spcAft>
          <a:spcPct val="0"/>
        </a:spcAft>
        <a:defRPr sz="4400">
          <a:solidFill>
            <a:schemeClr val="tx2"/>
          </a:solidFill>
          <a:latin typeface="Tahoma" pitchFamily="34" charset="0"/>
          <a:cs typeface="Arial" charset="0"/>
        </a:defRPr>
      </a:lvl8pPr>
      <a:lvl9pPr marL="1828800" algn="l" rtl="0" fontAlgn="base">
        <a:spcBef>
          <a:spcPct val="0"/>
        </a:spcBef>
        <a:spcAft>
          <a:spcPct val="0"/>
        </a:spcAft>
        <a:defRPr sz="4400">
          <a:solidFill>
            <a:schemeClr val="tx2"/>
          </a:solidFill>
          <a:latin typeface="Tahoma" pitchFamily="34" charset="0"/>
          <a:cs typeface="Arial" charset="0"/>
        </a:defRPr>
      </a:lvl9pPr>
    </p:titleStyle>
    <p:bodyStyle>
      <a:lvl1pPr marL="342900" indent="-342900" algn="l" rtl="0" eaLnBrk="0" fontAlgn="base" hangingPunct="0">
        <a:spcBef>
          <a:spcPct val="20000"/>
        </a:spcBef>
        <a:spcAft>
          <a:spcPct val="0"/>
        </a:spcAft>
        <a:buClr>
          <a:schemeClr val="hlink"/>
        </a:buClr>
        <a:buSzPct val="110000"/>
        <a:buFont typeface="Wingdings" charset="0"/>
        <a:buBlip>
          <a:blip r:embed="rId17"/>
        </a:buBlip>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lr>
          <a:schemeClr val="tx1"/>
        </a:buClr>
        <a:buSzPct val="60000"/>
        <a:buFont typeface="Wingdings" charset="0"/>
        <a:buChar char="n"/>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lr>
          <a:schemeClr val="hlink"/>
        </a:buClr>
        <a:buSzPct val="95000"/>
        <a:buFont typeface="Wingdings" charset="0"/>
        <a:buChar char="w"/>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lr>
          <a:schemeClr val="tx1"/>
        </a:buClr>
        <a:buSzPct val="65000"/>
        <a:buFont typeface="Wingdings" charset="0"/>
        <a:buChar char="n"/>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524000"/>
            <a:ext cx="9144000" cy="152400"/>
          </a:xfrm>
          <a:prstGeom prst="rect">
            <a:avLst/>
          </a:prstGeom>
          <a:gradFill rotWithShape="0">
            <a:gsLst>
              <a:gs pos="0">
                <a:srgbClr val="E8EEFE"/>
              </a:gs>
              <a:gs pos="100000">
                <a:schemeClr val="bg1"/>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15" name="Rectangle 3"/>
          <p:cNvSpPr>
            <a:spLocks noChangeArrowheads="1"/>
          </p:cNvSpPr>
          <p:nvPr/>
        </p:nvSpPr>
        <p:spPr bwMode="auto">
          <a:xfrm>
            <a:off x="8839200" y="1524000"/>
            <a:ext cx="304800" cy="12192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16" name="Rectangle 4"/>
          <p:cNvSpPr>
            <a:spLocks noChangeArrowheads="1"/>
          </p:cNvSpPr>
          <p:nvPr/>
        </p:nvSpPr>
        <p:spPr bwMode="auto">
          <a:xfrm>
            <a:off x="0" y="1524000"/>
            <a:ext cx="609600" cy="38100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17" name="Rectangle 5"/>
          <p:cNvSpPr>
            <a:spLocks noChangeArrowheads="1"/>
          </p:cNvSpPr>
          <p:nvPr/>
        </p:nvSpPr>
        <p:spPr bwMode="auto">
          <a:xfrm>
            <a:off x="0" y="0"/>
            <a:ext cx="9144000" cy="1524000"/>
          </a:xfrm>
          <a:prstGeom prst="rect">
            <a:avLst/>
          </a:prstGeom>
          <a:gradFill rotWithShape="0">
            <a:gsLst>
              <a:gs pos="0">
                <a:schemeClr val="bg1"/>
              </a:gs>
              <a:gs pos="100000">
                <a:srgbClr val="E8EEFE"/>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grpSp>
        <p:nvGrpSpPr>
          <p:cNvPr id="6150" name="Group 6"/>
          <p:cNvGrpSpPr>
            <a:grpSpLocks/>
          </p:cNvGrpSpPr>
          <p:nvPr/>
        </p:nvGrpSpPr>
        <p:grpSpPr bwMode="auto">
          <a:xfrm>
            <a:off x="0" y="0"/>
            <a:ext cx="9144000" cy="6858000"/>
            <a:chOff x="0" y="0"/>
            <a:chExt cx="5760" cy="4320"/>
          </a:xfrm>
        </p:grpSpPr>
        <p:grpSp>
          <p:nvGrpSpPr>
            <p:cNvPr id="6164" name="Group 7"/>
            <p:cNvGrpSpPr>
              <a:grpSpLocks/>
            </p:cNvGrpSpPr>
            <p:nvPr/>
          </p:nvGrpSpPr>
          <p:grpSpPr bwMode="auto">
            <a:xfrm>
              <a:off x="0" y="192"/>
              <a:ext cx="5760" cy="4032"/>
              <a:chOff x="0" y="192"/>
              <a:chExt cx="5760" cy="4032"/>
            </a:xfrm>
          </p:grpSpPr>
          <p:sp>
            <p:nvSpPr>
              <p:cNvPr id="13320" name="Line 8"/>
              <p:cNvSpPr>
                <a:spLocks noChangeShapeType="1"/>
              </p:cNvSpPr>
              <p:nvPr/>
            </p:nvSpPr>
            <p:spPr bwMode="white">
              <a:xfrm>
                <a:off x="0" y="19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1" name="Line 9"/>
              <p:cNvSpPr>
                <a:spLocks noChangeShapeType="1"/>
              </p:cNvSpPr>
              <p:nvPr/>
            </p:nvSpPr>
            <p:spPr bwMode="white">
              <a:xfrm>
                <a:off x="0" y="38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2" name="Line 10"/>
              <p:cNvSpPr>
                <a:spLocks noChangeShapeType="1"/>
              </p:cNvSpPr>
              <p:nvPr/>
            </p:nvSpPr>
            <p:spPr bwMode="white">
              <a:xfrm>
                <a:off x="0" y="57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3" name="Line 11"/>
              <p:cNvSpPr>
                <a:spLocks noChangeShapeType="1"/>
              </p:cNvSpPr>
              <p:nvPr/>
            </p:nvSpPr>
            <p:spPr bwMode="white">
              <a:xfrm>
                <a:off x="0" y="76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4" name="Line 12"/>
              <p:cNvSpPr>
                <a:spLocks noChangeShapeType="1"/>
              </p:cNvSpPr>
              <p:nvPr/>
            </p:nvSpPr>
            <p:spPr bwMode="white">
              <a:xfrm>
                <a:off x="0" y="96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5" name="Line 13"/>
              <p:cNvSpPr>
                <a:spLocks noChangeShapeType="1"/>
              </p:cNvSpPr>
              <p:nvPr/>
            </p:nvSpPr>
            <p:spPr bwMode="white">
              <a:xfrm>
                <a:off x="0" y="115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6" name="Line 14"/>
              <p:cNvSpPr>
                <a:spLocks noChangeShapeType="1"/>
              </p:cNvSpPr>
              <p:nvPr/>
            </p:nvSpPr>
            <p:spPr bwMode="white">
              <a:xfrm>
                <a:off x="0" y="134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7" name="Line 15"/>
              <p:cNvSpPr>
                <a:spLocks noChangeShapeType="1"/>
              </p:cNvSpPr>
              <p:nvPr/>
            </p:nvSpPr>
            <p:spPr bwMode="white">
              <a:xfrm>
                <a:off x="0" y="153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8" name="Line 16"/>
              <p:cNvSpPr>
                <a:spLocks noChangeShapeType="1"/>
              </p:cNvSpPr>
              <p:nvPr/>
            </p:nvSpPr>
            <p:spPr bwMode="white">
              <a:xfrm>
                <a:off x="0" y="172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9" name="Line 17"/>
              <p:cNvSpPr>
                <a:spLocks noChangeShapeType="1"/>
              </p:cNvSpPr>
              <p:nvPr/>
            </p:nvSpPr>
            <p:spPr bwMode="white">
              <a:xfrm>
                <a:off x="0" y="192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0" name="Line 18"/>
              <p:cNvSpPr>
                <a:spLocks noChangeShapeType="1"/>
              </p:cNvSpPr>
              <p:nvPr/>
            </p:nvSpPr>
            <p:spPr bwMode="white">
              <a:xfrm>
                <a:off x="0" y="211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1" name="Line 19"/>
              <p:cNvSpPr>
                <a:spLocks noChangeShapeType="1"/>
              </p:cNvSpPr>
              <p:nvPr/>
            </p:nvSpPr>
            <p:spPr bwMode="white">
              <a:xfrm>
                <a:off x="0" y="230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2" name="Line 20"/>
              <p:cNvSpPr>
                <a:spLocks noChangeShapeType="1"/>
              </p:cNvSpPr>
              <p:nvPr/>
            </p:nvSpPr>
            <p:spPr bwMode="white">
              <a:xfrm>
                <a:off x="0" y="249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3" name="Line 21"/>
              <p:cNvSpPr>
                <a:spLocks noChangeShapeType="1"/>
              </p:cNvSpPr>
              <p:nvPr/>
            </p:nvSpPr>
            <p:spPr bwMode="white">
              <a:xfrm>
                <a:off x="0" y="268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4" name="Line 22"/>
              <p:cNvSpPr>
                <a:spLocks noChangeShapeType="1"/>
              </p:cNvSpPr>
              <p:nvPr/>
            </p:nvSpPr>
            <p:spPr bwMode="white">
              <a:xfrm>
                <a:off x="0" y="288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5" name="Line 23"/>
              <p:cNvSpPr>
                <a:spLocks noChangeShapeType="1"/>
              </p:cNvSpPr>
              <p:nvPr/>
            </p:nvSpPr>
            <p:spPr bwMode="white">
              <a:xfrm>
                <a:off x="0" y="307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6" name="Line 24"/>
              <p:cNvSpPr>
                <a:spLocks noChangeShapeType="1"/>
              </p:cNvSpPr>
              <p:nvPr/>
            </p:nvSpPr>
            <p:spPr bwMode="white">
              <a:xfrm>
                <a:off x="0" y="326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7" name="Line 25"/>
              <p:cNvSpPr>
                <a:spLocks noChangeShapeType="1"/>
              </p:cNvSpPr>
              <p:nvPr/>
            </p:nvSpPr>
            <p:spPr bwMode="white">
              <a:xfrm>
                <a:off x="0" y="345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8" name="Line 26"/>
              <p:cNvSpPr>
                <a:spLocks noChangeShapeType="1"/>
              </p:cNvSpPr>
              <p:nvPr/>
            </p:nvSpPr>
            <p:spPr bwMode="white">
              <a:xfrm>
                <a:off x="0" y="364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9" name="Line 27"/>
              <p:cNvSpPr>
                <a:spLocks noChangeShapeType="1"/>
              </p:cNvSpPr>
              <p:nvPr/>
            </p:nvSpPr>
            <p:spPr bwMode="white">
              <a:xfrm>
                <a:off x="0" y="384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0" name="Line 28"/>
              <p:cNvSpPr>
                <a:spLocks noChangeShapeType="1"/>
              </p:cNvSpPr>
              <p:nvPr/>
            </p:nvSpPr>
            <p:spPr bwMode="white">
              <a:xfrm>
                <a:off x="0" y="403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1" name="Line 29"/>
              <p:cNvSpPr>
                <a:spLocks noChangeShapeType="1"/>
              </p:cNvSpPr>
              <p:nvPr/>
            </p:nvSpPr>
            <p:spPr bwMode="white">
              <a:xfrm>
                <a:off x="0" y="422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grpSp>
        <p:grpSp>
          <p:nvGrpSpPr>
            <p:cNvPr id="6165" name="Group 30"/>
            <p:cNvGrpSpPr>
              <a:grpSpLocks/>
            </p:cNvGrpSpPr>
            <p:nvPr/>
          </p:nvGrpSpPr>
          <p:grpSpPr bwMode="auto">
            <a:xfrm>
              <a:off x="192" y="0"/>
              <a:ext cx="5376" cy="4320"/>
              <a:chOff x="192" y="0"/>
              <a:chExt cx="5376" cy="4320"/>
            </a:xfrm>
          </p:grpSpPr>
          <p:sp>
            <p:nvSpPr>
              <p:cNvPr id="13343" name="Line 31"/>
              <p:cNvSpPr>
                <a:spLocks noChangeShapeType="1"/>
              </p:cNvSpPr>
              <p:nvPr/>
            </p:nvSpPr>
            <p:spPr bwMode="white">
              <a:xfrm>
                <a:off x="19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4" name="Line 32"/>
              <p:cNvSpPr>
                <a:spLocks noChangeShapeType="1"/>
              </p:cNvSpPr>
              <p:nvPr/>
            </p:nvSpPr>
            <p:spPr bwMode="white">
              <a:xfrm>
                <a:off x="38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5" name="Line 33"/>
              <p:cNvSpPr>
                <a:spLocks noChangeShapeType="1"/>
              </p:cNvSpPr>
              <p:nvPr/>
            </p:nvSpPr>
            <p:spPr bwMode="white">
              <a:xfrm>
                <a:off x="57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6" name="Line 34"/>
              <p:cNvSpPr>
                <a:spLocks noChangeShapeType="1"/>
              </p:cNvSpPr>
              <p:nvPr/>
            </p:nvSpPr>
            <p:spPr bwMode="white">
              <a:xfrm>
                <a:off x="76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7" name="Line 35"/>
              <p:cNvSpPr>
                <a:spLocks noChangeShapeType="1"/>
              </p:cNvSpPr>
              <p:nvPr/>
            </p:nvSpPr>
            <p:spPr bwMode="white">
              <a:xfrm>
                <a:off x="96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8" name="Line 36"/>
              <p:cNvSpPr>
                <a:spLocks noChangeShapeType="1"/>
              </p:cNvSpPr>
              <p:nvPr/>
            </p:nvSpPr>
            <p:spPr bwMode="white">
              <a:xfrm>
                <a:off x="115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9" name="Line 37"/>
              <p:cNvSpPr>
                <a:spLocks noChangeShapeType="1"/>
              </p:cNvSpPr>
              <p:nvPr/>
            </p:nvSpPr>
            <p:spPr bwMode="white">
              <a:xfrm>
                <a:off x="134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0" name="Line 38"/>
              <p:cNvSpPr>
                <a:spLocks noChangeShapeType="1"/>
              </p:cNvSpPr>
              <p:nvPr/>
            </p:nvSpPr>
            <p:spPr bwMode="white">
              <a:xfrm>
                <a:off x="153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1" name="Line 39"/>
              <p:cNvSpPr>
                <a:spLocks noChangeShapeType="1"/>
              </p:cNvSpPr>
              <p:nvPr/>
            </p:nvSpPr>
            <p:spPr bwMode="white">
              <a:xfrm>
                <a:off x="172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2" name="Line 40"/>
              <p:cNvSpPr>
                <a:spLocks noChangeShapeType="1"/>
              </p:cNvSpPr>
              <p:nvPr/>
            </p:nvSpPr>
            <p:spPr bwMode="white">
              <a:xfrm>
                <a:off x="192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3" name="Line 41"/>
              <p:cNvSpPr>
                <a:spLocks noChangeShapeType="1"/>
              </p:cNvSpPr>
              <p:nvPr/>
            </p:nvSpPr>
            <p:spPr bwMode="white">
              <a:xfrm>
                <a:off x="211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4" name="Line 42"/>
              <p:cNvSpPr>
                <a:spLocks noChangeShapeType="1"/>
              </p:cNvSpPr>
              <p:nvPr/>
            </p:nvSpPr>
            <p:spPr bwMode="white">
              <a:xfrm>
                <a:off x="230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5" name="Line 43"/>
              <p:cNvSpPr>
                <a:spLocks noChangeShapeType="1"/>
              </p:cNvSpPr>
              <p:nvPr/>
            </p:nvSpPr>
            <p:spPr bwMode="white">
              <a:xfrm>
                <a:off x="249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6" name="Line 44"/>
              <p:cNvSpPr>
                <a:spLocks noChangeShapeType="1"/>
              </p:cNvSpPr>
              <p:nvPr/>
            </p:nvSpPr>
            <p:spPr bwMode="white">
              <a:xfrm>
                <a:off x="268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7" name="Line 45"/>
              <p:cNvSpPr>
                <a:spLocks noChangeShapeType="1"/>
              </p:cNvSpPr>
              <p:nvPr/>
            </p:nvSpPr>
            <p:spPr bwMode="white">
              <a:xfrm>
                <a:off x="288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8" name="Line 46"/>
              <p:cNvSpPr>
                <a:spLocks noChangeShapeType="1"/>
              </p:cNvSpPr>
              <p:nvPr/>
            </p:nvSpPr>
            <p:spPr bwMode="white">
              <a:xfrm>
                <a:off x="307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9" name="Line 47"/>
              <p:cNvSpPr>
                <a:spLocks noChangeShapeType="1"/>
              </p:cNvSpPr>
              <p:nvPr/>
            </p:nvSpPr>
            <p:spPr bwMode="white">
              <a:xfrm>
                <a:off x="326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0" name="Line 48"/>
              <p:cNvSpPr>
                <a:spLocks noChangeShapeType="1"/>
              </p:cNvSpPr>
              <p:nvPr/>
            </p:nvSpPr>
            <p:spPr bwMode="white">
              <a:xfrm>
                <a:off x="345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1" name="Line 49"/>
              <p:cNvSpPr>
                <a:spLocks noChangeShapeType="1"/>
              </p:cNvSpPr>
              <p:nvPr/>
            </p:nvSpPr>
            <p:spPr bwMode="white">
              <a:xfrm>
                <a:off x="364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2" name="Line 50"/>
              <p:cNvSpPr>
                <a:spLocks noChangeShapeType="1"/>
              </p:cNvSpPr>
              <p:nvPr/>
            </p:nvSpPr>
            <p:spPr bwMode="white">
              <a:xfrm>
                <a:off x="384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3" name="Line 51"/>
              <p:cNvSpPr>
                <a:spLocks noChangeShapeType="1"/>
              </p:cNvSpPr>
              <p:nvPr/>
            </p:nvSpPr>
            <p:spPr bwMode="white">
              <a:xfrm>
                <a:off x="403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4" name="Line 52"/>
              <p:cNvSpPr>
                <a:spLocks noChangeShapeType="1"/>
              </p:cNvSpPr>
              <p:nvPr/>
            </p:nvSpPr>
            <p:spPr bwMode="white">
              <a:xfrm>
                <a:off x="422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5" name="Line 53"/>
              <p:cNvSpPr>
                <a:spLocks noChangeShapeType="1"/>
              </p:cNvSpPr>
              <p:nvPr/>
            </p:nvSpPr>
            <p:spPr bwMode="white">
              <a:xfrm>
                <a:off x="441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6" name="Line 54"/>
              <p:cNvSpPr>
                <a:spLocks noChangeShapeType="1"/>
              </p:cNvSpPr>
              <p:nvPr/>
            </p:nvSpPr>
            <p:spPr bwMode="white">
              <a:xfrm>
                <a:off x="460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7" name="Line 55"/>
              <p:cNvSpPr>
                <a:spLocks noChangeShapeType="1"/>
              </p:cNvSpPr>
              <p:nvPr/>
            </p:nvSpPr>
            <p:spPr bwMode="white">
              <a:xfrm>
                <a:off x="480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8" name="Line 56"/>
              <p:cNvSpPr>
                <a:spLocks noChangeShapeType="1"/>
              </p:cNvSpPr>
              <p:nvPr/>
            </p:nvSpPr>
            <p:spPr bwMode="white">
              <a:xfrm>
                <a:off x="499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9" name="Line 57"/>
              <p:cNvSpPr>
                <a:spLocks noChangeShapeType="1"/>
              </p:cNvSpPr>
              <p:nvPr/>
            </p:nvSpPr>
            <p:spPr bwMode="white">
              <a:xfrm>
                <a:off x="518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70" name="Line 58"/>
              <p:cNvSpPr>
                <a:spLocks noChangeShapeType="1"/>
              </p:cNvSpPr>
              <p:nvPr/>
            </p:nvSpPr>
            <p:spPr bwMode="white">
              <a:xfrm>
                <a:off x="537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71" name="Line 59"/>
              <p:cNvSpPr>
                <a:spLocks noChangeShapeType="1"/>
              </p:cNvSpPr>
              <p:nvPr/>
            </p:nvSpPr>
            <p:spPr bwMode="white">
              <a:xfrm>
                <a:off x="556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grpSp>
      </p:grpSp>
      <p:sp>
        <p:nvSpPr>
          <p:cNvPr id="13372" name="Rectangle 60"/>
          <p:cNvSpPr>
            <a:spLocks noChangeArrowheads="1"/>
          </p:cNvSpPr>
          <p:nvPr/>
        </p:nvSpPr>
        <p:spPr bwMode="ltGray">
          <a:xfrm>
            <a:off x="3352800" y="0"/>
            <a:ext cx="5791200" cy="152400"/>
          </a:xfrm>
          <a:prstGeom prst="rect">
            <a:avLst/>
          </a:prstGeom>
          <a:solidFill>
            <a:schemeClr val="bg2"/>
          </a:soli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73" name="Line 61"/>
          <p:cNvSpPr>
            <a:spLocks noChangeShapeType="1"/>
          </p:cNvSpPr>
          <p:nvPr/>
        </p:nvSpPr>
        <p:spPr bwMode="ltGray">
          <a:xfrm>
            <a:off x="8839200" y="0"/>
            <a:ext cx="0" cy="2362200"/>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nvGrpSpPr>
          <p:cNvPr id="6153" name="Group 62"/>
          <p:cNvGrpSpPr>
            <a:grpSpLocks/>
          </p:cNvGrpSpPr>
          <p:nvPr/>
        </p:nvGrpSpPr>
        <p:grpSpPr bwMode="auto">
          <a:xfrm>
            <a:off x="414338" y="1416050"/>
            <a:ext cx="1784350" cy="2324100"/>
            <a:chOff x="96" y="916"/>
            <a:chExt cx="2208" cy="2876"/>
          </a:xfrm>
        </p:grpSpPr>
        <p:sp>
          <p:nvSpPr>
            <p:cNvPr id="13375" name="Line 63"/>
            <p:cNvSpPr>
              <a:spLocks noChangeShapeType="1"/>
            </p:cNvSpPr>
            <p:nvPr/>
          </p:nvSpPr>
          <p:spPr bwMode="ltGray">
            <a:xfrm flipH="1">
              <a:off x="96" y="1038"/>
              <a:ext cx="2208" cy="0"/>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3376" name="Line 64"/>
            <p:cNvSpPr>
              <a:spLocks noChangeShapeType="1"/>
            </p:cNvSpPr>
            <p:nvPr/>
          </p:nvSpPr>
          <p:spPr bwMode="ltGray">
            <a:xfrm>
              <a:off x="336" y="920"/>
              <a:ext cx="0" cy="2872"/>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3377" name="Arc 65"/>
            <p:cNvSpPr>
              <a:spLocks/>
            </p:cNvSpPr>
            <p:nvPr/>
          </p:nvSpPr>
          <p:spPr bwMode="ltGray">
            <a:xfrm flipH="1">
              <a:off x="218" y="916"/>
              <a:ext cx="238" cy="240"/>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sp>
        <p:nvSpPr>
          <p:cNvPr id="6154" name="Rectangle 66"/>
          <p:cNvSpPr>
            <a:spLocks noGrp="1" noChangeArrowheads="1"/>
          </p:cNvSpPr>
          <p:nvPr>
            <p:ph type="title"/>
          </p:nvPr>
        </p:nvSpPr>
        <p:spPr bwMode="auto">
          <a:xfrm>
            <a:off x="609600" y="3048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Klepnutím lze upravit styl předlohy nadpisů.</a:t>
            </a:r>
          </a:p>
        </p:txBody>
      </p:sp>
      <p:sp>
        <p:nvSpPr>
          <p:cNvPr id="6155" name="Rectangle 67"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Klepnutím lze upravit styly předlohy textu.</a:t>
            </a:r>
          </a:p>
          <a:p>
            <a:pPr lvl="1"/>
            <a:r>
              <a:rPr lang="en-US"/>
              <a:t>Druhá úroveň</a:t>
            </a:r>
          </a:p>
          <a:p>
            <a:pPr lvl="2"/>
            <a:r>
              <a:rPr lang="en-US"/>
              <a:t>Třetí úroveň</a:t>
            </a:r>
          </a:p>
          <a:p>
            <a:pPr lvl="3"/>
            <a:r>
              <a:rPr lang="en-US"/>
              <a:t>Čtvrtá úroveň</a:t>
            </a:r>
          </a:p>
          <a:p>
            <a:pPr lvl="4"/>
            <a:r>
              <a:rPr lang="en-US"/>
              <a:t>Pátá úroveň</a:t>
            </a:r>
          </a:p>
        </p:txBody>
      </p:sp>
      <p:sp>
        <p:nvSpPr>
          <p:cNvPr id="13380" name="Rectangle 68"/>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900">
                <a:latin typeface="+mn-lt"/>
                <a:ea typeface="+mn-ea"/>
                <a:cs typeface="+mn-cs"/>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13381" name="Rectangle 6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900">
                <a:latin typeface="Tahoma" charset="0"/>
              </a:defRPr>
            </a:lvl1pPr>
          </a:lstStyle>
          <a:p>
            <a:r>
              <a:rPr lang="en-US" smtClean="0">
                <a:solidFill>
                  <a:srgbClr val="40458C"/>
                </a:solidFill>
                <a:cs typeface="Arial" charset="0"/>
              </a:rPr>
              <a:t>SP, IEEE RT School, 10.-15.2019, Kuala Lumpur, Malaysia</a:t>
            </a:r>
          </a:p>
        </p:txBody>
      </p:sp>
      <p:sp>
        <p:nvSpPr>
          <p:cNvPr id="13383" name="Text Box 71"/>
          <p:cNvSpPr txBox="1">
            <a:spLocks noChangeArrowheads="1"/>
          </p:cNvSpPr>
          <p:nvPr/>
        </p:nvSpPr>
        <p:spPr bwMode="auto">
          <a:xfrm rot="16200000">
            <a:off x="-1346200" y="2938463"/>
            <a:ext cx="3273425" cy="365125"/>
          </a:xfrm>
          <a:prstGeom prst="rect">
            <a:avLst/>
          </a:prstGeom>
          <a:noFill/>
          <a:ln w="9525">
            <a:noFill/>
            <a:miter lim="800000"/>
            <a:headEnd/>
            <a:tailEnd/>
          </a:ln>
          <a:effectLst/>
        </p:spPr>
        <p:txBody>
          <a:bodyPr>
            <a:spAutoFit/>
          </a:bodyPr>
          <a:lstStyle/>
          <a:p>
            <a:pPr algn="r">
              <a:defRPr/>
            </a:pPr>
            <a:r>
              <a:rPr lang="en-GB" sz="900" b="1">
                <a:solidFill>
                  <a:srgbClr val="8797DD"/>
                </a:solidFill>
                <a:latin typeface="Tahoma" pitchFamily="34" charset="0"/>
                <a:cs typeface="Arial"/>
              </a:rPr>
              <a:t>Institute of Experimental and Applied Physics</a:t>
            </a:r>
            <a:endParaRPr lang="cs-CZ" sz="900" b="1">
              <a:solidFill>
                <a:srgbClr val="8797DD"/>
              </a:solidFill>
              <a:latin typeface="Tahoma" pitchFamily="34" charset="0"/>
              <a:cs typeface="Arial"/>
            </a:endParaRPr>
          </a:p>
          <a:p>
            <a:pPr algn="r">
              <a:defRPr/>
            </a:pPr>
            <a:r>
              <a:rPr lang="en-GB" sz="900" b="1">
                <a:solidFill>
                  <a:srgbClr val="8797DD"/>
                </a:solidFill>
                <a:latin typeface="Tahoma" pitchFamily="34" charset="0"/>
                <a:cs typeface="Arial"/>
              </a:rPr>
              <a:t>Czech Technical University in Prague</a:t>
            </a:r>
            <a:endParaRPr lang="cs-CZ" sz="900" b="1">
              <a:solidFill>
                <a:srgbClr val="8797DD"/>
              </a:solidFill>
              <a:latin typeface="Tahoma" pitchFamily="34" charset="0"/>
              <a:cs typeface="Arial"/>
            </a:endParaRPr>
          </a:p>
        </p:txBody>
      </p:sp>
      <p:pic>
        <p:nvPicPr>
          <p:cNvPr id="6159" name="Picture 72"/>
          <p:cNvPicPr>
            <a:picLocks noChangeAspect="1" noChangeArrowheads="1"/>
          </p:cNvPicPr>
          <p:nvPr userDrawn="1"/>
        </p:nvPicPr>
        <p:blipFill>
          <a:blip r:embed="rId1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42275" y="304800"/>
            <a:ext cx="677863"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85" name="Text Box 73"/>
          <p:cNvSpPr txBox="1">
            <a:spLocks noChangeArrowheads="1"/>
          </p:cNvSpPr>
          <p:nvPr userDrawn="1"/>
        </p:nvSpPr>
        <p:spPr bwMode="auto">
          <a:xfrm>
            <a:off x="7272338" y="6461125"/>
            <a:ext cx="1539875" cy="244475"/>
          </a:xfrm>
          <a:prstGeom prst="rect">
            <a:avLst/>
          </a:prstGeom>
          <a:noFill/>
          <a:ln w="9525" algn="ctr">
            <a:noFill/>
            <a:miter lim="800000"/>
            <a:headEnd/>
            <a:tailEnd/>
          </a:ln>
          <a:effectLst/>
        </p:spPr>
        <p:txBody>
          <a:bodyPr wrap="none">
            <a:spAutoFit/>
          </a:bodyPr>
          <a:lstStyle>
            <a:lvl1pPr eaLnBrk="0" hangingPunct="0">
              <a:defRPr sz="3600">
                <a:solidFill>
                  <a:schemeClr val="tx1"/>
                </a:solidFill>
                <a:latin typeface="Arial" charset="0"/>
                <a:ea typeface="ＭＳ Ｐゴシック" charset="0"/>
                <a:cs typeface="Arial" charset="0"/>
              </a:defRPr>
            </a:lvl1pPr>
            <a:lvl2pPr marL="742950" indent="-285750" eaLnBrk="0" hangingPunct="0">
              <a:defRPr sz="3600">
                <a:solidFill>
                  <a:schemeClr val="tx1"/>
                </a:solidFill>
                <a:latin typeface="Arial" charset="0"/>
                <a:ea typeface="Arial" charset="0"/>
                <a:cs typeface="Arial" charset="0"/>
              </a:defRPr>
            </a:lvl2pPr>
            <a:lvl3pPr marL="1143000" indent="-228600" eaLnBrk="0" hangingPunct="0">
              <a:defRPr sz="3600">
                <a:solidFill>
                  <a:schemeClr val="tx1"/>
                </a:solidFill>
                <a:latin typeface="Arial" charset="0"/>
                <a:ea typeface="Arial" charset="0"/>
                <a:cs typeface="Arial" charset="0"/>
              </a:defRPr>
            </a:lvl3pPr>
            <a:lvl4pPr marL="1600200" indent="-228600" eaLnBrk="0" hangingPunct="0">
              <a:defRPr sz="3600">
                <a:solidFill>
                  <a:schemeClr val="tx1"/>
                </a:solidFill>
                <a:latin typeface="Arial" charset="0"/>
                <a:ea typeface="Arial" charset="0"/>
                <a:cs typeface="Arial" charset="0"/>
              </a:defRPr>
            </a:lvl4pPr>
            <a:lvl5pPr marL="2057400" indent="-228600" eaLnBrk="0" hangingPunct="0">
              <a:defRPr sz="36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36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36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36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3600">
                <a:solidFill>
                  <a:schemeClr val="tx1"/>
                </a:solidFill>
                <a:latin typeface="Arial" charset="0"/>
                <a:ea typeface="Arial" charset="0"/>
                <a:cs typeface="Arial" charset="0"/>
              </a:defRPr>
            </a:lvl9pPr>
          </a:lstStyle>
          <a:p>
            <a:pPr eaLnBrk="1" hangingPunct="1"/>
            <a:r>
              <a:rPr lang="en-US" sz="1000" smtClean="0">
                <a:solidFill>
                  <a:srgbClr val="40458C"/>
                </a:solidFill>
              </a:rPr>
              <a:t>IEAP – CTU Prague  </a:t>
            </a:r>
            <a:fld id="{1095FA66-0B0A-FE49-BFA2-4C44CE7B6680}" type="slidenum">
              <a:rPr lang="en-US" sz="1000" smtClean="0">
                <a:solidFill>
                  <a:srgbClr val="40458C"/>
                </a:solidFill>
              </a:rPr>
              <a:pPr eaLnBrk="1" hangingPunct="1"/>
              <a:t>‹#›</a:t>
            </a:fld>
            <a:endParaRPr lang="cs-CZ" sz="1000" smtClean="0">
              <a:solidFill>
                <a:srgbClr val="40458C"/>
              </a:solidFill>
            </a:endParaRPr>
          </a:p>
        </p:txBody>
      </p:sp>
    </p:spTree>
    <p:extLst>
      <p:ext uri="{BB962C8B-B14F-4D97-AF65-F5344CB8AC3E}">
        <p14:creationId xmlns:p14="http://schemas.microsoft.com/office/powerpoint/2010/main" val="4226972764"/>
      </p:ext>
    </p:extLst>
  </p:cSld>
  <p:clrMap bg1="lt1" tx1="dk1" bg2="lt2" tx2="dk2" accent1="accent1" accent2="accent2" accent3="accent3" accent4="accent4" accent5="accent5" accent6="accent6" hlink="hlink" folHlink="folHlink"/>
  <p:sldLayoutIdLst>
    <p:sldLayoutId id="2147484785" r:id="rId1"/>
    <p:sldLayoutId id="2147484786" r:id="rId2"/>
    <p:sldLayoutId id="2147484787" r:id="rId3"/>
    <p:sldLayoutId id="2147484788" r:id="rId4"/>
    <p:sldLayoutId id="2147484789" r:id="rId5"/>
    <p:sldLayoutId id="2147484790" r:id="rId6"/>
    <p:sldLayoutId id="2147484791" r:id="rId7"/>
    <p:sldLayoutId id="2147484792" r:id="rId8"/>
    <p:sldLayoutId id="2147484793" r:id="rId9"/>
    <p:sldLayoutId id="2147484794" r:id="rId10"/>
    <p:sldLayoutId id="2147484795" r:id="rId11"/>
    <p:sldLayoutId id="2147484796" r:id="rId12"/>
    <p:sldLayoutId id="2147484797" r:id="rId13"/>
    <p:sldLayoutId id="2147484798" r:id="rId14"/>
  </p:sldLayoutIdLst>
  <p:transition xmlns:p14="http://schemas.microsoft.com/office/powerpoint/2010/main" spd="med"/>
  <p:timing>
    <p:tnLst>
      <p:par>
        <p:cTn xmlns:p14="http://schemas.microsoft.com/office/powerpoint/2010/main" id="1" dur="indefinite" restart="never" nodeType="tmRoot"/>
      </p:par>
    </p:tnLst>
  </p:timing>
  <p:hf hdr="0"/>
  <p:txStyles>
    <p:titleStyle>
      <a:lvl1pPr algn="l" rtl="0" eaLnBrk="0" fontAlgn="base" hangingPunct="0">
        <a:spcBef>
          <a:spcPct val="0"/>
        </a:spcBef>
        <a:spcAft>
          <a:spcPct val="0"/>
        </a:spcAft>
        <a:defRPr sz="4400">
          <a:solidFill>
            <a:schemeClr val="tx2"/>
          </a:solidFill>
          <a:latin typeface="+mj-lt"/>
          <a:ea typeface="ＭＳ Ｐゴシック" charset="0"/>
          <a:cs typeface="+mj-cs"/>
        </a:defRPr>
      </a:lvl1pPr>
      <a:lvl2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2pPr>
      <a:lvl3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3pPr>
      <a:lvl4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4pPr>
      <a:lvl5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5pPr>
      <a:lvl6pPr marL="457200" algn="l" rtl="0" fontAlgn="base">
        <a:spcBef>
          <a:spcPct val="0"/>
        </a:spcBef>
        <a:spcAft>
          <a:spcPct val="0"/>
        </a:spcAft>
        <a:defRPr sz="4400">
          <a:solidFill>
            <a:schemeClr val="tx2"/>
          </a:solidFill>
          <a:latin typeface="Tahoma" pitchFamily="34" charset="0"/>
          <a:cs typeface="Arial" charset="0"/>
        </a:defRPr>
      </a:lvl6pPr>
      <a:lvl7pPr marL="914400" algn="l" rtl="0" fontAlgn="base">
        <a:spcBef>
          <a:spcPct val="0"/>
        </a:spcBef>
        <a:spcAft>
          <a:spcPct val="0"/>
        </a:spcAft>
        <a:defRPr sz="4400">
          <a:solidFill>
            <a:schemeClr val="tx2"/>
          </a:solidFill>
          <a:latin typeface="Tahoma" pitchFamily="34" charset="0"/>
          <a:cs typeface="Arial" charset="0"/>
        </a:defRPr>
      </a:lvl7pPr>
      <a:lvl8pPr marL="1371600" algn="l" rtl="0" fontAlgn="base">
        <a:spcBef>
          <a:spcPct val="0"/>
        </a:spcBef>
        <a:spcAft>
          <a:spcPct val="0"/>
        </a:spcAft>
        <a:defRPr sz="4400">
          <a:solidFill>
            <a:schemeClr val="tx2"/>
          </a:solidFill>
          <a:latin typeface="Tahoma" pitchFamily="34" charset="0"/>
          <a:cs typeface="Arial" charset="0"/>
        </a:defRPr>
      </a:lvl8pPr>
      <a:lvl9pPr marL="1828800" algn="l" rtl="0" fontAlgn="base">
        <a:spcBef>
          <a:spcPct val="0"/>
        </a:spcBef>
        <a:spcAft>
          <a:spcPct val="0"/>
        </a:spcAft>
        <a:defRPr sz="4400">
          <a:solidFill>
            <a:schemeClr val="tx2"/>
          </a:solidFill>
          <a:latin typeface="Tahoma" pitchFamily="34" charset="0"/>
          <a:cs typeface="Arial" charset="0"/>
        </a:defRPr>
      </a:lvl9pPr>
    </p:titleStyle>
    <p:bodyStyle>
      <a:lvl1pPr marL="342900" indent="-342900" algn="l" rtl="0" eaLnBrk="0" fontAlgn="base" hangingPunct="0">
        <a:spcBef>
          <a:spcPct val="20000"/>
        </a:spcBef>
        <a:spcAft>
          <a:spcPct val="0"/>
        </a:spcAft>
        <a:buClr>
          <a:schemeClr val="hlink"/>
        </a:buClr>
        <a:buSzPct val="110000"/>
        <a:buFont typeface="Wingdings" charset="0"/>
        <a:buBlip>
          <a:blip r:embed="rId17"/>
        </a:buBlip>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lr>
          <a:schemeClr val="tx1"/>
        </a:buClr>
        <a:buSzPct val="60000"/>
        <a:buFont typeface="Wingdings" charset="0"/>
        <a:buChar char="n"/>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lr>
          <a:schemeClr val="hlink"/>
        </a:buClr>
        <a:buSzPct val="95000"/>
        <a:buFont typeface="Wingdings" charset="0"/>
        <a:buChar char="w"/>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lr>
          <a:schemeClr val="tx1"/>
        </a:buClr>
        <a:buSzPct val="65000"/>
        <a:buFont typeface="Wingdings" charset="0"/>
        <a:buChar char="n"/>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524000"/>
            <a:ext cx="9144000" cy="152400"/>
          </a:xfrm>
          <a:prstGeom prst="rect">
            <a:avLst/>
          </a:prstGeom>
          <a:gradFill rotWithShape="0">
            <a:gsLst>
              <a:gs pos="0">
                <a:srgbClr val="E8EEFE"/>
              </a:gs>
              <a:gs pos="100000">
                <a:schemeClr val="bg1"/>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15" name="Rectangle 3"/>
          <p:cNvSpPr>
            <a:spLocks noChangeArrowheads="1"/>
          </p:cNvSpPr>
          <p:nvPr/>
        </p:nvSpPr>
        <p:spPr bwMode="auto">
          <a:xfrm>
            <a:off x="8839200" y="1524000"/>
            <a:ext cx="304800" cy="12192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16" name="Rectangle 4"/>
          <p:cNvSpPr>
            <a:spLocks noChangeArrowheads="1"/>
          </p:cNvSpPr>
          <p:nvPr/>
        </p:nvSpPr>
        <p:spPr bwMode="auto">
          <a:xfrm>
            <a:off x="0" y="1524000"/>
            <a:ext cx="609600" cy="38100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17" name="Rectangle 5"/>
          <p:cNvSpPr>
            <a:spLocks noChangeArrowheads="1"/>
          </p:cNvSpPr>
          <p:nvPr/>
        </p:nvSpPr>
        <p:spPr bwMode="auto">
          <a:xfrm>
            <a:off x="0" y="0"/>
            <a:ext cx="9144000" cy="1524000"/>
          </a:xfrm>
          <a:prstGeom prst="rect">
            <a:avLst/>
          </a:prstGeom>
          <a:gradFill rotWithShape="0">
            <a:gsLst>
              <a:gs pos="0">
                <a:schemeClr val="bg1"/>
              </a:gs>
              <a:gs pos="100000">
                <a:srgbClr val="E8EEFE"/>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grpSp>
        <p:nvGrpSpPr>
          <p:cNvPr id="6150" name="Group 6"/>
          <p:cNvGrpSpPr>
            <a:grpSpLocks/>
          </p:cNvGrpSpPr>
          <p:nvPr/>
        </p:nvGrpSpPr>
        <p:grpSpPr bwMode="auto">
          <a:xfrm>
            <a:off x="0" y="0"/>
            <a:ext cx="9144000" cy="6858000"/>
            <a:chOff x="0" y="0"/>
            <a:chExt cx="5760" cy="4320"/>
          </a:xfrm>
        </p:grpSpPr>
        <p:grpSp>
          <p:nvGrpSpPr>
            <p:cNvPr id="6164" name="Group 7"/>
            <p:cNvGrpSpPr>
              <a:grpSpLocks/>
            </p:cNvGrpSpPr>
            <p:nvPr/>
          </p:nvGrpSpPr>
          <p:grpSpPr bwMode="auto">
            <a:xfrm>
              <a:off x="0" y="192"/>
              <a:ext cx="5760" cy="4032"/>
              <a:chOff x="0" y="192"/>
              <a:chExt cx="5760" cy="4032"/>
            </a:xfrm>
          </p:grpSpPr>
          <p:sp>
            <p:nvSpPr>
              <p:cNvPr id="13320" name="Line 8"/>
              <p:cNvSpPr>
                <a:spLocks noChangeShapeType="1"/>
              </p:cNvSpPr>
              <p:nvPr/>
            </p:nvSpPr>
            <p:spPr bwMode="white">
              <a:xfrm>
                <a:off x="0" y="19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1" name="Line 9"/>
              <p:cNvSpPr>
                <a:spLocks noChangeShapeType="1"/>
              </p:cNvSpPr>
              <p:nvPr/>
            </p:nvSpPr>
            <p:spPr bwMode="white">
              <a:xfrm>
                <a:off x="0" y="38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2" name="Line 10"/>
              <p:cNvSpPr>
                <a:spLocks noChangeShapeType="1"/>
              </p:cNvSpPr>
              <p:nvPr/>
            </p:nvSpPr>
            <p:spPr bwMode="white">
              <a:xfrm>
                <a:off x="0" y="57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3" name="Line 11"/>
              <p:cNvSpPr>
                <a:spLocks noChangeShapeType="1"/>
              </p:cNvSpPr>
              <p:nvPr/>
            </p:nvSpPr>
            <p:spPr bwMode="white">
              <a:xfrm>
                <a:off x="0" y="76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4" name="Line 12"/>
              <p:cNvSpPr>
                <a:spLocks noChangeShapeType="1"/>
              </p:cNvSpPr>
              <p:nvPr/>
            </p:nvSpPr>
            <p:spPr bwMode="white">
              <a:xfrm>
                <a:off x="0" y="96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5" name="Line 13"/>
              <p:cNvSpPr>
                <a:spLocks noChangeShapeType="1"/>
              </p:cNvSpPr>
              <p:nvPr/>
            </p:nvSpPr>
            <p:spPr bwMode="white">
              <a:xfrm>
                <a:off x="0" y="115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6" name="Line 14"/>
              <p:cNvSpPr>
                <a:spLocks noChangeShapeType="1"/>
              </p:cNvSpPr>
              <p:nvPr/>
            </p:nvSpPr>
            <p:spPr bwMode="white">
              <a:xfrm>
                <a:off x="0" y="134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7" name="Line 15"/>
              <p:cNvSpPr>
                <a:spLocks noChangeShapeType="1"/>
              </p:cNvSpPr>
              <p:nvPr/>
            </p:nvSpPr>
            <p:spPr bwMode="white">
              <a:xfrm>
                <a:off x="0" y="153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8" name="Line 16"/>
              <p:cNvSpPr>
                <a:spLocks noChangeShapeType="1"/>
              </p:cNvSpPr>
              <p:nvPr/>
            </p:nvSpPr>
            <p:spPr bwMode="white">
              <a:xfrm>
                <a:off x="0" y="172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9" name="Line 17"/>
              <p:cNvSpPr>
                <a:spLocks noChangeShapeType="1"/>
              </p:cNvSpPr>
              <p:nvPr/>
            </p:nvSpPr>
            <p:spPr bwMode="white">
              <a:xfrm>
                <a:off x="0" y="192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0" name="Line 18"/>
              <p:cNvSpPr>
                <a:spLocks noChangeShapeType="1"/>
              </p:cNvSpPr>
              <p:nvPr/>
            </p:nvSpPr>
            <p:spPr bwMode="white">
              <a:xfrm>
                <a:off x="0" y="211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1" name="Line 19"/>
              <p:cNvSpPr>
                <a:spLocks noChangeShapeType="1"/>
              </p:cNvSpPr>
              <p:nvPr/>
            </p:nvSpPr>
            <p:spPr bwMode="white">
              <a:xfrm>
                <a:off x="0" y="230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2" name="Line 20"/>
              <p:cNvSpPr>
                <a:spLocks noChangeShapeType="1"/>
              </p:cNvSpPr>
              <p:nvPr/>
            </p:nvSpPr>
            <p:spPr bwMode="white">
              <a:xfrm>
                <a:off x="0" y="249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3" name="Line 21"/>
              <p:cNvSpPr>
                <a:spLocks noChangeShapeType="1"/>
              </p:cNvSpPr>
              <p:nvPr/>
            </p:nvSpPr>
            <p:spPr bwMode="white">
              <a:xfrm>
                <a:off x="0" y="268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4" name="Line 22"/>
              <p:cNvSpPr>
                <a:spLocks noChangeShapeType="1"/>
              </p:cNvSpPr>
              <p:nvPr/>
            </p:nvSpPr>
            <p:spPr bwMode="white">
              <a:xfrm>
                <a:off x="0" y="288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5" name="Line 23"/>
              <p:cNvSpPr>
                <a:spLocks noChangeShapeType="1"/>
              </p:cNvSpPr>
              <p:nvPr/>
            </p:nvSpPr>
            <p:spPr bwMode="white">
              <a:xfrm>
                <a:off x="0" y="307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6" name="Line 24"/>
              <p:cNvSpPr>
                <a:spLocks noChangeShapeType="1"/>
              </p:cNvSpPr>
              <p:nvPr/>
            </p:nvSpPr>
            <p:spPr bwMode="white">
              <a:xfrm>
                <a:off x="0" y="326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7" name="Line 25"/>
              <p:cNvSpPr>
                <a:spLocks noChangeShapeType="1"/>
              </p:cNvSpPr>
              <p:nvPr/>
            </p:nvSpPr>
            <p:spPr bwMode="white">
              <a:xfrm>
                <a:off x="0" y="345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8" name="Line 26"/>
              <p:cNvSpPr>
                <a:spLocks noChangeShapeType="1"/>
              </p:cNvSpPr>
              <p:nvPr/>
            </p:nvSpPr>
            <p:spPr bwMode="white">
              <a:xfrm>
                <a:off x="0" y="364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9" name="Line 27"/>
              <p:cNvSpPr>
                <a:spLocks noChangeShapeType="1"/>
              </p:cNvSpPr>
              <p:nvPr/>
            </p:nvSpPr>
            <p:spPr bwMode="white">
              <a:xfrm>
                <a:off x="0" y="384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0" name="Line 28"/>
              <p:cNvSpPr>
                <a:spLocks noChangeShapeType="1"/>
              </p:cNvSpPr>
              <p:nvPr/>
            </p:nvSpPr>
            <p:spPr bwMode="white">
              <a:xfrm>
                <a:off x="0" y="403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1" name="Line 29"/>
              <p:cNvSpPr>
                <a:spLocks noChangeShapeType="1"/>
              </p:cNvSpPr>
              <p:nvPr/>
            </p:nvSpPr>
            <p:spPr bwMode="white">
              <a:xfrm>
                <a:off x="0" y="422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grpSp>
        <p:grpSp>
          <p:nvGrpSpPr>
            <p:cNvPr id="6165" name="Group 30"/>
            <p:cNvGrpSpPr>
              <a:grpSpLocks/>
            </p:cNvGrpSpPr>
            <p:nvPr/>
          </p:nvGrpSpPr>
          <p:grpSpPr bwMode="auto">
            <a:xfrm>
              <a:off x="192" y="0"/>
              <a:ext cx="5376" cy="4320"/>
              <a:chOff x="192" y="0"/>
              <a:chExt cx="5376" cy="4320"/>
            </a:xfrm>
          </p:grpSpPr>
          <p:sp>
            <p:nvSpPr>
              <p:cNvPr id="13343" name="Line 31"/>
              <p:cNvSpPr>
                <a:spLocks noChangeShapeType="1"/>
              </p:cNvSpPr>
              <p:nvPr/>
            </p:nvSpPr>
            <p:spPr bwMode="white">
              <a:xfrm>
                <a:off x="19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4" name="Line 32"/>
              <p:cNvSpPr>
                <a:spLocks noChangeShapeType="1"/>
              </p:cNvSpPr>
              <p:nvPr/>
            </p:nvSpPr>
            <p:spPr bwMode="white">
              <a:xfrm>
                <a:off x="38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5" name="Line 33"/>
              <p:cNvSpPr>
                <a:spLocks noChangeShapeType="1"/>
              </p:cNvSpPr>
              <p:nvPr/>
            </p:nvSpPr>
            <p:spPr bwMode="white">
              <a:xfrm>
                <a:off x="57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6" name="Line 34"/>
              <p:cNvSpPr>
                <a:spLocks noChangeShapeType="1"/>
              </p:cNvSpPr>
              <p:nvPr/>
            </p:nvSpPr>
            <p:spPr bwMode="white">
              <a:xfrm>
                <a:off x="76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7" name="Line 35"/>
              <p:cNvSpPr>
                <a:spLocks noChangeShapeType="1"/>
              </p:cNvSpPr>
              <p:nvPr/>
            </p:nvSpPr>
            <p:spPr bwMode="white">
              <a:xfrm>
                <a:off x="96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8" name="Line 36"/>
              <p:cNvSpPr>
                <a:spLocks noChangeShapeType="1"/>
              </p:cNvSpPr>
              <p:nvPr/>
            </p:nvSpPr>
            <p:spPr bwMode="white">
              <a:xfrm>
                <a:off x="115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9" name="Line 37"/>
              <p:cNvSpPr>
                <a:spLocks noChangeShapeType="1"/>
              </p:cNvSpPr>
              <p:nvPr/>
            </p:nvSpPr>
            <p:spPr bwMode="white">
              <a:xfrm>
                <a:off x="134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0" name="Line 38"/>
              <p:cNvSpPr>
                <a:spLocks noChangeShapeType="1"/>
              </p:cNvSpPr>
              <p:nvPr/>
            </p:nvSpPr>
            <p:spPr bwMode="white">
              <a:xfrm>
                <a:off x="153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1" name="Line 39"/>
              <p:cNvSpPr>
                <a:spLocks noChangeShapeType="1"/>
              </p:cNvSpPr>
              <p:nvPr/>
            </p:nvSpPr>
            <p:spPr bwMode="white">
              <a:xfrm>
                <a:off x="172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2" name="Line 40"/>
              <p:cNvSpPr>
                <a:spLocks noChangeShapeType="1"/>
              </p:cNvSpPr>
              <p:nvPr/>
            </p:nvSpPr>
            <p:spPr bwMode="white">
              <a:xfrm>
                <a:off x="192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3" name="Line 41"/>
              <p:cNvSpPr>
                <a:spLocks noChangeShapeType="1"/>
              </p:cNvSpPr>
              <p:nvPr/>
            </p:nvSpPr>
            <p:spPr bwMode="white">
              <a:xfrm>
                <a:off x="211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4" name="Line 42"/>
              <p:cNvSpPr>
                <a:spLocks noChangeShapeType="1"/>
              </p:cNvSpPr>
              <p:nvPr/>
            </p:nvSpPr>
            <p:spPr bwMode="white">
              <a:xfrm>
                <a:off x="230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5" name="Line 43"/>
              <p:cNvSpPr>
                <a:spLocks noChangeShapeType="1"/>
              </p:cNvSpPr>
              <p:nvPr/>
            </p:nvSpPr>
            <p:spPr bwMode="white">
              <a:xfrm>
                <a:off x="249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6" name="Line 44"/>
              <p:cNvSpPr>
                <a:spLocks noChangeShapeType="1"/>
              </p:cNvSpPr>
              <p:nvPr/>
            </p:nvSpPr>
            <p:spPr bwMode="white">
              <a:xfrm>
                <a:off x="268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7" name="Line 45"/>
              <p:cNvSpPr>
                <a:spLocks noChangeShapeType="1"/>
              </p:cNvSpPr>
              <p:nvPr/>
            </p:nvSpPr>
            <p:spPr bwMode="white">
              <a:xfrm>
                <a:off x="288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8" name="Line 46"/>
              <p:cNvSpPr>
                <a:spLocks noChangeShapeType="1"/>
              </p:cNvSpPr>
              <p:nvPr/>
            </p:nvSpPr>
            <p:spPr bwMode="white">
              <a:xfrm>
                <a:off x="307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9" name="Line 47"/>
              <p:cNvSpPr>
                <a:spLocks noChangeShapeType="1"/>
              </p:cNvSpPr>
              <p:nvPr/>
            </p:nvSpPr>
            <p:spPr bwMode="white">
              <a:xfrm>
                <a:off x="326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0" name="Line 48"/>
              <p:cNvSpPr>
                <a:spLocks noChangeShapeType="1"/>
              </p:cNvSpPr>
              <p:nvPr/>
            </p:nvSpPr>
            <p:spPr bwMode="white">
              <a:xfrm>
                <a:off x="345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1" name="Line 49"/>
              <p:cNvSpPr>
                <a:spLocks noChangeShapeType="1"/>
              </p:cNvSpPr>
              <p:nvPr/>
            </p:nvSpPr>
            <p:spPr bwMode="white">
              <a:xfrm>
                <a:off x="364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2" name="Line 50"/>
              <p:cNvSpPr>
                <a:spLocks noChangeShapeType="1"/>
              </p:cNvSpPr>
              <p:nvPr/>
            </p:nvSpPr>
            <p:spPr bwMode="white">
              <a:xfrm>
                <a:off x="384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3" name="Line 51"/>
              <p:cNvSpPr>
                <a:spLocks noChangeShapeType="1"/>
              </p:cNvSpPr>
              <p:nvPr/>
            </p:nvSpPr>
            <p:spPr bwMode="white">
              <a:xfrm>
                <a:off x="403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4" name="Line 52"/>
              <p:cNvSpPr>
                <a:spLocks noChangeShapeType="1"/>
              </p:cNvSpPr>
              <p:nvPr/>
            </p:nvSpPr>
            <p:spPr bwMode="white">
              <a:xfrm>
                <a:off x="422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5" name="Line 53"/>
              <p:cNvSpPr>
                <a:spLocks noChangeShapeType="1"/>
              </p:cNvSpPr>
              <p:nvPr/>
            </p:nvSpPr>
            <p:spPr bwMode="white">
              <a:xfrm>
                <a:off x="441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6" name="Line 54"/>
              <p:cNvSpPr>
                <a:spLocks noChangeShapeType="1"/>
              </p:cNvSpPr>
              <p:nvPr/>
            </p:nvSpPr>
            <p:spPr bwMode="white">
              <a:xfrm>
                <a:off x="460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7" name="Line 55"/>
              <p:cNvSpPr>
                <a:spLocks noChangeShapeType="1"/>
              </p:cNvSpPr>
              <p:nvPr/>
            </p:nvSpPr>
            <p:spPr bwMode="white">
              <a:xfrm>
                <a:off x="480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8" name="Line 56"/>
              <p:cNvSpPr>
                <a:spLocks noChangeShapeType="1"/>
              </p:cNvSpPr>
              <p:nvPr/>
            </p:nvSpPr>
            <p:spPr bwMode="white">
              <a:xfrm>
                <a:off x="499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9" name="Line 57"/>
              <p:cNvSpPr>
                <a:spLocks noChangeShapeType="1"/>
              </p:cNvSpPr>
              <p:nvPr/>
            </p:nvSpPr>
            <p:spPr bwMode="white">
              <a:xfrm>
                <a:off x="518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70" name="Line 58"/>
              <p:cNvSpPr>
                <a:spLocks noChangeShapeType="1"/>
              </p:cNvSpPr>
              <p:nvPr/>
            </p:nvSpPr>
            <p:spPr bwMode="white">
              <a:xfrm>
                <a:off x="537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71" name="Line 59"/>
              <p:cNvSpPr>
                <a:spLocks noChangeShapeType="1"/>
              </p:cNvSpPr>
              <p:nvPr/>
            </p:nvSpPr>
            <p:spPr bwMode="white">
              <a:xfrm>
                <a:off x="556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grpSp>
      </p:grpSp>
      <p:sp>
        <p:nvSpPr>
          <p:cNvPr id="13372" name="Rectangle 60"/>
          <p:cNvSpPr>
            <a:spLocks noChangeArrowheads="1"/>
          </p:cNvSpPr>
          <p:nvPr/>
        </p:nvSpPr>
        <p:spPr bwMode="ltGray">
          <a:xfrm>
            <a:off x="3352800" y="0"/>
            <a:ext cx="5791200" cy="152400"/>
          </a:xfrm>
          <a:prstGeom prst="rect">
            <a:avLst/>
          </a:prstGeom>
          <a:solidFill>
            <a:schemeClr val="bg2"/>
          </a:soli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73" name="Line 61"/>
          <p:cNvSpPr>
            <a:spLocks noChangeShapeType="1"/>
          </p:cNvSpPr>
          <p:nvPr/>
        </p:nvSpPr>
        <p:spPr bwMode="ltGray">
          <a:xfrm>
            <a:off x="8839200" y="0"/>
            <a:ext cx="0" cy="2362200"/>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nvGrpSpPr>
          <p:cNvPr id="6153" name="Group 62"/>
          <p:cNvGrpSpPr>
            <a:grpSpLocks/>
          </p:cNvGrpSpPr>
          <p:nvPr/>
        </p:nvGrpSpPr>
        <p:grpSpPr bwMode="auto">
          <a:xfrm>
            <a:off x="414338" y="1416050"/>
            <a:ext cx="1784350" cy="2324100"/>
            <a:chOff x="96" y="916"/>
            <a:chExt cx="2208" cy="2876"/>
          </a:xfrm>
        </p:grpSpPr>
        <p:sp>
          <p:nvSpPr>
            <p:cNvPr id="13375" name="Line 63"/>
            <p:cNvSpPr>
              <a:spLocks noChangeShapeType="1"/>
            </p:cNvSpPr>
            <p:nvPr/>
          </p:nvSpPr>
          <p:spPr bwMode="ltGray">
            <a:xfrm flipH="1">
              <a:off x="96" y="1038"/>
              <a:ext cx="2208" cy="0"/>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3376" name="Line 64"/>
            <p:cNvSpPr>
              <a:spLocks noChangeShapeType="1"/>
            </p:cNvSpPr>
            <p:nvPr/>
          </p:nvSpPr>
          <p:spPr bwMode="ltGray">
            <a:xfrm>
              <a:off x="336" y="920"/>
              <a:ext cx="0" cy="2872"/>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3377" name="Arc 65"/>
            <p:cNvSpPr>
              <a:spLocks/>
            </p:cNvSpPr>
            <p:nvPr/>
          </p:nvSpPr>
          <p:spPr bwMode="ltGray">
            <a:xfrm flipH="1">
              <a:off x="218" y="916"/>
              <a:ext cx="238" cy="240"/>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sp>
        <p:nvSpPr>
          <p:cNvPr id="6154" name="Rectangle 66"/>
          <p:cNvSpPr>
            <a:spLocks noGrp="1" noChangeArrowheads="1"/>
          </p:cNvSpPr>
          <p:nvPr>
            <p:ph type="title"/>
          </p:nvPr>
        </p:nvSpPr>
        <p:spPr bwMode="auto">
          <a:xfrm>
            <a:off x="609600" y="3048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Klepnutím lze upravit styl předlohy nadpisů.</a:t>
            </a:r>
          </a:p>
        </p:txBody>
      </p:sp>
      <p:sp>
        <p:nvSpPr>
          <p:cNvPr id="6155" name="Rectangle 67"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Klepnutím lze upravit styly předlohy textu.</a:t>
            </a:r>
          </a:p>
          <a:p>
            <a:pPr lvl="1"/>
            <a:r>
              <a:rPr lang="en-US"/>
              <a:t>Druhá úroveň</a:t>
            </a:r>
          </a:p>
          <a:p>
            <a:pPr lvl="2"/>
            <a:r>
              <a:rPr lang="en-US"/>
              <a:t>Třetí úroveň</a:t>
            </a:r>
          </a:p>
          <a:p>
            <a:pPr lvl="3"/>
            <a:r>
              <a:rPr lang="en-US"/>
              <a:t>Čtvrtá úroveň</a:t>
            </a:r>
          </a:p>
          <a:p>
            <a:pPr lvl="4"/>
            <a:r>
              <a:rPr lang="en-US"/>
              <a:t>Pátá úroveň</a:t>
            </a:r>
          </a:p>
        </p:txBody>
      </p:sp>
      <p:sp>
        <p:nvSpPr>
          <p:cNvPr id="13380" name="Rectangle 68"/>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900">
                <a:latin typeface="+mn-lt"/>
                <a:ea typeface="+mn-ea"/>
                <a:cs typeface="+mn-cs"/>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13381" name="Rectangle 6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900">
                <a:latin typeface="Tahoma" charset="0"/>
              </a:defRPr>
            </a:lvl1pPr>
          </a:lstStyle>
          <a:p>
            <a:r>
              <a:rPr lang="en-US" smtClean="0">
                <a:solidFill>
                  <a:srgbClr val="40458C"/>
                </a:solidFill>
                <a:cs typeface="Arial" charset="0"/>
              </a:rPr>
              <a:t>SP, IEEE RT School, 10.-15.2019, Kuala Lumpur, Malaysia</a:t>
            </a:r>
          </a:p>
        </p:txBody>
      </p:sp>
      <p:sp>
        <p:nvSpPr>
          <p:cNvPr id="13383" name="Text Box 71"/>
          <p:cNvSpPr txBox="1">
            <a:spLocks noChangeArrowheads="1"/>
          </p:cNvSpPr>
          <p:nvPr/>
        </p:nvSpPr>
        <p:spPr bwMode="auto">
          <a:xfrm rot="16200000">
            <a:off x="-1346200" y="2938463"/>
            <a:ext cx="3273425" cy="365125"/>
          </a:xfrm>
          <a:prstGeom prst="rect">
            <a:avLst/>
          </a:prstGeom>
          <a:noFill/>
          <a:ln w="9525">
            <a:noFill/>
            <a:miter lim="800000"/>
            <a:headEnd/>
            <a:tailEnd/>
          </a:ln>
          <a:effectLst/>
        </p:spPr>
        <p:txBody>
          <a:bodyPr>
            <a:spAutoFit/>
          </a:bodyPr>
          <a:lstStyle/>
          <a:p>
            <a:pPr algn="r">
              <a:defRPr/>
            </a:pPr>
            <a:r>
              <a:rPr lang="en-GB" sz="900" b="1">
                <a:solidFill>
                  <a:srgbClr val="8797DD"/>
                </a:solidFill>
                <a:latin typeface="Tahoma" pitchFamily="34" charset="0"/>
                <a:cs typeface="Arial"/>
              </a:rPr>
              <a:t>Institute of Experimental and Applied Physics</a:t>
            </a:r>
            <a:endParaRPr lang="cs-CZ" sz="900" b="1">
              <a:solidFill>
                <a:srgbClr val="8797DD"/>
              </a:solidFill>
              <a:latin typeface="Tahoma" pitchFamily="34" charset="0"/>
              <a:cs typeface="Arial"/>
            </a:endParaRPr>
          </a:p>
          <a:p>
            <a:pPr algn="r">
              <a:defRPr/>
            </a:pPr>
            <a:r>
              <a:rPr lang="en-GB" sz="900" b="1">
                <a:solidFill>
                  <a:srgbClr val="8797DD"/>
                </a:solidFill>
                <a:latin typeface="Tahoma" pitchFamily="34" charset="0"/>
                <a:cs typeface="Arial"/>
              </a:rPr>
              <a:t>Czech Technical University in Prague</a:t>
            </a:r>
            <a:endParaRPr lang="cs-CZ" sz="900" b="1">
              <a:solidFill>
                <a:srgbClr val="8797DD"/>
              </a:solidFill>
              <a:latin typeface="Tahoma" pitchFamily="34" charset="0"/>
              <a:cs typeface="Arial"/>
            </a:endParaRPr>
          </a:p>
        </p:txBody>
      </p:sp>
      <p:pic>
        <p:nvPicPr>
          <p:cNvPr id="6159" name="Picture 72"/>
          <p:cNvPicPr>
            <a:picLocks noChangeAspect="1" noChangeArrowheads="1"/>
          </p:cNvPicPr>
          <p:nvPr userDrawn="1"/>
        </p:nvPicPr>
        <p:blipFill>
          <a:blip r:embed="rId1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42275" y="304800"/>
            <a:ext cx="677863"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85" name="Text Box 73"/>
          <p:cNvSpPr txBox="1">
            <a:spLocks noChangeArrowheads="1"/>
          </p:cNvSpPr>
          <p:nvPr userDrawn="1"/>
        </p:nvSpPr>
        <p:spPr bwMode="auto">
          <a:xfrm>
            <a:off x="7272338" y="6461125"/>
            <a:ext cx="1539875" cy="244475"/>
          </a:xfrm>
          <a:prstGeom prst="rect">
            <a:avLst/>
          </a:prstGeom>
          <a:noFill/>
          <a:ln w="9525" algn="ctr">
            <a:noFill/>
            <a:miter lim="800000"/>
            <a:headEnd/>
            <a:tailEnd/>
          </a:ln>
          <a:effectLst/>
        </p:spPr>
        <p:txBody>
          <a:bodyPr wrap="none">
            <a:spAutoFit/>
          </a:bodyPr>
          <a:lstStyle>
            <a:lvl1pPr eaLnBrk="0" hangingPunct="0">
              <a:defRPr sz="3600">
                <a:solidFill>
                  <a:schemeClr val="tx1"/>
                </a:solidFill>
                <a:latin typeface="Arial" charset="0"/>
                <a:ea typeface="ＭＳ Ｐゴシック" charset="0"/>
                <a:cs typeface="Arial" charset="0"/>
              </a:defRPr>
            </a:lvl1pPr>
            <a:lvl2pPr marL="742950" indent="-285750" eaLnBrk="0" hangingPunct="0">
              <a:defRPr sz="3600">
                <a:solidFill>
                  <a:schemeClr val="tx1"/>
                </a:solidFill>
                <a:latin typeface="Arial" charset="0"/>
                <a:ea typeface="Arial" charset="0"/>
                <a:cs typeface="Arial" charset="0"/>
              </a:defRPr>
            </a:lvl2pPr>
            <a:lvl3pPr marL="1143000" indent="-228600" eaLnBrk="0" hangingPunct="0">
              <a:defRPr sz="3600">
                <a:solidFill>
                  <a:schemeClr val="tx1"/>
                </a:solidFill>
                <a:latin typeface="Arial" charset="0"/>
                <a:ea typeface="Arial" charset="0"/>
                <a:cs typeface="Arial" charset="0"/>
              </a:defRPr>
            </a:lvl3pPr>
            <a:lvl4pPr marL="1600200" indent="-228600" eaLnBrk="0" hangingPunct="0">
              <a:defRPr sz="3600">
                <a:solidFill>
                  <a:schemeClr val="tx1"/>
                </a:solidFill>
                <a:latin typeface="Arial" charset="0"/>
                <a:ea typeface="Arial" charset="0"/>
                <a:cs typeface="Arial" charset="0"/>
              </a:defRPr>
            </a:lvl4pPr>
            <a:lvl5pPr marL="2057400" indent="-228600" eaLnBrk="0" hangingPunct="0">
              <a:defRPr sz="36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36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36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36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3600">
                <a:solidFill>
                  <a:schemeClr val="tx1"/>
                </a:solidFill>
                <a:latin typeface="Arial" charset="0"/>
                <a:ea typeface="Arial" charset="0"/>
                <a:cs typeface="Arial" charset="0"/>
              </a:defRPr>
            </a:lvl9pPr>
          </a:lstStyle>
          <a:p>
            <a:pPr eaLnBrk="1" hangingPunct="1"/>
            <a:r>
              <a:rPr lang="en-US" sz="1000" smtClean="0">
                <a:solidFill>
                  <a:srgbClr val="40458C"/>
                </a:solidFill>
              </a:rPr>
              <a:t>IEAP – CTU Prague  </a:t>
            </a:r>
            <a:fld id="{1095FA66-0B0A-FE49-BFA2-4C44CE7B6680}" type="slidenum">
              <a:rPr lang="en-US" sz="1000" smtClean="0">
                <a:solidFill>
                  <a:srgbClr val="40458C"/>
                </a:solidFill>
              </a:rPr>
              <a:pPr eaLnBrk="1" hangingPunct="1"/>
              <a:t>‹#›</a:t>
            </a:fld>
            <a:endParaRPr lang="cs-CZ" sz="1000" smtClean="0">
              <a:solidFill>
                <a:srgbClr val="40458C"/>
              </a:solidFill>
            </a:endParaRPr>
          </a:p>
        </p:txBody>
      </p:sp>
    </p:spTree>
    <p:extLst>
      <p:ext uri="{BB962C8B-B14F-4D97-AF65-F5344CB8AC3E}">
        <p14:creationId xmlns:p14="http://schemas.microsoft.com/office/powerpoint/2010/main" val="3103300478"/>
      </p:ext>
    </p:extLst>
  </p:cSld>
  <p:clrMap bg1="lt1" tx1="dk1" bg2="lt2" tx2="dk2" accent1="accent1" accent2="accent2" accent3="accent3" accent4="accent4" accent5="accent5" accent6="accent6" hlink="hlink" folHlink="folHlink"/>
  <p:sldLayoutIdLst>
    <p:sldLayoutId id="2147484800" r:id="rId1"/>
    <p:sldLayoutId id="2147484801" r:id="rId2"/>
    <p:sldLayoutId id="2147484802" r:id="rId3"/>
    <p:sldLayoutId id="2147484803" r:id="rId4"/>
    <p:sldLayoutId id="2147484804" r:id="rId5"/>
    <p:sldLayoutId id="2147484805" r:id="rId6"/>
    <p:sldLayoutId id="2147484806" r:id="rId7"/>
    <p:sldLayoutId id="2147484807" r:id="rId8"/>
    <p:sldLayoutId id="2147484808" r:id="rId9"/>
    <p:sldLayoutId id="2147484809" r:id="rId10"/>
    <p:sldLayoutId id="2147484810" r:id="rId11"/>
    <p:sldLayoutId id="2147484811" r:id="rId12"/>
    <p:sldLayoutId id="2147484812" r:id="rId13"/>
    <p:sldLayoutId id="2147484813" r:id="rId14"/>
  </p:sldLayoutIdLst>
  <p:transition xmlns:p14="http://schemas.microsoft.com/office/powerpoint/2010/main" spd="med"/>
  <p:timing>
    <p:tnLst>
      <p:par>
        <p:cTn xmlns:p14="http://schemas.microsoft.com/office/powerpoint/2010/main" id="1" dur="indefinite" restart="never" nodeType="tmRoot"/>
      </p:par>
    </p:tnLst>
  </p:timing>
  <p:hf hdr="0"/>
  <p:txStyles>
    <p:titleStyle>
      <a:lvl1pPr algn="l" rtl="0" eaLnBrk="0" fontAlgn="base" hangingPunct="0">
        <a:spcBef>
          <a:spcPct val="0"/>
        </a:spcBef>
        <a:spcAft>
          <a:spcPct val="0"/>
        </a:spcAft>
        <a:defRPr sz="4400">
          <a:solidFill>
            <a:schemeClr val="tx2"/>
          </a:solidFill>
          <a:latin typeface="+mj-lt"/>
          <a:ea typeface="ＭＳ Ｐゴシック" charset="0"/>
          <a:cs typeface="+mj-cs"/>
        </a:defRPr>
      </a:lvl1pPr>
      <a:lvl2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2pPr>
      <a:lvl3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3pPr>
      <a:lvl4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4pPr>
      <a:lvl5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5pPr>
      <a:lvl6pPr marL="457200" algn="l" rtl="0" fontAlgn="base">
        <a:spcBef>
          <a:spcPct val="0"/>
        </a:spcBef>
        <a:spcAft>
          <a:spcPct val="0"/>
        </a:spcAft>
        <a:defRPr sz="4400">
          <a:solidFill>
            <a:schemeClr val="tx2"/>
          </a:solidFill>
          <a:latin typeface="Tahoma" pitchFamily="34" charset="0"/>
          <a:cs typeface="Arial" charset="0"/>
        </a:defRPr>
      </a:lvl6pPr>
      <a:lvl7pPr marL="914400" algn="l" rtl="0" fontAlgn="base">
        <a:spcBef>
          <a:spcPct val="0"/>
        </a:spcBef>
        <a:spcAft>
          <a:spcPct val="0"/>
        </a:spcAft>
        <a:defRPr sz="4400">
          <a:solidFill>
            <a:schemeClr val="tx2"/>
          </a:solidFill>
          <a:latin typeface="Tahoma" pitchFamily="34" charset="0"/>
          <a:cs typeface="Arial" charset="0"/>
        </a:defRPr>
      </a:lvl7pPr>
      <a:lvl8pPr marL="1371600" algn="l" rtl="0" fontAlgn="base">
        <a:spcBef>
          <a:spcPct val="0"/>
        </a:spcBef>
        <a:spcAft>
          <a:spcPct val="0"/>
        </a:spcAft>
        <a:defRPr sz="4400">
          <a:solidFill>
            <a:schemeClr val="tx2"/>
          </a:solidFill>
          <a:latin typeface="Tahoma" pitchFamily="34" charset="0"/>
          <a:cs typeface="Arial" charset="0"/>
        </a:defRPr>
      </a:lvl8pPr>
      <a:lvl9pPr marL="1828800" algn="l" rtl="0" fontAlgn="base">
        <a:spcBef>
          <a:spcPct val="0"/>
        </a:spcBef>
        <a:spcAft>
          <a:spcPct val="0"/>
        </a:spcAft>
        <a:defRPr sz="4400">
          <a:solidFill>
            <a:schemeClr val="tx2"/>
          </a:solidFill>
          <a:latin typeface="Tahoma" pitchFamily="34" charset="0"/>
          <a:cs typeface="Arial" charset="0"/>
        </a:defRPr>
      </a:lvl9pPr>
    </p:titleStyle>
    <p:bodyStyle>
      <a:lvl1pPr marL="342900" indent="-342900" algn="l" rtl="0" eaLnBrk="0" fontAlgn="base" hangingPunct="0">
        <a:spcBef>
          <a:spcPct val="20000"/>
        </a:spcBef>
        <a:spcAft>
          <a:spcPct val="0"/>
        </a:spcAft>
        <a:buClr>
          <a:schemeClr val="hlink"/>
        </a:buClr>
        <a:buSzPct val="110000"/>
        <a:buFont typeface="Wingdings" charset="0"/>
        <a:buBlip>
          <a:blip r:embed="rId17"/>
        </a:buBlip>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lr>
          <a:schemeClr val="tx1"/>
        </a:buClr>
        <a:buSzPct val="60000"/>
        <a:buFont typeface="Wingdings" charset="0"/>
        <a:buChar char="n"/>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lr>
          <a:schemeClr val="hlink"/>
        </a:buClr>
        <a:buSzPct val="95000"/>
        <a:buFont typeface="Wingdings" charset="0"/>
        <a:buChar char="w"/>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lr>
          <a:schemeClr val="tx1"/>
        </a:buClr>
        <a:buSzPct val="65000"/>
        <a:buFont typeface="Wingdings" charset="0"/>
        <a:buChar char="n"/>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524000"/>
            <a:ext cx="9144000" cy="152400"/>
          </a:xfrm>
          <a:prstGeom prst="rect">
            <a:avLst/>
          </a:prstGeom>
          <a:gradFill rotWithShape="0">
            <a:gsLst>
              <a:gs pos="0">
                <a:srgbClr val="E8EEFE"/>
              </a:gs>
              <a:gs pos="100000">
                <a:schemeClr val="bg1"/>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15" name="Rectangle 3"/>
          <p:cNvSpPr>
            <a:spLocks noChangeArrowheads="1"/>
          </p:cNvSpPr>
          <p:nvPr/>
        </p:nvSpPr>
        <p:spPr bwMode="auto">
          <a:xfrm>
            <a:off x="8839200" y="1524000"/>
            <a:ext cx="304800" cy="12192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16" name="Rectangle 4"/>
          <p:cNvSpPr>
            <a:spLocks noChangeArrowheads="1"/>
          </p:cNvSpPr>
          <p:nvPr/>
        </p:nvSpPr>
        <p:spPr bwMode="auto">
          <a:xfrm>
            <a:off x="0" y="1524000"/>
            <a:ext cx="609600" cy="38100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17" name="Rectangle 5"/>
          <p:cNvSpPr>
            <a:spLocks noChangeArrowheads="1"/>
          </p:cNvSpPr>
          <p:nvPr/>
        </p:nvSpPr>
        <p:spPr bwMode="auto">
          <a:xfrm>
            <a:off x="0" y="0"/>
            <a:ext cx="9144000" cy="1524000"/>
          </a:xfrm>
          <a:prstGeom prst="rect">
            <a:avLst/>
          </a:prstGeom>
          <a:gradFill rotWithShape="0">
            <a:gsLst>
              <a:gs pos="0">
                <a:schemeClr val="bg1"/>
              </a:gs>
              <a:gs pos="100000">
                <a:srgbClr val="E8EEFE"/>
              </a:gs>
            </a:gsLst>
            <a:lin ang="5400000" scaled="1"/>
          </a:gradFill>
          <a:ln w="9525">
            <a:noFill/>
            <a:miter lim="800000"/>
            <a:headEnd/>
            <a:tailEnd/>
          </a:ln>
          <a:effectLst/>
        </p:spPr>
        <p:txBody>
          <a:bodyPr wrap="none" anchor="ctr"/>
          <a:lstStyle/>
          <a:p>
            <a:pPr>
              <a:defRPr/>
            </a:pPr>
            <a:endParaRPr lang="cs-CZ" sz="3600">
              <a:solidFill>
                <a:srgbClr val="40458C"/>
              </a:solidFill>
              <a:cs typeface="Arial"/>
            </a:endParaRPr>
          </a:p>
        </p:txBody>
      </p:sp>
      <p:grpSp>
        <p:nvGrpSpPr>
          <p:cNvPr id="6150" name="Group 6"/>
          <p:cNvGrpSpPr>
            <a:grpSpLocks/>
          </p:cNvGrpSpPr>
          <p:nvPr/>
        </p:nvGrpSpPr>
        <p:grpSpPr bwMode="auto">
          <a:xfrm>
            <a:off x="0" y="0"/>
            <a:ext cx="9144000" cy="6858000"/>
            <a:chOff x="0" y="0"/>
            <a:chExt cx="5760" cy="4320"/>
          </a:xfrm>
        </p:grpSpPr>
        <p:grpSp>
          <p:nvGrpSpPr>
            <p:cNvPr id="6164" name="Group 7"/>
            <p:cNvGrpSpPr>
              <a:grpSpLocks/>
            </p:cNvGrpSpPr>
            <p:nvPr/>
          </p:nvGrpSpPr>
          <p:grpSpPr bwMode="auto">
            <a:xfrm>
              <a:off x="0" y="192"/>
              <a:ext cx="5760" cy="4032"/>
              <a:chOff x="0" y="192"/>
              <a:chExt cx="5760" cy="4032"/>
            </a:xfrm>
          </p:grpSpPr>
          <p:sp>
            <p:nvSpPr>
              <p:cNvPr id="13320" name="Line 8"/>
              <p:cNvSpPr>
                <a:spLocks noChangeShapeType="1"/>
              </p:cNvSpPr>
              <p:nvPr/>
            </p:nvSpPr>
            <p:spPr bwMode="white">
              <a:xfrm>
                <a:off x="0" y="19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1" name="Line 9"/>
              <p:cNvSpPr>
                <a:spLocks noChangeShapeType="1"/>
              </p:cNvSpPr>
              <p:nvPr/>
            </p:nvSpPr>
            <p:spPr bwMode="white">
              <a:xfrm>
                <a:off x="0" y="38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2" name="Line 10"/>
              <p:cNvSpPr>
                <a:spLocks noChangeShapeType="1"/>
              </p:cNvSpPr>
              <p:nvPr/>
            </p:nvSpPr>
            <p:spPr bwMode="white">
              <a:xfrm>
                <a:off x="0" y="57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3" name="Line 11"/>
              <p:cNvSpPr>
                <a:spLocks noChangeShapeType="1"/>
              </p:cNvSpPr>
              <p:nvPr/>
            </p:nvSpPr>
            <p:spPr bwMode="white">
              <a:xfrm>
                <a:off x="0" y="76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4" name="Line 12"/>
              <p:cNvSpPr>
                <a:spLocks noChangeShapeType="1"/>
              </p:cNvSpPr>
              <p:nvPr/>
            </p:nvSpPr>
            <p:spPr bwMode="white">
              <a:xfrm>
                <a:off x="0" y="96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5" name="Line 13"/>
              <p:cNvSpPr>
                <a:spLocks noChangeShapeType="1"/>
              </p:cNvSpPr>
              <p:nvPr/>
            </p:nvSpPr>
            <p:spPr bwMode="white">
              <a:xfrm>
                <a:off x="0" y="115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6" name="Line 14"/>
              <p:cNvSpPr>
                <a:spLocks noChangeShapeType="1"/>
              </p:cNvSpPr>
              <p:nvPr/>
            </p:nvSpPr>
            <p:spPr bwMode="white">
              <a:xfrm>
                <a:off x="0" y="134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7" name="Line 15"/>
              <p:cNvSpPr>
                <a:spLocks noChangeShapeType="1"/>
              </p:cNvSpPr>
              <p:nvPr/>
            </p:nvSpPr>
            <p:spPr bwMode="white">
              <a:xfrm>
                <a:off x="0" y="153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8" name="Line 16"/>
              <p:cNvSpPr>
                <a:spLocks noChangeShapeType="1"/>
              </p:cNvSpPr>
              <p:nvPr/>
            </p:nvSpPr>
            <p:spPr bwMode="white">
              <a:xfrm>
                <a:off x="0" y="172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29" name="Line 17"/>
              <p:cNvSpPr>
                <a:spLocks noChangeShapeType="1"/>
              </p:cNvSpPr>
              <p:nvPr/>
            </p:nvSpPr>
            <p:spPr bwMode="white">
              <a:xfrm>
                <a:off x="0" y="192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0" name="Line 18"/>
              <p:cNvSpPr>
                <a:spLocks noChangeShapeType="1"/>
              </p:cNvSpPr>
              <p:nvPr/>
            </p:nvSpPr>
            <p:spPr bwMode="white">
              <a:xfrm>
                <a:off x="0" y="211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1" name="Line 19"/>
              <p:cNvSpPr>
                <a:spLocks noChangeShapeType="1"/>
              </p:cNvSpPr>
              <p:nvPr/>
            </p:nvSpPr>
            <p:spPr bwMode="white">
              <a:xfrm>
                <a:off x="0" y="230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2" name="Line 20"/>
              <p:cNvSpPr>
                <a:spLocks noChangeShapeType="1"/>
              </p:cNvSpPr>
              <p:nvPr/>
            </p:nvSpPr>
            <p:spPr bwMode="white">
              <a:xfrm>
                <a:off x="0" y="249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3" name="Line 21"/>
              <p:cNvSpPr>
                <a:spLocks noChangeShapeType="1"/>
              </p:cNvSpPr>
              <p:nvPr/>
            </p:nvSpPr>
            <p:spPr bwMode="white">
              <a:xfrm>
                <a:off x="0" y="268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4" name="Line 22"/>
              <p:cNvSpPr>
                <a:spLocks noChangeShapeType="1"/>
              </p:cNvSpPr>
              <p:nvPr/>
            </p:nvSpPr>
            <p:spPr bwMode="white">
              <a:xfrm>
                <a:off x="0" y="288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5" name="Line 23"/>
              <p:cNvSpPr>
                <a:spLocks noChangeShapeType="1"/>
              </p:cNvSpPr>
              <p:nvPr/>
            </p:nvSpPr>
            <p:spPr bwMode="white">
              <a:xfrm>
                <a:off x="0" y="307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6" name="Line 24"/>
              <p:cNvSpPr>
                <a:spLocks noChangeShapeType="1"/>
              </p:cNvSpPr>
              <p:nvPr/>
            </p:nvSpPr>
            <p:spPr bwMode="white">
              <a:xfrm>
                <a:off x="0" y="326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7" name="Line 25"/>
              <p:cNvSpPr>
                <a:spLocks noChangeShapeType="1"/>
              </p:cNvSpPr>
              <p:nvPr/>
            </p:nvSpPr>
            <p:spPr bwMode="white">
              <a:xfrm>
                <a:off x="0" y="3456"/>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8" name="Line 26"/>
              <p:cNvSpPr>
                <a:spLocks noChangeShapeType="1"/>
              </p:cNvSpPr>
              <p:nvPr/>
            </p:nvSpPr>
            <p:spPr bwMode="white">
              <a:xfrm>
                <a:off x="0" y="3648"/>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39" name="Line 27"/>
              <p:cNvSpPr>
                <a:spLocks noChangeShapeType="1"/>
              </p:cNvSpPr>
              <p:nvPr/>
            </p:nvSpPr>
            <p:spPr bwMode="white">
              <a:xfrm>
                <a:off x="0" y="3840"/>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0" name="Line 28"/>
              <p:cNvSpPr>
                <a:spLocks noChangeShapeType="1"/>
              </p:cNvSpPr>
              <p:nvPr/>
            </p:nvSpPr>
            <p:spPr bwMode="white">
              <a:xfrm>
                <a:off x="0" y="4032"/>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1" name="Line 29"/>
              <p:cNvSpPr>
                <a:spLocks noChangeShapeType="1"/>
              </p:cNvSpPr>
              <p:nvPr/>
            </p:nvSpPr>
            <p:spPr bwMode="white">
              <a:xfrm>
                <a:off x="0" y="4224"/>
                <a:ext cx="5760" cy="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grpSp>
        <p:grpSp>
          <p:nvGrpSpPr>
            <p:cNvPr id="6165" name="Group 30"/>
            <p:cNvGrpSpPr>
              <a:grpSpLocks/>
            </p:cNvGrpSpPr>
            <p:nvPr/>
          </p:nvGrpSpPr>
          <p:grpSpPr bwMode="auto">
            <a:xfrm>
              <a:off x="192" y="0"/>
              <a:ext cx="5376" cy="4320"/>
              <a:chOff x="192" y="0"/>
              <a:chExt cx="5376" cy="4320"/>
            </a:xfrm>
          </p:grpSpPr>
          <p:sp>
            <p:nvSpPr>
              <p:cNvPr id="13343" name="Line 31"/>
              <p:cNvSpPr>
                <a:spLocks noChangeShapeType="1"/>
              </p:cNvSpPr>
              <p:nvPr/>
            </p:nvSpPr>
            <p:spPr bwMode="white">
              <a:xfrm>
                <a:off x="19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4" name="Line 32"/>
              <p:cNvSpPr>
                <a:spLocks noChangeShapeType="1"/>
              </p:cNvSpPr>
              <p:nvPr/>
            </p:nvSpPr>
            <p:spPr bwMode="white">
              <a:xfrm>
                <a:off x="38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5" name="Line 33"/>
              <p:cNvSpPr>
                <a:spLocks noChangeShapeType="1"/>
              </p:cNvSpPr>
              <p:nvPr/>
            </p:nvSpPr>
            <p:spPr bwMode="white">
              <a:xfrm>
                <a:off x="57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6" name="Line 34"/>
              <p:cNvSpPr>
                <a:spLocks noChangeShapeType="1"/>
              </p:cNvSpPr>
              <p:nvPr/>
            </p:nvSpPr>
            <p:spPr bwMode="white">
              <a:xfrm>
                <a:off x="76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7" name="Line 35"/>
              <p:cNvSpPr>
                <a:spLocks noChangeShapeType="1"/>
              </p:cNvSpPr>
              <p:nvPr/>
            </p:nvSpPr>
            <p:spPr bwMode="white">
              <a:xfrm>
                <a:off x="96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8" name="Line 36"/>
              <p:cNvSpPr>
                <a:spLocks noChangeShapeType="1"/>
              </p:cNvSpPr>
              <p:nvPr/>
            </p:nvSpPr>
            <p:spPr bwMode="white">
              <a:xfrm>
                <a:off x="115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49" name="Line 37"/>
              <p:cNvSpPr>
                <a:spLocks noChangeShapeType="1"/>
              </p:cNvSpPr>
              <p:nvPr/>
            </p:nvSpPr>
            <p:spPr bwMode="white">
              <a:xfrm>
                <a:off x="134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0" name="Line 38"/>
              <p:cNvSpPr>
                <a:spLocks noChangeShapeType="1"/>
              </p:cNvSpPr>
              <p:nvPr/>
            </p:nvSpPr>
            <p:spPr bwMode="white">
              <a:xfrm>
                <a:off x="153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1" name="Line 39"/>
              <p:cNvSpPr>
                <a:spLocks noChangeShapeType="1"/>
              </p:cNvSpPr>
              <p:nvPr/>
            </p:nvSpPr>
            <p:spPr bwMode="white">
              <a:xfrm>
                <a:off x="172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2" name="Line 40"/>
              <p:cNvSpPr>
                <a:spLocks noChangeShapeType="1"/>
              </p:cNvSpPr>
              <p:nvPr/>
            </p:nvSpPr>
            <p:spPr bwMode="white">
              <a:xfrm>
                <a:off x="192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3" name="Line 41"/>
              <p:cNvSpPr>
                <a:spLocks noChangeShapeType="1"/>
              </p:cNvSpPr>
              <p:nvPr/>
            </p:nvSpPr>
            <p:spPr bwMode="white">
              <a:xfrm>
                <a:off x="211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4" name="Line 42"/>
              <p:cNvSpPr>
                <a:spLocks noChangeShapeType="1"/>
              </p:cNvSpPr>
              <p:nvPr/>
            </p:nvSpPr>
            <p:spPr bwMode="white">
              <a:xfrm>
                <a:off x="230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5" name="Line 43"/>
              <p:cNvSpPr>
                <a:spLocks noChangeShapeType="1"/>
              </p:cNvSpPr>
              <p:nvPr/>
            </p:nvSpPr>
            <p:spPr bwMode="white">
              <a:xfrm>
                <a:off x="249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6" name="Line 44"/>
              <p:cNvSpPr>
                <a:spLocks noChangeShapeType="1"/>
              </p:cNvSpPr>
              <p:nvPr/>
            </p:nvSpPr>
            <p:spPr bwMode="white">
              <a:xfrm>
                <a:off x="268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7" name="Line 45"/>
              <p:cNvSpPr>
                <a:spLocks noChangeShapeType="1"/>
              </p:cNvSpPr>
              <p:nvPr/>
            </p:nvSpPr>
            <p:spPr bwMode="white">
              <a:xfrm>
                <a:off x="288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8" name="Line 46"/>
              <p:cNvSpPr>
                <a:spLocks noChangeShapeType="1"/>
              </p:cNvSpPr>
              <p:nvPr/>
            </p:nvSpPr>
            <p:spPr bwMode="white">
              <a:xfrm>
                <a:off x="307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59" name="Line 47"/>
              <p:cNvSpPr>
                <a:spLocks noChangeShapeType="1"/>
              </p:cNvSpPr>
              <p:nvPr/>
            </p:nvSpPr>
            <p:spPr bwMode="white">
              <a:xfrm>
                <a:off x="326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0" name="Line 48"/>
              <p:cNvSpPr>
                <a:spLocks noChangeShapeType="1"/>
              </p:cNvSpPr>
              <p:nvPr/>
            </p:nvSpPr>
            <p:spPr bwMode="white">
              <a:xfrm>
                <a:off x="345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1" name="Line 49"/>
              <p:cNvSpPr>
                <a:spLocks noChangeShapeType="1"/>
              </p:cNvSpPr>
              <p:nvPr/>
            </p:nvSpPr>
            <p:spPr bwMode="white">
              <a:xfrm>
                <a:off x="364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2" name="Line 50"/>
              <p:cNvSpPr>
                <a:spLocks noChangeShapeType="1"/>
              </p:cNvSpPr>
              <p:nvPr/>
            </p:nvSpPr>
            <p:spPr bwMode="white">
              <a:xfrm>
                <a:off x="384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3" name="Line 51"/>
              <p:cNvSpPr>
                <a:spLocks noChangeShapeType="1"/>
              </p:cNvSpPr>
              <p:nvPr/>
            </p:nvSpPr>
            <p:spPr bwMode="white">
              <a:xfrm>
                <a:off x="403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4" name="Line 52"/>
              <p:cNvSpPr>
                <a:spLocks noChangeShapeType="1"/>
              </p:cNvSpPr>
              <p:nvPr/>
            </p:nvSpPr>
            <p:spPr bwMode="white">
              <a:xfrm>
                <a:off x="422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5" name="Line 53"/>
              <p:cNvSpPr>
                <a:spLocks noChangeShapeType="1"/>
              </p:cNvSpPr>
              <p:nvPr/>
            </p:nvSpPr>
            <p:spPr bwMode="white">
              <a:xfrm>
                <a:off x="441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6" name="Line 54"/>
              <p:cNvSpPr>
                <a:spLocks noChangeShapeType="1"/>
              </p:cNvSpPr>
              <p:nvPr/>
            </p:nvSpPr>
            <p:spPr bwMode="white">
              <a:xfrm>
                <a:off x="460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7" name="Line 55"/>
              <p:cNvSpPr>
                <a:spLocks noChangeShapeType="1"/>
              </p:cNvSpPr>
              <p:nvPr/>
            </p:nvSpPr>
            <p:spPr bwMode="white">
              <a:xfrm>
                <a:off x="4800"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8" name="Line 56"/>
              <p:cNvSpPr>
                <a:spLocks noChangeShapeType="1"/>
              </p:cNvSpPr>
              <p:nvPr/>
            </p:nvSpPr>
            <p:spPr bwMode="white">
              <a:xfrm>
                <a:off x="4992"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69" name="Line 57"/>
              <p:cNvSpPr>
                <a:spLocks noChangeShapeType="1"/>
              </p:cNvSpPr>
              <p:nvPr/>
            </p:nvSpPr>
            <p:spPr bwMode="white">
              <a:xfrm>
                <a:off x="5184"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70" name="Line 58"/>
              <p:cNvSpPr>
                <a:spLocks noChangeShapeType="1"/>
              </p:cNvSpPr>
              <p:nvPr/>
            </p:nvSpPr>
            <p:spPr bwMode="white">
              <a:xfrm>
                <a:off x="5376"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sp>
            <p:nvSpPr>
              <p:cNvPr id="13371" name="Line 59"/>
              <p:cNvSpPr>
                <a:spLocks noChangeShapeType="1"/>
              </p:cNvSpPr>
              <p:nvPr/>
            </p:nvSpPr>
            <p:spPr bwMode="white">
              <a:xfrm>
                <a:off x="5568" y="0"/>
                <a:ext cx="0" cy="4320"/>
              </a:xfrm>
              <a:prstGeom prst="line">
                <a:avLst/>
              </a:prstGeom>
              <a:noFill/>
              <a:ln w="3175">
                <a:solidFill>
                  <a:srgbClr val="D3DEFD"/>
                </a:solidFill>
                <a:prstDash val="sysDot"/>
                <a:round/>
                <a:headEnd/>
                <a:tailEnd/>
              </a:ln>
              <a:effectLst/>
            </p:spPr>
            <p:txBody>
              <a:bodyPr wrap="none" anchor="ctr"/>
              <a:lstStyle/>
              <a:p>
                <a:pPr>
                  <a:defRPr/>
                </a:pPr>
                <a:endParaRPr lang="cs-CZ" sz="3600">
                  <a:solidFill>
                    <a:srgbClr val="40458C"/>
                  </a:solidFill>
                  <a:cs typeface="Arial"/>
                </a:endParaRPr>
              </a:p>
            </p:txBody>
          </p:sp>
        </p:grpSp>
      </p:grpSp>
      <p:sp>
        <p:nvSpPr>
          <p:cNvPr id="13372" name="Rectangle 60"/>
          <p:cNvSpPr>
            <a:spLocks noChangeArrowheads="1"/>
          </p:cNvSpPr>
          <p:nvPr/>
        </p:nvSpPr>
        <p:spPr bwMode="ltGray">
          <a:xfrm>
            <a:off x="3352800" y="0"/>
            <a:ext cx="5791200" cy="152400"/>
          </a:xfrm>
          <a:prstGeom prst="rect">
            <a:avLst/>
          </a:prstGeom>
          <a:solidFill>
            <a:schemeClr val="bg2"/>
          </a:solidFill>
          <a:ln w="9525">
            <a:noFill/>
            <a:miter lim="800000"/>
            <a:headEnd/>
            <a:tailEnd/>
          </a:ln>
          <a:effectLst/>
        </p:spPr>
        <p:txBody>
          <a:bodyPr wrap="none" anchor="ctr"/>
          <a:lstStyle/>
          <a:p>
            <a:pPr>
              <a:defRPr/>
            </a:pPr>
            <a:endParaRPr lang="cs-CZ" sz="3600">
              <a:solidFill>
                <a:srgbClr val="40458C"/>
              </a:solidFill>
              <a:cs typeface="Arial"/>
            </a:endParaRPr>
          </a:p>
        </p:txBody>
      </p:sp>
      <p:sp>
        <p:nvSpPr>
          <p:cNvPr id="13373" name="Line 61"/>
          <p:cNvSpPr>
            <a:spLocks noChangeShapeType="1"/>
          </p:cNvSpPr>
          <p:nvPr/>
        </p:nvSpPr>
        <p:spPr bwMode="ltGray">
          <a:xfrm>
            <a:off x="8839200" y="0"/>
            <a:ext cx="0" cy="2362200"/>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nvGrpSpPr>
          <p:cNvPr id="6153" name="Group 62"/>
          <p:cNvGrpSpPr>
            <a:grpSpLocks/>
          </p:cNvGrpSpPr>
          <p:nvPr/>
        </p:nvGrpSpPr>
        <p:grpSpPr bwMode="auto">
          <a:xfrm>
            <a:off x="414338" y="1416050"/>
            <a:ext cx="1784350" cy="2324100"/>
            <a:chOff x="96" y="916"/>
            <a:chExt cx="2208" cy="2876"/>
          </a:xfrm>
        </p:grpSpPr>
        <p:sp>
          <p:nvSpPr>
            <p:cNvPr id="13375" name="Line 63"/>
            <p:cNvSpPr>
              <a:spLocks noChangeShapeType="1"/>
            </p:cNvSpPr>
            <p:nvPr/>
          </p:nvSpPr>
          <p:spPr bwMode="ltGray">
            <a:xfrm flipH="1">
              <a:off x="96" y="1038"/>
              <a:ext cx="2208" cy="0"/>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3376" name="Line 64"/>
            <p:cNvSpPr>
              <a:spLocks noChangeShapeType="1"/>
            </p:cNvSpPr>
            <p:nvPr/>
          </p:nvSpPr>
          <p:spPr bwMode="ltGray">
            <a:xfrm>
              <a:off x="336" y="920"/>
              <a:ext cx="0" cy="2872"/>
            </a:xfrm>
            <a:prstGeom prst="line">
              <a:avLst/>
            </a:pr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sp>
          <p:nvSpPr>
            <p:cNvPr id="13377" name="Arc 65"/>
            <p:cNvSpPr>
              <a:spLocks/>
            </p:cNvSpPr>
            <p:nvPr/>
          </p:nvSpPr>
          <p:spPr bwMode="ltGray">
            <a:xfrm flipH="1">
              <a:off x="218" y="916"/>
              <a:ext cx="238" cy="240"/>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sz="3600">
                <a:solidFill>
                  <a:srgbClr val="40458C"/>
                </a:solidFill>
                <a:cs typeface="Arial"/>
              </a:endParaRPr>
            </a:p>
          </p:txBody>
        </p:sp>
      </p:grpSp>
      <p:sp>
        <p:nvSpPr>
          <p:cNvPr id="6154" name="Rectangle 66"/>
          <p:cNvSpPr>
            <a:spLocks noGrp="1" noChangeArrowheads="1"/>
          </p:cNvSpPr>
          <p:nvPr>
            <p:ph type="title"/>
          </p:nvPr>
        </p:nvSpPr>
        <p:spPr bwMode="auto">
          <a:xfrm>
            <a:off x="609600" y="3048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Klepnutím lze upravit styl předlohy nadpisů.</a:t>
            </a:r>
          </a:p>
        </p:txBody>
      </p:sp>
      <p:sp>
        <p:nvSpPr>
          <p:cNvPr id="6155" name="Rectangle 67"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Klepnutím lze upravit styly předlohy textu.</a:t>
            </a:r>
          </a:p>
          <a:p>
            <a:pPr lvl="1"/>
            <a:r>
              <a:rPr lang="en-US"/>
              <a:t>Druhá úroveň</a:t>
            </a:r>
          </a:p>
          <a:p>
            <a:pPr lvl="2"/>
            <a:r>
              <a:rPr lang="en-US"/>
              <a:t>Třetí úroveň</a:t>
            </a:r>
          </a:p>
          <a:p>
            <a:pPr lvl="3"/>
            <a:r>
              <a:rPr lang="en-US"/>
              <a:t>Čtvrtá úroveň</a:t>
            </a:r>
          </a:p>
          <a:p>
            <a:pPr lvl="4"/>
            <a:r>
              <a:rPr lang="en-US"/>
              <a:t>Pátá úroveň</a:t>
            </a:r>
          </a:p>
        </p:txBody>
      </p:sp>
      <p:sp>
        <p:nvSpPr>
          <p:cNvPr id="13380" name="Rectangle 68"/>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900">
                <a:latin typeface="+mn-lt"/>
                <a:ea typeface="+mn-ea"/>
                <a:cs typeface="+mn-cs"/>
              </a:defRPr>
            </a:lvl1p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13381" name="Rectangle 6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900">
                <a:latin typeface="Tahoma" charset="0"/>
              </a:defRPr>
            </a:lvl1pPr>
          </a:lstStyle>
          <a:p>
            <a:r>
              <a:rPr lang="en-US" smtClean="0">
                <a:solidFill>
                  <a:srgbClr val="40458C"/>
                </a:solidFill>
                <a:cs typeface="Arial" charset="0"/>
              </a:rPr>
              <a:t>SP, IEEE RT School, 10.-15.2019, Kuala Lumpur, Malaysia</a:t>
            </a:r>
          </a:p>
        </p:txBody>
      </p:sp>
      <p:sp>
        <p:nvSpPr>
          <p:cNvPr id="13383" name="Text Box 71"/>
          <p:cNvSpPr txBox="1">
            <a:spLocks noChangeArrowheads="1"/>
          </p:cNvSpPr>
          <p:nvPr/>
        </p:nvSpPr>
        <p:spPr bwMode="auto">
          <a:xfrm rot="16200000">
            <a:off x="-1346200" y="2938463"/>
            <a:ext cx="3273425" cy="365125"/>
          </a:xfrm>
          <a:prstGeom prst="rect">
            <a:avLst/>
          </a:prstGeom>
          <a:noFill/>
          <a:ln w="9525">
            <a:noFill/>
            <a:miter lim="800000"/>
            <a:headEnd/>
            <a:tailEnd/>
          </a:ln>
          <a:effectLst/>
        </p:spPr>
        <p:txBody>
          <a:bodyPr>
            <a:spAutoFit/>
          </a:bodyPr>
          <a:lstStyle/>
          <a:p>
            <a:pPr algn="r">
              <a:defRPr/>
            </a:pPr>
            <a:r>
              <a:rPr lang="en-GB" sz="900" b="1">
                <a:solidFill>
                  <a:srgbClr val="8797DD"/>
                </a:solidFill>
                <a:latin typeface="Tahoma" pitchFamily="34" charset="0"/>
                <a:cs typeface="Arial"/>
              </a:rPr>
              <a:t>Institute of Experimental and Applied Physics</a:t>
            </a:r>
            <a:endParaRPr lang="cs-CZ" sz="900" b="1">
              <a:solidFill>
                <a:srgbClr val="8797DD"/>
              </a:solidFill>
              <a:latin typeface="Tahoma" pitchFamily="34" charset="0"/>
              <a:cs typeface="Arial"/>
            </a:endParaRPr>
          </a:p>
          <a:p>
            <a:pPr algn="r">
              <a:defRPr/>
            </a:pPr>
            <a:r>
              <a:rPr lang="en-GB" sz="900" b="1">
                <a:solidFill>
                  <a:srgbClr val="8797DD"/>
                </a:solidFill>
                <a:latin typeface="Tahoma" pitchFamily="34" charset="0"/>
                <a:cs typeface="Arial"/>
              </a:rPr>
              <a:t>Czech Technical University in Prague</a:t>
            </a:r>
            <a:endParaRPr lang="cs-CZ" sz="900" b="1">
              <a:solidFill>
                <a:srgbClr val="8797DD"/>
              </a:solidFill>
              <a:latin typeface="Tahoma" pitchFamily="34" charset="0"/>
              <a:cs typeface="Arial"/>
            </a:endParaRPr>
          </a:p>
        </p:txBody>
      </p:sp>
      <p:pic>
        <p:nvPicPr>
          <p:cNvPr id="6159" name="Picture 72"/>
          <p:cNvPicPr>
            <a:picLocks noChangeAspect="1" noChangeArrowheads="1"/>
          </p:cNvPicPr>
          <p:nvPr userDrawn="1"/>
        </p:nvPicPr>
        <p:blipFill>
          <a:blip r:embed="rId1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42275" y="304800"/>
            <a:ext cx="677863"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85" name="Text Box 73"/>
          <p:cNvSpPr txBox="1">
            <a:spLocks noChangeArrowheads="1"/>
          </p:cNvSpPr>
          <p:nvPr userDrawn="1"/>
        </p:nvSpPr>
        <p:spPr bwMode="auto">
          <a:xfrm>
            <a:off x="7272338" y="6461125"/>
            <a:ext cx="1539875" cy="244475"/>
          </a:xfrm>
          <a:prstGeom prst="rect">
            <a:avLst/>
          </a:prstGeom>
          <a:noFill/>
          <a:ln w="9525" algn="ctr">
            <a:noFill/>
            <a:miter lim="800000"/>
            <a:headEnd/>
            <a:tailEnd/>
          </a:ln>
          <a:effectLst/>
        </p:spPr>
        <p:txBody>
          <a:bodyPr wrap="none">
            <a:spAutoFit/>
          </a:bodyPr>
          <a:lstStyle>
            <a:lvl1pPr eaLnBrk="0" hangingPunct="0">
              <a:defRPr sz="3600">
                <a:solidFill>
                  <a:schemeClr val="tx1"/>
                </a:solidFill>
                <a:latin typeface="Arial" charset="0"/>
                <a:ea typeface="ＭＳ Ｐゴシック" charset="0"/>
                <a:cs typeface="Arial" charset="0"/>
              </a:defRPr>
            </a:lvl1pPr>
            <a:lvl2pPr marL="742950" indent="-285750" eaLnBrk="0" hangingPunct="0">
              <a:defRPr sz="3600">
                <a:solidFill>
                  <a:schemeClr val="tx1"/>
                </a:solidFill>
                <a:latin typeface="Arial" charset="0"/>
                <a:ea typeface="Arial" charset="0"/>
                <a:cs typeface="Arial" charset="0"/>
              </a:defRPr>
            </a:lvl2pPr>
            <a:lvl3pPr marL="1143000" indent="-228600" eaLnBrk="0" hangingPunct="0">
              <a:defRPr sz="3600">
                <a:solidFill>
                  <a:schemeClr val="tx1"/>
                </a:solidFill>
                <a:latin typeface="Arial" charset="0"/>
                <a:ea typeface="Arial" charset="0"/>
                <a:cs typeface="Arial" charset="0"/>
              </a:defRPr>
            </a:lvl3pPr>
            <a:lvl4pPr marL="1600200" indent="-228600" eaLnBrk="0" hangingPunct="0">
              <a:defRPr sz="3600">
                <a:solidFill>
                  <a:schemeClr val="tx1"/>
                </a:solidFill>
                <a:latin typeface="Arial" charset="0"/>
                <a:ea typeface="Arial" charset="0"/>
                <a:cs typeface="Arial" charset="0"/>
              </a:defRPr>
            </a:lvl4pPr>
            <a:lvl5pPr marL="2057400" indent="-228600" eaLnBrk="0" hangingPunct="0">
              <a:defRPr sz="36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36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36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36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3600">
                <a:solidFill>
                  <a:schemeClr val="tx1"/>
                </a:solidFill>
                <a:latin typeface="Arial" charset="0"/>
                <a:ea typeface="Arial" charset="0"/>
                <a:cs typeface="Arial" charset="0"/>
              </a:defRPr>
            </a:lvl9pPr>
          </a:lstStyle>
          <a:p>
            <a:pPr eaLnBrk="1" hangingPunct="1"/>
            <a:r>
              <a:rPr lang="en-US" sz="1000" smtClean="0">
                <a:solidFill>
                  <a:srgbClr val="40458C"/>
                </a:solidFill>
              </a:rPr>
              <a:t>IEAP – CTU Prague  </a:t>
            </a:r>
            <a:fld id="{1095FA66-0B0A-FE49-BFA2-4C44CE7B6680}" type="slidenum">
              <a:rPr lang="en-US" sz="1000" smtClean="0">
                <a:solidFill>
                  <a:srgbClr val="40458C"/>
                </a:solidFill>
              </a:rPr>
              <a:pPr eaLnBrk="1" hangingPunct="1"/>
              <a:t>‹#›</a:t>
            </a:fld>
            <a:endParaRPr lang="cs-CZ" sz="1000" smtClean="0">
              <a:solidFill>
                <a:srgbClr val="40458C"/>
              </a:solidFill>
            </a:endParaRPr>
          </a:p>
        </p:txBody>
      </p:sp>
    </p:spTree>
    <p:extLst>
      <p:ext uri="{BB962C8B-B14F-4D97-AF65-F5344CB8AC3E}">
        <p14:creationId xmlns:p14="http://schemas.microsoft.com/office/powerpoint/2010/main" val="2157997115"/>
      </p:ext>
    </p:extLst>
  </p:cSld>
  <p:clrMap bg1="lt1" tx1="dk1" bg2="lt2" tx2="dk2" accent1="accent1" accent2="accent2" accent3="accent3" accent4="accent4" accent5="accent5" accent6="accent6" hlink="hlink" folHlink="folHlink"/>
  <p:sldLayoutIdLst>
    <p:sldLayoutId id="2147484815" r:id="rId1"/>
    <p:sldLayoutId id="2147484816" r:id="rId2"/>
    <p:sldLayoutId id="2147484817" r:id="rId3"/>
    <p:sldLayoutId id="2147484818" r:id="rId4"/>
    <p:sldLayoutId id="2147484819" r:id="rId5"/>
    <p:sldLayoutId id="2147484820" r:id="rId6"/>
    <p:sldLayoutId id="2147484821" r:id="rId7"/>
    <p:sldLayoutId id="2147484822" r:id="rId8"/>
    <p:sldLayoutId id="2147484823" r:id="rId9"/>
    <p:sldLayoutId id="2147484824" r:id="rId10"/>
    <p:sldLayoutId id="2147484825" r:id="rId11"/>
    <p:sldLayoutId id="2147484826" r:id="rId12"/>
    <p:sldLayoutId id="2147484827" r:id="rId13"/>
    <p:sldLayoutId id="2147484828" r:id="rId14"/>
  </p:sldLayoutIdLst>
  <p:transition xmlns:p14="http://schemas.microsoft.com/office/powerpoint/2010/main" spd="med"/>
  <p:timing>
    <p:tnLst>
      <p:par>
        <p:cTn xmlns:p14="http://schemas.microsoft.com/office/powerpoint/2010/main" id="1" dur="indefinite" restart="never" nodeType="tmRoot"/>
      </p:par>
    </p:tnLst>
  </p:timing>
  <p:hf hdr="0"/>
  <p:txStyles>
    <p:titleStyle>
      <a:lvl1pPr algn="l" rtl="0" eaLnBrk="0" fontAlgn="base" hangingPunct="0">
        <a:spcBef>
          <a:spcPct val="0"/>
        </a:spcBef>
        <a:spcAft>
          <a:spcPct val="0"/>
        </a:spcAft>
        <a:defRPr sz="4400">
          <a:solidFill>
            <a:schemeClr val="tx2"/>
          </a:solidFill>
          <a:latin typeface="+mj-lt"/>
          <a:ea typeface="ＭＳ Ｐゴシック" charset="0"/>
          <a:cs typeface="+mj-cs"/>
        </a:defRPr>
      </a:lvl1pPr>
      <a:lvl2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2pPr>
      <a:lvl3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3pPr>
      <a:lvl4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4pPr>
      <a:lvl5pPr algn="l" rtl="0" eaLnBrk="0" fontAlgn="base" hangingPunct="0">
        <a:spcBef>
          <a:spcPct val="0"/>
        </a:spcBef>
        <a:spcAft>
          <a:spcPct val="0"/>
        </a:spcAft>
        <a:defRPr sz="4400">
          <a:solidFill>
            <a:schemeClr val="tx2"/>
          </a:solidFill>
          <a:latin typeface="Tahoma" pitchFamily="34" charset="0"/>
          <a:ea typeface="ＭＳ Ｐゴシック" charset="0"/>
          <a:cs typeface="Arial" charset="0"/>
        </a:defRPr>
      </a:lvl5pPr>
      <a:lvl6pPr marL="457200" algn="l" rtl="0" fontAlgn="base">
        <a:spcBef>
          <a:spcPct val="0"/>
        </a:spcBef>
        <a:spcAft>
          <a:spcPct val="0"/>
        </a:spcAft>
        <a:defRPr sz="4400">
          <a:solidFill>
            <a:schemeClr val="tx2"/>
          </a:solidFill>
          <a:latin typeface="Tahoma" pitchFamily="34" charset="0"/>
          <a:cs typeface="Arial" charset="0"/>
        </a:defRPr>
      </a:lvl6pPr>
      <a:lvl7pPr marL="914400" algn="l" rtl="0" fontAlgn="base">
        <a:spcBef>
          <a:spcPct val="0"/>
        </a:spcBef>
        <a:spcAft>
          <a:spcPct val="0"/>
        </a:spcAft>
        <a:defRPr sz="4400">
          <a:solidFill>
            <a:schemeClr val="tx2"/>
          </a:solidFill>
          <a:latin typeface="Tahoma" pitchFamily="34" charset="0"/>
          <a:cs typeface="Arial" charset="0"/>
        </a:defRPr>
      </a:lvl7pPr>
      <a:lvl8pPr marL="1371600" algn="l" rtl="0" fontAlgn="base">
        <a:spcBef>
          <a:spcPct val="0"/>
        </a:spcBef>
        <a:spcAft>
          <a:spcPct val="0"/>
        </a:spcAft>
        <a:defRPr sz="4400">
          <a:solidFill>
            <a:schemeClr val="tx2"/>
          </a:solidFill>
          <a:latin typeface="Tahoma" pitchFamily="34" charset="0"/>
          <a:cs typeface="Arial" charset="0"/>
        </a:defRPr>
      </a:lvl8pPr>
      <a:lvl9pPr marL="1828800" algn="l" rtl="0" fontAlgn="base">
        <a:spcBef>
          <a:spcPct val="0"/>
        </a:spcBef>
        <a:spcAft>
          <a:spcPct val="0"/>
        </a:spcAft>
        <a:defRPr sz="4400">
          <a:solidFill>
            <a:schemeClr val="tx2"/>
          </a:solidFill>
          <a:latin typeface="Tahoma" pitchFamily="34" charset="0"/>
          <a:cs typeface="Arial" charset="0"/>
        </a:defRPr>
      </a:lvl9pPr>
    </p:titleStyle>
    <p:bodyStyle>
      <a:lvl1pPr marL="342900" indent="-342900" algn="l" rtl="0" eaLnBrk="0" fontAlgn="base" hangingPunct="0">
        <a:spcBef>
          <a:spcPct val="20000"/>
        </a:spcBef>
        <a:spcAft>
          <a:spcPct val="0"/>
        </a:spcAft>
        <a:buClr>
          <a:schemeClr val="hlink"/>
        </a:buClr>
        <a:buSzPct val="110000"/>
        <a:buFont typeface="Wingdings" charset="0"/>
        <a:buBlip>
          <a:blip r:embed="rId17"/>
        </a:buBlip>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lr>
          <a:schemeClr val="tx1"/>
        </a:buClr>
        <a:buSzPct val="60000"/>
        <a:buFont typeface="Wingdings" charset="0"/>
        <a:buChar char="n"/>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lr>
          <a:schemeClr val="hlink"/>
        </a:buClr>
        <a:buSzPct val="95000"/>
        <a:buFont typeface="Wingdings" charset="0"/>
        <a:buChar char="w"/>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lr>
          <a:schemeClr val="tx1"/>
        </a:buClr>
        <a:buSzPct val="65000"/>
        <a:buFont typeface="Wingdings" charset="0"/>
        <a:buChar char="n"/>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lr>
          <a:schemeClr val="hlink"/>
        </a:buClr>
        <a:buSzPct val="60000"/>
        <a:buFont typeface="Wingdings" charset="0"/>
        <a:buChar char="n"/>
        <a:defRPr sz="2000">
          <a:solidFill>
            <a:schemeClr val="tx1"/>
          </a:solidFill>
          <a:latin typeface="+mn-lt"/>
          <a:ea typeface="Arial" charset="0"/>
          <a:cs typeface="+mn-cs"/>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1524000"/>
            <a:ext cx="9144000" cy="152400"/>
          </a:xfrm>
          <a:prstGeom prst="rect">
            <a:avLst/>
          </a:prstGeom>
          <a:gradFill rotWithShape="0">
            <a:gsLst>
              <a:gs pos="0">
                <a:srgbClr val="E8EEFE"/>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75" name="Rectangle 3"/>
          <p:cNvSpPr>
            <a:spLocks noChangeArrowheads="1"/>
          </p:cNvSpPr>
          <p:nvPr/>
        </p:nvSpPr>
        <p:spPr bwMode="auto">
          <a:xfrm>
            <a:off x="8839200" y="1524000"/>
            <a:ext cx="304800" cy="1219200"/>
          </a:xfrm>
          <a:prstGeom prst="rect">
            <a:avLst/>
          </a:prstGeom>
          <a:gradFill rotWithShape="0">
            <a:gsLst>
              <a:gs pos="0">
                <a:srgbClr val="E8EEFE"/>
              </a:gs>
              <a:gs pos="100000">
                <a:srgbClr val="FFFF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76" name="Rectangle 4"/>
          <p:cNvSpPr>
            <a:spLocks noChangeArrowheads="1"/>
          </p:cNvSpPr>
          <p:nvPr/>
        </p:nvSpPr>
        <p:spPr bwMode="auto">
          <a:xfrm>
            <a:off x="0" y="1524000"/>
            <a:ext cx="609600" cy="3810000"/>
          </a:xfrm>
          <a:prstGeom prst="rect">
            <a:avLst/>
          </a:prstGeom>
          <a:gradFill rotWithShape="0">
            <a:gsLst>
              <a:gs pos="0">
                <a:srgbClr val="E8EEFE"/>
              </a:gs>
              <a:gs pos="100000">
                <a:srgbClr val="FFFF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77" name="Rectangle 5"/>
          <p:cNvSpPr>
            <a:spLocks noChangeArrowheads="1"/>
          </p:cNvSpPr>
          <p:nvPr/>
        </p:nvSpPr>
        <p:spPr bwMode="auto">
          <a:xfrm>
            <a:off x="0" y="0"/>
            <a:ext cx="9144000" cy="1524000"/>
          </a:xfrm>
          <a:prstGeom prst="rect">
            <a:avLst/>
          </a:prstGeom>
          <a:gradFill rotWithShape="0">
            <a:gsLst>
              <a:gs pos="0">
                <a:schemeClr val="bg1"/>
              </a:gs>
              <a:gs pos="100000">
                <a:srgbClr val="E8EEFE"/>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grpSp>
        <p:nvGrpSpPr>
          <p:cNvPr id="1030" name="Group 6"/>
          <p:cNvGrpSpPr>
            <a:grpSpLocks/>
          </p:cNvGrpSpPr>
          <p:nvPr/>
        </p:nvGrpSpPr>
        <p:grpSpPr bwMode="auto">
          <a:xfrm>
            <a:off x="0" y="0"/>
            <a:ext cx="9144000" cy="6858000"/>
            <a:chOff x="0" y="0"/>
            <a:chExt cx="5760" cy="4320"/>
          </a:xfrm>
        </p:grpSpPr>
        <p:grpSp>
          <p:nvGrpSpPr>
            <p:cNvPr id="1044" name="Group 7"/>
            <p:cNvGrpSpPr>
              <a:grpSpLocks/>
            </p:cNvGrpSpPr>
            <p:nvPr/>
          </p:nvGrpSpPr>
          <p:grpSpPr bwMode="auto">
            <a:xfrm>
              <a:off x="0" y="192"/>
              <a:ext cx="5760" cy="4032"/>
              <a:chOff x="0" y="192"/>
              <a:chExt cx="5760" cy="4032"/>
            </a:xfrm>
          </p:grpSpPr>
          <p:sp>
            <p:nvSpPr>
              <p:cNvPr id="3080" name="Line 8"/>
              <p:cNvSpPr>
                <a:spLocks noChangeShapeType="1"/>
              </p:cNvSpPr>
              <p:nvPr/>
            </p:nvSpPr>
            <p:spPr bwMode="white">
              <a:xfrm>
                <a:off x="0" y="19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81" name="Line 9"/>
              <p:cNvSpPr>
                <a:spLocks noChangeShapeType="1"/>
              </p:cNvSpPr>
              <p:nvPr/>
            </p:nvSpPr>
            <p:spPr bwMode="white">
              <a:xfrm>
                <a:off x="0" y="38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82" name="Line 10"/>
              <p:cNvSpPr>
                <a:spLocks noChangeShapeType="1"/>
              </p:cNvSpPr>
              <p:nvPr/>
            </p:nvSpPr>
            <p:spPr bwMode="white">
              <a:xfrm>
                <a:off x="0" y="57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83" name="Line 11"/>
              <p:cNvSpPr>
                <a:spLocks noChangeShapeType="1"/>
              </p:cNvSpPr>
              <p:nvPr/>
            </p:nvSpPr>
            <p:spPr bwMode="white">
              <a:xfrm>
                <a:off x="0" y="76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84" name="Line 12"/>
              <p:cNvSpPr>
                <a:spLocks noChangeShapeType="1"/>
              </p:cNvSpPr>
              <p:nvPr/>
            </p:nvSpPr>
            <p:spPr bwMode="white">
              <a:xfrm>
                <a:off x="0" y="96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85" name="Line 13"/>
              <p:cNvSpPr>
                <a:spLocks noChangeShapeType="1"/>
              </p:cNvSpPr>
              <p:nvPr/>
            </p:nvSpPr>
            <p:spPr bwMode="white">
              <a:xfrm>
                <a:off x="0" y="115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86" name="Line 14"/>
              <p:cNvSpPr>
                <a:spLocks noChangeShapeType="1"/>
              </p:cNvSpPr>
              <p:nvPr/>
            </p:nvSpPr>
            <p:spPr bwMode="white">
              <a:xfrm>
                <a:off x="0" y="134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87" name="Line 15"/>
              <p:cNvSpPr>
                <a:spLocks noChangeShapeType="1"/>
              </p:cNvSpPr>
              <p:nvPr/>
            </p:nvSpPr>
            <p:spPr bwMode="white">
              <a:xfrm>
                <a:off x="0" y="153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88" name="Line 16"/>
              <p:cNvSpPr>
                <a:spLocks noChangeShapeType="1"/>
              </p:cNvSpPr>
              <p:nvPr/>
            </p:nvSpPr>
            <p:spPr bwMode="white">
              <a:xfrm>
                <a:off x="0" y="172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89" name="Line 17"/>
              <p:cNvSpPr>
                <a:spLocks noChangeShapeType="1"/>
              </p:cNvSpPr>
              <p:nvPr/>
            </p:nvSpPr>
            <p:spPr bwMode="white">
              <a:xfrm>
                <a:off x="0" y="192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90" name="Line 18"/>
              <p:cNvSpPr>
                <a:spLocks noChangeShapeType="1"/>
              </p:cNvSpPr>
              <p:nvPr/>
            </p:nvSpPr>
            <p:spPr bwMode="white">
              <a:xfrm>
                <a:off x="0" y="211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91" name="Line 19"/>
              <p:cNvSpPr>
                <a:spLocks noChangeShapeType="1"/>
              </p:cNvSpPr>
              <p:nvPr/>
            </p:nvSpPr>
            <p:spPr bwMode="white">
              <a:xfrm>
                <a:off x="0" y="230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92" name="Line 20"/>
              <p:cNvSpPr>
                <a:spLocks noChangeShapeType="1"/>
              </p:cNvSpPr>
              <p:nvPr/>
            </p:nvSpPr>
            <p:spPr bwMode="white">
              <a:xfrm>
                <a:off x="0" y="249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93" name="Line 21"/>
              <p:cNvSpPr>
                <a:spLocks noChangeShapeType="1"/>
              </p:cNvSpPr>
              <p:nvPr/>
            </p:nvSpPr>
            <p:spPr bwMode="white">
              <a:xfrm>
                <a:off x="0" y="268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94" name="Line 22"/>
              <p:cNvSpPr>
                <a:spLocks noChangeShapeType="1"/>
              </p:cNvSpPr>
              <p:nvPr/>
            </p:nvSpPr>
            <p:spPr bwMode="white">
              <a:xfrm>
                <a:off x="0" y="288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95" name="Line 23"/>
              <p:cNvSpPr>
                <a:spLocks noChangeShapeType="1"/>
              </p:cNvSpPr>
              <p:nvPr/>
            </p:nvSpPr>
            <p:spPr bwMode="white">
              <a:xfrm>
                <a:off x="0" y="307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96" name="Line 24"/>
              <p:cNvSpPr>
                <a:spLocks noChangeShapeType="1"/>
              </p:cNvSpPr>
              <p:nvPr/>
            </p:nvSpPr>
            <p:spPr bwMode="white">
              <a:xfrm>
                <a:off x="0" y="326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97" name="Line 25"/>
              <p:cNvSpPr>
                <a:spLocks noChangeShapeType="1"/>
              </p:cNvSpPr>
              <p:nvPr/>
            </p:nvSpPr>
            <p:spPr bwMode="white">
              <a:xfrm>
                <a:off x="0" y="345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98" name="Line 26"/>
              <p:cNvSpPr>
                <a:spLocks noChangeShapeType="1"/>
              </p:cNvSpPr>
              <p:nvPr/>
            </p:nvSpPr>
            <p:spPr bwMode="white">
              <a:xfrm>
                <a:off x="0" y="364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099" name="Line 27"/>
              <p:cNvSpPr>
                <a:spLocks noChangeShapeType="1"/>
              </p:cNvSpPr>
              <p:nvPr/>
            </p:nvSpPr>
            <p:spPr bwMode="white">
              <a:xfrm>
                <a:off x="0" y="384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00" name="Line 28"/>
              <p:cNvSpPr>
                <a:spLocks noChangeShapeType="1"/>
              </p:cNvSpPr>
              <p:nvPr/>
            </p:nvSpPr>
            <p:spPr bwMode="white">
              <a:xfrm>
                <a:off x="0" y="403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01" name="Line 29"/>
              <p:cNvSpPr>
                <a:spLocks noChangeShapeType="1"/>
              </p:cNvSpPr>
              <p:nvPr/>
            </p:nvSpPr>
            <p:spPr bwMode="white">
              <a:xfrm>
                <a:off x="0" y="422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grpSp>
        <p:grpSp>
          <p:nvGrpSpPr>
            <p:cNvPr id="1045" name="Group 30"/>
            <p:cNvGrpSpPr>
              <a:grpSpLocks/>
            </p:cNvGrpSpPr>
            <p:nvPr/>
          </p:nvGrpSpPr>
          <p:grpSpPr bwMode="auto">
            <a:xfrm>
              <a:off x="192" y="0"/>
              <a:ext cx="5376" cy="4320"/>
              <a:chOff x="192" y="0"/>
              <a:chExt cx="5376" cy="4320"/>
            </a:xfrm>
          </p:grpSpPr>
          <p:sp>
            <p:nvSpPr>
              <p:cNvPr id="3103" name="Line 31"/>
              <p:cNvSpPr>
                <a:spLocks noChangeShapeType="1"/>
              </p:cNvSpPr>
              <p:nvPr/>
            </p:nvSpPr>
            <p:spPr bwMode="white">
              <a:xfrm>
                <a:off x="19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04" name="Line 32"/>
              <p:cNvSpPr>
                <a:spLocks noChangeShapeType="1"/>
              </p:cNvSpPr>
              <p:nvPr/>
            </p:nvSpPr>
            <p:spPr bwMode="white">
              <a:xfrm>
                <a:off x="38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05" name="Line 33"/>
              <p:cNvSpPr>
                <a:spLocks noChangeShapeType="1"/>
              </p:cNvSpPr>
              <p:nvPr/>
            </p:nvSpPr>
            <p:spPr bwMode="white">
              <a:xfrm>
                <a:off x="57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06" name="Line 34"/>
              <p:cNvSpPr>
                <a:spLocks noChangeShapeType="1"/>
              </p:cNvSpPr>
              <p:nvPr/>
            </p:nvSpPr>
            <p:spPr bwMode="white">
              <a:xfrm>
                <a:off x="76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07" name="Line 35"/>
              <p:cNvSpPr>
                <a:spLocks noChangeShapeType="1"/>
              </p:cNvSpPr>
              <p:nvPr/>
            </p:nvSpPr>
            <p:spPr bwMode="white">
              <a:xfrm>
                <a:off x="96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08" name="Line 36"/>
              <p:cNvSpPr>
                <a:spLocks noChangeShapeType="1"/>
              </p:cNvSpPr>
              <p:nvPr/>
            </p:nvSpPr>
            <p:spPr bwMode="white">
              <a:xfrm>
                <a:off x="115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09" name="Line 37"/>
              <p:cNvSpPr>
                <a:spLocks noChangeShapeType="1"/>
              </p:cNvSpPr>
              <p:nvPr/>
            </p:nvSpPr>
            <p:spPr bwMode="white">
              <a:xfrm>
                <a:off x="134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10" name="Line 38"/>
              <p:cNvSpPr>
                <a:spLocks noChangeShapeType="1"/>
              </p:cNvSpPr>
              <p:nvPr/>
            </p:nvSpPr>
            <p:spPr bwMode="white">
              <a:xfrm>
                <a:off x="153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11" name="Line 39"/>
              <p:cNvSpPr>
                <a:spLocks noChangeShapeType="1"/>
              </p:cNvSpPr>
              <p:nvPr/>
            </p:nvSpPr>
            <p:spPr bwMode="white">
              <a:xfrm>
                <a:off x="172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12" name="Line 40"/>
              <p:cNvSpPr>
                <a:spLocks noChangeShapeType="1"/>
              </p:cNvSpPr>
              <p:nvPr/>
            </p:nvSpPr>
            <p:spPr bwMode="white">
              <a:xfrm>
                <a:off x="192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13" name="Line 41"/>
              <p:cNvSpPr>
                <a:spLocks noChangeShapeType="1"/>
              </p:cNvSpPr>
              <p:nvPr/>
            </p:nvSpPr>
            <p:spPr bwMode="white">
              <a:xfrm>
                <a:off x="211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14" name="Line 42"/>
              <p:cNvSpPr>
                <a:spLocks noChangeShapeType="1"/>
              </p:cNvSpPr>
              <p:nvPr/>
            </p:nvSpPr>
            <p:spPr bwMode="white">
              <a:xfrm>
                <a:off x="230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15" name="Line 43"/>
              <p:cNvSpPr>
                <a:spLocks noChangeShapeType="1"/>
              </p:cNvSpPr>
              <p:nvPr/>
            </p:nvSpPr>
            <p:spPr bwMode="white">
              <a:xfrm>
                <a:off x="249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16" name="Line 44"/>
              <p:cNvSpPr>
                <a:spLocks noChangeShapeType="1"/>
              </p:cNvSpPr>
              <p:nvPr/>
            </p:nvSpPr>
            <p:spPr bwMode="white">
              <a:xfrm>
                <a:off x="268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17" name="Line 45"/>
              <p:cNvSpPr>
                <a:spLocks noChangeShapeType="1"/>
              </p:cNvSpPr>
              <p:nvPr/>
            </p:nvSpPr>
            <p:spPr bwMode="white">
              <a:xfrm>
                <a:off x="288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18" name="Line 46"/>
              <p:cNvSpPr>
                <a:spLocks noChangeShapeType="1"/>
              </p:cNvSpPr>
              <p:nvPr/>
            </p:nvSpPr>
            <p:spPr bwMode="white">
              <a:xfrm>
                <a:off x="307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19" name="Line 47"/>
              <p:cNvSpPr>
                <a:spLocks noChangeShapeType="1"/>
              </p:cNvSpPr>
              <p:nvPr/>
            </p:nvSpPr>
            <p:spPr bwMode="white">
              <a:xfrm>
                <a:off x="326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20" name="Line 48"/>
              <p:cNvSpPr>
                <a:spLocks noChangeShapeType="1"/>
              </p:cNvSpPr>
              <p:nvPr/>
            </p:nvSpPr>
            <p:spPr bwMode="white">
              <a:xfrm>
                <a:off x="345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21" name="Line 49"/>
              <p:cNvSpPr>
                <a:spLocks noChangeShapeType="1"/>
              </p:cNvSpPr>
              <p:nvPr/>
            </p:nvSpPr>
            <p:spPr bwMode="white">
              <a:xfrm>
                <a:off x="364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22" name="Line 50"/>
              <p:cNvSpPr>
                <a:spLocks noChangeShapeType="1"/>
              </p:cNvSpPr>
              <p:nvPr/>
            </p:nvSpPr>
            <p:spPr bwMode="white">
              <a:xfrm>
                <a:off x="384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23" name="Line 51"/>
              <p:cNvSpPr>
                <a:spLocks noChangeShapeType="1"/>
              </p:cNvSpPr>
              <p:nvPr/>
            </p:nvSpPr>
            <p:spPr bwMode="white">
              <a:xfrm>
                <a:off x="403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24" name="Line 52"/>
              <p:cNvSpPr>
                <a:spLocks noChangeShapeType="1"/>
              </p:cNvSpPr>
              <p:nvPr/>
            </p:nvSpPr>
            <p:spPr bwMode="white">
              <a:xfrm>
                <a:off x="422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25" name="Line 53"/>
              <p:cNvSpPr>
                <a:spLocks noChangeShapeType="1"/>
              </p:cNvSpPr>
              <p:nvPr/>
            </p:nvSpPr>
            <p:spPr bwMode="white">
              <a:xfrm>
                <a:off x="441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26" name="Line 54"/>
              <p:cNvSpPr>
                <a:spLocks noChangeShapeType="1"/>
              </p:cNvSpPr>
              <p:nvPr/>
            </p:nvSpPr>
            <p:spPr bwMode="white">
              <a:xfrm>
                <a:off x="460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27" name="Line 55"/>
              <p:cNvSpPr>
                <a:spLocks noChangeShapeType="1"/>
              </p:cNvSpPr>
              <p:nvPr/>
            </p:nvSpPr>
            <p:spPr bwMode="white">
              <a:xfrm>
                <a:off x="480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28" name="Line 56"/>
              <p:cNvSpPr>
                <a:spLocks noChangeShapeType="1"/>
              </p:cNvSpPr>
              <p:nvPr/>
            </p:nvSpPr>
            <p:spPr bwMode="white">
              <a:xfrm>
                <a:off x="499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29" name="Line 57"/>
              <p:cNvSpPr>
                <a:spLocks noChangeShapeType="1"/>
              </p:cNvSpPr>
              <p:nvPr/>
            </p:nvSpPr>
            <p:spPr bwMode="white">
              <a:xfrm>
                <a:off x="518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30" name="Line 58"/>
              <p:cNvSpPr>
                <a:spLocks noChangeShapeType="1"/>
              </p:cNvSpPr>
              <p:nvPr/>
            </p:nvSpPr>
            <p:spPr bwMode="white">
              <a:xfrm>
                <a:off x="537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31" name="Line 59"/>
              <p:cNvSpPr>
                <a:spLocks noChangeShapeType="1"/>
              </p:cNvSpPr>
              <p:nvPr/>
            </p:nvSpPr>
            <p:spPr bwMode="white">
              <a:xfrm>
                <a:off x="556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grpSp>
      </p:grpSp>
      <p:sp>
        <p:nvSpPr>
          <p:cNvPr id="3132" name="Rectangle 60"/>
          <p:cNvSpPr>
            <a:spLocks noChangeArrowheads="1"/>
          </p:cNvSpPr>
          <p:nvPr/>
        </p:nvSpPr>
        <p:spPr bwMode="ltGray">
          <a:xfrm>
            <a:off x="3352800" y="0"/>
            <a:ext cx="5791200" cy="1524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33" name="Line 61"/>
          <p:cNvSpPr>
            <a:spLocks noChangeShapeType="1"/>
          </p:cNvSpPr>
          <p:nvPr/>
        </p:nvSpPr>
        <p:spPr bwMode="ltGray">
          <a:xfrm>
            <a:off x="8839200" y="0"/>
            <a:ext cx="0" cy="236220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grpSp>
        <p:nvGrpSpPr>
          <p:cNvPr id="1033" name="Group 62"/>
          <p:cNvGrpSpPr>
            <a:grpSpLocks/>
          </p:cNvGrpSpPr>
          <p:nvPr/>
        </p:nvGrpSpPr>
        <p:grpSpPr bwMode="auto">
          <a:xfrm>
            <a:off x="414338" y="1416050"/>
            <a:ext cx="1784350" cy="2324100"/>
            <a:chOff x="96" y="916"/>
            <a:chExt cx="2208" cy="2876"/>
          </a:xfrm>
        </p:grpSpPr>
        <p:sp>
          <p:nvSpPr>
            <p:cNvPr id="3135" name="Line 63"/>
            <p:cNvSpPr>
              <a:spLocks noChangeShapeType="1"/>
            </p:cNvSpPr>
            <p:nvPr/>
          </p:nvSpPr>
          <p:spPr bwMode="ltGray">
            <a:xfrm flipH="1">
              <a:off x="96" y="1038"/>
              <a:ext cx="220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36" name="Line 64"/>
            <p:cNvSpPr>
              <a:spLocks noChangeShapeType="1"/>
            </p:cNvSpPr>
            <p:nvPr/>
          </p:nvSpPr>
          <p:spPr bwMode="ltGray">
            <a:xfrm>
              <a:off x="336" y="920"/>
              <a:ext cx="0" cy="287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sp>
          <p:nvSpPr>
            <p:cNvPr id="3137" name="Arc 65"/>
            <p:cNvSpPr>
              <a:spLocks/>
            </p:cNvSpPr>
            <p:nvPr/>
          </p:nvSpPr>
          <p:spPr bwMode="ltGray">
            <a:xfrm flipH="1">
              <a:off x="218" y="916"/>
              <a:ext cx="238" cy="240"/>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path>
                <a:path w="43195" h="43200" stroke="0"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lnTo>
                    <a:pt x="21595" y="2160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defRPr/>
              </a:pPr>
              <a:endParaRPr lang="en-US" sz="2000">
                <a:solidFill>
                  <a:srgbClr val="40458C"/>
                </a:solidFill>
                <a:latin typeface="Tahoma" charset="0"/>
              </a:endParaRPr>
            </a:p>
          </p:txBody>
        </p:sp>
      </p:grpSp>
      <p:sp>
        <p:nvSpPr>
          <p:cNvPr id="3138" name="Rectangle 66"/>
          <p:cNvSpPr>
            <a:spLocks noGrp="1" noChangeArrowheads="1"/>
          </p:cNvSpPr>
          <p:nvPr>
            <p:ph type="title"/>
          </p:nvPr>
        </p:nvSpPr>
        <p:spPr bwMode="auto">
          <a:xfrm>
            <a:off x="609600" y="304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Klepnutím lze upravit styl předlohy nadpisů.</a:t>
            </a:r>
          </a:p>
        </p:txBody>
      </p:sp>
      <p:sp>
        <p:nvSpPr>
          <p:cNvPr id="3139" name="Rectangle 67"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Klepnutím lze upravit styly předlohy textu.</a:t>
            </a:r>
          </a:p>
          <a:p>
            <a:pPr lvl="1"/>
            <a:r>
              <a:rPr lang="en-US"/>
              <a:t>Druhá úroveň</a:t>
            </a:r>
          </a:p>
          <a:p>
            <a:pPr lvl="2"/>
            <a:r>
              <a:rPr lang="en-US"/>
              <a:t>Třetí úroveň</a:t>
            </a:r>
          </a:p>
          <a:p>
            <a:pPr lvl="3"/>
            <a:r>
              <a:rPr lang="en-US"/>
              <a:t>Čtvrtá úroveň</a:t>
            </a:r>
          </a:p>
          <a:p>
            <a:pPr lvl="4"/>
            <a:r>
              <a:rPr lang="en-US"/>
              <a:t>Pátá úroveň</a:t>
            </a:r>
          </a:p>
        </p:txBody>
      </p:sp>
      <p:sp>
        <p:nvSpPr>
          <p:cNvPr id="3143" name="Text Box 71"/>
          <p:cNvSpPr txBox="1">
            <a:spLocks noChangeArrowheads="1"/>
          </p:cNvSpPr>
          <p:nvPr/>
        </p:nvSpPr>
        <p:spPr bwMode="auto">
          <a:xfrm rot="16200000">
            <a:off x="-1074737" y="2751137"/>
            <a:ext cx="2819400"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GB" sz="900" b="1">
                <a:solidFill>
                  <a:srgbClr val="8797DD"/>
                </a:solidFill>
                <a:latin typeface="Tahoma" charset="0"/>
              </a:rPr>
              <a:t>Institute of Experimental and Applied Physics</a:t>
            </a:r>
          </a:p>
          <a:p>
            <a:pPr>
              <a:defRPr/>
            </a:pPr>
            <a:r>
              <a:rPr lang="en-GB" sz="900" b="1">
                <a:solidFill>
                  <a:srgbClr val="8797DD"/>
                </a:solidFill>
                <a:latin typeface="Tahoma" charset="0"/>
              </a:rPr>
              <a:t>Czech Technical University in Prague</a:t>
            </a:r>
            <a:endParaRPr lang="cs-CZ" sz="900" b="1">
              <a:solidFill>
                <a:srgbClr val="8797DD"/>
              </a:solidFill>
              <a:latin typeface="Tahoma" charset="0"/>
            </a:endParaRPr>
          </a:p>
        </p:txBody>
      </p:sp>
      <p:sp>
        <p:nvSpPr>
          <p:cNvPr id="3144" name="Rectangle 72"/>
          <p:cNvSpPr>
            <a:spLocks noGrp="1" noChangeArrowheads="1"/>
          </p:cNvSpPr>
          <p:nvPr>
            <p:ph type="dt" sz="quarter" idx="2"/>
          </p:nvPr>
        </p:nvSpPr>
        <p:spPr bwMode="auto">
          <a:xfrm>
            <a:off x="58738" y="6400800"/>
            <a:ext cx="23193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000">
                <a:cs typeface="+mn-cs"/>
              </a:defRPr>
            </a:lvl1pPr>
          </a:lstStyle>
          <a:p>
            <a:pPr algn="l">
              <a:defRPr/>
            </a:pPr>
            <a:r>
              <a:rPr lang="cs-CZ" smtClean="0">
                <a:solidFill>
                  <a:srgbClr val="40458C"/>
                </a:solidFill>
                <a:latin typeface="Tahoma" charset="0"/>
              </a:rPr>
              <a:t>12.11.2019</a:t>
            </a:r>
            <a:endParaRPr lang="en-US">
              <a:solidFill>
                <a:srgbClr val="40458C"/>
              </a:solidFill>
              <a:latin typeface="Tahoma" charset="0"/>
            </a:endParaRPr>
          </a:p>
        </p:txBody>
      </p:sp>
      <p:sp>
        <p:nvSpPr>
          <p:cNvPr id="3145" name="Rectangle 73"/>
          <p:cNvSpPr>
            <a:spLocks noGrp="1" noChangeArrowheads="1"/>
          </p:cNvSpPr>
          <p:nvPr>
            <p:ph type="ftr" sz="quarter" idx="3"/>
          </p:nvPr>
        </p:nvSpPr>
        <p:spPr bwMode="auto">
          <a:xfrm>
            <a:off x="3287713" y="64008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ctr">
              <a:defRPr sz="1000">
                <a:cs typeface="+mn-cs"/>
              </a:defRPr>
            </a:lvl1pPr>
          </a:lstStyle>
          <a:p>
            <a:pPr>
              <a:defRPr/>
            </a:pPr>
            <a:r>
              <a:rPr lang="cs-CZ" smtClean="0">
                <a:solidFill>
                  <a:srgbClr val="40458C"/>
                </a:solidFill>
                <a:latin typeface="Tahoma" charset="0"/>
              </a:rPr>
              <a:t>SP, IEEE RT School, 10.-15.2019, Kuala Lumpur, Malaysia</a:t>
            </a:r>
            <a:endParaRPr lang="en-US">
              <a:solidFill>
                <a:srgbClr val="40458C"/>
              </a:solidFill>
              <a:latin typeface="Tahoma" charset="0"/>
            </a:endParaRPr>
          </a:p>
        </p:txBody>
      </p:sp>
      <p:sp>
        <p:nvSpPr>
          <p:cNvPr id="3146" name="Rectangle 74"/>
          <p:cNvSpPr>
            <a:spLocks noChangeArrowheads="1"/>
          </p:cNvSpPr>
          <p:nvPr/>
        </p:nvSpPr>
        <p:spPr bwMode="auto">
          <a:xfrm>
            <a:off x="6973888" y="6400800"/>
            <a:ext cx="21351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b"/>
          <a:lstStyle/>
          <a:p>
            <a:pPr algn="r">
              <a:defRPr/>
            </a:pPr>
            <a:r>
              <a:rPr lang="en-US" sz="1000">
                <a:solidFill>
                  <a:srgbClr val="40458C"/>
                </a:solidFill>
                <a:latin typeface="Tahoma" charset="0"/>
              </a:rPr>
              <a:t>IEAP – CTU Prague     </a:t>
            </a:r>
            <a:fld id="{959D28BB-5DF1-BB4E-A045-FA728FDAF3F1}" type="slidenum">
              <a:rPr lang="en-US" sz="1000">
                <a:solidFill>
                  <a:srgbClr val="40458C"/>
                </a:solidFill>
                <a:latin typeface="Tahoma" charset="0"/>
              </a:rPr>
              <a:pPr algn="r">
                <a:defRPr/>
              </a:pPr>
              <a:t>‹#›</a:t>
            </a:fld>
            <a:endParaRPr lang="cs-CZ" sz="1000">
              <a:solidFill>
                <a:srgbClr val="40458C"/>
              </a:solidFill>
              <a:latin typeface="Tahoma" charset="0"/>
            </a:endParaRPr>
          </a:p>
        </p:txBody>
      </p:sp>
      <p:pic>
        <p:nvPicPr>
          <p:cNvPr id="3147" name="Picture 75"/>
          <p:cNvPicPr>
            <a:picLocks noChangeAspect="1" noChangeArrowheads="1"/>
          </p:cNvPicPr>
          <p:nvPr userDrawn="1"/>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42275" y="304800"/>
            <a:ext cx="677863" cy="60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639727215"/>
      </p:ext>
    </p:extLst>
  </p:cSld>
  <p:clrMap bg1="lt1" tx1="dk1" bg2="lt2" tx2="dk2" accent1="accent1" accent2="accent2" accent3="accent3" accent4="accent4" accent5="accent5" accent6="accent6" hlink="hlink" folHlink="folHlink"/>
  <p:sldLayoutIdLst>
    <p:sldLayoutId id="2147484831" r:id="rId1"/>
    <p:sldLayoutId id="2147484832" r:id="rId2"/>
    <p:sldLayoutId id="2147484833" r:id="rId3"/>
    <p:sldLayoutId id="2147484834" r:id="rId4"/>
    <p:sldLayoutId id="2147484835" r:id="rId5"/>
    <p:sldLayoutId id="2147484836" r:id="rId6"/>
    <p:sldLayoutId id="2147484837" r:id="rId7"/>
    <p:sldLayoutId id="2147484838" r:id="rId8"/>
    <p:sldLayoutId id="2147484839" r:id="rId9"/>
    <p:sldLayoutId id="2147484840" r:id="rId10"/>
    <p:sldLayoutId id="2147484841" r:id="rId11"/>
  </p:sldLayoutIdLst>
  <p:timing>
    <p:tnLst>
      <p:par>
        <p:cTn xmlns:p14="http://schemas.microsoft.com/office/powerpoint/2010/main" id="1" dur="indefinite" restart="never" nodeType="tmRoot"/>
      </p:par>
    </p:tnLst>
  </p:timing>
  <p:hf hdr="0"/>
  <p:txStyles>
    <p:titleStyle>
      <a:lvl1pPr algn="l" rtl="0" eaLnBrk="0" fontAlgn="base" hangingPunct="0">
        <a:spcBef>
          <a:spcPct val="0"/>
        </a:spcBef>
        <a:spcAft>
          <a:spcPct val="0"/>
        </a:spcAft>
        <a:defRPr sz="4400">
          <a:solidFill>
            <a:schemeClr val="tx2"/>
          </a:solidFill>
          <a:latin typeface="+mj-lt"/>
          <a:ea typeface="+mj-ea"/>
          <a:cs typeface="ＭＳ Ｐゴシック" charset="0"/>
        </a:defRPr>
      </a:lvl1pPr>
      <a:lvl2pPr algn="l" rtl="0" eaLnBrk="0" fontAlgn="base" hangingPunct="0">
        <a:spcBef>
          <a:spcPct val="0"/>
        </a:spcBef>
        <a:spcAft>
          <a:spcPct val="0"/>
        </a:spcAft>
        <a:defRPr sz="4400">
          <a:solidFill>
            <a:schemeClr val="tx2"/>
          </a:solidFill>
          <a:latin typeface="Tahoma" charset="0"/>
          <a:ea typeface="ＭＳ Ｐゴシック" charset="0"/>
          <a:cs typeface="ＭＳ Ｐゴシック" charset="0"/>
        </a:defRPr>
      </a:lvl2pPr>
      <a:lvl3pPr algn="l" rtl="0" eaLnBrk="0" fontAlgn="base" hangingPunct="0">
        <a:spcBef>
          <a:spcPct val="0"/>
        </a:spcBef>
        <a:spcAft>
          <a:spcPct val="0"/>
        </a:spcAft>
        <a:defRPr sz="4400">
          <a:solidFill>
            <a:schemeClr val="tx2"/>
          </a:solidFill>
          <a:latin typeface="Tahoma" charset="0"/>
          <a:ea typeface="ＭＳ Ｐゴシック" charset="0"/>
          <a:cs typeface="ＭＳ Ｐゴシック" charset="0"/>
        </a:defRPr>
      </a:lvl3pPr>
      <a:lvl4pPr algn="l" rtl="0" eaLnBrk="0" fontAlgn="base" hangingPunct="0">
        <a:spcBef>
          <a:spcPct val="0"/>
        </a:spcBef>
        <a:spcAft>
          <a:spcPct val="0"/>
        </a:spcAft>
        <a:defRPr sz="4400">
          <a:solidFill>
            <a:schemeClr val="tx2"/>
          </a:solidFill>
          <a:latin typeface="Tahoma" charset="0"/>
          <a:ea typeface="ＭＳ Ｐゴシック" charset="0"/>
          <a:cs typeface="ＭＳ Ｐゴシック" charset="0"/>
        </a:defRPr>
      </a:lvl4pPr>
      <a:lvl5pPr algn="l" rtl="0" eaLnBrk="0" fontAlgn="base" hangingPunct="0">
        <a:spcBef>
          <a:spcPct val="0"/>
        </a:spcBef>
        <a:spcAft>
          <a:spcPct val="0"/>
        </a:spcAft>
        <a:defRPr sz="4400">
          <a:solidFill>
            <a:schemeClr val="tx2"/>
          </a:solidFill>
          <a:latin typeface="Tahoma" charset="0"/>
          <a:ea typeface="ＭＳ Ｐゴシック" charset="0"/>
          <a:cs typeface="ＭＳ Ｐゴシック" charset="0"/>
        </a:defRPr>
      </a:lvl5pPr>
      <a:lvl6pPr marL="457200" algn="l" rtl="0" fontAlgn="base">
        <a:spcBef>
          <a:spcPct val="0"/>
        </a:spcBef>
        <a:spcAft>
          <a:spcPct val="0"/>
        </a:spcAft>
        <a:defRPr sz="4400">
          <a:solidFill>
            <a:schemeClr val="tx2"/>
          </a:solidFill>
          <a:latin typeface="Tahoma" charset="0"/>
          <a:ea typeface="ＭＳ Ｐゴシック" charset="0"/>
        </a:defRPr>
      </a:lvl6pPr>
      <a:lvl7pPr marL="914400" algn="l" rtl="0" fontAlgn="base">
        <a:spcBef>
          <a:spcPct val="0"/>
        </a:spcBef>
        <a:spcAft>
          <a:spcPct val="0"/>
        </a:spcAft>
        <a:defRPr sz="4400">
          <a:solidFill>
            <a:schemeClr val="tx2"/>
          </a:solidFill>
          <a:latin typeface="Tahoma" charset="0"/>
          <a:ea typeface="ＭＳ Ｐゴシック" charset="0"/>
        </a:defRPr>
      </a:lvl7pPr>
      <a:lvl8pPr marL="1371600" algn="l" rtl="0" fontAlgn="base">
        <a:spcBef>
          <a:spcPct val="0"/>
        </a:spcBef>
        <a:spcAft>
          <a:spcPct val="0"/>
        </a:spcAft>
        <a:defRPr sz="4400">
          <a:solidFill>
            <a:schemeClr val="tx2"/>
          </a:solidFill>
          <a:latin typeface="Tahoma" charset="0"/>
          <a:ea typeface="ＭＳ Ｐゴシック" charset="0"/>
        </a:defRPr>
      </a:lvl8pPr>
      <a:lvl9pPr marL="1828800" algn="l" rtl="0" fontAlgn="base">
        <a:spcBef>
          <a:spcPct val="0"/>
        </a:spcBef>
        <a:spcAft>
          <a:spcPct val="0"/>
        </a:spcAft>
        <a:defRPr sz="4400">
          <a:solidFill>
            <a:schemeClr val="tx2"/>
          </a:solidFill>
          <a:latin typeface="Tahoma"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110000"/>
        <a:buFont typeface="Wingdings" charset="0"/>
        <a:buBlip>
          <a:blip r:embed="rId14"/>
        </a:buBlip>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lr>
          <a:schemeClr val="tx1"/>
        </a:buClr>
        <a:buSzPct val="60000"/>
        <a:buFont typeface="Wingdings" charset="0"/>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hlink"/>
        </a:buClr>
        <a:buSzPct val="95000"/>
        <a:buFont typeface="Wingdings" charset="0"/>
        <a:buChar char="w"/>
        <a:defRPr sz="2400">
          <a:solidFill>
            <a:schemeClr val="tx1"/>
          </a:solidFill>
          <a:latin typeface="+mn-lt"/>
          <a:ea typeface="+mn-ea"/>
        </a:defRPr>
      </a:lvl3pPr>
      <a:lvl4pPr marL="1600200" indent="-228600" algn="l" rtl="0" eaLnBrk="0" fontAlgn="base" hangingPunct="0">
        <a:spcBef>
          <a:spcPct val="20000"/>
        </a:spcBef>
        <a:spcAft>
          <a:spcPct val="0"/>
        </a:spcAft>
        <a:buClr>
          <a:schemeClr val="tx1"/>
        </a:buClr>
        <a:buSzPct val="65000"/>
        <a:buFont typeface="Wingdings" charset="0"/>
        <a:buChar char="n"/>
        <a:defRPr sz="2000">
          <a:solidFill>
            <a:schemeClr val="tx1"/>
          </a:solidFill>
          <a:latin typeface="+mn-lt"/>
          <a:ea typeface="+mn-ea"/>
        </a:defRPr>
      </a:lvl4pPr>
      <a:lvl5pPr marL="2057400" indent="-228600" algn="l" rtl="0" eaLnBrk="0" fontAlgn="base" hangingPunct="0">
        <a:spcBef>
          <a:spcPct val="20000"/>
        </a:spcBef>
        <a:spcAft>
          <a:spcPct val="0"/>
        </a:spcAft>
        <a:buClr>
          <a:schemeClr val="hlink"/>
        </a:buClr>
        <a:buSzPct val="60000"/>
        <a:buFont typeface="Wingdings" charset="0"/>
        <a:buChar char="n"/>
        <a:defRPr sz="2000">
          <a:solidFill>
            <a:schemeClr val="tx1"/>
          </a:solidFill>
          <a:latin typeface="+mn-lt"/>
          <a:ea typeface="+mn-ea"/>
        </a:defRPr>
      </a:lvl5pPr>
      <a:lvl6pPr marL="25146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mn-ea"/>
        </a:defRPr>
      </a:lvl6pPr>
      <a:lvl7pPr marL="29718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mn-ea"/>
        </a:defRPr>
      </a:lvl7pPr>
      <a:lvl8pPr marL="34290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mn-ea"/>
        </a:defRPr>
      </a:lvl8pPr>
      <a:lvl9pPr marL="38862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1524000"/>
            <a:ext cx="9144000" cy="152400"/>
          </a:xfrm>
          <a:prstGeom prst="rect">
            <a:avLst/>
          </a:prstGeom>
          <a:gradFill rotWithShape="0">
            <a:gsLst>
              <a:gs pos="0">
                <a:srgbClr val="E8EEFE"/>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75" name="Rectangle 3"/>
          <p:cNvSpPr>
            <a:spLocks noChangeArrowheads="1"/>
          </p:cNvSpPr>
          <p:nvPr/>
        </p:nvSpPr>
        <p:spPr bwMode="auto">
          <a:xfrm>
            <a:off x="8839200" y="1524000"/>
            <a:ext cx="304800" cy="1219200"/>
          </a:xfrm>
          <a:prstGeom prst="rect">
            <a:avLst/>
          </a:prstGeom>
          <a:gradFill rotWithShape="0">
            <a:gsLst>
              <a:gs pos="0">
                <a:srgbClr val="E8EEFE"/>
              </a:gs>
              <a:gs pos="100000">
                <a:srgbClr val="FFFF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76" name="Rectangle 4"/>
          <p:cNvSpPr>
            <a:spLocks noChangeArrowheads="1"/>
          </p:cNvSpPr>
          <p:nvPr/>
        </p:nvSpPr>
        <p:spPr bwMode="auto">
          <a:xfrm>
            <a:off x="0" y="1524000"/>
            <a:ext cx="609600" cy="3810000"/>
          </a:xfrm>
          <a:prstGeom prst="rect">
            <a:avLst/>
          </a:prstGeom>
          <a:gradFill rotWithShape="0">
            <a:gsLst>
              <a:gs pos="0">
                <a:srgbClr val="E8EEFE"/>
              </a:gs>
              <a:gs pos="100000">
                <a:srgbClr val="FFFF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77" name="Rectangle 5"/>
          <p:cNvSpPr>
            <a:spLocks noChangeArrowheads="1"/>
          </p:cNvSpPr>
          <p:nvPr/>
        </p:nvSpPr>
        <p:spPr bwMode="auto">
          <a:xfrm>
            <a:off x="0" y="0"/>
            <a:ext cx="9144000" cy="1524000"/>
          </a:xfrm>
          <a:prstGeom prst="rect">
            <a:avLst/>
          </a:prstGeom>
          <a:gradFill rotWithShape="0">
            <a:gsLst>
              <a:gs pos="0">
                <a:schemeClr val="bg1"/>
              </a:gs>
              <a:gs pos="100000">
                <a:srgbClr val="E8EEFE"/>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grpSp>
        <p:nvGrpSpPr>
          <p:cNvPr id="3078" name="Group 6"/>
          <p:cNvGrpSpPr>
            <a:grpSpLocks/>
          </p:cNvGrpSpPr>
          <p:nvPr/>
        </p:nvGrpSpPr>
        <p:grpSpPr bwMode="auto">
          <a:xfrm>
            <a:off x="0" y="0"/>
            <a:ext cx="9144000" cy="6858000"/>
            <a:chOff x="0" y="0"/>
            <a:chExt cx="5760" cy="4320"/>
          </a:xfrm>
        </p:grpSpPr>
        <p:grpSp>
          <p:nvGrpSpPr>
            <p:cNvPr id="3079" name="Group 7"/>
            <p:cNvGrpSpPr>
              <a:grpSpLocks/>
            </p:cNvGrpSpPr>
            <p:nvPr/>
          </p:nvGrpSpPr>
          <p:grpSpPr bwMode="auto">
            <a:xfrm>
              <a:off x="0" y="192"/>
              <a:ext cx="5760" cy="4032"/>
              <a:chOff x="0" y="192"/>
              <a:chExt cx="5760" cy="4032"/>
            </a:xfrm>
          </p:grpSpPr>
          <p:sp>
            <p:nvSpPr>
              <p:cNvPr id="3080" name="Line 8"/>
              <p:cNvSpPr>
                <a:spLocks noChangeShapeType="1"/>
              </p:cNvSpPr>
              <p:nvPr/>
            </p:nvSpPr>
            <p:spPr bwMode="white">
              <a:xfrm>
                <a:off x="0" y="19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81" name="Line 9"/>
              <p:cNvSpPr>
                <a:spLocks noChangeShapeType="1"/>
              </p:cNvSpPr>
              <p:nvPr/>
            </p:nvSpPr>
            <p:spPr bwMode="white">
              <a:xfrm>
                <a:off x="0" y="38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82" name="Line 10"/>
              <p:cNvSpPr>
                <a:spLocks noChangeShapeType="1"/>
              </p:cNvSpPr>
              <p:nvPr/>
            </p:nvSpPr>
            <p:spPr bwMode="white">
              <a:xfrm>
                <a:off x="0" y="57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83" name="Line 11"/>
              <p:cNvSpPr>
                <a:spLocks noChangeShapeType="1"/>
              </p:cNvSpPr>
              <p:nvPr/>
            </p:nvSpPr>
            <p:spPr bwMode="white">
              <a:xfrm>
                <a:off x="0" y="76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84" name="Line 12"/>
              <p:cNvSpPr>
                <a:spLocks noChangeShapeType="1"/>
              </p:cNvSpPr>
              <p:nvPr/>
            </p:nvSpPr>
            <p:spPr bwMode="white">
              <a:xfrm>
                <a:off x="0" y="96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85" name="Line 13"/>
              <p:cNvSpPr>
                <a:spLocks noChangeShapeType="1"/>
              </p:cNvSpPr>
              <p:nvPr/>
            </p:nvSpPr>
            <p:spPr bwMode="white">
              <a:xfrm>
                <a:off x="0" y="115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86" name="Line 14"/>
              <p:cNvSpPr>
                <a:spLocks noChangeShapeType="1"/>
              </p:cNvSpPr>
              <p:nvPr/>
            </p:nvSpPr>
            <p:spPr bwMode="white">
              <a:xfrm>
                <a:off x="0" y="134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87" name="Line 15"/>
              <p:cNvSpPr>
                <a:spLocks noChangeShapeType="1"/>
              </p:cNvSpPr>
              <p:nvPr/>
            </p:nvSpPr>
            <p:spPr bwMode="white">
              <a:xfrm>
                <a:off x="0" y="153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88" name="Line 16"/>
              <p:cNvSpPr>
                <a:spLocks noChangeShapeType="1"/>
              </p:cNvSpPr>
              <p:nvPr/>
            </p:nvSpPr>
            <p:spPr bwMode="white">
              <a:xfrm>
                <a:off x="0" y="172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89" name="Line 17"/>
              <p:cNvSpPr>
                <a:spLocks noChangeShapeType="1"/>
              </p:cNvSpPr>
              <p:nvPr/>
            </p:nvSpPr>
            <p:spPr bwMode="white">
              <a:xfrm>
                <a:off x="0" y="192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90" name="Line 18"/>
              <p:cNvSpPr>
                <a:spLocks noChangeShapeType="1"/>
              </p:cNvSpPr>
              <p:nvPr/>
            </p:nvSpPr>
            <p:spPr bwMode="white">
              <a:xfrm>
                <a:off x="0" y="211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91" name="Line 19"/>
              <p:cNvSpPr>
                <a:spLocks noChangeShapeType="1"/>
              </p:cNvSpPr>
              <p:nvPr/>
            </p:nvSpPr>
            <p:spPr bwMode="white">
              <a:xfrm>
                <a:off x="0" y="230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92" name="Line 20"/>
              <p:cNvSpPr>
                <a:spLocks noChangeShapeType="1"/>
              </p:cNvSpPr>
              <p:nvPr/>
            </p:nvSpPr>
            <p:spPr bwMode="white">
              <a:xfrm>
                <a:off x="0" y="249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93" name="Line 21"/>
              <p:cNvSpPr>
                <a:spLocks noChangeShapeType="1"/>
              </p:cNvSpPr>
              <p:nvPr/>
            </p:nvSpPr>
            <p:spPr bwMode="white">
              <a:xfrm>
                <a:off x="0" y="268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94" name="Line 22"/>
              <p:cNvSpPr>
                <a:spLocks noChangeShapeType="1"/>
              </p:cNvSpPr>
              <p:nvPr/>
            </p:nvSpPr>
            <p:spPr bwMode="white">
              <a:xfrm>
                <a:off x="0" y="288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95" name="Line 23"/>
              <p:cNvSpPr>
                <a:spLocks noChangeShapeType="1"/>
              </p:cNvSpPr>
              <p:nvPr/>
            </p:nvSpPr>
            <p:spPr bwMode="white">
              <a:xfrm>
                <a:off x="0" y="307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96" name="Line 24"/>
              <p:cNvSpPr>
                <a:spLocks noChangeShapeType="1"/>
              </p:cNvSpPr>
              <p:nvPr/>
            </p:nvSpPr>
            <p:spPr bwMode="white">
              <a:xfrm>
                <a:off x="0" y="326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97" name="Line 25"/>
              <p:cNvSpPr>
                <a:spLocks noChangeShapeType="1"/>
              </p:cNvSpPr>
              <p:nvPr/>
            </p:nvSpPr>
            <p:spPr bwMode="white">
              <a:xfrm>
                <a:off x="0" y="3456"/>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98" name="Line 26"/>
              <p:cNvSpPr>
                <a:spLocks noChangeShapeType="1"/>
              </p:cNvSpPr>
              <p:nvPr/>
            </p:nvSpPr>
            <p:spPr bwMode="white">
              <a:xfrm>
                <a:off x="0" y="3648"/>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099" name="Line 27"/>
              <p:cNvSpPr>
                <a:spLocks noChangeShapeType="1"/>
              </p:cNvSpPr>
              <p:nvPr/>
            </p:nvSpPr>
            <p:spPr bwMode="white">
              <a:xfrm>
                <a:off x="0" y="3840"/>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00" name="Line 28"/>
              <p:cNvSpPr>
                <a:spLocks noChangeShapeType="1"/>
              </p:cNvSpPr>
              <p:nvPr/>
            </p:nvSpPr>
            <p:spPr bwMode="white">
              <a:xfrm>
                <a:off x="0" y="4032"/>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01" name="Line 29"/>
              <p:cNvSpPr>
                <a:spLocks noChangeShapeType="1"/>
              </p:cNvSpPr>
              <p:nvPr/>
            </p:nvSpPr>
            <p:spPr bwMode="white">
              <a:xfrm>
                <a:off x="0" y="4224"/>
                <a:ext cx="5760" cy="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grpSp>
        <p:grpSp>
          <p:nvGrpSpPr>
            <p:cNvPr id="3102" name="Group 30"/>
            <p:cNvGrpSpPr>
              <a:grpSpLocks/>
            </p:cNvGrpSpPr>
            <p:nvPr/>
          </p:nvGrpSpPr>
          <p:grpSpPr bwMode="auto">
            <a:xfrm>
              <a:off x="192" y="0"/>
              <a:ext cx="5376" cy="4320"/>
              <a:chOff x="192" y="0"/>
              <a:chExt cx="5376" cy="4320"/>
            </a:xfrm>
          </p:grpSpPr>
          <p:sp>
            <p:nvSpPr>
              <p:cNvPr id="3103" name="Line 31"/>
              <p:cNvSpPr>
                <a:spLocks noChangeShapeType="1"/>
              </p:cNvSpPr>
              <p:nvPr/>
            </p:nvSpPr>
            <p:spPr bwMode="white">
              <a:xfrm>
                <a:off x="19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04" name="Line 32"/>
              <p:cNvSpPr>
                <a:spLocks noChangeShapeType="1"/>
              </p:cNvSpPr>
              <p:nvPr/>
            </p:nvSpPr>
            <p:spPr bwMode="white">
              <a:xfrm>
                <a:off x="38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05" name="Line 33"/>
              <p:cNvSpPr>
                <a:spLocks noChangeShapeType="1"/>
              </p:cNvSpPr>
              <p:nvPr/>
            </p:nvSpPr>
            <p:spPr bwMode="white">
              <a:xfrm>
                <a:off x="57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06" name="Line 34"/>
              <p:cNvSpPr>
                <a:spLocks noChangeShapeType="1"/>
              </p:cNvSpPr>
              <p:nvPr/>
            </p:nvSpPr>
            <p:spPr bwMode="white">
              <a:xfrm>
                <a:off x="76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07" name="Line 35"/>
              <p:cNvSpPr>
                <a:spLocks noChangeShapeType="1"/>
              </p:cNvSpPr>
              <p:nvPr/>
            </p:nvSpPr>
            <p:spPr bwMode="white">
              <a:xfrm>
                <a:off x="96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08" name="Line 36"/>
              <p:cNvSpPr>
                <a:spLocks noChangeShapeType="1"/>
              </p:cNvSpPr>
              <p:nvPr/>
            </p:nvSpPr>
            <p:spPr bwMode="white">
              <a:xfrm>
                <a:off x="115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09" name="Line 37"/>
              <p:cNvSpPr>
                <a:spLocks noChangeShapeType="1"/>
              </p:cNvSpPr>
              <p:nvPr/>
            </p:nvSpPr>
            <p:spPr bwMode="white">
              <a:xfrm>
                <a:off x="134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10" name="Line 38"/>
              <p:cNvSpPr>
                <a:spLocks noChangeShapeType="1"/>
              </p:cNvSpPr>
              <p:nvPr/>
            </p:nvSpPr>
            <p:spPr bwMode="white">
              <a:xfrm>
                <a:off x="153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11" name="Line 39"/>
              <p:cNvSpPr>
                <a:spLocks noChangeShapeType="1"/>
              </p:cNvSpPr>
              <p:nvPr/>
            </p:nvSpPr>
            <p:spPr bwMode="white">
              <a:xfrm>
                <a:off x="172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12" name="Line 40"/>
              <p:cNvSpPr>
                <a:spLocks noChangeShapeType="1"/>
              </p:cNvSpPr>
              <p:nvPr/>
            </p:nvSpPr>
            <p:spPr bwMode="white">
              <a:xfrm>
                <a:off x="192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13" name="Line 41"/>
              <p:cNvSpPr>
                <a:spLocks noChangeShapeType="1"/>
              </p:cNvSpPr>
              <p:nvPr/>
            </p:nvSpPr>
            <p:spPr bwMode="white">
              <a:xfrm>
                <a:off x="211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14" name="Line 42"/>
              <p:cNvSpPr>
                <a:spLocks noChangeShapeType="1"/>
              </p:cNvSpPr>
              <p:nvPr/>
            </p:nvSpPr>
            <p:spPr bwMode="white">
              <a:xfrm>
                <a:off x="230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15" name="Line 43"/>
              <p:cNvSpPr>
                <a:spLocks noChangeShapeType="1"/>
              </p:cNvSpPr>
              <p:nvPr/>
            </p:nvSpPr>
            <p:spPr bwMode="white">
              <a:xfrm>
                <a:off x="249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16" name="Line 44"/>
              <p:cNvSpPr>
                <a:spLocks noChangeShapeType="1"/>
              </p:cNvSpPr>
              <p:nvPr/>
            </p:nvSpPr>
            <p:spPr bwMode="white">
              <a:xfrm>
                <a:off x="268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17" name="Line 45"/>
              <p:cNvSpPr>
                <a:spLocks noChangeShapeType="1"/>
              </p:cNvSpPr>
              <p:nvPr/>
            </p:nvSpPr>
            <p:spPr bwMode="white">
              <a:xfrm>
                <a:off x="288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18" name="Line 46"/>
              <p:cNvSpPr>
                <a:spLocks noChangeShapeType="1"/>
              </p:cNvSpPr>
              <p:nvPr/>
            </p:nvSpPr>
            <p:spPr bwMode="white">
              <a:xfrm>
                <a:off x="307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19" name="Line 47"/>
              <p:cNvSpPr>
                <a:spLocks noChangeShapeType="1"/>
              </p:cNvSpPr>
              <p:nvPr/>
            </p:nvSpPr>
            <p:spPr bwMode="white">
              <a:xfrm>
                <a:off x="326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20" name="Line 48"/>
              <p:cNvSpPr>
                <a:spLocks noChangeShapeType="1"/>
              </p:cNvSpPr>
              <p:nvPr/>
            </p:nvSpPr>
            <p:spPr bwMode="white">
              <a:xfrm>
                <a:off x="345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21" name="Line 49"/>
              <p:cNvSpPr>
                <a:spLocks noChangeShapeType="1"/>
              </p:cNvSpPr>
              <p:nvPr/>
            </p:nvSpPr>
            <p:spPr bwMode="white">
              <a:xfrm>
                <a:off x="364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22" name="Line 50"/>
              <p:cNvSpPr>
                <a:spLocks noChangeShapeType="1"/>
              </p:cNvSpPr>
              <p:nvPr/>
            </p:nvSpPr>
            <p:spPr bwMode="white">
              <a:xfrm>
                <a:off x="384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23" name="Line 51"/>
              <p:cNvSpPr>
                <a:spLocks noChangeShapeType="1"/>
              </p:cNvSpPr>
              <p:nvPr/>
            </p:nvSpPr>
            <p:spPr bwMode="white">
              <a:xfrm>
                <a:off x="403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24" name="Line 52"/>
              <p:cNvSpPr>
                <a:spLocks noChangeShapeType="1"/>
              </p:cNvSpPr>
              <p:nvPr/>
            </p:nvSpPr>
            <p:spPr bwMode="white">
              <a:xfrm>
                <a:off x="422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25" name="Line 53"/>
              <p:cNvSpPr>
                <a:spLocks noChangeShapeType="1"/>
              </p:cNvSpPr>
              <p:nvPr/>
            </p:nvSpPr>
            <p:spPr bwMode="white">
              <a:xfrm>
                <a:off x="441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26" name="Line 54"/>
              <p:cNvSpPr>
                <a:spLocks noChangeShapeType="1"/>
              </p:cNvSpPr>
              <p:nvPr/>
            </p:nvSpPr>
            <p:spPr bwMode="white">
              <a:xfrm>
                <a:off x="460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27" name="Line 55"/>
              <p:cNvSpPr>
                <a:spLocks noChangeShapeType="1"/>
              </p:cNvSpPr>
              <p:nvPr/>
            </p:nvSpPr>
            <p:spPr bwMode="white">
              <a:xfrm>
                <a:off x="4800"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28" name="Line 56"/>
              <p:cNvSpPr>
                <a:spLocks noChangeShapeType="1"/>
              </p:cNvSpPr>
              <p:nvPr/>
            </p:nvSpPr>
            <p:spPr bwMode="white">
              <a:xfrm>
                <a:off x="4992"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29" name="Line 57"/>
              <p:cNvSpPr>
                <a:spLocks noChangeShapeType="1"/>
              </p:cNvSpPr>
              <p:nvPr/>
            </p:nvSpPr>
            <p:spPr bwMode="white">
              <a:xfrm>
                <a:off x="5184"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30" name="Line 58"/>
              <p:cNvSpPr>
                <a:spLocks noChangeShapeType="1"/>
              </p:cNvSpPr>
              <p:nvPr/>
            </p:nvSpPr>
            <p:spPr bwMode="white">
              <a:xfrm>
                <a:off x="5376"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31" name="Line 59"/>
              <p:cNvSpPr>
                <a:spLocks noChangeShapeType="1"/>
              </p:cNvSpPr>
              <p:nvPr/>
            </p:nvSpPr>
            <p:spPr bwMode="white">
              <a:xfrm>
                <a:off x="5568" y="0"/>
                <a:ext cx="0" cy="4320"/>
              </a:xfrm>
              <a:prstGeom prst="line">
                <a:avLst/>
              </a:prstGeom>
              <a:noFill/>
              <a:ln w="3175">
                <a:solidFill>
                  <a:srgbClr val="D3DEF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grpSp>
      </p:grpSp>
      <p:sp>
        <p:nvSpPr>
          <p:cNvPr id="3132" name="Rectangle 60"/>
          <p:cNvSpPr>
            <a:spLocks noChangeArrowheads="1"/>
          </p:cNvSpPr>
          <p:nvPr/>
        </p:nvSpPr>
        <p:spPr bwMode="ltGray">
          <a:xfrm>
            <a:off x="3352800" y="0"/>
            <a:ext cx="5791200" cy="1524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33" name="Line 61"/>
          <p:cNvSpPr>
            <a:spLocks noChangeShapeType="1"/>
          </p:cNvSpPr>
          <p:nvPr/>
        </p:nvSpPr>
        <p:spPr bwMode="ltGray">
          <a:xfrm>
            <a:off x="8839200" y="0"/>
            <a:ext cx="0" cy="236220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grpSp>
        <p:nvGrpSpPr>
          <p:cNvPr id="3134" name="Group 62"/>
          <p:cNvGrpSpPr>
            <a:grpSpLocks/>
          </p:cNvGrpSpPr>
          <p:nvPr/>
        </p:nvGrpSpPr>
        <p:grpSpPr bwMode="auto">
          <a:xfrm>
            <a:off x="414338" y="1416050"/>
            <a:ext cx="1784350" cy="2324100"/>
            <a:chOff x="96" y="916"/>
            <a:chExt cx="2208" cy="2876"/>
          </a:xfrm>
        </p:grpSpPr>
        <p:sp>
          <p:nvSpPr>
            <p:cNvPr id="3135" name="Line 63"/>
            <p:cNvSpPr>
              <a:spLocks noChangeShapeType="1"/>
            </p:cNvSpPr>
            <p:nvPr/>
          </p:nvSpPr>
          <p:spPr bwMode="ltGray">
            <a:xfrm flipH="1">
              <a:off x="96" y="1037"/>
              <a:ext cx="220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36" name="Line 64"/>
            <p:cNvSpPr>
              <a:spLocks noChangeShapeType="1"/>
            </p:cNvSpPr>
            <p:nvPr/>
          </p:nvSpPr>
          <p:spPr bwMode="ltGray">
            <a:xfrm>
              <a:off x="336" y="920"/>
              <a:ext cx="0" cy="287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sp>
          <p:nvSpPr>
            <p:cNvPr id="3137" name="Arc 65"/>
            <p:cNvSpPr>
              <a:spLocks/>
            </p:cNvSpPr>
            <p:nvPr/>
          </p:nvSpPr>
          <p:spPr bwMode="ltGray">
            <a:xfrm flipH="1">
              <a:off x="217" y="916"/>
              <a:ext cx="239" cy="239"/>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path>
                <a:path w="43195" h="43200" stroke="0"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lnTo>
                    <a:pt x="21595" y="2160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endParaRPr lang="en-US" sz="2000" smtClean="0">
                <a:solidFill>
                  <a:srgbClr val="40458C"/>
                </a:solidFill>
                <a:latin typeface="Tahoma" charset="0"/>
                <a:cs typeface="+mn-cs"/>
              </a:endParaRPr>
            </a:p>
          </p:txBody>
        </p:sp>
      </p:grpSp>
      <p:sp>
        <p:nvSpPr>
          <p:cNvPr id="3138" name="Rectangle 66"/>
          <p:cNvSpPr>
            <a:spLocks noGrp="1" noChangeArrowheads="1"/>
          </p:cNvSpPr>
          <p:nvPr>
            <p:ph type="title"/>
          </p:nvPr>
        </p:nvSpPr>
        <p:spPr bwMode="auto">
          <a:xfrm>
            <a:off x="609600" y="304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Klepnutím lze upravit styl předlohy nadpisů.</a:t>
            </a:r>
          </a:p>
        </p:txBody>
      </p:sp>
      <p:sp>
        <p:nvSpPr>
          <p:cNvPr id="3139" name="Rectangle 67"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Klepnutím lze upravit styly předlohy textu.</a:t>
            </a:r>
          </a:p>
          <a:p>
            <a:pPr lvl="1"/>
            <a:r>
              <a:rPr lang="en-US"/>
              <a:t>Druhá úroveň</a:t>
            </a:r>
          </a:p>
          <a:p>
            <a:pPr lvl="2"/>
            <a:r>
              <a:rPr lang="en-US"/>
              <a:t>Třetí úroveň</a:t>
            </a:r>
          </a:p>
          <a:p>
            <a:pPr lvl="3"/>
            <a:r>
              <a:rPr lang="en-US"/>
              <a:t>Čtvrtá úroveň</a:t>
            </a:r>
          </a:p>
          <a:p>
            <a:pPr lvl="4"/>
            <a:r>
              <a:rPr lang="en-US"/>
              <a:t>Pátá úroveň</a:t>
            </a:r>
          </a:p>
        </p:txBody>
      </p:sp>
      <p:sp>
        <p:nvSpPr>
          <p:cNvPr id="3143" name="Text Box 71"/>
          <p:cNvSpPr txBox="1">
            <a:spLocks noChangeArrowheads="1"/>
          </p:cNvSpPr>
          <p:nvPr/>
        </p:nvSpPr>
        <p:spPr bwMode="auto">
          <a:xfrm rot="16200000">
            <a:off x="-1122362" y="3306762"/>
            <a:ext cx="2819400"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r>
              <a:rPr lang="en-GB" sz="900" b="1" smtClean="0">
                <a:solidFill>
                  <a:srgbClr val="8797DD"/>
                </a:solidFill>
                <a:latin typeface="Tahoma" charset="0"/>
                <a:cs typeface="+mn-cs"/>
              </a:rPr>
              <a:t>Institute of Experimental and Applied Physics</a:t>
            </a:r>
          </a:p>
          <a:p>
            <a:pPr algn="r"/>
            <a:r>
              <a:rPr lang="en-GB" sz="900" b="1" smtClean="0">
                <a:solidFill>
                  <a:srgbClr val="8797DD"/>
                </a:solidFill>
                <a:latin typeface="Tahoma" charset="0"/>
                <a:cs typeface="+mn-cs"/>
              </a:rPr>
              <a:t>Czech Technical University in Prague</a:t>
            </a:r>
            <a:endParaRPr lang="cs-CZ" sz="900" b="1" smtClean="0">
              <a:solidFill>
                <a:srgbClr val="8797DD"/>
              </a:solidFill>
              <a:latin typeface="Tahoma" charset="0"/>
              <a:cs typeface="+mn-cs"/>
            </a:endParaRPr>
          </a:p>
        </p:txBody>
      </p:sp>
      <p:sp>
        <p:nvSpPr>
          <p:cNvPr id="3144" name="Rectangle 72"/>
          <p:cNvSpPr>
            <a:spLocks noGrp="1" noChangeArrowheads="1"/>
          </p:cNvSpPr>
          <p:nvPr>
            <p:ph type="dt" sz="quarter" idx="2"/>
          </p:nvPr>
        </p:nvSpPr>
        <p:spPr bwMode="auto">
          <a:xfrm>
            <a:off x="490538" y="6426200"/>
            <a:ext cx="23193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000"/>
            </a:lvl1pPr>
          </a:lstStyle>
          <a:p>
            <a:pPr algn="l"/>
            <a:r>
              <a:rPr lang="cs-CZ" smtClean="0">
                <a:solidFill>
                  <a:srgbClr val="40458C"/>
                </a:solidFill>
                <a:latin typeface="Tahoma" charset="0"/>
                <a:cs typeface="+mn-cs"/>
              </a:rPr>
              <a:t>12.11.2019</a:t>
            </a:r>
            <a:endParaRPr lang="en-US" smtClean="0">
              <a:solidFill>
                <a:srgbClr val="40458C"/>
              </a:solidFill>
              <a:latin typeface="Tahoma" charset="0"/>
              <a:cs typeface="+mn-cs"/>
            </a:endParaRPr>
          </a:p>
        </p:txBody>
      </p:sp>
      <p:sp>
        <p:nvSpPr>
          <p:cNvPr id="3145" name="Rectangle 73"/>
          <p:cNvSpPr>
            <a:spLocks noGrp="1" noChangeArrowheads="1"/>
          </p:cNvSpPr>
          <p:nvPr>
            <p:ph type="ftr" sz="quarter" idx="3"/>
          </p:nvPr>
        </p:nvSpPr>
        <p:spPr bwMode="auto">
          <a:xfrm>
            <a:off x="2921000" y="64262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ctr">
              <a:defRPr sz="1000"/>
            </a:lvl1pPr>
          </a:lstStyle>
          <a:p>
            <a:r>
              <a:rPr lang="en-US" smtClean="0">
                <a:solidFill>
                  <a:srgbClr val="40458C"/>
                </a:solidFill>
                <a:latin typeface="Tahoma" charset="0"/>
                <a:cs typeface="+mn-cs"/>
              </a:rPr>
              <a:t>SP, IEEE RT School, 10.-15.2019, Kuala Lumpur, Malaysia</a:t>
            </a:r>
          </a:p>
        </p:txBody>
      </p:sp>
      <p:sp>
        <p:nvSpPr>
          <p:cNvPr id="3146" name="Rectangle 74"/>
          <p:cNvSpPr>
            <a:spLocks noChangeArrowheads="1"/>
          </p:cNvSpPr>
          <p:nvPr/>
        </p:nvSpPr>
        <p:spPr bwMode="auto">
          <a:xfrm>
            <a:off x="6254750" y="6421438"/>
            <a:ext cx="23193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b"/>
          <a:lstStyle/>
          <a:p>
            <a:pPr algn="r"/>
            <a:r>
              <a:rPr lang="en-US" sz="1000" smtClean="0">
                <a:solidFill>
                  <a:srgbClr val="40458C"/>
                </a:solidFill>
                <a:latin typeface="Tahoma" charset="0"/>
                <a:cs typeface="+mn-cs"/>
              </a:rPr>
              <a:t>IEAP – CTU Prague, Josef Uher</a:t>
            </a:r>
          </a:p>
        </p:txBody>
      </p:sp>
      <p:pic>
        <p:nvPicPr>
          <p:cNvPr id="3147" name="Picture 75"/>
          <p:cNvPicPr>
            <a:picLocks noChangeAspect="1" noChangeArrowheads="1"/>
          </p:cNvPicPr>
          <p:nvPr userDrawn="1"/>
        </p:nvPicPr>
        <p:blipFill>
          <a:blip r:embed="rId1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550" y="1631950"/>
            <a:ext cx="43180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94352159"/>
      </p:ext>
    </p:extLst>
  </p:cSld>
  <p:clrMap bg1="lt1" tx1="dk1" bg2="lt2" tx2="dk2" accent1="accent1" accent2="accent2" accent3="accent3" accent4="accent4" accent5="accent5" accent6="accent6" hlink="hlink" folHlink="folHlink"/>
  <p:sldLayoutIdLst>
    <p:sldLayoutId id="2147484885" r:id="rId1"/>
    <p:sldLayoutId id="2147484886" r:id="rId2"/>
    <p:sldLayoutId id="2147484887" r:id="rId3"/>
    <p:sldLayoutId id="2147484888" r:id="rId4"/>
    <p:sldLayoutId id="2147484889" r:id="rId5"/>
    <p:sldLayoutId id="2147484890" r:id="rId6"/>
    <p:sldLayoutId id="2147484891" r:id="rId7"/>
    <p:sldLayoutId id="2147484892" r:id="rId8"/>
    <p:sldLayoutId id="2147484893" r:id="rId9"/>
    <p:sldLayoutId id="2147484894" r:id="rId10"/>
    <p:sldLayoutId id="2147484895" r:id="rId11"/>
    <p:sldLayoutId id="2147484896" r:id="rId12"/>
    <p:sldLayoutId id="2147484897" r:id="rId13"/>
    <p:sldLayoutId id="2147485399" r:id="rId14"/>
  </p:sldLayoutIdLst>
  <p:hf hdr="0"/>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charset="0"/>
          <a:ea typeface="ＭＳ Ｐゴシック" charset="0"/>
        </a:defRPr>
      </a:lvl2pPr>
      <a:lvl3pPr algn="l" rtl="0" fontAlgn="base">
        <a:spcBef>
          <a:spcPct val="0"/>
        </a:spcBef>
        <a:spcAft>
          <a:spcPct val="0"/>
        </a:spcAft>
        <a:defRPr sz="4400">
          <a:solidFill>
            <a:schemeClr val="tx2"/>
          </a:solidFill>
          <a:latin typeface="Tahoma" charset="0"/>
          <a:ea typeface="ＭＳ Ｐゴシック" charset="0"/>
        </a:defRPr>
      </a:lvl3pPr>
      <a:lvl4pPr algn="l" rtl="0" fontAlgn="base">
        <a:spcBef>
          <a:spcPct val="0"/>
        </a:spcBef>
        <a:spcAft>
          <a:spcPct val="0"/>
        </a:spcAft>
        <a:defRPr sz="4400">
          <a:solidFill>
            <a:schemeClr val="tx2"/>
          </a:solidFill>
          <a:latin typeface="Tahoma" charset="0"/>
          <a:ea typeface="ＭＳ Ｐゴシック" charset="0"/>
        </a:defRPr>
      </a:lvl4pPr>
      <a:lvl5pPr algn="l" rtl="0" fontAlgn="base">
        <a:spcBef>
          <a:spcPct val="0"/>
        </a:spcBef>
        <a:spcAft>
          <a:spcPct val="0"/>
        </a:spcAft>
        <a:defRPr sz="4400">
          <a:solidFill>
            <a:schemeClr val="tx2"/>
          </a:solidFill>
          <a:latin typeface="Tahoma" charset="0"/>
          <a:ea typeface="ＭＳ Ｐゴシック" charset="0"/>
        </a:defRPr>
      </a:lvl5pPr>
      <a:lvl6pPr marL="457200" algn="l" rtl="0" fontAlgn="base">
        <a:spcBef>
          <a:spcPct val="0"/>
        </a:spcBef>
        <a:spcAft>
          <a:spcPct val="0"/>
        </a:spcAft>
        <a:defRPr sz="4400">
          <a:solidFill>
            <a:schemeClr val="tx2"/>
          </a:solidFill>
          <a:latin typeface="Tahoma" charset="0"/>
          <a:ea typeface="ＭＳ Ｐゴシック" charset="0"/>
        </a:defRPr>
      </a:lvl6pPr>
      <a:lvl7pPr marL="914400" algn="l" rtl="0" fontAlgn="base">
        <a:spcBef>
          <a:spcPct val="0"/>
        </a:spcBef>
        <a:spcAft>
          <a:spcPct val="0"/>
        </a:spcAft>
        <a:defRPr sz="4400">
          <a:solidFill>
            <a:schemeClr val="tx2"/>
          </a:solidFill>
          <a:latin typeface="Tahoma" charset="0"/>
          <a:ea typeface="ＭＳ Ｐゴシック" charset="0"/>
        </a:defRPr>
      </a:lvl7pPr>
      <a:lvl8pPr marL="1371600" algn="l" rtl="0" fontAlgn="base">
        <a:spcBef>
          <a:spcPct val="0"/>
        </a:spcBef>
        <a:spcAft>
          <a:spcPct val="0"/>
        </a:spcAft>
        <a:defRPr sz="4400">
          <a:solidFill>
            <a:schemeClr val="tx2"/>
          </a:solidFill>
          <a:latin typeface="Tahoma" charset="0"/>
          <a:ea typeface="ＭＳ Ｐゴシック" charset="0"/>
        </a:defRPr>
      </a:lvl8pPr>
      <a:lvl9pPr marL="1828800" algn="l" rtl="0" fontAlgn="base">
        <a:spcBef>
          <a:spcPct val="0"/>
        </a:spcBef>
        <a:spcAft>
          <a:spcPct val="0"/>
        </a:spcAft>
        <a:defRPr sz="4400">
          <a:solidFill>
            <a:schemeClr val="tx2"/>
          </a:solidFill>
          <a:latin typeface="Tahoma" charset="0"/>
          <a:ea typeface="ＭＳ Ｐゴシック" charset="0"/>
        </a:defRPr>
      </a:lvl9pPr>
    </p:titleStyle>
    <p:bodyStyle>
      <a:lvl1pPr marL="342900" indent="-342900" algn="l" rtl="0" fontAlgn="base">
        <a:spcBef>
          <a:spcPct val="20000"/>
        </a:spcBef>
        <a:spcAft>
          <a:spcPct val="0"/>
        </a:spcAft>
        <a:buClr>
          <a:schemeClr val="hlink"/>
        </a:buClr>
        <a:buSzPct val="110000"/>
        <a:buFont typeface="Wingdings" charset="0"/>
        <a:buBlip>
          <a:blip r:embed="rId17"/>
        </a:buBlip>
        <a:defRPr sz="3200">
          <a:solidFill>
            <a:schemeClr val="tx1"/>
          </a:solidFill>
          <a:latin typeface="+mn-lt"/>
          <a:ea typeface="+mn-ea"/>
          <a:cs typeface="+mn-cs"/>
        </a:defRPr>
      </a:lvl1pPr>
      <a:lvl2pPr marL="742950" indent="-285750" algn="l" rtl="0" fontAlgn="base">
        <a:spcBef>
          <a:spcPct val="20000"/>
        </a:spcBef>
        <a:spcAft>
          <a:spcPct val="0"/>
        </a:spcAft>
        <a:buClr>
          <a:schemeClr val="tx1"/>
        </a:buClr>
        <a:buSzPct val="60000"/>
        <a:buFont typeface="Wingdings" charset="0"/>
        <a:buChar char="n"/>
        <a:defRPr sz="2800">
          <a:solidFill>
            <a:schemeClr val="tx1"/>
          </a:solidFill>
          <a:latin typeface="+mn-lt"/>
          <a:ea typeface="+mn-ea"/>
        </a:defRPr>
      </a:lvl2pPr>
      <a:lvl3pPr marL="1143000" indent="-228600" algn="l" rtl="0" fontAlgn="base">
        <a:spcBef>
          <a:spcPct val="20000"/>
        </a:spcBef>
        <a:spcAft>
          <a:spcPct val="0"/>
        </a:spcAft>
        <a:buClr>
          <a:schemeClr val="hlink"/>
        </a:buClr>
        <a:buSzPct val="95000"/>
        <a:buFont typeface="Wingdings" charset="0"/>
        <a:buChar char="w"/>
        <a:defRPr sz="2400">
          <a:solidFill>
            <a:schemeClr val="tx1"/>
          </a:solidFill>
          <a:latin typeface="+mn-lt"/>
          <a:ea typeface="+mn-ea"/>
        </a:defRPr>
      </a:lvl3pPr>
      <a:lvl4pPr marL="1600200" indent="-228600" algn="l" rtl="0" fontAlgn="base">
        <a:spcBef>
          <a:spcPct val="20000"/>
        </a:spcBef>
        <a:spcAft>
          <a:spcPct val="0"/>
        </a:spcAft>
        <a:buClr>
          <a:schemeClr val="tx1"/>
        </a:buClr>
        <a:buSzPct val="65000"/>
        <a:buFont typeface="Wingdings" charset="0"/>
        <a:buChar char="n"/>
        <a:defRPr sz="2000">
          <a:solidFill>
            <a:schemeClr val="tx1"/>
          </a:solidFill>
          <a:latin typeface="+mn-lt"/>
          <a:ea typeface="+mn-ea"/>
        </a:defRPr>
      </a:lvl4pPr>
      <a:lvl5pPr marL="20574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mn-ea"/>
        </a:defRPr>
      </a:lvl5pPr>
      <a:lvl6pPr marL="25146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mn-ea"/>
        </a:defRPr>
      </a:lvl6pPr>
      <a:lvl7pPr marL="29718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mn-ea"/>
        </a:defRPr>
      </a:lvl7pPr>
      <a:lvl8pPr marL="34290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mn-ea"/>
        </a:defRPr>
      </a:lvl8pPr>
      <a:lvl9pPr marL="38862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 Id="rId3"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image" Target="../media/image31.png"/><Relationship Id="rId6" Type="http://schemas.openxmlformats.org/officeDocument/2006/relationships/image" Target="../media/image32.pn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5" Type="http://schemas.openxmlformats.org/officeDocument/2006/relationships/image" Target="../media/image35.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image" Target="../media/image39.png"/><Relationship Id="rId1" Type="http://schemas.openxmlformats.org/officeDocument/2006/relationships/slideLayout" Target="../slideLayouts/slideLayout1.xml"/><Relationship Id="rId2" Type="http://schemas.openxmlformats.org/officeDocument/2006/relationships/image" Target="../media/image36.png"/></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42.png"/><Relationship Id="rId1" Type="http://schemas.openxmlformats.org/officeDocument/2006/relationships/slideLayout" Target="../slideLayouts/slideLayout1.xml"/><Relationship Id="rId2" Type="http://schemas.openxmlformats.org/officeDocument/2006/relationships/image" Target="../media/image40.png"/></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png"/><Relationship Id="rId6" Type="http://schemas.openxmlformats.org/officeDocument/2006/relationships/image" Target="../media/image46.png"/><Relationship Id="rId7" Type="http://schemas.openxmlformats.org/officeDocument/2006/relationships/image" Target="../media/image47.png"/><Relationship Id="rId8" Type="http://schemas.openxmlformats.org/officeDocument/2006/relationships/image" Target="../media/image48.pn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png"/><Relationship Id="rId5" Type="http://schemas.openxmlformats.org/officeDocument/2006/relationships/image" Target="../media/image51.png"/><Relationship Id="rId6" Type="http://schemas.openxmlformats.org/officeDocument/2006/relationships/image" Target="../media/image52.png"/><Relationship Id="rId7" Type="http://schemas.openxmlformats.org/officeDocument/2006/relationships/image" Target="../media/image53.png"/><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4.png"/><Relationship Id="rId3" Type="http://schemas.openxmlformats.org/officeDocument/2006/relationships/image" Target="../media/image5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6.wmf"/><Relationship Id="rId3" Type="http://schemas.openxmlformats.org/officeDocument/2006/relationships/image" Target="../media/image57.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5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9.xml"/><Relationship Id="rId2" Type="http://schemas.openxmlformats.org/officeDocument/2006/relationships/image" Target="../media/image59.jpeg"/><Relationship Id="rId3" Type="http://schemas.openxmlformats.org/officeDocument/2006/relationships/image" Target="../media/image60.jpeg"/></Relationships>
</file>

<file path=ppt/slides/_rels/slide24.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3.png"/><Relationship Id="rId1" Type="http://schemas.openxmlformats.org/officeDocument/2006/relationships/slideLayout" Target="../slideLayouts/slideLayout72.xml"/><Relationship Id="rId2" Type="http://schemas.openxmlformats.org/officeDocument/2006/relationships/image" Target="../media/image61.png"/></Relationships>
</file>

<file path=ppt/slides/_rels/slide25.xml.rels><?xml version="1.0" encoding="UTF-8" standalone="yes"?>
<Relationships xmlns="http://schemas.openxmlformats.org/package/2006/relationships"><Relationship Id="rId3" Type="http://schemas.openxmlformats.org/officeDocument/2006/relationships/image" Target="../media/image64.png"/><Relationship Id="rId4" Type="http://schemas.openxmlformats.org/officeDocument/2006/relationships/image" Target="../media/image65.png"/><Relationship Id="rId1" Type="http://schemas.openxmlformats.org/officeDocument/2006/relationships/slideLayout" Target="../slideLayouts/slideLayout67.xml"/><Relationship Id="rId2" Type="http://schemas.openxmlformats.org/officeDocument/2006/relationships/notesSlide" Target="../notesSlides/notesSlide15.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66.png"/><Relationship Id="rId5" Type="http://schemas.openxmlformats.org/officeDocument/2006/relationships/image" Target="../media/image67.jpeg"/><Relationship Id="rId6" Type="http://schemas.openxmlformats.org/officeDocument/2006/relationships/image" Target="../media/image68.jpeg"/><Relationship Id="rId1" Type="http://schemas.openxmlformats.org/officeDocument/2006/relationships/slideLayout" Target="../slideLayouts/slideLayout67.xml"/><Relationship Id="rId2" Type="http://schemas.openxmlformats.org/officeDocument/2006/relationships/notesSlide" Target="../notesSlides/notesSlide16.xml"/></Relationships>
</file>

<file path=ppt/slides/_rels/slide27.xml.rels><?xml version="1.0" encoding="UTF-8" standalone="yes"?>
<Relationships xmlns="http://schemas.openxmlformats.org/package/2006/relationships"><Relationship Id="rId3" Type="http://schemas.microsoft.com/office/2007/relationships/media" Target="file://localhost/Users/stanislavpospisil/2008/Conferences-2008/IRRMA7-IGS/Presentation/Final/Cf_LTint_1s.m1v" TargetMode="External"/><Relationship Id="rId4" Type="http://schemas.openxmlformats.org/officeDocument/2006/relationships/video" Target="file://localhost/Users/stanislavpospisil/2008/Conferences-2008/IRRMA7-IGS/Presentation/Final/Cf_LTint_1s.m1v" TargetMode="External"/><Relationship Id="rId5" Type="http://schemas.openxmlformats.org/officeDocument/2006/relationships/slideLayout" Target="../slideLayouts/slideLayout72.xml"/><Relationship Id="rId6" Type="http://schemas.openxmlformats.org/officeDocument/2006/relationships/notesSlide" Target="../notesSlides/notesSlide17.xml"/><Relationship Id="rId7" Type="http://schemas.openxmlformats.org/officeDocument/2006/relationships/image" Target="../media/image69.png"/><Relationship Id="rId8" Type="http://schemas.openxmlformats.org/officeDocument/2006/relationships/image" Target="../media/image4.png"/><Relationship Id="rId9" Type="http://schemas.openxmlformats.org/officeDocument/2006/relationships/image" Target="../media/image70.png"/><Relationship Id="rId10" Type="http://schemas.openxmlformats.org/officeDocument/2006/relationships/image" Target="../media/image71.png"/><Relationship Id="rId1" Type="http://schemas.microsoft.com/office/2007/relationships/media" Target="file://localhost/Users/stanislavpospisil/2008/Conferences-2008/IRRMA7-IGS/Presentation/Final/Cf_HTint_2000s.m1v" TargetMode="External"/><Relationship Id="rId2" Type="http://schemas.openxmlformats.org/officeDocument/2006/relationships/video" Target="file://localhost/Users/stanislavpospisil/2008/Conferences-2008/IRRMA7-IGS/Presentation/Final/Cf_HTint_2000s.m1v" TargetMode="External"/></Relationships>
</file>

<file path=ppt/slides/_rels/slide28.xml.rels><?xml version="1.0" encoding="UTF-8" standalone="yes"?>
<Relationships xmlns="http://schemas.openxmlformats.org/package/2006/relationships"><Relationship Id="rId11" Type="http://schemas.openxmlformats.org/officeDocument/2006/relationships/image" Target="../media/image69.png"/><Relationship Id="rId12" Type="http://schemas.openxmlformats.org/officeDocument/2006/relationships/image" Target="../media/image4.png"/><Relationship Id="rId13" Type="http://schemas.openxmlformats.org/officeDocument/2006/relationships/image" Target="../media/image72.png"/><Relationship Id="rId14" Type="http://schemas.openxmlformats.org/officeDocument/2006/relationships/image" Target="../media/image73.png"/><Relationship Id="rId15" Type="http://schemas.openxmlformats.org/officeDocument/2006/relationships/image" Target="../media/image70.png"/><Relationship Id="rId16" Type="http://schemas.openxmlformats.org/officeDocument/2006/relationships/image" Target="../media/image74.png"/><Relationship Id="rId1" Type="http://schemas.microsoft.com/office/2007/relationships/media" Target="file://localhost/Users/stanislavpospisil/2008/Conferences-2008/IRRMA7-IGS/Presentation/Final/SlowN_THint_500s.m1v" TargetMode="External"/><Relationship Id="rId2" Type="http://schemas.openxmlformats.org/officeDocument/2006/relationships/video" Target="file://localhost/Users/stanislavpospisil/2008/Conferences-2008/IRRMA7-IGS/Presentation/Final/SlowN_THint_500s.m1v" TargetMode="External"/><Relationship Id="rId3" Type="http://schemas.microsoft.com/office/2007/relationships/media" Target="file://localhost/Users/stanislavpospisil/2008/Conferences-2008/IRRMA7-IGS/Presentation/Final/AmBe_HTint_2000s.m1v" TargetMode="External"/><Relationship Id="rId4" Type="http://schemas.openxmlformats.org/officeDocument/2006/relationships/video" Target="file://localhost/Users/stanislavpospisil/2008/Conferences-2008/IRRMA7-IGS/Presentation/Final/AmBe_HTint_2000s.m1v" TargetMode="External"/><Relationship Id="rId5" Type="http://schemas.microsoft.com/office/2007/relationships/media" Target="file://localhost/Users/stanislavpospisil/2008/Conferences-2008/IRRMA7-IGS/Presentation/Final/Cf_HTint_2000s.m1v" TargetMode="External"/><Relationship Id="rId6" Type="http://schemas.openxmlformats.org/officeDocument/2006/relationships/video" Target="file://localhost/Users/stanislavpospisil/2008/Conferences-2008/IRRMA7-IGS/Presentation/Final/Cf_HTint_2000s.m1v" TargetMode="External"/><Relationship Id="rId7" Type="http://schemas.microsoft.com/office/2007/relationships/media" Target="file://localhost/Users/stanislavpospisil/2008/Conferences-2008/IRRMA7-IGS/Presentation/Final/VDG_0deg_HTint_1000s.m1v" TargetMode="External"/><Relationship Id="rId8" Type="http://schemas.openxmlformats.org/officeDocument/2006/relationships/video" Target="file://localhost/Users/stanislavpospisil/2008/Conferences-2008/IRRMA7-IGS/Presentation/Final/VDG_0deg_HTint_1000s.m1v" TargetMode="External"/><Relationship Id="rId9" Type="http://schemas.openxmlformats.org/officeDocument/2006/relationships/slideLayout" Target="../slideLayouts/slideLayout72.xml"/><Relationship Id="rId10" Type="http://schemas.openxmlformats.org/officeDocument/2006/relationships/notesSlide" Target="../notesSlides/notesSlide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5" Type="http://schemas.openxmlformats.org/officeDocument/2006/relationships/image" Target="../media/image7.png"/><Relationship Id="rId6"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3" Type="http://schemas.openxmlformats.org/officeDocument/2006/relationships/image" Target="../media/image75.jpeg"/><Relationship Id="rId4" Type="http://schemas.openxmlformats.org/officeDocument/2006/relationships/image" Target="../media/image76.jpeg"/><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31.xml.rels><?xml version="1.0" encoding="UTF-8" standalone="yes"?>
<Relationships xmlns="http://schemas.openxmlformats.org/package/2006/relationships"><Relationship Id="rId3" Type="http://schemas.openxmlformats.org/officeDocument/2006/relationships/image" Target="../media/image77.png"/><Relationship Id="rId4" Type="http://schemas.openxmlformats.org/officeDocument/2006/relationships/image" Target="../media/image78.png"/><Relationship Id="rId5" Type="http://schemas.openxmlformats.org/officeDocument/2006/relationships/image" Target="../media/image79.png"/><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32.xml.rels><?xml version="1.0" encoding="UTF-8" standalone="yes"?>
<Relationships xmlns="http://schemas.openxmlformats.org/package/2006/relationships"><Relationship Id="rId3" Type="http://schemas.openxmlformats.org/officeDocument/2006/relationships/image" Target="../media/image80.png"/><Relationship Id="rId4" Type="http://schemas.openxmlformats.org/officeDocument/2006/relationships/image" Target="../media/image81.png"/><Relationship Id="rId1" Type="http://schemas.openxmlformats.org/officeDocument/2006/relationships/slideLayout" Target="../slideLayouts/slideLayout95.xml"/><Relationship Id="rId2" Type="http://schemas.openxmlformats.org/officeDocument/2006/relationships/notesSlide" Target="../notesSlides/notesSlide21.xml"/></Relationships>
</file>

<file path=ppt/slides/_rels/slide33.xml.rels><?xml version="1.0" encoding="UTF-8" standalone="yes"?>
<Relationships xmlns="http://schemas.openxmlformats.org/package/2006/relationships"><Relationship Id="rId3" Type="http://schemas.openxmlformats.org/officeDocument/2006/relationships/image" Target="../media/image82.jpeg"/><Relationship Id="rId4" Type="http://schemas.openxmlformats.org/officeDocument/2006/relationships/image" Target="../media/image83.png"/><Relationship Id="rId1" Type="http://schemas.openxmlformats.org/officeDocument/2006/relationships/slideLayout" Target="../slideLayouts/slideLayout95.xml"/><Relationship Id="rId2" Type="http://schemas.openxmlformats.org/officeDocument/2006/relationships/notesSlide" Target="../notesSlides/notesSlide2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3.xml"/><Relationship Id="rId4" Type="http://schemas.openxmlformats.org/officeDocument/2006/relationships/image" Target="../media/image85.png"/><Relationship Id="rId5" Type="http://schemas.openxmlformats.org/officeDocument/2006/relationships/oleObject" Target="../embeddings/oleObject1.bin"/><Relationship Id="rId6" Type="http://schemas.openxmlformats.org/officeDocument/2006/relationships/image" Target="../media/image84.wmf"/><Relationship Id="rId7" Type="http://schemas.openxmlformats.org/officeDocument/2006/relationships/image" Target="../media/image86.png"/><Relationship Id="rId8" Type="http://schemas.openxmlformats.org/officeDocument/2006/relationships/image" Target="../media/image87.png"/><Relationship Id="rId1" Type="http://schemas.openxmlformats.org/officeDocument/2006/relationships/vmlDrawing" Target="../drawings/vmlDrawing1.vml"/><Relationship Id="rId2" Type="http://schemas.openxmlformats.org/officeDocument/2006/relationships/slideLayout" Target="../slideLayouts/slideLayout95.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97.xml"/><Relationship Id="rId4" Type="http://schemas.openxmlformats.org/officeDocument/2006/relationships/image" Target="../media/image88.png"/><Relationship Id="rId1" Type="http://schemas.microsoft.com/office/2007/relationships/media" Target="../media/media1.avi"/><Relationship Id="rId2" Type="http://schemas.openxmlformats.org/officeDocument/2006/relationships/video" Target="../media/media1.avi"/></Relationships>
</file>

<file path=ppt/slides/_rels/slide36.xml.rels><?xml version="1.0" encoding="UTF-8" standalone="yes"?>
<Relationships xmlns="http://schemas.openxmlformats.org/package/2006/relationships"><Relationship Id="rId3" Type="http://schemas.openxmlformats.org/officeDocument/2006/relationships/image" Target="../media/image89.jpeg"/><Relationship Id="rId4" Type="http://schemas.openxmlformats.org/officeDocument/2006/relationships/image" Target="../media/image90.png"/><Relationship Id="rId5" Type="http://schemas.openxmlformats.org/officeDocument/2006/relationships/image" Target="../media/image91.png"/><Relationship Id="rId1" Type="http://schemas.openxmlformats.org/officeDocument/2006/relationships/slideLayout" Target="../slideLayouts/slideLayout111.xml"/><Relationship Id="rId2" Type="http://schemas.openxmlformats.org/officeDocument/2006/relationships/notesSlide" Target="../notesSlides/notesSlide24.xml"/></Relationships>
</file>

<file path=ppt/slides/_rels/slide37.xml.rels><?xml version="1.0" encoding="UTF-8" standalone="yes"?>
<Relationships xmlns="http://schemas.openxmlformats.org/package/2006/relationships"><Relationship Id="rId3" Type="http://schemas.openxmlformats.org/officeDocument/2006/relationships/image" Target="../media/image92.png"/><Relationship Id="rId4" Type="http://schemas.openxmlformats.org/officeDocument/2006/relationships/image" Target="../media/image93.png"/><Relationship Id="rId5" Type="http://schemas.openxmlformats.org/officeDocument/2006/relationships/image" Target="../media/image94.png"/><Relationship Id="rId6" Type="http://schemas.openxmlformats.org/officeDocument/2006/relationships/image" Target="../media/image95.png"/><Relationship Id="rId1" Type="http://schemas.openxmlformats.org/officeDocument/2006/relationships/slideLayout" Target="../slideLayouts/slideLayout106.xml"/><Relationship Id="rId2" Type="http://schemas.openxmlformats.org/officeDocument/2006/relationships/notesSlide" Target="../notesSlides/notesSlide2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1.xml"/><Relationship Id="rId2" Type="http://schemas.openxmlformats.org/officeDocument/2006/relationships/image" Target="../media/image9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6.xml"/><Relationship Id="rId2" Type="http://schemas.openxmlformats.org/officeDocument/2006/relationships/image" Target="../media/image97.emf"/><Relationship Id="rId3" Type="http://schemas.openxmlformats.org/officeDocument/2006/relationships/image" Target="../media/image98.e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11.xml"/><Relationship Id="rId2" Type="http://schemas.openxmlformats.org/officeDocument/2006/relationships/image" Target="../media/image9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1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8.xml"/><Relationship Id="rId2" Type="http://schemas.openxmlformats.org/officeDocument/2006/relationships/notesSlide" Target="../notesSlides/notesSlide26.xml"/></Relationships>
</file>

<file path=ppt/slides/_rels/slide44.xml.rels><?xml version="1.0" encoding="UTF-8" standalone="yes"?>
<Relationships xmlns="http://schemas.openxmlformats.org/package/2006/relationships"><Relationship Id="rId3" Type="http://schemas.openxmlformats.org/officeDocument/2006/relationships/image" Target="../media/image100.png"/><Relationship Id="rId4" Type="http://schemas.openxmlformats.org/officeDocument/2006/relationships/image" Target="../media/image101.png"/><Relationship Id="rId5" Type="http://schemas.openxmlformats.org/officeDocument/2006/relationships/image" Target="../media/image102.emf"/><Relationship Id="rId1" Type="http://schemas.openxmlformats.org/officeDocument/2006/relationships/slideLayout" Target="../slideLayouts/slideLayout138.xml"/><Relationship Id="rId2" Type="http://schemas.openxmlformats.org/officeDocument/2006/relationships/notesSlide" Target="../notesSlides/notesSlide27.xml"/></Relationships>
</file>

<file path=ppt/slides/_rels/slide45.xml.rels><?xml version="1.0" encoding="UTF-8" standalone="yes"?>
<Relationships xmlns="http://schemas.openxmlformats.org/package/2006/relationships"><Relationship Id="rId9" Type="http://schemas.openxmlformats.org/officeDocument/2006/relationships/oleObject" Target="../embeddings/oleObject4.bin"/><Relationship Id="rId20" Type="http://schemas.openxmlformats.org/officeDocument/2006/relationships/oleObject" Target="../embeddings/oleObject10.bin"/><Relationship Id="rId21" Type="http://schemas.openxmlformats.org/officeDocument/2006/relationships/image" Target="../media/image110.wmf"/><Relationship Id="rId22" Type="http://schemas.openxmlformats.org/officeDocument/2006/relationships/oleObject" Target="../embeddings/oleObject11.bin"/><Relationship Id="rId23" Type="http://schemas.openxmlformats.org/officeDocument/2006/relationships/image" Target="../media/image111.wmf"/><Relationship Id="rId24" Type="http://schemas.openxmlformats.org/officeDocument/2006/relationships/oleObject" Target="../embeddings/oleObject12.bin"/><Relationship Id="rId25" Type="http://schemas.openxmlformats.org/officeDocument/2006/relationships/image" Target="../media/image112.wmf"/><Relationship Id="rId10" Type="http://schemas.openxmlformats.org/officeDocument/2006/relationships/image" Target="../media/image105.wmf"/><Relationship Id="rId11" Type="http://schemas.openxmlformats.org/officeDocument/2006/relationships/oleObject" Target="../embeddings/oleObject5.bin"/><Relationship Id="rId12" Type="http://schemas.openxmlformats.org/officeDocument/2006/relationships/image" Target="../media/image106.wmf"/><Relationship Id="rId13" Type="http://schemas.openxmlformats.org/officeDocument/2006/relationships/oleObject" Target="../embeddings/oleObject6.bin"/><Relationship Id="rId14" Type="http://schemas.openxmlformats.org/officeDocument/2006/relationships/image" Target="../media/image107.wmf"/><Relationship Id="rId15" Type="http://schemas.openxmlformats.org/officeDocument/2006/relationships/oleObject" Target="../embeddings/oleObject7.bin"/><Relationship Id="rId16" Type="http://schemas.openxmlformats.org/officeDocument/2006/relationships/oleObject" Target="../embeddings/oleObject8.bin"/><Relationship Id="rId17" Type="http://schemas.openxmlformats.org/officeDocument/2006/relationships/image" Target="../media/image108.wmf"/><Relationship Id="rId18" Type="http://schemas.openxmlformats.org/officeDocument/2006/relationships/oleObject" Target="../embeddings/oleObject9.bin"/><Relationship Id="rId19" Type="http://schemas.openxmlformats.org/officeDocument/2006/relationships/image" Target="../media/image109.wmf"/><Relationship Id="rId1" Type="http://schemas.openxmlformats.org/officeDocument/2006/relationships/vmlDrawing" Target="../drawings/vmlDrawing2.vml"/><Relationship Id="rId2" Type="http://schemas.openxmlformats.org/officeDocument/2006/relationships/slideLayout" Target="../slideLayouts/slideLayout133.xml"/><Relationship Id="rId3" Type="http://schemas.openxmlformats.org/officeDocument/2006/relationships/notesSlide" Target="../notesSlides/notesSlide28.xml"/><Relationship Id="rId4" Type="http://schemas.openxmlformats.org/officeDocument/2006/relationships/image" Target="../media/image113.png"/><Relationship Id="rId5" Type="http://schemas.openxmlformats.org/officeDocument/2006/relationships/oleObject" Target="../embeddings/oleObject2.bin"/><Relationship Id="rId6" Type="http://schemas.openxmlformats.org/officeDocument/2006/relationships/image" Target="../media/image103.wmf"/><Relationship Id="rId7" Type="http://schemas.openxmlformats.org/officeDocument/2006/relationships/oleObject" Target="../embeddings/oleObject3.bin"/><Relationship Id="rId8" Type="http://schemas.openxmlformats.org/officeDocument/2006/relationships/image" Target="../media/image104.w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3.xml"/></Relationships>
</file>

<file path=ppt/slides/_rels/slide47.xml.rels><?xml version="1.0" encoding="UTF-8" standalone="yes"?>
<Relationships xmlns="http://schemas.openxmlformats.org/package/2006/relationships"><Relationship Id="rId3" Type="http://schemas.openxmlformats.org/officeDocument/2006/relationships/image" Target="../media/image114.jpg"/><Relationship Id="rId4" Type="http://schemas.openxmlformats.org/officeDocument/2006/relationships/image" Target="../media/image115.jpg"/><Relationship Id="rId5" Type="http://schemas.openxmlformats.org/officeDocument/2006/relationships/image" Target="../media/image116.jpg"/><Relationship Id="rId6" Type="http://schemas.openxmlformats.org/officeDocument/2006/relationships/image" Target="../media/image117.jpg"/><Relationship Id="rId7" Type="http://schemas.openxmlformats.org/officeDocument/2006/relationships/image" Target="../media/image118.jpg"/><Relationship Id="rId8" Type="http://schemas.openxmlformats.org/officeDocument/2006/relationships/image" Target="../media/image119.jpg"/><Relationship Id="rId9" Type="http://schemas.openxmlformats.org/officeDocument/2006/relationships/image" Target="../media/image120.png"/><Relationship Id="rId1" Type="http://schemas.openxmlformats.org/officeDocument/2006/relationships/slideLayout" Target="../slideLayouts/slideLayout145.xml"/><Relationship Id="rId2" Type="http://schemas.openxmlformats.org/officeDocument/2006/relationships/notesSlide" Target="../notesSlides/notesSlide29.xml"/></Relationships>
</file>

<file path=ppt/slides/_rels/slide48.xml.rels><?xml version="1.0" encoding="UTF-8" standalone="yes"?>
<Relationships xmlns="http://schemas.openxmlformats.org/package/2006/relationships"><Relationship Id="rId3" Type="http://schemas.openxmlformats.org/officeDocument/2006/relationships/image" Target="../media/image121.jpg"/><Relationship Id="rId4" Type="http://schemas.openxmlformats.org/officeDocument/2006/relationships/image" Target="../media/image122.jpg"/><Relationship Id="rId5" Type="http://schemas.openxmlformats.org/officeDocument/2006/relationships/image" Target="../media/image123.jpg"/><Relationship Id="rId6" Type="http://schemas.openxmlformats.org/officeDocument/2006/relationships/image" Target="../media/image124.jpg"/><Relationship Id="rId7" Type="http://schemas.openxmlformats.org/officeDocument/2006/relationships/image" Target="../media/image120.png"/><Relationship Id="rId1" Type="http://schemas.openxmlformats.org/officeDocument/2006/relationships/slideLayout" Target="../slideLayouts/slideLayout133.xml"/><Relationship Id="rId2" Type="http://schemas.openxmlformats.org/officeDocument/2006/relationships/notesSlide" Target="../notesSlides/notesSlide30.xml"/></Relationships>
</file>

<file path=ppt/slides/_rels/slide49.xml.rels><?xml version="1.0" encoding="UTF-8" standalone="yes"?>
<Relationships xmlns="http://schemas.openxmlformats.org/package/2006/relationships"><Relationship Id="rId3" Type="http://schemas.openxmlformats.org/officeDocument/2006/relationships/image" Target="../media/image126.jpg"/><Relationship Id="rId4" Type="http://schemas.openxmlformats.org/officeDocument/2006/relationships/image" Target="../media/image127.jpg"/><Relationship Id="rId5" Type="http://schemas.openxmlformats.org/officeDocument/2006/relationships/image" Target="../media/image128.jpg"/><Relationship Id="rId6" Type="http://schemas.openxmlformats.org/officeDocument/2006/relationships/image" Target="../media/image129.jpg"/><Relationship Id="rId7" Type="http://schemas.openxmlformats.org/officeDocument/2006/relationships/image" Target="../media/image130.jpg"/><Relationship Id="rId8" Type="http://schemas.openxmlformats.org/officeDocument/2006/relationships/image" Target="../media/image120.png"/><Relationship Id="rId1" Type="http://schemas.openxmlformats.org/officeDocument/2006/relationships/slideLayout" Target="../slideLayouts/slideLayout133.xml"/><Relationship Id="rId2" Type="http://schemas.openxmlformats.org/officeDocument/2006/relationships/image" Target="../media/image125.jp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5" Type="http://schemas.openxmlformats.org/officeDocument/2006/relationships/image" Target="../media/image15.jpeg"/><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50.xml.rels><?xml version="1.0" encoding="UTF-8" standalone="yes"?>
<Relationships xmlns="http://schemas.openxmlformats.org/package/2006/relationships"><Relationship Id="rId3" Type="http://schemas.openxmlformats.org/officeDocument/2006/relationships/image" Target="../media/image132.jpg"/><Relationship Id="rId4" Type="http://schemas.openxmlformats.org/officeDocument/2006/relationships/image" Target="../media/image133.jpg"/><Relationship Id="rId5" Type="http://schemas.openxmlformats.org/officeDocument/2006/relationships/image" Target="../media/image134.jpg"/><Relationship Id="rId6" Type="http://schemas.openxmlformats.org/officeDocument/2006/relationships/image" Target="../media/image135.jpg"/><Relationship Id="rId7" Type="http://schemas.openxmlformats.org/officeDocument/2006/relationships/image" Target="../media/image120.png"/><Relationship Id="rId1" Type="http://schemas.openxmlformats.org/officeDocument/2006/relationships/slideLayout" Target="../slideLayouts/slideLayout133.xml"/><Relationship Id="rId2" Type="http://schemas.openxmlformats.org/officeDocument/2006/relationships/image" Target="../media/image131.jp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3.xml"/><Relationship Id="rId2" Type="http://schemas.openxmlformats.org/officeDocument/2006/relationships/image" Target="../media/image136.png"/><Relationship Id="rId3" Type="http://schemas.openxmlformats.org/officeDocument/2006/relationships/image" Target="../media/image137.png"/></Relationships>
</file>

<file path=ppt/slides/_rels/slide52.xml.rels><?xml version="1.0" encoding="UTF-8" standalone="yes"?>
<Relationships xmlns="http://schemas.openxmlformats.org/package/2006/relationships"><Relationship Id="rId3" Type="http://schemas.openxmlformats.org/officeDocument/2006/relationships/image" Target="../media/image139.png"/><Relationship Id="rId4" Type="http://schemas.openxmlformats.org/officeDocument/2006/relationships/image" Target="../media/image140.png"/><Relationship Id="rId5" Type="http://schemas.openxmlformats.org/officeDocument/2006/relationships/image" Target="../media/image141.png"/><Relationship Id="rId1" Type="http://schemas.openxmlformats.org/officeDocument/2006/relationships/slideLayout" Target="../slideLayouts/slideLayout133.xml"/><Relationship Id="rId2" Type="http://schemas.openxmlformats.org/officeDocument/2006/relationships/image" Target="../media/image138.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5.xml"/><Relationship Id="rId2" Type="http://schemas.openxmlformats.org/officeDocument/2006/relationships/image" Target="../media/image142.png"/><Relationship Id="rId3" Type="http://schemas.openxmlformats.org/officeDocument/2006/relationships/image" Target="../media/image143.png"/></Relationships>
</file>

<file path=ppt/slides/_rels/slide54.xml.rels><?xml version="1.0" encoding="UTF-8" standalone="yes"?>
<Relationships xmlns="http://schemas.openxmlformats.org/package/2006/relationships"><Relationship Id="rId3" Type="http://schemas.openxmlformats.org/officeDocument/2006/relationships/image" Target="../media/image145.png"/><Relationship Id="rId4" Type="http://schemas.openxmlformats.org/officeDocument/2006/relationships/image" Target="../media/image146.png"/><Relationship Id="rId1" Type="http://schemas.openxmlformats.org/officeDocument/2006/relationships/slideLayout" Target="../slideLayouts/slideLayout145.xml"/><Relationship Id="rId2" Type="http://schemas.openxmlformats.org/officeDocument/2006/relationships/image" Target="../media/image144.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45.xml"/><Relationship Id="rId2" Type="http://schemas.openxmlformats.org/officeDocument/2006/relationships/image" Target="../media/image147.png"/><Relationship Id="rId3" Type="http://schemas.openxmlformats.org/officeDocument/2006/relationships/image" Target="../media/image148.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45.xml"/><Relationship Id="rId2" Type="http://schemas.openxmlformats.org/officeDocument/2006/relationships/image" Target="../media/image149.png"/><Relationship Id="rId3" Type="http://schemas.openxmlformats.org/officeDocument/2006/relationships/image" Target="../media/image150.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45.xml"/><Relationship Id="rId2" Type="http://schemas.openxmlformats.org/officeDocument/2006/relationships/image" Target="../media/image151.png"/><Relationship Id="rId3" Type="http://schemas.openxmlformats.org/officeDocument/2006/relationships/image" Target="../media/image152.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45.xml"/><Relationship Id="rId2" Type="http://schemas.openxmlformats.org/officeDocument/2006/relationships/image" Target="../media/image153.png"/><Relationship Id="rId3" Type="http://schemas.openxmlformats.org/officeDocument/2006/relationships/image" Target="../media/image154.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45.xml"/><Relationship Id="rId2" Type="http://schemas.openxmlformats.org/officeDocument/2006/relationships/image" Target="../media/image155.png"/><Relationship Id="rId3" Type="http://schemas.openxmlformats.org/officeDocument/2006/relationships/image" Target="../media/image15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16.png"/><Relationship Id="rId5" Type="http://schemas.openxmlformats.org/officeDocument/2006/relationships/image" Target="../media/image17.jpeg"/><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20.png"/><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60.xml.rels><?xml version="1.0" encoding="UTF-8" standalone="yes"?>
<Relationships xmlns="http://schemas.openxmlformats.org/package/2006/relationships"><Relationship Id="rId3" Type="http://schemas.openxmlformats.org/officeDocument/2006/relationships/image" Target="../media/image157.png"/><Relationship Id="rId4" Type="http://schemas.openxmlformats.org/officeDocument/2006/relationships/image" Target="../media/image158.png"/><Relationship Id="rId1" Type="http://schemas.openxmlformats.org/officeDocument/2006/relationships/slideLayout" Target="../slideLayouts/slideLayout145.xml"/><Relationship Id="rId2" Type="http://schemas.openxmlformats.org/officeDocument/2006/relationships/notesSlide" Target="../notesSlides/notesSlide3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3.xml"/><Relationship Id="rId2" Type="http://schemas.openxmlformats.org/officeDocument/2006/relationships/image" Target="../media/image159.png"/><Relationship Id="rId3" Type="http://schemas.openxmlformats.org/officeDocument/2006/relationships/image" Target="../media/image160.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3.xml"/><Relationship Id="rId2" Type="http://schemas.openxmlformats.org/officeDocument/2006/relationships/image" Target="../media/image161.png"/><Relationship Id="rId3" Type="http://schemas.openxmlformats.org/officeDocument/2006/relationships/image" Target="../media/image160.png"/></Relationships>
</file>

<file path=ppt/slides/_rels/slide63.xml.rels><?xml version="1.0" encoding="UTF-8" standalone="yes"?>
<Relationships xmlns="http://schemas.openxmlformats.org/package/2006/relationships"><Relationship Id="rId3" Type="http://schemas.openxmlformats.org/officeDocument/2006/relationships/image" Target="../media/image163.jpeg"/><Relationship Id="rId4" Type="http://schemas.openxmlformats.org/officeDocument/2006/relationships/image" Target="../media/image164.jpeg"/><Relationship Id="rId5" Type="http://schemas.openxmlformats.org/officeDocument/2006/relationships/image" Target="../media/image165.png"/><Relationship Id="rId6" Type="http://schemas.openxmlformats.org/officeDocument/2006/relationships/image" Target="../media/image166.jpg"/><Relationship Id="rId1" Type="http://schemas.openxmlformats.org/officeDocument/2006/relationships/slideLayout" Target="../slideLayouts/slideLayout132.xml"/><Relationship Id="rId2" Type="http://schemas.openxmlformats.org/officeDocument/2006/relationships/image" Target="../media/image162.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3.xml"/><Relationship Id="rId2" Type="http://schemas.openxmlformats.org/officeDocument/2006/relationships/image" Target="../media/image167.png"/><Relationship Id="rId3" Type="http://schemas.openxmlformats.org/officeDocument/2006/relationships/image" Target="../media/image168.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3.xml"/><Relationship Id="rId2" Type="http://schemas.openxmlformats.org/officeDocument/2006/relationships/image" Target="../media/image169.png"/><Relationship Id="rId3" Type="http://schemas.openxmlformats.org/officeDocument/2006/relationships/image" Target="../media/image170.png"/></Relationships>
</file>

<file path=ppt/slides/_rels/slide66.xml.rels><?xml version="1.0" encoding="UTF-8" standalone="yes"?>
<Relationships xmlns="http://schemas.openxmlformats.org/package/2006/relationships"><Relationship Id="rId3" Type="http://schemas.openxmlformats.org/officeDocument/2006/relationships/image" Target="../media/image172.png"/><Relationship Id="rId4" Type="http://schemas.openxmlformats.org/officeDocument/2006/relationships/image" Target="../media/image173.png"/><Relationship Id="rId1" Type="http://schemas.openxmlformats.org/officeDocument/2006/relationships/slideLayout" Target="../slideLayouts/slideLayout133.xml"/><Relationship Id="rId2" Type="http://schemas.openxmlformats.org/officeDocument/2006/relationships/image" Target="../media/image171.png"/></Relationships>
</file>

<file path=ppt/slides/_rels/slide67.xml.rels><?xml version="1.0" encoding="UTF-8" standalone="yes"?>
<Relationships xmlns="http://schemas.openxmlformats.org/package/2006/relationships"><Relationship Id="rId3" Type="http://schemas.openxmlformats.org/officeDocument/2006/relationships/image" Target="../media/image175.png"/><Relationship Id="rId4" Type="http://schemas.openxmlformats.org/officeDocument/2006/relationships/image" Target="../media/image176.png"/><Relationship Id="rId1" Type="http://schemas.openxmlformats.org/officeDocument/2006/relationships/slideLayout" Target="../slideLayouts/slideLayout133.xml"/><Relationship Id="rId2" Type="http://schemas.openxmlformats.org/officeDocument/2006/relationships/image" Target="../media/image174.png"/></Relationships>
</file>

<file path=ppt/slides/_rels/slide68.xml.rels><?xml version="1.0" encoding="UTF-8" standalone="yes"?>
<Relationships xmlns="http://schemas.openxmlformats.org/package/2006/relationships"><Relationship Id="rId3" Type="http://schemas.openxmlformats.org/officeDocument/2006/relationships/image" Target="../media/image178.png"/><Relationship Id="rId4" Type="http://schemas.openxmlformats.org/officeDocument/2006/relationships/image" Target="../media/image179.png"/><Relationship Id="rId5" Type="http://schemas.openxmlformats.org/officeDocument/2006/relationships/image" Target="../media/image180.png"/><Relationship Id="rId6" Type="http://schemas.openxmlformats.org/officeDocument/2006/relationships/image" Target="../media/image181.png"/><Relationship Id="rId7" Type="http://schemas.openxmlformats.org/officeDocument/2006/relationships/image" Target="../media/image182.png"/><Relationship Id="rId1" Type="http://schemas.openxmlformats.org/officeDocument/2006/relationships/slideLayout" Target="../slideLayouts/slideLayout145.xml"/><Relationship Id="rId2" Type="http://schemas.openxmlformats.org/officeDocument/2006/relationships/image" Target="../media/image177.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83.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4.jpg"/></Relationships>
</file>

<file path=ppt/slides/_rels/slide72.xml.rels><?xml version="1.0" encoding="UTF-8" standalone="yes"?>
<Relationships xmlns="http://schemas.openxmlformats.org/package/2006/relationships"><Relationship Id="rId3" Type="http://schemas.openxmlformats.org/officeDocument/2006/relationships/image" Target="../media/image186.jpeg"/><Relationship Id="rId4" Type="http://schemas.openxmlformats.org/officeDocument/2006/relationships/image" Target="../media/image187.jpeg"/><Relationship Id="rId5" Type="http://schemas.openxmlformats.org/officeDocument/2006/relationships/image" Target="../media/image188.jpeg"/><Relationship Id="rId6" Type="http://schemas.openxmlformats.org/officeDocument/2006/relationships/image" Target="../media/image189.png"/><Relationship Id="rId7" Type="http://schemas.openxmlformats.org/officeDocument/2006/relationships/image" Target="../media/image190.png"/><Relationship Id="rId8" Type="http://schemas.openxmlformats.org/officeDocument/2006/relationships/image" Target="../media/image191.png"/><Relationship Id="rId1" Type="http://schemas.openxmlformats.org/officeDocument/2006/relationships/slideLayout" Target="../slideLayouts/slideLayout1.xml"/><Relationship Id="rId2" Type="http://schemas.openxmlformats.org/officeDocument/2006/relationships/image" Target="../media/image185.png"/></Relationships>
</file>

<file path=ppt/slides/_rels/slide73.xml.rels><?xml version="1.0" encoding="UTF-8" standalone="yes"?>
<Relationships xmlns="http://schemas.openxmlformats.org/package/2006/relationships"><Relationship Id="rId3" Type="http://schemas.openxmlformats.org/officeDocument/2006/relationships/image" Target="../media/image193.png"/><Relationship Id="rId4" Type="http://schemas.openxmlformats.org/officeDocument/2006/relationships/image" Target="../media/image194.png"/><Relationship Id="rId5" Type="http://schemas.openxmlformats.org/officeDocument/2006/relationships/image" Target="../media/image195.png"/><Relationship Id="rId1" Type="http://schemas.openxmlformats.org/officeDocument/2006/relationships/slideLayout" Target="../slideLayouts/slideLayout1.xml"/><Relationship Id="rId2" Type="http://schemas.openxmlformats.org/officeDocument/2006/relationships/image" Target="../media/image192.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6.jpg"/><Relationship Id="rId3" Type="http://schemas.openxmlformats.org/officeDocument/2006/relationships/image" Target="../media/image197.jpe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8.png"/></Relationships>
</file>

<file path=ppt/slides/_rels/slide76.xml.rels><?xml version="1.0" encoding="UTF-8" standalone="yes"?>
<Relationships xmlns="http://schemas.openxmlformats.org/package/2006/relationships"><Relationship Id="rId3" Type="http://schemas.openxmlformats.org/officeDocument/2006/relationships/image" Target="../media/image199.png"/><Relationship Id="rId4" Type="http://schemas.openxmlformats.org/officeDocument/2006/relationships/image" Target="../media/image200.png"/><Relationship Id="rId5" Type="http://schemas.openxmlformats.org/officeDocument/2006/relationships/image" Target="../media/image201.png"/><Relationship Id="rId6" Type="http://schemas.openxmlformats.org/officeDocument/2006/relationships/image" Target="../media/image202.png"/><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77.xml.rels><?xml version="1.0" encoding="UTF-8" standalone="yes"?>
<Relationships xmlns="http://schemas.openxmlformats.org/package/2006/relationships"><Relationship Id="rId3" Type="http://schemas.openxmlformats.org/officeDocument/2006/relationships/image" Target="../media/image202.png"/><Relationship Id="rId4" Type="http://schemas.openxmlformats.org/officeDocument/2006/relationships/image" Target="../media/image203.png"/><Relationship Id="rId1" Type="http://schemas.openxmlformats.org/officeDocument/2006/relationships/slideLayout" Target="../slideLayouts/slideLayout1.xml"/><Relationship Id="rId2" Type="http://schemas.openxmlformats.org/officeDocument/2006/relationships/image" Target="../media/image201.png"/></Relationships>
</file>

<file path=ppt/slides/_rels/slide78.xml.rels><?xml version="1.0" encoding="UTF-8" standalone="yes"?>
<Relationships xmlns="http://schemas.openxmlformats.org/package/2006/relationships"><Relationship Id="rId3" Type="http://schemas.openxmlformats.org/officeDocument/2006/relationships/image" Target="../media/image202.png"/><Relationship Id="rId4" Type="http://schemas.openxmlformats.org/officeDocument/2006/relationships/image" Target="../media/image204.png"/><Relationship Id="rId1" Type="http://schemas.openxmlformats.org/officeDocument/2006/relationships/slideLayout" Target="../slideLayouts/slideLayout1.xml"/><Relationship Id="rId2" Type="http://schemas.openxmlformats.org/officeDocument/2006/relationships/image" Target="../media/image201.png"/></Relationships>
</file>

<file path=ppt/slides/_rels/slide79.xml.rels><?xml version="1.0" encoding="UTF-8" standalone="yes"?>
<Relationships xmlns="http://schemas.openxmlformats.org/package/2006/relationships"><Relationship Id="rId3" Type="http://schemas.openxmlformats.org/officeDocument/2006/relationships/image" Target="../media/image202.png"/><Relationship Id="rId4" Type="http://schemas.openxmlformats.org/officeDocument/2006/relationships/image" Target="../media/image205.png"/><Relationship Id="rId1" Type="http://schemas.openxmlformats.org/officeDocument/2006/relationships/slideLayout" Target="../slideLayouts/slideLayout1.xml"/><Relationship Id="rId2" Type="http://schemas.openxmlformats.org/officeDocument/2006/relationships/image" Target="../media/image201.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png"/><Relationship Id="rId6" Type="http://schemas.openxmlformats.org/officeDocument/2006/relationships/image" Target="../media/image26.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6.png"/></Relationships>
</file>

<file path=ppt/slides/_rels/slide81.xml.rels><?xml version="1.0" encoding="UTF-8" standalone="yes"?>
<Relationships xmlns="http://schemas.openxmlformats.org/package/2006/relationships"><Relationship Id="rId3" Type="http://schemas.openxmlformats.org/officeDocument/2006/relationships/image" Target="../media/image208.png"/><Relationship Id="rId4" Type="http://schemas.openxmlformats.org/officeDocument/2006/relationships/image" Target="../media/image209.png"/><Relationship Id="rId1" Type="http://schemas.openxmlformats.org/officeDocument/2006/relationships/slideLayout" Target="../slideLayouts/slideLayout1.xml"/><Relationship Id="rId2" Type="http://schemas.openxmlformats.org/officeDocument/2006/relationships/image" Target="../media/image207.png"/></Relationships>
</file>

<file path=ppt/slides/_rels/slide82.xml.rels><?xml version="1.0" encoding="UTF-8" standalone="yes"?>
<Relationships xmlns="http://schemas.openxmlformats.org/package/2006/relationships"><Relationship Id="rId3" Type="http://schemas.openxmlformats.org/officeDocument/2006/relationships/image" Target="../media/image211.png"/><Relationship Id="rId4" Type="http://schemas.openxmlformats.org/officeDocument/2006/relationships/image" Target="../media/image212.png"/><Relationship Id="rId1" Type="http://schemas.openxmlformats.org/officeDocument/2006/relationships/slideLayout" Target="../slideLayouts/slideLayout2.xml"/><Relationship Id="rId2" Type="http://schemas.openxmlformats.org/officeDocument/2006/relationships/image" Target="../media/image210.png"/></Relationships>
</file>

<file path=ppt/slides/_rels/slide83.xml.rels><?xml version="1.0" encoding="UTF-8" standalone="yes"?>
<Relationships xmlns="http://schemas.openxmlformats.org/package/2006/relationships"><Relationship Id="rId3" Type="http://schemas.openxmlformats.org/officeDocument/2006/relationships/image" Target="../media/image214.png"/><Relationship Id="rId4" Type="http://schemas.openxmlformats.org/officeDocument/2006/relationships/image" Target="../media/image215.png"/><Relationship Id="rId5" Type="http://schemas.openxmlformats.org/officeDocument/2006/relationships/image" Target="../media/image216.png"/><Relationship Id="rId1" Type="http://schemas.openxmlformats.org/officeDocument/2006/relationships/slideLayout" Target="../slideLayouts/slideLayout2.xml"/><Relationship Id="rId2" Type="http://schemas.openxmlformats.org/officeDocument/2006/relationships/image" Target="../media/image213.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90.xml"/><Relationship Id="rId2" Type="http://schemas.openxmlformats.org/officeDocument/2006/relationships/image" Target="../media/image7.png"/><Relationship Id="rId3" Type="http://schemas.openxmlformats.org/officeDocument/2006/relationships/image" Target="../media/image8.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91.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1"/>
          </p:nvPr>
        </p:nvSpPr>
        <p:spPr>
          <a:xfrm>
            <a:off x="114468" y="6485826"/>
            <a:ext cx="875560" cy="365125"/>
          </a:xfrm>
        </p:spPr>
        <p:txBody>
          <a:bodyPr/>
          <a:lstStyle/>
          <a:p>
            <a:pPr>
              <a:defRPr/>
            </a:pPr>
            <a:r>
              <a:rPr lang="cs-CZ" smtClean="0"/>
              <a:t>12.11.2019</a:t>
            </a:r>
            <a:endParaRPr lang="en-US" dirty="0"/>
          </a:p>
        </p:txBody>
      </p:sp>
      <p:sp>
        <p:nvSpPr>
          <p:cNvPr id="5" name="Footer Placeholder 4"/>
          <p:cNvSpPr>
            <a:spLocks noGrp="1"/>
          </p:cNvSpPr>
          <p:nvPr>
            <p:ph type="ftr" sz="quarter" idx="12"/>
          </p:nvPr>
        </p:nvSpPr>
        <p:spPr>
          <a:xfrm>
            <a:off x="2243667" y="6483950"/>
            <a:ext cx="5249333" cy="365125"/>
          </a:xfrm>
        </p:spPr>
        <p:txBody>
          <a:bodyPr/>
          <a:lstStyle/>
          <a:p>
            <a:pPr>
              <a:defRPr/>
            </a:pPr>
            <a:r>
              <a:rPr lang="en-US" dirty="0" smtClean="0"/>
              <a:t>SP, IEEE RT School, 10.-15.2019, Kuala Lumpur, Malaysia</a:t>
            </a:r>
            <a:endParaRPr lang="en-US" dirty="0"/>
          </a:p>
        </p:txBody>
      </p:sp>
      <p:sp>
        <p:nvSpPr>
          <p:cNvPr id="7" name="Rectangle 2"/>
          <p:cNvSpPr txBox="1">
            <a:spLocks noChangeArrowheads="1"/>
          </p:cNvSpPr>
          <p:nvPr/>
        </p:nvSpPr>
        <p:spPr bwMode="auto">
          <a:xfrm>
            <a:off x="663221" y="1397000"/>
            <a:ext cx="8318853" cy="1642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anchor="b"/>
          <a:lst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charset="0"/>
                <a:ea typeface="ＭＳ Ｐゴシック" charset="0"/>
                <a:cs typeface="Arial" charset="0"/>
              </a:defRPr>
            </a:lvl2pPr>
            <a:lvl3pPr algn="l" rtl="0" eaLnBrk="0" fontAlgn="base" hangingPunct="0">
              <a:spcBef>
                <a:spcPct val="0"/>
              </a:spcBef>
              <a:spcAft>
                <a:spcPct val="0"/>
              </a:spcAft>
              <a:defRPr sz="4400">
                <a:solidFill>
                  <a:schemeClr val="tx2"/>
                </a:solidFill>
                <a:latin typeface="Tahoma" charset="0"/>
                <a:ea typeface="ＭＳ Ｐゴシック" charset="0"/>
                <a:cs typeface="Arial" charset="0"/>
              </a:defRPr>
            </a:lvl3pPr>
            <a:lvl4pPr algn="l" rtl="0" eaLnBrk="0" fontAlgn="base" hangingPunct="0">
              <a:spcBef>
                <a:spcPct val="0"/>
              </a:spcBef>
              <a:spcAft>
                <a:spcPct val="0"/>
              </a:spcAft>
              <a:defRPr sz="4400">
                <a:solidFill>
                  <a:schemeClr val="tx2"/>
                </a:solidFill>
                <a:latin typeface="Tahoma" charset="0"/>
                <a:ea typeface="ＭＳ Ｐゴシック" charset="0"/>
                <a:cs typeface="Arial" charset="0"/>
              </a:defRPr>
            </a:lvl4pPr>
            <a:lvl5pPr algn="l" rtl="0" eaLnBrk="0" fontAlgn="base" hangingPunct="0">
              <a:spcBef>
                <a:spcPct val="0"/>
              </a:spcBef>
              <a:spcAft>
                <a:spcPct val="0"/>
              </a:spcAft>
              <a:defRPr sz="4400">
                <a:solidFill>
                  <a:schemeClr val="tx2"/>
                </a:solidFill>
                <a:latin typeface="Tahoma" charset="0"/>
                <a:ea typeface="ＭＳ Ｐゴシック" charset="0"/>
                <a:cs typeface="Arial" charset="0"/>
              </a:defRPr>
            </a:lvl5pPr>
            <a:lvl6pPr marL="457200" algn="l" rtl="0" fontAlgn="base">
              <a:spcBef>
                <a:spcPct val="0"/>
              </a:spcBef>
              <a:spcAft>
                <a:spcPct val="0"/>
              </a:spcAft>
              <a:defRPr sz="4400">
                <a:solidFill>
                  <a:schemeClr val="tx2"/>
                </a:solidFill>
                <a:latin typeface="Tahoma" charset="0"/>
                <a:ea typeface="ＭＳ Ｐゴシック" charset="0"/>
                <a:cs typeface="Arial" charset="0"/>
              </a:defRPr>
            </a:lvl6pPr>
            <a:lvl7pPr marL="914400" algn="l" rtl="0" fontAlgn="base">
              <a:spcBef>
                <a:spcPct val="0"/>
              </a:spcBef>
              <a:spcAft>
                <a:spcPct val="0"/>
              </a:spcAft>
              <a:defRPr sz="4400">
                <a:solidFill>
                  <a:schemeClr val="tx2"/>
                </a:solidFill>
                <a:latin typeface="Tahoma" charset="0"/>
                <a:ea typeface="ＭＳ Ｐゴシック" charset="0"/>
                <a:cs typeface="Arial" charset="0"/>
              </a:defRPr>
            </a:lvl7pPr>
            <a:lvl8pPr marL="1371600" algn="l" rtl="0" fontAlgn="base">
              <a:spcBef>
                <a:spcPct val="0"/>
              </a:spcBef>
              <a:spcAft>
                <a:spcPct val="0"/>
              </a:spcAft>
              <a:defRPr sz="4400">
                <a:solidFill>
                  <a:schemeClr val="tx2"/>
                </a:solidFill>
                <a:latin typeface="Tahoma" charset="0"/>
                <a:ea typeface="ＭＳ Ｐゴシック" charset="0"/>
                <a:cs typeface="Arial" charset="0"/>
              </a:defRPr>
            </a:lvl8pPr>
            <a:lvl9pPr marL="1828800" algn="l" rtl="0" fontAlgn="base">
              <a:spcBef>
                <a:spcPct val="0"/>
              </a:spcBef>
              <a:spcAft>
                <a:spcPct val="0"/>
              </a:spcAft>
              <a:defRPr sz="4400">
                <a:solidFill>
                  <a:schemeClr val="tx2"/>
                </a:solidFill>
                <a:latin typeface="Tahoma" charset="0"/>
                <a:ea typeface="ＭＳ Ｐゴシック" charset="0"/>
                <a:cs typeface="Arial" charset="0"/>
              </a:defRPr>
            </a:lvl9pPr>
          </a:lstStyle>
          <a:p>
            <a:pPr algn="ctr">
              <a:defRPr/>
            </a:pPr>
            <a:endParaRPr lang="cs-CZ" sz="3000" b="1" dirty="0">
              <a:solidFill>
                <a:srgbClr val="800000"/>
              </a:solidFill>
              <a:latin typeface="Times New Roman"/>
            </a:endParaRPr>
          </a:p>
          <a:p>
            <a:pPr algn="ctr">
              <a:defRPr/>
            </a:pPr>
            <a:r>
              <a:rPr lang="cs-CZ" sz="3000" b="1" dirty="0" err="1">
                <a:solidFill>
                  <a:srgbClr val="800000"/>
                </a:solidFill>
                <a:latin typeface="Times New Roman"/>
              </a:rPr>
              <a:t>Application</a:t>
            </a:r>
            <a:r>
              <a:rPr lang="cs-CZ" sz="3000" b="1" dirty="0">
                <a:solidFill>
                  <a:srgbClr val="800000"/>
                </a:solidFill>
                <a:latin typeface="Times New Roman"/>
              </a:rPr>
              <a:t> </a:t>
            </a:r>
            <a:r>
              <a:rPr lang="cs-CZ" sz="3000" b="1" dirty="0" err="1">
                <a:solidFill>
                  <a:srgbClr val="800000"/>
                </a:solidFill>
                <a:latin typeface="Times New Roman"/>
              </a:rPr>
              <a:t>of</a:t>
            </a:r>
            <a:r>
              <a:rPr lang="cs-CZ" sz="3000" b="1" dirty="0">
                <a:solidFill>
                  <a:srgbClr val="800000"/>
                </a:solidFill>
                <a:latin typeface="Times New Roman"/>
              </a:rPr>
              <a:t> </a:t>
            </a:r>
            <a:r>
              <a:rPr lang="cs-CZ" sz="3000" b="1" dirty="0" err="1">
                <a:solidFill>
                  <a:srgbClr val="800000"/>
                </a:solidFill>
                <a:latin typeface="Times New Roman"/>
              </a:rPr>
              <a:t>semiconductor</a:t>
            </a:r>
            <a:r>
              <a:rPr lang="cs-CZ" sz="3000" b="1" dirty="0">
                <a:solidFill>
                  <a:srgbClr val="800000"/>
                </a:solidFill>
                <a:latin typeface="Times New Roman"/>
              </a:rPr>
              <a:t> pixel </a:t>
            </a:r>
            <a:r>
              <a:rPr lang="cs-CZ" sz="3000" b="1" dirty="0" err="1">
                <a:solidFill>
                  <a:srgbClr val="800000"/>
                </a:solidFill>
                <a:latin typeface="Times New Roman"/>
              </a:rPr>
              <a:t>detectors</a:t>
            </a:r>
            <a:r>
              <a:rPr lang="cs-CZ" sz="3000" b="1" dirty="0">
                <a:solidFill>
                  <a:srgbClr val="800000"/>
                </a:solidFill>
                <a:latin typeface="Times New Roman"/>
              </a:rPr>
              <a:t> </a:t>
            </a:r>
            <a:r>
              <a:rPr lang="cs-CZ" sz="3000" b="1" dirty="0" err="1">
                <a:solidFill>
                  <a:srgbClr val="800000"/>
                </a:solidFill>
                <a:latin typeface="Times New Roman"/>
              </a:rPr>
              <a:t>for</a:t>
            </a:r>
            <a:r>
              <a:rPr lang="cs-CZ" sz="3000" b="1" dirty="0">
                <a:solidFill>
                  <a:srgbClr val="800000"/>
                </a:solidFill>
                <a:latin typeface="Times New Roman"/>
              </a:rPr>
              <a:t> </a:t>
            </a:r>
            <a:r>
              <a:rPr lang="cs-CZ" sz="3000" b="1" dirty="0" err="1">
                <a:solidFill>
                  <a:srgbClr val="800000"/>
                </a:solidFill>
                <a:latin typeface="Times New Roman"/>
              </a:rPr>
              <a:t>high</a:t>
            </a:r>
            <a:r>
              <a:rPr lang="cs-CZ" sz="3000" b="1" dirty="0">
                <a:solidFill>
                  <a:srgbClr val="800000"/>
                </a:solidFill>
                <a:latin typeface="Times New Roman"/>
              </a:rPr>
              <a:t> </a:t>
            </a:r>
            <a:r>
              <a:rPr lang="cs-CZ" sz="3000" b="1" dirty="0" err="1">
                <a:solidFill>
                  <a:srgbClr val="800000"/>
                </a:solidFill>
                <a:latin typeface="Times New Roman"/>
              </a:rPr>
              <a:t>resolution</a:t>
            </a:r>
            <a:r>
              <a:rPr lang="cs-CZ" sz="3000" b="1" dirty="0">
                <a:solidFill>
                  <a:srgbClr val="800000"/>
                </a:solidFill>
                <a:latin typeface="Times New Roman"/>
              </a:rPr>
              <a:t> X-</a:t>
            </a:r>
            <a:r>
              <a:rPr lang="cs-CZ" sz="3000" b="1" dirty="0" err="1">
                <a:solidFill>
                  <a:srgbClr val="800000"/>
                </a:solidFill>
                <a:latin typeface="Times New Roman"/>
              </a:rPr>
              <a:t>ray</a:t>
            </a:r>
            <a:r>
              <a:rPr lang="cs-CZ" sz="3000" b="1" dirty="0">
                <a:solidFill>
                  <a:srgbClr val="800000"/>
                </a:solidFill>
                <a:latin typeface="Times New Roman"/>
              </a:rPr>
              <a:t> and neutron </a:t>
            </a:r>
            <a:r>
              <a:rPr lang="cs-CZ" sz="3000" b="1" dirty="0" err="1">
                <a:solidFill>
                  <a:srgbClr val="800000"/>
                </a:solidFill>
                <a:latin typeface="Times New Roman"/>
              </a:rPr>
              <a:t>imaging</a:t>
            </a:r>
            <a:r>
              <a:rPr lang="cs-CZ" sz="3000" b="1" dirty="0">
                <a:solidFill>
                  <a:srgbClr val="800000"/>
                </a:solidFill>
                <a:latin typeface="Times New Roman"/>
              </a:rPr>
              <a:t>, </a:t>
            </a:r>
            <a:r>
              <a:rPr lang="cs-CZ" sz="3000" b="1" dirty="0" err="1" smtClean="0">
                <a:solidFill>
                  <a:srgbClr val="800000"/>
                </a:solidFill>
                <a:latin typeface="Times New Roman"/>
              </a:rPr>
              <a:t>particle</a:t>
            </a:r>
            <a:r>
              <a:rPr lang="cs-CZ" sz="3000" b="1" dirty="0" smtClean="0">
                <a:solidFill>
                  <a:srgbClr val="800000"/>
                </a:solidFill>
                <a:latin typeface="Times New Roman"/>
              </a:rPr>
              <a:t> </a:t>
            </a:r>
            <a:r>
              <a:rPr lang="cs-CZ" sz="3000" b="1" dirty="0" err="1">
                <a:solidFill>
                  <a:srgbClr val="800000"/>
                </a:solidFill>
                <a:latin typeface="Times New Roman"/>
              </a:rPr>
              <a:t>tracking</a:t>
            </a:r>
            <a:r>
              <a:rPr lang="cs-CZ" sz="3000" b="1" dirty="0">
                <a:solidFill>
                  <a:srgbClr val="800000"/>
                </a:solidFill>
                <a:latin typeface="Times New Roman"/>
              </a:rPr>
              <a:t> and in </a:t>
            </a:r>
            <a:r>
              <a:rPr lang="cs-CZ" sz="3000" b="1" dirty="0" err="1">
                <a:solidFill>
                  <a:srgbClr val="800000"/>
                </a:solidFill>
                <a:latin typeface="Times New Roman"/>
              </a:rPr>
              <a:t>space</a:t>
            </a:r>
            <a:endParaRPr lang="cs-CZ" sz="3000" b="1" dirty="0">
              <a:solidFill>
                <a:srgbClr val="800000"/>
              </a:solidFill>
              <a:latin typeface="Times New Roman"/>
            </a:endParaRPr>
          </a:p>
        </p:txBody>
      </p:sp>
      <p:sp>
        <p:nvSpPr>
          <p:cNvPr id="8" name="Text Box 5"/>
          <p:cNvSpPr txBox="1">
            <a:spLocks noChangeArrowheads="1"/>
          </p:cNvSpPr>
          <p:nvPr/>
        </p:nvSpPr>
        <p:spPr bwMode="auto">
          <a:xfrm>
            <a:off x="876804" y="3592855"/>
            <a:ext cx="8177740" cy="22467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squar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algn="ctr" eaLnBrk="0" fontAlgn="base" hangingPunct="0">
              <a:spcBef>
                <a:spcPct val="0"/>
              </a:spcBef>
              <a:spcAft>
                <a:spcPct val="0"/>
              </a:spcAft>
              <a:defRPr>
                <a:solidFill>
                  <a:schemeClr val="tx1"/>
                </a:solidFill>
                <a:latin typeface="Arial" charset="0"/>
                <a:ea typeface="ＭＳ Ｐゴシック" charset="0"/>
              </a:defRPr>
            </a:lvl6pPr>
            <a:lvl7pPr marL="2971800" indent="-228600" algn="ctr" eaLnBrk="0" fontAlgn="base" hangingPunct="0">
              <a:spcBef>
                <a:spcPct val="0"/>
              </a:spcBef>
              <a:spcAft>
                <a:spcPct val="0"/>
              </a:spcAft>
              <a:defRPr>
                <a:solidFill>
                  <a:schemeClr val="tx1"/>
                </a:solidFill>
                <a:latin typeface="Arial" charset="0"/>
                <a:ea typeface="ＭＳ Ｐゴシック" charset="0"/>
              </a:defRPr>
            </a:lvl7pPr>
            <a:lvl8pPr marL="3429000" indent="-228600" algn="ctr" eaLnBrk="0" fontAlgn="base" hangingPunct="0">
              <a:spcBef>
                <a:spcPct val="0"/>
              </a:spcBef>
              <a:spcAft>
                <a:spcPct val="0"/>
              </a:spcAft>
              <a:defRPr>
                <a:solidFill>
                  <a:schemeClr val="tx1"/>
                </a:solidFill>
                <a:latin typeface="Arial" charset="0"/>
                <a:ea typeface="ＭＳ Ｐゴシック" charset="0"/>
              </a:defRPr>
            </a:lvl8pPr>
            <a:lvl9pPr marL="3886200" indent="-228600" algn="ctr" eaLnBrk="0" fontAlgn="base" hangingPunct="0">
              <a:spcBef>
                <a:spcPct val="0"/>
              </a:spcBef>
              <a:spcAft>
                <a:spcPct val="0"/>
              </a:spcAft>
              <a:defRPr>
                <a:solidFill>
                  <a:schemeClr val="tx1"/>
                </a:solidFill>
                <a:latin typeface="Arial" charset="0"/>
                <a:ea typeface="ＭＳ Ｐゴシック" charset="0"/>
              </a:defRPr>
            </a:lvl9pPr>
          </a:lstStyle>
          <a:p>
            <a:pPr>
              <a:defRPr/>
            </a:pPr>
            <a:r>
              <a:rPr lang="cs-CZ" sz="2400" b="1" i="1" dirty="0" smtClean="0"/>
              <a:t>Stanislav Pospíšil</a:t>
            </a:r>
          </a:p>
          <a:p>
            <a:pPr>
              <a:defRPr/>
            </a:pPr>
            <a:endParaRPr lang="cs-CZ" sz="2000" b="1" i="1" dirty="0" smtClean="0"/>
          </a:p>
          <a:p>
            <a:pPr>
              <a:defRPr/>
            </a:pPr>
            <a:r>
              <a:rPr lang="cs-CZ" sz="2000" b="1" i="1" dirty="0" smtClean="0"/>
              <a:t>on </a:t>
            </a:r>
            <a:r>
              <a:rPr lang="cs-CZ" sz="2000" b="1" i="1" dirty="0" err="1"/>
              <a:t>behalf</a:t>
            </a:r>
            <a:r>
              <a:rPr lang="cs-CZ" sz="2000" b="1" i="1" dirty="0"/>
              <a:t> </a:t>
            </a:r>
            <a:r>
              <a:rPr lang="cs-CZ" sz="2000" b="1" i="1" dirty="0" err="1"/>
              <a:t>of</a:t>
            </a:r>
            <a:r>
              <a:rPr lang="cs-CZ" sz="2000" b="1" i="1" dirty="0"/>
              <a:t> </a:t>
            </a:r>
            <a:r>
              <a:rPr lang="cs-CZ" sz="2000" b="1" i="1" dirty="0" err="1"/>
              <a:t>former</a:t>
            </a:r>
            <a:r>
              <a:rPr lang="cs-CZ" sz="2000" b="1" i="1" dirty="0"/>
              <a:t> and </a:t>
            </a:r>
            <a:r>
              <a:rPr lang="cs-CZ" sz="2000" b="1" i="1" dirty="0" err="1"/>
              <a:t>present</a:t>
            </a:r>
            <a:r>
              <a:rPr lang="cs-CZ" sz="2000" b="1" i="1" dirty="0"/>
              <a:t> </a:t>
            </a:r>
            <a:r>
              <a:rPr lang="cs-CZ" sz="2000" b="1" i="1" dirty="0" err="1"/>
              <a:t>Medipix</a:t>
            </a:r>
            <a:r>
              <a:rPr lang="cs-CZ" sz="2000" b="1" i="1" dirty="0"/>
              <a:t>/</a:t>
            </a:r>
            <a:r>
              <a:rPr lang="cs-CZ" sz="2000" b="1" i="1" dirty="0" err="1"/>
              <a:t>Timepix</a:t>
            </a:r>
            <a:r>
              <a:rPr lang="cs-CZ" sz="2000" b="1" i="1" dirty="0"/>
              <a:t> team </a:t>
            </a:r>
          </a:p>
          <a:p>
            <a:pPr>
              <a:defRPr/>
            </a:pPr>
            <a:r>
              <a:rPr lang="cs-CZ" sz="2000" b="1" i="1" dirty="0" err="1"/>
              <a:t>of</a:t>
            </a:r>
            <a:r>
              <a:rPr lang="cs-CZ" sz="2000" b="1" i="1" dirty="0"/>
              <a:t> </a:t>
            </a:r>
            <a:r>
              <a:rPr lang="cs-CZ" sz="2000" b="1" i="1" dirty="0" err="1"/>
              <a:t>the</a:t>
            </a:r>
            <a:r>
              <a:rPr lang="cs-CZ" sz="2000" b="1" i="1" dirty="0"/>
              <a:t> </a:t>
            </a:r>
            <a:r>
              <a:rPr lang="cs-CZ" sz="2000" b="1" i="1" dirty="0">
                <a:latin typeface="Arial"/>
                <a:cs typeface="Arial"/>
              </a:rPr>
              <a:t>Institute </a:t>
            </a:r>
            <a:r>
              <a:rPr lang="cs-CZ" sz="2000" b="1" i="1" dirty="0" err="1">
                <a:latin typeface="Arial"/>
                <a:cs typeface="Arial"/>
              </a:rPr>
              <a:t>of</a:t>
            </a:r>
            <a:r>
              <a:rPr lang="cs-CZ" sz="2000" b="1" i="1" dirty="0">
                <a:latin typeface="Arial"/>
                <a:cs typeface="Arial"/>
              </a:rPr>
              <a:t> </a:t>
            </a:r>
            <a:r>
              <a:rPr lang="cs-CZ" sz="2000" b="1" i="1" dirty="0" err="1">
                <a:latin typeface="Arial"/>
                <a:cs typeface="Arial"/>
              </a:rPr>
              <a:t>Experimental</a:t>
            </a:r>
            <a:r>
              <a:rPr lang="cs-CZ" sz="2000" b="1" i="1" dirty="0">
                <a:latin typeface="Arial"/>
                <a:cs typeface="Arial"/>
              </a:rPr>
              <a:t> and </a:t>
            </a:r>
            <a:r>
              <a:rPr lang="cs-CZ" sz="2000" b="1" i="1" dirty="0" err="1">
                <a:latin typeface="Arial"/>
                <a:cs typeface="Arial"/>
              </a:rPr>
              <a:t>Applied</a:t>
            </a:r>
            <a:r>
              <a:rPr lang="cs-CZ" sz="2000" b="1" i="1" dirty="0">
                <a:latin typeface="Arial"/>
                <a:cs typeface="Arial"/>
              </a:rPr>
              <a:t> </a:t>
            </a:r>
            <a:r>
              <a:rPr lang="cs-CZ" sz="2000" b="1" i="1" dirty="0" err="1">
                <a:latin typeface="Arial"/>
                <a:cs typeface="Arial"/>
              </a:rPr>
              <a:t>Physics</a:t>
            </a:r>
            <a:endParaRPr lang="cs-CZ" sz="2000" b="1" i="1" dirty="0">
              <a:latin typeface="Arial"/>
              <a:cs typeface="Arial"/>
            </a:endParaRPr>
          </a:p>
          <a:p>
            <a:pPr>
              <a:defRPr/>
            </a:pPr>
            <a:r>
              <a:rPr lang="cs-CZ" sz="2000" b="1" i="1" dirty="0">
                <a:latin typeface="Arial"/>
                <a:cs typeface="Arial"/>
              </a:rPr>
              <a:t>Czech </a:t>
            </a:r>
            <a:r>
              <a:rPr lang="cs-CZ" sz="2000" b="1" i="1" dirty="0" err="1">
                <a:latin typeface="Arial"/>
                <a:cs typeface="Arial"/>
              </a:rPr>
              <a:t>Technical</a:t>
            </a:r>
            <a:r>
              <a:rPr lang="cs-CZ" sz="2000" b="1" i="1" dirty="0">
                <a:latin typeface="Arial"/>
                <a:cs typeface="Arial"/>
              </a:rPr>
              <a:t> University in Prague</a:t>
            </a:r>
          </a:p>
          <a:p>
            <a:pPr>
              <a:defRPr/>
            </a:pPr>
            <a:endParaRPr lang="cs-CZ" sz="2400" b="1" i="1" baseline="30000" dirty="0"/>
          </a:p>
          <a:p>
            <a:pPr>
              <a:defRPr/>
            </a:pPr>
            <a:endParaRPr lang="en-US" sz="2000" b="1" dirty="0" smtClean="0"/>
          </a:p>
        </p:txBody>
      </p:sp>
      <p:pic>
        <p:nvPicPr>
          <p:cNvPr id="14341" name="Picture 34" descr="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5" y="5616575"/>
            <a:ext cx="76517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4" name="Picture 2"/>
          <p:cNvPicPr>
            <a:picLocks noChangeAspect="1" noChangeArrowheads="1"/>
          </p:cNvPicPr>
          <p:nvPr/>
        </p:nvPicPr>
        <p:blipFill>
          <a:blip r:embed="rId3">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8209994" y="5616575"/>
            <a:ext cx="844550" cy="815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0"/>
          </p:nvPr>
        </p:nvSpPr>
        <p:spPr/>
        <p:txBody>
          <a:bodyPr/>
          <a:lstStyle/>
          <a:p>
            <a:pPr>
              <a:defRPr/>
            </a:pPr>
            <a:fld id="{DCF99F4B-C945-7040-BCC5-6B0D07EB820C}" type="slidenum">
              <a:rPr lang="en-US" smtClean="0"/>
              <a:pPr>
                <a:defRPr/>
              </a:pPr>
              <a:t>1</a:t>
            </a:fld>
            <a:endParaRPr lang="en-US"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Date Placeholder 1"/>
          <p:cNvSpPr>
            <a:spLocks noGrp="1"/>
          </p:cNvSpPr>
          <p:nvPr>
            <p:ph type="dt" sz="quarter" idx="10"/>
          </p:nvPr>
        </p:nvSpPr>
        <p:spPr/>
        <p:txBody>
          <a:bodyPr/>
          <a:lstStyle/>
          <a:p>
            <a:pPr>
              <a:defRPr/>
            </a:pPr>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sp>
        <p:nvSpPr>
          <p:cNvPr id="63" name="Footer Placeholder 2"/>
          <p:cNvSpPr>
            <a:spLocks noGrp="1"/>
          </p:cNvSpPr>
          <p:nvPr>
            <p:ph type="ftr" sz="quarter" idx="11"/>
          </p:nvPr>
        </p:nvSpPr>
        <p:spPr/>
        <p:txBody>
          <a:bodyPr/>
          <a:lstStyle/>
          <a:p>
            <a:pPr>
              <a:defRPr/>
            </a:pPr>
            <a:r>
              <a:rPr lang="cs-CZ"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pic>
        <p:nvPicPr>
          <p:cNvPr id="77827" name="Picture 12" descr="mpx.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78300" y="2373313"/>
            <a:ext cx="3990975" cy="159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Isosceles Triangle 13"/>
          <p:cNvSpPr/>
          <p:nvPr/>
        </p:nvSpPr>
        <p:spPr bwMode="auto">
          <a:xfrm>
            <a:off x="4879936" y="3189270"/>
            <a:ext cx="1200150" cy="323850"/>
          </a:xfrm>
          <a:prstGeom prst="triangl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a:lstStyle/>
          <a:p>
            <a:pPr algn="l" defTabSz="449263" fontAlgn="auto">
              <a:lnSpc>
                <a:spcPct val="91000"/>
              </a:lnSpc>
              <a:spcBef>
                <a:spcPts val="0"/>
              </a:spcBef>
              <a:spcAft>
                <a:spcPts val="0"/>
              </a:spcAft>
              <a:buClr>
                <a:srgbClr val="000000"/>
              </a:buClr>
              <a:buSzPct val="100000"/>
              <a:buFont typeface="Arial" charset="0"/>
              <a:buNone/>
              <a:defRPr/>
            </a:pPr>
            <a:endParaRPr lang="cs-CZ">
              <a:solidFill>
                <a:srgbClr val="FFFFFF"/>
              </a:solidFill>
              <a:latin typeface="Arial" charset="0"/>
              <a:ea typeface="ＭＳ Ｐゴシック"/>
            </a:endParaRPr>
          </a:p>
        </p:txBody>
      </p:sp>
      <p:cxnSp>
        <p:nvCxnSpPr>
          <p:cNvPr id="21" name="Straight Connector 20"/>
          <p:cNvCxnSpPr>
            <a:cxnSpLocks noChangeShapeType="1"/>
          </p:cNvCxnSpPr>
          <p:nvPr/>
        </p:nvCxnSpPr>
        <p:spPr bwMode="auto">
          <a:xfrm rot="10800000">
            <a:off x="2401888" y="3163888"/>
            <a:ext cx="1776412" cy="4762"/>
          </a:xfrm>
          <a:prstGeom prst="line">
            <a:avLst/>
          </a:prstGeom>
          <a:noFill/>
          <a:ln w="38100">
            <a:solidFill>
              <a:schemeClr val="tx1"/>
            </a:solidFill>
            <a:round/>
            <a:headEnd/>
            <a:tailEnd/>
          </a:ln>
          <a:effectLst>
            <a:outerShdw blurRad="63500" dist="23000" dir="5400000" rotWithShape="0">
              <a:srgbClr val="000000">
                <a:alpha val="34999"/>
              </a:srgbClr>
            </a:outerShdw>
          </a:effectLst>
          <a:extLst>
            <a:ext uri="{909E8E84-426E-40dd-AFC4-6F175D3DCCD1}">
              <a14:hiddenFill xmlns:a14="http://schemas.microsoft.com/office/drawing/2010/main">
                <a:noFill/>
              </a14:hiddenFill>
            </a:ext>
          </a:extLst>
        </p:spPr>
      </p:cxnSp>
      <p:cxnSp>
        <p:nvCxnSpPr>
          <p:cNvPr id="26" name="Straight Connector 25"/>
          <p:cNvCxnSpPr>
            <a:cxnSpLocks noChangeShapeType="1"/>
          </p:cNvCxnSpPr>
          <p:nvPr/>
        </p:nvCxnSpPr>
        <p:spPr bwMode="auto">
          <a:xfrm rot="10800000">
            <a:off x="2411413" y="3916363"/>
            <a:ext cx="1776412" cy="4762"/>
          </a:xfrm>
          <a:prstGeom prst="line">
            <a:avLst/>
          </a:prstGeom>
          <a:noFill/>
          <a:ln w="38100">
            <a:solidFill>
              <a:schemeClr val="tx1"/>
            </a:solidFill>
            <a:round/>
            <a:headEnd/>
            <a:tailEnd/>
          </a:ln>
          <a:effectLst>
            <a:outerShdw blurRad="63500" dist="23000" dir="5400000" rotWithShape="0">
              <a:srgbClr val="000000">
                <a:alpha val="34999"/>
              </a:srgbClr>
            </a:outerShdw>
          </a:effectLst>
          <a:extLst>
            <a:ext uri="{909E8E84-426E-40dd-AFC4-6F175D3DCCD1}">
              <a14:hiddenFill xmlns:a14="http://schemas.microsoft.com/office/drawing/2010/main">
                <a:noFill/>
              </a14:hiddenFill>
            </a:ext>
          </a:extLst>
        </p:spPr>
      </p:cxnSp>
      <p:sp>
        <p:nvSpPr>
          <p:cNvPr id="27" name="Rectangle 26"/>
          <p:cNvSpPr/>
          <p:nvPr/>
        </p:nvSpPr>
        <p:spPr bwMode="auto">
          <a:xfrm>
            <a:off x="1723986" y="2255820"/>
            <a:ext cx="1685926" cy="2489201"/>
          </a:xfrm>
          <a:prstGeom prst="rect">
            <a:avLst/>
          </a:prstGeom>
          <a:solidFill>
            <a:schemeClr val="tx2">
              <a:lumMod val="75000"/>
            </a:schemeClr>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a:lstStyle/>
          <a:p>
            <a:pPr algn="l" defTabSz="449263" fontAlgn="auto">
              <a:lnSpc>
                <a:spcPct val="91000"/>
              </a:lnSpc>
              <a:spcBef>
                <a:spcPts val="0"/>
              </a:spcBef>
              <a:spcAft>
                <a:spcPts val="0"/>
              </a:spcAft>
              <a:buClr>
                <a:srgbClr val="000000"/>
              </a:buClr>
              <a:buSzPct val="100000"/>
              <a:buFont typeface="Arial" charset="0"/>
              <a:buNone/>
              <a:defRPr/>
            </a:pPr>
            <a:endParaRPr lang="cs-CZ" dirty="0">
              <a:solidFill>
                <a:srgbClr val="FFFFFF"/>
              </a:solidFill>
              <a:latin typeface="Arial" charset="0"/>
              <a:ea typeface="ＭＳ Ｐゴシック"/>
            </a:endParaRPr>
          </a:p>
        </p:txBody>
      </p:sp>
      <p:sp>
        <p:nvSpPr>
          <p:cNvPr id="31" name="Down Arrow 30"/>
          <p:cNvSpPr/>
          <p:nvPr/>
        </p:nvSpPr>
        <p:spPr bwMode="auto">
          <a:xfrm>
            <a:off x="4490934" y="3218091"/>
            <a:ext cx="152400" cy="266700"/>
          </a:xfrm>
          <a:prstGeom prst="downArrow">
            <a:avLst/>
          </a:prstGeom>
          <a:solidFill>
            <a:schemeClr val="accent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a:lstStyle/>
          <a:p>
            <a:pPr algn="l" defTabSz="449263" fontAlgn="auto">
              <a:lnSpc>
                <a:spcPct val="91000"/>
              </a:lnSpc>
              <a:spcBef>
                <a:spcPts val="0"/>
              </a:spcBef>
              <a:spcAft>
                <a:spcPts val="0"/>
              </a:spcAft>
              <a:buClr>
                <a:srgbClr val="000000"/>
              </a:buClr>
              <a:buSzPct val="100000"/>
              <a:buFont typeface="Arial" charset="0"/>
              <a:buNone/>
              <a:defRPr/>
            </a:pPr>
            <a:endParaRPr lang="cs-CZ">
              <a:solidFill>
                <a:srgbClr val="FFFFFF"/>
              </a:solidFill>
              <a:latin typeface="Arial" charset="0"/>
              <a:ea typeface="ＭＳ Ｐゴシック"/>
            </a:endParaRPr>
          </a:p>
        </p:txBody>
      </p:sp>
      <p:cxnSp>
        <p:nvCxnSpPr>
          <p:cNvPr id="77839" name="Straight Arrow Connector 35"/>
          <p:cNvCxnSpPr>
            <a:cxnSpLocks noChangeShapeType="1"/>
          </p:cNvCxnSpPr>
          <p:nvPr/>
        </p:nvCxnSpPr>
        <p:spPr bwMode="auto">
          <a:xfrm rot="16200000" flipH="1">
            <a:off x="4946650" y="2633663"/>
            <a:ext cx="1111250" cy="0"/>
          </a:xfrm>
          <a:prstGeom prst="straightConnector1">
            <a:avLst/>
          </a:prstGeom>
          <a:noFill/>
          <a:ln w="38100">
            <a:solidFill>
              <a:schemeClr val="tx1"/>
            </a:solidFill>
            <a:round/>
            <a:headEnd/>
            <a:tailEnd type="arrow" w="med" len="med"/>
          </a:ln>
          <a:extLst>
            <a:ext uri="{909E8E84-426E-40dd-AFC4-6F175D3DCCD1}">
              <a14:hiddenFill xmlns:a14="http://schemas.microsoft.com/office/drawing/2010/main">
                <a:noFill/>
              </a14:hiddenFill>
            </a:ext>
          </a:extLst>
        </p:spPr>
      </p:cxnSp>
      <p:sp>
        <p:nvSpPr>
          <p:cNvPr id="77840" name="TextBox 15"/>
          <p:cNvSpPr txBox="1">
            <a:spLocks noChangeArrowheads="1"/>
          </p:cNvSpPr>
          <p:nvPr/>
        </p:nvSpPr>
        <p:spPr bwMode="auto">
          <a:xfrm>
            <a:off x="2078038" y="2300288"/>
            <a:ext cx="92075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defTabSz="457200" eaLnBrk="1" fontAlgn="auto" hangingPunct="1">
              <a:spcBef>
                <a:spcPts val="0"/>
              </a:spcBef>
              <a:spcAft>
                <a:spcPts val="0"/>
              </a:spcAft>
            </a:pPr>
            <a:r>
              <a:rPr lang="en-US" b="1">
                <a:solidFill>
                  <a:srgbClr val="40458C"/>
                </a:solidFill>
              </a:rPr>
              <a:t>BIAS</a:t>
            </a:r>
            <a:endParaRPr lang="cs-CZ" b="1">
              <a:solidFill>
                <a:srgbClr val="40458C"/>
              </a:solidFill>
            </a:endParaRPr>
          </a:p>
        </p:txBody>
      </p:sp>
      <p:cxnSp>
        <p:nvCxnSpPr>
          <p:cNvPr id="77841" name="Straight Connector 41"/>
          <p:cNvCxnSpPr>
            <a:cxnSpLocks noChangeShapeType="1"/>
          </p:cNvCxnSpPr>
          <p:nvPr/>
        </p:nvCxnSpPr>
        <p:spPr bwMode="auto">
          <a:xfrm rot="5400000">
            <a:off x="2119313" y="3721100"/>
            <a:ext cx="1657350" cy="9525"/>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cxnSp>
      <p:sp>
        <p:nvSpPr>
          <p:cNvPr id="38" name="Rounded Rectangle 37"/>
          <p:cNvSpPr/>
          <p:nvPr/>
        </p:nvSpPr>
        <p:spPr bwMode="auto">
          <a:xfrm>
            <a:off x="2676486" y="4335447"/>
            <a:ext cx="533400" cy="219075"/>
          </a:xfrm>
          <a:prstGeom prst="roundRect">
            <a:avLst/>
          </a:prstGeom>
          <a:solidFill>
            <a:srgbClr val="C00000"/>
          </a:soli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p>
            <a:pPr algn="l" defTabSz="449263" fontAlgn="auto">
              <a:lnSpc>
                <a:spcPct val="91000"/>
              </a:lnSpc>
              <a:spcBef>
                <a:spcPts val="0"/>
              </a:spcBef>
              <a:spcAft>
                <a:spcPts val="0"/>
              </a:spcAft>
              <a:buClr>
                <a:srgbClr val="000000"/>
              </a:buClr>
              <a:buSzPct val="100000"/>
              <a:buFont typeface="Arial" charset="0"/>
              <a:buNone/>
              <a:defRPr/>
            </a:pPr>
            <a:endParaRPr lang="cs-CZ">
              <a:solidFill>
                <a:srgbClr val="FFFFFF"/>
              </a:solidFill>
              <a:latin typeface="Arial" charset="0"/>
              <a:ea typeface="ＭＳ Ｐゴシック"/>
            </a:endParaRPr>
          </a:p>
        </p:txBody>
      </p:sp>
      <p:sp>
        <p:nvSpPr>
          <p:cNvPr id="43" name="Down Arrow 42"/>
          <p:cNvSpPr/>
          <p:nvPr/>
        </p:nvSpPr>
        <p:spPr bwMode="auto">
          <a:xfrm>
            <a:off x="6235998" y="3209718"/>
            <a:ext cx="152400" cy="266700"/>
          </a:xfrm>
          <a:prstGeom prst="downArrow">
            <a:avLst/>
          </a:prstGeom>
          <a:solidFill>
            <a:schemeClr val="accent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a:lstStyle/>
          <a:p>
            <a:pPr algn="l" defTabSz="449263" fontAlgn="auto">
              <a:lnSpc>
                <a:spcPct val="91000"/>
              </a:lnSpc>
              <a:spcBef>
                <a:spcPts val="0"/>
              </a:spcBef>
              <a:spcAft>
                <a:spcPts val="0"/>
              </a:spcAft>
              <a:buClr>
                <a:srgbClr val="000000"/>
              </a:buClr>
              <a:buSzPct val="100000"/>
              <a:buFont typeface="Arial" charset="0"/>
              <a:buNone/>
              <a:defRPr/>
            </a:pPr>
            <a:endParaRPr lang="cs-CZ">
              <a:solidFill>
                <a:srgbClr val="FFFFFF"/>
              </a:solidFill>
              <a:latin typeface="Arial" charset="0"/>
              <a:ea typeface="ＭＳ Ｐゴシック"/>
            </a:endParaRPr>
          </a:p>
        </p:txBody>
      </p:sp>
      <p:sp>
        <p:nvSpPr>
          <p:cNvPr id="77848" name="TextBox 43"/>
          <p:cNvSpPr txBox="1">
            <a:spLocks noChangeArrowheads="1"/>
          </p:cNvSpPr>
          <p:nvPr/>
        </p:nvSpPr>
        <p:spPr bwMode="auto">
          <a:xfrm>
            <a:off x="1817688" y="2767013"/>
            <a:ext cx="890587"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r" defTabSz="457200" eaLnBrk="1" fontAlgn="auto" hangingPunct="1">
              <a:spcBef>
                <a:spcPts val="0"/>
              </a:spcBef>
              <a:spcAft>
                <a:spcPts val="0"/>
              </a:spcAft>
            </a:pPr>
            <a:r>
              <a:rPr lang="en-US" sz="1600">
                <a:solidFill>
                  <a:srgbClr val="40458C"/>
                </a:solidFill>
              </a:rPr>
              <a:t>100 V –</a:t>
            </a:r>
          </a:p>
          <a:p>
            <a:pPr algn="r" defTabSz="457200" eaLnBrk="1" fontAlgn="auto" hangingPunct="1">
              <a:spcBef>
                <a:spcPts val="0"/>
              </a:spcBef>
              <a:spcAft>
                <a:spcPts val="0"/>
              </a:spcAft>
            </a:pPr>
            <a:r>
              <a:rPr lang="en-US" sz="1600">
                <a:solidFill>
                  <a:srgbClr val="40458C"/>
                </a:solidFill>
              </a:rPr>
              <a:t>-</a:t>
            </a:r>
          </a:p>
          <a:p>
            <a:pPr algn="r" defTabSz="457200" eaLnBrk="1" fontAlgn="auto" hangingPunct="1">
              <a:spcBef>
                <a:spcPts val="0"/>
              </a:spcBef>
              <a:spcAft>
                <a:spcPts val="0"/>
              </a:spcAft>
            </a:pPr>
            <a:r>
              <a:rPr lang="en-US" sz="1600">
                <a:solidFill>
                  <a:srgbClr val="40458C"/>
                </a:solidFill>
              </a:rPr>
              <a:t>-</a:t>
            </a:r>
          </a:p>
          <a:p>
            <a:pPr algn="r" defTabSz="457200" eaLnBrk="1" fontAlgn="auto" hangingPunct="1">
              <a:spcBef>
                <a:spcPts val="0"/>
              </a:spcBef>
              <a:spcAft>
                <a:spcPts val="0"/>
              </a:spcAft>
            </a:pPr>
            <a:r>
              <a:rPr lang="en-US" sz="1600">
                <a:solidFill>
                  <a:srgbClr val="40458C"/>
                </a:solidFill>
              </a:rPr>
              <a:t>-</a:t>
            </a:r>
          </a:p>
          <a:p>
            <a:pPr algn="r" defTabSz="457200" eaLnBrk="1" fontAlgn="auto" hangingPunct="1">
              <a:spcBef>
                <a:spcPts val="0"/>
              </a:spcBef>
              <a:spcAft>
                <a:spcPts val="0"/>
              </a:spcAft>
            </a:pPr>
            <a:r>
              <a:rPr lang="en-US" sz="1600">
                <a:solidFill>
                  <a:srgbClr val="40458C"/>
                </a:solidFill>
              </a:rPr>
              <a:t>-</a:t>
            </a:r>
          </a:p>
          <a:p>
            <a:pPr algn="r" defTabSz="457200" eaLnBrk="1" fontAlgn="auto" hangingPunct="1">
              <a:spcBef>
                <a:spcPts val="0"/>
              </a:spcBef>
              <a:spcAft>
                <a:spcPts val="0"/>
              </a:spcAft>
            </a:pPr>
            <a:r>
              <a:rPr lang="en-US" sz="1600">
                <a:solidFill>
                  <a:srgbClr val="40458C"/>
                </a:solidFill>
              </a:rPr>
              <a:t>-</a:t>
            </a:r>
          </a:p>
          <a:p>
            <a:pPr algn="r" defTabSz="457200" eaLnBrk="1" fontAlgn="auto" hangingPunct="1">
              <a:spcBef>
                <a:spcPts val="0"/>
              </a:spcBef>
              <a:spcAft>
                <a:spcPts val="0"/>
              </a:spcAft>
            </a:pPr>
            <a:r>
              <a:rPr lang="en-US" sz="1600">
                <a:solidFill>
                  <a:srgbClr val="40458C"/>
                </a:solidFill>
              </a:rPr>
              <a:t>7 V –</a:t>
            </a:r>
          </a:p>
          <a:p>
            <a:pPr algn="r" defTabSz="457200" eaLnBrk="1" fontAlgn="auto" hangingPunct="1">
              <a:spcBef>
                <a:spcPts val="0"/>
              </a:spcBef>
              <a:spcAft>
                <a:spcPts val="0"/>
              </a:spcAft>
            </a:pPr>
            <a:endParaRPr lang="cs-CZ" sz="1600">
              <a:solidFill>
                <a:srgbClr val="40458C"/>
              </a:solidFill>
            </a:endParaRPr>
          </a:p>
        </p:txBody>
      </p:sp>
      <p:cxnSp>
        <p:nvCxnSpPr>
          <p:cNvPr id="49" name="Straight Connector 48"/>
          <p:cNvCxnSpPr>
            <a:cxnSpLocks noChangeShapeType="1"/>
          </p:cNvCxnSpPr>
          <p:nvPr/>
        </p:nvCxnSpPr>
        <p:spPr bwMode="auto">
          <a:xfrm rot="5400000">
            <a:off x="3686969" y="4039394"/>
            <a:ext cx="247650" cy="1588"/>
          </a:xfrm>
          <a:prstGeom prst="line">
            <a:avLst/>
          </a:prstGeom>
          <a:noFill/>
          <a:ln w="38100">
            <a:solidFill>
              <a:schemeClr val="tx1"/>
            </a:solidFill>
            <a:round/>
            <a:headEnd/>
            <a:tailEnd/>
          </a:ln>
          <a:effectLst>
            <a:outerShdw blurRad="63500" dist="23000" dir="5400000" rotWithShape="0">
              <a:srgbClr val="000000">
                <a:alpha val="34999"/>
              </a:srgbClr>
            </a:outerShdw>
          </a:effectLst>
          <a:extLst>
            <a:ext uri="{909E8E84-426E-40dd-AFC4-6F175D3DCCD1}">
              <a14:hiddenFill xmlns:a14="http://schemas.microsoft.com/office/drawing/2010/main">
                <a:noFill/>
              </a14:hiddenFill>
            </a:ext>
          </a:extLst>
        </p:spPr>
      </p:cxnSp>
      <p:cxnSp>
        <p:nvCxnSpPr>
          <p:cNvPr id="51" name="Straight Connector 50"/>
          <p:cNvCxnSpPr>
            <a:cxnSpLocks noChangeShapeType="1"/>
          </p:cNvCxnSpPr>
          <p:nvPr/>
        </p:nvCxnSpPr>
        <p:spPr bwMode="auto">
          <a:xfrm>
            <a:off x="3625850" y="4175125"/>
            <a:ext cx="371475" cy="1588"/>
          </a:xfrm>
          <a:prstGeom prst="line">
            <a:avLst/>
          </a:prstGeom>
          <a:noFill/>
          <a:ln w="38100">
            <a:solidFill>
              <a:schemeClr val="tx1"/>
            </a:solidFill>
            <a:round/>
            <a:headEnd/>
            <a:tailEnd/>
          </a:ln>
          <a:effectLst>
            <a:outerShdw blurRad="63500" dist="23000" dir="5400000" rotWithShape="0">
              <a:srgbClr val="000000">
                <a:alpha val="34999"/>
              </a:srgbClr>
            </a:outerShdw>
          </a:effectLst>
          <a:extLst>
            <a:ext uri="{909E8E84-426E-40dd-AFC4-6F175D3DCCD1}">
              <a14:hiddenFill xmlns:a14="http://schemas.microsoft.com/office/drawing/2010/main">
                <a:noFill/>
              </a14:hiddenFill>
            </a:ext>
          </a:extLst>
        </p:spPr>
      </p:cxnSp>
      <p:cxnSp>
        <p:nvCxnSpPr>
          <p:cNvPr id="53" name="Straight Connector 52"/>
          <p:cNvCxnSpPr>
            <a:cxnSpLocks noChangeShapeType="1"/>
          </p:cNvCxnSpPr>
          <p:nvPr/>
        </p:nvCxnSpPr>
        <p:spPr bwMode="auto">
          <a:xfrm>
            <a:off x="3697288" y="4233863"/>
            <a:ext cx="220662" cy="0"/>
          </a:xfrm>
          <a:prstGeom prst="line">
            <a:avLst/>
          </a:prstGeom>
          <a:noFill/>
          <a:ln w="38100">
            <a:solidFill>
              <a:schemeClr val="tx1"/>
            </a:solidFill>
            <a:round/>
            <a:headEnd/>
            <a:tailEnd/>
          </a:ln>
          <a:effectLst>
            <a:outerShdw blurRad="63500" dist="23000" dir="5400000" rotWithShape="0">
              <a:srgbClr val="000000">
                <a:alpha val="34999"/>
              </a:srgbClr>
            </a:outerShdw>
          </a:effectLst>
          <a:extLst>
            <a:ext uri="{909E8E84-426E-40dd-AFC4-6F175D3DCCD1}">
              <a14:hiddenFill xmlns:a14="http://schemas.microsoft.com/office/drawing/2010/main">
                <a:noFill/>
              </a14:hiddenFill>
            </a:ext>
          </a:extLst>
        </p:spPr>
      </p:cxnSp>
      <p:cxnSp>
        <p:nvCxnSpPr>
          <p:cNvPr id="55" name="Straight Connector 54"/>
          <p:cNvCxnSpPr>
            <a:cxnSpLocks noChangeShapeType="1"/>
          </p:cNvCxnSpPr>
          <p:nvPr/>
        </p:nvCxnSpPr>
        <p:spPr bwMode="auto">
          <a:xfrm>
            <a:off x="3765550" y="4295775"/>
            <a:ext cx="85725" cy="1588"/>
          </a:xfrm>
          <a:prstGeom prst="line">
            <a:avLst/>
          </a:prstGeom>
          <a:noFill/>
          <a:ln w="38100">
            <a:solidFill>
              <a:schemeClr val="tx1"/>
            </a:solidFill>
            <a:round/>
            <a:headEnd/>
            <a:tailEnd/>
          </a:ln>
          <a:effectLst>
            <a:outerShdw blurRad="63500" dist="23000" dir="5400000" rotWithShape="0">
              <a:srgbClr val="000000">
                <a:alpha val="34999"/>
              </a:srgbClr>
            </a:outerShdw>
          </a:effectLst>
          <a:extLst>
            <a:ext uri="{909E8E84-426E-40dd-AFC4-6F175D3DCCD1}">
              <a14:hiddenFill xmlns:a14="http://schemas.microsoft.com/office/drawing/2010/main">
                <a:noFill/>
              </a14:hiddenFill>
            </a:ext>
          </a:extLst>
        </p:spPr>
      </p:cxnSp>
      <p:sp>
        <p:nvSpPr>
          <p:cNvPr id="58" name="Down Arrow 57"/>
          <p:cNvSpPr/>
          <p:nvPr/>
        </p:nvSpPr>
        <p:spPr bwMode="auto">
          <a:xfrm>
            <a:off x="6788448" y="3085893"/>
            <a:ext cx="152400" cy="266700"/>
          </a:xfrm>
          <a:prstGeom prst="downArrow">
            <a:avLst/>
          </a:prstGeom>
          <a:solidFill>
            <a:schemeClr val="accent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a:lstStyle/>
          <a:p>
            <a:pPr algn="l" defTabSz="449263" fontAlgn="auto">
              <a:lnSpc>
                <a:spcPct val="91000"/>
              </a:lnSpc>
              <a:spcBef>
                <a:spcPts val="0"/>
              </a:spcBef>
              <a:spcAft>
                <a:spcPts val="0"/>
              </a:spcAft>
              <a:buClr>
                <a:srgbClr val="000000"/>
              </a:buClr>
              <a:buSzPct val="100000"/>
              <a:buFont typeface="Arial" charset="0"/>
              <a:buNone/>
              <a:defRPr/>
            </a:pPr>
            <a:endParaRPr lang="cs-CZ">
              <a:solidFill>
                <a:srgbClr val="FFFFFF"/>
              </a:solidFill>
              <a:latin typeface="Arial" charset="0"/>
              <a:ea typeface="ＭＳ Ｐゴシック"/>
            </a:endParaRPr>
          </a:p>
        </p:txBody>
      </p:sp>
      <p:sp>
        <p:nvSpPr>
          <p:cNvPr id="59" name="Down Arrow 58"/>
          <p:cNvSpPr/>
          <p:nvPr/>
        </p:nvSpPr>
        <p:spPr bwMode="auto">
          <a:xfrm>
            <a:off x="7293273" y="2847768"/>
            <a:ext cx="152400" cy="266700"/>
          </a:xfrm>
          <a:prstGeom prst="downArrow">
            <a:avLst/>
          </a:prstGeom>
          <a:solidFill>
            <a:schemeClr val="accent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a:lstStyle/>
          <a:p>
            <a:pPr algn="l" defTabSz="449263" fontAlgn="auto">
              <a:lnSpc>
                <a:spcPct val="91000"/>
              </a:lnSpc>
              <a:spcBef>
                <a:spcPts val="0"/>
              </a:spcBef>
              <a:spcAft>
                <a:spcPts val="0"/>
              </a:spcAft>
              <a:buClr>
                <a:srgbClr val="000000"/>
              </a:buClr>
              <a:buSzPct val="100000"/>
              <a:buFont typeface="Arial" charset="0"/>
              <a:buNone/>
              <a:defRPr/>
            </a:pPr>
            <a:endParaRPr lang="cs-CZ">
              <a:solidFill>
                <a:srgbClr val="FFFFFF"/>
              </a:solidFill>
              <a:latin typeface="Arial" charset="0"/>
              <a:ea typeface="ＭＳ Ｐゴシック"/>
            </a:endParaRPr>
          </a:p>
        </p:txBody>
      </p:sp>
      <p:sp>
        <p:nvSpPr>
          <p:cNvPr id="60" name="Down Arrow 59"/>
          <p:cNvSpPr/>
          <p:nvPr/>
        </p:nvSpPr>
        <p:spPr bwMode="auto">
          <a:xfrm>
            <a:off x="7750473" y="2638218"/>
            <a:ext cx="152400" cy="266700"/>
          </a:xfrm>
          <a:prstGeom prst="downArrow">
            <a:avLst/>
          </a:prstGeom>
          <a:solidFill>
            <a:schemeClr val="accent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a:lstStyle/>
          <a:p>
            <a:pPr algn="l" defTabSz="449263" fontAlgn="auto">
              <a:lnSpc>
                <a:spcPct val="91000"/>
              </a:lnSpc>
              <a:spcBef>
                <a:spcPts val="0"/>
              </a:spcBef>
              <a:spcAft>
                <a:spcPts val="0"/>
              </a:spcAft>
              <a:buClr>
                <a:srgbClr val="000000"/>
              </a:buClr>
              <a:buSzPct val="100000"/>
              <a:buFont typeface="Arial" charset="0"/>
              <a:buNone/>
              <a:defRPr/>
            </a:pPr>
            <a:endParaRPr lang="cs-CZ">
              <a:solidFill>
                <a:srgbClr val="FFFFFF"/>
              </a:solidFill>
              <a:latin typeface="Arial" charset="0"/>
              <a:ea typeface="ＭＳ Ｐゴシック"/>
            </a:endParaRPr>
          </a:p>
        </p:txBody>
      </p:sp>
      <p:grpSp>
        <p:nvGrpSpPr>
          <p:cNvPr id="77862" name="Group 103"/>
          <p:cNvGrpSpPr>
            <a:grpSpLocks/>
          </p:cNvGrpSpPr>
          <p:nvPr/>
        </p:nvGrpSpPr>
        <p:grpSpPr bwMode="auto">
          <a:xfrm>
            <a:off x="4835525" y="4078288"/>
            <a:ext cx="1422400" cy="1422400"/>
            <a:chOff x="4483100" y="5162550"/>
            <a:chExt cx="1422400" cy="1422797"/>
          </a:xfrm>
        </p:grpSpPr>
        <p:grpSp>
          <p:nvGrpSpPr>
            <p:cNvPr id="77869" name="Group 78"/>
            <p:cNvGrpSpPr>
              <a:grpSpLocks/>
            </p:cNvGrpSpPr>
            <p:nvPr/>
          </p:nvGrpSpPr>
          <p:grpSpPr bwMode="auto">
            <a:xfrm>
              <a:off x="4483100" y="5162550"/>
              <a:ext cx="711200" cy="711597"/>
              <a:chOff x="6038850" y="4851400"/>
              <a:chExt cx="1422400" cy="1423194"/>
            </a:xfrm>
          </p:grpSpPr>
          <p:sp>
            <p:nvSpPr>
              <p:cNvPr id="77894" name="Rectangle 62"/>
              <p:cNvSpPr>
                <a:spLocks noChangeArrowheads="1"/>
              </p:cNvSpPr>
              <p:nvPr/>
            </p:nvSpPr>
            <p:spPr bwMode="auto">
              <a:xfrm>
                <a:off x="6038850" y="4851400"/>
                <a:ext cx="1422400" cy="1422400"/>
              </a:xfrm>
              <a:prstGeom prst="rect">
                <a:avLst/>
              </a:prstGeom>
              <a:solidFill>
                <a:schemeClr val="bg1"/>
              </a:solidFill>
              <a:ln w="19050">
                <a:solidFill>
                  <a:schemeClr val="tx1"/>
                </a:solidFill>
                <a:round/>
                <a:headEnd/>
                <a:tailEnd/>
              </a:ln>
            </p:spPr>
            <p:txBody>
              <a:bodyPr/>
              <a:lstStyle/>
              <a:p>
                <a:pPr algn="l" defTabSz="449263" fontAlgn="auto">
                  <a:lnSpc>
                    <a:spcPct val="91000"/>
                  </a:lnSpc>
                  <a:spcBef>
                    <a:spcPts val="0"/>
                  </a:spcBef>
                  <a:spcAft>
                    <a:spcPts val="0"/>
                  </a:spcAft>
                  <a:buClr>
                    <a:srgbClr val="000000"/>
                  </a:buClr>
                  <a:buSzPct val="100000"/>
                  <a:buFont typeface="Arial" charset="0"/>
                  <a:buNone/>
                </a:pPr>
                <a:endParaRPr lang="en-US">
                  <a:solidFill>
                    <a:srgbClr val="FFFFFF"/>
                  </a:solidFill>
                  <a:latin typeface="Tahoma"/>
                  <a:ea typeface="ＭＳ Ｐゴシック"/>
                  <a:cs typeface="+mn-cs"/>
                </a:endParaRPr>
              </a:p>
            </p:txBody>
          </p:sp>
          <p:cxnSp>
            <p:nvCxnSpPr>
              <p:cNvPr id="77895" name="Straight Connector 64"/>
              <p:cNvCxnSpPr>
                <a:cxnSpLocks noChangeShapeType="1"/>
                <a:endCxn id="77894" idx="2"/>
              </p:cNvCxnSpPr>
              <p:nvPr/>
            </p:nvCxnSpPr>
            <p:spPr bwMode="auto">
              <a:xfrm rot="5400000">
                <a:off x="6038850" y="55626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77896" name="Straight Connector 67"/>
              <p:cNvCxnSpPr>
                <a:cxnSpLocks noChangeShapeType="1"/>
              </p:cNvCxnSpPr>
              <p:nvPr/>
            </p:nvCxnSpPr>
            <p:spPr bwMode="auto">
              <a:xfrm rot="5400000">
                <a:off x="5683250" y="55626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77897" name="Straight Connector 68"/>
              <p:cNvCxnSpPr>
                <a:cxnSpLocks noChangeShapeType="1"/>
              </p:cNvCxnSpPr>
              <p:nvPr/>
            </p:nvCxnSpPr>
            <p:spPr bwMode="auto">
              <a:xfrm rot="5400000">
                <a:off x="6394450" y="55626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77898" name="Straight Connector 75"/>
              <p:cNvCxnSpPr>
                <a:cxnSpLocks noChangeShapeType="1"/>
                <a:stCxn id="77894" idx="3"/>
                <a:endCxn id="77894" idx="1"/>
              </p:cNvCxnSpPr>
              <p:nvPr/>
            </p:nvCxnSpPr>
            <p:spPr bwMode="auto">
              <a:xfrm flipH="1">
                <a:off x="6038850" y="55626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77899" name="Straight Connector 76"/>
              <p:cNvCxnSpPr>
                <a:cxnSpLocks noChangeShapeType="1"/>
              </p:cNvCxnSpPr>
              <p:nvPr/>
            </p:nvCxnSpPr>
            <p:spPr bwMode="auto">
              <a:xfrm flipH="1">
                <a:off x="6038850" y="52070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77900" name="Straight Connector 77"/>
              <p:cNvCxnSpPr>
                <a:cxnSpLocks noChangeShapeType="1"/>
              </p:cNvCxnSpPr>
              <p:nvPr/>
            </p:nvCxnSpPr>
            <p:spPr bwMode="auto">
              <a:xfrm flipH="1">
                <a:off x="6038850" y="59182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grpSp>
        <p:grpSp>
          <p:nvGrpSpPr>
            <p:cNvPr id="77870" name="Group 79"/>
            <p:cNvGrpSpPr>
              <a:grpSpLocks/>
            </p:cNvGrpSpPr>
            <p:nvPr/>
          </p:nvGrpSpPr>
          <p:grpSpPr bwMode="auto">
            <a:xfrm>
              <a:off x="5194300" y="5162550"/>
              <a:ext cx="711200" cy="711597"/>
              <a:chOff x="6038850" y="4851400"/>
              <a:chExt cx="1422400" cy="1423194"/>
            </a:xfrm>
          </p:grpSpPr>
          <p:sp>
            <p:nvSpPr>
              <p:cNvPr id="77887" name="Rectangle 80"/>
              <p:cNvSpPr>
                <a:spLocks noChangeArrowheads="1"/>
              </p:cNvSpPr>
              <p:nvPr/>
            </p:nvSpPr>
            <p:spPr bwMode="auto">
              <a:xfrm>
                <a:off x="6038850" y="4851400"/>
                <a:ext cx="1422400" cy="1422400"/>
              </a:xfrm>
              <a:prstGeom prst="rect">
                <a:avLst/>
              </a:prstGeom>
              <a:solidFill>
                <a:schemeClr val="bg1"/>
              </a:solidFill>
              <a:ln w="19050">
                <a:solidFill>
                  <a:schemeClr val="tx1"/>
                </a:solidFill>
                <a:round/>
                <a:headEnd/>
                <a:tailEnd/>
              </a:ln>
            </p:spPr>
            <p:txBody>
              <a:bodyPr/>
              <a:lstStyle/>
              <a:p>
                <a:pPr algn="l" defTabSz="449263" fontAlgn="auto">
                  <a:lnSpc>
                    <a:spcPct val="91000"/>
                  </a:lnSpc>
                  <a:spcBef>
                    <a:spcPts val="0"/>
                  </a:spcBef>
                  <a:spcAft>
                    <a:spcPts val="0"/>
                  </a:spcAft>
                  <a:buClr>
                    <a:srgbClr val="000000"/>
                  </a:buClr>
                  <a:buSzPct val="100000"/>
                  <a:buFont typeface="Arial" charset="0"/>
                  <a:buNone/>
                </a:pPr>
                <a:endParaRPr lang="en-US">
                  <a:solidFill>
                    <a:srgbClr val="FFFFFF"/>
                  </a:solidFill>
                  <a:latin typeface="Tahoma"/>
                  <a:ea typeface="ＭＳ Ｐゴシック"/>
                  <a:cs typeface="+mn-cs"/>
                </a:endParaRPr>
              </a:p>
            </p:txBody>
          </p:sp>
          <p:cxnSp>
            <p:nvCxnSpPr>
              <p:cNvPr id="77888" name="Straight Connector 81"/>
              <p:cNvCxnSpPr>
                <a:cxnSpLocks noChangeShapeType="1"/>
                <a:endCxn id="77887" idx="2"/>
              </p:cNvCxnSpPr>
              <p:nvPr/>
            </p:nvCxnSpPr>
            <p:spPr bwMode="auto">
              <a:xfrm rot="5400000">
                <a:off x="6038850" y="55626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77889" name="Straight Connector 82"/>
              <p:cNvCxnSpPr>
                <a:cxnSpLocks noChangeShapeType="1"/>
              </p:cNvCxnSpPr>
              <p:nvPr/>
            </p:nvCxnSpPr>
            <p:spPr bwMode="auto">
              <a:xfrm rot="5400000">
                <a:off x="5683250" y="55626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77890" name="Straight Connector 83"/>
              <p:cNvCxnSpPr>
                <a:cxnSpLocks noChangeShapeType="1"/>
              </p:cNvCxnSpPr>
              <p:nvPr/>
            </p:nvCxnSpPr>
            <p:spPr bwMode="auto">
              <a:xfrm rot="5400000">
                <a:off x="6394450" y="55626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77891" name="Straight Connector 84"/>
              <p:cNvCxnSpPr>
                <a:cxnSpLocks noChangeShapeType="1"/>
                <a:stCxn id="77887" idx="3"/>
                <a:endCxn id="77887" idx="1"/>
              </p:cNvCxnSpPr>
              <p:nvPr/>
            </p:nvCxnSpPr>
            <p:spPr bwMode="auto">
              <a:xfrm flipH="1">
                <a:off x="6038850" y="55626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77892" name="Straight Connector 85"/>
              <p:cNvCxnSpPr>
                <a:cxnSpLocks noChangeShapeType="1"/>
              </p:cNvCxnSpPr>
              <p:nvPr/>
            </p:nvCxnSpPr>
            <p:spPr bwMode="auto">
              <a:xfrm flipH="1">
                <a:off x="6038850" y="52070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77893" name="Straight Connector 86"/>
              <p:cNvCxnSpPr>
                <a:cxnSpLocks noChangeShapeType="1"/>
              </p:cNvCxnSpPr>
              <p:nvPr/>
            </p:nvCxnSpPr>
            <p:spPr bwMode="auto">
              <a:xfrm flipH="1">
                <a:off x="6038850" y="59182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grpSp>
        <p:grpSp>
          <p:nvGrpSpPr>
            <p:cNvPr id="77871" name="Group 87"/>
            <p:cNvGrpSpPr>
              <a:grpSpLocks/>
            </p:cNvGrpSpPr>
            <p:nvPr/>
          </p:nvGrpSpPr>
          <p:grpSpPr bwMode="auto">
            <a:xfrm>
              <a:off x="4483100" y="5873750"/>
              <a:ext cx="711200" cy="711597"/>
              <a:chOff x="6038850" y="4851400"/>
              <a:chExt cx="1422400" cy="1423194"/>
            </a:xfrm>
          </p:grpSpPr>
          <p:sp>
            <p:nvSpPr>
              <p:cNvPr id="77880" name="Rectangle 88"/>
              <p:cNvSpPr>
                <a:spLocks noChangeArrowheads="1"/>
              </p:cNvSpPr>
              <p:nvPr/>
            </p:nvSpPr>
            <p:spPr bwMode="auto">
              <a:xfrm>
                <a:off x="6038850" y="4851400"/>
                <a:ext cx="1422400" cy="1422400"/>
              </a:xfrm>
              <a:prstGeom prst="rect">
                <a:avLst/>
              </a:prstGeom>
              <a:solidFill>
                <a:schemeClr val="bg1"/>
              </a:solidFill>
              <a:ln w="19050">
                <a:solidFill>
                  <a:schemeClr val="tx1"/>
                </a:solidFill>
                <a:round/>
                <a:headEnd/>
                <a:tailEnd/>
              </a:ln>
            </p:spPr>
            <p:txBody>
              <a:bodyPr/>
              <a:lstStyle/>
              <a:p>
                <a:pPr algn="l" defTabSz="449263" fontAlgn="auto">
                  <a:lnSpc>
                    <a:spcPct val="91000"/>
                  </a:lnSpc>
                  <a:spcBef>
                    <a:spcPts val="0"/>
                  </a:spcBef>
                  <a:spcAft>
                    <a:spcPts val="0"/>
                  </a:spcAft>
                  <a:buClr>
                    <a:srgbClr val="000000"/>
                  </a:buClr>
                  <a:buSzPct val="100000"/>
                  <a:buFont typeface="Arial" charset="0"/>
                  <a:buNone/>
                </a:pPr>
                <a:endParaRPr lang="en-US">
                  <a:solidFill>
                    <a:srgbClr val="FFFFFF"/>
                  </a:solidFill>
                  <a:latin typeface="Tahoma"/>
                  <a:ea typeface="ＭＳ Ｐゴシック"/>
                  <a:cs typeface="+mn-cs"/>
                </a:endParaRPr>
              </a:p>
            </p:txBody>
          </p:sp>
          <p:cxnSp>
            <p:nvCxnSpPr>
              <p:cNvPr id="77881" name="Straight Connector 89"/>
              <p:cNvCxnSpPr>
                <a:cxnSpLocks noChangeShapeType="1"/>
                <a:endCxn id="77880" idx="2"/>
              </p:cNvCxnSpPr>
              <p:nvPr/>
            </p:nvCxnSpPr>
            <p:spPr bwMode="auto">
              <a:xfrm rot="5400000">
                <a:off x="6038850" y="55626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77882" name="Straight Connector 90"/>
              <p:cNvCxnSpPr>
                <a:cxnSpLocks noChangeShapeType="1"/>
              </p:cNvCxnSpPr>
              <p:nvPr/>
            </p:nvCxnSpPr>
            <p:spPr bwMode="auto">
              <a:xfrm rot="5400000">
                <a:off x="5683250" y="55626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77883" name="Straight Connector 91"/>
              <p:cNvCxnSpPr>
                <a:cxnSpLocks noChangeShapeType="1"/>
              </p:cNvCxnSpPr>
              <p:nvPr/>
            </p:nvCxnSpPr>
            <p:spPr bwMode="auto">
              <a:xfrm rot="5400000">
                <a:off x="6394450" y="55626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77884" name="Straight Connector 92"/>
              <p:cNvCxnSpPr>
                <a:cxnSpLocks noChangeShapeType="1"/>
                <a:stCxn id="77880" idx="3"/>
                <a:endCxn id="77880" idx="1"/>
              </p:cNvCxnSpPr>
              <p:nvPr/>
            </p:nvCxnSpPr>
            <p:spPr bwMode="auto">
              <a:xfrm flipH="1">
                <a:off x="6038850" y="55626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77885" name="Straight Connector 93"/>
              <p:cNvCxnSpPr>
                <a:cxnSpLocks noChangeShapeType="1"/>
              </p:cNvCxnSpPr>
              <p:nvPr/>
            </p:nvCxnSpPr>
            <p:spPr bwMode="auto">
              <a:xfrm flipH="1">
                <a:off x="6038850" y="52070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77886" name="Straight Connector 94"/>
              <p:cNvCxnSpPr>
                <a:cxnSpLocks noChangeShapeType="1"/>
              </p:cNvCxnSpPr>
              <p:nvPr/>
            </p:nvCxnSpPr>
            <p:spPr bwMode="auto">
              <a:xfrm flipH="1">
                <a:off x="6038850" y="59182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grpSp>
        <p:grpSp>
          <p:nvGrpSpPr>
            <p:cNvPr id="77872" name="Group 95"/>
            <p:cNvGrpSpPr>
              <a:grpSpLocks/>
            </p:cNvGrpSpPr>
            <p:nvPr/>
          </p:nvGrpSpPr>
          <p:grpSpPr bwMode="auto">
            <a:xfrm>
              <a:off x="5194300" y="5873750"/>
              <a:ext cx="711200" cy="711597"/>
              <a:chOff x="6038850" y="4851400"/>
              <a:chExt cx="1422400" cy="1423194"/>
            </a:xfrm>
          </p:grpSpPr>
          <p:sp>
            <p:nvSpPr>
              <p:cNvPr id="77873" name="Rectangle 96"/>
              <p:cNvSpPr>
                <a:spLocks noChangeArrowheads="1"/>
              </p:cNvSpPr>
              <p:nvPr/>
            </p:nvSpPr>
            <p:spPr bwMode="auto">
              <a:xfrm>
                <a:off x="6038850" y="4851400"/>
                <a:ext cx="1422400" cy="1422400"/>
              </a:xfrm>
              <a:prstGeom prst="rect">
                <a:avLst/>
              </a:prstGeom>
              <a:solidFill>
                <a:schemeClr val="bg1"/>
              </a:solidFill>
              <a:ln w="19050">
                <a:solidFill>
                  <a:schemeClr val="tx1"/>
                </a:solidFill>
                <a:round/>
                <a:headEnd/>
                <a:tailEnd/>
              </a:ln>
            </p:spPr>
            <p:txBody>
              <a:bodyPr/>
              <a:lstStyle/>
              <a:p>
                <a:pPr algn="l" defTabSz="449263" fontAlgn="auto">
                  <a:lnSpc>
                    <a:spcPct val="91000"/>
                  </a:lnSpc>
                  <a:spcBef>
                    <a:spcPts val="0"/>
                  </a:spcBef>
                  <a:spcAft>
                    <a:spcPts val="0"/>
                  </a:spcAft>
                  <a:buClr>
                    <a:srgbClr val="000000"/>
                  </a:buClr>
                  <a:buSzPct val="100000"/>
                  <a:buFont typeface="Arial" charset="0"/>
                  <a:buNone/>
                </a:pPr>
                <a:endParaRPr lang="en-US">
                  <a:solidFill>
                    <a:srgbClr val="FFFFFF"/>
                  </a:solidFill>
                  <a:latin typeface="Tahoma"/>
                  <a:ea typeface="ＭＳ Ｐゴシック"/>
                  <a:cs typeface="+mn-cs"/>
                </a:endParaRPr>
              </a:p>
            </p:txBody>
          </p:sp>
          <p:cxnSp>
            <p:nvCxnSpPr>
              <p:cNvPr id="77874" name="Straight Connector 97"/>
              <p:cNvCxnSpPr>
                <a:cxnSpLocks noChangeShapeType="1"/>
                <a:endCxn id="77873" idx="2"/>
              </p:cNvCxnSpPr>
              <p:nvPr/>
            </p:nvCxnSpPr>
            <p:spPr bwMode="auto">
              <a:xfrm rot="5400000">
                <a:off x="6038850" y="55626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77875" name="Straight Connector 98"/>
              <p:cNvCxnSpPr>
                <a:cxnSpLocks noChangeShapeType="1"/>
              </p:cNvCxnSpPr>
              <p:nvPr/>
            </p:nvCxnSpPr>
            <p:spPr bwMode="auto">
              <a:xfrm rot="5400000">
                <a:off x="5683250" y="55626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77876" name="Straight Connector 99"/>
              <p:cNvCxnSpPr>
                <a:cxnSpLocks noChangeShapeType="1"/>
              </p:cNvCxnSpPr>
              <p:nvPr/>
            </p:nvCxnSpPr>
            <p:spPr bwMode="auto">
              <a:xfrm rot="5400000">
                <a:off x="6394450" y="55626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77877" name="Straight Connector 100"/>
              <p:cNvCxnSpPr>
                <a:cxnSpLocks noChangeShapeType="1"/>
                <a:stCxn id="77873" idx="3"/>
                <a:endCxn id="77873" idx="1"/>
              </p:cNvCxnSpPr>
              <p:nvPr/>
            </p:nvCxnSpPr>
            <p:spPr bwMode="auto">
              <a:xfrm flipH="1">
                <a:off x="6038850" y="55626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77878" name="Straight Connector 101"/>
              <p:cNvCxnSpPr>
                <a:cxnSpLocks noChangeShapeType="1"/>
              </p:cNvCxnSpPr>
              <p:nvPr/>
            </p:nvCxnSpPr>
            <p:spPr bwMode="auto">
              <a:xfrm flipH="1">
                <a:off x="6038850" y="52070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77879" name="Straight Connector 102"/>
              <p:cNvCxnSpPr>
                <a:cxnSpLocks noChangeShapeType="1"/>
              </p:cNvCxnSpPr>
              <p:nvPr/>
            </p:nvCxnSpPr>
            <p:spPr bwMode="auto">
              <a:xfrm flipH="1">
                <a:off x="6038850" y="5918200"/>
                <a:ext cx="14224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grpSp>
      </p:grpSp>
      <p:sp>
        <p:nvSpPr>
          <p:cNvPr id="61" name="Oval 60"/>
          <p:cNvSpPr/>
          <p:nvPr/>
        </p:nvSpPr>
        <p:spPr bwMode="auto">
          <a:xfrm>
            <a:off x="4968836" y="4256070"/>
            <a:ext cx="1095375" cy="1066800"/>
          </a:xfrm>
          <a:prstGeom prst="ellipse">
            <a:avLst/>
          </a:prstGeom>
          <a:gradFill flip="none" rotWithShape="1">
            <a:gsLst>
              <a:gs pos="0">
                <a:srgbClr val="4C0000"/>
              </a:gs>
              <a:gs pos="50000">
                <a:srgbClr val="DE0000"/>
              </a:gs>
              <a:gs pos="100000">
                <a:srgbClr val="FF7575"/>
              </a:gs>
            </a:gsLst>
            <a:path path="circle">
              <a:fillToRect l="50000" t="50000" r="50000" b="50000"/>
            </a:path>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a:lstStyle/>
          <a:p>
            <a:pPr algn="l" defTabSz="449263" fontAlgn="auto">
              <a:lnSpc>
                <a:spcPct val="91000"/>
              </a:lnSpc>
              <a:spcBef>
                <a:spcPts val="0"/>
              </a:spcBef>
              <a:spcAft>
                <a:spcPts val="0"/>
              </a:spcAft>
              <a:buClr>
                <a:srgbClr val="000000"/>
              </a:buClr>
              <a:buSzPct val="100000"/>
              <a:buFont typeface="Arial" charset="0"/>
              <a:buNone/>
              <a:defRPr/>
            </a:pPr>
            <a:endParaRPr lang="cs-CZ">
              <a:solidFill>
                <a:srgbClr val="FFFFFF"/>
              </a:solidFill>
              <a:latin typeface="Arial" charset="0"/>
              <a:ea typeface="ＭＳ Ｐゴシック"/>
            </a:endParaRPr>
          </a:p>
        </p:txBody>
      </p:sp>
      <p:sp>
        <p:nvSpPr>
          <p:cNvPr id="77866" name="TextBox 104"/>
          <p:cNvSpPr txBox="1">
            <a:spLocks noChangeArrowheads="1"/>
          </p:cNvSpPr>
          <p:nvPr/>
        </p:nvSpPr>
        <p:spPr bwMode="auto">
          <a:xfrm>
            <a:off x="4437063" y="2078038"/>
            <a:ext cx="10398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defTabSz="457200" eaLnBrk="1" fontAlgn="auto" hangingPunct="1">
              <a:spcBef>
                <a:spcPts val="0"/>
              </a:spcBef>
              <a:spcAft>
                <a:spcPts val="0"/>
              </a:spcAft>
            </a:pPr>
            <a:r>
              <a:rPr lang="en-US" sz="2000">
                <a:solidFill>
                  <a:srgbClr val="40458C"/>
                </a:solidFill>
              </a:rPr>
              <a:t>Particle</a:t>
            </a:r>
            <a:endParaRPr lang="cs-CZ" sz="2000">
              <a:solidFill>
                <a:srgbClr val="40458C"/>
              </a:solidFill>
            </a:endParaRPr>
          </a:p>
        </p:txBody>
      </p:sp>
      <p:sp>
        <p:nvSpPr>
          <p:cNvPr id="77867" name="TextBox 105"/>
          <p:cNvSpPr txBox="1">
            <a:spLocks noChangeArrowheads="1"/>
          </p:cNvSpPr>
          <p:nvPr/>
        </p:nvSpPr>
        <p:spPr bwMode="auto">
          <a:xfrm>
            <a:off x="6280150" y="4389438"/>
            <a:ext cx="1524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defTabSz="457200" eaLnBrk="1" fontAlgn="auto" hangingPunct="1">
              <a:spcBef>
                <a:spcPts val="0"/>
              </a:spcBef>
              <a:spcAft>
                <a:spcPts val="0"/>
              </a:spcAft>
            </a:pPr>
            <a:r>
              <a:rPr lang="en-US" sz="2000">
                <a:solidFill>
                  <a:srgbClr val="40458C"/>
                </a:solidFill>
              </a:rPr>
              <a:t>Cluster size</a:t>
            </a:r>
            <a:endParaRPr lang="cs-CZ" sz="2000">
              <a:solidFill>
                <a:srgbClr val="40458C"/>
              </a:solidFill>
            </a:endParaRPr>
          </a:p>
        </p:txBody>
      </p:sp>
      <p:sp>
        <p:nvSpPr>
          <p:cNvPr id="67" name="Nadpis 1"/>
          <p:cNvSpPr>
            <a:spLocks noGrp="1"/>
          </p:cNvSpPr>
          <p:nvPr>
            <p:ph type="title" idx="4294967295"/>
          </p:nvPr>
        </p:nvSpPr>
        <p:spPr>
          <a:xfrm>
            <a:off x="609600" y="304800"/>
            <a:ext cx="7772400" cy="1011238"/>
          </a:xfrm>
        </p:spPr>
        <p:txBody>
          <a:bodyPr/>
          <a:lstStyle/>
          <a:p>
            <a:pPr eaLnBrk="1" hangingPunct="1">
              <a:defRPr/>
            </a:pPr>
            <a:r>
              <a:rPr lang="en-US" sz="3200" smtClean="0">
                <a:effectLst>
                  <a:outerShdw blurRad="38100" dist="38100" dir="2700000" algn="tl">
                    <a:srgbClr val="DDDDDD"/>
                  </a:outerShdw>
                </a:effectLst>
              </a:rPr>
              <a:t>Dependence of cluster size on applied bias (on electric field in semiconductor)</a:t>
            </a:r>
            <a:endParaRPr lang="cs-CZ" sz="3200" smtClean="0">
              <a:effectLst>
                <a:outerShdw blurRad="38100" dist="38100" dir="2700000" algn="tl">
                  <a:srgbClr val="DDDDDD"/>
                </a:outerShdw>
              </a:effectLst>
            </a:endParaRPr>
          </a:p>
        </p:txBody>
      </p:sp>
      <p:sp>
        <p:nvSpPr>
          <p:cNvPr id="3" name="Slide Number Placeholder 2"/>
          <p:cNvSpPr>
            <a:spLocks noGrp="1"/>
          </p:cNvSpPr>
          <p:nvPr>
            <p:ph type="sldNum" sz="quarter" idx="12"/>
          </p:nvPr>
        </p:nvSpPr>
        <p:spPr/>
        <p:txBody>
          <a:bodyPr/>
          <a:lstStyle/>
          <a:p>
            <a:fld id="{5DC35A4D-DA29-6844-8EF2-A1323A5EBFDC}" type="slidenum">
              <a:rPr lang="en-US" smtClean="0"/>
              <a:t>10</a:t>
            </a:fld>
            <a:endParaRPr lang="en-US"/>
          </a:p>
        </p:txBody>
      </p:sp>
    </p:spTree>
    <p:extLst>
      <p:ext uri="{BB962C8B-B14F-4D97-AF65-F5344CB8AC3E}">
        <p14:creationId xmlns:p14="http://schemas.microsoft.com/office/powerpoint/2010/main" val="31949736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4" presetClass="path" presetSubtype="0" fill="hold" nodeType="clickEffect">
                                  <p:stCondLst>
                                    <p:cond delay="0"/>
                                  </p:stCondLst>
                                  <p:childTnLst>
                                    <p:animMotion origin="layout" path="M 5E-6 1.11111E-6 L 0.00105 -0.20972 " pathEditMode="relative" rAng="0" ptsTypes="AA">
                                      <p:cBhvr>
                                        <p:cTn id="6" dur="2000" fill="hold"/>
                                        <p:tgtEl>
                                          <p:spTgt spid="38"/>
                                        </p:tgtEl>
                                        <p:attrNameLst>
                                          <p:attrName>ppt_x</p:attrName>
                                          <p:attrName>ppt_y</p:attrName>
                                        </p:attrNameLst>
                                      </p:cBhvr>
                                      <p:rCtr x="100" y="-10500"/>
                                    </p:animMotion>
                                  </p:childTnLst>
                                </p:cTn>
                              </p:par>
                              <p:par>
                                <p:cTn id="7" presetID="6" presetClass="emph" presetSubtype="0" fill="hold" nodeType="withEffect">
                                  <p:stCondLst>
                                    <p:cond delay="0"/>
                                  </p:stCondLst>
                                  <p:childTnLst>
                                    <p:animScale>
                                      <p:cBhvr>
                                        <p:cTn id="8" dur="2000" fill="hold"/>
                                        <p:tgtEl>
                                          <p:spTgt spid="14"/>
                                        </p:tgtEl>
                                      </p:cBhvr>
                                      <p:by x="25000" y="100000"/>
                                    </p:animScale>
                                  </p:childTnLst>
                                </p:cTn>
                              </p:par>
                              <p:par>
                                <p:cTn id="9" presetID="6" presetClass="emph" presetSubtype="0" fill="hold" nodeType="withEffect">
                                  <p:stCondLst>
                                    <p:cond delay="0"/>
                                  </p:stCondLst>
                                  <p:childTnLst>
                                    <p:animScale>
                                      <p:cBhvr>
                                        <p:cTn id="10" dur="2000" fill="hold"/>
                                        <p:tgtEl>
                                          <p:spTgt spid="31"/>
                                        </p:tgtEl>
                                      </p:cBhvr>
                                      <p:by x="400000" y="100000"/>
                                    </p:animScale>
                                  </p:childTnLst>
                                </p:cTn>
                              </p:par>
                              <p:par>
                                <p:cTn id="11" presetID="6" presetClass="emph" presetSubtype="0" fill="hold" nodeType="withEffect">
                                  <p:stCondLst>
                                    <p:cond delay="0"/>
                                  </p:stCondLst>
                                  <p:childTnLst>
                                    <p:animScale>
                                      <p:cBhvr>
                                        <p:cTn id="12" dur="2000" fill="hold"/>
                                        <p:tgtEl>
                                          <p:spTgt spid="43"/>
                                        </p:tgtEl>
                                      </p:cBhvr>
                                      <p:by x="400000" y="100000"/>
                                    </p:animScale>
                                  </p:childTnLst>
                                </p:cTn>
                              </p:par>
                              <p:par>
                                <p:cTn id="13" presetID="6" presetClass="emph" presetSubtype="0" fill="hold" nodeType="withEffect">
                                  <p:stCondLst>
                                    <p:cond delay="0"/>
                                  </p:stCondLst>
                                  <p:childTnLst>
                                    <p:animScale>
                                      <p:cBhvr>
                                        <p:cTn id="14" dur="2000" fill="hold"/>
                                        <p:tgtEl>
                                          <p:spTgt spid="58"/>
                                        </p:tgtEl>
                                      </p:cBhvr>
                                      <p:by x="400000" y="100000"/>
                                    </p:animScale>
                                  </p:childTnLst>
                                </p:cTn>
                              </p:par>
                              <p:par>
                                <p:cTn id="15" presetID="6" presetClass="emph" presetSubtype="0" fill="hold" nodeType="withEffect">
                                  <p:stCondLst>
                                    <p:cond delay="0"/>
                                  </p:stCondLst>
                                  <p:childTnLst>
                                    <p:animScale>
                                      <p:cBhvr>
                                        <p:cTn id="16" dur="2000" fill="hold"/>
                                        <p:tgtEl>
                                          <p:spTgt spid="59"/>
                                        </p:tgtEl>
                                      </p:cBhvr>
                                      <p:by x="400000" y="100000"/>
                                    </p:animScale>
                                  </p:childTnLst>
                                </p:cTn>
                              </p:par>
                              <p:par>
                                <p:cTn id="17" presetID="6" presetClass="emph" presetSubtype="0" fill="hold" nodeType="withEffect">
                                  <p:stCondLst>
                                    <p:cond delay="0"/>
                                  </p:stCondLst>
                                  <p:childTnLst>
                                    <p:animScale>
                                      <p:cBhvr>
                                        <p:cTn id="18" dur="2000" fill="hold"/>
                                        <p:tgtEl>
                                          <p:spTgt spid="60"/>
                                        </p:tgtEl>
                                      </p:cBhvr>
                                      <p:by x="400000" y="100000"/>
                                    </p:animScale>
                                  </p:childTnLst>
                                </p:cTn>
                              </p:par>
                              <p:par>
                                <p:cTn id="19" presetID="6" presetClass="emph" presetSubtype="0" fill="hold" nodeType="withEffect">
                                  <p:stCondLst>
                                    <p:cond delay="0"/>
                                  </p:stCondLst>
                                  <p:childTnLst>
                                    <p:animScale>
                                      <p:cBhvr>
                                        <p:cTn id="20" dur="2000" fill="hold"/>
                                        <p:tgtEl>
                                          <p:spTgt spid="61"/>
                                        </p:tgtEl>
                                      </p:cBhvr>
                                      <p:by x="25000" y="25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42" presetClass="path" presetSubtype="0" fill="hold" nodeType="clickEffect">
                                  <p:stCondLst>
                                    <p:cond delay="0"/>
                                  </p:stCondLst>
                                  <p:childTnLst>
                                    <p:animMotion origin="layout" path="M 0.00105 -0.20972 L 0.00122 -0.00093 " pathEditMode="relative" rAng="0" ptsTypes="AA">
                                      <p:cBhvr>
                                        <p:cTn id="24" dur="1000" fill="hold"/>
                                        <p:tgtEl>
                                          <p:spTgt spid="38"/>
                                        </p:tgtEl>
                                        <p:attrNameLst>
                                          <p:attrName>ppt_x</p:attrName>
                                          <p:attrName>ppt_y</p:attrName>
                                        </p:attrNameLst>
                                      </p:cBhvr>
                                      <p:rCtr x="0" y="10400"/>
                                    </p:animMotion>
                                  </p:childTnLst>
                                </p:cTn>
                              </p:par>
                              <p:par>
                                <p:cTn id="25" presetID="6" presetClass="emph" presetSubtype="0" fill="hold" nodeType="withEffect">
                                  <p:stCondLst>
                                    <p:cond delay="0"/>
                                  </p:stCondLst>
                                  <p:childTnLst>
                                    <p:animScale>
                                      <p:cBhvr>
                                        <p:cTn id="26" dur="1000" fill="hold"/>
                                        <p:tgtEl>
                                          <p:spTgt spid="14"/>
                                        </p:tgtEl>
                                      </p:cBhvr>
                                      <p:by x="400000" y="100000"/>
                                    </p:animScale>
                                  </p:childTnLst>
                                </p:cTn>
                              </p:par>
                              <p:par>
                                <p:cTn id="27" presetID="6" presetClass="emph" presetSubtype="0" fill="hold" nodeType="withEffect">
                                  <p:stCondLst>
                                    <p:cond delay="0"/>
                                  </p:stCondLst>
                                  <p:childTnLst>
                                    <p:animScale>
                                      <p:cBhvr>
                                        <p:cTn id="28" dur="1000" fill="hold"/>
                                        <p:tgtEl>
                                          <p:spTgt spid="43"/>
                                        </p:tgtEl>
                                      </p:cBhvr>
                                      <p:by x="25000" y="100000"/>
                                    </p:animScale>
                                  </p:childTnLst>
                                </p:cTn>
                              </p:par>
                              <p:par>
                                <p:cTn id="29" presetID="6" presetClass="emph" presetSubtype="0" fill="hold" nodeType="withEffect">
                                  <p:stCondLst>
                                    <p:cond delay="0"/>
                                  </p:stCondLst>
                                  <p:childTnLst>
                                    <p:animScale>
                                      <p:cBhvr>
                                        <p:cTn id="30" dur="1000" fill="hold"/>
                                        <p:tgtEl>
                                          <p:spTgt spid="31"/>
                                        </p:tgtEl>
                                      </p:cBhvr>
                                      <p:by x="25000" y="100000"/>
                                    </p:animScale>
                                  </p:childTnLst>
                                </p:cTn>
                              </p:par>
                              <p:par>
                                <p:cTn id="31" presetID="6" presetClass="emph" presetSubtype="0" fill="hold" nodeType="withEffect">
                                  <p:stCondLst>
                                    <p:cond delay="0"/>
                                  </p:stCondLst>
                                  <p:childTnLst>
                                    <p:animScale>
                                      <p:cBhvr>
                                        <p:cTn id="32" dur="1000" fill="hold"/>
                                        <p:tgtEl>
                                          <p:spTgt spid="58"/>
                                        </p:tgtEl>
                                      </p:cBhvr>
                                      <p:by x="25000" y="100000"/>
                                    </p:animScale>
                                  </p:childTnLst>
                                </p:cTn>
                              </p:par>
                              <p:par>
                                <p:cTn id="33" presetID="6" presetClass="emph" presetSubtype="0" fill="hold" nodeType="withEffect">
                                  <p:stCondLst>
                                    <p:cond delay="0"/>
                                  </p:stCondLst>
                                  <p:childTnLst>
                                    <p:animScale>
                                      <p:cBhvr>
                                        <p:cTn id="34" dur="1000" fill="hold"/>
                                        <p:tgtEl>
                                          <p:spTgt spid="59"/>
                                        </p:tgtEl>
                                      </p:cBhvr>
                                      <p:by x="25000" y="100000"/>
                                    </p:animScale>
                                  </p:childTnLst>
                                </p:cTn>
                              </p:par>
                              <p:par>
                                <p:cTn id="35" presetID="6" presetClass="emph" presetSubtype="0" fill="hold" nodeType="withEffect">
                                  <p:stCondLst>
                                    <p:cond delay="0"/>
                                  </p:stCondLst>
                                  <p:childTnLst>
                                    <p:animScale>
                                      <p:cBhvr>
                                        <p:cTn id="36" dur="1000" fill="hold"/>
                                        <p:tgtEl>
                                          <p:spTgt spid="60"/>
                                        </p:tgtEl>
                                      </p:cBhvr>
                                      <p:by x="25000" y="100000"/>
                                    </p:animScale>
                                  </p:childTnLst>
                                </p:cTn>
                              </p:par>
                              <p:par>
                                <p:cTn id="37" presetID="6" presetClass="emph" presetSubtype="0" fill="hold" nodeType="withEffect">
                                  <p:stCondLst>
                                    <p:cond delay="0"/>
                                  </p:stCondLst>
                                  <p:childTnLst>
                                    <p:animScale>
                                      <p:cBhvr>
                                        <p:cTn id="38" dur="1000" fill="hold"/>
                                        <p:tgtEl>
                                          <p:spTgt spid="61"/>
                                        </p:tgtEl>
                                      </p:cBhvr>
                                      <p:by x="400000" y="4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3"/>
          <p:cNvSpPr>
            <a:spLocks noGrp="1"/>
          </p:cNvSpPr>
          <p:nvPr>
            <p:ph type="dt" sz="quarter" idx="10"/>
          </p:nvPr>
        </p:nvSpPr>
        <p:spPr>
          <a:xfrm>
            <a:off x="0" y="6492875"/>
            <a:ext cx="1070680" cy="365125"/>
          </a:xfrm>
        </p:spPr>
        <p:txBody>
          <a:bodyPr/>
          <a:lstStyle/>
          <a:p>
            <a:pPr>
              <a:defRPr/>
            </a:pPr>
            <a:r>
              <a:rPr lang="cs-CZ" smtClean="0">
                <a:solidFill>
                  <a:srgbClr val="40458C"/>
                </a:solidFill>
                <a:latin typeface="Tahoma"/>
                <a:ea typeface="ＭＳ Ｐゴシック"/>
              </a:rPr>
              <a:t>12.11.2019</a:t>
            </a:r>
            <a:endParaRPr lang="en-US" dirty="0">
              <a:solidFill>
                <a:srgbClr val="40458C"/>
              </a:solidFill>
              <a:latin typeface="Tahoma"/>
              <a:ea typeface="ＭＳ Ｐゴシック"/>
            </a:endParaRPr>
          </a:p>
        </p:txBody>
      </p:sp>
      <p:sp>
        <p:nvSpPr>
          <p:cNvPr id="9" name="Footer Placeholder 4"/>
          <p:cNvSpPr>
            <a:spLocks noGrp="1"/>
          </p:cNvSpPr>
          <p:nvPr>
            <p:ph type="ftr" sz="quarter" idx="11"/>
          </p:nvPr>
        </p:nvSpPr>
        <p:spPr>
          <a:xfrm>
            <a:off x="1749778" y="6442781"/>
            <a:ext cx="4755443" cy="365125"/>
          </a:xfrm>
        </p:spPr>
        <p:txBody>
          <a:bodyPr/>
          <a:lstStyle/>
          <a:p>
            <a:pPr>
              <a:defRPr/>
            </a:pPr>
            <a:r>
              <a:rPr lang="cs-CZ" dirty="0" smtClean="0">
                <a:solidFill>
                  <a:srgbClr val="40458C"/>
                </a:solidFill>
                <a:latin typeface="Tahoma"/>
                <a:ea typeface="ＭＳ Ｐゴシック"/>
              </a:rPr>
              <a:t>SP, IEEE RT </a:t>
            </a:r>
            <a:r>
              <a:rPr lang="cs-CZ" dirty="0" err="1" smtClean="0">
                <a:solidFill>
                  <a:srgbClr val="40458C"/>
                </a:solidFill>
                <a:latin typeface="Tahoma"/>
                <a:ea typeface="ＭＳ Ｐゴシック"/>
              </a:rPr>
              <a:t>School</a:t>
            </a:r>
            <a:r>
              <a:rPr lang="cs-CZ" dirty="0" smtClean="0">
                <a:solidFill>
                  <a:srgbClr val="40458C"/>
                </a:solidFill>
                <a:latin typeface="Tahoma"/>
                <a:ea typeface="ＭＳ Ｐゴシック"/>
              </a:rPr>
              <a:t>, 10.-15.2019, </a:t>
            </a:r>
            <a:r>
              <a:rPr lang="cs-CZ" dirty="0" err="1" smtClean="0">
                <a:solidFill>
                  <a:srgbClr val="40458C"/>
                </a:solidFill>
                <a:latin typeface="Tahoma"/>
                <a:ea typeface="ＭＳ Ｐゴシック"/>
              </a:rPr>
              <a:t>Kuala</a:t>
            </a:r>
            <a:r>
              <a:rPr lang="cs-CZ" dirty="0" smtClean="0">
                <a:solidFill>
                  <a:srgbClr val="40458C"/>
                </a:solidFill>
                <a:latin typeface="Tahoma"/>
                <a:ea typeface="ＭＳ Ｐゴシック"/>
              </a:rPr>
              <a:t> </a:t>
            </a:r>
            <a:r>
              <a:rPr lang="cs-CZ" dirty="0" err="1" smtClean="0">
                <a:solidFill>
                  <a:srgbClr val="40458C"/>
                </a:solidFill>
                <a:latin typeface="Tahoma"/>
                <a:ea typeface="ＭＳ Ｐゴシック"/>
              </a:rPr>
              <a:t>Lumpur</a:t>
            </a:r>
            <a:r>
              <a:rPr lang="cs-CZ" dirty="0" smtClean="0">
                <a:solidFill>
                  <a:srgbClr val="40458C"/>
                </a:solidFill>
                <a:latin typeface="Tahoma"/>
                <a:ea typeface="ＭＳ Ｐゴシック"/>
              </a:rPr>
              <a:t>, </a:t>
            </a:r>
            <a:r>
              <a:rPr lang="cs-CZ" dirty="0" err="1" smtClean="0">
                <a:solidFill>
                  <a:srgbClr val="40458C"/>
                </a:solidFill>
                <a:latin typeface="Tahoma"/>
                <a:ea typeface="ＭＳ Ｐゴシック"/>
              </a:rPr>
              <a:t>Malaysia</a:t>
            </a:r>
            <a:endParaRPr lang="en-US" dirty="0">
              <a:solidFill>
                <a:srgbClr val="40458C"/>
              </a:solidFill>
              <a:latin typeface="Tahoma"/>
              <a:ea typeface="ＭＳ Ｐゴシック"/>
            </a:endParaRPr>
          </a:p>
        </p:txBody>
      </p:sp>
      <p:sp>
        <p:nvSpPr>
          <p:cNvPr id="630786" name="Rectangle 2"/>
          <p:cNvSpPr>
            <a:spLocks noGrp="1" noChangeArrowheads="1"/>
          </p:cNvSpPr>
          <p:nvPr>
            <p:ph type="title"/>
          </p:nvPr>
        </p:nvSpPr>
        <p:spPr>
          <a:xfrm>
            <a:off x="973666" y="304800"/>
            <a:ext cx="7181321" cy="1143000"/>
          </a:xfrm>
        </p:spPr>
        <p:txBody>
          <a:bodyPr/>
          <a:lstStyle/>
          <a:p>
            <a:pPr eaLnBrk="1" hangingPunct="1">
              <a:defRPr/>
            </a:pPr>
            <a:r>
              <a:rPr lang="en-US" sz="2400" b="1" dirty="0" smtClean="0"/>
              <a:t>3D-visualization of proton tracks in </a:t>
            </a:r>
            <a:r>
              <a:rPr lang="en-US" sz="2400" b="1" dirty="0" err="1" smtClean="0"/>
              <a:t>Timepix</a:t>
            </a:r>
            <a:r>
              <a:rPr lang="en-US" sz="2400" b="1" dirty="0" smtClean="0"/>
              <a:t> silicon pixel detector. Illumination under different angles and different applied biases</a:t>
            </a:r>
            <a:endParaRPr lang="cs-CZ" sz="2400" b="1" dirty="0" smtClean="0"/>
          </a:p>
        </p:txBody>
      </p:sp>
      <p:pic>
        <p:nvPicPr>
          <p:cNvPr id="630787" name="Picture 3" descr="Clusters 30V 76deg red 2d + 3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7900" y="3916363"/>
            <a:ext cx="3937000" cy="1908175"/>
          </a:xfrm>
          <a:prstGeom prst="rect">
            <a:avLst/>
          </a:prstGeom>
          <a:noFill/>
          <a:ln w="12700">
            <a:solidFill>
              <a:srgbClr val="1A1C3A"/>
            </a:solidFill>
            <a:miter lim="800000"/>
            <a:headEnd/>
            <a:tailEnd/>
          </a:ln>
          <a:extLst>
            <a:ext uri="{909E8E84-426E-40dd-AFC4-6F175D3DCCD1}">
              <a14:hiddenFill xmlns:a14="http://schemas.microsoft.com/office/drawing/2010/main">
                <a:solidFill>
                  <a:srgbClr val="FFFFFF"/>
                </a:solidFill>
              </a14:hiddenFill>
            </a:ext>
          </a:extLst>
        </p:spPr>
      </p:pic>
      <p:pic>
        <p:nvPicPr>
          <p:cNvPr id="630788" name="Picture 4" descr="Clusters 30V 0deg red 2d + 3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7900" y="1717675"/>
            <a:ext cx="3983038" cy="1908175"/>
          </a:xfrm>
          <a:prstGeom prst="rect">
            <a:avLst/>
          </a:prstGeom>
          <a:noFill/>
          <a:ln w="12700">
            <a:solidFill>
              <a:srgbClr val="1A1C3A"/>
            </a:solidFill>
            <a:miter lim="800000"/>
            <a:headEnd/>
            <a:tailEnd/>
          </a:ln>
          <a:extLst>
            <a:ext uri="{909E8E84-426E-40dd-AFC4-6F175D3DCCD1}">
              <a14:hiddenFill xmlns:a14="http://schemas.microsoft.com/office/drawing/2010/main">
                <a:solidFill>
                  <a:srgbClr val="FFFFFF"/>
                </a:solidFill>
              </a14:hiddenFill>
            </a:ext>
          </a:extLst>
        </p:spPr>
      </p:pic>
      <p:pic>
        <p:nvPicPr>
          <p:cNvPr id="88070" name="Picture 5" descr="Clusters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5013" y="1717675"/>
            <a:ext cx="3932237" cy="1908175"/>
          </a:xfrm>
          <a:prstGeom prst="rect">
            <a:avLst/>
          </a:prstGeom>
          <a:noFill/>
          <a:ln w="12700">
            <a:solidFill>
              <a:srgbClr val="1A1C3A"/>
            </a:solidFill>
            <a:miter lim="800000"/>
            <a:headEnd/>
            <a:tailEnd/>
          </a:ln>
          <a:extLst>
            <a:ext uri="{909E8E84-426E-40dd-AFC4-6F175D3DCCD1}">
              <a14:hiddenFill xmlns:a14="http://schemas.microsoft.com/office/drawing/2010/main">
                <a:solidFill>
                  <a:srgbClr val="FFFFFF"/>
                </a:solidFill>
              </a14:hiddenFill>
            </a:ext>
          </a:extLst>
        </p:spPr>
      </p:pic>
      <p:pic>
        <p:nvPicPr>
          <p:cNvPr id="630790" name="Picture 6" descr="Clusters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5013" y="3916363"/>
            <a:ext cx="3921125" cy="1908175"/>
          </a:xfrm>
          <a:prstGeom prst="rect">
            <a:avLst/>
          </a:prstGeom>
          <a:noFill/>
          <a:ln w="12700">
            <a:solidFill>
              <a:srgbClr val="1A1C3A"/>
            </a:solidFill>
            <a:miter lim="800000"/>
            <a:headEnd/>
            <a:tailEnd/>
          </a:ln>
          <a:extLst>
            <a:ext uri="{909E8E84-426E-40dd-AFC4-6F175D3DCCD1}">
              <a14:hiddenFill xmlns:a14="http://schemas.microsoft.com/office/drawing/2010/main">
                <a:solidFill>
                  <a:srgbClr val="FFFFFF"/>
                </a:solidFill>
              </a14:hiddenFill>
            </a:ext>
          </a:extLst>
        </p:spPr>
      </p:pic>
      <p:sp>
        <p:nvSpPr>
          <p:cNvPr id="630791" name="Text Box 7"/>
          <p:cNvSpPr txBox="1">
            <a:spLocks noChangeArrowheads="1"/>
          </p:cNvSpPr>
          <p:nvPr/>
        </p:nvSpPr>
        <p:spPr bwMode="auto">
          <a:xfrm>
            <a:off x="707231" y="5824538"/>
            <a:ext cx="8161338" cy="523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spAutoFit/>
          </a:bodyPr>
          <a:lstStyle/>
          <a:p>
            <a:pPr algn="l" defTabSz="457200" fontAlgn="auto">
              <a:spcBef>
                <a:spcPts val="0"/>
              </a:spcBef>
              <a:spcAft>
                <a:spcPts val="0"/>
              </a:spcAft>
              <a:defRPr/>
            </a:pPr>
            <a:r>
              <a:rPr lang="en-US" sz="1400" dirty="0">
                <a:solidFill>
                  <a:srgbClr val="40458C"/>
                </a:solidFill>
                <a:latin typeface="Tahoma"/>
                <a:ea typeface="ＭＳ Ｐゴシック"/>
                <a:cs typeface="+mn-cs"/>
              </a:rPr>
              <a:t>What is the spatial resolution? X- and Y-coordinates are determined with a precision of about 500nm.  Determination of angle is with a precision of about 1</a:t>
            </a:r>
            <a:r>
              <a:rPr lang="en-US" sz="1400" baseline="30000" dirty="0">
                <a:solidFill>
                  <a:srgbClr val="40458C"/>
                </a:solidFill>
                <a:latin typeface="Tahoma"/>
                <a:ea typeface="ＭＳ Ｐゴシック"/>
                <a:cs typeface="+mn-cs"/>
              </a:rPr>
              <a:t>o</a:t>
            </a:r>
            <a:r>
              <a:rPr lang="en-US" sz="1400" dirty="0">
                <a:solidFill>
                  <a:srgbClr val="40458C"/>
                </a:solidFill>
                <a:latin typeface="Tahoma"/>
                <a:ea typeface="ＭＳ Ｐゴシック"/>
                <a:cs typeface="+mn-cs"/>
              </a:rPr>
              <a:t>. It needs additional experiments. </a:t>
            </a:r>
            <a:endParaRPr lang="cs-CZ" sz="1400" dirty="0">
              <a:solidFill>
                <a:srgbClr val="40458C"/>
              </a:solidFill>
              <a:latin typeface="Tahoma"/>
              <a:ea typeface="ＭＳ Ｐゴシック"/>
              <a:cs typeface="+mn-cs"/>
            </a:endParaRPr>
          </a:p>
        </p:txBody>
      </p:sp>
      <p:sp>
        <p:nvSpPr>
          <p:cNvPr id="3" name="Slide Number Placeholder 2"/>
          <p:cNvSpPr>
            <a:spLocks noGrp="1"/>
          </p:cNvSpPr>
          <p:nvPr>
            <p:ph type="sldNum" sz="quarter" idx="10"/>
          </p:nvPr>
        </p:nvSpPr>
        <p:spPr/>
        <p:txBody>
          <a:bodyPr/>
          <a:lstStyle/>
          <a:p>
            <a:pPr>
              <a:defRPr/>
            </a:pPr>
            <a:fld id="{DCF99F4B-C945-7040-BCC5-6B0D07EB820C}" type="slidenum">
              <a:rPr lang="en-US" smtClean="0"/>
              <a:pPr>
                <a:defRPr/>
              </a:pPr>
              <a:t>11</a:t>
            </a:fld>
            <a:endParaRPr lang="en-US" dirty="0"/>
          </a:p>
        </p:txBody>
      </p:sp>
    </p:spTree>
    <p:extLst>
      <p:ext uri="{BB962C8B-B14F-4D97-AF65-F5344CB8AC3E}">
        <p14:creationId xmlns:p14="http://schemas.microsoft.com/office/powerpoint/2010/main" val="33722150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630790"/>
                                        </p:tgtEl>
                                        <p:attrNameLst>
                                          <p:attrName>style.visibility</p:attrName>
                                        </p:attrNameLst>
                                      </p:cBhvr>
                                      <p:to>
                                        <p:strVal val="visible"/>
                                      </p:to>
                                    </p:set>
                                    <p:animEffect transition="in" filter="fade">
                                      <p:cBhvr>
                                        <p:cTn id="7" dur="500"/>
                                        <p:tgtEl>
                                          <p:spTgt spid="63079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630788"/>
                                        </p:tgtEl>
                                        <p:attrNameLst>
                                          <p:attrName>style.visibility</p:attrName>
                                        </p:attrNameLst>
                                      </p:cBhvr>
                                      <p:to>
                                        <p:strVal val="visible"/>
                                      </p:to>
                                    </p:set>
                                    <p:animEffect transition="in" filter="fade">
                                      <p:cBhvr>
                                        <p:cTn id="12" dur="500"/>
                                        <p:tgtEl>
                                          <p:spTgt spid="63078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630787"/>
                                        </p:tgtEl>
                                        <p:attrNameLst>
                                          <p:attrName>style.visibility</p:attrName>
                                        </p:attrNameLst>
                                      </p:cBhvr>
                                      <p:to>
                                        <p:strVal val="visible"/>
                                      </p:to>
                                    </p:set>
                                    <p:animEffect transition="in" filter="fade">
                                      <p:cBhvr>
                                        <p:cTn id="17" dur="500"/>
                                        <p:tgtEl>
                                          <p:spTgt spid="6307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eaLnBrk="1" hangingPunct="1">
              <a:defRPr/>
            </a:pPr>
            <a:r>
              <a:rPr lang="en-US" dirty="0" smtClean="0">
                <a:effectLst>
                  <a:outerShdw blurRad="38100" dist="38100" dir="2700000" algn="tl">
                    <a:srgbClr val="DDDDDD"/>
                  </a:outerShdw>
                </a:effectLst>
              </a:rPr>
              <a:t>Flock of 11 MeV protons entering </a:t>
            </a:r>
            <a:br>
              <a:rPr lang="en-US" dirty="0" smtClean="0">
                <a:effectLst>
                  <a:outerShdw blurRad="38100" dist="38100" dir="2700000" algn="tl">
                    <a:srgbClr val="DDDDDD"/>
                  </a:outerShdw>
                </a:effectLst>
              </a:rPr>
            </a:br>
            <a:r>
              <a:rPr lang="en-US" dirty="0" smtClean="0">
                <a:effectLst>
                  <a:outerShdw blurRad="38100" dist="38100" dir="2700000" algn="tl">
                    <a:srgbClr val="DDDDDD"/>
                  </a:outerShdw>
                </a:effectLst>
              </a:rPr>
              <a:t>the silicon sensor under 85</a:t>
            </a:r>
            <a:r>
              <a:rPr lang="en-US" baseline="30000" dirty="0" smtClean="0">
                <a:effectLst>
                  <a:outerShdw blurRad="38100" dist="38100" dir="2700000" algn="tl">
                    <a:srgbClr val="DDDDDD"/>
                  </a:outerShdw>
                </a:effectLst>
              </a:rPr>
              <a:t>o </a:t>
            </a:r>
            <a:endParaRPr lang="cs-CZ" baseline="30000" dirty="0" smtClean="0">
              <a:effectLst>
                <a:outerShdw blurRad="38100" dist="38100" dir="2700000" algn="tl">
                  <a:srgbClr val="DDDDDD"/>
                </a:outerShdw>
              </a:effectLst>
            </a:endParaRPr>
          </a:p>
        </p:txBody>
      </p:sp>
      <p:sp>
        <p:nvSpPr>
          <p:cNvPr id="17" name="Date Placeholder 1"/>
          <p:cNvSpPr>
            <a:spLocks noGrp="1"/>
          </p:cNvSpPr>
          <p:nvPr>
            <p:ph type="dt" sz="quarter" idx="11"/>
          </p:nvPr>
        </p:nvSpPr>
        <p:spPr>
          <a:xfrm>
            <a:off x="7939" y="6480175"/>
            <a:ext cx="933356" cy="377825"/>
          </a:xfrm>
        </p:spPr>
        <p:txBody>
          <a:bodyPr/>
          <a:lstStyle/>
          <a:p>
            <a:pPr>
              <a:defRPr/>
            </a:pPr>
            <a:r>
              <a:rPr lang="cs-CZ" smtClean="0"/>
              <a:t>12.11.2019</a:t>
            </a:r>
            <a:endParaRPr lang="en-US" dirty="0"/>
          </a:p>
        </p:txBody>
      </p:sp>
      <p:sp>
        <p:nvSpPr>
          <p:cNvPr id="63491" name="Footer Placeholder 2"/>
          <p:cNvSpPr>
            <a:spLocks noGrp="1"/>
          </p:cNvSpPr>
          <p:nvPr>
            <p:ph type="ftr" sz="quarter" idx="12"/>
          </p:nvPr>
        </p:nvSpPr>
        <p:spPr bwMode="auto">
          <a:xfrm>
            <a:off x="941295" y="6356349"/>
            <a:ext cx="6885642" cy="63612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cs-CZ" sz="1200" smtClean="0"/>
              <a:t>SP, IEEE RT School, 10.-15.2019, Kuala Lumpur, Malaysia</a:t>
            </a:r>
            <a:endParaRPr lang="en-US" sz="1200" dirty="0"/>
          </a:p>
        </p:txBody>
      </p:sp>
      <p:sp>
        <p:nvSpPr>
          <p:cNvPr id="63492" name="Zástupný symbol pro zápatí 4"/>
          <p:cNvSpPr txBox="1">
            <a:spLocks noGrp="1"/>
          </p:cNvSpPr>
          <p:nvPr/>
        </p:nvSpPr>
        <p:spPr bwMode="auto">
          <a:xfrm>
            <a:off x="7057519" y="3354407"/>
            <a:ext cx="3849112" cy="329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endParaRPr lang="cs-CZ" sz="900">
              <a:latin typeface="Tahoma" charset="0"/>
            </a:endParaRPr>
          </a:p>
          <a:p>
            <a:pPr algn="l" eaLnBrk="1" hangingPunct="1"/>
            <a:endParaRPr lang="en-US" sz="900">
              <a:latin typeface="Tahoma" charset="0"/>
            </a:endParaRPr>
          </a:p>
        </p:txBody>
      </p:sp>
      <p:sp>
        <p:nvSpPr>
          <p:cNvPr id="63493"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sz="3600"/>
          </a:p>
        </p:txBody>
      </p:sp>
      <p:pic>
        <p:nvPicPr>
          <p:cNvPr id="56341" name="Picture 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700" y="2552700"/>
            <a:ext cx="3632200" cy="3883025"/>
          </a:xfrm>
          <a:prstGeom prst="rect">
            <a:avLst/>
          </a:prstGeom>
          <a:noFill/>
          <a:ln>
            <a:noFill/>
          </a:ln>
          <a:effectLst>
            <a:outerShdw blurRad="63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Skupina 33"/>
          <p:cNvGrpSpPr>
            <a:grpSpLocks/>
          </p:cNvGrpSpPr>
          <p:nvPr/>
        </p:nvGrpSpPr>
        <p:grpSpPr bwMode="auto">
          <a:xfrm>
            <a:off x="2176463" y="3022600"/>
            <a:ext cx="5949950" cy="1955800"/>
            <a:chOff x="2175933" y="3023063"/>
            <a:chExt cx="5949734" cy="1955339"/>
          </a:xfrm>
        </p:grpSpPr>
        <p:sp>
          <p:nvSpPr>
            <p:cNvPr id="63502" name="Obdélník 22"/>
            <p:cNvSpPr>
              <a:spLocks noChangeArrowheads="1"/>
            </p:cNvSpPr>
            <p:nvPr/>
          </p:nvSpPr>
          <p:spPr bwMode="auto">
            <a:xfrm>
              <a:off x="2175933" y="4809067"/>
              <a:ext cx="338667" cy="169334"/>
            </a:xfrm>
            <a:prstGeom prst="rect">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sz="3600"/>
            </a:p>
          </p:txBody>
        </p:sp>
        <p:pic>
          <p:nvPicPr>
            <p:cNvPr id="63503"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4567" y="3023063"/>
              <a:ext cx="2961100" cy="1955338"/>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pic>
        <p:cxnSp>
          <p:nvCxnSpPr>
            <p:cNvPr id="63504" name="Přímá spojovací čára 25"/>
            <p:cNvCxnSpPr>
              <a:cxnSpLocks noChangeShapeType="1"/>
            </p:cNvCxnSpPr>
            <p:nvPr/>
          </p:nvCxnSpPr>
          <p:spPr bwMode="auto">
            <a:xfrm flipV="1">
              <a:off x="2514600" y="3023063"/>
              <a:ext cx="2649967" cy="1675938"/>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cxnSp>
        <p:cxnSp>
          <p:nvCxnSpPr>
            <p:cNvPr id="63505" name="Přímá spojovací čára 27"/>
            <p:cNvCxnSpPr>
              <a:cxnSpLocks noChangeShapeType="1"/>
            </p:cNvCxnSpPr>
            <p:nvPr/>
          </p:nvCxnSpPr>
          <p:spPr bwMode="auto">
            <a:xfrm>
              <a:off x="2514600" y="4978401"/>
              <a:ext cx="2649967" cy="1"/>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cxnSp>
      </p:grpSp>
      <p:sp>
        <p:nvSpPr>
          <p:cNvPr id="36" name="TextovéPole 35"/>
          <p:cNvSpPr txBox="1">
            <a:spLocks noChangeArrowheads="1"/>
          </p:cNvSpPr>
          <p:nvPr/>
        </p:nvSpPr>
        <p:spPr bwMode="auto">
          <a:xfrm>
            <a:off x="5003800" y="2262188"/>
            <a:ext cx="37449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l-GR" sz="1600"/>
              <a:t>Δ</a:t>
            </a:r>
            <a:r>
              <a:rPr lang="en-US" sz="1600"/>
              <a:t>E/</a:t>
            </a:r>
            <a:r>
              <a:rPr lang="el-GR" sz="1600"/>
              <a:t>Δ</a:t>
            </a:r>
            <a:r>
              <a:rPr lang="en-US" sz="1600"/>
              <a:t>x Bragg profile nicely pronounced, proton range about 960 </a:t>
            </a:r>
            <a:r>
              <a:rPr lang="el-GR" sz="1600"/>
              <a:t>μ</a:t>
            </a:r>
            <a:r>
              <a:rPr lang="en-US" sz="1600"/>
              <a:t>m</a:t>
            </a:r>
            <a:endParaRPr lang="el-GR" sz="1600"/>
          </a:p>
        </p:txBody>
      </p:sp>
      <p:grpSp>
        <p:nvGrpSpPr>
          <p:cNvPr id="8" name="Skupina 37"/>
          <p:cNvGrpSpPr>
            <a:grpSpLocks/>
          </p:cNvGrpSpPr>
          <p:nvPr/>
        </p:nvGrpSpPr>
        <p:grpSpPr bwMode="auto">
          <a:xfrm>
            <a:off x="6524625" y="4570413"/>
            <a:ext cx="2001838" cy="1855787"/>
            <a:chOff x="6525346" y="4570298"/>
            <a:chExt cx="2001296" cy="1865711"/>
          </a:xfrm>
        </p:grpSpPr>
        <p:pic>
          <p:nvPicPr>
            <p:cNvPr id="56343" name="Picture 2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25346" y="4570298"/>
              <a:ext cx="2001296" cy="1865711"/>
            </a:xfrm>
            <a:prstGeom prst="rect">
              <a:avLst/>
            </a:prstGeom>
            <a:noFill/>
            <a:ln>
              <a:noFill/>
            </a:ln>
            <a:effectLst>
              <a:outerShdw blurRad="63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501" name="TextovéPole 36"/>
            <p:cNvSpPr txBox="1">
              <a:spLocks noChangeArrowheads="1"/>
            </p:cNvSpPr>
            <p:nvPr/>
          </p:nvSpPr>
          <p:spPr bwMode="auto">
            <a:xfrm>
              <a:off x="6525346" y="4591022"/>
              <a:ext cx="13019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t>Fit by model</a:t>
              </a:r>
              <a:endParaRPr lang="cs-CZ" sz="1600"/>
            </a:p>
          </p:txBody>
        </p:sp>
      </p:grpSp>
      <p:sp>
        <p:nvSpPr>
          <p:cNvPr id="19" name="Obdélník 18"/>
          <p:cNvSpPr/>
          <p:nvPr/>
        </p:nvSpPr>
        <p:spPr bwMode="auto">
          <a:xfrm flipV="1">
            <a:off x="8748713" y="6845299"/>
            <a:ext cx="63500" cy="45719"/>
          </a:xfrm>
          <a:prstGeom prst="rect">
            <a:avLst/>
          </a:prstGeom>
          <a:solidFill>
            <a:srgbClr val="FFFFFF"/>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a:defRPr/>
            </a:pPr>
            <a:endParaRPr lang="cs-CZ">
              <a:cs typeface="+mn-cs"/>
            </a:endParaRPr>
          </a:p>
        </p:txBody>
      </p:sp>
      <p:sp>
        <p:nvSpPr>
          <p:cNvPr id="4" name="Slide Number Placeholder 3"/>
          <p:cNvSpPr>
            <a:spLocks noGrp="1"/>
          </p:cNvSpPr>
          <p:nvPr>
            <p:ph type="sldNum" sz="quarter" idx="10"/>
          </p:nvPr>
        </p:nvSpPr>
        <p:spPr/>
        <p:txBody>
          <a:bodyPr/>
          <a:lstStyle/>
          <a:p>
            <a:pPr>
              <a:defRPr/>
            </a:pPr>
            <a:fld id="{DCF99F4B-C945-7040-BCC5-6B0D07EB820C}" type="slidenum">
              <a:rPr lang="en-US" smtClean="0"/>
              <a:pPr>
                <a:defRPr/>
              </a:pPr>
              <a:t>12</a:t>
            </a:fld>
            <a:endParaRPr lang="en-US" dirty="0"/>
          </a:p>
        </p:txBody>
      </p:sp>
    </p:spTree>
    <p:extLst>
      <p:ext uri="{BB962C8B-B14F-4D97-AF65-F5344CB8AC3E}">
        <p14:creationId xmlns:p14="http://schemas.microsoft.com/office/powerpoint/2010/main" val="203211271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dirty="0">
                <a:effectLst>
                  <a:outerShdw blurRad="38100" dist="38100" dir="2700000" algn="tl">
                    <a:srgbClr val="DDDDDD"/>
                  </a:outerShdw>
                </a:effectLst>
                <a:latin typeface="Tahoma" charset="0"/>
                <a:cs typeface="Arial" charset="0"/>
              </a:rPr>
              <a:t>Typical observed </a:t>
            </a:r>
            <a:r>
              <a:rPr lang="en-US" dirty="0" smtClean="0">
                <a:effectLst>
                  <a:outerShdw blurRad="38100" dist="38100" dir="2700000" algn="tl">
                    <a:srgbClr val="DDDDDD"/>
                  </a:outerShdw>
                </a:effectLst>
                <a:latin typeface="Tahoma" charset="0"/>
                <a:cs typeface="Arial" charset="0"/>
              </a:rPr>
              <a:t>tracks of particles used for hadron </a:t>
            </a:r>
            <a:r>
              <a:rPr lang="en-US" dirty="0">
                <a:effectLst>
                  <a:outerShdw blurRad="38100" dist="38100" dir="2700000" algn="tl">
                    <a:srgbClr val="DDDDDD"/>
                  </a:outerShdw>
                </a:effectLst>
                <a:latin typeface="Tahoma" charset="0"/>
                <a:cs typeface="Arial" charset="0"/>
              </a:rPr>
              <a:t>therapy beam</a:t>
            </a:r>
          </a:p>
        </p:txBody>
      </p:sp>
      <p:sp>
        <p:nvSpPr>
          <p:cNvPr id="99330" name="Content Placeholder 2" descr="Rectangle: Click to edit Master text styles&#10;Second level&#10;Third level&#10;Fourth level&#10;Fifth level"/>
          <p:cNvSpPr>
            <a:spLocks noGrp="1"/>
          </p:cNvSpPr>
          <p:nvPr>
            <p:ph idx="1"/>
          </p:nvPr>
        </p:nvSpPr>
        <p:spPr>
          <a:xfrm>
            <a:off x="795338" y="2473325"/>
            <a:ext cx="1778000" cy="393700"/>
          </a:xfrm>
        </p:spPr>
        <p:txBody>
          <a:bodyPr/>
          <a:lstStyle/>
          <a:p>
            <a:pPr marL="0" indent="0" algn="ctr">
              <a:buFont typeface="Wingdings" charset="0"/>
              <a:buNone/>
              <a:defRPr/>
            </a:pPr>
            <a:r>
              <a:rPr lang="en-US" sz="1800" dirty="0">
                <a:latin typeface="Tahoma" charset="0"/>
              </a:rPr>
              <a:t>Protons 48 MeV</a:t>
            </a:r>
          </a:p>
        </p:txBody>
      </p:sp>
      <p:sp>
        <p:nvSpPr>
          <p:cNvPr id="65539" name="Date Placeholder 3"/>
          <p:cNvSpPr>
            <a:spLocks noGrp="1"/>
          </p:cNvSpPr>
          <p:nvPr>
            <p:ph type="dt"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r>
              <a:rPr lang="cs-CZ" sz="900" smtClean="0"/>
              <a:t>12.11.2019</a:t>
            </a:r>
            <a:endParaRPr lang="en-US" sz="900"/>
          </a:p>
        </p:txBody>
      </p:sp>
      <p:sp>
        <p:nvSpPr>
          <p:cNvPr id="65540"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900" smtClean="0">
                <a:solidFill>
                  <a:srgbClr val="40458C"/>
                </a:solidFill>
                <a:latin typeface="Tahoma" charset="0"/>
              </a:rPr>
              <a:t>SP, IEEE RT School, 10.-15.2019, Kuala Lumpur, Malaysia</a:t>
            </a:r>
            <a:endParaRPr lang="en-US" sz="900">
              <a:solidFill>
                <a:srgbClr val="40458C"/>
              </a:solidFill>
              <a:latin typeface="Tahoma" charset="0"/>
            </a:endParaRPr>
          </a:p>
        </p:txBody>
      </p:sp>
      <p:pic>
        <p:nvPicPr>
          <p:cNvPr id="7271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0988" y="2870200"/>
            <a:ext cx="2019300" cy="2008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5542" name="Content Placeholder 2"/>
          <p:cNvSpPr txBox="1">
            <a:spLocks/>
          </p:cNvSpPr>
          <p:nvPr/>
        </p:nvSpPr>
        <p:spPr bwMode="auto">
          <a:xfrm>
            <a:off x="2906713" y="2459038"/>
            <a:ext cx="1933575" cy="395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a:spcBef>
                <a:spcPct val="20000"/>
              </a:spcBef>
              <a:buClr>
                <a:srgbClr val="6F89F7"/>
              </a:buClr>
              <a:buSzPct val="110000"/>
              <a:buFont typeface="Wingdings" charset="0"/>
              <a:buNone/>
            </a:pPr>
            <a:r>
              <a:rPr lang="en-US" sz="1800">
                <a:solidFill>
                  <a:srgbClr val="40458C"/>
                </a:solidFill>
                <a:latin typeface="Tahoma" charset="0"/>
              </a:rPr>
              <a:t>Protons 221 MeV</a:t>
            </a:r>
          </a:p>
        </p:txBody>
      </p:sp>
      <p:pic>
        <p:nvPicPr>
          <p:cNvPr id="727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5225" y="2857500"/>
            <a:ext cx="1995488" cy="1998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5544" name="Content Placeholder 2"/>
          <p:cNvSpPr txBox="1">
            <a:spLocks/>
          </p:cNvSpPr>
          <p:nvPr/>
        </p:nvSpPr>
        <p:spPr bwMode="auto">
          <a:xfrm>
            <a:off x="4975225" y="2443163"/>
            <a:ext cx="2547938" cy="43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a:spcBef>
                <a:spcPct val="20000"/>
              </a:spcBef>
              <a:buClr>
                <a:srgbClr val="6F89F7"/>
              </a:buClr>
              <a:buSzPct val="110000"/>
              <a:buFont typeface="Wingdings" charset="0"/>
              <a:buNone/>
            </a:pPr>
            <a:r>
              <a:rPr lang="en-US" sz="1800">
                <a:solidFill>
                  <a:srgbClr val="40458C"/>
                </a:solidFill>
                <a:latin typeface="Tahoma" charset="0"/>
              </a:rPr>
              <a:t>Carbons 89 MeV/u</a:t>
            </a:r>
          </a:p>
        </p:txBody>
      </p:sp>
      <p:sp>
        <p:nvSpPr>
          <p:cNvPr id="65545" name="TextBox 8"/>
          <p:cNvSpPr txBox="1">
            <a:spLocks noChangeArrowheads="1"/>
          </p:cNvSpPr>
          <p:nvPr/>
        </p:nvSpPr>
        <p:spPr bwMode="auto">
          <a:xfrm>
            <a:off x="704850" y="4856163"/>
            <a:ext cx="20129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solidFill>
                  <a:srgbClr val="40458C"/>
                </a:solidFill>
              </a:rPr>
              <a:t>Only protons and their scattering, no secondaries.</a:t>
            </a:r>
          </a:p>
        </p:txBody>
      </p:sp>
      <p:sp>
        <p:nvSpPr>
          <p:cNvPr id="65546" name="TextBox 13"/>
          <p:cNvSpPr txBox="1">
            <a:spLocks noChangeArrowheads="1"/>
          </p:cNvSpPr>
          <p:nvPr/>
        </p:nvSpPr>
        <p:spPr bwMode="auto">
          <a:xfrm>
            <a:off x="2743200" y="4878388"/>
            <a:ext cx="20193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solidFill>
                  <a:srgbClr val="40458C"/>
                </a:solidFill>
              </a:rPr>
              <a:t>Many secondaries, (delta electrons fragments).</a:t>
            </a:r>
          </a:p>
        </p:txBody>
      </p:sp>
      <p:sp>
        <p:nvSpPr>
          <p:cNvPr id="65547" name="TextBox 14"/>
          <p:cNvSpPr txBox="1">
            <a:spLocks noChangeArrowheads="1"/>
          </p:cNvSpPr>
          <p:nvPr/>
        </p:nvSpPr>
        <p:spPr bwMode="auto">
          <a:xfrm>
            <a:off x="4975225" y="4838700"/>
            <a:ext cx="1995488"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solidFill>
                  <a:srgbClr val="40458C"/>
                </a:solidFill>
              </a:rPr>
              <a:t>Carbons and protons and their scattering, no secondaries.</a:t>
            </a:r>
          </a:p>
        </p:txBody>
      </p:sp>
      <p:pic>
        <p:nvPicPr>
          <p:cNvPr id="7271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4850" y="2879725"/>
            <a:ext cx="2012950" cy="2008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7271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26275" y="2849563"/>
            <a:ext cx="2012950" cy="200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5550" name="Content Placeholder 2"/>
          <p:cNvSpPr txBox="1">
            <a:spLocks/>
          </p:cNvSpPr>
          <p:nvPr/>
        </p:nvSpPr>
        <p:spPr bwMode="auto">
          <a:xfrm>
            <a:off x="7026275" y="2432050"/>
            <a:ext cx="2117725"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a:spcBef>
                <a:spcPct val="20000"/>
              </a:spcBef>
              <a:buClr>
                <a:srgbClr val="6F89F7"/>
              </a:buClr>
              <a:buSzPct val="110000"/>
              <a:buFont typeface="Wingdings" charset="0"/>
              <a:buNone/>
            </a:pPr>
            <a:r>
              <a:rPr lang="en-US" sz="1800">
                <a:solidFill>
                  <a:srgbClr val="40458C"/>
                </a:solidFill>
                <a:latin typeface="Tahoma" charset="0"/>
              </a:rPr>
              <a:t>Carbons 430 MeV/u</a:t>
            </a:r>
          </a:p>
        </p:txBody>
      </p:sp>
      <p:sp>
        <p:nvSpPr>
          <p:cNvPr id="65551" name="TextBox 18"/>
          <p:cNvSpPr txBox="1">
            <a:spLocks noChangeArrowheads="1"/>
          </p:cNvSpPr>
          <p:nvPr/>
        </p:nvSpPr>
        <p:spPr bwMode="auto">
          <a:xfrm>
            <a:off x="7026275" y="4832350"/>
            <a:ext cx="1993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solidFill>
                  <a:srgbClr val="40458C"/>
                </a:solidFill>
              </a:rPr>
              <a:t>Carbons and many secondaries.</a:t>
            </a:r>
          </a:p>
        </p:txBody>
      </p:sp>
      <p:sp>
        <p:nvSpPr>
          <p:cNvPr id="4" name="Slide Number Placeholder 3"/>
          <p:cNvSpPr>
            <a:spLocks noGrp="1"/>
          </p:cNvSpPr>
          <p:nvPr>
            <p:ph type="sldNum" sz="quarter" idx="10"/>
          </p:nvPr>
        </p:nvSpPr>
        <p:spPr/>
        <p:txBody>
          <a:bodyPr/>
          <a:lstStyle/>
          <a:p>
            <a:pPr>
              <a:defRPr/>
            </a:pPr>
            <a:fld id="{DCF99F4B-C945-7040-BCC5-6B0D07EB820C}" type="slidenum">
              <a:rPr lang="en-US" smtClean="0"/>
              <a:pPr>
                <a:defRPr/>
              </a:pPr>
              <a:t>13</a:t>
            </a:fld>
            <a:endParaRPr lang="en-US" dirty="0"/>
          </a:p>
        </p:txBody>
      </p:sp>
    </p:spTree>
    <p:extLst>
      <p:ext uri="{BB962C8B-B14F-4D97-AF65-F5344CB8AC3E}">
        <p14:creationId xmlns:p14="http://schemas.microsoft.com/office/powerpoint/2010/main" val="1329012044"/>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838200" y="14111"/>
            <a:ext cx="7433470" cy="1312333"/>
          </a:xfrm>
        </p:spPr>
        <p:txBody>
          <a:bodyPr/>
          <a:lstStyle/>
          <a:p>
            <a:pPr algn="ctr">
              <a:defRPr/>
            </a:pPr>
            <a:r>
              <a:rPr lang="en-US" sz="2800" dirty="0" smtClean="0">
                <a:effectLst>
                  <a:outerShdw blurRad="38100" dist="38100" dir="2700000" algn="tl">
                    <a:srgbClr val="DDDDDD"/>
                  </a:outerShdw>
                </a:effectLst>
                <a:latin typeface="Tahoma" charset="0"/>
                <a:cs typeface="Arial" charset="0"/>
              </a:rPr>
              <a:t>Track </a:t>
            </a:r>
            <a:r>
              <a:rPr lang="en-US" sz="2800" dirty="0">
                <a:effectLst>
                  <a:outerShdw blurRad="38100" dist="38100" dir="2700000" algn="tl">
                    <a:srgbClr val="DDDDDD"/>
                  </a:outerShdw>
                </a:effectLst>
                <a:latin typeface="Tahoma" charset="0"/>
                <a:cs typeface="Arial" charset="0"/>
              </a:rPr>
              <a:t>of MIP </a:t>
            </a:r>
            <a:r>
              <a:rPr lang="en-US" sz="2800" dirty="0" smtClean="0">
                <a:effectLst>
                  <a:outerShdw blurRad="38100" dist="38100" dir="2700000" algn="tl">
                    <a:srgbClr val="DDDDDD"/>
                  </a:outerShdw>
                </a:effectLst>
                <a:latin typeface="Tahoma" charset="0"/>
                <a:cs typeface="Arial" charset="0"/>
              </a:rPr>
              <a:t>particle </a:t>
            </a:r>
            <a:r>
              <a:rPr lang="en-US" sz="2800" dirty="0">
                <a:effectLst>
                  <a:outerShdw blurRad="38100" dist="38100" dir="2700000" algn="tl">
                    <a:srgbClr val="DDDDDD"/>
                  </a:outerShdw>
                </a:effectLst>
                <a:latin typeface="Tahoma" charset="0"/>
                <a:cs typeface="Arial" charset="0"/>
              </a:rPr>
              <a:t>– </a:t>
            </a:r>
            <a:r>
              <a:rPr lang="en-US" sz="2800" dirty="0" smtClean="0">
                <a:effectLst>
                  <a:outerShdw blurRad="38100" dist="38100" dir="2700000" algn="tl">
                    <a:srgbClr val="DDDDDD"/>
                  </a:outerShdw>
                </a:effectLst>
                <a:latin typeface="Tahoma" charset="0"/>
                <a:cs typeface="Arial" charset="0"/>
              </a:rPr>
              <a:t>cosmic </a:t>
            </a:r>
            <a:r>
              <a:rPr lang="en-US" sz="2800" dirty="0" err="1" smtClean="0">
                <a:effectLst>
                  <a:outerShdw blurRad="38100" dist="38100" dir="2700000" algn="tl">
                    <a:srgbClr val="DDDDDD"/>
                  </a:outerShdw>
                </a:effectLst>
                <a:latin typeface="Tahoma" charset="0"/>
                <a:cs typeface="Arial" charset="0"/>
              </a:rPr>
              <a:t>muon</a:t>
            </a:r>
            <a:r>
              <a:rPr lang="en-US" sz="2800" dirty="0">
                <a:effectLst>
                  <a:outerShdw blurRad="38100" dist="38100" dir="2700000" algn="tl">
                    <a:srgbClr val="DDDDDD"/>
                  </a:outerShdw>
                </a:effectLst>
                <a:latin typeface="Tahoma" charset="0"/>
                <a:cs typeface="Arial" charset="0"/>
              </a:rPr>
              <a:t/>
            </a:r>
            <a:br>
              <a:rPr lang="en-US" sz="2800" dirty="0">
                <a:effectLst>
                  <a:outerShdw blurRad="38100" dist="38100" dir="2700000" algn="tl">
                    <a:srgbClr val="DDDDDD"/>
                  </a:outerShdw>
                </a:effectLst>
                <a:latin typeface="Tahoma" charset="0"/>
                <a:cs typeface="Arial" charset="0"/>
              </a:rPr>
            </a:br>
            <a:r>
              <a:rPr lang="en-US" sz="1800" dirty="0">
                <a:solidFill>
                  <a:srgbClr val="0000FF"/>
                </a:solidFill>
                <a:effectLst>
                  <a:outerShdw blurRad="38100" dist="38100" dir="2700000" algn="tl">
                    <a:srgbClr val="DDDDDD"/>
                  </a:outerShdw>
                </a:effectLst>
                <a:latin typeface="Tahoma" charset="0"/>
                <a:cs typeface="Arial" charset="0"/>
              </a:rPr>
              <a:t>C</a:t>
            </a:r>
            <a:r>
              <a:rPr lang="en-US" sz="1800" dirty="0" smtClean="0">
                <a:solidFill>
                  <a:srgbClr val="0000FF"/>
                </a:solidFill>
                <a:effectLst>
                  <a:outerShdw blurRad="38100" dist="38100" dir="2700000" algn="tl">
                    <a:srgbClr val="DDDDDD"/>
                  </a:outerShdw>
                </a:effectLst>
                <a:latin typeface="Tahoma" charset="0"/>
                <a:cs typeface="Arial" charset="0"/>
              </a:rPr>
              <a:t>harge </a:t>
            </a:r>
            <a:r>
              <a:rPr lang="en-US" sz="1800" dirty="0">
                <a:solidFill>
                  <a:srgbClr val="0000FF"/>
                </a:solidFill>
                <a:effectLst>
                  <a:outerShdw blurRad="38100" dist="38100" dir="2700000" algn="tl">
                    <a:srgbClr val="DDDDDD"/>
                  </a:outerShdw>
                </a:effectLst>
                <a:latin typeface="Tahoma" charset="0"/>
                <a:cs typeface="Arial" charset="0"/>
              </a:rPr>
              <a:t>sharing </a:t>
            </a:r>
            <a:r>
              <a:rPr lang="en-US" sz="1800" dirty="0" smtClean="0">
                <a:solidFill>
                  <a:srgbClr val="0000FF"/>
                </a:solidFill>
                <a:effectLst>
                  <a:outerShdw blurRad="38100" dist="38100" dir="2700000" algn="tl">
                    <a:srgbClr val="DDDDDD"/>
                  </a:outerShdw>
                </a:effectLst>
                <a:latin typeface="Tahoma" charset="0"/>
                <a:cs typeface="Arial" charset="0"/>
              </a:rPr>
              <a:t>effect helps to determine all three track coordinates with quite high resolution (deeply </a:t>
            </a:r>
            <a:r>
              <a:rPr lang="en-US" sz="1800" dirty="0" err="1" smtClean="0">
                <a:solidFill>
                  <a:srgbClr val="0000FF"/>
                </a:solidFill>
                <a:effectLst>
                  <a:outerShdw blurRad="38100" dist="38100" dir="2700000" algn="tl">
                    <a:srgbClr val="DDDDDD"/>
                  </a:outerShdw>
                </a:effectLst>
                <a:latin typeface="Tahoma" charset="0"/>
                <a:cs typeface="Arial" charset="0"/>
              </a:rPr>
              <a:t>submicrometric</a:t>
            </a:r>
            <a:r>
              <a:rPr lang="en-US" sz="1800" dirty="0" smtClean="0">
                <a:solidFill>
                  <a:srgbClr val="0000FF"/>
                </a:solidFill>
                <a:effectLst>
                  <a:outerShdw blurRad="38100" dist="38100" dir="2700000" algn="tl">
                    <a:srgbClr val="DDDDDD"/>
                  </a:outerShdw>
                </a:effectLst>
                <a:latin typeface="Tahoma" charset="0"/>
                <a:cs typeface="Arial" charset="0"/>
              </a:rPr>
              <a:t> in case of x and y)</a:t>
            </a:r>
            <a:endParaRPr lang="cs-CZ" sz="1800" dirty="0">
              <a:solidFill>
                <a:srgbClr val="0000FF"/>
              </a:solidFill>
              <a:effectLst>
                <a:outerShdw blurRad="38100" dist="38100" dir="2700000" algn="tl">
                  <a:srgbClr val="DDDDDD"/>
                </a:outerShdw>
              </a:effectLst>
              <a:latin typeface="Tahoma" charset="0"/>
              <a:cs typeface="Arial" charset="0"/>
            </a:endParaRPr>
          </a:p>
        </p:txBody>
      </p:sp>
      <p:sp>
        <p:nvSpPr>
          <p:cNvPr id="4" name="Content Placeholder 3" descr="Rectangle: Click to edit Master text styles&#10;Second level&#10;Third level&#10;Fourth level&#10;Fifth level"/>
          <p:cNvSpPr>
            <a:spLocks noGrp="1"/>
          </p:cNvSpPr>
          <p:nvPr>
            <p:ph idx="1"/>
          </p:nvPr>
        </p:nvSpPr>
        <p:spPr/>
        <p:txBody>
          <a:bodyPr/>
          <a:lstStyle/>
          <a:p>
            <a:pPr marL="0" indent="0">
              <a:buNone/>
              <a:defRPr/>
            </a:pPr>
            <a:endParaRPr lang="en-US" dirty="0"/>
          </a:p>
        </p:txBody>
      </p:sp>
      <p:sp>
        <p:nvSpPr>
          <p:cNvPr id="67587" name="Date Placeholder 3"/>
          <p:cNvSpPr>
            <a:spLocks noGrp="1"/>
          </p:cNvSpPr>
          <p:nvPr>
            <p:ph type="dt" sz="quarter" idx="11"/>
          </p:nvPr>
        </p:nvSpPr>
        <p:spPr bwMode="auto">
          <a:xfrm>
            <a:off x="7938" y="6452004"/>
            <a:ext cx="1069975"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cs-CZ" sz="1000" smtClean="0">
                <a:cs typeface="Arial" charset="0"/>
              </a:rPr>
              <a:t>12.11.2019</a:t>
            </a:r>
            <a:endParaRPr lang="en-US" sz="1000" dirty="0">
              <a:cs typeface="Arial" charset="0"/>
            </a:endParaRPr>
          </a:p>
        </p:txBody>
      </p:sp>
      <p:sp>
        <p:nvSpPr>
          <p:cNvPr id="67588" name="Footer Placeholder 4"/>
          <p:cNvSpPr>
            <a:spLocks noGrp="1"/>
          </p:cNvSpPr>
          <p:nvPr>
            <p:ph type="ftr" sz="quarter" idx="12"/>
          </p:nvPr>
        </p:nvSpPr>
        <p:spPr bwMode="auto">
          <a:xfrm>
            <a:off x="962889" y="6492875"/>
            <a:ext cx="6237287"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cs-CZ" sz="1000" smtClean="0">
                <a:latin typeface="Tahoma" charset="0"/>
                <a:cs typeface="Arial" charset="0"/>
              </a:rPr>
              <a:t>SP, IEEE RT School, 10.-15.2019, Kuala Lumpur, Malaysia</a:t>
            </a:r>
            <a:endParaRPr lang="cs-CZ" sz="1000" dirty="0">
              <a:latin typeface="Tahoma" charset="0"/>
              <a:cs typeface="Arial" charset="0"/>
            </a:endParaRPr>
          </a:p>
        </p:txBody>
      </p:sp>
      <p:pic>
        <p:nvPicPr>
          <p:cNvPr id="6758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0638" y="4810125"/>
            <a:ext cx="5013325"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590" name="Text Box 11"/>
          <p:cNvSpPr txBox="1">
            <a:spLocks noChangeArrowheads="1"/>
          </p:cNvSpPr>
          <p:nvPr/>
        </p:nvSpPr>
        <p:spPr bwMode="auto">
          <a:xfrm>
            <a:off x="1395413" y="6140450"/>
            <a:ext cx="36512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000000"/>
                </a:solidFill>
                <a:cs typeface="Arial" charset="0"/>
              </a:rPr>
              <a:t>Track recorded by TimePix device</a:t>
            </a:r>
            <a:endParaRPr lang="cs-CZ" sz="1800">
              <a:solidFill>
                <a:srgbClr val="000000"/>
              </a:solidFill>
              <a:cs typeface="Arial" charset="0"/>
            </a:endParaRPr>
          </a:p>
        </p:txBody>
      </p:sp>
      <p:grpSp>
        <p:nvGrpSpPr>
          <p:cNvPr id="2" name="Group 16"/>
          <p:cNvGrpSpPr>
            <a:grpSpLocks/>
          </p:cNvGrpSpPr>
          <p:nvPr/>
        </p:nvGrpSpPr>
        <p:grpSpPr bwMode="auto">
          <a:xfrm>
            <a:off x="6161088" y="1841500"/>
            <a:ext cx="2271712" cy="2735263"/>
            <a:chOff x="3881" y="1160"/>
            <a:chExt cx="1431" cy="1723"/>
          </a:xfrm>
        </p:grpSpPr>
        <p:pic>
          <p:nvPicPr>
            <p:cNvPr id="67756" name="Picture 8"/>
            <p:cNvPicPr>
              <a:picLocks noChangeAspect="1" noChangeArrowheads="1"/>
            </p:cNvPicPr>
            <p:nvPr/>
          </p:nvPicPr>
          <p:blipFill>
            <a:blip r:embed="rId3">
              <a:extLst>
                <a:ext uri="{28A0092B-C50C-407E-A947-70E740481C1C}">
                  <a14:useLocalDpi xmlns:a14="http://schemas.microsoft.com/office/drawing/2010/main" val="0"/>
                </a:ext>
              </a:extLst>
            </a:blip>
            <a:srcRect t="14320"/>
            <a:stretch>
              <a:fillRect/>
            </a:stretch>
          </p:blipFill>
          <p:spPr bwMode="auto">
            <a:xfrm rot="-5400000">
              <a:off x="4033" y="1706"/>
              <a:ext cx="1377" cy="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757" name="Text Box 12"/>
            <p:cNvSpPr txBox="1">
              <a:spLocks noChangeArrowheads="1"/>
            </p:cNvSpPr>
            <p:nvPr/>
          </p:nvSpPr>
          <p:spPr bwMode="auto">
            <a:xfrm>
              <a:off x="3881" y="1160"/>
              <a:ext cx="1431"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b="1">
                  <a:solidFill>
                    <a:srgbClr val="000000"/>
                  </a:solidFill>
                  <a:cs typeface="Arial" charset="0"/>
                </a:rPr>
                <a:t>Energy distribution fit by convolution of Landau and Gauss distribution</a:t>
              </a:r>
              <a:endParaRPr lang="cs-CZ" sz="1200" b="1">
                <a:solidFill>
                  <a:srgbClr val="000000"/>
                </a:solidFill>
                <a:cs typeface="Arial" charset="0"/>
              </a:endParaRPr>
            </a:p>
          </p:txBody>
        </p:sp>
      </p:grpSp>
      <p:grpSp>
        <p:nvGrpSpPr>
          <p:cNvPr id="3" name="Group 15"/>
          <p:cNvGrpSpPr>
            <a:grpSpLocks/>
          </p:cNvGrpSpPr>
          <p:nvPr/>
        </p:nvGrpSpPr>
        <p:grpSpPr bwMode="auto">
          <a:xfrm>
            <a:off x="838200" y="2171700"/>
            <a:ext cx="5494338" cy="3543300"/>
            <a:chOff x="528" y="1368"/>
            <a:chExt cx="3461" cy="2232"/>
          </a:xfrm>
        </p:grpSpPr>
        <p:pic>
          <p:nvPicPr>
            <p:cNvPr id="67753"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 y="1368"/>
              <a:ext cx="3461" cy="1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754" name="Line 13"/>
            <p:cNvSpPr>
              <a:spLocks noChangeShapeType="1"/>
            </p:cNvSpPr>
            <p:nvPr/>
          </p:nvSpPr>
          <p:spPr bwMode="auto">
            <a:xfrm flipV="1">
              <a:off x="879" y="2508"/>
              <a:ext cx="0" cy="1092"/>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7755" name="Line 14"/>
            <p:cNvSpPr>
              <a:spLocks noChangeShapeType="1"/>
            </p:cNvSpPr>
            <p:nvPr/>
          </p:nvSpPr>
          <p:spPr bwMode="auto">
            <a:xfrm flipV="1">
              <a:off x="3929" y="2484"/>
              <a:ext cx="0" cy="1092"/>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7593" name="Skupina 13"/>
          <p:cNvGrpSpPr>
            <a:grpSpLocks/>
          </p:cNvGrpSpPr>
          <p:nvPr/>
        </p:nvGrpSpPr>
        <p:grpSpPr bwMode="auto">
          <a:xfrm>
            <a:off x="6821488" y="4799013"/>
            <a:ext cx="1741487" cy="1831975"/>
            <a:chOff x="887413" y="1863725"/>
            <a:chExt cx="3438525" cy="3614738"/>
          </a:xfrm>
        </p:grpSpPr>
        <p:sp>
          <p:nvSpPr>
            <p:cNvPr id="67595" name="Rectangle 29"/>
            <p:cNvSpPr>
              <a:spLocks noChangeArrowheads="1"/>
            </p:cNvSpPr>
            <p:nvPr/>
          </p:nvSpPr>
          <p:spPr bwMode="auto">
            <a:xfrm>
              <a:off x="1054100" y="2197100"/>
              <a:ext cx="193675" cy="1292225"/>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596" name="Rectangle 30"/>
            <p:cNvSpPr>
              <a:spLocks noChangeArrowheads="1"/>
            </p:cNvSpPr>
            <p:nvPr/>
          </p:nvSpPr>
          <p:spPr bwMode="auto">
            <a:xfrm>
              <a:off x="1247775" y="2197100"/>
              <a:ext cx="193675" cy="1292225"/>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597" name="Rectangle 31"/>
            <p:cNvSpPr>
              <a:spLocks noChangeArrowheads="1"/>
            </p:cNvSpPr>
            <p:nvPr/>
          </p:nvSpPr>
          <p:spPr bwMode="auto">
            <a:xfrm>
              <a:off x="1441450" y="2197100"/>
              <a:ext cx="193675" cy="1292225"/>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598" name="Rectangle 32"/>
            <p:cNvSpPr>
              <a:spLocks noChangeArrowheads="1"/>
            </p:cNvSpPr>
            <p:nvPr/>
          </p:nvSpPr>
          <p:spPr bwMode="auto">
            <a:xfrm>
              <a:off x="1635125" y="2197100"/>
              <a:ext cx="193675" cy="1292225"/>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599" name="Rectangle 33"/>
            <p:cNvSpPr>
              <a:spLocks noChangeArrowheads="1"/>
            </p:cNvSpPr>
            <p:nvPr/>
          </p:nvSpPr>
          <p:spPr bwMode="auto">
            <a:xfrm>
              <a:off x="1828800" y="2197100"/>
              <a:ext cx="193675" cy="1292225"/>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00" name="Rectangle 34"/>
            <p:cNvSpPr>
              <a:spLocks noChangeArrowheads="1"/>
            </p:cNvSpPr>
            <p:nvPr/>
          </p:nvSpPr>
          <p:spPr bwMode="auto">
            <a:xfrm>
              <a:off x="2022475" y="2197100"/>
              <a:ext cx="193675" cy="1292225"/>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01" name="Rectangle 35"/>
            <p:cNvSpPr>
              <a:spLocks noChangeArrowheads="1"/>
            </p:cNvSpPr>
            <p:nvPr/>
          </p:nvSpPr>
          <p:spPr bwMode="auto">
            <a:xfrm>
              <a:off x="2216150" y="2197100"/>
              <a:ext cx="193675" cy="1292225"/>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02" name="Rectangle 36"/>
            <p:cNvSpPr>
              <a:spLocks noChangeArrowheads="1"/>
            </p:cNvSpPr>
            <p:nvPr/>
          </p:nvSpPr>
          <p:spPr bwMode="auto">
            <a:xfrm>
              <a:off x="2409825" y="2197100"/>
              <a:ext cx="193675" cy="1292225"/>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03" name="Rectangle 37"/>
            <p:cNvSpPr>
              <a:spLocks noChangeArrowheads="1"/>
            </p:cNvSpPr>
            <p:nvPr/>
          </p:nvSpPr>
          <p:spPr bwMode="auto">
            <a:xfrm>
              <a:off x="2603500" y="2197100"/>
              <a:ext cx="193675" cy="1292225"/>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04" name="Rectangle 38"/>
            <p:cNvSpPr>
              <a:spLocks noChangeArrowheads="1"/>
            </p:cNvSpPr>
            <p:nvPr/>
          </p:nvSpPr>
          <p:spPr bwMode="auto">
            <a:xfrm>
              <a:off x="2797175" y="2197100"/>
              <a:ext cx="193675" cy="1292225"/>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05" name="Rectangle 39"/>
            <p:cNvSpPr>
              <a:spLocks noChangeArrowheads="1"/>
            </p:cNvSpPr>
            <p:nvPr/>
          </p:nvSpPr>
          <p:spPr bwMode="auto">
            <a:xfrm>
              <a:off x="2990850" y="2197100"/>
              <a:ext cx="193675" cy="1292225"/>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06" name="Rectangle 40"/>
            <p:cNvSpPr>
              <a:spLocks noChangeArrowheads="1"/>
            </p:cNvSpPr>
            <p:nvPr/>
          </p:nvSpPr>
          <p:spPr bwMode="auto">
            <a:xfrm>
              <a:off x="3184525" y="2197100"/>
              <a:ext cx="193675" cy="1292225"/>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07" name="Rectangle 41"/>
            <p:cNvSpPr>
              <a:spLocks noChangeArrowheads="1"/>
            </p:cNvSpPr>
            <p:nvPr/>
          </p:nvSpPr>
          <p:spPr bwMode="auto">
            <a:xfrm>
              <a:off x="3378200" y="2197100"/>
              <a:ext cx="193675" cy="1292225"/>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08" name="Rectangle 42"/>
            <p:cNvSpPr>
              <a:spLocks noChangeArrowheads="1"/>
            </p:cNvSpPr>
            <p:nvPr/>
          </p:nvSpPr>
          <p:spPr bwMode="auto">
            <a:xfrm>
              <a:off x="3571875" y="2197100"/>
              <a:ext cx="193675" cy="1292225"/>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09" name="Rectangle 43"/>
            <p:cNvSpPr>
              <a:spLocks noChangeArrowheads="1"/>
            </p:cNvSpPr>
            <p:nvPr/>
          </p:nvSpPr>
          <p:spPr bwMode="auto">
            <a:xfrm>
              <a:off x="3765550" y="2197100"/>
              <a:ext cx="193675" cy="1292225"/>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10" name="Rectangle 44"/>
            <p:cNvSpPr>
              <a:spLocks noChangeArrowheads="1"/>
            </p:cNvSpPr>
            <p:nvPr/>
          </p:nvSpPr>
          <p:spPr bwMode="auto">
            <a:xfrm>
              <a:off x="3959225" y="2197100"/>
              <a:ext cx="193675" cy="1292225"/>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11" name="Line 45"/>
            <p:cNvSpPr>
              <a:spLocks noChangeShapeType="1"/>
            </p:cNvSpPr>
            <p:nvPr/>
          </p:nvSpPr>
          <p:spPr bwMode="auto">
            <a:xfrm>
              <a:off x="887413" y="1863725"/>
              <a:ext cx="3438525" cy="189071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67612" name="Group 197"/>
            <p:cNvGrpSpPr>
              <a:grpSpLocks/>
            </p:cNvGrpSpPr>
            <p:nvPr/>
          </p:nvGrpSpPr>
          <p:grpSpPr bwMode="auto">
            <a:xfrm>
              <a:off x="1143000" y="2197100"/>
              <a:ext cx="2235200" cy="1292225"/>
              <a:chOff x="720" y="1384"/>
              <a:chExt cx="1408" cy="814"/>
            </a:xfrm>
          </p:grpSpPr>
          <p:sp>
            <p:nvSpPr>
              <p:cNvPr id="159" name="AutoShape 46"/>
              <p:cNvSpPr>
                <a:spLocks noChangeArrowheads="1"/>
              </p:cNvSpPr>
              <p:nvPr/>
            </p:nvSpPr>
            <p:spPr bwMode="auto">
              <a:xfrm>
                <a:off x="720" y="1384"/>
                <a:ext cx="440" cy="814"/>
              </a:xfrm>
              <a:prstGeom prst="triangle">
                <a:avLst>
                  <a:gd name="adj" fmla="val 50000"/>
                </a:avLst>
              </a:prstGeom>
              <a:gradFill rotWithShape="1">
                <a:gsLst>
                  <a:gs pos="0">
                    <a:srgbClr val="FF7C80">
                      <a:alpha val="39000"/>
                    </a:srgbClr>
                  </a:gs>
                  <a:gs pos="50000">
                    <a:srgbClr val="FF0000">
                      <a:alpha val="70000"/>
                    </a:srgbClr>
                  </a:gs>
                  <a:gs pos="100000">
                    <a:srgbClr val="FF7C80">
                      <a:alpha val="39000"/>
                    </a:srgbClr>
                  </a:gs>
                </a:gsLst>
                <a:lin ang="0" scaled="1"/>
              </a:gradFill>
              <a:ln w="9525" algn="ctr">
                <a:noFill/>
                <a:miter lim="800000"/>
                <a:headEnd/>
                <a:tailEnd/>
              </a:ln>
              <a:effectLst/>
            </p:spPr>
            <p:txBody>
              <a:bodyPr wrap="none" anchor="ctr"/>
              <a:lstStyle/>
              <a:p>
                <a:pPr>
                  <a:defRPr/>
                </a:pPr>
                <a:endParaRPr lang="cs-CZ">
                  <a:solidFill>
                    <a:srgbClr val="40458C"/>
                  </a:solidFill>
                  <a:ea typeface="+mn-ea"/>
                  <a:cs typeface="+mn-cs"/>
                </a:endParaRPr>
              </a:p>
            </p:txBody>
          </p:sp>
          <p:sp>
            <p:nvSpPr>
              <p:cNvPr id="160" name="AutoShape 47"/>
              <p:cNvSpPr>
                <a:spLocks noChangeArrowheads="1"/>
              </p:cNvSpPr>
              <p:nvPr/>
            </p:nvSpPr>
            <p:spPr bwMode="auto">
              <a:xfrm>
                <a:off x="2006" y="1988"/>
                <a:ext cx="122" cy="210"/>
              </a:xfrm>
              <a:prstGeom prst="triangle">
                <a:avLst>
                  <a:gd name="adj" fmla="val 50000"/>
                </a:avLst>
              </a:prstGeom>
              <a:gradFill rotWithShape="1">
                <a:gsLst>
                  <a:gs pos="0">
                    <a:srgbClr val="FF7C80">
                      <a:alpha val="39000"/>
                    </a:srgbClr>
                  </a:gs>
                  <a:gs pos="50000">
                    <a:srgbClr val="FF0000">
                      <a:alpha val="70000"/>
                    </a:srgbClr>
                  </a:gs>
                  <a:gs pos="100000">
                    <a:srgbClr val="FF7C80">
                      <a:alpha val="39000"/>
                    </a:srgbClr>
                  </a:gs>
                </a:gsLst>
                <a:lin ang="0" scaled="1"/>
              </a:gradFill>
              <a:ln w="9525" algn="ctr">
                <a:noFill/>
                <a:miter lim="800000"/>
                <a:headEnd/>
                <a:tailEnd/>
              </a:ln>
              <a:effectLst/>
            </p:spPr>
            <p:txBody>
              <a:bodyPr wrap="none" anchor="ctr"/>
              <a:lstStyle/>
              <a:p>
                <a:pPr>
                  <a:defRPr/>
                </a:pPr>
                <a:endParaRPr lang="cs-CZ">
                  <a:solidFill>
                    <a:srgbClr val="40458C"/>
                  </a:solidFill>
                  <a:ea typeface="+mn-ea"/>
                  <a:cs typeface="+mn-cs"/>
                </a:endParaRPr>
              </a:p>
            </p:txBody>
          </p:sp>
          <p:sp>
            <p:nvSpPr>
              <p:cNvPr id="161" name="AutoShape 48"/>
              <p:cNvSpPr>
                <a:spLocks noChangeAspect="1" noChangeArrowheads="1"/>
              </p:cNvSpPr>
              <p:nvPr/>
            </p:nvSpPr>
            <p:spPr bwMode="auto">
              <a:xfrm>
                <a:off x="1382" y="1695"/>
                <a:ext cx="272" cy="503"/>
              </a:xfrm>
              <a:prstGeom prst="triangle">
                <a:avLst>
                  <a:gd name="adj" fmla="val 50000"/>
                </a:avLst>
              </a:prstGeom>
              <a:gradFill rotWithShape="1">
                <a:gsLst>
                  <a:gs pos="0">
                    <a:srgbClr val="FF7C80">
                      <a:alpha val="39000"/>
                    </a:srgbClr>
                  </a:gs>
                  <a:gs pos="50000">
                    <a:srgbClr val="FF0000">
                      <a:alpha val="70000"/>
                    </a:srgbClr>
                  </a:gs>
                  <a:gs pos="100000">
                    <a:srgbClr val="FF7C80">
                      <a:alpha val="39000"/>
                    </a:srgbClr>
                  </a:gs>
                </a:gsLst>
                <a:lin ang="0" scaled="1"/>
              </a:gradFill>
              <a:ln w="9525" algn="ctr">
                <a:noFill/>
                <a:miter lim="800000"/>
                <a:headEnd/>
                <a:tailEnd/>
              </a:ln>
              <a:effectLst/>
            </p:spPr>
            <p:txBody>
              <a:bodyPr wrap="none" anchor="ctr"/>
              <a:lstStyle/>
              <a:p>
                <a:pPr>
                  <a:defRPr/>
                </a:pPr>
                <a:endParaRPr lang="cs-CZ">
                  <a:solidFill>
                    <a:srgbClr val="40458C"/>
                  </a:solidFill>
                  <a:ea typeface="+mn-ea"/>
                  <a:cs typeface="+mn-cs"/>
                </a:endParaRPr>
              </a:p>
            </p:txBody>
          </p:sp>
          <p:sp>
            <p:nvSpPr>
              <p:cNvPr id="67750" name="Line 49"/>
              <p:cNvSpPr>
                <a:spLocks noChangeShapeType="1"/>
              </p:cNvSpPr>
              <p:nvPr/>
            </p:nvSpPr>
            <p:spPr bwMode="auto">
              <a:xfrm>
                <a:off x="720" y="2198"/>
                <a:ext cx="44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7751" name="Line 50"/>
              <p:cNvSpPr>
                <a:spLocks noChangeShapeType="1"/>
              </p:cNvSpPr>
              <p:nvPr/>
            </p:nvSpPr>
            <p:spPr bwMode="auto">
              <a:xfrm>
                <a:off x="1382" y="2198"/>
                <a:ext cx="27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7752" name="Line 51"/>
              <p:cNvSpPr>
                <a:spLocks noChangeShapeType="1"/>
              </p:cNvSpPr>
              <p:nvPr/>
            </p:nvSpPr>
            <p:spPr bwMode="auto">
              <a:xfrm>
                <a:off x="2006" y="2198"/>
                <a:ext cx="12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7613" name="Line 52"/>
            <p:cNvSpPr>
              <a:spLocks noChangeShapeType="1"/>
            </p:cNvSpPr>
            <p:nvPr/>
          </p:nvSpPr>
          <p:spPr bwMode="auto">
            <a:xfrm>
              <a:off x="1054100" y="3648075"/>
              <a:ext cx="0" cy="352425"/>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7614" name="Line 53"/>
            <p:cNvSpPr>
              <a:spLocks noChangeShapeType="1"/>
            </p:cNvSpPr>
            <p:nvPr/>
          </p:nvSpPr>
          <p:spPr bwMode="auto">
            <a:xfrm>
              <a:off x="4152900" y="3648075"/>
              <a:ext cx="0" cy="352425"/>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grpSp>
          <p:nvGrpSpPr>
            <p:cNvPr id="67615" name="Group 104"/>
            <p:cNvGrpSpPr>
              <a:grpSpLocks/>
            </p:cNvGrpSpPr>
            <p:nvPr/>
          </p:nvGrpSpPr>
          <p:grpSpPr bwMode="auto">
            <a:xfrm>
              <a:off x="1054100" y="4122738"/>
              <a:ext cx="3098800" cy="193675"/>
              <a:chOff x="664" y="2597"/>
              <a:chExt cx="1952" cy="122"/>
            </a:xfrm>
          </p:grpSpPr>
          <p:sp>
            <p:nvSpPr>
              <p:cNvPr id="67725" name="Rectangle 54"/>
              <p:cNvSpPr>
                <a:spLocks noChangeArrowheads="1"/>
              </p:cNvSpPr>
              <p:nvPr/>
            </p:nvSpPr>
            <p:spPr bwMode="auto">
              <a:xfrm>
                <a:off x="664"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26" name="Rectangle 55"/>
              <p:cNvSpPr>
                <a:spLocks noChangeArrowheads="1"/>
              </p:cNvSpPr>
              <p:nvPr/>
            </p:nvSpPr>
            <p:spPr bwMode="auto">
              <a:xfrm>
                <a:off x="786"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27" name="Rectangle 56"/>
              <p:cNvSpPr>
                <a:spLocks noChangeArrowheads="1"/>
              </p:cNvSpPr>
              <p:nvPr/>
            </p:nvSpPr>
            <p:spPr bwMode="auto">
              <a:xfrm>
                <a:off x="908"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28" name="Rectangle 57"/>
              <p:cNvSpPr>
                <a:spLocks noChangeArrowheads="1"/>
              </p:cNvSpPr>
              <p:nvPr/>
            </p:nvSpPr>
            <p:spPr bwMode="auto">
              <a:xfrm>
                <a:off x="1030"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29" name="Rectangle 58"/>
              <p:cNvSpPr>
                <a:spLocks noChangeArrowheads="1"/>
              </p:cNvSpPr>
              <p:nvPr/>
            </p:nvSpPr>
            <p:spPr bwMode="auto">
              <a:xfrm>
                <a:off x="1152"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30" name="Rectangle 59"/>
              <p:cNvSpPr>
                <a:spLocks noChangeArrowheads="1"/>
              </p:cNvSpPr>
              <p:nvPr/>
            </p:nvSpPr>
            <p:spPr bwMode="auto">
              <a:xfrm>
                <a:off x="1274"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31" name="Rectangle 60"/>
              <p:cNvSpPr>
                <a:spLocks noChangeArrowheads="1"/>
              </p:cNvSpPr>
              <p:nvPr/>
            </p:nvSpPr>
            <p:spPr bwMode="auto">
              <a:xfrm>
                <a:off x="1396"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32" name="Rectangle 61"/>
              <p:cNvSpPr>
                <a:spLocks noChangeArrowheads="1"/>
              </p:cNvSpPr>
              <p:nvPr/>
            </p:nvSpPr>
            <p:spPr bwMode="auto">
              <a:xfrm>
                <a:off x="1518"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33" name="Rectangle 62"/>
              <p:cNvSpPr>
                <a:spLocks noChangeArrowheads="1"/>
              </p:cNvSpPr>
              <p:nvPr/>
            </p:nvSpPr>
            <p:spPr bwMode="auto">
              <a:xfrm>
                <a:off x="1640"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34" name="Rectangle 63"/>
              <p:cNvSpPr>
                <a:spLocks noChangeArrowheads="1"/>
              </p:cNvSpPr>
              <p:nvPr/>
            </p:nvSpPr>
            <p:spPr bwMode="auto">
              <a:xfrm>
                <a:off x="1762"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35" name="Rectangle 64"/>
              <p:cNvSpPr>
                <a:spLocks noChangeArrowheads="1"/>
              </p:cNvSpPr>
              <p:nvPr/>
            </p:nvSpPr>
            <p:spPr bwMode="auto">
              <a:xfrm>
                <a:off x="1884"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36" name="Rectangle 65"/>
              <p:cNvSpPr>
                <a:spLocks noChangeArrowheads="1"/>
              </p:cNvSpPr>
              <p:nvPr/>
            </p:nvSpPr>
            <p:spPr bwMode="auto">
              <a:xfrm>
                <a:off x="2006"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37" name="Rectangle 66"/>
              <p:cNvSpPr>
                <a:spLocks noChangeArrowheads="1"/>
              </p:cNvSpPr>
              <p:nvPr/>
            </p:nvSpPr>
            <p:spPr bwMode="auto">
              <a:xfrm>
                <a:off x="2128"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38" name="Rectangle 67"/>
              <p:cNvSpPr>
                <a:spLocks noChangeArrowheads="1"/>
              </p:cNvSpPr>
              <p:nvPr/>
            </p:nvSpPr>
            <p:spPr bwMode="auto">
              <a:xfrm>
                <a:off x="2250"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39" name="Rectangle 68"/>
              <p:cNvSpPr>
                <a:spLocks noChangeArrowheads="1"/>
              </p:cNvSpPr>
              <p:nvPr/>
            </p:nvSpPr>
            <p:spPr bwMode="auto">
              <a:xfrm>
                <a:off x="2372"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40" name="Rectangle 69"/>
              <p:cNvSpPr>
                <a:spLocks noChangeArrowheads="1"/>
              </p:cNvSpPr>
              <p:nvPr/>
            </p:nvSpPr>
            <p:spPr bwMode="auto">
              <a:xfrm>
                <a:off x="2494"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grpSp>
        <p:grpSp>
          <p:nvGrpSpPr>
            <p:cNvPr id="67616" name="Group 103"/>
            <p:cNvGrpSpPr>
              <a:grpSpLocks/>
            </p:cNvGrpSpPr>
            <p:nvPr/>
          </p:nvGrpSpPr>
          <p:grpSpPr bwMode="auto">
            <a:xfrm>
              <a:off x="1054100" y="4316413"/>
              <a:ext cx="3098800" cy="193675"/>
              <a:chOff x="800" y="2733"/>
              <a:chExt cx="1952" cy="122"/>
            </a:xfrm>
          </p:grpSpPr>
          <p:sp>
            <p:nvSpPr>
              <p:cNvPr id="67709" name="Rectangle 71"/>
              <p:cNvSpPr>
                <a:spLocks noChangeArrowheads="1"/>
              </p:cNvSpPr>
              <p:nvPr/>
            </p:nvSpPr>
            <p:spPr bwMode="auto">
              <a:xfrm>
                <a:off x="800"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10" name="Rectangle 72"/>
              <p:cNvSpPr>
                <a:spLocks noChangeArrowheads="1"/>
              </p:cNvSpPr>
              <p:nvPr/>
            </p:nvSpPr>
            <p:spPr bwMode="auto">
              <a:xfrm>
                <a:off x="922"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11" name="Rectangle 73"/>
              <p:cNvSpPr>
                <a:spLocks noChangeArrowheads="1"/>
              </p:cNvSpPr>
              <p:nvPr/>
            </p:nvSpPr>
            <p:spPr bwMode="auto">
              <a:xfrm>
                <a:off x="1044"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12" name="Rectangle 74"/>
              <p:cNvSpPr>
                <a:spLocks noChangeArrowheads="1"/>
              </p:cNvSpPr>
              <p:nvPr/>
            </p:nvSpPr>
            <p:spPr bwMode="auto">
              <a:xfrm>
                <a:off x="1166"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13" name="Rectangle 75"/>
              <p:cNvSpPr>
                <a:spLocks noChangeArrowheads="1"/>
              </p:cNvSpPr>
              <p:nvPr/>
            </p:nvSpPr>
            <p:spPr bwMode="auto">
              <a:xfrm>
                <a:off x="1288"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14" name="Rectangle 76"/>
              <p:cNvSpPr>
                <a:spLocks noChangeArrowheads="1"/>
              </p:cNvSpPr>
              <p:nvPr/>
            </p:nvSpPr>
            <p:spPr bwMode="auto">
              <a:xfrm>
                <a:off x="1410"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15" name="Rectangle 77"/>
              <p:cNvSpPr>
                <a:spLocks noChangeArrowheads="1"/>
              </p:cNvSpPr>
              <p:nvPr/>
            </p:nvSpPr>
            <p:spPr bwMode="auto">
              <a:xfrm>
                <a:off x="1532"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16" name="Rectangle 78"/>
              <p:cNvSpPr>
                <a:spLocks noChangeArrowheads="1"/>
              </p:cNvSpPr>
              <p:nvPr/>
            </p:nvSpPr>
            <p:spPr bwMode="auto">
              <a:xfrm>
                <a:off x="1654"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17" name="Rectangle 79"/>
              <p:cNvSpPr>
                <a:spLocks noChangeArrowheads="1"/>
              </p:cNvSpPr>
              <p:nvPr/>
            </p:nvSpPr>
            <p:spPr bwMode="auto">
              <a:xfrm>
                <a:off x="1776"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18" name="Rectangle 80"/>
              <p:cNvSpPr>
                <a:spLocks noChangeArrowheads="1"/>
              </p:cNvSpPr>
              <p:nvPr/>
            </p:nvSpPr>
            <p:spPr bwMode="auto">
              <a:xfrm>
                <a:off x="1898"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19" name="Rectangle 81"/>
              <p:cNvSpPr>
                <a:spLocks noChangeArrowheads="1"/>
              </p:cNvSpPr>
              <p:nvPr/>
            </p:nvSpPr>
            <p:spPr bwMode="auto">
              <a:xfrm>
                <a:off x="2020"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20" name="Rectangle 82"/>
              <p:cNvSpPr>
                <a:spLocks noChangeArrowheads="1"/>
              </p:cNvSpPr>
              <p:nvPr/>
            </p:nvSpPr>
            <p:spPr bwMode="auto">
              <a:xfrm>
                <a:off x="2142"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21" name="Rectangle 83"/>
              <p:cNvSpPr>
                <a:spLocks noChangeArrowheads="1"/>
              </p:cNvSpPr>
              <p:nvPr/>
            </p:nvSpPr>
            <p:spPr bwMode="auto">
              <a:xfrm>
                <a:off x="2264"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22" name="Rectangle 84"/>
              <p:cNvSpPr>
                <a:spLocks noChangeArrowheads="1"/>
              </p:cNvSpPr>
              <p:nvPr/>
            </p:nvSpPr>
            <p:spPr bwMode="auto">
              <a:xfrm>
                <a:off x="2386"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23" name="Rectangle 85"/>
              <p:cNvSpPr>
                <a:spLocks noChangeArrowheads="1"/>
              </p:cNvSpPr>
              <p:nvPr/>
            </p:nvSpPr>
            <p:spPr bwMode="auto">
              <a:xfrm>
                <a:off x="2508"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24" name="Rectangle 86"/>
              <p:cNvSpPr>
                <a:spLocks noChangeArrowheads="1"/>
              </p:cNvSpPr>
              <p:nvPr/>
            </p:nvSpPr>
            <p:spPr bwMode="auto">
              <a:xfrm>
                <a:off x="2630"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grpSp>
        <p:grpSp>
          <p:nvGrpSpPr>
            <p:cNvPr id="67617" name="Group 105"/>
            <p:cNvGrpSpPr>
              <a:grpSpLocks/>
            </p:cNvGrpSpPr>
            <p:nvPr/>
          </p:nvGrpSpPr>
          <p:grpSpPr bwMode="auto">
            <a:xfrm>
              <a:off x="1054100" y="4510088"/>
              <a:ext cx="3098800" cy="193675"/>
              <a:chOff x="664" y="2597"/>
              <a:chExt cx="1952" cy="122"/>
            </a:xfrm>
          </p:grpSpPr>
          <p:sp>
            <p:nvSpPr>
              <p:cNvPr id="67693" name="Rectangle 106"/>
              <p:cNvSpPr>
                <a:spLocks noChangeArrowheads="1"/>
              </p:cNvSpPr>
              <p:nvPr/>
            </p:nvSpPr>
            <p:spPr bwMode="auto">
              <a:xfrm>
                <a:off x="664"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94" name="Rectangle 107"/>
              <p:cNvSpPr>
                <a:spLocks noChangeArrowheads="1"/>
              </p:cNvSpPr>
              <p:nvPr/>
            </p:nvSpPr>
            <p:spPr bwMode="auto">
              <a:xfrm>
                <a:off x="786"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95" name="Rectangle 108"/>
              <p:cNvSpPr>
                <a:spLocks noChangeArrowheads="1"/>
              </p:cNvSpPr>
              <p:nvPr/>
            </p:nvSpPr>
            <p:spPr bwMode="auto">
              <a:xfrm>
                <a:off x="908"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96" name="Rectangle 109"/>
              <p:cNvSpPr>
                <a:spLocks noChangeArrowheads="1"/>
              </p:cNvSpPr>
              <p:nvPr/>
            </p:nvSpPr>
            <p:spPr bwMode="auto">
              <a:xfrm>
                <a:off x="1030"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97" name="Rectangle 110"/>
              <p:cNvSpPr>
                <a:spLocks noChangeArrowheads="1"/>
              </p:cNvSpPr>
              <p:nvPr/>
            </p:nvSpPr>
            <p:spPr bwMode="auto">
              <a:xfrm>
                <a:off x="1152"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98" name="Rectangle 111"/>
              <p:cNvSpPr>
                <a:spLocks noChangeArrowheads="1"/>
              </p:cNvSpPr>
              <p:nvPr/>
            </p:nvSpPr>
            <p:spPr bwMode="auto">
              <a:xfrm>
                <a:off x="1274"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99" name="Rectangle 112"/>
              <p:cNvSpPr>
                <a:spLocks noChangeArrowheads="1"/>
              </p:cNvSpPr>
              <p:nvPr/>
            </p:nvSpPr>
            <p:spPr bwMode="auto">
              <a:xfrm>
                <a:off x="1396"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00" name="Rectangle 113"/>
              <p:cNvSpPr>
                <a:spLocks noChangeArrowheads="1"/>
              </p:cNvSpPr>
              <p:nvPr/>
            </p:nvSpPr>
            <p:spPr bwMode="auto">
              <a:xfrm>
                <a:off x="1518"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01" name="Rectangle 114"/>
              <p:cNvSpPr>
                <a:spLocks noChangeArrowheads="1"/>
              </p:cNvSpPr>
              <p:nvPr/>
            </p:nvSpPr>
            <p:spPr bwMode="auto">
              <a:xfrm>
                <a:off x="1640"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02" name="Rectangle 115"/>
              <p:cNvSpPr>
                <a:spLocks noChangeArrowheads="1"/>
              </p:cNvSpPr>
              <p:nvPr/>
            </p:nvSpPr>
            <p:spPr bwMode="auto">
              <a:xfrm>
                <a:off x="1762"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03" name="Rectangle 116"/>
              <p:cNvSpPr>
                <a:spLocks noChangeArrowheads="1"/>
              </p:cNvSpPr>
              <p:nvPr/>
            </p:nvSpPr>
            <p:spPr bwMode="auto">
              <a:xfrm>
                <a:off x="1884"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04" name="Rectangle 117"/>
              <p:cNvSpPr>
                <a:spLocks noChangeArrowheads="1"/>
              </p:cNvSpPr>
              <p:nvPr/>
            </p:nvSpPr>
            <p:spPr bwMode="auto">
              <a:xfrm>
                <a:off x="2006"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05" name="Rectangle 118"/>
              <p:cNvSpPr>
                <a:spLocks noChangeArrowheads="1"/>
              </p:cNvSpPr>
              <p:nvPr/>
            </p:nvSpPr>
            <p:spPr bwMode="auto">
              <a:xfrm>
                <a:off x="2128"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06" name="Rectangle 119"/>
              <p:cNvSpPr>
                <a:spLocks noChangeArrowheads="1"/>
              </p:cNvSpPr>
              <p:nvPr/>
            </p:nvSpPr>
            <p:spPr bwMode="auto">
              <a:xfrm>
                <a:off x="2250"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07" name="Rectangle 120"/>
              <p:cNvSpPr>
                <a:spLocks noChangeArrowheads="1"/>
              </p:cNvSpPr>
              <p:nvPr/>
            </p:nvSpPr>
            <p:spPr bwMode="auto">
              <a:xfrm>
                <a:off x="2372"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708" name="Rectangle 121"/>
              <p:cNvSpPr>
                <a:spLocks noChangeArrowheads="1"/>
              </p:cNvSpPr>
              <p:nvPr/>
            </p:nvSpPr>
            <p:spPr bwMode="auto">
              <a:xfrm>
                <a:off x="2494"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grpSp>
        <p:grpSp>
          <p:nvGrpSpPr>
            <p:cNvPr id="67618" name="Group 122"/>
            <p:cNvGrpSpPr>
              <a:grpSpLocks/>
            </p:cNvGrpSpPr>
            <p:nvPr/>
          </p:nvGrpSpPr>
          <p:grpSpPr bwMode="auto">
            <a:xfrm>
              <a:off x="1054100" y="4703763"/>
              <a:ext cx="3098800" cy="193675"/>
              <a:chOff x="800" y="2733"/>
              <a:chExt cx="1952" cy="122"/>
            </a:xfrm>
          </p:grpSpPr>
          <p:sp>
            <p:nvSpPr>
              <p:cNvPr id="67677" name="Rectangle 123"/>
              <p:cNvSpPr>
                <a:spLocks noChangeArrowheads="1"/>
              </p:cNvSpPr>
              <p:nvPr/>
            </p:nvSpPr>
            <p:spPr bwMode="auto">
              <a:xfrm>
                <a:off x="800"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78" name="Rectangle 124"/>
              <p:cNvSpPr>
                <a:spLocks noChangeArrowheads="1"/>
              </p:cNvSpPr>
              <p:nvPr/>
            </p:nvSpPr>
            <p:spPr bwMode="auto">
              <a:xfrm>
                <a:off x="922"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79" name="Rectangle 125"/>
              <p:cNvSpPr>
                <a:spLocks noChangeArrowheads="1"/>
              </p:cNvSpPr>
              <p:nvPr/>
            </p:nvSpPr>
            <p:spPr bwMode="auto">
              <a:xfrm>
                <a:off x="1044"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80" name="Rectangle 126"/>
              <p:cNvSpPr>
                <a:spLocks noChangeArrowheads="1"/>
              </p:cNvSpPr>
              <p:nvPr/>
            </p:nvSpPr>
            <p:spPr bwMode="auto">
              <a:xfrm>
                <a:off x="1166"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81" name="Rectangle 127"/>
              <p:cNvSpPr>
                <a:spLocks noChangeArrowheads="1"/>
              </p:cNvSpPr>
              <p:nvPr/>
            </p:nvSpPr>
            <p:spPr bwMode="auto">
              <a:xfrm>
                <a:off x="1288"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82" name="Rectangle 128"/>
              <p:cNvSpPr>
                <a:spLocks noChangeArrowheads="1"/>
              </p:cNvSpPr>
              <p:nvPr/>
            </p:nvSpPr>
            <p:spPr bwMode="auto">
              <a:xfrm>
                <a:off x="1410"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83" name="Rectangle 129"/>
              <p:cNvSpPr>
                <a:spLocks noChangeArrowheads="1"/>
              </p:cNvSpPr>
              <p:nvPr/>
            </p:nvSpPr>
            <p:spPr bwMode="auto">
              <a:xfrm>
                <a:off x="1532"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84" name="Rectangle 130"/>
              <p:cNvSpPr>
                <a:spLocks noChangeArrowheads="1"/>
              </p:cNvSpPr>
              <p:nvPr/>
            </p:nvSpPr>
            <p:spPr bwMode="auto">
              <a:xfrm>
                <a:off x="1654"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85" name="Rectangle 131"/>
              <p:cNvSpPr>
                <a:spLocks noChangeArrowheads="1"/>
              </p:cNvSpPr>
              <p:nvPr/>
            </p:nvSpPr>
            <p:spPr bwMode="auto">
              <a:xfrm>
                <a:off x="1776"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86" name="Rectangle 132"/>
              <p:cNvSpPr>
                <a:spLocks noChangeArrowheads="1"/>
              </p:cNvSpPr>
              <p:nvPr/>
            </p:nvSpPr>
            <p:spPr bwMode="auto">
              <a:xfrm>
                <a:off x="1898"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87" name="Rectangle 133"/>
              <p:cNvSpPr>
                <a:spLocks noChangeArrowheads="1"/>
              </p:cNvSpPr>
              <p:nvPr/>
            </p:nvSpPr>
            <p:spPr bwMode="auto">
              <a:xfrm>
                <a:off x="2020"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88" name="Rectangle 134"/>
              <p:cNvSpPr>
                <a:spLocks noChangeArrowheads="1"/>
              </p:cNvSpPr>
              <p:nvPr/>
            </p:nvSpPr>
            <p:spPr bwMode="auto">
              <a:xfrm>
                <a:off x="2142"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89" name="Rectangle 135"/>
              <p:cNvSpPr>
                <a:spLocks noChangeArrowheads="1"/>
              </p:cNvSpPr>
              <p:nvPr/>
            </p:nvSpPr>
            <p:spPr bwMode="auto">
              <a:xfrm>
                <a:off x="2264"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90" name="Rectangle 136"/>
              <p:cNvSpPr>
                <a:spLocks noChangeArrowheads="1"/>
              </p:cNvSpPr>
              <p:nvPr/>
            </p:nvSpPr>
            <p:spPr bwMode="auto">
              <a:xfrm>
                <a:off x="2386"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91" name="Rectangle 137"/>
              <p:cNvSpPr>
                <a:spLocks noChangeArrowheads="1"/>
              </p:cNvSpPr>
              <p:nvPr/>
            </p:nvSpPr>
            <p:spPr bwMode="auto">
              <a:xfrm>
                <a:off x="2508"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92" name="Rectangle 138"/>
              <p:cNvSpPr>
                <a:spLocks noChangeArrowheads="1"/>
              </p:cNvSpPr>
              <p:nvPr/>
            </p:nvSpPr>
            <p:spPr bwMode="auto">
              <a:xfrm>
                <a:off x="2630"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grpSp>
        <p:grpSp>
          <p:nvGrpSpPr>
            <p:cNvPr id="67619" name="Group 139"/>
            <p:cNvGrpSpPr>
              <a:grpSpLocks/>
            </p:cNvGrpSpPr>
            <p:nvPr/>
          </p:nvGrpSpPr>
          <p:grpSpPr bwMode="auto">
            <a:xfrm>
              <a:off x="1054100" y="4897438"/>
              <a:ext cx="3098800" cy="193675"/>
              <a:chOff x="664" y="2597"/>
              <a:chExt cx="1952" cy="122"/>
            </a:xfrm>
          </p:grpSpPr>
          <p:sp>
            <p:nvSpPr>
              <p:cNvPr id="67661" name="Rectangle 140"/>
              <p:cNvSpPr>
                <a:spLocks noChangeArrowheads="1"/>
              </p:cNvSpPr>
              <p:nvPr/>
            </p:nvSpPr>
            <p:spPr bwMode="auto">
              <a:xfrm>
                <a:off x="664"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62" name="Rectangle 141"/>
              <p:cNvSpPr>
                <a:spLocks noChangeArrowheads="1"/>
              </p:cNvSpPr>
              <p:nvPr/>
            </p:nvSpPr>
            <p:spPr bwMode="auto">
              <a:xfrm>
                <a:off x="786"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63" name="Rectangle 142"/>
              <p:cNvSpPr>
                <a:spLocks noChangeArrowheads="1"/>
              </p:cNvSpPr>
              <p:nvPr/>
            </p:nvSpPr>
            <p:spPr bwMode="auto">
              <a:xfrm>
                <a:off x="908"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64" name="Rectangle 143"/>
              <p:cNvSpPr>
                <a:spLocks noChangeArrowheads="1"/>
              </p:cNvSpPr>
              <p:nvPr/>
            </p:nvSpPr>
            <p:spPr bwMode="auto">
              <a:xfrm>
                <a:off x="1030"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65" name="Rectangle 144"/>
              <p:cNvSpPr>
                <a:spLocks noChangeArrowheads="1"/>
              </p:cNvSpPr>
              <p:nvPr/>
            </p:nvSpPr>
            <p:spPr bwMode="auto">
              <a:xfrm>
                <a:off x="1152"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66" name="Rectangle 145"/>
              <p:cNvSpPr>
                <a:spLocks noChangeArrowheads="1"/>
              </p:cNvSpPr>
              <p:nvPr/>
            </p:nvSpPr>
            <p:spPr bwMode="auto">
              <a:xfrm>
                <a:off x="1274"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67" name="Rectangle 146"/>
              <p:cNvSpPr>
                <a:spLocks noChangeArrowheads="1"/>
              </p:cNvSpPr>
              <p:nvPr/>
            </p:nvSpPr>
            <p:spPr bwMode="auto">
              <a:xfrm>
                <a:off x="1396"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68" name="Rectangle 147"/>
              <p:cNvSpPr>
                <a:spLocks noChangeArrowheads="1"/>
              </p:cNvSpPr>
              <p:nvPr/>
            </p:nvSpPr>
            <p:spPr bwMode="auto">
              <a:xfrm>
                <a:off x="1518"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69" name="Rectangle 148"/>
              <p:cNvSpPr>
                <a:spLocks noChangeArrowheads="1"/>
              </p:cNvSpPr>
              <p:nvPr/>
            </p:nvSpPr>
            <p:spPr bwMode="auto">
              <a:xfrm>
                <a:off x="1640"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70" name="Rectangle 149"/>
              <p:cNvSpPr>
                <a:spLocks noChangeArrowheads="1"/>
              </p:cNvSpPr>
              <p:nvPr/>
            </p:nvSpPr>
            <p:spPr bwMode="auto">
              <a:xfrm>
                <a:off x="1762"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71" name="Rectangle 150"/>
              <p:cNvSpPr>
                <a:spLocks noChangeArrowheads="1"/>
              </p:cNvSpPr>
              <p:nvPr/>
            </p:nvSpPr>
            <p:spPr bwMode="auto">
              <a:xfrm>
                <a:off x="1884"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72" name="Rectangle 151"/>
              <p:cNvSpPr>
                <a:spLocks noChangeArrowheads="1"/>
              </p:cNvSpPr>
              <p:nvPr/>
            </p:nvSpPr>
            <p:spPr bwMode="auto">
              <a:xfrm>
                <a:off x="2006"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73" name="Rectangle 152"/>
              <p:cNvSpPr>
                <a:spLocks noChangeArrowheads="1"/>
              </p:cNvSpPr>
              <p:nvPr/>
            </p:nvSpPr>
            <p:spPr bwMode="auto">
              <a:xfrm>
                <a:off x="2128"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74" name="Rectangle 153"/>
              <p:cNvSpPr>
                <a:spLocks noChangeArrowheads="1"/>
              </p:cNvSpPr>
              <p:nvPr/>
            </p:nvSpPr>
            <p:spPr bwMode="auto">
              <a:xfrm>
                <a:off x="2250"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75" name="Rectangle 154"/>
              <p:cNvSpPr>
                <a:spLocks noChangeArrowheads="1"/>
              </p:cNvSpPr>
              <p:nvPr/>
            </p:nvSpPr>
            <p:spPr bwMode="auto">
              <a:xfrm>
                <a:off x="2372"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76" name="Rectangle 155"/>
              <p:cNvSpPr>
                <a:spLocks noChangeArrowheads="1"/>
              </p:cNvSpPr>
              <p:nvPr/>
            </p:nvSpPr>
            <p:spPr bwMode="auto">
              <a:xfrm>
                <a:off x="2494"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grpSp>
        <p:grpSp>
          <p:nvGrpSpPr>
            <p:cNvPr id="67620" name="Group 156"/>
            <p:cNvGrpSpPr>
              <a:grpSpLocks/>
            </p:cNvGrpSpPr>
            <p:nvPr/>
          </p:nvGrpSpPr>
          <p:grpSpPr bwMode="auto">
            <a:xfrm>
              <a:off x="1054100" y="5091113"/>
              <a:ext cx="3098800" cy="193675"/>
              <a:chOff x="800" y="2733"/>
              <a:chExt cx="1952" cy="122"/>
            </a:xfrm>
          </p:grpSpPr>
          <p:sp>
            <p:nvSpPr>
              <p:cNvPr id="67645" name="Rectangle 157"/>
              <p:cNvSpPr>
                <a:spLocks noChangeArrowheads="1"/>
              </p:cNvSpPr>
              <p:nvPr/>
            </p:nvSpPr>
            <p:spPr bwMode="auto">
              <a:xfrm>
                <a:off x="800"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46" name="Rectangle 158"/>
              <p:cNvSpPr>
                <a:spLocks noChangeArrowheads="1"/>
              </p:cNvSpPr>
              <p:nvPr/>
            </p:nvSpPr>
            <p:spPr bwMode="auto">
              <a:xfrm>
                <a:off x="922"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47" name="Rectangle 159"/>
              <p:cNvSpPr>
                <a:spLocks noChangeArrowheads="1"/>
              </p:cNvSpPr>
              <p:nvPr/>
            </p:nvSpPr>
            <p:spPr bwMode="auto">
              <a:xfrm>
                <a:off x="1044"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48" name="Rectangle 160"/>
              <p:cNvSpPr>
                <a:spLocks noChangeArrowheads="1"/>
              </p:cNvSpPr>
              <p:nvPr/>
            </p:nvSpPr>
            <p:spPr bwMode="auto">
              <a:xfrm>
                <a:off x="1166"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49" name="Rectangle 161"/>
              <p:cNvSpPr>
                <a:spLocks noChangeArrowheads="1"/>
              </p:cNvSpPr>
              <p:nvPr/>
            </p:nvSpPr>
            <p:spPr bwMode="auto">
              <a:xfrm>
                <a:off x="1288"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50" name="Rectangle 162"/>
              <p:cNvSpPr>
                <a:spLocks noChangeArrowheads="1"/>
              </p:cNvSpPr>
              <p:nvPr/>
            </p:nvSpPr>
            <p:spPr bwMode="auto">
              <a:xfrm>
                <a:off x="1410"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51" name="Rectangle 163"/>
              <p:cNvSpPr>
                <a:spLocks noChangeArrowheads="1"/>
              </p:cNvSpPr>
              <p:nvPr/>
            </p:nvSpPr>
            <p:spPr bwMode="auto">
              <a:xfrm>
                <a:off x="1532"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52" name="Rectangle 164"/>
              <p:cNvSpPr>
                <a:spLocks noChangeArrowheads="1"/>
              </p:cNvSpPr>
              <p:nvPr/>
            </p:nvSpPr>
            <p:spPr bwMode="auto">
              <a:xfrm>
                <a:off x="1654"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53" name="Rectangle 165"/>
              <p:cNvSpPr>
                <a:spLocks noChangeArrowheads="1"/>
              </p:cNvSpPr>
              <p:nvPr/>
            </p:nvSpPr>
            <p:spPr bwMode="auto">
              <a:xfrm>
                <a:off x="1776"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54" name="Rectangle 166"/>
              <p:cNvSpPr>
                <a:spLocks noChangeArrowheads="1"/>
              </p:cNvSpPr>
              <p:nvPr/>
            </p:nvSpPr>
            <p:spPr bwMode="auto">
              <a:xfrm>
                <a:off x="1898"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55" name="Rectangle 167"/>
              <p:cNvSpPr>
                <a:spLocks noChangeArrowheads="1"/>
              </p:cNvSpPr>
              <p:nvPr/>
            </p:nvSpPr>
            <p:spPr bwMode="auto">
              <a:xfrm>
                <a:off x="2020"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56" name="Rectangle 168"/>
              <p:cNvSpPr>
                <a:spLocks noChangeArrowheads="1"/>
              </p:cNvSpPr>
              <p:nvPr/>
            </p:nvSpPr>
            <p:spPr bwMode="auto">
              <a:xfrm>
                <a:off x="2142"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57" name="Rectangle 169"/>
              <p:cNvSpPr>
                <a:spLocks noChangeArrowheads="1"/>
              </p:cNvSpPr>
              <p:nvPr/>
            </p:nvSpPr>
            <p:spPr bwMode="auto">
              <a:xfrm>
                <a:off x="2264"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58" name="Rectangle 170"/>
              <p:cNvSpPr>
                <a:spLocks noChangeArrowheads="1"/>
              </p:cNvSpPr>
              <p:nvPr/>
            </p:nvSpPr>
            <p:spPr bwMode="auto">
              <a:xfrm>
                <a:off x="2386"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59" name="Rectangle 171"/>
              <p:cNvSpPr>
                <a:spLocks noChangeArrowheads="1"/>
              </p:cNvSpPr>
              <p:nvPr/>
            </p:nvSpPr>
            <p:spPr bwMode="auto">
              <a:xfrm>
                <a:off x="2508"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60" name="Rectangle 172"/>
              <p:cNvSpPr>
                <a:spLocks noChangeArrowheads="1"/>
              </p:cNvSpPr>
              <p:nvPr/>
            </p:nvSpPr>
            <p:spPr bwMode="auto">
              <a:xfrm>
                <a:off x="2630" y="2733"/>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grpSp>
        <p:grpSp>
          <p:nvGrpSpPr>
            <p:cNvPr id="67621" name="Group 177"/>
            <p:cNvGrpSpPr>
              <a:grpSpLocks/>
            </p:cNvGrpSpPr>
            <p:nvPr/>
          </p:nvGrpSpPr>
          <p:grpSpPr bwMode="auto">
            <a:xfrm>
              <a:off x="1054100" y="5284788"/>
              <a:ext cx="3098800" cy="193675"/>
              <a:chOff x="664" y="2597"/>
              <a:chExt cx="1952" cy="122"/>
            </a:xfrm>
          </p:grpSpPr>
          <p:sp>
            <p:nvSpPr>
              <p:cNvPr id="67629" name="Rectangle 178"/>
              <p:cNvSpPr>
                <a:spLocks noChangeArrowheads="1"/>
              </p:cNvSpPr>
              <p:nvPr/>
            </p:nvSpPr>
            <p:spPr bwMode="auto">
              <a:xfrm>
                <a:off x="664"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30" name="Rectangle 179"/>
              <p:cNvSpPr>
                <a:spLocks noChangeArrowheads="1"/>
              </p:cNvSpPr>
              <p:nvPr/>
            </p:nvSpPr>
            <p:spPr bwMode="auto">
              <a:xfrm>
                <a:off x="786"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31" name="Rectangle 180"/>
              <p:cNvSpPr>
                <a:spLocks noChangeArrowheads="1"/>
              </p:cNvSpPr>
              <p:nvPr/>
            </p:nvSpPr>
            <p:spPr bwMode="auto">
              <a:xfrm>
                <a:off x="908"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32" name="Rectangle 181"/>
              <p:cNvSpPr>
                <a:spLocks noChangeArrowheads="1"/>
              </p:cNvSpPr>
              <p:nvPr/>
            </p:nvSpPr>
            <p:spPr bwMode="auto">
              <a:xfrm>
                <a:off x="1030"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33" name="Rectangle 182"/>
              <p:cNvSpPr>
                <a:spLocks noChangeArrowheads="1"/>
              </p:cNvSpPr>
              <p:nvPr/>
            </p:nvSpPr>
            <p:spPr bwMode="auto">
              <a:xfrm>
                <a:off x="1152"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34" name="Rectangle 183"/>
              <p:cNvSpPr>
                <a:spLocks noChangeArrowheads="1"/>
              </p:cNvSpPr>
              <p:nvPr/>
            </p:nvSpPr>
            <p:spPr bwMode="auto">
              <a:xfrm>
                <a:off x="1274"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35" name="Rectangle 184"/>
              <p:cNvSpPr>
                <a:spLocks noChangeArrowheads="1"/>
              </p:cNvSpPr>
              <p:nvPr/>
            </p:nvSpPr>
            <p:spPr bwMode="auto">
              <a:xfrm>
                <a:off x="1396"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36" name="Rectangle 185"/>
              <p:cNvSpPr>
                <a:spLocks noChangeArrowheads="1"/>
              </p:cNvSpPr>
              <p:nvPr/>
            </p:nvSpPr>
            <p:spPr bwMode="auto">
              <a:xfrm>
                <a:off x="1518"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37" name="Rectangle 186"/>
              <p:cNvSpPr>
                <a:spLocks noChangeArrowheads="1"/>
              </p:cNvSpPr>
              <p:nvPr/>
            </p:nvSpPr>
            <p:spPr bwMode="auto">
              <a:xfrm>
                <a:off x="1640"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38" name="Rectangle 187"/>
              <p:cNvSpPr>
                <a:spLocks noChangeArrowheads="1"/>
              </p:cNvSpPr>
              <p:nvPr/>
            </p:nvSpPr>
            <p:spPr bwMode="auto">
              <a:xfrm>
                <a:off x="1762"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39" name="Rectangle 188"/>
              <p:cNvSpPr>
                <a:spLocks noChangeArrowheads="1"/>
              </p:cNvSpPr>
              <p:nvPr/>
            </p:nvSpPr>
            <p:spPr bwMode="auto">
              <a:xfrm>
                <a:off x="1884"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40" name="Rectangle 189"/>
              <p:cNvSpPr>
                <a:spLocks noChangeArrowheads="1"/>
              </p:cNvSpPr>
              <p:nvPr/>
            </p:nvSpPr>
            <p:spPr bwMode="auto">
              <a:xfrm>
                <a:off x="2006"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41" name="Rectangle 190"/>
              <p:cNvSpPr>
                <a:spLocks noChangeArrowheads="1"/>
              </p:cNvSpPr>
              <p:nvPr/>
            </p:nvSpPr>
            <p:spPr bwMode="auto">
              <a:xfrm>
                <a:off x="2128"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42" name="Rectangle 191"/>
              <p:cNvSpPr>
                <a:spLocks noChangeArrowheads="1"/>
              </p:cNvSpPr>
              <p:nvPr/>
            </p:nvSpPr>
            <p:spPr bwMode="auto">
              <a:xfrm>
                <a:off x="2250"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43" name="Rectangle 192"/>
              <p:cNvSpPr>
                <a:spLocks noChangeArrowheads="1"/>
              </p:cNvSpPr>
              <p:nvPr/>
            </p:nvSpPr>
            <p:spPr bwMode="auto">
              <a:xfrm>
                <a:off x="2372"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sp>
            <p:nvSpPr>
              <p:cNvPr id="67644" name="Rectangle 193"/>
              <p:cNvSpPr>
                <a:spLocks noChangeArrowheads="1"/>
              </p:cNvSpPr>
              <p:nvPr/>
            </p:nvSpPr>
            <p:spPr bwMode="auto">
              <a:xfrm>
                <a:off x="2494" y="2597"/>
                <a:ext cx="122" cy="122"/>
              </a:xfrm>
              <a:prstGeom prst="rect">
                <a:avLst/>
              </a:prstGeom>
              <a:solidFill>
                <a:srgbClr val="FFFFFF"/>
              </a:solidFill>
              <a:ln w="9525">
                <a:solidFill>
                  <a:srgbClr val="000000"/>
                </a:solidFill>
                <a:miter lim="800000"/>
                <a:headEnd/>
                <a:tailEnd/>
              </a:ln>
            </p:spPr>
            <p:txBody>
              <a:bodyPr wrap="none" anchor="ctr"/>
              <a:lstStyle/>
              <a:p>
                <a:endParaRPr lang="en-US">
                  <a:solidFill>
                    <a:srgbClr val="40458C"/>
                  </a:solidFill>
                </a:endParaRPr>
              </a:p>
            </p:txBody>
          </p:sp>
        </p:grpSp>
        <p:grpSp>
          <p:nvGrpSpPr>
            <p:cNvPr id="67622" name="Group 200"/>
            <p:cNvGrpSpPr>
              <a:grpSpLocks/>
            </p:cNvGrpSpPr>
            <p:nvPr/>
          </p:nvGrpSpPr>
          <p:grpSpPr bwMode="auto">
            <a:xfrm>
              <a:off x="1143001" y="4467225"/>
              <a:ext cx="2778126" cy="641350"/>
              <a:chOff x="720" y="2814"/>
              <a:chExt cx="1750" cy="404"/>
            </a:xfrm>
          </p:grpSpPr>
          <p:sp>
            <p:nvSpPr>
              <p:cNvPr id="43" name="Freeform 194"/>
              <p:cNvSpPr>
                <a:spLocks/>
              </p:cNvSpPr>
              <p:nvPr/>
            </p:nvSpPr>
            <p:spPr bwMode="auto">
              <a:xfrm>
                <a:off x="975" y="2814"/>
                <a:ext cx="1495" cy="404"/>
              </a:xfrm>
              <a:custGeom>
                <a:avLst/>
                <a:gdLst/>
                <a:ahLst/>
                <a:cxnLst>
                  <a:cxn ang="0">
                    <a:pos x="6" y="0"/>
                  </a:cxn>
                  <a:cxn ang="0">
                    <a:pos x="0" y="404"/>
                  </a:cxn>
                  <a:cxn ang="0">
                    <a:pos x="1495" y="210"/>
                  </a:cxn>
                  <a:cxn ang="0">
                    <a:pos x="6" y="0"/>
                  </a:cxn>
                </a:cxnLst>
                <a:rect l="0" t="0" r="r" b="b"/>
                <a:pathLst>
                  <a:path w="1495" h="404">
                    <a:moveTo>
                      <a:pt x="6" y="0"/>
                    </a:moveTo>
                    <a:lnTo>
                      <a:pt x="0" y="404"/>
                    </a:lnTo>
                    <a:lnTo>
                      <a:pt x="1495" y="210"/>
                    </a:lnTo>
                    <a:lnTo>
                      <a:pt x="6" y="0"/>
                    </a:lnTo>
                    <a:close/>
                  </a:path>
                </a:pathLst>
              </a:custGeom>
              <a:gradFill rotWithShape="1">
                <a:gsLst>
                  <a:gs pos="0">
                    <a:srgbClr val="FF0000">
                      <a:gamma/>
                      <a:tint val="45490"/>
                      <a:invGamma/>
                      <a:alpha val="39000"/>
                    </a:srgbClr>
                  </a:gs>
                  <a:gs pos="50000">
                    <a:srgbClr val="FF0000">
                      <a:alpha val="70000"/>
                    </a:srgbClr>
                  </a:gs>
                  <a:gs pos="100000">
                    <a:srgbClr val="FF0000">
                      <a:gamma/>
                      <a:tint val="45490"/>
                      <a:invGamma/>
                      <a:alpha val="39000"/>
                    </a:srgbClr>
                  </a:gs>
                </a:gsLst>
                <a:lin ang="5400000" scaled="1"/>
              </a:gradFill>
              <a:ln w="9525" cap="flat" cmpd="sng">
                <a:solidFill>
                  <a:srgbClr val="000000"/>
                </a:solidFill>
                <a:prstDash val="solid"/>
                <a:round/>
                <a:headEnd/>
                <a:tailEnd/>
              </a:ln>
              <a:effectLst/>
            </p:spPr>
            <p:txBody>
              <a:bodyPr/>
              <a:lstStyle/>
              <a:p>
                <a:pPr>
                  <a:defRPr/>
                </a:pPr>
                <a:endParaRPr lang="cs-CZ">
                  <a:solidFill>
                    <a:srgbClr val="40458C"/>
                  </a:solidFill>
                  <a:ea typeface="+mn-ea"/>
                  <a:cs typeface="+mn-cs"/>
                </a:endParaRPr>
              </a:p>
            </p:txBody>
          </p:sp>
          <p:sp>
            <p:nvSpPr>
              <p:cNvPr id="67626" name="Oval 173"/>
              <p:cNvSpPr>
                <a:spLocks noChangeArrowheads="1"/>
              </p:cNvSpPr>
              <p:nvPr/>
            </p:nvSpPr>
            <p:spPr bwMode="auto">
              <a:xfrm>
                <a:off x="720" y="2816"/>
                <a:ext cx="432" cy="399"/>
              </a:xfrm>
              <a:prstGeom prst="ellipse">
                <a:avLst/>
              </a:prstGeom>
              <a:gradFill rotWithShape="1">
                <a:gsLst>
                  <a:gs pos="0">
                    <a:srgbClr val="FF0000">
                      <a:alpha val="87999"/>
                    </a:srgbClr>
                  </a:gs>
                  <a:gs pos="100000">
                    <a:srgbClr val="FF8B8B">
                      <a:alpha val="67998"/>
                    </a:srgbClr>
                  </a:gs>
                </a:gsLst>
                <a:path path="shape">
                  <a:fillToRect l="50000" t="50000" r="50000" b="50000"/>
                </a:path>
              </a:gradFill>
              <a:ln w="9525">
                <a:solidFill>
                  <a:srgbClr val="000000"/>
                </a:solidFill>
                <a:round/>
                <a:headEnd/>
                <a:tailEnd/>
              </a:ln>
            </p:spPr>
            <p:txBody>
              <a:bodyPr wrap="none" anchor="ctr"/>
              <a:lstStyle/>
              <a:p>
                <a:endParaRPr lang="en-US">
                  <a:solidFill>
                    <a:srgbClr val="40458C"/>
                  </a:solidFill>
                </a:endParaRPr>
              </a:p>
            </p:txBody>
          </p:sp>
          <p:sp>
            <p:nvSpPr>
              <p:cNvPr id="67627" name="Oval 174"/>
              <p:cNvSpPr>
                <a:spLocks noChangeArrowheads="1"/>
              </p:cNvSpPr>
              <p:nvPr/>
            </p:nvSpPr>
            <p:spPr bwMode="auto">
              <a:xfrm>
                <a:off x="1382" y="2882"/>
                <a:ext cx="272" cy="272"/>
              </a:xfrm>
              <a:prstGeom prst="ellipse">
                <a:avLst/>
              </a:prstGeom>
              <a:gradFill rotWithShape="1">
                <a:gsLst>
                  <a:gs pos="0">
                    <a:srgbClr val="FF0000">
                      <a:alpha val="87999"/>
                    </a:srgbClr>
                  </a:gs>
                  <a:gs pos="100000">
                    <a:srgbClr val="FF8B8B">
                      <a:alpha val="67998"/>
                    </a:srgbClr>
                  </a:gs>
                </a:gsLst>
                <a:path path="shape">
                  <a:fillToRect l="50000" t="50000" r="50000" b="50000"/>
                </a:path>
              </a:gradFill>
              <a:ln w="9525">
                <a:solidFill>
                  <a:srgbClr val="000000"/>
                </a:solidFill>
                <a:round/>
                <a:headEnd/>
                <a:tailEnd/>
              </a:ln>
            </p:spPr>
            <p:txBody>
              <a:bodyPr wrap="none" anchor="ctr"/>
              <a:lstStyle/>
              <a:p>
                <a:endParaRPr lang="en-US">
                  <a:solidFill>
                    <a:srgbClr val="40458C"/>
                  </a:solidFill>
                </a:endParaRPr>
              </a:p>
            </p:txBody>
          </p:sp>
          <p:sp>
            <p:nvSpPr>
              <p:cNvPr id="67628" name="Oval 175"/>
              <p:cNvSpPr>
                <a:spLocks noChangeArrowheads="1"/>
              </p:cNvSpPr>
              <p:nvPr/>
            </p:nvSpPr>
            <p:spPr bwMode="auto">
              <a:xfrm>
                <a:off x="2006" y="2960"/>
                <a:ext cx="122" cy="122"/>
              </a:xfrm>
              <a:prstGeom prst="ellipse">
                <a:avLst/>
              </a:prstGeom>
              <a:gradFill rotWithShape="1">
                <a:gsLst>
                  <a:gs pos="0">
                    <a:srgbClr val="FF0000">
                      <a:alpha val="87999"/>
                    </a:srgbClr>
                  </a:gs>
                  <a:gs pos="100000">
                    <a:srgbClr val="FF8B8B">
                      <a:alpha val="67998"/>
                    </a:srgbClr>
                  </a:gs>
                </a:gsLst>
                <a:path path="shape">
                  <a:fillToRect l="50000" t="50000" r="50000" b="50000"/>
                </a:path>
              </a:gradFill>
              <a:ln w="9525">
                <a:solidFill>
                  <a:srgbClr val="000000"/>
                </a:solidFill>
                <a:round/>
                <a:headEnd/>
                <a:tailEnd/>
              </a:ln>
            </p:spPr>
            <p:txBody>
              <a:bodyPr wrap="none" anchor="ctr"/>
              <a:lstStyle/>
              <a:p>
                <a:endParaRPr lang="en-US">
                  <a:solidFill>
                    <a:srgbClr val="40458C"/>
                  </a:solidFill>
                </a:endParaRPr>
              </a:p>
            </p:txBody>
          </p:sp>
        </p:grpSp>
      </p:grpSp>
      <p:sp>
        <p:nvSpPr>
          <p:cNvPr id="6" name="Slide Number Placeholder 5"/>
          <p:cNvSpPr>
            <a:spLocks noGrp="1"/>
          </p:cNvSpPr>
          <p:nvPr>
            <p:ph type="sldNum" sz="quarter" idx="10"/>
          </p:nvPr>
        </p:nvSpPr>
        <p:spPr/>
        <p:txBody>
          <a:bodyPr/>
          <a:lstStyle/>
          <a:p>
            <a:pPr>
              <a:defRPr/>
            </a:pPr>
            <a:fld id="{DCF99F4B-C945-7040-BCC5-6B0D07EB820C}" type="slidenum">
              <a:rPr lang="en-US" smtClean="0"/>
              <a:pPr>
                <a:defRPr/>
              </a:pPr>
              <a:t>14</a:t>
            </a:fld>
            <a:endParaRPr lang="en-US" dirty="0"/>
          </a:p>
        </p:txBody>
      </p:sp>
    </p:spTree>
    <p:extLst>
      <p:ext uri="{BB962C8B-B14F-4D97-AF65-F5344CB8AC3E}">
        <p14:creationId xmlns:p14="http://schemas.microsoft.com/office/powerpoint/2010/main" val="93303814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Straight Connector 20"/>
          <p:cNvCxnSpPr>
            <a:cxnSpLocks noChangeShapeType="1"/>
          </p:cNvCxnSpPr>
          <p:nvPr/>
        </p:nvCxnSpPr>
        <p:spPr bwMode="auto">
          <a:xfrm>
            <a:off x="730250" y="2297113"/>
            <a:ext cx="8051800" cy="1587"/>
          </a:xfrm>
          <a:prstGeom prst="line">
            <a:avLst/>
          </a:prstGeom>
          <a:noFill/>
          <a:ln w="28575" cap="sq">
            <a:solidFill>
              <a:schemeClr val="tx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3" name="Straight Connector 22"/>
          <p:cNvCxnSpPr>
            <a:cxnSpLocks noChangeShapeType="1"/>
          </p:cNvCxnSpPr>
          <p:nvPr/>
        </p:nvCxnSpPr>
        <p:spPr bwMode="auto">
          <a:xfrm>
            <a:off x="723900" y="3048000"/>
            <a:ext cx="8051800" cy="1588"/>
          </a:xfrm>
          <a:prstGeom prst="line">
            <a:avLst/>
          </a:prstGeom>
          <a:noFill/>
          <a:ln w="28575" cap="sq">
            <a:solidFill>
              <a:schemeClr val="tx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4" name="Straight Connector 23"/>
          <p:cNvCxnSpPr>
            <a:cxnSpLocks noChangeShapeType="1"/>
          </p:cNvCxnSpPr>
          <p:nvPr/>
        </p:nvCxnSpPr>
        <p:spPr bwMode="auto">
          <a:xfrm>
            <a:off x="723900" y="3810000"/>
            <a:ext cx="8051800" cy="1588"/>
          </a:xfrm>
          <a:prstGeom prst="line">
            <a:avLst/>
          </a:prstGeom>
          <a:noFill/>
          <a:ln w="28575" cap="sq">
            <a:solidFill>
              <a:schemeClr val="tx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5" name="Straight Connector 24"/>
          <p:cNvCxnSpPr>
            <a:cxnSpLocks noChangeShapeType="1"/>
          </p:cNvCxnSpPr>
          <p:nvPr/>
        </p:nvCxnSpPr>
        <p:spPr bwMode="auto">
          <a:xfrm>
            <a:off x="723900" y="4572000"/>
            <a:ext cx="8051800" cy="1588"/>
          </a:xfrm>
          <a:prstGeom prst="line">
            <a:avLst/>
          </a:prstGeom>
          <a:noFill/>
          <a:ln w="28575" cap="sq">
            <a:solidFill>
              <a:schemeClr val="tx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6" name="Straight Connector 25"/>
          <p:cNvCxnSpPr>
            <a:cxnSpLocks noChangeShapeType="1"/>
          </p:cNvCxnSpPr>
          <p:nvPr/>
        </p:nvCxnSpPr>
        <p:spPr bwMode="auto">
          <a:xfrm>
            <a:off x="723900" y="5334000"/>
            <a:ext cx="8051800" cy="1588"/>
          </a:xfrm>
          <a:prstGeom prst="line">
            <a:avLst/>
          </a:prstGeom>
          <a:noFill/>
          <a:ln w="28575" cap="sq">
            <a:solidFill>
              <a:schemeClr val="tx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9" name="Rectangle 18"/>
          <p:cNvSpPr/>
          <p:nvPr/>
        </p:nvSpPr>
        <p:spPr>
          <a:xfrm>
            <a:off x="2857500" y="1600200"/>
            <a:ext cx="2514600" cy="4530725"/>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a:solidFill>
                <a:srgbClr val="FFFFFF"/>
              </a:solidFill>
              <a:ea typeface="ＭＳ Ｐゴシック" charset="-128"/>
            </a:endParaRPr>
          </a:p>
        </p:txBody>
      </p:sp>
      <p:sp>
        <p:nvSpPr>
          <p:cNvPr id="10243" name="TextBox 3"/>
          <p:cNvSpPr txBox="1">
            <a:spLocks noChangeArrowheads="1"/>
          </p:cNvSpPr>
          <p:nvPr/>
        </p:nvSpPr>
        <p:spPr bwMode="auto">
          <a:xfrm>
            <a:off x="665163" y="1757363"/>
            <a:ext cx="1835150" cy="4154487"/>
          </a:xfrm>
          <a:prstGeom prst="rect">
            <a:avLst/>
          </a:prstGeom>
          <a:noFill/>
          <a:ln w="9525">
            <a:noFill/>
            <a:miter lim="800000"/>
            <a:headEnd/>
            <a:tailEnd/>
          </a:ln>
        </p:spPr>
        <p:txBody>
          <a:bodyPr wrap="none">
            <a:spAutoFit/>
          </a:bodyPr>
          <a:lstStyle/>
          <a:p>
            <a:pPr>
              <a:defRPr/>
            </a:pPr>
            <a:r>
              <a:rPr lang="en-US" dirty="0">
                <a:latin typeface="+mn-lt"/>
                <a:ea typeface="+mn-ea"/>
              </a:rPr>
              <a:t>1</a:t>
            </a:r>
            <a:r>
              <a:rPr lang="cs-CZ" dirty="0">
                <a:latin typeface="+mn-lt"/>
                <a:ea typeface="+mn-ea"/>
              </a:rPr>
              <a:t>) </a:t>
            </a:r>
            <a:r>
              <a:rPr lang="en-US" dirty="0">
                <a:latin typeface="+mn-lt"/>
                <a:ea typeface="+mn-ea"/>
              </a:rPr>
              <a:t>Dot</a:t>
            </a:r>
            <a:endParaRPr lang="cs-CZ" dirty="0">
              <a:latin typeface="+mn-lt"/>
              <a:ea typeface="+mn-ea"/>
            </a:endParaRPr>
          </a:p>
          <a:p>
            <a:pPr>
              <a:defRPr/>
            </a:pPr>
            <a:endParaRPr lang="cs-CZ" sz="3200" dirty="0">
              <a:latin typeface="+mn-lt"/>
              <a:ea typeface="+mn-ea"/>
            </a:endParaRPr>
          </a:p>
          <a:p>
            <a:pPr>
              <a:defRPr/>
            </a:pPr>
            <a:r>
              <a:rPr lang="en-US" dirty="0">
                <a:latin typeface="+mn-lt"/>
                <a:ea typeface="+mn-ea"/>
              </a:rPr>
              <a:t>2</a:t>
            </a:r>
            <a:r>
              <a:rPr lang="cs-CZ" dirty="0">
                <a:latin typeface="+mn-lt"/>
                <a:ea typeface="+mn-ea"/>
              </a:rPr>
              <a:t>) </a:t>
            </a:r>
            <a:r>
              <a:rPr lang="cs-CZ" dirty="0" err="1">
                <a:latin typeface="+mn-lt"/>
                <a:ea typeface="+mn-ea"/>
              </a:rPr>
              <a:t>Small</a:t>
            </a:r>
            <a:r>
              <a:rPr lang="cs-CZ" dirty="0">
                <a:latin typeface="+mn-lt"/>
                <a:ea typeface="+mn-ea"/>
              </a:rPr>
              <a:t> </a:t>
            </a:r>
            <a:r>
              <a:rPr lang="cs-CZ" dirty="0" err="1">
                <a:latin typeface="+mn-lt"/>
                <a:ea typeface="+mn-ea"/>
              </a:rPr>
              <a:t>blob</a:t>
            </a:r>
            <a:endParaRPr lang="cs-CZ" dirty="0">
              <a:latin typeface="+mn-lt"/>
              <a:ea typeface="+mn-ea"/>
            </a:endParaRPr>
          </a:p>
          <a:p>
            <a:pPr>
              <a:defRPr/>
            </a:pPr>
            <a:endParaRPr lang="cs-CZ" sz="2800" dirty="0">
              <a:latin typeface="Tahoma" pitchFamily="34" charset="0"/>
              <a:ea typeface="+mn-ea"/>
            </a:endParaRPr>
          </a:p>
          <a:p>
            <a:pPr>
              <a:defRPr/>
            </a:pPr>
            <a:r>
              <a:rPr lang="cs-CZ" dirty="0">
                <a:latin typeface="Tahoma" pitchFamily="34" charset="0"/>
                <a:ea typeface="+mn-ea"/>
              </a:rPr>
              <a:t>3) </a:t>
            </a:r>
            <a:r>
              <a:rPr lang="cs-CZ" dirty="0" err="1">
                <a:latin typeface="Tahoma" pitchFamily="34" charset="0"/>
                <a:ea typeface="+mn-ea"/>
              </a:rPr>
              <a:t>Curly</a:t>
            </a:r>
            <a:r>
              <a:rPr lang="cs-CZ" dirty="0">
                <a:latin typeface="Tahoma" pitchFamily="34" charset="0"/>
                <a:ea typeface="+mn-ea"/>
              </a:rPr>
              <a:t> track</a:t>
            </a:r>
            <a:endParaRPr lang="cs-CZ" dirty="0">
              <a:latin typeface="+mn-lt"/>
              <a:ea typeface="+mn-ea"/>
            </a:endParaRPr>
          </a:p>
          <a:p>
            <a:pPr>
              <a:defRPr/>
            </a:pPr>
            <a:endParaRPr lang="cs-CZ" sz="3200" dirty="0">
              <a:latin typeface="+mn-lt"/>
              <a:ea typeface="+mn-ea"/>
            </a:endParaRPr>
          </a:p>
          <a:p>
            <a:pPr>
              <a:defRPr/>
            </a:pPr>
            <a:r>
              <a:rPr lang="cs-CZ" dirty="0">
                <a:latin typeface="+mn-lt"/>
                <a:ea typeface="+mn-ea"/>
              </a:rPr>
              <a:t>4) </a:t>
            </a:r>
            <a:r>
              <a:rPr lang="cs-CZ" dirty="0" err="1">
                <a:latin typeface="+mn-lt"/>
                <a:ea typeface="+mn-ea"/>
              </a:rPr>
              <a:t>Heavy</a:t>
            </a:r>
            <a:r>
              <a:rPr lang="cs-CZ" dirty="0">
                <a:latin typeface="+mn-lt"/>
                <a:ea typeface="+mn-ea"/>
              </a:rPr>
              <a:t> </a:t>
            </a:r>
            <a:r>
              <a:rPr lang="cs-CZ" dirty="0" err="1">
                <a:latin typeface="+mn-lt"/>
                <a:ea typeface="+mn-ea"/>
              </a:rPr>
              <a:t>blob</a:t>
            </a:r>
            <a:endParaRPr lang="cs-CZ" dirty="0">
              <a:latin typeface="+mn-lt"/>
              <a:ea typeface="+mn-ea"/>
            </a:endParaRPr>
          </a:p>
          <a:p>
            <a:pPr>
              <a:defRPr/>
            </a:pPr>
            <a:endParaRPr lang="cs-CZ" sz="3200" dirty="0">
              <a:latin typeface="+mn-lt"/>
              <a:ea typeface="+mn-ea"/>
            </a:endParaRPr>
          </a:p>
          <a:p>
            <a:pPr>
              <a:defRPr/>
            </a:pPr>
            <a:r>
              <a:rPr lang="cs-CZ" dirty="0">
                <a:latin typeface="+mn-lt"/>
                <a:ea typeface="+mn-ea"/>
              </a:rPr>
              <a:t>5) </a:t>
            </a:r>
            <a:r>
              <a:rPr lang="cs-CZ" dirty="0" err="1">
                <a:latin typeface="+mn-lt"/>
                <a:ea typeface="+mn-ea"/>
              </a:rPr>
              <a:t>Heavy</a:t>
            </a:r>
            <a:r>
              <a:rPr lang="cs-CZ" dirty="0">
                <a:latin typeface="+mn-lt"/>
                <a:ea typeface="+mn-ea"/>
              </a:rPr>
              <a:t> track</a:t>
            </a:r>
          </a:p>
          <a:p>
            <a:pPr>
              <a:defRPr/>
            </a:pPr>
            <a:endParaRPr lang="cs-CZ" sz="3200" dirty="0">
              <a:latin typeface="+mn-lt"/>
              <a:ea typeface="+mn-ea"/>
            </a:endParaRPr>
          </a:p>
          <a:p>
            <a:pPr>
              <a:defRPr/>
            </a:pPr>
            <a:r>
              <a:rPr lang="cs-CZ" dirty="0">
                <a:latin typeface="+mn-lt"/>
                <a:ea typeface="+mn-ea"/>
              </a:rPr>
              <a:t>6) </a:t>
            </a:r>
            <a:r>
              <a:rPr lang="cs-CZ" dirty="0" err="1">
                <a:latin typeface="+mn-lt"/>
                <a:ea typeface="+mn-ea"/>
              </a:rPr>
              <a:t>Straight</a:t>
            </a:r>
            <a:r>
              <a:rPr lang="cs-CZ" dirty="0">
                <a:latin typeface="+mn-lt"/>
                <a:ea typeface="+mn-ea"/>
              </a:rPr>
              <a:t> track</a:t>
            </a:r>
          </a:p>
        </p:txBody>
      </p:sp>
      <p:pic>
        <p:nvPicPr>
          <p:cNvPr id="78856" name="Picture 36" descr="heavyBlob4.png"/>
          <p:cNvPicPr>
            <a:picLocks noChangeAspect="1"/>
          </p:cNvPicPr>
          <p:nvPr/>
        </p:nvPicPr>
        <p:blipFill>
          <a:blip r:embed="rId3">
            <a:extLst>
              <a:ext uri="{28A0092B-C50C-407E-A947-70E740481C1C}">
                <a14:useLocalDpi xmlns:a14="http://schemas.microsoft.com/office/drawing/2010/main" val="0"/>
              </a:ext>
            </a:extLst>
          </a:blip>
          <a:srcRect l="41428"/>
          <a:stretch>
            <a:fillRect/>
          </a:stretch>
        </p:blipFill>
        <p:spPr bwMode="auto">
          <a:xfrm>
            <a:off x="3659188" y="3867150"/>
            <a:ext cx="792162" cy="65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7" name="Picture 37" descr="curlyTrack4.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3027363"/>
            <a:ext cx="87788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8" name="Picture 38" descr="dots4.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767138" y="1895475"/>
            <a:ext cx="695325"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9" name="Picture 39" descr="heavyTrack4.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492500" y="4541838"/>
            <a:ext cx="115252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60" name="Picture 40" descr="straightTrack4.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335338" y="5491163"/>
            <a:ext cx="1427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61" name="Picture 41" descr="smallBlobs4.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562350" y="2438400"/>
            <a:ext cx="895350"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5" name="Straight Connector 44"/>
          <p:cNvCxnSpPr>
            <a:cxnSpLocks noChangeShapeType="1"/>
          </p:cNvCxnSpPr>
          <p:nvPr/>
        </p:nvCxnSpPr>
        <p:spPr bwMode="auto">
          <a:xfrm>
            <a:off x="2857500" y="2297113"/>
            <a:ext cx="2514600" cy="1587"/>
          </a:xfrm>
          <a:prstGeom prst="line">
            <a:avLst/>
          </a:prstGeom>
          <a:noFill/>
          <a:ln w="25400">
            <a:solidFill>
              <a:schemeClr val="bg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46" name="Straight Connector 45"/>
          <p:cNvCxnSpPr>
            <a:cxnSpLocks noChangeShapeType="1"/>
          </p:cNvCxnSpPr>
          <p:nvPr/>
        </p:nvCxnSpPr>
        <p:spPr bwMode="auto">
          <a:xfrm>
            <a:off x="2857500" y="3046413"/>
            <a:ext cx="2514600" cy="1587"/>
          </a:xfrm>
          <a:prstGeom prst="line">
            <a:avLst/>
          </a:prstGeom>
          <a:noFill/>
          <a:ln w="25400">
            <a:solidFill>
              <a:schemeClr val="bg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47" name="Straight Connector 46"/>
          <p:cNvCxnSpPr>
            <a:cxnSpLocks noChangeShapeType="1"/>
          </p:cNvCxnSpPr>
          <p:nvPr/>
        </p:nvCxnSpPr>
        <p:spPr bwMode="auto">
          <a:xfrm>
            <a:off x="2857500" y="3808413"/>
            <a:ext cx="2514600" cy="1587"/>
          </a:xfrm>
          <a:prstGeom prst="line">
            <a:avLst/>
          </a:prstGeom>
          <a:noFill/>
          <a:ln w="25400">
            <a:solidFill>
              <a:schemeClr val="bg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48" name="Straight Connector 47"/>
          <p:cNvCxnSpPr>
            <a:cxnSpLocks noChangeShapeType="1"/>
          </p:cNvCxnSpPr>
          <p:nvPr/>
        </p:nvCxnSpPr>
        <p:spPr bwMode="auto">
          <a:xfrm>
            <a:off x="2857500" y="4570413"/>
            <a:ext cx="2514600" cy="1587"/>
          </a:xfrm>
          <a:prstGeom prst="line">
            <a:avLst/>
          </a:prstGeom>
          <a:noFill/>
          <a:ln w="25400">
            <a:solidFill>
              <a:schemeClr val="bg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49" name="Straight Connector 48"/>
          <p:cNvCxnSpPr>
            <a:cxnSpLocks noChangeShapeType="1"/>
          </p:cNvCxnSpPr>
          <p:nvPr/>
        </p:nvCxnSpPr>
        <p:spPr bwMode="auto">
          <a:xfrm>
            <a:off x="2857500" y="5334000"/>
            <a:ext cx="2514600" cy="1588"/>
          </a:xfrm>
          <a:prstGeom prst="line">
            <a:avLst/>
          </a:prstGeom>
          <a:noFill/>
          <a:ln w="25400">
            <a:solidFill>
              <a:schemeClr val="bg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78867" name="TextBox 49"/>
          <p:cNvSpPr txBox="1">
            <a:spLocks noChangeArrowheads="1"/>
          </p:cNvSpPr>
          <p:nvPr/>
        </p:nvSpPr>
        <p:spPr bwMode="auto">
          <a:xfrm>
            <a:off x="5484813" y="1749425"/>
            <a:ext cx="3322637" cy="437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Tahoma" charset="0"/>
              </a:rPr>
              <a:t>Photons and electrons</a:t>
            </a:r>
            <a:r>
              <a:rPr lang="cs-CZ" sz="1800">
                <a:latin typeface="Tahoma" charset="0"/>
              </a:rPr>
              <a:t> (10keV)</a:t>
            </a:r>
          </a:p>
          <a:p>
            <a:pPr eaLnBrk="1" hangingPunct="1"/>
            <a:endParaRPr lang="cs-CZ" sz="3200">
              <a:latin typeface="Tahoma" charset="0"/>
            </a:endParaRPr>
          </a:p>
          <a:p>
            <a:pPr eaLnBrk="1" hangingPunct="1"/>
            <a:r>
              <a:rPr lang="en-US" sz="1800">
                <a:latin typeface="Tahoma" charset="0"/>
              </a:rPr>
              <a:t>Photons and electrons</a:t>
            </a:r>
            <a:endParaRPr lang="cs-CZ" sz="1800">
              <a:latin typeface="Tahoma" charset="0"/>
            </a:endParaRPr>
          </a:p>
          <a:p>
            <a:pPr eaLnBrk="1" hangingPunct="1"/>
            <a:endParaRPr lang="cs-CZ" sz="3200">
              <a:latin typeface="Tahoma" charset="0"/>
            </a:endParaRPr>
          </a:p>
          <a:p>
            <a:pPr eaLnBrk="1" hangingPunct="1"/>
            <a:r>
              <a:rPr sz="1800" noProof="1">
                <a:latin typeface="Tahoma" charset="0"/>
              </a:rPr>
              <a:t>Electrons (MeV range)</a:t>
            </a:r>
            <a:endParaRPr lang="en-US" sz="2000">
              <a:latin typeface="Tahoma" charset="0"/>
            </a:endParaRPr>
          </a:p>
          <a:p>
            <a:pPr eaLnBrk="1" hangingPunct="1"/>
            <a:endParaRPr lang="cs-CZ" sz="2000">
              <a:latin typeface="Tahoma" charset="0"/>
            </a:endParaRPr>
          </a:p>
          <a:p>
            <a:pPr eaLnBrk="1" hangingPunct="1"/>
            <a:r>
              <a:rPr sz="1800" noProof="1">
                <a:latin typeface="Tahoma" charset="0"/>
              </a:rPr>
              <a:t>Heavy ionizing particles with low range (alpha particles,…)</a:t>
            </a:r>
          </a:p>
          <a:p>
            <a:pPr eaLnBrk="1" hangingPunct="1"/>
            <a:endParaRPr sz="1400" noProof="1">
              <a:latin typeface="Tahoma" charset="0"/>
            </a:endParaRPr>
          </a:p>
          <a:p>
            <a:pPr eaLnBrk="1" hangingPunct="1"/>
            <a:r>
              <a:rPr sz="1800" noProof="1">
                <a:latin typeface="Tahoma" charset="0"/>
              </a:rPr>
              <a:t>Heavy ionizing particles (protons,…)</a:t>
            </a:r>
          </a:p>
          <a:p>
            <a:pPr eaLnBrk="1" hangingPunct="1"/>
            <a:endParaRPr lang="cs-CZ" sz="1400">
              <a:latin typeface="Tahoma" charset="0"/>
            </a:endParaRPr>
          </a:p>
          <a:p>
            <a:pPr eaLnBrk="1" hangingPunct="1"/>
            <a:r>
              <a:rPr sz="1800" noProof="1">
                <a:latin typeface="Tahoma" charset="0"/>
              </a:rPr>
              <a:t>Energetic light charged particles (MIP, Muons,…)</a:t>
            </a:r>
          </a:p>
        </p:txBody>
      </p:sp>
      <p:sp>
        <p:nvSpPr>
          <p:cNvPr id="37" name="Nadpis 1"/>
          <p:cNvSpPr>
            <a:spLocks noGrp="1"/>
          </p:cNvSpPr>
          <p:nvPr>
            <p:ph type="title"/>
          </p:nvPr>
        </p:nvSpPr>
        <p:spPr/>
        <p:txBody>
          <a:bodyPr/>
          <a:lstStyle/>
          <a:p>
            <a:pPr algn="ctr">
              <a:defRPr/>
            </a:pPr>
            <a:r>
              <a:rPr lang="cs-CZ" dirty="0" err="1" smtClean="0">
                <a:effectLst>
                  <a:outerShdw blurRad="38100" dist="38100" dir="2700000" algn="tl">
                    <a:srgbClr val="000000">
                      <a:alpha val="43137"/>
                    </a:srgbClr>
                  </a:outerShdw>
                </a:effectLst>
              </a:rPr>
              <a:t>Review</a:t>
            </a:r>
            <a:r>
              <a:rPr lang="cs-CZ" dirty="0" smtClean="0">
                <a:effectLst>
                  <a:outerShdw blurRad="38100" dist="38100" dir="2700000" algn="tl">
                    <a:srgbClr val="000000">
                      <a:alpha val="43137"/>
                    </a:srgbClr>
                  </a:outerShdw>
                </a:effectLst>
              </a:rPr>
              <a:t> </a:t>
            </a:r>
            <a:r>
              <a:rPr lang="cs-CZ" dirty="0" err="1" smtClean="0">
                <a:effectLst>
                  <a:outerShdw blurRad="38100" dist="38100" dir="2700000" algn="tl">
                    <a:srgbClr val="000000">
                      <a:alpha val="43137"/>
                    </a:srgbClr>
                  </a:outerShdw>
                </a:effectLst>
              </a:rPr>
              <a:t>of</a:t>
            </a:r>
            <a:r>
              <a:rPr lang="cs-CZ" dirty="0" smtClean="0">
                <a:effectLst>
                  <a:outerShdw blurRad="38100" dist="38100" dir="2700000" algn="tl">
                    <a:srgbClr val="000000">
                      <a:alpha val="43137"/>
                    </a:srgbClr>
                  </a:outerShdw>
                </a:effectLst>
              </a:rPr>
              <a:t> </a:t>
            </a:r>
            <a:r>
              <a:rPr lang="cs-CZ" dirty="0" err="1" smtClean="0">
                <a:effectLst>
                  <a:outerShdw blurRad="38100" dist="38100" dir="2700000" algn="tl">
                    <a:srgbClr val="000000">
                      <a:alpha val="43137"/>
                    </a:srgbClr>
                  </a:outerShdw>
                </a:effectLst>
              </a:rPr>
              <a:t>the</a:t>
            </a:r>
            <a:r>
              <a:rPr lang="cs-CZ" dirty="0" smtClean="0">
                <a:effectLst>
                  <a:outerShdw blurRad="38100" dist="38100" dir="2700000" algn="tl">
                    <a:srgbClr val="000000">
                      <a:alpha val="43137"/>
                    </a:srgbClr>
                  </a:outerShdw>
                </a:effectLst>
              </a:rPr>
              <a:t> </a:t>
            </a:r>
            <a:r>
              <a:rPr lang="cs-CZ" dirty="0" err="1" smtClean="0">
                <a:effectLst>
                  <a:outerShdw blurRad="38100" dist="38100" dir="2700000" algn="tl">
                    <a:srgbClr val="000000">
                      <a:alpha val="43137"/>
                    </a:srgbClr>
                  </a:outerShdw>
                </a:effectLst>
              </a:rPr>
              <a:t>characteristic</a:t>
            </a:r>
            <a:r>
              <a:rPr lang="cs-CZ" dirty="0" smtClean="0">
                <a:effectLst>
                  <a:outerShdw blurRad="38100" dist="38100" dir="2700000" algn="tl">
                    <a:srgbClr val="000000">
                      <a:alpha val="43137"/>
                    </a:srgbClr>
                  </a:outerShdw>
                </a:effectLst>
              </a:rPr>
              <a:t> </a:t>
            </a:r>
            <a:r>
              <a:rPr lang="cs-CZ" dirty="0" err="1" smtClean="0">
                <a:effectLst>
                  <a:outerShdw blurRad="38100" dist="38100" dir="2700000" algn="tl">
                    <a:srgbClr val="000000">
                      <a:alpha val="43137"/>
                    </a:srgbClr>
                  </a:outerShdw>
                </a:effectLst>
              </a:rPr>
              <a:t>patterns</a:t>
            </a:r>
            <a:r>
              <a:rPr lang="cs-CZ" dirty="0" smtClean="0">
                <a:effectLst>
                  <a:outerShdw blurRad="38100" dist="38100" dir="2700000" algn="tl">
                    <a:srgbClr val="000000">
                      <a:alpha val="43137"/>
                    </a:srgbClr>
                  </a:outerShdw>
                </a:effectLst>
              </a:rPr>
              <a:t/>
            </a:r>
            <a:br>
              <a:rPr lang="cs-CZ" dirty="0" smtClean="0">
                <a:effectLst>
                  <a:outerShdw blurRad="38100" dist="38100" dir="2700000" algn="tl">
                    <a:srgbClr val="000000">
                      <a:alpha val="43137"/>
                    </a:srgbClr>
                  </a:outerShdw>
                </a:effectLst>
              </a:rPr>
            </a:br>
            <a:r>
              <a:rPr lang="cs-CZ" dirty="0" err="1" smtClean="0">
                <a:solidFill>
                  <a:srgbClr val="FF0000"/>
                </a:solidFill>
                <a:effectLst>
                  <a:outerShdw blurRad="38100" dist="38100" dir="2700000" algn="tl">
                    <a:srgbClr val="000000">
                      <a:alpha val="43137"/>
                    </a:srgbClr>
                  </a:outerShdw>
                </a:effectLst>
              </a:rPr>
              <a:t>Event</a:t>
            </a:r>
            <a:r>
              <a:rPr lang="cs-CZ" dirty="0" smtClean="0">
                <a:solidFill>
                  <a:srgbClr val="FF0000"/>
                </a:solidFill>
                <a:effectLst>
                  <a:outerShdw blurRad="38100" dist="38100" dir="2700000" algn="tl">
                    <a:srgbClr val="000000">
                      <a:alpha val="43137"/>
                    </a:srgbClr>
                  </a:outerShdw>
                </a:effectLst>
              </a:rPr>
              <a:t> by </a:t>
            </a:r>
            <a:r>
              <a:rPr lang="cs-CZ" dirty="0" err="1" smtClean="0">
                <a:solidFill>
                  <a:srgbClr val="FF0000"/>
                </a:solidFill>
                <a:effectLst>
                  <a:outerShdw blurRad="38100" dist="38100" dir="2700000" algn="tl">
                    <a:srgbClr val="000000">
                      <a:alpha val="43137"/>
                    </a:srgbClr>
                  </a:outerShdw>
                </a:effectLst>
              </a:rPr>
              <a:t>event</a:t>
            </a:r>
            <a:r>
              <a:rPr lang="cs-CZ" dirty="0" smtClean="0">
                <a:solidFill>
                  <a:srgbClr val="FF0000"/>
                </a:solidFill>
                <a:effectLst>
                  <a:outerShdw blurRad="38100" dist="38100" dir="2700000" algn="tl">
                    <a:srgbClr val="000000">
                      <a:alpha val="43137"/>
                    </a:srgbClr>
                  </a:outerShdw>
                </a:effectLst>
              </a:rPr>
              <a:t> </a:t>
            </a:r>
            <a:r>
              <a:rPr lang="cs-CZ" dirty="0" err="1" smtClean="0">
                <a:solidFill>
                  <a:srgbClr val="FF0000"/>
                </a:solidFill>
                <a:effectLst>
                  <a:outerShdw blurRad="38100" dist="38100" dir="2700000" algn="tl">
                    <a:srgbClr val="000000">
                      <a:alpha val="43137"/>
                    </a:srgbClr>
                  </a:outerShdw>
                </a:effectLst>
              </a:rPr>
              <a:t>processing</a:t>
            </a:r>
            <a:endParaRPr lang="en-US" dirty="0">
              <a:effectLst>
                <a:outerShdw blurRad="38100" dist="38100" dir="2700000" algn="tl">
                  <a:srgbClr val="000000">
                    <a:alpha val="43137"/>
                  </a:srgbClr>
                </a:outerShdw>
              </a:effectLst>
            </a:endParaRPr>
          </a:p>
        </p:txBody>
      </p:sp>
      <p:sp>
        <p:nvSpPr>
          <p:cNvPr id="78869" name="Date Placeholder 31"/>
          <p:cNvSpPr>
            <a:spLocks noGrp="1"/>
          </p:cNvSpPr>
          <p:nvPr>
            <p:ph type="dt" sz="quarter" idx="11"/>
          </p:nvPr>
        </p:nvSpPr>
        <p:spPr bwMode="auto">
          <a:xfrm>
            <a:off x="7938" y="6492875"/>
            <a:ext cx="1069975"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r>
              <a:rPr lang="cs-CZ" sz="1000" smtClean="0">
                <a:latin typeface="Tahoma" charset="0"/>
              </a:rPr>
              <a:t>12.11.2019</a:t>
            </a:r>
            <a:endParaRPr lang="en-US" sz="1000" dirty="0">
              <a:latin typeface="Tahoma" charset="0"/>
            </a:endParaRPr>
          </a:p>
        </p:txBody>
      </p:sp>
      <p:sp>
        <p:nvSpPr>
          <p:cNvPr id="78870" name="Footer Placeholder 32"/>
          <p:cNvSpPr>
            <a:spLocks noGrp="1"/>
          </p:cNvSpPr>
          <p:nvPr>
            <p:ph type="ftr" sz="quarter" idx="4294967295"/>
          </p:nvPr>
        </p:nvSpPr>
        <p:spPr bwMode="auto">
          <a:xfrm>
            <a:off x="1077913" y="6492875"/>
            <a:ext cx="694055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smtClean="0">
                <a:latin typeface="Tahoma" charset="0"/>
              </a:rPr>
              <a:t>SP, IEEE RT School, 10.-15.2019, Kuala Lumpur, Malaysia</a:t>
            </a:r>
            <a:endParaRPr lang="en-US" sz="1000" dirty="0">
              <a:latin typeface="Tahoma" charset="0"/>
            </a:endParaRPr>
          </a:p>
        </p:txBody>
      </p:sp>
      <p:sp>
        <p:nvSpPr>
          <p:cNvPr id="3" name="Slide Number Placeholder 2"/>
          <p:cNvSpPr>
            <a:spLocks noGrp="1"/>
          </p:cNvSpPr>
          <p:nvPr>
            <p:ph type="sldNum" sz="quarter" idx="10"/>
          </p:nvPr>
        </p:nvSpPr>
        <p:spPr/>
        <p:txBody>
          <a:bodyPr/>
          <a:lstStyle/>
          <a:p>
            <a:pPr>
              <a:defRPr/>
            </a:pPr>
            <a:fld id="{DCF99F4B-C945-7040-BCC5-6B0D07EB820C}" type="slidenum">
              <a:rPr lang="en-US" smtClean="0"/>
              <a:pPr>
                <a:defRPr/>
              </a:pPr>
              <a:t>15</a:t>
            </a:fld>
            <a:endParaRPr lang="en-US" dirty="0"/>
          </a:p>
        </p:txBody>
      </p:sp>
    </p:spTree>
    <p:extLst>
      <p:ext uri="{BB962C8B-B14F-4D97-AF65-F5344CB8AC3E}">
        <p14:creationId xmlns:p14="http://schemas.microsoft.com/office/powerpoint/2010/main" val="3259077275"/>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X-ray imaging</a:t>
            </a:r>
            <a:endParaRPr lang="en-US" dirty="0"/>
          </a:p>
        </p:txBody>
      </p:sp>
      <p:sp>
        <p:nvSpPr>
          <p:cNvPr id="4" name="Date Placeholder 3"/>
          <p:cNvSpPr>
            <a:spLocks noGrp="1"/>
          </p:cNvSpPr>
          <p:nvPr>
            <p:ph type="dt" sz="half" idx="11"/>
          </p:nvPr>
        </p:nvSpPr>
        <p:spPr/>
        <p:txBody>
          <a:bodyPr/>
          <a:lstStyle/>
          <a:p>
            <a:pPr>
              <a:defRPr/>
            </a:pPr>
            <a:r>
              <a:rPr lang="cs-CZ" smtClean="0"/>
              <a:t>12.11.2019</a:t>
            </a:r>
            <a:endParaRPr lang="en-US" dirty="0"/>
          </a:p>
        </p:txBody>
      </p:sp>
      <p:sp>
        <p:nvSpPr>
          <p:cNvPr id="5" name="Footer Placeholder 4"/>
          <p:cNvSpPr>
            <a:spLocks noGrp="1"/>
          </p:cNvSpPr>
          <p:nvPr>
            <p:ph type="ftr" sz="quarter" idx="12"/>
          </p:nvPr>
        </p:nvSpPr>
        <p:spPr/>
        <p:txBody>
          <a:bodyPr/>
          <a:lstStyle/>
          <a:p>
            <a:pPr>
              <a:defRPr/>
            </a:pPr>
            <a:r>
              <a:rPr lang="en-US" smtClean="0"/>
              <a:t>SP, IEEE RT School, 10.-15.2019, Kuala Lumpur, Malaysia</a:t>
            </a:r>
            <a:endParaRPr lang="en-US" dirty="0"/>
          </a:p>
        </p:txBody>
      </p:sp>
      <p:sp>
        <p:nvSpPr>
          <p:cNvPr id="6" name="Slide Number Placeholder 5"/>
          <p:cNvSpPr>
            <a:spLocks noGrp="1"/>
          </p:cNvSpPr>
          <p:nvPr>
            <p:ph type="sldNum" sz="quarter" idx="10"/>
          </p:nvPr>
        </p:nvSpPr>
        <p:spPr/>
        <p:txBody>
          <a:bodyPr/>
          <a:lstStyle/>
          <a:p>
            <a:pPr>
              <a:defRPr/>
            </a:pPr>
            <a:fld id="{285C9746-7C2C-4645-8A10-571D41D8D219}" type="slidenum">
              <a:rPr lang="en-US" smtClean="0"/>
              <a:pPr>
                <a:defRPr/>
              </a:pPr>
              <a:t>16</a:t>
            </a:fld>
            <a:endParaRPr lang="en-US" dirty="0"/>
          </a:p>
        </p:txBody>
      </p:sp>
    </p:spTree>
    <p:extLst>
      <p:ext uri="{BB962C8B-B14F-4D97-AF65-F5344CB8AC3E}">
        <p14:creationId xmlns:p14="http://schemas.microsoft.com/office/powerpoint/2010/main" val="3244364780"/>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Rectangle 2"/>
          <p:cNvSpPr>
            <a:spLocks noGrp="1" noChangeArrowheads="1"/>
          </p:cNvSpPr>
          <p:nvPr>
            <p:ph type="title"/>
          </p:nvPr>
        </p:nvSpPr>
        <p:spPr/>
        <p:txBody>
          <a:bodyPr/>
          <a:lstStyle/>
          <a:p>
            <a:pPr algn="ctr" eaLnBrk="1" hangingPunct="1">
              <a:defRPr/>
            </a:pPr>
            <a:r>
              <a:rPr lang="en-US" sz="2000" b="1" dirty="0" smtClean="0">
                <a:effectLst>
                  <a:outerShdw blurRad="38100" dist="38100" dir="2700000" algn="tl">
                    <a:srgbClr val="C0C0C0"/>
                  </a:outerShdw>
                </a:effectLst>
              </a:rPr>
              <a:t>High resolution X-ray radiography</a:t>
            </a:r>
            <a:r>
              <a:rPr lang="en-US" sz="4000" b="1" dirty="0" smtClean="0">
                <a:effectLst>
                  <a:outerShdw blurRad="38100" dist="38100" dir="2700000" algn="tl">
                    <a:srgbClr val="C0C0C0"/>
                  </a:outerShdw>
                </a:effectLst>
              </a:rPr>
              <a:t> Experimental setup</a:t>
            </a:r>
            <a:endParaRPr lang="cs-CZ" sz="4000" b="1" dirty="0" smtClean="0">
              <a:effectLst>
                <a:outerShdw blurRad="38100" dist="38100" dir="2700000" algn="tl">
                  <a:srgbClr val="C0C0C0"/>
                </a:outerShdw>
              </a:effectLst>
            </a:endParaRPr>
          </a:p>
        </p:txBody>
      </p:sp>
      <p:sp>
        <p:nvSpPr>
          <p:cNvPr id="28674" name="Zástupný symbol pro datum 3"/>
          <p:cNvSpPr>
            <a:spLocks noGrp="1"/>
          </p:cNvSpPr>
          <p:nvPr>
            <p:ph type="dt" sz="quarter" idx="11"/>
          </p:nvPr>
        </p:nvSpPr>
        <p:spPr bwMode="auto">
          <a:xfrm>
            <a:off x="149225" y="6480174"/>
            <a:ext cx="823913"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r>
              <a:rPr lang="cs-CZ" sz="1000" smtClean="0">
                <a:latin typeface="Tahoma" charset="0"/>
              </a:rPr>
              <a:t>12.11.2019</a:t>
            </a:r>
            <a:endParaRPr lang="en-US" sz="1000" dirty="0">
              <a:latin typeface="Tahoma" charset="0"/>
            </a:endParaRPr>
          </a:p>
        </p:txBody>
      </p:sp>
      <p:sp>
        <p:nvSpPr>
          <p:cNvPr id="28675" name="Zástupný symbol pro zápatí 4"/>
          <p:cNvSpPr>
            <a:spLocks noGrp="1"/>
          </p:cNvSpPr>
          <p:nvPr>
            <p:ph type="ftr" sz="quarter" idx="12"/>
          </p:nvPr>
        </p:nvSpPr>
        <p:spPr bwMode="auto">
          <a:xfrm>
            <a:off x="1641475" y="6492875"/>
            <a:ext cx="6154009"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smtClean="0">
                <a:latin typeface="Tahoma" charset="0"/>
              </a:rPr>
              <a:t>SP, IEEE RT School, 10.-15.2019, Kuala Lumpur, Malaysia</a:t>
            </a:r>
            <a:endParaRPr lang="en-US" sz="1000" dirty="0">
              <a:latin typeface="Tahoma" charset="0"/>
            </a:endParaRPr>
          </a:p>
        </p:txBody>
      </p:sp>
      <p:grpSp>
        <p:nvGrpSpPr>
          <p:cNvPr id="28676" name="Group 3"/>
          <p:cNvGrpSpPr>
            <a:grpSpLocks/>
          </p:cNvGrpSpPr>
          <p:nvPr/>
        </p:nvGrpSpPr>
        <p:grpSpPr bwMode="auto">
          <a:xfrm>
            <a:off x="1400175" y="4416425"/>
            <a:ext cx="6140450" cy="1666875"/>
            <a:chOff x="956" y="2899"/>
            <a:chExt cx="3995" cy="1084"/>
          </a:xfrm>
        </p:grpSpPr>
        <p:sp>
          <p:nvSpPr>
            <p:cNvPr id="28680" name="AutoShape 4"/>
            <p:cNvSpPr>
              <a:spLocks noChangeArrowheads="1"/>
            </p:cNvSpPr>
            <p:nvPr/>
          </p:nvSpPr>
          <p:spPr bwMode="auto">
            <a:xfrm rot="5400000">
              <a:off x="3307" y="3275"/>
              <a:ext cx="955" cy="223"/>
            </a:xfrm>
            <a:prstGeom prst="parallelogram">
              <a:avLst>
                <a:gd name="adj" fmla="val 107063"/>
              </a:avLst>
            </a:prstGeom>
            <a:solidFill>
              <a:schemeClr val="accent1"/>
            </a:solidFill>
            <a:ln w="9525">
              <a:solidFill>
                <a:schemeClr val="tx1"/>
              </a:solidFill>
              <a:miter lim="800000"/>
              <a:headEnd/>
              <a:tailEnd/>
            </a:ln>
          </p:spPr>
          <p:txBody>
            <a:bodyPr wrap="none" anchor="ctr"/>
            <a:lstStyle/>
            <a:p>
              <a:endParaRPr lang="en-US"/>
            </a:p>
          </p:txBody>
        </p:sp>
        <p:sp>
          <p:nvSpPr>
            <p:cNvPr id="28681" name="Oval 5"/>
            <p:cNvSpPr>
              <a:spLocks noChangeArrowheads="1"/>
            </p:cNvSpPr>
            <p:nvPr/>
          </p:nvSpPr>
          <p:spPr bwMode="auto">
            <a:xfrm>
              <a:off x="3691" y="3099"/>
              <a:ext cx="185" cy="575"/>
            </a:xfrm>
            <a:prstGeom prst="ellipse">
              <a:avLst/>
            </a:prstGeom>
            <a:solidFill>
              <a:srgbClr val="FFCCCC">
                <a:alpha val="56862"/>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8682" name="Text Box 6"/>
            <p:cNvSpPr txBox="1">
              <a:spLocks noChangeArrowheads="1"/>
            </p:cNvSpPr>
            <p:nvPr/>
          </p:nvSpPr>
          <p:spPr bwMode="auto">
            <a:xfrm>
              <a:off x="956" y="2899"/>
              <a:ext cx="1890"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latin typeface="Tahoma" charset="0"/>
                </a:rPr>
                <a:t>Geometric magnification</a:t>
              </a:r>
              <a:endParaRPr lang="cs-CZ" sz="2000">
                <a:latin typeface="Tahoma" charset="0"/>
              </a:endParaRPr>
            </a:p>
          </p:txBody>
        </p:sp>
        <p:sp>
          <p:nvSpPr>
            <p:cNvPr id="28683" name="Text Box 7"/>
            <p:cNvSpPr txBox="1">
              <a:spLocks noChangeArrowheads="1"/>
            </p:cNvSpPr>
            <p:nvPr/>
          </p:nvSpPr>
          <p:spPr bwMode="auto">
            <a:xfrm>
              <a:off x="956" y="3764"/>
              <a:ext cx="72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Tahoma" charset="0"/>
                </a:rPr>
                <a:t>X-ray tube</a:t>
              </a:r>
              <a:endParaRPr lang="cs-CZ" sz="1600">
                <a:latin typeface="Tahoma" charset="0"/>
              </a:endParaRPr>
            </a:p>
          </p:txBody>
        </p:sp>
        <p:sp>
          <p:nvSpPr>
            <p:cNvPr id="28684" name="Text Box 8"/>
            <p:cNvSpPr txBox="1">
              <a:spLocks noChangeArrowheads="1"/>
            </p:cNvSpPr>
            <p:nvPr/>
          </p:nvSpPr>
          <p:spPr bwMode="auto">
            <a:xfrm>
              <a:off x="1751" y="3764"/>
              <a:ext cx="4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Tahoma" charset="0"/>
                </a:rPr>
                <a:t>Object</a:t>
              </a:r>
              <a:endParaRPr lang="cs-CZ" sz="1600">
                <a:latin typeface="Tahoma" charset="0"/>
              </a:endParaRPr>
            </a:p>
          </p:txBody>
        </p:sp>
        <p:sp>
          <p:nvSpPr>
            <p:cNvPr id="28685" name="Text Box 9"/>
            <p:cNvSpPr txBox="1">
              <a:spLocks noChangeArrowheads="1"/>
            </p:cNvSpPr>
            <p:nvPr/>
          </p:nvSpPr>
          <p:spPr bwMode="auto">
            <a:xfrm>
              <a:off x="4061" y="3234"/>
              <a:ext cx="890" cy="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Tahoma" charset="0"/>
                </a:rPr>
                <a:t>Enlarged projection</a:t>
              </a:r>
              <a:endParaRPr lang="cs-CZ" sz="1600">
                <a:latin typeface="Tahoma" charset="0"/>
              </a:endParaRPr>
            </a:p>
          </p:txBody>
        </p:sp>
        <p:sp>
          <p:nvSpPr>
            <p:cNvPr id="28686" name="AutoShape 10"/>
            <p:cNvSpPr>
              <a:spLocks noChangeArrowheads="1"/>
            </p:cNvSpPr>
            <p:nvPr/>
          </p:nvSpPr>
          <p:spPr bwMode="auto">
            <a:xfrm rot="-5400000">
              <a:off x="2326" y="2215"/>
              <a:ext cx="575" cy="2343"/>
            </a:xfrm>
            <a:prstGeom prst="triangle">
              <a:avLst>
                <a:gd name="adj" fmla="val 50000"/>
              </a:avLst>
            </a:prstGeom>
            <a:gradFill rotWithShape="1">
              <a:gsLst>
                <a:gs pos="0">
                  <a:srgbClr val="FF3300">
                    <a:alpha val="78998"/>
                  </a:srgbClr>
                </a:gs>
                <a:gs pos="100000">
                  <a:srgbClr val="FFCCCC">
                    <a:alpha val="57999"/>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28687" name="Rectangle 11"/>
            <p:cNvSpPr>
              <a:spLocks noChangeArrowheads="1"/>
            </p:cNvSpPr>
            <p:nvPr/>
          </p:nvSpPr>
          <p:spPr bwMode="auto">
            <a:xfrm>
              <a:off x="1442" y="3366"/>
              <a:ext cx="56" cy="60"/>
            </a:xfrm>
            <a:prstGeom prst="rect">
              <a:avLst/>
            </a:prstGeom>
            <a:solidFill>
              <a:srgbClr val="4D4D4D"/>
            </a:solidFill>
            <a:ln w="9525">
              <a:miter lim="800000"/>
              <a:headEnd/>
              <a:tailEnd/>
            </a:ln>
            <a:scene3d>
              <a:camera prst="legacyObliqueTopLeft"/>
              <a:lightRig rig="legacyFlat3" dir="t"/>
            </a:scene3d>
            <a:sp3d extrusionH="74600" prstMaterial="legacyMatte">
              <a:bevelT w="13500" h="13500" prst="angle"/>
              <a:bevelB w="13500" h="13500" prst="angle"/>
              <a:extrusionClr>
                <a:srgbClr val="4D4D4D"/>
              </a:extrusionClr>
            </a:sp3d>
          </p:spPr>
          <p:txBody>
            <a:bodyPr wrap="none" anchor="ctr">
              <a:flatTx/>
            </a:bodyPr>
            <a:lstStyle/>
            <a:p>
              <a:endParaRPr lang="en-US"/>
            </a:p>
          </p:txBody>
        </p:sp>
        <p:sp>
          <p:nvSpPr>
            <p:cNvPr id="28688" name="Line 12"/>
            <p:cNvSpPr>
              <a:spLocks noChangeShapeType="1"/>
            </p:cNvSpPr>
            <p:nvPr/>
          </p:nvSpPr>
          <p:spPr bwMode="auto">
            <a:xfrm flipV="1">
              <a:off x="1918" y="3323"/>
              <a:ext cx="0" cy="12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8689" name="Line 13"/>
            <p:cNvSpPr>
              <a:spLocks noChangeShapeType="1"/>
            </p:cNvSpPr>
            <p:nvPr/>
          </p:nvSpPr>
          <p:spPr bwMode="auto">
            <a:xfrm flipV="1">
              <a:off x="3785" y="3098"/>
              <a:ext cx="0" cy="575"/>
            </a:xfrm>
            <a:prstGeom prst="line">
              <a:avLst/>
            </a:prstGeom>
            <a:noFill/>
            <a:ln w="28575">
              <a:solidFill>
                <a:srgbClr val="777777"/>
              </a:solidFill>
              <a:round/>
              <a:headEnd/>
              <a:tailEnd type="triangle" w="lg" len="lg"/>
            </a:ln>
            <a:extLst>
              <a:ext uri="{909E8E84-426E-40dd-AFC4-6F175D3DCCD1}">
                <a14:hiddenFill xmlns:a14="http://schemas.microsoft.com/office/drawing/2010/main">
                  <a:noFill/>
                </a14:hiddenFill>
              </a:ext>
            </a:extLst>
          </p:spPr>
          <p:txBody>
            <a:bodyPr wrap="none"/>
            <a:lstStyle/>
            <a:p>
              <a:endParaRPr lang="en-US"/>
            </a:p>
          </p:txBody>
        </p:sp>
        <p:sp>
          <p:nvSpPr>
            <p:cNvPr id="28690" name="Rectangle 14"/>
            <p:cNvSpPr>
              <a:spLocks noChangeArrowheads="1"/>
            </p:cNvSpPr>
            <p:nvPr/>
          </p:nvSpPr>
          <p:spPr bwMode="auto">
            <a:xfrm>
              <a:off x="1042" y="3355"/>
              <a:ext cx="434" cy="123"/>
            </a:xfrm>
            <a:prstGeom prst="rect">
              <a:avLst/>
            </a:prstGeom>
            <a:solidFill>
              <a:schemeClr val="accent1"/>
            </a:solidFill>
            <a:ln w="9525">
              <a:miter lim="800000"/>
              <a:headEnd/>
              <a:tailEnd/>
            </a:ln>
            <a:scene3d>
              <a:camera prst="legacyObliqueTopLeft"/>
              <a:lightRig rig="legacyFlat3" dir="t"/>
            </a:scene3d>
            <a:sp3d extrusionH="227000" prstMaterial="legacyMatte">
              <a:bevelT w="13500" h="13500" prst="angle"/>
              <a:bevelB w="13500" h="13500" prst="angle"/>
              <a:extrusionClr>
                <a:schemeClr val="accent1"/>
              </a:extrusionClr>
            </a:sp3d>
          </p:spPr>
          <p:txBody>
            <a:bodyPr wrap="none" anchor="ctr">
              <a:flatTx/>
            </a:bodyPr>
            <a:lstStyle/>
            <a:p>
              <a:endParaRPr lang="en-US"/>
            </a:p>
          </p:txBody>
        </p:sp>
      </p:grpSp>
      <p:sp>
        <p:nvSpPr>
          <p:cNvPr id="28677" name="Text Box 15"/>
          <p:cNvSpPr txBox="1">
            <a:spLocks noChangeArrowheads="1"/>
          </p:cNvSpPr>
          <p:nvPr/>
        </p:nvSpPr>
        <p:spPr bwMode="auto">
          <a:xfrm>
            <a:off x="973138" y="1627188"/>
            <a:ext cx="8008937"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61950" indent="-3619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2000" b="1"/>
              <a:t>Requirements:</a:t>
            </a:r>
          </a:p>
          <a:p>
            <a:pPr algn="l" eaLnBrk="1" hangingPunct="1">
              <a:buFontTx/>
              <a:buChar char="•"/>
            </a:pPr>
            <a:r>
              <a:rPr lang="en-US" sz="2000"/>
              <a:t>Microfocus X-ray source to enable geometrical magnification</a:t>
            </a:r>
          </a:p>
          <a:p>
            <a:pPr algn="l" eaLnBrk="1" hangingPunct="1">
              <a:buFontTx/>
              <a:buChar char="•"/>
            </a:pPr>
            <a:r>
              <a:rPr lang="en-US" sz="2000"/>
              <a:t>Adjustable object holder (three translations + rotation)</a:t>
            </a:r>
          </a:p>
          <a:p>
            <a:pPr algn="l" eaLnBrk="1" hangingPunct="1">
              <a:buFontTx/>
              <a:buChar char="•"/>
            </a:pPr>
            <a:r>
              <a:rPr lang="en-US" sz="2000"/>
              <a:t>Sample stabilization (temperature, humidity)</a:t>
            </a:r>
          </a:p>
          <a:p>
            <a:pPr algn="l" eaLnBrk="1" hangingPunct="1">
              <a:buFontTx/>
              <a:buChar char="•"/>
            </a:pPr>
            <a:r>
              <a:rPr lang="en-US" sz="2000"/>
              <a:t>Equipment for automatic calibration of pixel responses</a:t>
            </a:r>
          </a:p>
          <a:p>
            <a:pPr algn="l" eaLnBrk="1" hangingPunct="1">
              <a:buFontTx/>
              <a:buChar char="•"/>
            </a:pPr>
            <a:r>
              <a:rPr lang="en-US" sz="2000"/>
              <a:t>Detector holder and detector stabilization (temperature, condensing point)</a:t>
            </a:r>
            <a:endParaRPr lang="cs-CZ" sz="2000"/>
          </a:p>
        </p:txBody>
      </p:sp>
      <p:sp>
        <p:nvSpPr>
          <p:cNvPr id="18" name="Obdélník 17"/>
          <p:cNvSpPr/>
          <p:nvPr/>
        </p:nvSpPr>
        <p:spPr bwMode="auto">
          <a:xfrm flipH="1" flipV="1">
            <a:off x="8812213" y="6845299"/>
            <a:ext cx="45719" cy="45719"/>
          </a:xfrm>
          <a:prstGeom prst="rect">
            <a:avLst/>
          </a:prstGeom>
          <a:solidFill>
            <a:srgbClr val="FFFFFF"/>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a:defRPr/>
            </a:pPr>
            <a:endParaRPr lang="cs-CZ">
              <a:cs typeface="+mn-cs"/>
            </a:endParaRPr>
          </a:p>
        </p:txBody>
      </p:sp>
      <p:sp>
        <p:nvSpPr>
          <p:cNvPr id="3" name="Slide Number Placeholder 2"/>
          <p:cNvSpPr>
            <a:spLocks noGrp="1"/>
          </p:cNvSpPr>
          <p:nvPr>
            <p:ph type="sldNum" sz="quarter" idx="10"/>
          </p:nvPr>
        </p:nvSpPr>
        <p:spPr/>
        <p:txBody>
          <a:bodyPr/>
          <a:lstStyle/>
          <a:p>
            <a:pPr>
              <a:defRPr/>
            </a:pPr>
            <a:fld id="{DCF99F4B-C945-7040-BCC5-6B0D07EB820C}" type="slidenum">
              <a:rPr lang="en-US" smtClean="0"/>
              <a:pPr>
                <a:defRPr/>
              </a:pPr>
              <a:t>17</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3092" name="Rectangle 4"/>
          <p:cNvSpPr>
            <a:spLocks noGrp="1" noChangeArrowheads="1"/>
          </p:cNvSpPr>
          <p:nvPr>
            <p:ph type="title"/>
          </p:nvPr>
        </p:nvSpPr>
        <p:spPr>
          <a:xfrm>
            <a:off x="1077913" y="747713"/>
            <a:ext cx="6940550" cy="700087"/>
          </a:xfrm>
        </p:spPr>
        <p:txBody>
          <a:bodyPr/>
          <a:lstStyle/>
          <a:p>
            <a:pPr algn="ctr" eaLnBrk="1" hangingPunct="1">
              <a:defRPr/>
            </a:pPr>
            <a:r>
              <a:rPr lang="en-US" sz="4000" b="1" dirty="0">
                <a:effectLst>
                  <a:outerShdw blurRad="38100" dist="38100" dir="2700000" algn="tl">
                    <a:srgbClr val="DDDDDD"/>
                  </a:outerShdw>
                </a:effectLst>
                <a:latin typeface="Tahoma" charset="0"/>
                <a:ea typeface="ＭＳ Ｐゴシック" charset="0"/>
                <a:cs typeface="Arial" charset="0"/>
              </a:rPr>
              <a:t/>
            </a:r>
            <a:br>
              <a:rPr lang="en-US" sz="4000" b="1" dirty="0">
                <a:effectLst>
                  <a:outerShdw blurRad="38100" dist="38100" dir="2700000" algn="tl">
                    <a:srgbClr val="DDDDDD"/>
                  </a:outerShdw>
                </a:effectLst>
                <a:latin typeface="Tahoma" charset="0"/>
                <a:ea typeface="ＭＳ Ｐゴシック" charset="0"/>
                <a:cs typeface="Arial" charset="0"/>
              </a:rPr>
            </a:br>
            <a:r>
              <a:rPr lang="en-US" sz="3600" b="1" dirty="0">
                <a:effectLst>
                  <a:outerShdw blurRad="38100" dist="38100" dir="2700000" algn="tl">
                    <a:srgbClr val="DDDDDD"/>
                  </a:outerShdw>
                </a:effectLst>
                <a:latin typeface="Tahoma" charset="0"/>
                <a:ea typeface="ＭＳ Ｐゴシック" charset="0"/>
                <a:cs typeface="Arial" charset="0"/>
              </a:rPr>
              <a:t>Mouse </a:t>
            </a:r>
            <a:r>
              <a:rPr lang="en-US" sz="3600" b="1" dirty="0" smtClean="0">
                <a:effectLst>
                  <a:outerShdw blurRad="38100" dist="38100" dir="2700000" algn="tl">
                    <a:srgbClr val="DDDDDD"/>
                  </a:outerShdw>
                </a:effectLst>
                <a:latin typeface="Tahoma" charset="0"/>
                <a:ea typeface="ＭＳ Ｐゴシック" charset="0"/>
                <a:cs typeface="Arial" charset="0"/>
              </a:rPr>
              <a:t>Kidney Tomography</a:t>
            </a:r>
            <a:endParaRPr lang="cs-CZ" sz="3600" b="1" dirty="0">
              <a:effectLst>
                <a:outerShdw blurRad="38100" dist="38100" dir="2700000" algn="tl">
                  <a:srgbClr val="DDDDDD"/>
                </a:outerShdw>
              </a:effectLst>
              <a:latin typeface="Tahoma" charset="0"/>
              <a:ea typeface="ＭＳ Ｐゴシック" charset="0"/>
              <a:cs typeface="Arial" charset="0"/>
            </a:endParaRPr>
          </a:p>
        </p:txBody>
      </p:sp>
      <p:sp>
        <p:nvSpPr>
          <p:cNvPr id="1113093" name="Rectangle 5" descr="Rectangle: Click to edit Master text styles&#10;Second level&#10;Third level&#10;Fourth level&#10;Fifth level"/>
          <p:cNvSpPr>
            <a:spLocks noGrp="1" noChangeArrowheads="1"/>
          </p:cNvSpPr>
          <p:nvPr>
            <p:ph idx="1"/>
          </p:nvPr>
        </p:nvSpPr>
        <p:spPr/>
        <p:txBody>
          <a:bodyPr/>
          <a:lstStyle/>
          <a:p>
            <a:pPr marL="327600" indent="-327600" eaLnBrk="1" hangingPunct="1">
              <a:lnSpc>
                <a:spcPct val="80000"/>
              </a:lnSpc>
              <a:buFont typeface="Wingdings" charset="0"/>
              <a:buNone/>
              <a:defRPr/>
            </a:pPr>
            <a:r>
              <a:rPr lang="en-US" sz="1400" dirty="0" smtClean="0"/>
              <a:t>Missing angles =&gt; Iterative algorithm instead of Filtered back projection (3 iterations in OSEM 5)</a:t>
            </a:r>
            <a:endParaRPr lang="cs-CZ" sz="1400" dirty="0" smtClean="0"/>
          </a:p>
        </p:txBody>
      </p:sp>
      <p:sp>
        <p:nvSpPr>
          <p:cNvPr id="14" name="Date Placeholder 3"/>
          <p:cNvSpPr>
            <a:spLocks noGrp="1"/>
          </p:cNvSpPr>
          <p:nvPr>
            <p:ph type="dt" sz="quarter" idx="11"/>
          </p:nvPr>
        </p:nvSpPr>
        <p:spPr>
          <a:xfrm>
            <a:off x="149226" y="6524625"/>
            <a:ext cx="928688" cy="365125"/>
          </a:xfrm>
        </p:spPr>
        <p:txBody>
          <a:bodyPr/>
          <a:lstStyle/>
          <a:p>
            <a:pPr>
              <a:defRPr/>
            </a:pPr>
            <a:r>
              <a:rPr lang="cs-CZ" smtClean="0"/>
              <a:t>12.11.2019</a:t>
            </a:r>
            <a:endParaRPr lang="en-US" dirty="0"/>
          </a:p>
        </p:txBody>
      </p:sp>
      <p:sp>
        <p:nvSpPr>
          <p:cNvPr id="37892" name="Footer Placeholder 4"/>
          <p:cNvSpPr>
            <a:spLocks noGrp="1"/>
          </p:cNvSpPr>
          <p:nvPr>
            <p:ph type="ftr" sz="quarter" idx="12"/>
          </p:nvPr>
        </p:nvSpPr>
        <p:spPr bwMode="auto">
          <a:xfrm>
            <a:off x="1238251" y="6595269"/>
            <a:ext cx="6859588" cy="2238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cs-CZ" sz="1200" smtClean="0"/>
              <a:t>SP, IEEE RT School, 10.-15.2019, Kuala Lumpur, Malaysia</a:t>
            </a:r>
            <a:endParaRPr lang="en-US" sz="1200" dirty="0"/>
          </a:p>
        </p:txBody>
      </p:sp>
      <p:sp>
        <p:nvSpPr>
          <p:cNvPr id="1113090" name="Rectangle 2"/>
          <p:cNvSpPr>
            <a:spLocks noChangeArrowheads="1"/>
          </p:cNvSpPr>
          <p:nvPr/>
        </p:nvSpPr>
        <p:spPr bwMode="auto">
          <a:xfrm>
            <a:off x="2270125" y="4251325"/>
            <a:ext cx="2200275" cy="22320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cs typeface="+mn-cs"/>
            </a:endParaRPr>
          </a:p>
        </p:txBody>
      </p:sp>
      <p:sp>
        <p:nvSpPr>
          <p:cNvPr id="1113091" name="Rectangle 3"/>
          <p:cNvSpPr>
            <a:spLocks noChangeArrowheads="1"/>
          </p:cNvSpPr>
          <p:nvPr/>
        </p:nvSpPr>
        <p:spPr bwMode="auto">
          <a:xfrm>
            <a:off x="4470400" y="4251325"/>
            <a:ext cx="2201863" cy="22320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cs typeface="+mn-cs"/>
            </a:endParaRPr>
          </a:p>
        </p:txBody>
      </p:sp>
      <p:sp>
        <p:nvSpPr>
          <p:cNvPr id="1113094" name="Rectangle 6"/>
          <p:cNvSpPr>
            <a:spLocks noChangeArrowheads="1"/>
          </p:cNvSpPr>
          <p:nvPr/>
        </p:nvSpPr>
        <p:spPr bwMode="auto">
          <a:xfrm>
            <a:off x="1238250" y="2019300"/>
            <a:ext cx="2201863" cy="22320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cs typeface="+mn-cs"/>
            </a:endParaRPr>
          </a:p>
        </p:txBody>
      </p:sp>
      <p:pic>
        <p:nvPicPr>
          <p:cNvPr id="1113095" name="Picture 7"/>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3058" t="8310" r="11955"/>
          <a:stretch>
            <a:fillRect/>
          </a:stretch>
        </p:blipFill>
        <p:spPr bwMode="auto">
          <a:xfrm>
            <a:off x="1298575" y="2184400"/>
            <a:ext cx="1949450" cy="192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1113096" name="Rectangle 8"/>
          <p:cNvSpPr>
            <a:spLocks noChangeArrowheads="1"/>
          </p:cNvSpPr>
          <p:nvPr/>
        </p:nvSpPr>
        <p:spPr bwMode="auto">
          <a:xfrm>
            <a:off x="3440113" y="2019300"/>
            <a:ext cx="2200275" cy="22320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cs typeface="+mn-cs"/>
            </a:endParaRPr>
          </a:p>
        </p:txBody>
      </p:sp>
      <p:pic>
        <p:nvPicPr>
          <p:cNvPr id="1113097" name="Picture 9"/>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5739" t="11145" r="21834" b="5972"/>
          <a:stretch>
            <a:fillRect/>
          </a:stretch>
        </p:blipFill>
        <p:spPr bwMode="auto">
          <a:xfrm>
            <a:off x="3586163" y="2184400"/>
            <a:ext cx="1804987" cy="192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1113098" name="Rectangle 10"/>
          <p:cNvSpPr>
            <a:spLocks noChangeArrowheads="1"/>
          </p:cNvSpPr>
          <p:nvPr/>
        </p:nvSpPr>
        <p:spPr bwMode="auto">
          <a:xfrm>
            <a:off x="5640388" y="2019300"/>
            <a:ext cx="2201862" cy="22320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cs typeface="+mn-cs"/>
            </a:endParaRPr>
          </a:p>
        </p:txBody>
      </p:sp>
      <p:pic>
        <p:nvPicPr>
          <p:cNvPr id="1113099" name="Picture 11"/>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14319" t="14778" r="6282" b="10408"/>
          <a:stretch>
            <a:fillRect/>
          </a:stretch>
        </p:blipFill>
        <p:spPr bwMode="auto">
          <a:xfrm>
            <a:off x="5640388" y="2379663"/>
            <a:ext cx="2227262" cy="169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113100" name="Picture 12"/>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17238" t="18330" r="21072" b="11575"/>
          <a:stretch>
            <a:fillRect/>
          </a:stretch>
        </p:blipFill>
        <p:spPr bwMode="auto">
          <a:xfrm>
            <a:off x="2187575" y="4502150"/>
            <a:ext cx="2303463" cy="196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113101" name="Picture 13"/>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24802" t="23985" r="27577" b="5232"/>
          <a:stretch>
            <a:fillRect/>
          </a:stretch>
        </p:blipFill>
        <p:spPr bwMode="auto">
          <a:xfrm>
            <a:off x="4557713" y="4251325"/>
            <a:ext cx="1949450" cy="217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37904" name="TextBox 3"/>
          <p:cNvSpPr txBox="1">
            <a:spLocks noChangeArrowheads="1"/>
          </p:cNvSpPr>
          <p:nvPr/>
        </p:nvSpPr>
        <p:spPr bwMode="auto">
          <a:xfrm>
            <a:off x="1077913" y="285750"/>
            <a:ext cx="70199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600"/>
              <a:t>Soft tissue X-ray imaging</a:t>
            </a:r>
          </a:p>
        </p:txBody>
      </p:sp>
      <p:sp>
        <p:nvSpPr>
          <p:cNvPr id="3" name="Slide Number Placeholder 2"/>
          <p:cNvSpPr>
            <a:spLocks noGrp="1"/>
          </p:cNvSpPr>
          <p:nvPr>
            <p:ph type="sldNum" sz="quarter" idx="10"/>
          </p:nvPr>
        </p:nvSpPr>
        <p:spPr/>
        <p:txBody>
          <a:bodyPr/>
          <a:lstStyle/>
          <a:p>
            <a:pPr>
              <a:defRPr/>
            </a:pPr>
            <a:fld id="{DCF99F4B-C945-7040-BCC5-6B0D07EB820C}" type="slidenum">
              <a:rPr lang="en-US" smtClean="0"/>
              <a:pPr>
                <a:defRPr/>
              </a:pPr>
              <a:t>18</a:t>
            </a:fld>
            <a:endParaRPr lang="en-US"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quarter" idx="10"/>
          </p:nvPr>
        </p:nvSpPr>
        <p:spPr>
          <a:xfrm>
            <a:off x="0" y="6492875"/>
            <a:ext cx="1446742" cy="365125"/>
          </a:xfrm>
        </p:spPr>
        <p:txBody>
          <a:bodyPr/>
          <a:lstStyle/>
          <a:p>
            <a:pPr>
              <a:defRPr/>
            </a:pPr>
            <a:r>
              <a:rPr lang="cs-CZ" smtClean="0">
                <a:solidFill>
                  <a:srgbClr val="40458C"/>
                </a:solidFill>
                <a:latin typeface="Tahoma"/>
                <a:cs typeface="Arial"/>
              </a:rPr>
              <a:t>12.11.2019</a:t>
            </a:r>
            <a:endParaRPr lang="en-US" dirty="0">
              <a:solidFill>
                <a:srgbClr val="40458C"/>
              </a:solidFill>
              <a:latin typeface="Tahoma"/>
              <a:cs typeface="Arial"/>
            </a:endParaRPr>
          </a:p>
        </p:txBody>
      </p:sp>
      <p:sp>
        <p:nvSpPr>
          <p:cNvPr id="7" name="Footer Placeholder 4"/>
          <p:cNvSpPr>
            <a:spLocks noGrp="1"/>
          </p:cNvSpPr>
          <p:nvPr>
            <p:ph type="ftr" sz="quarter" idx="11"/>
          </p:nvPr>
        </p:nvSpPr>
        <p:spPr>
          <a:xfrm>
            <a:off x="2070100" y="6388100"/>
            <a:ext cx="4597400" cy="317500"/>
          </a:xfrm>
        </p:spPr>
        <p:txBody>
          <a:bodyPr/>
          <a:lstStyle>
            <a:lvl1pPr eaLnBrk="0" hangingPunct="0">
              <a:defRPr sz="3600">
                <a:solidFill>
                  <a:schemeClr val="tx1"/>
                </a:solidFill>
                <a:latin typeface="Arial" charset="0"/>
                <a:ea typeface="ＭＳ Ｐゴシック" charset="0"/>
                <a:cs typeface="Arial" charset="0"/>
              </a:defRPr>
            </a:lvl1pPr>
            <a:lvl2pPr marL="742950" indent="-285750" eaLnBrk="0" hangingPunct="0">
              <a:defRPr sz="3600">
                <a:solidFill>
                  <a:schemeClr val="tx1"/>
                </a:solidFill>
                <a:latin typeface="Arial" charset="0"/>
                <a:ea typeface="Arial" charset="0"/>
                <a:cs typeface="Arial" charset="0"/>
              </a:defRPr>
            </a:lvl2pPr>
            <a:lvl3pPr marL="1143000" indent="-228600" eaLnBrk="0" hangingPunct="0">
              <a:defRPr sz="3600">
                <a:solidFill>
                  <a:schemeClr val="tx1"/>
                </a:solidFill>
                <a:latin typeface="Arial" charset="0"/>
                <a:ea typeface="Arial" charset="0"/>
                <a:cs typeface="Arial" charset="0"/>
              </a:defRPr>
            </a:lvl3pPr>
            <a:lvl4pPr marL="1600200" indent="-228600" eaLnBrk="0" hangingPunct="0">
              <a:defRPr sz="3600">
                <a:solidFill>
                  <a:schemeClr val="tx1"/>
                </a:solidFill>
                <a:latin typeface="Arial" charset="0"/>
                <a:ea typeface="Arial" charset="0"/>
                <a:cs typeface="Arial" charset="0"/>
              </a:defRPr>
            </a:lvl4pPr>
            <a:lvl5pPr marL="2057400" indent="-228600" eaLnBrk="0" hangingPunct="0">
              <a:defRPr sz="36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36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36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36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3600">
                <a:solidFill>
                  <a:schemeClr val="tx1"/>
                </a:solidFill>
                <a:latin typeface="Arial" charset="0"/>
                <a:ea typeface="Arial" charset="0"/>
                <a:cs typeface="Arial" charset="0"/>
              </a:defRPr>
            </a:lvl9pPr>
          </a:lstStyle>
          <a:p>
            <a:pPr eaLnBrk="1" hangingPunct="1"/>
            <a:r>
              <a:rPr lang="en-US" sz="1100" dirty="0" smtClean="0">
                <a:solidFill>
                  <a:srgbClr val="40458C"/>
                </a:solidFill>
                <a:latin typeface="Tahoma" charset="0"/>
              </a:rPr>
              <a:t>SP, IEEE RT School, 10.-15.2019, Kuala Lumpur, Malaysia</a:t>
            </a:r>
            <a:endParaRPr lang="en-US" sz="1100" dirty="0">
              <a:solidFill>
                <a:srgbClr val="40458C"/>
              </a:solidFill>
              <a:latin typeface="Tahoma" charset="0"/>
            </a:endParaRPr>
          </a:p>
        </p:txBody>
      </p:sp>
      <p:sp>
        <p:nvSpPr>
          <p:cNvPr id="147458" name="Rectangle 2"/>
          <p:cNvSpPr>
            <a:spLocks noGrp="1" noChangeArrowheads="1"/>
          </p:cNvSpPr>
          <p:nvPr>
            <p:ph type="title"/>
          </p:nvPr>
        </p:nvSpPr>
        <p:spPr/>
        <p:txBody>
          <a:bodyPr/>
          <a:lstStyle/>
          <a:p>
            <a:pPr eaLnBrk="1" hangingPunct="1">
              <a:defRPr/>
            </a:pPr>
            <a:r>
              <a:rPr lang="en-US" sz="2000" b="1" smtClean="0">
                <a:effectLst>
                  <a:outerShdw blurRad="38100" dist="38100" dir="2700000" algn="tl">
                    <a:srgbClr val="C0C0C0"/>
                  </a:outerShdw>
                </a:effectLst>
                <a:ea typeface="+mj-ea"/>
              </a:rPr>
              <a:t>High resolution X-ray radiography:</a:t>
            </a:r>
            <a:r>
              <a:rPr lang="en-US" sz="4000" b="1" smtClean="0">
                <a:effectLst>
                  <a:outerShdw blurRad="38100" dist="38100" dir="2700000" algn="tl">
                    <a:srgbClr val="C0C0C0"/>
                  </a:outerShdw>
                </a:effectLst>
                <a:ea typeface="+mj-ea"/>
              </a:rPr>
              <a:t> </a:t>
            </a:r>
            <a:br>
              <a:rPr lang="en-US" sz="4000" b="1" smtClean="0">
                <a:effectLst>
                  <a:outerShdw blurRad="38100" dist="38100" dir="2700000" algn="tl">
                    <a:srgbClr val="C0C0C0"/>
                  </a:outerShdw>
                </a:effectLst>
                <a:ea typeface="+mj-ea"/>
              </a:rPr>
            </a:br>
            <a:r>
              <a:rPr lang="en-US" sz="4000" b="1" smtClean="0">
                <a:effectLst>
                  <a:outerShdw blurRad="38100" dist="38100" dir="2700000" algn="tl">
                    <a:srgbClr val="C0C0C0"/>
                  </a:outerShdw>
                </a:effectLst>
                <a:ea typeface="+mj-ea"/>
              </a:rPr>
              <a:t>Imaging of Termites</a:t>
            </a:r>
            <a:endParaRPr lang="cs-CZ" sz="4000" b="1" smtClean="0">
              <a:effectLst>
                <a:outerShdw blurRad="38100" dist="38100" dir="2700000" algn="tl">
                  <a:srgbClr val="C0C0C0"/>
                </a:outerShdw>
              </a:effectLst>
              <a:ea typeface="+mj-ea"/>
            </a:endParaRPr>
          </a:p>
        </p:txBody>
      </p:sp>
      <p:pic>
        <p:nvPicPr>
          <p:cNvPr id="31749"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8050" y="1984375"/>
            <a:ext cx="2128838"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Picture 12" descr="subterm_worke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2300" y="1982788"/>
            <a:ext cx="2732088"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1" name="Text Box 13"/>
          <p:cNvSpPr txBox="1">
            <a:spLocks noChangeArrowheads="1"/>
          </p:cNvSpPr>
          <p:nvPr/>
        </p:nvSpPr>
        <p:spPr bwMode="auto">
          <a:xfrm>
            <a:off x="6102350" y="1982788"/>
            <a:ext cx="2540000" cy="40401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600">
                <a:solidFill>
                  <a:schemeClr val="tx1"/>
                </a:solidFill>
                <a:latin typeface="Arial" charset="0"/>
                <a:ea typeface="ＭＳ Ｐゴシック" charset="0"/>
                <a:cs typeface="Arial" charset="0"/>
              </a:defRPr>
            </a:lvl1pPr>
            <a:lvl2pPr marL="742950" indent="-285750" eaLnBrk="0" hangingPunct="0">
              <a:defRPr sz="3600">
                <a:solidFill>
                  <a:schemeClr val="tx1"/>
                </a:solidFill>
                <a:latin typeface="Arial" charset="0"/>
                <a:ea typeface="Arial" charset="0"/>
                <a:cs typeface="Arial" charset="0"/>
              </a:defRPr>
            </a:lvl2pPr>
            <a:lvl3pPr marL="1143000" indent="-228600" eaLnBrk="0" hangingPunct="0">
              <a:defRPr sz="3600">
                <a:solidFill>
                  <a:schemeClr val="tx1"/>
                </a:solidFill>
                <a:latin typeface="Arial" charset="0"/>
                <a:ea typeface="Arial" charset="0"/>
                <a:cs typeface="Arial" charset="0"/>
              </a:defRPr>
            </a:lvl3pPr>
            <a:lvl4pPr marL="1600200" indent="-228600" eaLnBrk="0" hangingPunct="0">
              <a:defRPr sz="3600">
                <a:solidFill>
                  <a:schemeClr val="tx1"/>
                </a:solidFill>
                <a:latin typeface="Arial" charset="0"/>
                <a:ea typeface="Arial" charset="0"/>
                <a:cs typeface="Arial" charset="0"/>
              </a:defRPr>
            </a:lvl4pPr>
            <a:lvl5pPr marL="2057400" indent="-228600" eaLnBrk="0" hangingPunct="0">
              <a:defRPr sz="36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36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36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36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3600">
                <a:solidFill>
                  <a:schemeClr val="tx1"/>
                </a:solidFill>
                <a:latin typeface="Arial" charset="0"/>
                <a:ea typeface="Arial" charset="0"/>
                <a:cs typeface="Arial" charset="0"/>
              </a:defRPr>
            </a:lvl9pPr>
          </a:lstStyle>
          <a:p>
            <a:pPr algn="l" eaLnBrk="1" hangingPunct="1">
              <a:spcBef>
                <a:spcPct val="50000"/>
              </a:spcBef>
            </a:pPr>
            <a:r>
              <a:rPr lang="en-US" sz="1400" smtClean="0">
                <a:solidFill>
                  <a:srgbClr val="40458C"/>
                </a:solidFill>
              </a:rPr>
              <a:t>The imaging of termites as a model </a:t>
            </a:r>
            <a:r>
              <a:rPr lang="en-US" sz="1400" b="1" smtClean="0">
                <a:solidFill>
                  <a:srgbClr val="1A1C3A"/>
                </a:solidFill>
              </a:rPr>
              <a:t>soft tissue organism</a:t>
            </a:r>
            <a:r>
              <a:rPr lang="en-US" sz="1400" smtClean="0">
                <a:solidFill>
                  <a:srgbClr val="40458C"/>
                </a:solidFill>
              </a:rPr>
              <a:t> is particularly difficult due to their </a:t>
            </a:r>
            <a:r>
              <a:rPr lang="en-US" sz="1400" b="1" smtClean="0">
                <a:solidFill>
                  <a:srgbClr val="1A1C3A"/>
                </a:solidFill>
              </a:rPr>
              <a:t>poorly sclerotized</a:t>
            </a:r>
            <a:r>
              <a:rPr lang="en-US" sz="1400" smtClean="0">
                <a:solidFill>
                  <a:srgbClr val="40458C"/>
                </a:solidFill>
              </a:rPr>
              <a:t> cuticle making difficult to observe the anatomic structures with an optimal contrast. </a:t>
            </a:r>
          </a:p>
          <a:p>
            <a:pPr algn="l" eaLnBrk="1" hangingPunct="1">
              <a:spcBef>
                <a:spcPct val="50000"/>
              </a:spcBef>
            </a:pPr>
            <a:r>
              <a:rPr lang="en-US" sz="1400" smtClean="0">
                <a:solidFill>
                  <a:srgbClr val="40458C"/>
                </a:solidFill>
              </a:rPr>
              <a:t>Moreover, they are vulnerable to damage when they are manipulated or treated during sample preparation. </a:t>
            </a:r>
          </a:p>
          <a:p>
            <a:pPr algn="l" eaLnBrk="1" hangingPunct="1">
              <a:spcBef>
                <a:spcPct val="50000"/>
              </a:spcBef>
            </a:pPr>
            <a:r>
              <a:rPr lang="en-US" sz="1400" smtClean="0">
                <a:solidFill>
                  <a:srgbClr val="40458C"/>
                </a:solidFill>
              </a:rPr>
              <a:t>Thus, the termites represent an ideal model to optimize the accuracy and sensitivity of the developed method.</a:t>
            </a:r>
            <a:endParaRPr lang="cs-CZ" sz="1400" smtClean="0">
              <a:solidFill>
                <a:srgbClr val="40458C"/>
              </a:solidFill>
            </a:endParaRPr>
          </a:p>
        </p:txBody>
      </p:sp>
      <p:sp>
        <p:nvSpPr>
          <p:cNvPr id="3" name="Slide Number Placeholder 2"/>
          <p:cNvSpPr>
            <a:spLocks noGrp="1"/>
          </p:cNvSpPr>
          <p:nvPr>
            <p:ph type="sldNum" sz="quarter" idx="10"/>
          </p:nvPr>
        </p:nvSpPr>
        <p:spPr/>
        <p:txBody>
          <a:bodyPr/>
          <a:lstStyle/>
          <a:p>
            <a:pPr>
              <a:defRPr/>
            </a:pPr>
            <a:fld id="{DCF99F4B-C945-7040-BCC5-6B0D07EB820C}" type="slidenum">
              <a:rPr lang="en-US" smtClean="0"/>
              <a:pPr>
                <a:defRPr/>
              </a:pPr>
              <a:t>19</a:t>
            </a:fld>
            <a:endParaRPr lang="en-US" dirty="0"/>
          </a:p>
        </p:txBody>
      </p:sp>
    </p:spTree>
    <p:extLst>
      <p:ext uri="{BB962C8B-B14F-4D97-AF65-F5344CB8AC3E}">
        <p14:creationId xmlns:p14="http://schemas.microsoft.com/office/powerpoint/2010/main" val="4115392380"/>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938" name="Rectangle 2"/>
          <p:cNvSpPr>
            <a:spLocks noGrp="1" noChangeArrowheads="1"/>
          </p:cNvSpPr>
          <p:nvPr>
            <p:ph type="title"/>
          </p:nvPr>
        </p:nvSpPr>
        <p:spPr>
          <a:xfrm>
            <a:off x="1077913" y="304800"/>
            <a:ext cx="6940550" cy="838200"/>
          </a:xfrm>
        </p:spPr>
        <p:txBody>
          <a:bodyPr/>
          <a:lstStyle/>
          <a:p>
            <a:pPr algn="ctr" eaLnBrk="1" hangingPunct="1">
              <a:defRPr/>
            </a:pPr>
            <a:r>
              <a:rPr lang="en-US" b="1" dirty="0" smtClean="0"/>
              <a:t>Main goals of the lecture</a:t>
            </a:r>
            <a:endParaRPr lang="cs-CZ" b="1" dirty="0" smtClean="0"/>
          </a:p>
        </p:txBody>
      </p:sp>
      <p:sp>
        <p:nvSpPr>
          <p:cNvPr id="551939" name="Rectangle 3" descr="Rectangle: Click to edit Master text styles&#10;Second level&#10;Third level&#10;Fourth level&#10;Fifth level"/>
          <p:cNvSpPr>
            <a:spLocks noGrp="1" noChangeArrowheads="1"/>
          </p:cNvSpPr>
          <p:nvPr>
            <p:ph idx="1"/>
          </p:nvPr>
        </p:nvSpPr>
        <p:spPr>
          <a:xfrm>
            <a:off x="565150" y="1834444"/>
            <a:ext cx="8355013" cy="4486545"/>
          </a:xfrm>
        </p:spPr>
        <p:txBody>
          <a:bodyPr/>
          <a:lstStyle/>
          <a:p>
            <a:pPr marL="327600" indent="-327600" eaLnBrk="1" hangingPunct="1">
              <a:lnSpc>
                <a:spcPct val="80000"/>
              </a:lnSpc>
              <a:spcBef>
                <a:spcPct val="0"/>
              </a:spcBef>
              <a:spcAft>
                <a:spcPct val="35000"/>
              </a:spcAft>
              <a:buFont typeface="Wingdings" charset="0"/>
              <a:buNone/>
              <a:defRPr/>
            </a:pPr>
            <a:r>
              <a:rPr lang="en-US" dirty="0" smtClean="0">
                <a:latin typeface="Arial" charset="0"/>
              </a:rPr>
              <a:t>●  To describe shortly family </a:t>
            </a:r>
            <a:r>
              <a:rPr lang="en-US" dirty="0">
                <a:latin typeface="Arial" charset="0"/>
              </a:rPr>
              <a:t>of </a:t>
            </a:r>
            <a:r>
              <a:rPr lang="en-US" b="1" i="1" dirty="0" smtClean="0">
                <a:solidFill>
                  <a:srgbClr val="3366FF"/>
                </a:solidFill>
                <a:latin typeface="Arial" charset="0"/>
              </a:rPr>
              <a:t>Medipix2, </a:t>
            </a:r>
            <a:r>
              <a:rPr lang="en-US" b="1" i="1" dirty="0" err="1" smtClean="0">
                <a:solidFill>
                  <a:srgbClr val="3366FF"/>
                </a:solidFill>
                <a:latin typeface="Arial" charset="0"/>
              </a:rPr>
              <a:t>Timepix</a:t>
            </a:r>
            <a:r>
              <a:rPr lang="en-US" b="1" i="1" dirty="0" smtClean="0">
                <a:solidFill>
                  <a:srgbClr val="3366FF"/>
                </a:solidFill>
                <a:latin typeface="Arial" charset="0"/>
              </a:rPr>
              <a:t> and Timepix3 </a:t>
            </a:r>
            <a:r>
              <a:rPr lang="en-US" b="1" i="1" dirty="0">
                <a:solidFill>
                  <a:srgbClr val="3366FF"/>
                </a:solidFill>
                <a:latin typeface="Arial" charset="0"/>
              </a:rPr>
              <a:t>semiconductor pixel detectors</a:t>
            </a:r>
            <a:r>
              <a:rPr lang="en-US" dirty="0">
                <a:solidFill>
                  <a:srgbClr val="3366FF"/>
                </a:solidFill>
                <a:latin typeface="Arial" charset="0"/>
              </a:rPr>
              <a:t> </a:t>
            </a:r>
            <a:r>
              <a:rPr lang="en-US" dirty="0">
                <a:latin typeface="Arial" charset="0"/>
              </a:rPr>
              <a:t>including </a:t>
            </a:r>
            <a:r>
              <a:rPr lang="en-US" dirty="0" smtClean="0">
                <a:latin typeface="Arial" charset="0"/>
              </a:rPr>
              <a:t>corresponding R</a:t>
            </a:r>
            <a:r>
              <a:rPr lang="en-US" dirty="0">
                <a:latin typeface="Arial" charset="0"/>
              </a:rPr>
              <a:t>/O </a:t>
            </a:r>
            <a:r>
              <a:rPr lang="en-US" dirty="0" smtClean="0">
                <a:latin typeface="Arial" charset="0"/>
              </a:rPr>
              <a:t>electronics.</a:t>
            </a:r>
            <a:endParaRPr lang="en-US" dirty="0">
              <a:latin typeface="Arial" charset="0"/>
            </a:endParaRPr>
          </a:p>
          <a:p>
            <a:pPr marL="327600" indent="-327600" eaLnBrk="1" hangingPunct="1">
              <a:lnSpc>
                <a:spcPct val="80000"/>
              </a:lnSpc>
              <a:spcBef>
                <a:spcPct val="0"/>
              </a:spcBef>
              <a:spcAft>
                <a:spcPct val="35000"/>
              </a:spcAft>
              <a:buNone/>
              <a:defRPr/>
            </a:pPr>
            <a:r>
              <a:rPr lang="en-US" dirty="0">
                <a:latin typeface="Arial" charset="0"/>
              </a:rPr>
              <a:t>●   To document ability of </a:t>
            </a:r>
            <a:r>
              <a:rPr lang="en-US" dirty="0" err="1">
                <a:latin typeface="Arial" charset="0"/>
              </a:rPr>
              <a:t>Timepix</a:t>
            </a:r>
            <a:r>
              <a:rPr lang="en-US" dirty="0">
                <a:latin typeface="Arial" charset="0"/>
              </a:rPr>
              <a:t> pixel detector to </a:t>
            </a:r>
            <a:r>
              <a:rPr lang="en-US" b="1" i="1" dirty="0">
                <a:solidFill>
                  <a:srgbClr val="3366FF"/>
                </a:solidFill>
                <a:latin typeface="Arial" charset="0"/>
              </a:rPr>
              <a:t>visualize individual particle tracks in solid state</a:t>
            </a:r>
            <a:r>
              <a:rPr lang="en-US" dirty="0">
                <a:solidFill>
                  <a:srgbClr val="3366FF"/>
                </a:solidFill>
                <a:latin typeface="Arial" charset="0"/>
              </a:rPr>
              <a:t> </a:t>
            </a:r>
            <a:r>
              <a:rPr lang="en-US" dirty="0">
                <a:latin typeface="Arial" charset="0"/>
              </a:rPr>
              <a:t>similarly to nuclear emulsions, cloud chambers, bubble chamber, Micro-Pattern Gaseous Detectors etc.</a:t>
            </a:r>
          </a:p>
          <a:p>
            <a:pPr marL="327600" indent="-327600" eaLnBrk="1" hangingPunct="1">
              <a:lnSpc>
                <a:spcPct val="80000"/>
              </a:lnSpc>
              <a:spcBef>
                <a:spcPct val="0"/>
              </a:spcBef>
              <a:spcAft>
                <a:spcPct val="35000"/>
              </a:spcAft>
              <a:buFont typeface="Wingdings" charset="0"/>
              <a:buNone/>
              <a:defRPr/>
            </a:pPr>
            <a:r>
              <a:rPr lang="en-US" dirty="0" smtClean="0">
                <a:latin typeface="Arial" charset="0"/>
              </a:rPr>
              <a:t>●</a:t>
            </a:r>
            <a:r>
              <a:rPr lang="cs-CZ" dirty="0" smtClean="0">
                <a:latin typeface="Arial" charset="0"/>
              </a:rPr>
              <a:t> </a:t>
            </a:r>
            <a:r>
              <a:rPr lang="en-US" dirty="0" smtClean="0">
                <a:latin typeface="Arial" charset="0"/>
              </a:rPr>
              <a:t>  </a:t>
            </a:r>
            <a:r>
              <a:rPr lang="en-US" dirty="0">
                <a:latin typeface="Arial" charset="0"/>
              </a:rPr>
              <a:t>To demonstrate capability of the devices for </a:t>
            </a:r>
            <a:r>
              <a:rPr lang="en-US" b="1" i="1" dirty="0">
                <a:solidFill>
                  <a:srgbClr val="3366FF"/>
                </a:solidFill>
                <a:latin typeface="Arial" charset="0"/>
              </a:rPr>
              <a:t>high resolution (micrometric and nearly </a:t>
            </a:r>
            <a:r>
              <a:rPr lang="en-US" b="1" i="1" dirty="0" err="1">
                <a:solidFill>
                  <a:srgbClr val="3366FF"/>
                </a:solidFill>
                <a:latin typeface="Arial" charset="0"/>
              </a:rPr>
              <a:t>nanometric</a:t>
            </a:r>
            <a:r>
              <a:rPr lang="en-US" b="1" i="1" dirty="0">
                <a:solidFill>
                  <a:srgbClr val="3366FF"/>
                </a:solidFill>
                <a:latin typeface="Arial" charset="0"/>
              </a:rPr>
              <a:t>) </a:t>
            </a:r>
            <a:r>
              <a:rPr lang="en-US" b="1" i="1" dirty="0" smtClean="0">
                <a:solidFill>
                  <a:srgbClr val="3366FF"/>
                </a:solidFill>
                <a:latin typeface="Arial" charset="0"/>
              </a:rPr>
              <a:t>radiography, nondestructive testing and </a:t>
            </a:r>
            <a:r>
              <a:rPr lang="en-US" b="1" i="1" dirty="0">
                <a:solidFill>
                  <a:srgbClr val="3366FF"/>
                </a:solidFill>
                <a:latin typeface="Arial" charset="0"/>
              </a:rPr>
              <a:t>3D imaging</a:t>
            </a:r>
            <a:r>
              <a:rPr lang="en-US" dirty="0">
                <a:solidFill>
                  <a:srgbClr val="3366FF"/>
                </a:solidFill>
                <a:latin typeface="Arial" charset="0"/>
              </a:rPr>
              <a:t> by means of </a:t>
            </a:r>
            <a:r>
              <a:rPr lang="en-US" b="1" i="1" dirty="0">
                <a:solidFill>
                  <a:srgbClr val="3366FF"/>
                </a:solidFill>
                <a:latin typeface="Arial" charset="0"/>
              </a:rPr>
              <a:t>X-</a:t>
            </a:r>
            <a:r>
              <a:rPr lang="en-US" b="1" i="1" dirty="0" smtClean="0">
                <a:solidFill>
                  <a:srgbClr val="3366FF"/>
                </a:solidFill>
                <a:latin typeface="Arial" charset="0"/>
              </a:rPr>
              <a:t>rays and neutrons. </a:t>
            </a:r>
          </a:p>
          <a:p>
            <a:pPr marL="327600" indent="-327600" eaLnBrk="1" hangingPunct="1">
              <a:lnSpc>
                <a:spcPct val="80000"/>
              </a:lnSpc>
              <a:spcBef>
                <a:spcPct val="0"/>
              </a:spcBef>
              <a:spcAft>
                <a:spcPct val="35000"/>
              </a:spcAft>
              <a:buFont typeface="Wingdings" charset="0"/>
              <a:buNone/>
              <a:defRPr/>
            </a:pPr>
            <a:r>
              <a:rPr lang="en-US" dirty="0" smtClean="0">
                <a:latin typeface="Arial" charset="0"/>
              </a:rPr>
              <a:t>●  </a:t>
            </a:r>
            <a:r>
              <a:rPr lang="en-US" kern="1200" dirty="0" smtClean="0">
                <a:solidFill>
                  <a:srgbClr val="40458C"/>
                </a:solidFill>
                <a:latin typeface="Arial" charset="0"/>
                <a:ea typeface="ＭＳ Ｐゴシック" charset="0"/>
                <a:cs typeface="ＭＳ Ｐゴシック" charset="0"/>
              </a:rPr>
              <a:t>To present results of investigation of </a:t>
            </a:r>
            <a:r>
              <a:rPr lang="en-US" b="1" i="1" kern="1200" dirty="0" smtClean="0">
                <a:solidFill>
                  <a:srgbClr val="3366FF"/>
                </a:solidFill>
                <a:latin typeface="Arial" charset="0"/>
                <a:ea typeface="ＭＳ Ｐゴシック" charset="0"/>
                <a:cs typeface="ＭＳ Ｐゴシック" charset="0"/>
              </a:rPr>
              <a:t>neutron interactions in silicon </a:t>
            </a:r>
            <a:r>
              <a:rPr lang="en-US" kern="1200" dirty="0" smtClean="0">
                <a:solidFill>
                  <a:srgbClr val="40458C"/>
                </a:solidFill>
                <a:latin typeface="Arial" charset="0"/>
                <a:ea typeface="ＭＳ Ｐゴシック" charset="0"/>
                <a:cs typeface="ＭＳ Ｐゴシック" charset="0"/>
              </a:rPr>
              <a:t>sensors in a broad energy range (500 </a:t>
            </a:r>
            <a:r>
              <a:rPr lang="en-US" kern="1200" dirty="0" err="1" smtClean="0">
                <a:solidFill>
                  <a:srgbClr val="40458C"/>
                </a:solidFill>
                <a:latin typeface="Arial" charset="0"/>
                <a:ea typeface="ＭＳ Ｐゴシック" charset="0"/>
                <a:cs typeface="ＭＳ Ｐゴシック" charset="0"/>
              </a:rPr>
              <a:t>keV</a:t>
            </a:r>
            <a:r>
              <a:rPr lang="en-US" kern="1200" dirty="0" smtClean="0">
                <a:solidFill>
                  <a:srgbClr val="40458C"/>
                </a:solidFill>
                <a:latin typeface="Arial" charset="0"/>
                <a:ea typeface="ＭＳ Ｐゴシック" charset="0"/>
                <a:cs typeface="ＭＳ Ｐゴシック" charset="0"/>
              </a:rPr>
              <a:t> up to </a:t>
            </a:r>
            <a:r>
              <a:rPr lang="en-US" kern="1200" dirty="0" err="1" smtClean="0">
                <a:solidFill>
                  <a:srgbClr val="40458C"/>
                </a:solidFill>
                <a:latin typeface="Arial" charset="0"/>
                <a:ea typeface="ＭＳ Ｐゴシック" charset="0"/>
                <a:cs typeface="ＭＳ Ｐゴシック" charset="0"/>
              </a:rPr>
              <a:t>GeV</a:t>
            </a:r>
            <a:r>
              <a:rPr lang="en-US" kern="1200" dirty="0" smtClean="0">
                <a:solidFill>
                  <a:srgbClr val="40458C"/>
                </a:solidFill>
                <a:latin typeface="Arial" charset="0"/>
                <a:ea typeface="ＭＳ Ｐゴシック" charset="0"/>
                <a:cs typeface="ＭＳ Ｐゴシック" charset="0"/>
              </a:rPr>
              <a:t> region) by means of </a:t>
            </a:r>
            <a:r>
              <a:rPr lang="en-US" b="1" i="1" kern="1200" dirty="0" smtClean="0">
                <a:solidFill>
                  <a:srgbClr val="40458C"/>
                </a:solidFill>
                <a:latin typeface="Arial" charset="0"/>
                <a:ea typeface="ＭＳ Ｐゴシック" charset="0"/>
                <a:cs typeface="ＭＳ Ｐゴシック" charset="0"/>
              </a:rPr>
              <a:t>Time-of-Flight (</a:t>
            </a:r>
            <a:r>
              <a:rPr lang="en-US" b="1" i="1" kern="1200" dirty="0" err="1" smtClean="0">
                <a:solidFill>
                  <a:srgbClr val="40458C"/>
                </a:solidFill>
                <a:latin typeface="Arial" charset="0"/>
                <a:ea typeface="ＭＳ Ｐゴシック" charset="0"/>
                <a:cs typeface="ＭＳ Ｐゴシック" charset="0"/>
              </a:rPr>
              <a:t>ToF</a:t>
            </a:r>
            <a:r>
              <a:rPr lang="en-US" b="1" i="1" kern="1200" dirty="0" smtClean="0">
                <a:solidFill>
                  <a:srgbClr val="40458C"/>
                </a:solidFill>
                <a:latin typeface="Arial" charset="0"/>
                <a:ea typeface="ＭＳ Ｐゴシック" charset="0"/>
                <a:cs typeface="ＭＳ Ｐゴシック" charset="0"/>
              </a:rPr>
              <a:t>) technique.</a:t>
            </a:r>
            <a:endParaRPr lang="en-US" b="1" i="1" dirty="0" smtClean="0">
              <a:latin typeface="Arial" charset="0"/>
            </a:endParaRPr>
          </a:p>
          <a:p>
            <a:pPr marL="327600" indent="-327600" eaLnBrk="1" hangingPunct="1">
              <a:lnSpc>
                <a:spcPct val="80000"/>
              </a:lnSpc>
              <a:spcBef>
                <a:spcPct val="0"/>
              </a:spcBef>
              <a:spcAft>
                <a:spcPct val="35000"/>
              </a:spcAft>
              <a:buFont typeface="Wingdings" charset="0"/>
              <a:buNone/>
              <a:defRPr/>
            </a:pPr>
            <a:r>
              <a:rPr lang="en-US" dirty="0" smtClean="0">
                <a:latin typeface="Arial" charset="0"/>
              </a:rPr>
              <a:t>●  </a:t>
            </a:r>
            <a:r>
              <a:rPr lang="en-US" dirty="0">
                <a:latin typeface="Arial" charset="0"/>
              </a:rPr>
              <a:t>To </a:t>
            </a:r>
            <a:r>
              <a:rPr lang="en-US" dirty="0" smtClean="0">
                <a:latin typeface="Arial" charset="0"/>
              </a:rPr>
              <a:t>show examples of broad </a:t>
            </a:r>
            <a:r>
              <a:rPr lang="en-US" b="1" i="1" dirty="0" smtClean="0">
                <a:latin typeface="Arial" charset="0"/>
              </a:rPr>
              <a:t>applications</a:t>
            </a:r>
            <a:r>
              <a:rPr lang="en-US" dirty="0" smtClean="0">
                <a:latin typeface="Arial" charset="0"/>
              </a:rPr>
              <a:t> of the </a:t>
            </a:r>
            <a:r>
              <a:rPr lang="en-US" dirty="0" err="1" smtClean="0">
                <a:latin typeface="Arial" charset="0"/>
              </a:rPr>
              <a:t>Timepix</a:t>
            </a:r>
            <a:r>
              <a:rPr lang="en-US" dirty="0" smtClean="0">
                <a:latin typeface="Arial" charset="0"/>
              </a:rPr>
              <a:t> detectors for</a:t>
            </a:r>
            <a:r>
              <a:rPr lang="en-US" dirty="0" smtClean="0">
                <a:solidFill>
                  <a:srgbClr val="0000FF"/>
                </a:solidFill>
                <a:latin typeface="Arial" charset="0"/>
              </a:rPr>
              <a:t> </a:t>
            </a:r>
            <a:r>
              <a:rPr lang="en-US" b="1" i="1" dirty="0" smtClean="0">
                <a:solidFill>
                  <a:srgbClr val="3366FF"/>
                </a:solidFill>
                <a:latin typeface="Arial" charset="0"/>
              </a:rPr>
              <a:t>measurements of composition and spectral characteristics of mixed radiation fields around physics experiment</a:t>
            </a:r>
            <a:r>
              <a:rPr lang="en-US" b="1" i="1" dirty="0">
                <a:solidFill>
                  <a:srgbClr val="3366FF"/>
                </a:solidFill>
                <a:latin typeface="Arial" charset="0"/>
              </a:rPr>
              <a:t>s</a:t>
            </a:r>
            <a:r>
              <a:rPr lang="en-US" b="1" i="1" dirty="0" smtClean="0">
                <a:solidFill>
                  <a:srgbClr val="3366FF"/>
                </a:solidFill>
                <a:latin typeface="Arial" charset="0"/>
              </a:rPr>
              <a:t>, in medicine</a:t>
            </a:r>
            <a:r>
              <a:rPr lang="en-US" b="1" i="1" dirty="0">
                <a:solidFill>
                  <a:srgbClr val="3366FF"/>
                </a:solidFill>
                <a:latin typeface="Arial" charset="0"/>
              </a:rPr>
              <a:t> </a:t>
            </a:r>
            <a:r>
              <a:rPr lang="en-US" b="1" i="1" dirty="0" smtClean="0">
                <a:solidFill>
                  <a:srgbClr val="3366FF"/>
                </a:solidFill>
                <a:latin typeface="Arial" charset="0"/>
              </a:rPr>
              <a:t>and in space research.</a:t>
            </a:r>
          </a:p>
        </p:txBody>
      </p:sp>
      <p:sp>
        <p:nvSpPr>
          <p:cNvPr id="4" name="Date Placeholder 3"/>
          <p:cNvSpPr>
            <a:spLocks noGrp="1"/>
          </p:cNvSpPr>
          <p:nvPr>
            <p:ph type="dt" sz="quarter" idx="11"/>
          </p:nvPr>
        </p:nvSpPr>
        <p:spPr>
          <a:xfrm>
            <a:off x="149225" y="6438900"/>
            <a:ext cx="1134886" cy="365125"/>
          </a:xfrm>
        </p:spPr>
        <p:txBody>
          <a:bodyPr/>
          <a:lstStyle/>
          <a:p>
            <a:pPr>
              <a:defRPr/>
            </a:pPr>
            <a:r>
              <a:rPr lang="cs-CZ" smtClean="0"/>
              <a:t>12.11.2019</a:t>
            </a:r>
            <a:endParaRPr lang="en-US" dirty="0"/>
          </a:p>
        </p:txBody>
      </p:sp>
      <p:sp>
        <p:nvSpPr>
          <p:cNvPr id="15365" name="Footer Placeholder 4"/>
          <p:cNvSpPr>
            <a:spLocks noGrp="1"/>
          </p:cNvSpPr>
          <p:nvPr>
            <p:ph type="ftr" sz="quarter" idx="12"/>
          </p:nvPr>
        </p:nvSpPr>
        <p:spPr bwMode="auto">
          <a:xfrm>
            <a:off x="1077913" y="6438900"/>
            <a:ext cx="7286904"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cs-CZ" sz="1200" smtClean="0"/>
              <a:t>SP, IEEE RT School, 10.-15.2019, Kuala Lumpur, Malaysia</a:t>
            </a:r>
            <a:endParaRPr lang="en-US" sz="1200" dirty="0"/>
          </a:p>
        </p:txBody>
      </p:sp>
      <p:sp>
        <p:nvSpPr>
          <p:cNvPr id="6" name="Obdélník 5"/>
          <p:cNvSpPr/>
          <p:nvPr/>
        </p:nvSpPr>
        <p:spPr bwMode="auto">
          <a:xfrm flipV="1">
            <a:off x="6934185" y="6857999"/>
            <a:ext cx="1762140" cy="45719"/>
          </a:xfrm>
          <a:prstGeom prst="rect">
            <a:avLst/>
          </a:prstGeom>
          <a:solidFill>
            <a:srgbClr val="FFFFFF"/>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a:defRPr/>
            </a:pPr>
            <a:endParaRPr lang="cs-CZ">
              <a:cs typeface="+mn-cs"/>
            </a:endParaRPr>
          </a:p>
        </p:txBody>
      </p:sp>
      <p:sp>
        <p:nvSpPr>
          <p:cNvPr id="3" name="Slide Number Placeholder 2"/>
          <p:cNvSpPr>
            <a:spLocks noGrp="1"/>
          </p:cNvSpPr>
          <p:nvPr>
            <p:ph type="sldNum" sz="quarter" idx="10"/>
          </p:nvPr>
        </p:nvSpPr>
        <p:spPr/>
        <p:txBody>
          <a:bodyPr/>
          <a:lstStyle/>
          <a:p>
            <a:pPr>
              <a:defRPr/>
            </a:pPr>
            <a:fld id="{DCF99F4B-C945-7040-BCC5-6B0D07EB820C}" type="slidenum">
              <a:rPr lang="en-US" smtClean="0"/>
              <a:pPr>
                <a:defRPr/>
              </a:pPr>
              <a:t>2</a:t>
            </a:fld>
            <a:endParaRPr lang="en-US" dirty="0"/>
          </a:p>
        </p:txBody>
      </p:sp>
    </p:spTree>
    <p:extLst>
      <p:ext uri="{BB962C8B-B14F-4D97-AF65-F5344CB8AC3E}">
        <p14:creationId xmlns:p14="http://schemas.microsoft.com/office/powerpoint/2010/main" val="518841636"/>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quarter" idx="10"/>
          </p:nvPr>
        </p:nvSpPr>
        <p:spPr>
          <a:xfrm>
            <a:off x="-16933" y="6535208"/>
            <a:ext cx="1074208" cy="365125"/>
          </a:xfrm>
        </p:spPr>
        <p:txBody>
          <a:bodyPr/>
          <a:lstStyle/>
          <a:p>
            <a:pPr>
              <a:defRPr/>
            </a:pPr>
            <a:r>
              <a:rPr lang="cs-CZ" smtClean="0">
                <a:solidFill>
                  <a:srgbClr val="40458C"/>
                </a:solidFill>
                <a:latin typeface="Tahoma"/>
                <a:cs typeface="Arial"/>
              </a:rPr>
              <a:t>12.11.2019</a:t>
            </a:r>
            <a:endParaRPr lang="en-US" dirty="0">
              <a:solidFill>
                <a:srgbClr val="40458C"/>
              </a:solidFill>
              <a:latin typeface="Tahoma"/>
              <a:cs typeface="Arial"/>
            </a:endParaRPr>
          </a:p>
        </p:txBody>
      </p:sp>
      <p:sp>
        <p:nvSpPr>
          <p:cNvPr id="7" name="Footer Placeholder 4"/>
          <p:cNvSpPr>
            <a:spLocks noGrp="1"/>
          </p:cNvSpPr>
          <p:nvPr>
            <p:ph type="ftr" sz="quarter" idx="11"/>
          </p:nvPr>
        </p:nvSpPr>
        <p:spPr>
          <a:xfrm>
            <a:off x="2681110" y="6435019"/>
            <a:ext cx="4151489" cy="349250"/>
          </a:xfrm>
        </p:spPr>
        <p:txBody>
          <a:bodyPr/>
          <a:lstStyle>
            <a:lvl1pPr eaLnBrk="0" hangingPunct="0">
              <a:defRPr sz="3600">
                <a:solidFill>
                  <a:schemeClr val="tx1"/>
                </a:solidFill>
                <a:latin typeface="Arial" charset="0"/>
                <a:ea typeface="ＭＳ Ｐゴシック" charset="0"/>
                <a:cs typeface="Arial" charset="0"/>
              </a:defRPr>
            </a:lvl1pPr>
            <a:lvl2pPr marL="742950" indent="-285750" eaLnBrk="0" hangingPunct="0">
              <a:defRPr sz="3600">
                <a:solidFill>
                  <a:schemeClr val="tx1"/>
                </a:solidFill>
                <a:latin typeface="Arial" charset="0"/>
                <a:ea typeface="Arial" charset="0"/>
                <a:cs typeface="Arial" charset="0"/>
              </a:defRPr>
            </a:lvl2pPr>
            <a:lvl3pPr marL="1143000" indent="-228600" eaLnBrk="0" hangingPunct="0">
              <a:defRPr sz="3600">
                <a:solidFill>
                  <a:schemeClr val="tx1"/>
                </a:solidFill>
                <a:latin typeface="Arial" charset="0"/>
                <a:ea typeface="Arial" charset="0"/>
                <a:cs typeface="Arial" charset="0"/>
              </a:defRPr>
            </a:lvl3pPr>
            <a:lvl4pPr marL="1600200" indent="-228600" eaLnBrk="0" hangingPunct="0">
              <a:defRPr sz="3600">
                <a:solidFill>
                  <a:schemeClr val="tx1"/>
                </a:solidFill>
                <a:latin typeface="Arial" charset="0"/>
                <a:ea typeface="Arial" charset="0"/>
                <a:cs typeface="Arial" charset="0"/>
              </a:defRPr>
            </a:lvl4pPr>
            <a:lvl5pPr marL="2057400" indent="-228600" eaLnBrk="0" hangingPunct="0">
              <a:defRPr sz="36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36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36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36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3600">
                <a:solidFill>
                  <a:schemeClr val="tx1"/>
                </a:solidFill>
                <a:latin typeface="Arial" charset="0"/>
                <a:ea typeface="Arial" charset="0"/>
                <a:cs typeface="Arial" charset="0"/>
              </a:defRPr>
            </a:lvl9pPr>
          </a:lstStyle>
          <a:p>
            <a:pPr eaLnBrk="1" hangingPunct="1"/>
            <a:r>
              <a:rPr lang="en-US" sz="1100" dirty="0" smtClean="0">
                <a:solidFill>
                  <a:srgbClr val="40458C"/>
                </a:solidFill>
                <a:latin typeface="Tahoma" charset="0"/>
              </a:rPr>
              <a:t>SP, IEEE RT School, 10.-15.2019, Kuala Lumpur, Malaysia</a:t>
            </a:r>
            <a:endParaRPr lang="en-US" sz="1100" dirty="0">
              <a:solidFill>
                <a:srgbClr val="40458C"/>
              </a:solidFill>
              <a:latin typeface="Tahoma" charset="0"/>
            </a:endParaRPr>
          </a:p>
        </p:txBody>
      </p:sp>
      <p:sp>
        <p:nvSpPr>
          <p:cNvPr id="179202" name="Rectangle 2"/>
          <p:cNvSpPr>
            <a:spLocks noGrp="1" noChangeArrowheads="1"/>
          </p:cNvSpPr>
          <p:nvPr>
            <p:ph type="title"/>
          </p:nvPr>
        </p:nvSpPr>
        <p:spPr/>
        <p:txBody>
          <a:bodyPr/>
          <a:lstStyle/>
          <a:p>
            <a:pPr eaLnBrk="1" hangingPunct="1">
              <a:defRPr/>
            </a:pPr>
            <a:r>
              <a:rPr lang="en-US" sz="2000" b="1" smtClean="0">
                <a:effectLst>
                  <a:outerShdw blurRad="38100" dist="38100" dir="2700000" algn="tl">
                    <a:srgbClr val="C0C0C0"/>
                  </a:outerShdw>
                </a:effectLst>
                <a:ea typeface="+mj-ea"/>
              </a:rPr>
              <a:t>High resolution X-ray radiography:</a:t>
            </a:r>
            <a:r>
              <a:rPr lang="en-US" sz="4000" b="1" smtClean="0">
                <a:effectLst>
                  <a:outerShdw blurRad="38100" dist="38100" dir="2700000" algn="tl">
                    <a:srgbClr val="C0C0C0"/>
                  </a:outerShdw>
                </a:effectLst>
                <a:ea typeface="+mj-ea"/>
              </a:rPr>
              <a:t> </a:t>
            </a:r>
            <a:br>
              <a:rPr lang="en-US" sz="4000" b="1" smtClean="0">
                <a:effectLst>
                  <a:outerShdw blurRad="38100" dist="38100" dir="2700000" algn="tl">
                    <a:srgbClr val="C0C0C0"/>
                  </a:outerShdw>
                </a:effectLst>
                <a:ea typeface="+mj-ea"/>
              </a:rPr>
            </a:br>
            <a:r>
              <a:rPr lang="en-US" sz="4000" b="1" smtClean="0">
                <a:effectLst>
                  <a:outerShdw blurRad="38100" dist="38100" dir="2700000" algn="tl">
                    <a:srgbClr val="C0C0C0"/>
                  </a:outerShdw>
                </a:effectLst>
                <a:ea typeface="+mj-ea"/>
              </a:rPr>
              <a:t>Imaging of Termites</a:t>
            </a:r>
            <a:endParaRPr lang="cs-CZ" sz="4000" b="1" smtClean="0">
              <a:effectLst>
                <a:outerShdw blurRad="38100" dist="38100" dir="2700000" algn="tl">
                  <a:srgbClr val="C0C0C0"/>
                </a:outerShdw>
              </a:effectLst>
              <a:ea typeface="+mj-ea"/>
            </a:endParaRPr>
          </a:p>
        </p:txBody>
      </p:sp>
      <p:pic>
        <p:nvPicPr>
          <p:cNvPr id="32773" name="Picture 15"/>
          <p:cNvPicPr>
            <a:picLocks noChangeAspect="1" noChangeArrowheads="1"/>
          </p:cNvPicPr>
          <p:nvPr/>
        </p:nvPicPr>
        <p:blipFill>
          <a:blip r:embed="rId2">
            <a:lum bright="-12000"/>
            <a:extLst>
              <a:ext uri="{28A0092B-C50C-407E-A947-70E740481C1C}">
                <a14:useLocalDpi xmlns:a14="http://schemas.microsoft.com/office/drawing/2010/main" val="0"/>
              </a:ext>
            </a:extLst>
          </a:blip>
          <a:srcRect/>
          <a:stretch>
            <a:fillRect/>
          </a:stretch>
        </p:blipFill>
        <p:spPr bwMode="auto">
          <a:xfrm>
            <a:off x="1057275" y="1946275"/>
            <a:ext cx="3262313" cy="421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4" name="Picture 24"/>
          <p:cNvPicPr>
            <a:picLocks noChangeAspect="1" noChangeArrowheads="1"/>
          </p:cNvPicPr>
          <p:nvPr/>
        </p:nvPicPr>
        <p:blipFill>
          <a:blip r:embed="rId3">
            <a:lum bright="-6000" contrast="6000"/>
            <a:extLst>
              <a:ext uri="{28A0092B-C50C-407E-A947-70E740481C1C}">
                <a14:useLocalDpi xmlns:a14="http://schemas.microsoft.com/office/drawing/2010/main" val="0"/>
              </a:ext>
            </a:extLst>
          </a:blip>
          <a:srcRect/>
          <a:stretch>
            <a:fillRect/>
          </a:stretch>
        </p:blipFill>
        <p:spPr bwMode="auto">
          <a:xfrm>
            <a:off x="4498975" y="3227388"/>
            <a:ext cx="4056063" cy="291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5" name="Text Box 25"/>
          <p:cNvSpPr txBox="1">
            <a:spLocks noChangeArrowheads="1"/>
          </p:cNvSpPr>
          <p:nvPr/>
        </p:nvSpPr>
        <p:spPr bwMode="auto">
          <a:xfrm>
            <a:off x="4422775" y="1855788"/>
            <a:ext cx="3883025"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charset="0"/>
                <a:ea typeface="ＭＳ Ｐゴシック" charset="0"/>
                <a:cs typeface="Arial" charset="0"/>
              </a:defRPr>
            </a:lvl1pPr>
            <a:lvl2pPr marL="742950" indent="-285750" eaLnBrk="0" hangingPunct="0">
              <a:defRPr sz="3600">
                <a:solidFill>
                  <a:schemeClr val="tx1"/>
                </a:solidFill>
                <a:latin typeface="Arial" charset="0"/>
                <a:ea typeface="Arial" charset="0"/>
                <a:cs typeface="Arial" charset="0"/>
              </a:defRPr>
            </a:lvl2pPr>
            <a:lvl3pPr marL="1143000" indent="-228600" eaLnBrk="0" hangingPunct="0">
              <a:defRPr sz="3600">
                <a:solidFill>
                  <a:schemeClr val="tx1"/>
                </a:solidFill>
                <a:latin typeface="Arial" charset="0"/>
                <a:ea typeface="Arial" charset="0"/>
                <a:cs typeface="Arial" charset="0"/>
              </a:defRPr>
            </a:lvl3pPr>
            <a:lvl4pPr marL="1600200" indent="-228600" eaLnBrk="0" hangingPunct="0">
              <a:defRPr sz="3600">
                <a:solidFill>
                  <a:schemeClr val="tx1"/>
                </a:solidFill>
                <a:latin typeface="Arial" charset="0"/>
                <a:ea typeface="Arial" charset="0"/>
                <a:cs typeface="Arial" charset="0"/>
              </a:defRPr>
            </a:lvl4pPr>
            <a:lvl5pPr marL="2057400" indent="-228600" eaLnBrk="0" hangingPunct="0">
              <a:defRPr sz="36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36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36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36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3600">
                <a:solidFill>
                  <a:schemeClr val="tx1"/>
                </a:solidFill>
                <a:latin typeface="Arial" charset="0"/>
                <a:ea typeface="Arial" charset="0"/>
                <a:cs typeface="Arial" charset="0"/>
              </a:defRPr>
            </a:lvl9pPr>
          </a:lstStyle>
          <a:p>
            <a:pPr algn="l" eaLnBrk="1" hangingPunct="1"/>
            <a:r>
              <a:rPr lang="en-US" sz="1600" smtClean="0">
                <a:solidFill>
                  <a:srgbClr val="40458C"/>
                </a:solidFill>
              </a:rPr>
              <a:t>X-ray transmission image of termite worker body (left) and detail of its head (bottom). Even fine internal structure of the antennae is recognized.</a:t>
            </a:r>
          </a:p>
          <a:p>
            <a:pPr algn="l" eaLnBrk="1" hangingPunct="1"/>
            <a:endParaRPr lang="en-US" sz="500" smtClean="0">
              <a:solidFill>
                <a:srgbClr val="40458C"/>
              </a:solidFill>
            </a:endParaRPr>
          </a:p>
          <a:p>
            <a:pPr algn="l" eaLnBrk="1" hangingPunct="1"/>
            <a:r>
              <a:rPr lang="en-US" sz="1200" smtClean="0">
                <a:solidFill>
                  <a:srgbClr val="40458C"/>
                </a:solidFill>
              </a:rPr>
              <a:t>(Magnified 15x, time=30s, tube at 40kV and 70</a:t>
            </a:r>
            <a:r>
              <a:rPr lang="en-US" sz="1200" smtClean="0">
                <a:solidFill>
                  <a:srgbClr val="40458C"/>
                </a:solidFill>
                <a:latin typeface="Symbol" charset="0"/>
              </a:rPr>
              <a:t>m</a:t>
            </a:r>
            <a:r>
              <a:rPr lang="en-US" sz="1200" smtClean="0">
                <a:solidFill>
                  <a:srgbClr val="40458C"/>
                </a:solidFill>
              </a:rPr>
              <a:t>A)</a:t>
            </a:r>
            <a:endParaRPr lang="cs-CZ" sz="1200" smtClean="0">
              <a:solidFill>
                <a:srgbClr val="40458C"/>
              </a:solidFill>
            </a:endParaRPr>
          </a:p>
        </p:txBody>
      </p:sp>
      <p:sp>
        <p:nvSpPr>
          <p:cNvPr id="3" name="Slide Number Placeholder 2"/>
          <p:cNvSpPr>
            <a:spLocks noGrp="1"/>
          </p:cNvSpPr>
          <p:nvPr>
            <p:ph type="sldNum" sz="quarter" idx="10"/>
          </p:nvPr>
        </p:nvSpPr>
        <p:spPr/>
        <p:txBody>
          <a:bodyPr/>
          <a:lstStyle/>
          <a:p>
            <a:pPr>
              <a:defRPr/>
            </a:pPr>
            <a:fld id="{DCF99F4B-C945-7040-BCC5-6B0D07EB820C}" type="slidenum">
              <a:rPr lang="en-US" smtClean="0"/>
              <a:pPr>
                <a:defRPr/>
              </a:pPr>
              <a:t>20</a:t>
            </a:fld>
            <a:endParaRPr lang="en-US" dirty="0"/>
          </a:p>
        </p:txBody>
      </p:sp>
    </p:spTree>
    <p:extLst>
      <p:ext uri="{BB962C8B-B14F-4D97-AF65-F5344CB8AC3E}">
        <p14:creationId xmlns:p14="http://schemas.microsoft.com/office/powerpoint/2010/main" val="143280073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quarter" idx="10"/>
          </p:nvPr>
        </p:nvSpPr>
        <p:spPr>
          <a:xfrm rot="10800000" flipV="1">
            <a:off x="128058" y="6484849"/>
            <a:ext cx="963966" cy="441501"/>
          </a:xfrm>
        </p:spPr>
        <p:txBody>
          <a:bodyPr/>
          <a:lstStyle/>
          <a:p>
            <a:pPr>
              <a:defRPr/>
            </a:pPr>
            <a:r>
              <a:rPr lang="cs-CZ" smtClean="0">
                <a:solidFill>
                  <a:srgbClr val="40458C"/>
                </a:solidFill>
                <a:latin typeface="Tahoma"/>
                <a:cs typeface="Arial"/>
              </a:rPr>
              <a:t>12.11.2019</a:t>
            </a:r>
            <a:endParaRPr lang="en-US" dirty="0">
              <a:solidFill>
                <a:srgbClr val="40458C"/>
              </a:solidFill>
              <a:latin typeface="Tahoma"/>
              <a:cs typeface="Arial"/>
            </a:endParaRPr>
          </a:p>
        </p:txBody>
      </p:sp>
      <p:sp>
        <p:nvSpPr>
          <p:cNvPr id="6" name="Footer Placeholder 4"/>
          <p:cNvSpPr>
            <a:spLocks noGrp="1"/>
          </p:cNvSpPr>
          <p:nvPr>
            <p:ph type="ftr" sz="quarter" idx="11"/>
          </p:nvPr>
        </p:nvSpPr>
        <p:spPr>
          <a:xfrm>
            <a:off x="2688167" y="6365169"/>
            <a:ext cx="4533900" cy="457200"/>
          </a:xfrm>
        </p:spPr>
        <p:txBody>
          <a:bodyPr/>
          <a:lstStyle>
            <a:lvl1pPr eaLnBrk="0" hangingPunct="0">
              <a:defRPr sz="3600">
                <a:solidFill>
                  <a:schemeClr val="tx1"/>
                </a:solidFill>
                <a:latin typeface="Arial" charset="0"/>
                <a:ea typeface="ＭＳ Ｐゴシック" charset="0"/>
                <a:cs typeface="Arial" charset="0"/>
              </a:defRPr>
            </a:lvl1pPr>
            <a:lvl2pPr marL="742950" indent="-285750" eaLnBrk="0" hangingPunct="0">
              <a:defRPr sz="3600">
                <a:solidFill>
                  <a:schemeClr val="tx1"/>
                </a:solidFill>
                <a:latin typeface="Arial" charset="0"/>
                <a:ea typeface="Arial" charset="0"/>
                <a:cs typeface="Arial" charset="0"/>
              </a:defRPr>
            </a:lvl2pPr>
            <a:lvl3pPr marL="1143000" indent="-228600" eaLnBrk="0" hangingPunct="0">
              <a:defRPr sz="3600">
                <a:solidFill>
                  <a:schemeClr val="tx1"/>
                </a:solidFill>
                <a:latin typeface="Arial" charset="0"/>
                <a:ea typeface="Arial" charset="0"/>
                <a:cs typeface="Arial" charset="0"/>
              </a:defRPr>
            </a:lvl3pPr>
            <a:lvl4pPr marL="1600200" indent="-228600" eaLnBrk="0" hangingPunct="0">
              <a:defRPr sz="3600">
                <a:solidFill>
                  <a:schemeClr val="tx1"/>
                </a:solidFill>
                <a:latin typeface="Arial" charset="0"/>
                <a:ea typeface="Arial" charset="0"/>
                <a:cs typeface="Arial" charset="0"/>
              </a:defRPr>
            </a:lvl4pPr>
            <a:lvl5pPr marL="2057400" indent="-228600" eaLnBrk="0" hangingPunct="0">
              <a:defRPr sz="36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36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36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36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3600">
                <a:solidFill>
                  <a:schemeClr val="tx1"/>
                </a:solidFill>
                <a:latin typeface="Arial" charset="0"/>
                <a:ea typeface="Arial" charset="0"/>
                <a:cs typeface="Arial" charset="0"/>
              </a:defRPr>
            </a:lvl9pPr>
          </a:lstStyle>
          <a:p>
            <a:pPr eaLnBrk="1" hangingPunct="1"/>
            <a:r>
              <a:rPr lang="en-US" sz="1100" dirty="0" smtClean="0">
                <a:solidFill>
                  <a:srgbClr val="40458C"/>
                </a:solidFill>
                <a:latin typeface="Tahoma" charset="0"/>
              </a:rPr>
              <a:t>SP, IEEE RT School, 10.-15.2019, Kuala Lumpur, Malaysia</a:t>
            </a:r>
            <a:endParaRPr lang="en-US" sz="1100" dirty="0">
              <a:solidFill>
                <a:srgbClr val="40458C"/>
              </a:solidFill>
              <a:latin typeface="Tahoma" charset="0"/>
            </a:endParaRPr>
          </a:p>
        </p:txBody>
      </p:sp>
      <p:sp>
        <p:nvSpPr>
          <p:cNvPr id="67586" name="Rectangle 2"/>
          <p:cNvSpPr>
            <a:spLocks noGrp="1" noChangeArrowheads="1"/>
          </p:cNvSpPr>
          <p:nvPr>
            <p:ph type="title"/>
          </p:nvPr>
        </p:nvSpPr>
        <p:spPr/>
        <p:txBody>
          <a:bodyPr/>
          <a:lstStyle/>
          <a:p>
            <a:pPr eaLnBrk="1" hangingPunct="1">
              <a:defRPr/>
            </a:pPr>
            <a:r>
              <a:rPr lang="en-US" sz="2000" b="1" smtClean="0">
                <a:effectLst>
                  <a:outerShdw blurRad="38100" dist="38100" dir="2700000" algn="tl">
                    <a:srgbClr val="C0C0C0"/>
                  </a:outerShdw>
                </a:effectLst>
                <a:ea typeface="+mj-ea"/>
              </a:rPr>
              <a:t>High resolution X-ray radiography</a:t>
            </a:r>
            <a:r>
              <a:rPr lang="en-US" sz="2400" b="1" smtClean="0">
                <a:effectLst>
                  <a:outerShdw blurRad="38100" dist="38100" dir="2700000" algn="tl">
                    <a:srgbClr val="C0C0C0"/>
                  </a:outerShdw>
                </a:effectLst>
                <a:ea typeface="+mj-ea"/>
              </a:rPr>
              <a:t>:</a:t>
            </a:r>
            <a:r>
              <a:rPr lang="en-US" b="1" smtClean="0">
                <a:effectLst>
                  <a:outerShdw blurRad="38100" dist="38100" dir="2700000" algn="tl">
                    <a:srgbClr val="C0C0C0"/>
                  </a:outerShdw>
                </a:effectLst>
                <a:ea typeface="+mj-ea"/>
              </a:rPr>
              <a:t/>
            </a:r>
            <a:br>
              <a:rPr lang="en-US" b="1" smtClean="0">
                <a:effectLst>
                  <a:outerShdw blurRad="38100" dist="38100" dir="2700000" algn="tl">
                    <a:srgbClr val="C0C0C0"/>
                  </a:outerShdw>
                </a:effectLst>
                <a:ea typeface="+mj-ea"/>
              </a:rPr>
            </a:br>
            <a:r>
              <a:rPr lang="en-US" sz="4000" b="1" smtClean="0">
                <a:effectLst>
                  <a:outerShdw blurRad="38100" dist="38100" dir="2700000" algn="tl">
                    <a:srgbClr val="C0C0C0"/>
                  </a:outerShdw>
                </a:effectLst>
                <a:ea typeface="+mj-ea"/>
              </a:rPr>
              <a:t>Imaging of Living Termites</a:t>
            </a:r>
            <a:endParaRPr lang="cs-CZ" sz="4000" b="1" smtClean="0">
              <a:effectLst>
                <a:outerShdw blurRad="38100" dist="38100" dir="2700000" algn="tl">
                  <a:srgbClr val="C0C0C0"/>
                </a:outerShdw>
              </a:effectLst>
              <a:ea typeface="+mj-ea"/>
            </a:endParaRPr>
          </a:p>
        </p:txBody>
      </p:sp>
      <p:sp>
        <p:nvSpPr>
          <p:cNvPr id="67587" name="Text Box 3"/>
          <p:cNvSpPr txBox="1">
            <a:spLocks noChangeArrowheads="1"/>
          </p:cNvSpPr>
          <p:nvPr/>
        </p:nvSpPr>
        <p:spPr bwMode="auto">
          <a:xfrm>
            <a:off x="338138" y="5537200"/>
            <a:ext cx="8435975" cy="61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charset="0"/>
                <a:ea typeface="ＭＳ Ｐゴシック" charset="0"/>
                <a:cs typeface="Arial" charset="0"/>
              </a:defRPr>
            </a:lvl1pPr>
            <a:lvl2pPr marL="742950" indent="-285750" eaLnBrk="0" hangingPunct="0">
              <a:defRPr sz="3600">
                <a:solidFill>
                  <a:schemeClr val="tx1"/>
                </a:solidFill>
                <a:latin typeface="Arial" charset="0"/>
                <a:ea typeface="Arial" charset="0"/>
                <a:cs typeface="Arial" charset="0"/>
              </a:defRPr>
            </a:lvl2pPr>
            <a:lvl3pPr marL="1143000" indent="-228600" eaLnBrk="0" hangingPunct="0">
              <a:defRPr sz="3600">
                <a:solidFill>
                  <a:schemeClr val="tx1"/>
                </a:solidFill>
                <a:latin typeface="Arial" charset="0"/>
                <a:ea typeface="Arial" charset="0"/>
                <a:cs typeface="Arial" charset="0"/>
              </a:defRPr>
            </a:lvl3pPr>
            <a:lvl4pPr marL="1600200" indent="-228600" eaLnBrk="0" hangingPunct="0">
              <a:defRPr sz="3600">
                <a:solidFill>
                  <a:schemeClr val="tx1"/>
                </a:solidFill>
                <a:latin typeface="Arial" charset="0"/>
                <a:ea typeface="Arial" charset="0"/>
                <a:cs typeface="Arial" charset="0"/>
              </a:defRPr>
            </a:lvl4pPr>
            <a:lvl5pPr marL="2057400" indent="-228600" eaLnBrk="0" hangingPunct="0">
              <a:defRPr sz="36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36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36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36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3600">
                <a:solidFill>
                  <a:schemeClr val="tx1"/>
                </a:solidFill>
                <a:latin typeface="Arial" charset="0"/>
                <a:ea typeface="Arial" charset="0"/>
                <a:cs typeface="Arial" charset="0"/>
              </a:defRPr>
            </a:lvl9pPr>
          </a:lstStyle>
          <a:p>
            <a:pPr algn="ctr" defTabSz="914400" eaLnBrk="1" fontAlgn="base" hangingPunct="1">
              <a:spcBef>
                <a:spcPct val="0"/>
              </a:spcBef>
              <a:spcAft>
                <a:spcPct val="0"/>
              </a:spcAft>
            </a:pPr>
            <a:r>
              <a:rPr lang="en-US" sz="1600" smtClean="0">
                <a:solidFill>
                  <a:srgbClr val="40458C"/>
                </a:solidFill>
                <a:latin typeface="Tahoma" charset="0"/>
              </a:rPr>
              <a:t>Images of a termite worker before (left) and after (right) its metamorphosis toward the soldier caste (5s exposure ~ </a:t>
            </a:r>
            <a:r>
              <a:rPr lang="cs-CZ" sz="1800" smtClean="0">
                <a:solidFill>
                  <a:srgbClr val="40458C"/>
                </a:solidFill>
                <a:latin typeface="Tahoma" charset="0"/>
              </a:rPr>
              <a:t>0.7mGy </a:t>
            </a:r>
            <a:r>
              <a:rPr lang="en-US" sz="1800" smtClean="0">
                <a:solidFill>
                  <a:srgbClr val="40458C"/>
                </a:solidFill>
                <a:latin typeface="Tahoma" charset="0"/>
              </a:rPr>
              <a:t>dose)</a:t>
            </a:r>
            <a:endParaRPr lang="cs-CZ" sz="1600" smtClean="0">
              <a:solidFill>
                <a:srgbClr val="40458C"/>
              </a:solidFill>
              <a:latin typeface="Tahoma" charset="0"/>
            </a:endParaRPr>
          </a:p>
        </p:txBody>
      </p:sp>
      <p:pic>
        <p:nvPicPr>
          <p:cNvPr id="675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413" y="1577975"/>
            <a:ext cx="7621587" cy="374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0"/>
          </p:nvPr>
        </p:nvSpPr>
        <p:spPr/>
        <p:txBody>
          <a:bodyPr/>
          <a:lstStyle/>
          <a:p>
            <a:pPr>
              <a:defRPr/>
            </a:pPr>
            <a:fld id="{DCF99F4B-C945-7040-BCC5-6B0D07EB820C}" type="slidenum">
              <a:rPr lang="en-US" smtClean="0"/>
              <a:pPr>
                <a:defRPr/>
              </a:pPr>
              <a:t>21</a:t>
            </a:fld>
            <a:endParaRPr lang="en-US" dirty="0"/>
          </a:p>
        </p:txBody>
      </p:sp>
    </p:spTree>
    <p:extLst>
      <p:ext uri="{BB962C8B-B14F-4D97-AF65-F5344CB8AC3E}">
        <p14:creationId xmlns:p14="http://schemas.microsoft.com/office/powerpoint/2010/main" val="33271378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nodeType="clickEffect">
                                  <p:stCondLst>
                                    <p:cond delay="0"/>
                                  </p:stCondLst>
                                  <p:childTnLst>
                                    <p:set>
                                      <p:cBhvr>
                                        <p:cTn id="6" dur="1" fill="hold">
                                          <p:stCondLst>
                                            <p:cond delay="0"/>
                                          </p:stCondLst>
                                        </p:cTn>
                                        <p:tgtEl>
                                          <p:spTgt spid="67588"/>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6758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About neutrons</a:t>
            </a:r>
            <a:endParaRPr lang="en-US" dirty="0"/>
          </a:p>
        </p:txBody>
      </p:sp>
      <p:sp>
        <p:nvSpPr>
          <p:cNvPr id="4" name="Date Placeholder 3"/>
          <p:cNvSpPr>
            <a:spLocks noGrp="1"/>
          </p:cNvSpPr>
          <p:nvPr>
            <p:ph type="dt" sz="half" idx="11"/>
          </p:nvPr>
        </p:nvSpPr>
        <p:spPr/>
        <p:txBody>
          <a:bodyPr/>
          <a:lstStyle/>
          <a:p>
            <a:pPr>
              <a:defRPr/>
            </a:pPr>
            <a:r>
              <a:rPr lang="cs-CZ" smtClean="0"/>
              <a:t>12.11.2019</a:t>
            </a:r>
            <a:endParaRPr lang="en-US" dirty="0"/>
          </a:p>
        </p:txBody>
      </p:sp>
      <p:sp>
        <p:nvSpPr>
          <p:cNvPr id="5" name="Footer Placeholder 4"/>
          <p:cNvSpPr>
            <a:spLocks noGrp="1"/>
          </p:cNvSpPr>
          <p:nvPr>
            <p:ph type="ftr" sz="quarter" idx="12"/>
          </p:nvPr>
        </p:nvSpPr>
        <p:spPr/>
        <p:txBody>
          <a:bodyPr/>
          <a:lstStyle/>
          <a:p>
            <a:pPr>
              <a:defRPr/>
            </a:pPr>
            <a:r>
              <a:rPr lang="en-US" smtClean="0"/>
              <a:t>SP, IEEE RT School, 10.-15.2019, Kuala Lumpur, Malaysia</a:t>
            </a:r>
            <a:endParaRPr lang="en-US" dirty="0"/>
          </a:p>
        </p:txBody>
      </p:sp>
      <p:sp>
        <p:nvSpPr>
          <p:cNvPr id="6" name="Slide Number Placeholder 5"/>
          <p:cNvSpPr>
            <a:spLocks noGrp="1"/>
          </p:cNvSpPr>
          <p:nvPr>
            <p:ph type="sldNum" sz="quarter" idx="10"/>
          </p:nvPr>
        </p:nvSpPr>
        <p:spPr/>
        <p:txBody>
          <a:bodyPr/>
          <a:lstStyle/>
          <a:p>
            <a:pPr>
              <a:defRPr/>
            </a:pPr>
            <a:fld id="{285C9746-7C2C-4645-8A10-571D41D8D219}" type="slidenum">
              <a:rPr lang="en-US" smtClean="0"/>
              <a:pPr>
                <a:defRPr/>
              </a:pPr>
              <a:t>22</a:t>
            </a:fld>
            <a:endParaRPr lang="en-US" dirty="0"/>
          </a:p>
        </p:txBody>
      </p:sp>
    </p:spTree>
    <p:extLst>
      <p:ext uri="{BB962C8B-B14F-4D97-AF65-F5344CB8AC3E}">
        <p14:creationId xmlns:p14="http://schemas.microsoft.com/office/powerpoint/2010/main" val="37682750"/>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4"/>
          <p:cNvSpPr>
            <a:spLocks noGrp="1"/>
          </p:cNvSpPr>
          <p:nvPr>
            <p:ph type="dt" sz="quarter" idx="10"/>
          </p:nvPr>
        </p:nvSpPr>
        <p:spPr>
          <a:xfrm>
            <a:off x="58738" y="6473824"/>
            <a:ext cx="1096962" cy="384175"/>
          </a:xfrm>
        </p:spPr>
        <p:txBody>
          <a:bodyPr/>
          <a:lstStyle/>
          <a:p>
            <a:pPr>
              <a:defRPr/>
            </a:pPr>
            <a:r>
              <a:rPr lang="cs-CZ" smtClean="0">
                <a:solidFill>
                  <a:srgbClr val="40458C"/>
                </a:solidFill>
              </a:rPr>
              <a:t>12.11.2019</a:t>
            </a:r>
            <a:endParaRPr lang="en-US" dirty="0" smtClean="0">
              <a:solidFill>
                <a:srgbClr val="40458C"/>
              </a:solidFill>
            </a:endParaRPr>
          </a:p>
        </p:txBody>
      </p:sp>
      <p:sp>
        <p:nvSpPr>
          <p:cNvPr id="8" name="Footer Placeholder 5"/>
          <p:cNvSpPr>
            <a:spLocks noGrp="1"/>
          </p:cNvSpPr>
          <p:nvPr>
            <p:ph type="ftr" sz="quarter" idx="11"/>
          </p:nvPr>
        </p:nvSpPr>
        <p:spPr>
          <a:xfrm>
            <a:off x="1955800" y="6400800"/>
            <a:ext cx="4749800" cy="457200"/>
          </a:xfrm>
        </p:spPr>
        <p:txBody>
          <a:bodyPr/>
          <a:lstStyle/>
          <a:p>
            <a:pPr>
              <a:defRPr/>
            </a:pPr>
            <a:r>
              <a:rPr lang="cs-CZ" smtClean="0">
                <a:solidFill>
                  <a:srgbClr val="40458C"/>
                </a:solidFill>
              </a:rPr>
              <a:t>SP, IEEE RT School, 10.-15.2019, Kuala Lumpur, Malaysia</a:t>
            </a:r>
            <a:endParaRPr lang="en-US" dirty="0">
              <a:solidFill>
                <a:srgbClr val="40458C"/>
              </a:solidFill>
            </a:endParaRPr>
          </a:p>
        </p:txBody>
      </p:sp>
      <p:sp>
        <p:nvSpPr>
          <p:cNvPr id="139272" name="Rectangle 8"/>
          <p:cNvSpPr>
            <a:spLocks noGrp="1" noChangeArrowheads="1"/>
          </p:cNvSpPr>
          <p:nvPr>
            <p:ph type="title"/>
          </p:nvPr>
        </p:nvSpPr>
        <p:spPr/>
        <p:txBody>
          <a:bodyPr/>
          <a:lstStyle/>
          <a:p>
            <a:pPr algn="ctr">
              <a:defRPr/>
            </a:pPr>
            <a:r>
              <a:rPr lang="en-US" sz="3200" dirty="0"/>
              <a:t>Responses o</a:t>
            </a:r>
            <a:r>
              <a:rPr lang="en-US" sz="3200" dirty="0" smtClean="0"/>
              <a:t>f silicon </a:t>
            </a:r>
            <a:r>
              <a:rPr lang="en-US" sz="3200" dirty="0" err="1" smtClean="0"/>
              <a:t>detetcors</a:t>
            </a:r>
            <a:r>
              <a:rPr lang="en-US" sz="3200" dirty="0" smtClean="0"/>
              <a:t> to </a:t>
            </a:r>
            <a:r>
              <a:rPr lang="en-US" sz="3200" dirty="0"/>
              <a:t>neutrons</a:t>
            </a:r>
            <a:endParaRPr lang="cs-CZ" sz="3200" dirty="0"/>
          </a:p>
        </p:txBody>
      </p:sp>
      <p:pic>
        <p:nvPicPr>
          <p:cNvPr id="139268" name="Picture 4" descr="PICT0009"/>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255995" y="2033588"/>
            <a:ext cx="4392205" cy="3125786"/>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pic>
        <p:nvPicPr>
          <p:cNvPr id="139271" name="Picture 7" descr="PICT001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800599" y="2039937"/>
            <a:ext cx="4403911" cy="311943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
        <p:nvSpPr>
          <p:cNvPr id="139274" name="Text Box 10"/>
          <p:cNvSpPr txBox="1">
            <a:spLocks noChangeArrowheads="1"/>
          </p:cNvSpPr>
          <p:nvPr/>
        </p:nvSpPr>
        <p:spPr bwMode="auto">
          <a:xfrm>
            <a:off x="933450" y="5159375"/>
            <a:ext cx="371475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600" dirty="0">
                <a:solidFill>
                  <a:srgbClr val="40458C"/>
                </a:solidFill>
                <a:latin typeface="Tahoma" charset="0"/>
              </a:rPr>
              <a:t>Pulse height distributions of neutron detector on  thermal neutrons at different bias (0, 5, 20 V). Detector operates well in the self-biased regime. </a:t>
            </a:r>
            <a:endParaRPr lang="cs-CZ" sz="1600" dirty="0">
              <a:solidFill>
                <a:srgbClr val="40458C"/>
              </a:solidFill>
              <a:latin typeface="Tahoma" charset="0"/>
            </a:endParaRPr>
          </a:p>
        </p:txBody>
      </p:sp>
      <p:sp>
        <p:nvSpPr>
          <p:cNvPr id="139275" name="Text Box 11"/>
          <p:cNvSpPr txBox="1">
            <a:spLocks noChangeArrowheads="1"/>
          </p:cNvSpPr>
          <p:nvPr/>
        </p:nvSpPr>
        <p:spPr bwMode="auto">
          <a:xfrm>
            <a:off x="4895850" y="5159375"/>
            <a:ext cx="371475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600">
                <a:solidFill>
                  <a:srgbClr val="40458C"/>
                </a:solidFill>
                <a:latin typeface="Tahoma" charset="0"/>
              </a:rPr>
              <a:t>Pulse height distributions of neutron detector when illuminated by fast neutrons (14.8 MeV) at different bias (0, 5, 20 V). Peaks from interaction of fast neutrons with </a:t>
            </a:r>
            <a:r>
              <a:rPr lang="en-US" sz="1600" baseline="30000">
                <a:solidFill>
                  <a:srgbClr val="40458C"/>
                </a:solidFill>
                <a:latin typeface="Tahoma" charset="0"/>
              </a:rPr>
              <a:t>28</a:t>
            </a:r>
            <a:r>
              <a:rPr lang="en-US" sz="1600">
                <a:solidFill>
                  <a:srgbClr val="40458C"/>
                </a:solidFill>
                <a:latin typeface="Tahoma" charset="0"/>
              </a:rPr>
              <a:t>Si are clearly seen </a:t>
            </a:r>
            <a:endParaRPr lang="cs-CZ" sz="1600">
              <a:solidFill>
                <a:srgbClr val="40458C"/>
              </a:solidFill>
              <a:latin typeface="Tahoma" charset="0"/>
            </a:endParaRPr>
          </a:p>
        </p:txBody>
      </p:sp>
      <p:sp>
        <p:nvSpPr>
          <p:cNvPr id="2" name="TextBox 1"/>
          <p:cNvSpPr txBox="1"/>
          <p:nvPr/>
        </p:nvSpPr>
        <p:spPr>
          <a:xfrm>
            <a:off x="933450" y="1716771"/>
            <a:ext cx="3469294" cy="646331"/>
          </a:xfrm>
          <a:prstGeom prst="rect">
            <a:avLst/>
          </a:prstGeom>
          <a:noFill/>
        </p:spPr>
        <p:txBody>
          <a:bodyPr wrap="none" rtlCol="0">
            <a:spAutoFit/>
          </a:bodyPr>
          <a:lstStyle/>
          <a:p>
            <a:r>
              <a:rPr lang="en-US" dirty="0" smtClean="0">
                <a:solidFill>
                  <a:srgbClr val="0000FF"/>
                </a:solidFill>
              </a:rPr>
              <a:t>Silicon diode + </a:t>
            </a:r>
            <a:r>
              <a:rPr lang="en-US" baseline="30000" dirty="0" smtClean="0">
                <a:solidFill>
                  <a:srgbClr val="0000FF"/>
                </a:solidFill>
              </a:rPr>
              <a:t>6</a:t>
            </a:r>
            <a:r>
              <a:rPr lang="en-US" dirty="0" smtClean="0">
                <a:solidFill>
                  <a:srgbClr val="0000FF"/>
                </a:solidFill>
              </a:rPr>
              <a:t>LiF converter</a:t>
            </a:r>
          </a:p>
          <a:p>
            <a:r>
              <a:rPr lang="en-US" dirty="0" smtClean="0">
                <a:solidFill>
                  <a:srgbClr val="0000FF"/>
                </a:solidFill>
              </a:rPr>
              <a:t>Illuminated by thermal neutrons</a:t>
            </a:r>
            <a:endParaRPr lang="en-US" dirty="0">
              <a:solidFill>
                <a:srgbClr val="0000FF"/>
              </a:solidFill>
            </a:endParaRPr>
          </a:p>
        </p:txBody>
      </p:sp>
      <p:sp>
        <p:nvSpPr>
          <p:cNvPr id="3" name="TextBox 2"/>
          <p:cNvSpPr txBox="1"/>
          <p:nvPr/>
        </p:nvSpPr>
        <p:spPr>
          <a:xfrm>
            <a:off x="5473800" y="1710422"/>
            <a:ext cx="2661155" cy="646331"/>
          </a:xfrm>
          <a:prstGeom prst="rect">
            <a:avLst/>
          </a:prstGeom>
          <a:noFill/>
        </p:spPr>
        <p:txBody>
          <a:bodyPr wrap="none" rtlCol="0">
            <a:spAutoFit/>
          </a:bodyPr>
          <a:lstStyle/>
          <a:p>
            <a:r>
              <a:rPr lang="en-US" dirty="0" smtClean="0">
                <a:solidFill>
                  <a:srgbClr val="0000FF"/>
                </a:solidFill>
              </a:rPr>
              <a:t>Silicon diode illuminated </a:t>
            </a:r>
          </a:p>
          <a:p>
            <a:r>
              <a:rPr lang="en-US" dirty="0" smtClean="0">
                <a:solidFill>
                  <a:srgbClr val="0000FF"/>
                </a:solidFill>
              </a:rPr>
              <a:t>by fast neutrons</a:t>
            </a:r>
            <a:endParaRPr lang="en-US" dirty="0">
              <a:solidFill>
                <a:srgbClr val="0000FF"/>
              </a:solidFill>
            </a:endParaRPr>
          </a:p>
        </p:txBody>
      </p:sp>
    </p:spTree>
    <p:extLst>
      <p:ext uri="{BB962C8B-B14F-4D97-AF65-F5344CB8AC3E}">
        <p14:creationId xmlns:p14="http://schemas.microsoft.com/office/powerpoint/2010/main" val="32938809"/>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11478" y="6502400"/>
            <a:ext cx="1148644" cy="355600"/>
          </a:xfrm>
        </p:spPr>
        <p:txBody>
          <a:bodyPr/>
          <a:lstStyle/>
          <a:p>
            <a:pPr>
              <a:defRPr/>
            </a:pPr>
            <a:r>
              <a:rPr lang="cs-CZ" dirty="0" smtClean="0">
                <a:solidFill>
                  <a:srgbClr val="40458C"/>
                </a:solidFill>
                <a:latin typeface="Tahoma"/>
                <a:cs typeface="Arial"/>
              </a:rPr>
              <a:t>12.11.2019</a:t>
            </a:r>
            <a:endParaRPr lang="en-US" dirty="0">
              <a:solidFill>
                <a:srgbClr val="40458C"/>
              </a:solidFill>
              <a:latin typeface="Tahoma"/>
              <a:cs typeface="Arial"/>
            </a:endParaRPr>
          </a:p>
        </p:txBody>
      </p:sp>
      <p:sp>
        <p:nvSpPr>
          <p:cNvPr id="3" name="Footer Placeholder 2"/>
          <p:cNvSpPr>
            <a:spLocks noGrp="1"/>
          </p:cNvSpPr>
          <p:nvPr>
            <p:ph type="ftr" sz="quarter" idx="11"/>
          </p:nvPr>
        </p:nvSpPr>
        <p:spPr>
          <a:xfrm>
            <a:off x="2525888" y="6248400"/>
            <a:ext cx="3979333" cy="457200"/>
          </a:xfrm>
        </p:spPr>
        <p:txBody>
          <a:bodyPr/>
          <a:lstStyle/>
          <a:p>
            <a:r>
              <a:rPr lang="en-US" sz="1050" dirty="0" smtClean="0">
                <a:solidFill>
                  <a:srgbClr val="40458C"/>
                </a:solidFill>
                <a:cs typeface="Arial"/>
              </a:rPr>
              <a:t>SP, IEEE RT School, 10.-15.2019, Kuala Lumpur, Malaysia</a:t>
            </a:r>
            <a:endParaRPr lang="en-US" sz="1050" dirty="0">
              <a:solidFill>
                <a:srgbClr val="40458C"/>
              </a:solidFill>
              <a:cs typeface="Arial"/>
            </a:endParaRPr>
          </a:p>
        </p:txBody>
      </p:sp>
      <p:pic>
        <p:nvPicPr>
          <p:cNvPr id="5" name="Picture 4" descr="Snímek obrazovky 2019-11-11 v 15.14.4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911" y="1786467"/>
            <a:ext cx="4140200" cy="3023019"/>
          </a:xfrm>
          <a:prstGeom prst="rect">
            <a:avLst/>
          </a:prstGeom>
        </p:spPr>
      </p:pic>
      <p:pic>
        <p:nvPicPr>
          <p:cNvPr id="6" name="Picture 5" descr="Snímek obrazovky 2019-11-11 v 15.15.5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1889" y="1766711"/>
            <a:ext cx="3962400" cy="3299177"/>
          </a:xfrm>
          <a:prstGeom prst="rect">
            <a:avLst/>
          </a:prstGeom>
        </p:spPr>
      </p:pic>
      <p:pic>
        <p:nvPicPr>
          <p:cNvPr id="7" name="Picture 6" descr="Snímek obrazovky 2019-11-11 v 15.17.0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9834" y="4808576"/>
            <a:ext cx="4501444" cy="257472"/>
          </a:xfrm>
          <a:prstGeom prst="rect">
            <a:avLst/>
          </a:prstGeom>
        </p:spPr>
      </p:pic>
      <p:sp>
        <p:nvSpPr>
          <p:cNvPr id="8" name="Rectangle 7"/>
          <p:cNvSpPr/>
          <p:nvPr/>
        </p:nvSpPr>
        <p:spPr>
          <a:xfrm>
            <a:off x="409834" y="142501"/>
            <a:ext cx="7506499" cy="1292662"/>
          </a:xfrm>
          <a:prstGeom prst="rect">
            <a:avLst/>
          </a:prstGeom>
        </p:spPr>
        <p:txBody>
          <a:bodyPr wrap="square">
            <a:spAutoFit/>
          </a:bodyPr>
          <a:lstStyle/>
          <a:p>
            <a:r>
              <a:rPr lang="en-US" sz="2600" b="1" dirty="0"/>
              <a:t>Response of silicon diode with CH2 converter</a:t>
            </a:r>
          </a:p>
          <a:p>
            <a:r>
              <a:rPr lang="en-US" sz="2600" b="1" dirty="0"/>
              <a:t>to protons recoiled</a:t>
            </a:r>
          </a:p>
          <a:p>
            <a:r>
              <a:rPr lang="en-US" sz="2600" b="1" dirty="0"/>
              <a:t>by 3.8 and 4.2 MeV neutrons</a:t>
            </a:r>
            <a:endParaRPr lang="en-US" sz="2600" dirty="0"/>
          </a:p>
        </p:txBody>
      </p:sp>
      <p:sp>
        <p:nvSpPr>
          <p:cNvPr id="9" name="TextBox 8"/>
          <p:cNvSpPr txBox="1"/>
          <p:nvPr/>
        </p:nvSpPr>
        <p:spPr>
          <a:xfrm>
            <a:off x="4978853" y="5184301"/>
            <a:ext cx="3698561" cy="615553"/>
          </a:xfrm>
          <a:prstGeom prst="rect">
            <a:avLst/>
          </a:prstGeom>
          <a:noFill/>
        </p:spPr>
        <p:txBody>
          <a:bodyPr wrap="none" rtlCol="0">
            <a:spAutoFit/>
          </a:bodyPr>
          <a:lstStyle/>
          <a:p>
            <a:pPr algn="l"/>
            <a:r>
              <a:rPr lang="en-US" sz="1700" dirty="0" smtClean="0"/>
              <a:t>c) Pure spectrum of recoiled protons </a:t>
            </a:r>
          </a:p>
          <a:p>
            <a:pPr algn="l"/>
            <a:r>
              <a:rPr lang="en-US" sz="1700" dirty="0" smtClean="0"/>
              <a:t>(background subtracted</a:t>
            </a:r>
            <a:endParaRPr lang="en-US" sz="1700" dirty="0"/>
          </a:p>
        </p:txBody>
      </p:sp>
      <p:sp>
        <p:nvSpPr>
          <p:cNvPr id="10" name="Rectangle 9"/>
          <p:cNvSpPr/>
          <p:nvPr/>
        </p:nvSpPr>
        <p:spPr>
          <a:xfrm>
            <a:off x="591255" y="5184301"/>
            <a:ext cx="4287409" cy="1323439"/>
          </a:xfrm>
          <a:prstGeom prst="rect">
            <a:avLst/>
          </a:prstGeom>
        </p:spPr>
        <p:txBody>
          <a:bodyPr wrap="square">
            <a:spAutoFit/>
          </a:bodyPr>
          <a:lstStyle/>
          <a:p>
            <a:pPr algn="l"/>
            <a:r>
              <a:rPr lang="en-US" sz="1600" dirty="0" smtClean="0"/>
              <a:t>a) PH spectrum measured by the diode </a:t>
            </a:r>
            <a:r>
              <a:rPr lang="en-US" sz="1600" dirty="0"/>
              <a:t>with CH2 </a:t>
            </a:r>
            <a:r>
              <a:rPr lang="en-US" sz="1600" dirty="0" smtClean="0"/>
              <a:t>converter (up)</a:t>
            </a:r>
            <a:endParaRPr lang="en-US" sz="1600" dirty="0"/>
          </a:p>
          <a:p>
            <a:pPr algn="l"/>
            <a:r>
              <a:rPr lang="en-US" sz="1600" dirty="0" smtClean="0"/>
              <a:t>b) PH spectrum measured by the diode </a:t>
            </a:r>
            <a:r>
              <a:rPr lang="en-US" sz="1600" dirty="0"/>
              <a:t>without CH2 </a:t>
            </a:r>
            <a:r>
              <a:rPr lang="en-US" sz="1600" dirty="0" smtClean="0"/>
              <a:t>representing background caused by </a:t>
            </a:r>
            <a:r>
              <a:rPr lang="en-US" sz="1600" baseline="30000" dirty="0" smtClean="0"/>
              <a:t>28</a:t>
            </a:r>
            <a:r>
              <a:rPr lang="en-US" sz="1600" dirty="0" smtClean="0"/>
              <a:t>Si(n,α)</a:t>
            </a:r>
            <a:r>
              <a:rPr lang="en-US" sz="1600" baseline="30000" dirty="0" smtClean="0"/>
              <a:t>25</a:t>
            </a:r>
            <a:r>
              <a:rPr lang="en-US" sz="1600" dirty="0" smtClean="0"/>
              <a:t>Mg (down)</a:t>
            </a:r>
            <a:endParaRPr lang="en-US" sz="1600" dirty="0"/>
          </a:p>
        </p:txBody>
      </p:sp>
    </p:spTree>
    <p:extLst>
      <p:ext uri="{BB962C8B-B14F-4D97-AF65-F5344CB8AC3E}">
        <p14:creationId xmlns:p14="http://schemas.microsoft.com/office/powerpoint/2010/main" val="786630946"/>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2962" name="Rectangle 2"/>
          <p:cNvSpPr>
            <a:spLocks noGrp="1" noChangeArrowheads="1"/>
          </p:cNvSpPr>
          <p:nvPr>
            <p:ph type="title"/>
          </p:nvPr>
        </p:nvSpPr>
        <p:spPr>
          <a:xfrm>
            <a:off x="1077913" y="190500"/>
            <a:ext cx="6940550" cy="1152525"/>
          </a:xfrm>
        </p:spPr>
        <p:txBody>
          <a:bodyPr/>
          <a:lstStyle/>
          <a:p>
            <a:pPr algn="ctr" eaLnBrk="1" hangingPunct="1">
              <a:defRPr/>
            </a:pPr>
            <a:r>
              <a:rPr lang="en-US" sz="2400" dirty="0" smtClean="0"/>
              <a:t>Response of MEDIPIX-USB device with polyethylene converter (on </a:t>
            </a:r>
            <a:r>
              <a:rPr lang="en-US" sz="2400" dirty="0"/>
              <a:t>the right </a:t>
            </a:r>
            <a:r>
              <a:rPr lang="en-US" sz="2400" dirty="0" smtClean="0"/>
              <a:t>hand </a:t>
            </a:r>
            <a:r>
              <a:rPr lang="en-US" sz="2400" dirty="0"/>
              <a:t>side </a:t>
            </a:r>
            <a:r>
              <a:rPr lang="en-US" sz="2400" dirty="0" smtClean="0"/>
              <a:t>)</a:t>
            </a:r>
            <a:br>
              <a:rPr lang="en-US" sz="2400" dirty="0" smtClean="0"/>
            </a:br>
            <a:r>
              <a:rPr lang="en-US" sz="2400" dirty="0" smtClean="0"/>
              <a:t>to fast monochromatic neutrons (17MeV)</a:t>
            </a:r>
            <a:endParaRPr lang="cs-CZ" sz="2400" dirty="0" smtClean="0"/>
          </a:p>
        </p:txBody>
      </p:sp>
      <p:pic>
        <p:nvPicPr>
          <p:cNvPr id="1192963" name="Picture 3" descr="15s_data065"/>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t="21469" b="21469"/>
          <a:stretch>
            <a:fillRect/>
          </a:stretch>
        </p:blipFill>
        <p:spPr>
          <a:xfrm>
            <a:off x="1077913" y="1609725"/>
            <a:ext cx="3660775" cy="344011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
        <p:nvSpPr>
          <p:cNvPr id="6" name="Date Placeholder 4"/>
          <p:cNvSpPr>
            <a:spLocks noGrp="1"/>
          </p:cNvSpPr>
          <p:nvPr>
            <p:ph type="dt" sz="quarter" idx="11"/>
          </p:nvPr>
        </p:nvSpPr>
        <p:spPr>
          <a:xfrm>
            <a:off x="7938" y="6492875"/>
            <a:ext cx="1069975" cy="365125"/>
          </a:xfrm>
        </p:spPr>
        <p:txBody>
          <a:bodyPr/>
          <a:lstStyle/>
          <a:p>
            <a:pPr>
              <a:defRPr/>
            </a:pPr>
            <a:r>
              <a:rPr lang="cs-CZ" smtClean="0"/>
              <a:t>12.11.2019</a:t>
            </a:r>
            <a:endParaRPr lang="en-US" dirty="0"/>
          </a:p>
        </p:txBody>
      </p:sp>
      <p:sp>
        <p:nvSpPr>
          <p:cNvPr id="7" name="Footer Placeholder 5"/>
          <p:cNvSpPr>
            <a:spLocks noGrp="1"/>
          </p:cNvSpPr>
          <p:nvPr>
            <p:ph type="ftr" sz="quarter" idx="4294967295"/>
          </p:nvPr>
        </p:nvSpPr>
        <p:spPr>
          <a:xfrm>
            <a:off x="1077913" y="6510818"/>
            <a:ext cx="6940550" cy="365125"/>
          </a:xfrm>
          <a:prstGeom prst="rect">
            <a:avLst/>
          </a:prstGeom>
        </p:spPr>
        <p:txBody>
          <a:bodyPr/>
          <a:lstStyle/>
          <a:p>
            <a:pPr>
              <a:defRPr/>
            </a:pPr>
            <a:r>
              <a:rPr lang="cs-CZ" smtClean="0"/>
              <a:t>SP, IEEE RT School, 10.-15.2019, Kuala Lumpur, Malaysia</a:t>
            </a:r>
            <a:endParaRPr lang="en-US" dirty="0"/>
          </a:p>
        </p:txBody>
      </p:sp>
      <p:sp>
        <p:nvSpPr>
          <p:cNvPr id="1192964" name="Rectangle 4" descr="Rectangle: Click to edit Master text styles&#10;Second level&#10;Third level&#10;Fourth level&#10;Fifth level"/>
          <p:cNvSpPr>
            <a:spLocks noGrp="1" noChangeArrowheads="1"/>
          </p:cNvSpPr>
          <p:nvPr>
            <p:ph type="body" sz="half" idx="4294967295"/>
          </p:nvPr>
        </p:nvSpPr>
        <p:spPr>
          <a:xfrm>
            <a:off x="778052" y="5049838"/>
            <a:ext cx="8224837" cy="1266825"/>
          </a:xfrm>
        </p:spPr>
        <p:txBody>
          <a:bodyPr/>
          <a:lstStyle/>
          <a:p>
            <a:pPr marL="327600" indent="-327600" eaLnBrk="1" hangingPunct="1">
              <a:lnSpc>
                <a:spcPct val="80000"/>
              </a:lnSpc>
              <a:buFont typeface="Wingdings" charset="2"/>
              <a:buChar char="u"/>
              <a:defRPr/>
            </a:pPr>
            <a:endParaRPr lang="en-US" sz="900" dirty="0" smtClean="0"/>
          </a:p>
          <a:p>
            <a:pPr marL="327600" indent="-327600" eaLnBrk="1" hangingPunct="1">
              <a:lnSpc>
                <a:spcPct val="80000"/>
              </a:lnSpc>
              <a:buFont typeface="Wingdings" charset="2"/>
              <a:buChar char="u"/>
              <a:defRPr/>
            </a:pPr>
            <a:r>
              <a:rPr lang="en-US" sz="1200" dirty="0" smtClean="0"/>
              <a:t>The direction of the neutrons with respect to the image was upstream (from bottom to top). The huge background is due to gamma rays which accompany neutrons. Half of the sensor (the right-hand side) was covered with a CH2 foil about 1.3 mm thickness. </a:t>
            </a:r>
          </a:p>
          <a:p>
            <a:pPr marL="327600" indent="-327600" eaLnBrk="1" hangingPunct="1">
              <a:lnSpc>
                <a:spcPct val="80000"/>
              </a:lnSpc>
              <a:buFont typeface="Wingdings" charset="2"/>
              <a:buChar char="u"/>
              <a:defRPr/>
            </a:pPr>
            <a:r>
              <a:rPr lang="en-US" sz="1200" dirty="0" smtClean="0"/>
              <a:t>One can clearly recognize long and rather thick tracks of recoiled protons (up to 2 mm, vertically oriented) and big tracks and clusters generated via 28Si(n,α)25Mg, 28Si(</a:t>
            </a:r>
            <a:r>
              <a:rPr lang="en-US" sz="1200" dirty="0" err="1" smtClean="0"/>
              <a:t>n,p</a:t>
            </a:r>
            <a:r>
              <a:rPr lang="en-US" sz="1200" dirty="0" smtClean="0"/>
              <a:t>)28Al nuclear reactions in the body of the silicon detector. These events are displayed on the dense background caused by tracks and traces of electrons from interactions of gamma rays. One can even recognize that proton tracks shapes follows a Bragg law. </a:t>
            </a:r>
            <a:endParaRPr lang="cs-CZ" sz="1200" dirty="0" smtClean="0"/>
          </a:p>
        </p:txBody>
      </p:sp>
      <p:pic>
        <p:nvPicPr>
          <p:cNvPr id="76806" name="Picture 5" descr="Neutron-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6850" y="1609725"/>
            <a:ext cx="3392488" cy="340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5899379"/>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606778" y="62971"/>
            <a:ext cx="7524466" cy="1263473"/>
          </a:xfrm>
        </p:spPr>
        <p:txBody>
          <a:bodyPr/>
          <a:lstStyle/>
          <a:p>
            <a:pPr algn="ctr" eaLnBrk="1" hangingPunct="1">
              <a:defRPr/>
            </a:pPr>
            <a:r>
              <a:rPr lang="cs-CZ" sz="2800" b="1" dirty="0" smtClean="0">
                <a:effectLst>
                  <a:outerShdw blurRad="38100" dist="38100" dir="2700000" algn="tl">
                    <a:srgbClr val="DDDDDD"/>
                  </a:outerShdw>
                </a:effectLst>
              </a:rPr>
              <a:t>Detail</a:t>
            </a:r>
            <a:r>
              <a:rPr lang="en-US" sz="2800" b="1" dirty="0" smtClean="0">
                <a:effectLst>
                  <a:outerShdw blurRad="38100" dist="38100" dir="2700000" algn="tl">
                    <a:srgbClr val="DDDDDD"/>
                  </a:outerShdw>
                </a:effectLst>
              </a:rPr>
              <a:t> view on </a:t>
            </a:r>
            <a:r>
              <a:rPr lang="cs-CZ" sz="2800" b="1" dirty="0" err="1" smtClean="0">
                <a:effectLst>
                  <a:outerShdw blurRad="38100" dist="38100" dir="2700000" algn="tl">
                    <a:srgbClr val="DDDDDD"/>
                  </a:outerShdw>
                </a:effectLst>
              </a:rPr>
              <a:t>conversion</a:t>
            </a:r>
            <a:r>
              <a:rPr lang="cs-CZ" sz="2800" b="1" dirty="0" smtClean="0">
                <a:effectLst>
                  <a:outerShdw blurRad="38100" dist="38100" dir="2700000" algn="tl">
                    <a:srgbClr val="DDDDDD"/>
                  </a:outerShdw>
                </a:effectLst>
              </a:rPr>
              <a:t> </a:t>
            </a:r>
            <a:r>
              <a:rPr lang="cs-CZ" sz="2800" b="1" dirty="0" err="1" smtClean="0">
                <a:effectLst>
                  <a:outerShdw blurRad="38100" dist="38100" dir="2700000" algn="tl">
                    <a:srgbClr val="DDDDDD"/>
                  </a:outerShdw>
                </a:effectLst>
              </a:rPr>
              <a:t>layers</a:t>
            </a:r>
            <a:r>
              <a:rPr lang="en-US" sz="2800" b="1" dirty="0" smtClean="0">
                <a:effectLst>
                  <a:outerShdw blurRad="38100" dist="38100" dir="2700000" algn="tl">
                    <a:srgbClr val="DDDDDD"/>
                  </a:outerShdw>
                </a:effectLst>
              </a:rPr>
              <a:t> </a:t>
            </a:r>
            <a:r>
              <a:rPr lang="en-US" sz="2600" dirty="0" smtClean="0">
                <a:effectLst>
                  <a:outerShdw blurRad="38100" dist="38100" dir="2700000" algn="tl">
                    <a:srgbClr val="DDDDDD"/>
                  </a:outerShdw>
                </a:effectLst>
              </a:rPr>
              <a:t/>
            </a:r>
            <a:br>
              <a:rPr lang="en-US" sz="2600" dirty="0" smtClean="0">
                <a:effectLst>
                  <a:outerShdw blurRad="38100" dist="38100" dir="2700000" algn="tl">
                    <a:srgbClr val="DDDDDD"/>
                  </a:outerShdw>
                </a:effectLst>
              </a:rPr>
            </a:br>
            <a:r>
              <a:rPr lang="en-US" sz="2400" dirty="0" smtClean="0">
                <a:solidFill>
                  <a:srgbClr val="008000"/>
                </a:solidFill>
                <a:effectLst>
                  <a:outerShdw blurRad="38100" dist="38100" dir="2700000" algn="tl">
                    <a:srgbClr val="DDDDDD"/>
                  </a:outerShdw>
                </a:effectLst>
              </a:rPr>
              <a:t>added for a neutron detection in mixed radiation fields</a:t>
            </a:r>
          </a:p>
        </p:txBody>
      </p:sp>
      <p:sp>
        <p:nvSpPr>
          <p:cNvPr id="13" name="Date Placeholder 1"/>
          <p:cNvSpPr>
            <a:spLocks noGrp="1"/>
          </p:cNvSpPr>
          <p:nvPr>
            <p:ph type="dt" sz="quarter" idx="11"/>
          </p:nvPr>
        </p:nvSpPr>
        <p:spPr>
          <a:xfrm>
            <a:off x="50280" y="6492875"/>
            <a:ext cx="943496" cy="365125"/>
          </a:xfrm>
        </p:spPr>
        <p:txBody>
          <a:bodyPr/>
          <a:lstStyle/>
          <a:p>
            <a:pPr>
              <a:defRPr/>
            </a:pPr>
            <a:r>
              <a:rPr lang="cs-CZ" smtClean="0"/>
              <a:t>12.11.2019</a:t>
            </a:r>
            <a:endParaRPr lang="en-US" dirty="0"/>
          </a:p>
        </p:txBody>
      </p:sp>
      <p:sp>
        <p:nvSpPr>
          <p:cNvPr id="14" name="Footer Placeholder 2"/>
          <p:cNvSpPr>
            <a:spLocks noGrp="1"/>
          </p:cNvSpPr>
          <p:nvPr>
            <p:ph type="ftr" sz="quarter" idx="4294967295"/>
          </p:nvPr>
        </p:nvSpPr>
        <p:spPr>
          <a:xfrm>
            <a:off x="1138666" y="6492875"/>
            <a:ext cx="6992578" cy="365125"/>
          </a:xfrm>
          <a:prstGeom prst="rect">
            <a:avLst/>
          </a:prstGeom>
        </p:spPr>
        <p:txBody>
          <a:bodyPr/>
          <a:lstStyle/>
          <a:p>
            <a:pPr>
              <a:defRPr/>
            </a:pPr>
            <a:r>
              <a:rPr lang="cs-CZ" smtClean="0"/>
              <a:t>SP, IEEE RT School, 10.-15.2019, Kuala Lumpur, Malaysia</a:t>
            </a:r>
            <a:endParaRPr lang="en-US" dirty="0"/>
          </a:p>
        </p:txBody>
      </p:sp>
      <p:sp>
        <p:nvSpPr>
          <p:cNvPr id="84996" name="Zástupný symbol pro číslo snímku 16"/>
          <p:cNvSpPr txBox="1">
            <a:spLocks noGrp="1"/>
          </p:cNvSpPr>
          <p:nvPr/>
        </p:nvSpPr>
        <p:spPr bwMode="auto">
          <a:xfrm flipV="1">
            <a:off x="8487094" y="6740525"/>
            <a:ext cx="45719" cy="45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lnSpc>
                <a:spcPct val="80000"/>
              </a:lnSpc>
            </a:pPr>
            <a:endParaRPr lang="en-US" sz="1000" dirty="0">
              <a:latin typeface="Tahoma" charset="0"/>
            </a:endParaRPr>
          </a:p>
        </p:txBody>
      </p:sp>
      <p:sp>
        <p:nvSpPr>
          <p:cNvPr id="84997" name="Rectangle 16" descr="Rectangle: Click to edit Master text styles&#10;Second level&#10;Third level&#10;Fourth level&#10;Fifth level"/>
          <p:cNvSpPr>
            <a:spLocks noChangeArrowheads="1"/>
          </p:cNvSpPr>
          <p:nvPr/>
        </p:nvSpPr>
        <p:spPr bwMode="auto">
          <a:xfrm>
            <a:off x="755650" y="1628775"/>
            <a:ext cx="2282825" cy="200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lnSpc>
                <a:spcPct val="90000"/>
              </a:lnSpc>
              <a:spcBef>
                <a:spcPct val="40000"/>
              </a:spcBef>
              <a:buClr>
                <a:schemeClr val="hlink"/>
              </a:buClr>
              <a:buSzPct val="110000"/>
            </a:pPr>
            <a:r>
              <a:rPr lang="cs-CZ" sz="1400">
                <a:latin typeface="Tahoma" charset="0"/>
              </a:rPr>
              <a:t>Several different regions:</a:t>
            </a:r>
          </a:p>
          <a:p>
            <a:pPr marL="342900" indent="-342900" algn="l">
              <a:lnSpc>
                <a:spcPct val="90000"/>
              </a:lnSpc>
              <a:spcBef>
                <a:spcPct val="40000"/>
              </a:spcBef>
              <a:buClr>
                <a:schemeClr val="hlink"/>
              </a:buClr>
              <a:buSzPct val="110000"/>
              <a:buFontTx/>
              <a:buBlip>
                <a:blip r:embed="rId3"/>
              </a:buBlip>
            </a:pPr>
            <a:r>
              <a:rPr lang="cs-CZ" sz="1200">
                <a:latin typeface="Tahoma" charset="0"/>
              </a:rPr>
              <a:t>LiF+50µm Al foil area</a:t>
            </a:r>
          </a:p>
          <a:p>
            <a:pPr marL="342900" indent="-342900" algn="l">
              <a:lnSpc>
                <a:spcPct val="90000"/>
              </a:lnSpc>
              <a:spcBef>
                <a:spcPct val="40000"/>
              </a:spcBef>
              <a:buClr>
                <a:schemeClr val="hlink"/>
              </a:buClr>
              <a:buSzPct val="110000"/>
              <a:buFontTx/>
              <a:buBlip>
                <a:blip r:embed="rId3"/>
              </a:buBlip>
            </a:pPr>
            <a:r>
              <a:rPr lang="cs-CZ" sz="1200">
                <a:latin typeface="Tahoma" charset="0"/>
              </a:rPr>
              <a:t>100µm Al foil area</a:t>
            </a:r>
          </a:p>
          <a:p>
            <a:pPr marL="342900" indent="-342900" algn="l">
              <a:lnSpc>
                <a:spcPct val="90000"/>
              </a:lnSpc>
              <a:spcBef>
                <a:spcPct val="40000"/>
              </a:spcBef>
              <a:buClr>
                <a:schemeClr val="hlink"/>
              </a:buClr>
              <a:buSzPct val="110000"/>
              <a:buFont typeface="Wingdings" charset="0"/>
              <a:buBlip>
                <a:blip r:embed="rId3"/>
              </a:buBlip>
            </a:pPr>
            <a:r>
              <a:rPr lang="cs-CZ" sz="1200">
                <a:latin typeface="Tahoma" charset="0"/>
              </a:rPr>
              <a:t>PE area</a:t>
            </a:r>
          </a:p>
          <a:p>
            <a:pPr marL="342900" indent="-342900" algn="l">
              <a:lnSpc>
                <a:spcPct val="90000"/>
              </a:lnSpc>
              <a:spcBef>
                <a:spcPct val="40000"/>
              </a:spcBef>
              <a:buClr>
                <a:schemeClr val="hlink"/>
              </a:buClr>
              <a:buSzPct val="110000"/>
              <a:buFontTx/>
              <a:buBlip>
                <a:blip r:embed="rId3"/>
              </a:buBlip>
            </a:pPr>
            <a:r>
              <a:rPr lang="cs-CZ" sz="1200">
                <a:latin typeface="Tahoma" charset="0"/>
              </a:rPr>
              <a:t>PE+50µm Al foil area</a:t>
            </a:r>
          </a:p>
          <a:p>
            <a:pPr marL="342900" indent="-342900" algn="l">
              <a:lnSpc>
                <a:spcPct val="90000"/>
              </a:lnSpc>
              <a:spcBef>
                <a:spcPct val="40000"/>
              </a:spcBef>
              <a:buClr>
                <a:schemeClr val="hlink"/>
              </a:buClr>
              <a:buSzPct val="110000"/>
              <a:buFont typeface="Wingdings" charset="0"/>
              <a:buBlip>
                <a:blip r:embed="rId3"/>
              </a:buBlip>
            </a:pPr>
            <a:r>
              <a:rPr lang="cs-CZ" sz="1200">
                <a:latin typeface="Tahoma" charset="0"/>
              </a:rPr>
              <a:t>50µm Al foil area</a:t>
            </a:r>
          </a:p>
          <a:p>
            <a:pPr marL="342900" indent="-342900" algn="l">
              <a:lnSpc>
                <a:spcPct val="90000"/>
              </a:lnSpc>
              <a:spcBef>
                <a:spcPct val="40000"/>
              </a:spcBef>
              <a:buClr>
                <a:schemeClr val="hlink"/>
              </a:buClr>
              <a:buSzPct val="110000"/>
              <a:buFont typeface="Wingdings" charset="0"/>
              <a:buBlip>
                <a:blip r:embed="rId3"/>
              </a:buBlip>
            </a:pPr>
            <a:r>
              <a:rPr lang="cs-CZ" sz="1200">
                <a:latin typeface="Tahoma" charset="0"/>
              </a:rPr>
              <a:t>Uncovered area</a:t>
            </a:r>
          </a:p>
        </p:txBody>
      </p:sp>
      <p:pic>
        <p:nvPicPr>
          <p:cNvPr id="84998" name="Picture 7" descr="D:\Dokumenty\_Utef\Prezentace a konference\2007 09 11 - Vykydal - Medipix meeting, CERN\Picture\MPX07.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213" y="3429000"/>
            <a:ext cx="2643187" cy="274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Zástupný symbol pro obsah 2" descr="Rectangle: Click to edit Master text styles&#10;Second level&#10;Third level&#10;Fourth level&#10;Fifth level"/>
          <p:cNvSpPr txBox="1">
            <a:spLocks/>
          </p:cNvSpPr>
          <p:nvPr/>
        </p:nvSpPr>
        <p:spPr bwMode="auto">
          <a:xfrm>
            <a:off x="2417763" y="3794125"/>
            <a:ext cx="474662" cy="290513"/>
          </a:xfrm>
          <a:prstGeom prst="rect">
            <a:avLst/>
          </a:prstGeom>
          <a:noFill/>
          <a:ln w="9525">
            <a:noFill/>
            <a:miter lim="800000"/>
            <a:headEnd/>
            <a:tailEnd/>
          </a:ln>
        </p:spPr>
        <p:txBody>
          <a:bodyPr/>
          <a:lstStyle/>
          <a:p>
            <a:pPr marL="342900" indent="-342900" algn="l">
              <a:lnSpc>
                <a:spcPct val="90000"/>
              </a:lnSpc>
              <a:spcBef>
                <a:spcPct val="40000"/>
              </a:spcBef>
              <a:buClr>
                <a:schemeClr val="hlink"/>
              </a:buClr>
              <a:buSzPct val="110000"/>
              <a:buFont typeface="Wingdings" pitchFamily="2" charset="2"/>
              <a:buNone/>
              <a:defRPr/>
            </a:pPr>
            <a:r>
              <a:rPr lang="cs-CZ" sz="1600" kern="0">
                <a:latin typeface="+mn-lt"/>
                <a:ea typeface="+mn-ea"/>
                <a:cs typeface="+mn-cs"/>
              </a:rPr>
              <a:t>PE</a:t>
            </a:r>
          </a:p>
          <a:p>
            <a:pPr marL="342900" indent="-342900" algn="l">
              <a:lnSpc>
                <a:spcPct val="90000"/>
              </a:lnSpc>
              <a:spcBef>
                <a:spcPct val="40000"/>
              </a:spcBef>
              <a:buClr>
                <a:schemeClr val="hlink"/>
              </a:buClr>
              <a:buSzPct val="110000"/>
              <a:buFont typeface="Wingdings" pitchFamily="2" charset="2"/>
              <a:buBlip>
                <a:blip r:embed="rId3"/>
              </a:buBlip>
              <a:defRPr/>
            </a:pPr>
            <a:endParaRPr lang="cs-CZ" sz="1600" kern="0">
              <a:latin typeface="+mn-lt"/>
              <a:ea typeface="+mn-ea"/>
              <a:cs typeface="+mn-cs"/>
            </a:endParaRPr>
          </a:p>
          <a:p>
            <a:pPr marL="342900" indent="-342900" algn="l">
              <a:lnSpc>
                <a:spcPct val="90000"/>
              </a:lnSpc>
              <a:spcBef>
                <a:spcPct val="40000"/>
              </a:spcBef>
              <a:buClr>
                <a:schemeClr val="hlink"/>
              </a:buClr>
              <a:buSzPct val="110000"/>
              <a:buFont typeface="Wingdings" pitchFamily="2" charset="2"/>
              <a:buBlip>
                <a:blip r:embed="rId3"/>
              </a:buBlip>
              <a:defRPr/>
            </a:pPr>
            <a:endParaRPr lang="cs-CZ" sz="1600" kern="0">
              <a:latin typeface="+mn-lt"/>
              <a:ea typeface="+mn-ea"/>
              <a:cs typeface="+mn-cs"/>
            </a:endParaRPr>
          </a:p>
        </p:txBody>
      </p:sp>
      <p:sp>
        <p:nvSpPr>
          <p:cNvPr id="19" name="Zástupný symbol pro obsah 2" descr="Rectangle: Click to edit Master text styles&#10;Second level&#10;Third level&#10;Fourth level&#10;Fifth level"/>
          <p:cNvSpPr txBox="1">
            <a:spLocks/>
          </p:cNvSpPr>
          <p:nvPr/>
        </p:nvSpPr>
        <p:spPr bwMode="auto">
          <a:xfrm>
            <a:off x="2308225" y="4741863"/>
            <a:ext cx="876300" cy="290512"/>
          </a:xfrm>
          <a:prstGeom prst="rect">
            <a:avLst/>
          </a:prstGeom>
          <a:noFill/>
          <a:ln w="9525">
            <a:noFill/>
            <a:miter lim="800000"/>
            <a:headEnd/>
            <a:tailEnd/>
          </a:ln>
        </p:spPr>
        <p:txBody>
          <a:bodyPr/>
          <a:lstStyle/>
          <a:p>
            <a:pPr marL="342900" indent="-342900" algn="l">
              <a:lnSpc>
                <a:spcPct val="90000"/>
              </a:lnSpc>
              <a:spcBef>
                <a:spcPct val="40000"/>
              </a:spcBef>
              <a:buClr>
                <a:schemeClr val="hlink"/>
              </a:buClr>
              <a:buSzPct val="110000"/>
              <a:buFont typeface="Wingdings" pitchFamily="2" charset="2"/>
              <a:buNone/>
              <a:defRPr/>
            </a:pPr>
            <a:r>
              <a:rPr lang="cs-CZ" sz="1600" kern="0">
                <a:solidFill>
                  <a:schemeClr val="bg1"/>
                </a:solidFill>
                <a:latin typeface="+mn-lt"/>
                <a:ea typeface="+mn-ea"/>
                <a:cs typeface="+mn-cs"/>
              </a:rPr>
              <a:t>PE + Al</a:t>
            </a:r>
          </a:p>
          <a:p>
            <a:pPr marL="342900" indent="-342900" algn="l">
              <a:lnSpc>
                <a:spcPct val="90000"/>
              </a:lnSpc>
              <a:spcBef>
                <a:spcPct val="40000"/>
              </a:spcBef>
              <a:buClr>
                <a:schemeClr val="hlink"/>
              </a:buClr>
              <a:buSzPct val="110000"/>
              <a:buFont typeface="Wingdings" pitchFamily="2" charset="2"/>
              <a:buBlip>
                <a:blip r:embed="rId3"/>
              </a:buBlip>
              <a:defRPr/>
            </a:pPr>
            <a:endParaRPr lang="cs-CZ" sz="1600" kern="0">
              <a:latin typeface="+mn-lt"/>
              <a:ea typeface="+mn-ea"/>
              <a:cs typeface="+mn-cs"/>
            </a:endParaRPr>
          </a:p>
          <a:p>
            <a:pPr marL="342900" indent="-342900" algn="l">
              <a:lnSpc>
                <a:spcPct val="90000"/>
              </a:lnSpc>
              <a:spcBef>
                <a:spcPct val="40000"/>
              </a:spcBef>
              <a:buClr>
                <a:schemeClr val="hlink"/>
              </a:buClr>
              <a:buSzPct val="110000"/>
              <a:buFont typeface="Wingdings" pitchFamily="2" charset="2"/>
              <a:buBlip>
                <a:blip r:embed="rId3"/>
              </a:buBlip>
              <a:defRPr/>
            </a:pPr>
            <a:endParaRPr lang="cs-CZ" sz="1600" kern="0">
              <a:latin typeface="+mn-lt"/>
              <a:ea typeface="+mn-ea"/>
              <a:cs typeface="+mn-cs"/>
            </a:endParaRPr>
          </a:p>
        </p:txBody>
      </p:sp>
      <p:sp>
        <p:nvSpPr>
          <p:cNvPr id="20" name="Zástupný symbol pro obsah 2" descr="Rectangle: Click to edit Master text styles&#10;Second level&#10;Third level&#10;Fourth level&#10;Fifth level"/>
          <p:cNvSpPr txBox="1">
            <a:spLocks/>
          </p:cNvSpPr>
          <p:nvPr/>
        </p:nvSpPr>
        <p:spPr bwMode="auto">
          <a:xfrm>
            <a:off x="1724025" y="5216525"/>
            <a:ext cx="474663" cy="290513"/>
          </a:xfrm>
          <a:prstGeom prst="rect">
            <a:avLst/>
          </a:prstGeom>
          <a:noFill/>
          <a:ln w="9525">
            <a:noFill/>
            <a:miter lim="800000"/>
            <a:headEnd/>
            <a:tailEnd/>
          </a:ln>
        </p:spPr>
        <p:txBody>
          <a:bodyPr/>
          <a:lstStyle/>
          <a:p>
            <a:pPr marL="342900" indent="-342900" algn="l">
              <a:lnSpc>
                <a:spcPct val="90000"/>
              </a:lnSpc>
              <a:spcBef>
                <a:spcPct val="40000"/>
              </a:spcBef>
              <a:buClr>
                <a:schemeClr val="hlink"/>
              </a:buClr>
              <a:buSzPct val="110000"/>
              <a:buFont typeface="Wingdings" pitchFamily="2" charset="2"/>
              <a:buNone/>
              <a:defRPr/>
            </a:pPr>
            <a:r>
              <a:rPr lang="cs-CZ" sz="1600" kern="0">
                <a:solidFill>
                  <a:schemeClr val="bg1"/>
                </a:solidFill>
                <a:latin typeface="+mn-lt"/>
                <a:ea typeface="+mn-ea"/>
                <a:cs typeface="+mn-cs"/>
              </a:rPr>
              <a:t>Al</a:t>
            </a:r>
          </a:p>
          <a:p>
            <a:pPr marL="342900" indent="-342900" algn="l">
              <a:lnSpc>
                <a:spcPct val="90000"/>
              </a:lnSpc>
              <a:spcBef>
                <a:spcPct val="40000"/>
              </a:spcBef>
              <a:buClr>
                <a:schemeClr val="hlink"/>
              </a:buClr>
              <a:buSzPct val="110000"/>
              <a:buFont typeface="Wingdings" pitchFamily="2" charset="2"/>
              <a:buBlip>
                <a:blip r:embed="rId3"/>
              </a:buBlip>
              <a:defRPr/>
            </a:pPr>
            <a:endParaRPr lang="cs-CZ" sz="1600" kern="0">
              <a:latin typeface="+mn-lt"/>
              <a:ea typeface="+mn-ea"/>
              <a:cs typeface="+mn-cs"/>
            </a:endParaRPr>
          </a:p>
          <a:p>
            <a:pPr marL="342900" indent="-342900" algn="l">
              <a:lnSpc>
                <a:spcPct val="90000"/>
              </a:lnSpc>
              <a:spcBef>
                <a:spcPct val="40000"/>
              </a:spcBef>
              <a:buClr>
                <a:schemeClr val="hlink"/>
              </a:buClr>
              <a:buSzPct val="110000"/>
              <a:buFont typeface="Wingdings" pitchFamily="2" charset="2"/>
              <a:buBlip>
                <a:blip r:embed="rId3"/>
              </a:buBlip>
              <a:defRPr/>
            </a:pPr>
            <a:endParaRPr lang="cs-CZ" sz="1600" kern="0">
              <a:latin typeface="+mn-lt"/>
              <a:ea typeface="+mn-ea"/>
              <a:cs typeface="+mn-cs"/>
            </a:endParaRPr>
          </a:p>
        </p:txBody>
      </p:sp>
      <p:sp>
        <p:nvSpPr>
          <p:cNvPr id="21" name="Zástupný symbol pro obsah 2" descr="Rectangle: Click to edit Master text styles&#10;Second level&#10;Third level&#10;Fourth level&#10;Fifth level"/>
          <p:cNvSpPr txBox="1">
            <a:spLocks/>
          </p:cNvSpPr>
          <p:nvPr/>
        </p:nvSpPr>
        <p:spPr bwMode="auto">
          <a:xfrm>
            <a:off x="1651000" y="5618163"/>
            <a:ext cx="1241425" cy="290512"/>
          </a:xfrm>
          <a:prstGeom prst="rect">
            <a:avLst/>
          </a:prstGeom>
          <a:noFill/>
          <a:ln w="9525">
            <a:noFill/>
            <a:miter lim="800000"/>
            <a:headEnd/>
            <a:tailEnd/>
          </a:ln>
        </p:spPr>
        <p:txBody>
          <a:bodyPr/>
          <a:lstStyle/>
          <a:p>
            <a:pPr marL="342900" indent="-342900" algn="l">
              <a:lnSpc>
                <a:spcPct val="90000"/>
              </a:lnSpc>
              <a:spcBef>
                <a:spcPct val="40000"/>
              </a:spcBef>
              <a:buClr>
                <a:schemeClr val="hlink"/>
              </a:buClr>
              <a:buSzPct val="110000"/>
              <a:buFont typeface="Wingdings" pitchFamily="2" charset="2"/>
              <a:buNone/>
              <a:defRPr/>
            </a:pPr>
            <a:r>
              <a:rPr lang="cs-CZ" sz="1600" kern="0">
                <a:solidFill>
                  <a:schemeClr val="bg1"/>
                </a:solidFill>
                <a:latin typeface="+mn-lt"/>
                <a:ea typeface="+mn-ea"/>
                <a:cs typeface="+mn-cs"/>
              </a:rPr>
              <a:t>Uncovered</a:t>
            </a:r>
          </a:p>
          <a:p>
            <a:pPr marL="342900" indent="-342900" algn="l">
              <a:lnSpc>
                <a:spcPct val="90000"/>
              </a:lnSpc>
              <a:spcBef>
                <a:spcPct val="40000"/>
              </a:spcBef>
              <a:buClr>
                <a:schemeClr val="hlink"/>
              </a:buClr>
              <a:buSzPct val="110000"/>
              <a:buFont typeface="Wingdings" pitchFamily="2" charset="2"/>
              <a:buBlip>
                <a:blip r:embed="rId3"/>
              </a:buBlip>
              <a:defRPr/>
            </a:pPr>
            <a:endParaRPr lang="cs-CZ" sz="1600" kern="0">
              <a:latin typeface="+mn-lt"/>
              <a:ea typeface="+mn-ea"/>
              <a:cs typeface="+mn-cs"/>
            </a:endParaRPr>
          </a:p>
          <a:p>
            <a:pPr marL="342900" indent="-342900" algn="l">
              <a:lnSpc>
                <a:spcPct val="90000"/>
              </a:lnSpc>
              <a:spcBef>
                <a:spcPct val="40000"/>
              </a:spcBef>
              <a:buClr>
                <a:schemeClr val="hlink"/>
              </a:buClr>
              <a:buSzPct val="110000"/>
              <a:buFont typeface="Wingdings" pitchFamily="2" charset="2"/>
              <a:buBlip>
                <a:blip r:embed="rId3"/>
              </a:buBlip>
              <a:defRPr/>
            </a:pPr>
            <a:endParaRPr lang="cs-CZ" sz="1600" kern="0">
              <a:latin typeface="+mn-lt"/>
              <a:ea typeface="+mn-ea"/>
              <a:cs typeface="+mn-cs"/>
            </a:endParaRPr>
          </a:p>
        </p:txBody>
      </p:sp>
      <p:sp>
        <p:nvSpPr>
          <p:cNvPr id="22" name="Zástupný symbol pro obsah 2" descr="Rectangle: Click to edit Master text styles&#10;Second level&#10;Third level&#10;Fourth level&#10;Fifth level"/>
          <p:cNvSpPr txBox="1">
            <a:spLocks/>
          </p:cNvSpPr>
          <p:nvPr/>
        </p:nvSpPr>
        <p:spPr bwMode="auto">
          <a:xfrm>
            <a:off x="993775" y="3938588"/>
            <a:ext cx="438150" cy="290512"/>
          </a:xfrm>
          <a:prstGeom prst="rect">
            <a:avLst/>
          </a:prstGeom>
          <a:noFill/>
          <a:ln w="9525">
            <a:noFill/>
            <a:miter lim="800000"/>
            <a:headEnd/>
            <a:tailEnd/>
          </a:ln>
        </p:spPr>
        <p:txBody>
          <a:bodyPr/>
          <a:lstStyle/>
          <a:p>
            <a:pPr marL="342900" indent="-342900" algn="l">
              <a:lnSpc>
                <a:spcPct val="90000"/>
              </a:lnSpc>
              <a:spcBef>
                <a:spcPct val="40000"/>
              </a:spcBef>
              <a:buClr>
                <a:schemeClr val="hlink"/>
              </a:buClr>
              <a:buSzPct val="110000"/>
              <a:buFont typeface="Wingdings" pitchFamily="2" charset="2"/>
              <a:buNone/>
              <a:defRPr/>
            </a:pPr>
            <a:r>
              <a:rPr lang="cs-CZ" sz="1600" kern="0">
                <a:solidFill>
                  <a:schemeClr val="bg1"/>
                </a:solidFill>
                <a:latin typeface="+mn-lt"/>
                <a:ea typeface="+mn-ea"/>
                <a:cs typeface="+mn-cs"/>
              </a:rPr>
              <a:t>LiF</a:t>
            </a:r>
          </a:p>
          <a:p>
            <a:pPr marL="342900" indent="-342900" algn="l">
              <a:lnSpc>
                <a:spcPct val="90000"/>
              </a:lnSpc>
              <a:spcBef>
                <a:spcPct val="40000"/>
              </a:spcBef>
              <a:buClr>
                <a:schemeClr val="hlink"/>
              </a:buClr>
              <a:buSzPct val="110000"/>
              <a:buFont typeface="Wingdings" pitchFamily="2" charset="2"/>
              <a:buBlip>
                <a:blip r:embed="rId3"/>
              </a:buBlip>
              <a:defRPr/>
            </a:pPr>
            <a:endParaRPr lang="cs-CZ" sz="1600" kern="0">
              <a:latin typeface="+mn-lt"/>
              <a:ea typeface="+mn-ea"/>
              <a:cs typeface="+mn-cs"/>
            </a:endParaRPr>
          </a:p>
          <a:p>
            <a:pPr marL="342900" indent="-342900" algn="l">
              <a:lnSpc>
                <a:spcPct val="90000"/>
              </a:lnSpc>
              <a:spcBef>
                <a:spcPct val="40000"/>
              </a:spcBef>
              <a:buClr>
                <a:schemeClr val="hlink"/>
              </a:buClr>
              <a:buSzPct val="110000"/>
              <a:buFont typeface="Wingdings" pitchFamily="2" charset="2"/>
              <a:buBlip>
                <a:blip r:embed="rId3"/>
              </a:buBlip>
              <a:defRPr/>
            </a:pPr>
            <a:endParaRPr lang="cs-CZ" sz="1600" kern="0">
              <a:latin typeface="+mn-lt"/>
              <a:ea typeface="+mn-ea"/>
              <a:cs typeface="+mn-cs"/>
            </a:endParaRPr>
          </a:p>
        </p:txBody>
      </p:sp>
      <p:pic>
        <p:nvPicPr>
          <p:cNvPr id="31747" name="Picture 3" descr="W:\DSC_1918.jpg"/>
          <p:cNvPicPr>
            <a:picLocks noChangeAspect="1" noChangeArrowheads="1"/>
          </p:cNvPicPr>
          <p:nvPr/>
        </p:nvPicPr>
        <p:blipFill>
          <a:blip r:embed="rId5" cstate="print"/>
          <a:srcRect l="35579" r="37092"/>
          <a:stretch>
            <a:fillRect/>
          </a:stretch>
        </p:blipFill>
        <p:spPr bwMode="auto">
          <a:xfrm>
            <a:off x="6896916" y="1493811"/>
            <a:ext cx="1910592" cy="4680000"/>
          </a:xfrm>
          <a:prstGeom prst="rect">
            <a:avLst/>
          </a:prstGeom>
          <a:ln>
            <a:noFill/>
          </a:ln>
          <a:effectLst>
            <a:softEdge rad="112500"/>
          </a:effectLst>
        </p:spPr>
      </p:pic>
      <p:pic>
        <p:nvPicPr>
          <p:cNvPr id="31748" name="Picture 4" descr="W:\DSC_1916.jpg"/>
          <p:cNvPicPr>
            <a:picLocks noChangeAspect="1" noChangeArrowheads="1"/>
          </p:cNvPicPr>
          <p:nvPr/>
        </p:nvPicPr>
        <p:blipFill>
          <a:blip r:embed="rId6" cstate="print"/>
          <a:srcRect t="9243" r="19560" b="9107"/>
          <a:stretch>
            <a:fillRect/>
          </a:stretch>
        </p:blipFill>
        <p:spPr bwMode="auto">
          <a:xfrm rot="16200000">
            <a:off x="2836149" y="2243812"/>
            <a:ext cx="4680000" cy="3180000"/>
          </a:xfrm>
          <a:prstGeom prst="rect">
            <a:avLst/>
          </a:prstGeom>
          <a:ln>
            <a:noFill/>
          </a:ln>
          <a:effectLst>
            <a:softEdge rad="112500"/>
          </a:effectLst>
        </p:spPr>
      </p:pic>
    </p:spTree>
    <p:extLst>
      <p:ext uri="{BB962C8B-B14F-4D97-AF65-F5344CB8AC3E}">
        <p14:creationId xmlns:p14="http://schemas.microsoft.com/office/powerpoint/2010/main" val="554130575"/>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Date Placeholder 1"/>
          <p:cNvSpPr>
            <a:spLocks noGrp="1"/>
          </p:cNvSpPr>
          <p:nvPr>
            <p:ph type="dt" sz="quarter" idx="10"/>
          </p:nvPr>
        </p:nvSpPr>
        <p:spPr>
          <a:xfrm>
            <a:off x="58739" y="6400800"/>
            <a:ext cx="900818" cy="457200"/>
          </a:xfrm>
        </p:spPr>
        <p:txBody>
          <a:bodyPr/>
          <a:lstStyle/>
          <a:p>
            <a:pPr>
              <a:defRPr/>
            </a:pPr>
            <a:r>
              <a:rPr lang="cs-CZ" smtClean="0">
                <a:solidFill>
                  <a:srgbClr val="40458C"/>
                </a:solidFill>
                <a:latin typeface="Tahoma"/>
                <a:ea typeface="ＭＳ Ｐゴシック"/>
              </a:rPr>
              <a:t>12.11.2019</a:t>
            </a:r>
            <a:endParaRPr lang="en-US" dirty="0">
              <a:solidFill>
                <a:srgbClr val="40458C"/>
              </a:solidFill>
              <a:latin typeface="Tahoma"/>
              <a:ea typeface="ＭＳ Ｐゴシック"/>
            </a:endParaRPr>
          </a:p>
        </p:txBody>
      </p:sp>
      <p:sp>
        <p:nvSpPr>
          <p:cNvPr id="26" name="Footer Placeholder 2"/>
          <p:cNvSpPr>
            <a:spLocks noGrp="1"/>
          </p:cNvSpPr>
          <p:nvPr>
            <p:ph type="ftr" sz="quarter" idx="11"/>
          </p:nvPr>
        </p:nvSpPr>
        <p:spPr>
          <a:xfrm>
            <a:off x="2378074" y="6400800"/>
            <a:ext cx="4354513" cy="457200"/>
          </a:xfrm>
        </p:spPr>
        <p:txBody>
          <a:bodyPr/>
          <a:lstStyle/>
          <a:p>
            <a:pPr>
              <a:defRPr/>
            </a:pPr>
            <a:r>
              <a:rPr lang="cs-CZ" smtClean="0">
                <a:solidFill>
                  <a:srgbClr val="40458C"/>
                </a:solidFill>
                <a:latin typeface="Tahoma"/>
                <a:ea typeface="ＭＳ Ｐゴシック"/>
              </a:rPr>
              <a:t>SP, IEEE RT School, 10.-15.2019, Kuala Lumpur, Malaysia</a:t>
            </a:r>
            <a:endParaRPr lang="en-US" dirty="0">
              <a:solidFill>
                <a:srgbClr val="40458C"/>
              </a:solidFill>
              <a:latin typeface="Tahoma"/>
              <a:ea typeface="ＭＳ Ｐゴシック"/>
            </a:endParaRPr>
          </a:p>
        </p:txBody>
      </p:sp>
      <p:sp>
        <p:nvSpPr>
          <p:cNvPr id="2" name="Nadpis 1"/>
          <p:cNvSpPr>
            <a:spLocks noGrp="1"/>
          </p:cNvSpPr>
          <p:nvPr>
            <p:ph type="title" idx="4294967295"/>
          </p:nvPr>
        </p:nvSpPr>
        <p:spPr>
          <a:xfrm>
            <a:off x="609600" y="304800"/>
            <a:ext cx="5349875" cy="922867"/>
          </a:xfrm>
        </p:spPr>
        <p:txBody>
          <a:bodyPr/>
          <a:lstStyle/>
          <a:p>
            <a:pPr>
              <a:defRPr/>
            </a:pPr>
            <a:r>
              <a:rPr lang="en-US" sz="2200" baseline="30000" dirty="0">
                <a:effectLst>
                  <a:outerShdw blurRad="38100" dist="38100" dir="2700000" algn="tl">
                    <a:srgbClr val="DDDDDD"/>
                  </a:outerShdw>
                </a:effectLst>
              </a:rPr>
              <a:t>252</a:t>
            </a:r>
            <a:r>
              <a:rPr lang="en-US" sz="2200" dirty="0">
                <a:effectLst>
                  <a:outerShdw blurRad="38100" dist="38100" dir="2700000" algn="tl">
                    <a:srgbClr val="DDDDDD"/>
                  </a:outerShdw>
                </a:effectLst>
              </a:rPr>
              <a:t>Cf neutrons measured in c</a:t>
            </a:r>
            <a:r>
              <a:rPr lang="cs-CZ" sz="2200" dirty="0" err="1">
                <a:effectLst>
                  <a:outerShdw blurRad="38100" dist="38100" dir="2700000" algn="tl">
                    <a:srgbClr val="DDDDDD"/>
                  </a:outerShdw>
                </a:effectLst>
              </a:rPr>
              <a:t>ounting</a:t>
            </a:r>
            <a:r>
              <a:rPr lang="cs-CZ" sz="2200" dirty="0">
                <a:effectLst>
                  <a:outerShdw blurRad="38100" dist="38100" dir="2700000" algn="tl">
                    <a:srgbClr val="DDDDDD"/>
                  </a:outerShdw>
                </a:effectLst>
              </a:rPr>
              <a:t> mode </a:t>
            </a:r>
            <a:r>
              <a:rPr lang="cs-CZ" sz="2200" dirty="0" err="1">
                <a:effectLst>
                  <a:outerShdw blurRad="38100" dist="38100" dir="2700000" algn="tl">
                    <a:srgbClr val="DDDDDD"/>
                  </a:outerShdw>
                </a:effectLst>
              </a:rPr>
              <a:t>of</a:t>
            </a:r>
            <a:r>
              <a:rPr lang="cs-CZ" sz="2200" dirty="0">
                <a:effectLst>
                  <a:outerShdw blurRad="38100" dist="38100" dir="2700000" algn="tl">
                    <a:srgbClr val="DDDDDD"/>
                  </a:outerShdw>
                </a:effectLst>
              </a:rPr>
              <a:t> </a:t>
            </a:r>
            <a:r>
              <a:rPr lang="cs-CZ" sz="2200" dirty="0" err="1">
                <a:effectLst>
                  <a:outerShdw blurRad="38100" dist="38100" dir="2700000" algn="tl">
                    <a:srgbClr val="DDDDDD"/>
                  </a:outerShdw>
                </a:effectLst>
              </a:rPr>
              <a:t>operation</a:t>
            </a:r>
            <a:r>
              <a:rPr lang="en-US" sz="2200" dirty="0">
                <a:effectLst>
                  <a:outerShdw blurRad="38100" dist="38100" dir="2700000" algn="tl">
                    <a:srgbClr val="DDDDDD"/>
                  </a:outerShdw>
                </a:effectLst>
              </a:rPr>
              <a:t> at different thresholds</a:t>
            </a:r>
            <a:endParaRPr lang="cs-CZ" sz="2200" dirty="0">
              <a:effectLst>
                <a:outerShdw blurRad="38100" dist="38100" dir="2700000" algn="tl">
                  <a:srgbClr val="DDDDDD"/>
                </a:outerShdw>
              </a:effectLst>
            </a:endParaRPr>
          </a:p>
        </p:txBody>
      </p:sp>
      <p:sp>
        <p:nvSpPr>
          <p:cNvPr id="106501" name="TextovéPole 12"/>
          <p:cNvSpPr txBox="1">
            <a:spLocks noChangeArrowheads="1"/>
          </p:cNvSpPr>
          <p:nvPr/>
        </p:nvSpPr>
        <p:spPr bwMode="auto">
          <a:xfrm>
            <a:off x="1427163" y="2830513"/>
            <a:ext cx="24463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defTabSz="457200" eaLnBrk="1" fontAlgn="auto" hangingPunct="1">
              <a:spcBef>
                <a:spcPts val="0"/>
              </a:spcBef>
              <a:spcAft>
                <a:spcPts val="0"/>
              </a:spcAft>
            </a:pPr>
            <a:r>
              <a:rPr lang="en-US" sz="1400">
                <a:solidFill>
                  <a:srgbClr val="40458C"/>
                </a:solidFill>
                <a:latin typeface="Tahoma" charset="0"/>
              </a:rPr>
              <a:t>252Cf, low threshold (8 keV)</a:t>
            </a:r>
            <a:endParaRPr lang="cs-CZ" sz="1400">
              <a:solidFill>
                <a:srgbClr val="40458C"/>
              </a:solidFill>
              <a:latin typeface="Tahoma" charset="0"/>
            </a:endParaRPr>
          </a:p>
        </p:txBody>
      </p:sp>
      <p:pic>
        <p:nvPicPr>
          <p:cNvPr id="106502" name="Picture 3" descr="W:\Data\Mpx-Atlas\Calibration\ConvertorMaps\Convertor Map\04-G05-W0048 ConvertorMap.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92800" y="347663"/>
            <a:ext cx="2114550" cy="219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6503" name="Skupina 24"/>
          <p:cNvGrpSpPr>
            <a:grpSpLocks/>
          </p:cNvGrpSpPr>
          <p:nvPr/>
        </p:nvGrpSpPr>
        <p:grpSpPr bwMode="auto">
          <a:xfrm>
            <a:off x="6334125" y="1585913"/>
            <a:ext cx="1851025" cy="1785937"/>
            <a:chOff x="1139825" y="3575050"/>
            <a:chExt cx="2190750" cy="2114550"/>
          </a:xfrm>
        </p:grpSpPr>
        <p:sp>
          <p:nvSpPr>
            <p:cNvPr id="20" name="Zástupný symbol pro obsah 2" descr="Rectangle: Click to edit Master text styles&#10;Second level&#10;Third level&#10;Fourth level&#10;Fifth level"/>
            <p:cNvSpPr txBox="1">
              <a:spLocks/>
            </p:cNvSpPr>
            <p:nvPr/>
          </p:nvSpPr>
          <p:spPr bwMode="auto">
            <a:xfrm>
              <a:off x="2564000" y="3575050"/>
              <a:ext cx="475352" cy="291337"/>
            </a:xfrm>
            <a:prstGeom prst="rect">
              <a:avLst/>
            </a:prstGeom>
            <a:noFill/>
            <a:ln w="9525">
              <a:noFill/>
              <a:miter lim="800000"/>
              <a:headEnd/>
              <a:tailEnd/>
            </a:ln>
          </p:spPr>
          <p:txBody>
            <a:bodyPr lIns="0" tIns="0" rIns="0" bIns="0"/>
            <a:lstStyle/>
            <a:p>
              <a:pPr marL="342900" indent="-342900" algn="l" defTabSz="457200" fontAlgn="auto">
                <a:lnSpc>
                  <a:spcPct val="90000"/>
                </a:lnSpc>
                <a:spcBef>
                  <a:spcPct val="40000"/>
                </a:spcBef>
                <a:spcAft>
                  <a:spcPts val="0"/>
                </a:spcAft>
                <a:buClr>
                  <a:srgbClr val="6F89F7"/>
                </a:buClr>
                <a:buSzPct val="110000"/>
                <a:buFont typeface="Wingdings" pitchFamily="2" charset="2"/>
                <a:buNone/>
                <a:defRPr/>
              </a:pPr>
              <a:r>
                <a:rPr lang="cs-CZ" sz="1400" kern="0" dirty="0">
                  <a:solidFill>
                    <a:srgbClr val="40458C"/>
                  </a:solidFill>
                  <a:latin typeface="Tahoma"/>
                  <a:ea typeface="ＭＳ Ｐゴシック"/>
                  <a:cs typeface="+mn-cs"/>
                </a:rPr>
                <a:t>PE</a:t>
              </a:r>
            </a:p>
            <a:p>
              <a:pPr marL="342900" indent="-342900" algn="l" defTabSz="457200" fontAlgn="auto">
                <a:lnSpc>
                  <a:spcPct val="90000"/>
                </a:lnSpc>
                <a:spcBef>
                  <a:spcPct val="40000"/>
                </a:spcBef>
                <a:spcAft>
                  <a:spcPts val="0"/>
                </a:spcAft>
                <a:buClr>
                  <a:srgbClr val="6F89F7"/>
                </a:buClr>
                <a:buSzPct val="110000"/>
                <a:buFont typeface="Wingdings" pitchFamily="2" charset="2"/>
                <a:buBlip>
                  <a:blip r:embed="rId8"/>
                </a:buBlip>
                <a:defRPr/>
              </a:pPr>
              <a:endParaRPr lang="cs-CZ" sz="1400" kern="0" dirty="0">
                <a:solidFill>
                  <a:srgbClr val="40458C"/>
                </a:solidFill>
                <a:latin typeface="Tahoma"/>
                <a:ea typeface="ＭＳ Ｐゴシック"/>
                <a:cs typeface="+mn-cs"/>
              </a:endParaRPr>
            </a:p>
            <a:p>
              <a:pPr marL="342900" indent="-342900" algn="l" defTabSz="457200" fontAlgn="auto">
                <a:lnSpc>
                  <a:spcPct val="90000"/>
                </a:lnSpc>
                <a:spcBef>
                  <a:spcPct val="40000"/>
                </a:spcBef>
                <a:spcAft>
                  <a:spcPts val="0"/>
                </a:spcAft>
                <a:buClr>
                  <a:srgbClr val="6F89F7"/>
                </a:buClr>
                <a:buSzPct val="110000"/>
                <a:buFont typeface="Wingdings" pitchFamily="2" charset="2"/>
                <a:buBlip>
                  <a:blip r:embed="rId8"/>
                </a:buBlip>
                <a:defRPr/>
              </a:pPr>
              <a:endParaRPr lang="cs-CZ" sz="1400" kern="0" dirty="0">
                <a:solidFill>
                  <a:srgbClr val="40458C"/>
                </a:solidFill>
                <a:latin typeface="Tahoma"/>
                <a:ea typeface="ＭＳ Ｐゴシック"/>
                <a:cs typeface="+mn-cs"/>
              </a:endParaRPr>
            </a:p>
          </p:txBody>
        </p:sp>
        <p:sp>
          <p:nvSpPr>
            <p:cNvPr id="21" name="Zástupný symbol pro obsah 2" descr="Rectangle: Click to edit Master text styles&#10;Second level&#10;Third level&#10;Fourth level&#10;Fifth level"/>
            <p:cNvSpPr txBox="1">
              <a:spLocks/>
            </p:cNvSpPr>
            <p:nvPr/>
          </p:nvSpPr>
          <p:spPr bwMode="auto">
            <a:xfrm>
              <a:off x="2455027" y="4522369"/>
              <a:ext cx="875548" cy="291337"/>
            </a:xfrm>
            <a:prstGeom prst="rect">
              <a:avLst/>
            </a:prstGeom>
            <a:noFill/>
            <a:ln w="9525">
              <a:noFill/>
              <a:miter lim="800000"/>
              <a:headEnd/>
              <a:tailEnd/>
            </a:ln>
          </p:spPr>
          <p:txBody>
            <a:bodyPr lIns="0" tIns="0" rIns="0" bIns="0"/>
            <a:lstStyle/>
            <a:p>
              <a:pPr marL="342900" indent="-342900" algn="l" defTabSz="457200" fontAlgn="auto">
                <a:lnSpc>
                  <a:spcPct val="90000"/>
                </a:lnSpc>
                <a:spcBef>
                  <a:spcPct val="40000"/>
                </a:spcBef>
                <a:spcAft>
                  <a:spcPts val="0"/>
                </a:spcAft>
                <a:buClr>
                  <a:srgbClr val="6F89F7"/>
                </a:buClr>
                <a:buSzPct val="110000"/>
                <a:buFont typeface="Wingdings" pitchFamily="2" charset="2"/>
                <a:buNone/>
                <a:defRPr/>
              </a:pPr>
              <a:r>
                <a:rPr lang="cs-CZ" sz="1400" kern="0" dirty="0">
                  <a:solidFill>
                    <a:srgbClr val="FFFFFF"/>
                  </a:solidFill>
                  <a:latin typeface="Tahoma"/>
                  <a:ea typeface="ＭＳ Ｐゴシック"/>
                  <a:cs typeface="+mn-cs"/>
                </a:rPr>
                <a:t>PE + </a:t>
              </a:r>
              <a:r>
                <a:rPr lang="cs-CZ" sz="1400" kern="0" dirty="0" err="1">
                  <a:solidFill>
                    <a:srgbClr val="FFFFFF"/>
                  </a:solidFill>
                  <a:latin typeface="Tahoma"/>
                  <a:ea typeface="ＭＳ Ｐゴシック"/>
                  <a:cs typeface="+mn-cs"/>
                </a:rPr>
                <a:t>Al</a:t>
              </a:r>
              <a:endParaRPr lang="cs-CZ" sz="1400" kern="0" dirty="0">
                <a:solidFill>
                  <a:srgbClr val="FFFFFF"/>
                </a:solidFill>
                <a:latin typeface="Tahoma"/>
                <a:ea typeface="ＭＳ Ｐゴシック"/>
                <a:cs typeface="+mn-cs"/>
              </a:endParaRPr>
            </a:p>
            <a:p>
              <a:pPr marL="342900" indent="-342900" algn="l" defTabSz="457200" fontAlgn="auto">
                <a:lnSpc>
                  <a:spcPct val="90000"/>
                </a:lnSpc>
                <a:spcBef>
                  <a:spcPct val="40000"/>
                </a:spcBef>
                <a:spcAft>
                  <a:spcPts val="0"/>
                </a:spcAft>
                <a:buClr>
                  <a:srgbClr val="6F89F7"/>
                </a:buClr>
                <a:buSzPct val="110000"/>
                <a:buFont typeface="Wingdings" pitchFamily="2" charset="2"/>
                <a:buBlip>
                  <a:blip r:embed="rId8"/>
                </a:buBlip>
                <a:defRPr/>
              </a:pPr>
              <a:endParaRPr lang="cs-CZ" sz="1400" kern="0" dirty="0">
                <a:solidFill>
                  <a:srgbClr val="40458C"/>
                </a:solidFill>
                <a:latin typeface="Tahoma"/>
                <a:ea typeface="ＭＳ Ｐゴシック"/>
                <a:cs typeface="+mn-cs"/>
              </a:endParaRPr>
            </a:p>
            <a:p>
              <a:pPr marL="342900" indent="-342900" algn="l" defTabSz="457200" fontAlgn="auto">
                <a:lnSpc>
                  <a:spcPct val="90000"/>
                </a:lnSpc>
                <a:spcBef>
                  <a:spcPct val="40000"/>
                </a:spcBef>
                <a:spcAft>
                  <a:spcPts val="0"/>
                </a:spcAft>
                <a:buClr>
                  <a:srgbClr val="6F89F7"/>
                </a:buClr>
                <a:buSzPct val="110000"/>
                <a:buFont typeface="Wingdings" pitchFamily="2" charset="2"/>
                <a:buBlip>
                  <a:blip r:embed="rId8"/>
                </a:buBlip>
                <a:defRPr/>
              </a:pPr>
              <a:endParaRPr lang="cs-CZ" sz="1400" kern="0" dirty="0">
                <a:solidFill>
                  <a:srgbClr val="40458C"/>
                </a:solidFill>
                <a:latin typeface="Tahoma"/>
                <a:ea typeface="ＭＳ Ｐゴシック"/>
                <a:cs typeface="+mn-cs"/>
              </a:endParaRPr>
            </a:p>
          </p:txBody>
        </p:sp>
        <p:sp>
          <p:nvSpPr>
            <p:cNvPr id="22" name="Zástupný symbol pro obsah 2" descr="Rectangle: Click to edit Master text styles&#10;Second level&#10;Third level&#10;Fourth level&#10;Fifth level"/>
            <p:cNvSpPr txBox="1">
              <a:spLocks/>
            </p:cNvSpPr>
            <p:nvPr/>
          </p:nvSpPr>
          <p:spPr bwMode="auto">
            <a:xfrm>
              <a:off x="1870702" y="4997907"/>
              <a:ext cx="473473" cy="289458"/>
            </a:xfrm>
            <a:prstGeom prst="rect">
              <a:avLst/>
            </a:prstGeom>
            <a:noFill/>
            <a:ln w="9525">
              <a:noFill/>
              <a:miter lim="800000"/>
              <a:headEnd/>
              <a:tailEnd/>
            </a:ln>
          </p:spPr>
          <p:txBody>
            <a:bodyPr lIns="0" tIns="0" rIns="0" bIns="0"/>
            <a:lstStyle/>
            <a:p>
              <a:pPr marL="342900" indent="-342900" algn="l" defTabSz="457200" fontAlgn="auto">
                <a:lnSpc>
                  <a:spcPct val="90000"/>
                </a:lnSpc>
                <a:spcBef>
                  <a:spcPct val="40000"/>
                </a:spcBef>
                <a:spcAft>
                  <a:spcPts val="0"/>
                </a:spcAft>
                <a:buClr>
                  <a:srgbClr val="6F89F7"/>
                </a:buClr>
                <a:buSzPct val="110000"/>
                <a:buFont typeface="Wingdings" pitchFamily="2" charset="2"/>
                <a:buNone/>
                <a:defRPr/>
              </a:pPr>
              <a:r>
                <a:rPr lang="cs-CZ" sz="1400" kern="0">
                  <a:solidFill>
                    <a:srgbClr val="FFFFFF"/>
                  </a:solidFill>
                  <a:latin typeface="Tahoma"/>
                  <a:ea typeface="ＭＳ Ｐゴシック"/>
                  <a:cs typeface="+mn-cs"/>
                </a:rPr>
                <a:t>Al</a:t>
              </a:r>
            </a:p>
            <a:p>
              <a:pPr marL="342900" indent="-342900" algn="l" defTabSz="457200" fontAlgn="auto">
                <a:lnSpc>
                  <a:spcPct val="90000"/>
                </a:lnSpc>
                <a:spcBef>
                  <a:spcPct val="40000"/>
                </a:spcBef>
                <a:spcAft>
                  <a:spcPts val="0"/>
                </a:spcAft>
                <a:buClr>
                  <a:srgbClr val="6F89F7"/>
                </a:buClr>
                <a:buSzPct val="110000"/>
                <a:buFont typeface="Wingdings" pitchFamily="2" charset="2"/>
                <a:buBlip>
                  <a:blip r:embed="rId8"/>
                </a:buBlip>
                <a:defRPr/>
              </a:pPr>
              <a:endParaRPr lang="cs-CZ" sz="1400" kern="0">
                <a:solidFill>
                  <a:srgbClr val="40458C"/>
                </a:solidFill>
                <a:latin typeface="Tahoma"/>
                <a:ea typeface="ＭＳ Ｐゴシック"/>
                <a:cs typeface="+mn-cs"/>
              </a:endParaRPr>
            </a:p>
            <a:p>
              <a:pPr marL="342900" indent="-342900" algn="l" defTabSz="457200" fontAlgn="auto">
                <a:lnSpc>
                  <a:spcPct val="90000"/>
                </a:lnSpc>
                <a:spcBef>
                  <a:spcPct val="40000"/>
                </a:spcBef>
                <a:spcAft>
                  <a:spcPts val="0"/>
                </a:spcAft>
                <a:buClr>
                  <a:srgbClr val="6F89F7"/>
                </a:buClr>
                <a:buSzPct val="110000"/>
                <a:buFont typeface="Wingdings" pitchFamily="2" charset="2"/>
                <a:buBlip>
                  <a:blip r:embed="rId8"/>
                </a:buBlip>
                <a:defRPr/>
              </a:pPr>
              <a:endParaRPr lang="cs-CZ" sz="1400" kern="0">
                <a:solidFill>
                  <a:srgbClr val="40458C"/>
                </a:solidFill>
                <a:latin typeface="Tahoma"/>
                <a:ea typeface="ＭＳ Ｐゴシック"/>
                <a:cs typeface="+mn-cs"/>
              </a:endParaRPr>
            </a:p>
          </p:txBody>
        </p:sp>
        <p:sp>
          <p:nvSpPr>
            <p:cNvPr id="106514" name="Zástupný symbol pro obsah 2" descr="Rectangle: Click to edit Master text styles&#10;Second level&#10;Third level&#10;Fourth level&#10;Fifth level"/>
            <p:cNvSpPr txBox="1">
              <a:spLocks/>
            </p:cNvSpPr>
            <p:nvPr/>
          </p:nvSpPr>
          <p:spPr bwMode="auto">
            <a:xfrm>
              <a:off x="1797426" y="5398263"/>
              <a:ext cx="1241927" cy="29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defTabSz="457200" eaLnBrk="1" fontAlgn="auto" hangingPunct="1">
                <a:lnSpc>
                  <a:spcPct val="90000"/>
                </a:lnSpc>
                <a:spcBef>
                  <a:spcPct val="40000"/>
                </a:spcBef>
                <a:spcAft>
                  <a:spcPts val="0"/>
                </a:spcAft>
                <a:buClr>
                  <a:srgbClr val="6F89F7"/>
                </a:buClr>
                <a:buSzPct val="110000"/>
                <a:buFont typeface="Wingdings" charset="0"/>
                <a:buNone/>
              </a:pPr>
              <a:endParaRPr lang="en-US" sz="1400">
                <a:solidFill>
                  <a:srgbClr val="40458C"/>
                </a:solidFill>
                <a:latin typeface="Tahoma" charset="0"/>
              </a:endParaRPr>
            </a:p>
          </p:txBody>
        </p:sp>
        <p:sp>
          <p:nvSpPr>
            <p:cNvPr id="106515" name="Zástupný symbol pro obsah 2" descr="Rectangle: Click to edit Master text styles&#10;Second level&#10;Third level&#10;Fourth level&#10;Fifth level"/>
            <p:cNvSpPr txBox="1">
              <a:spLocks/>
            </p:cNvSpPr>
            <p:nvPr/>
          </p:nvSpPr>
          <p:spPr bwMode="auto">
            <a:xfrm>
              <a:off x="1139825" y="3719779"/>
              <a:ext cx="437775" cy="289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defTabSz="457200" eaLnBrk="1" fontAlgn="auto" hangingPunct="1">
                <a:lnSpc>
                  <a:spcPct val="90000"/>
                </a:lnSpc>
                <a:spcBef>
                  <a:spcPct val="40000"/>
                </a:spcBef>
                <a:spcAft>
                  <a:spcPts val="0"/>
                </a:spcAft>
                <a:buClr>
                  <a:srgbClr val="6F89F7"/>
                </a:buClr>
                <a:buSzPct val="110000"/>
                <a:buFont typeface="Wingdings" charset="0"/>
                <a:buNone/>
              </a:pPr>
              <a:r>
                <a:rPr lang="en-US" sz="1400" b="1">
                  <a:solidFill>
                    <a:srgbClr val="40458C"/>
                  </a:solidFill>
                </a:rPr>
                <a:t>Al</a:t>
              </a:r>
              <a:endParaRPr lang="cs-CZ" sz="1400" b="1">
                <a:solidFill>
                  <a:srgbClr val="40458C"/>
                </a:solidFill>
              </a:endParaRPr>
            </a:p>
            <a:p>
              <a:pPr algn="l" defTabSz="457200" eaLnBrk="1" fontAlgn="auto" hangingPunct="1">
                <a:lnSpc>
                  <a:spcPct val="90000"/>
                </a:lnSpc>
                <a:spcBef>
                  <a:spcPct val="40000"/>
                </a:spcBef>
                <a:spcAft>
                  <a:spcPts val="0"/>
                </a:spcAft>
                <a:buClr>
                  <a:srgbClr val="6F89F7"/>
                </a:buClr>
                <a:buSzPct val="110000"/>
                <a:buFont typeface="Wingdings" charset="0"/>
                <a:buBlip>
                  <a:blip r:embed="rId8"/>
                </a:buBlip>
              </a:pPr>
              <a:endParaRPr lang="cs-CZ" sz="1400">
                <a:solidFill>
                  <a:srgbClr val="40458C"/>
                </a:solidFill>
                <a:latin typeface="Tahoma" charset="0"/>
              </a:endParaRPr>
            </a:p>
          </p:txBody>
        </p:sp>
      </p:grpSp>
      <p:pic>
        <p:nvPicPr>
          <p:cNvPr id="19" name="Cf_HTint_2000s.m1v" descr="/Users/stanislavpospisil/2008/Conferences-2008/IRRMA7-IGS/Presentation/Final/Cf_HTint_2000s.m1v">
            <a:hlinkClick r:id="" action="ppaction://media"/>
          </p:cNvPr>
          <p:cNvPicPr>
            <a:picLocks noRot="1" noChangeAspect="1"/>
          </p:cNvPicPr>
          <p:nvPr>
            <a:videoFile r:link="rId2"/>
            <p:extLst>
              <p:ext uri="{DAA4B4D4-6D71-4841-9C94-3DE7FCFB9230}">
                <p14:media xmlns:p14="http://schemas.microsoft.com/office/powerpoint/2010/main" r:link="rId1"/>
              </p:ext>
            </p:extLst>
          </p:nvPr>
        </p:nvPicPr>
        <p:blipFill>
          <a:blip r:embed="rId9">
            <a:extLst>
              <a:ext uri="{28A0092B-C50C-407E-A947-70E740481C1C}">
                <a14:useLocalDpi xmlns:a14="http://schemas.microsoft.com/office/drawing/2010/main" val="0"/>
              </a:ext>
            </a:extLst>
          </a:blip>
          <a:srcRect/>
          <a:stretch>
            <a:fillRect/>
          </a:stretch>
        </p:blipFill>
        <p:spPr bwMode="auto">
          <a:xfrm>
            <a:off x="4621213" y="3036888"/>
            <a:ext cx="3162300"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9279" name="Text Box 15"/>
          <p:cNvSpPr txBox="1">
            <a:spLocks noChangeArrowheads="1"/>
          </p:cNvSpPr>
          <p:nvPr/>
        </p:nvSpPr>
        <p:spPr bwMode="auto">
          <a:xfrm>
            <a:off x="5064125" y="2768600"/>
            <a:ext cx="18415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p>
            <a:pPr algn="l" defTabSz="457200" fontAlgn="auto">
              <a:spcBef>
                <a:spcPts val="0"/>
              </a:spcBef>
              <a:spcAft>
                <a:spcPts val="0"/>
              </a:spcAft>
              <a:defRPr/>
            </a:pPr>
            <a:endParaRPr lang="en-US">
              <a:solidFill>
                <a:srgbClr val="40458C"/>
              </a:solidFill>
              <a:latin typeface="Tahoma"/>
              <a:ea typeface="ＭＳ Ｐゴシック"/>
              <a:cs typeface="+mn-cs"/>
            </a:endParaRPr>
          </a:p>
        </p:txBody>
      </p:sp>
      <p:sp>
        <p:nvSpPr>
          <p:cNvPr id="779280" name="Text Box 16"/>
          <p:cNvSpPr txBox="1">
            <a:spLocks noChangeArrowheads="1"/>
          </p:cNvSpPr>
          <p:nvPr/>
        </p:nvSpPr>
        <p:spPr bwMode="auto">
          <a:xfrm>
            <a:off x="4859338" y="2781300"/>
            <a:ext cx="268605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p>
            <a:pPr algn="l" defTabSz="457200" fontAlgn="auto">
              <a:spcBef>
                <a:spcPts val="0"/>
              </a:spcBef>
              <a:spcAft>
                <a:spcPts val="0"/>
              </a:spcAft>
              <a:defRPr/>
            </a:pPr>
            <a:r>
              <a:rPr lang="en-US" sz="1400">
                <a:solidFill>
                  <a:srgbClr val="40458C"/>
                </a:solidFill>
                <a:latin typeface="Tahoma"/>
                <a:ea typeface="ＭＳ Ｐゴシック"/>
                <a:cs typeface="+mn-cs"/>
              </a:rPr>
              <a:t>252Cf, high threshold (300 keV)</a:t>
            </a:r>
            <a:endParaRPr lang="cs-CZ" sz="1400">
              <a:solidFill>
                <a:srgbClr val="40458C"/>
              </a:solidFill>
              <a:latin typeface="Tahoma"/>
              <a:ea typeface="ＭＳ Ｐゴシック"/>
              <a:cs typeface="+mn-cs"/>
            </a:endParaRPr>
          </a:p>
        </p:txBody>
      </p:sp>
      <p:sp>
        <p:nvSpPr>
          <p:cNvPr id="779281" name="Text Box 17"/>
          <p:cNvSpPr txBox="1">
            <a:spLocks noChangeArrowheads="1"/>
          </p:cNvSpPr>
          <p:nvPr/>
        </p:nvSpPr>
        <p:spPr bwMode="auto">
          <a:xfrm>
            <a:off x="5959475" y="631825"/>
            <a:ext cx="5127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p>
            <a:pPr algn="l" defTabSz="457200" fontAlgn="auto">
              <a:spcBef>
                <a:spcPts val="0"/>
              </a:spcBef>
              <a:spcAft>
                <a:spcPts val="0"/>
              </a:spcAft>
              <a:defRPr/>
            </a:pPr>
            <a:r>
              <a:rPr lang="en-US" sz="1400" b="1" baseline="30000">
                <a:solidFill>
                  <a:srgbClr val="40458C"/>
                </a:solidFill>
                <a:latin typeface="Tahoma"/>
                <a:ea typeface="ＭＳ Ｐゴシック"/>
                <a:cs typeface="+mn-cs"/>
              </a:rPr>
              <a:t>6</a:t>
            </a:r>
            <a:r>
              <a:rPr lang="en-US" sz="1400" b="1">
                <a:solidFill>
                  <a:srgbClr val="40458C"/>
                </a:solidFill>
                <a:latin typeface="Tahoma"/>
                <a:ea typeface="ＭＳ Ｐゴシック"/>
                <a:cs typeface="+mn-cs"/>
              </a:rPr>
              <a:t>LiF</a:t>
            </a:r>
            <a:endParaRPr lang="cs-CZ" sz="1400" b="1">
              <a:solidFill>
                <a:srgbClr val="40458C"/>
              </a:solidFill>
              <a:latin typeface="Tahoma"/>
              <a:ea typeface="ＭＳ Ｐゴシック"/>
              <a:cs typeface="+mn-cs"/>
            </a:endParaRPr>
          </a:p>
        </p:txBody>
      </p:sp>
      <p:sp>
        <p:nvSpPr>
          <p:cNvPr id="779282" name="Text Box 18"/>
          <p:cNvSpPr txBox="1">
            <a:spLocks noChangeArrowheads="1"/>
          </p:cNvSpPr>
          <p:nvPr/>
        </p:nvSpPr>
        <p:spPr bwMode="auto">
          <a:xfrm>
            <a:off x="7234238" y="631825"/>
            <a:ext cx="422275"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p>
            <a:pPr algn="l" defTabSz="457200" fontAlgn="auto">
              <a:spcBef>
                <a:spcPts val="0"/>
              </a:spcBef>
              <a:spcAft>
                <a:spcPts val="0"/>
              </a:spcAft>
              <a:defRPr/>
            </a:pPr>
            <a:r>
              <a:rPr lang="en-US" sz="1400" b="1">
                <a:solidFill>
                  <a:srgbClr val="40458C"/>
                </a:solidFill>
                <a:latin typeface="Tahoma"/>
                <a:ea typeface="ＭＳ Ｐゴシック"/>
                <a:cs typeface="+mn-cs"/>
              </a:rPr>
              <a:t>PE</a:t>
            </a:r>
            <a:endParaRPr lang="cs-CZ" sz="1400" b="1">
              <a:solidFill>
                <a:srgbClr val="40458C"/>
              </a:solidFill>
              <a:latin typeface="Tahoma"/>
              <a:ea typeface="ＭＳ Ｐゴシック"/>
              <a:cs typeface="+mn-cs"/>
            </a:endParaRPr>
          </a:p>
        </p:txBody>
      </p:sp>
      <p:sp>
        <p:nvSpPr>
          <p:cNvPr id="779283" name="Text Box 19"/>
          <p:cNvSpPr txBox="1">
            <a:spLocks noChangeArrowheads="1"/>
          </p:cNvSpPr>
          <p:nvPr/>
        </p:nvSpPr>
        <p:spPr bwMode="auto">
          <a:xfrm>
            <a:off x="7092950" y="1433513"/>
            <a:ext cx="7032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p>
            <a:pPr algn="l" defTabSz="457200" fontAlgn="auto">
              <a:spcBef>
                <a:spcPts val="0"/>
              </a:spcBef>
              <a:spcAft>
                <a:spcPts val="0"/>
              </a:spcAft>
              <a:defRPr/>
            </a:pPr>
            <a:r>
              <a:rPr lang="en-US" sz="1400" b="1">
                <a:solidFill>
                  <a:srgbClr val="FFFF99"/>
                </a:solidFill>
                <a:latin typeface="Tahoma"/>
                <a:ea typeface="ＭＳ Ｐゴシック"/>
                <a:cs typeface="+mn-cs"/>
              </a:rPr>
              <a:t>PE+Al</a:t>
            </a:r>
            <a:endParaRPr lang="cs-CZ" sz="1400" b="1">
              <a:solidFill>
                <a:srgbClr val="FFFF99"/>
              </a:solidFill>
              <a:latin typeface="Tahoma"/>
              <a:ea typeface="ＭＳ Ｐゴシック"/>
              <a:cs typeface="+mn-cs"/>
            </a:endParaRPr>
          </a:p>
        </p:txBody>
      </p:sp>
      <p:pic>
        <p:nvPicPr>
          <p:cNvPr id="779285" name="Cf_LTint_1s.m1v" descr="/Users/stanislavpospisil/2008/Conferences-2008/IRRMA7-IGS/Presentation/Final/Cf_LTint_1s.m1v">
            <a:hlinkClick r:id="" action="ppaction://media"/>
          </p:cNvPr>
          <p:cNvPicPr>
            <a:picLocks noRot="1" noChangeAspect="1" noChangeArrowheads="1"/>
          </p:cNvPicPr>
          <p:nvPr>
            <a:videoFile r:link="rId4"/>
            <p:extLst>
              <p:ext uri="{DAA4B4D4-6D71-4841-9C94-3DE7FCFB9230}">
                <p14:media xmlns:p14="http://schemas.microsoft.com/office/powerpoint/2010/main" r:link="rId3"/>
              </p:ext>
            </p:extLst>
          </p:nvPr>
        </p:nvPicPr>
        <p:blipFill>
          <a:blip r:embed="rId10">
            <a:extLst>
              <a:ext uri="{28A0092B-C50C-407E-A947-70E740481C1C}">
                <a14:useLocalDpi xmlns:a14="http://schemas.microsoft.com/office/drawing/2010/main" val="0"/>
              </a:ext>
            </a:extLst>
          </a:blip>
          <a:srcRect/>
          <a:stretch>
            <a:fillRect/>
          </a:stretch>
        </p:blipFill>
        <p:spPr bwMode="auto">
          <a:xfrm>
            <a:off x="1066800" y="3086100"/>
            <a:ext cx="3116263" cy="311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120886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19"/>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19"/>
                                        </p:tgtEl>
                                      </p:cBhvr>
                                    </p:cmd>
                                  </p:childTnLst>
                                </p:cTn>
                              </p:par>
                            </p:childTnLst>
                          </p:cTn>
                        </p:par>
                      </p:childTnLst>
                    </p:cTn>
                  </p:par>
                </p:childTnLst>
              </p:cTn>
              <p:nextCondLst>
                <p:cond evt="onClick" delay="0">
                  <p:tgtEl>
                    <p:spTgt spid="19"/>
                  </p:tgtEl>
                </p:cond>
              </p:nextCondLst>
            </p:seq>
            <p:video>
              <p:cMediaNode>
                <p:cTn id="7" fill="hold" display="0">
                  <p:stCondLst>
                    <p:cond delay="indefinite"/>
                  </p:stCondLst>
                  <p:endCondLst>
                    <p:cond evt="onNext" delay="0">
                      <p:tgtEl>
                        <p:sldTgt/>
                      </p:tgtEl>
                    </p:cond>
                    <p:cond evt="onPrev" delay="0">
                      <p:tgtEl>
                        <p:sldTgt/>
                      </p:tgtEl>
                    </p:cond>
                  </p:endCondLst>
                </p:cTn>
                <p:tgtEl>
                  <p:spTgt spid="19"/>
                </p:tgtEl>
              </p:cMediaNode>
            </p:video>
            <p:seq concurrent="1" nextAc="seek">
              <p:cTn id="8" restart="whenNotActive" fill="hold" evtFilter="cancelBubble" nodeType="interactiveSeq">
                <p:stCondLst>
                  <p:cond evt="onClick" delay="0">
                    <p:tgtEl>
                      <p:spTgt spid="779285"/>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779285"/>
                                        </p:tgtEl>
                                      </p:cBhvr>
                                    </p:cmd>
                                  </p:childTnLst>
                                </p:cTn>
                              </p:par>
                            </p:childTnLst>
                          </p:cTn>
                        </p:par>
                      </p:childTnLst>
                    </p:cTn>
                  </p:par>
                </p:childTnLst>
              </p:cTn>
              <p:nextCondLst>
                <p:cond evt="onClick" delay="0">
                  <p:tgtEl>
                    <p:spTgt spid="779285"/>
                  </p:tgtEl>
                </p:cond>
              </p:nextCondLst>
            </p:seq>
            <p:video>
              <p:cMediaNode>
                <p:cTn id="13" fill="hold" display="0">
                  <p:stCondLst>
                    <p:cond delay="indefinite"/>
                  </p:stCondLst>
                  <p:endCondLst>
                    <p:cond evt="onNext" delay="0">
                      <p:tgtEl>
                        <p:sldTgt/>
                      </p:tgtEl>
                    </p:cond>
                    <p:cond evt="onPrev" delay="0">
                      <p:tgtEl>
                        <p:sldTgt/>
                      </p:tgtEl>
                    </p:cond>
                  </p:endCondLst>
                </p:cTn>
                <p:tgtEl>
                  <p:spTgt spid="779285"/>
                </p:tgtEl>
              </p:cMediaNode>
            </p:vide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Date Placeholder 1"/>
          <p:cNvSpPr>
            <a:spLocks noGrp="1"/>
          </p:cNvSpPr>
          <p:nvPr>
            <p:ph type="dt" sz="quarter" idx="10"/>
          </p:nvPr>
        </p:nvSpPr>
        <p:spPr>
          <a:xfrm>
            <a:off x="149225" y="6457950"/>
            <a:ext cx="1069975" cy="365125"/>
          </a:xfrm>
        </p:spPr>
        <p:txBody>
          <a:bodyPr/>
          <a:lstStyle/>
          <a:p>
            <a:pPr>
              <a:defRPr/>
            </a:pPr>
            <a:r>
              <a:rPr lang="cs-CZ" smtClean="0"/>
              <a:t>12.11.2019</a:t>
            </a:r>
            <a:endParaRPr lang="en-US" dirty="0"/>
          </a:p>
        </p:txBody>
      </p:sp>
      <p:sp>
        <p:nvSpPr>
          <p:cNvPr id="26" name="Footer Placeholder 2"/>
          <p:cNvSpPr>
            <a:spLocks noGrp="1"/>
          </p:cNvSpPr>
          <p:nvPr>
            <p:ph type="ftr" sz="quarter" idx="11"/>
          </p:nvPr>
        </p:nvSpPr>
        <p:spPr>
          <a:xfrm>
            <a:off x="1641475" y="6480175"/>
            <a:ext cx="5673725" cy="365125"/>
          </a:xfrm>
        </p:spPr>
        <p:txBody>
          <a:bodyPr/>
          <a:lstStyle/>
          <a:p>
            <a:pPr>
              <a:defRPr/>
            </a:pPr>
            <a:r>
              <a:rPr lang="cs-CZ" smtClean="0"/>
              <a:t>SP, IEEE RT School, 10.-15.2019, Kuala Lumpur, Malaysia</a:t>
            </a:r>
            <a:endParaRPr lang="en-US" dirty="0"/>
          </a:p>
        </p:txBody>
      </p:sp>
      <p:sp>
        <p:nvSpPr>
          <p:cNvPr id="2" name="Nadpis 1"/>
          <p:cNvSpPr>
            <a:spLocks noGrp="1"/>
          </p:cNvSpPr>
          <p:nvPr>
            <p:ph type="title" idx="4294967295"/>
          </p:nvPr>
        </p:nvSpPr>
        <p:spPr>
          <a:xfrm>
            <a:off x="490538" y="304800"/>
            <a:ext cx="7772400" cy="1143000"/>
          </a:xfrm>
        </p:spPr>
        <p:txBody>
          <a:bodyPr/>
          <a:lstStyle/>
          <a:p>
            <a:pPr algn="ctr">
              <a:defRPr/>
            </a:pPr>
            <a:r>
              <a:rPr lang="en-US" sz="2400" dirty="0">
                <a:effectLst>
                  <a:outerShdw blurRad="38100" dist="38100" dir="2700000" algn="tl">
                    <a:srgbClr val="DDDDDD"/>
                  </a:outerShdw>
                </a:effectLst>
              </a:rPr>
              <a:t>Responses </a:t>
            </a:r>
            <a:r>
              <a:rPr lang="en-US" sz="2400" dirty="0" smtClean="0">
                <a:effectLst>
                  <a:outerShdw blurRad="38100" dist="38100" dir="2700000" algn="tl">
                    <a:srgbClr val="DDDDDD"/>
                  </a:outerShdw>
                </a:effectLst>
              </a:rPr>
              <a:t>to </a:t>
            </a:r>
            <a:r>
              <a:rPr lang="en-US" sz="2400" dirty="0">
                <a:effectLst>
                  <a:outerShdw blurRad="38100" dist="38100" dir="2700000" algn="tl">
                    <a:srgbClr val="DDDDDD"/>
                  </a:outerShdw>
                </a:effectLst>
              </a:rPr>
              <a:t>neutrons of different energies measured at high threshold in counting mode</a:t>
            </a:r>
            <a:endParaRPr lang="cs-CZ" sz="3200" dirty="0">
              <a:effectLst>
                <a:outerShdw blurRad="38100" dist="38100" dir="2700000" algn="tl">
                  <a:srgbClr val="DDDDDD"/>
                </a:outerShdw>
              </a:effectLst>
            </a:endParaRPr>
          </a:p>
        </p:txBody>
      </p:sp>
      <p:sp>
        <p:nvSpPr>
          <p:cNvPr id="108548" name="Zástupný symbol pro číslo snímku 5"/>
          <p:cNvSpPr txBox="1">
            <a:spLocks noGrp="1"/>
          </p:cNvSpPr>
          <p:nvPr/>
        </p:nvSpPr>
        <p:spPr bwMode="auto">
          <a:xfrm flipV="1">
            <a:off x="8487094" y="6740525"/>
            <a:ext cx="45719" cy="45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lnSpc>
                <a:spcPct val="80000"/>
              </a:lnSpc>
            </a:pPr>
            <a:endParaRPr lang="en-US" sz="1000" dirty="0">
              <a:latin typeface="Tahoma" charset="0"/>
            </a:endParaRPr>
          </a:p>
        </p:txBody>
      </p:sp>
      <p:sp>
        <p:nvSpPr>
          <p:cNvPr id="108549" name="TextovéPole 10"/>
          <p:cNvSpPr txBox="1">
            <a:spLocks noChangeArrowheads="1"/>
          </p:cNvSpPr>
          <p:nvPr/>
        </p:nvSpPr>
        <p:spPr bwMode="auto">
          <a:xfrm>
            <a:off x="4133850" y="1382713"/>
            <a:ext cx="24463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cs-CZ" sz="1400">
                <a:latin typeface="Tahoma" charset="0"/>
              </a:rPr>
              <a:t>Thermal neutrons – 500s</a:t>
            </a:r>
          </a:p>
        </p:txBody>
      </p:sp>
      <p:sp>
        <p:nvSpPr>
          <p:cNvPr id="108550" name="TextovéPole 11"/>
          <p:cNvSpPr txBox="1">
            <a:spLocks noChangeArrowheads="1"/>
          </p:cNvSpPr>
          <p:nvPr/>
        </p:nvSpPr>
        <p:spPr bwMode="auto">
          <a:xfrm>
            <a:off x="755650" y="3716338"/>
            <a:ext cx="24463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cs-CZ" sz="1400">
                <a:latin typeface="Tahoma" charset="0"/>
              </a:rPr>
              <a:t>252Cf – 2000s</a:t>
            </a:r>
          </a:p>
        </p:txBody>
      </p:sp>
      <p:sp>
        <p:nvSpPr>
          <p:cNvPr id="108551" name="TextovéPole 12"/>
          <p:cNvSpPr txBox="1">
            <a:spLocks noChangeArrowheads="1"/>
          </p:cNvSpPr>
          <p:nvPr/>
        </p:nvSpPr>
        <p:spPr bwMode="auto">
          <a:xfrm>
            <a:off x="3432175" y="3714750"/>
            <a:ext cx="24463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cs-CZ" sz="1400">
                <a:latin typeface="Tahoma" charset="0"/>
              </a:rPr>
              <a:t>AmBe – 2000s</a:t>
            </a:r>
          </a:p>
        </p:txBody>
      </p:sp>
      <p:pic>
        <p:nvPicPr>
          <p:cNvPr id="108552" name="Picture 3" descr="W:\Data\Mpx-Atlas\Calibration\ConvertorMaps\Convertor Map\04-G05-W0048 ConvertorMap.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437313" y="1412875"/>
            <a:ext cx="2114550" cy="219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8553" name="Skupina 24"/>
          <p:cNvGrpSpPr>
            <a:grpSpLocks/>
          </p:cNvGrpSpPr>
          <p:nvPr/>
        </p:nvGrpSpPr>
        <p:grpSpPr bwMode="auto">
          <a:xfrm>
            <a:off x="6580188" y="1679575"/>
            <a:ext cx="1851025" cy="1785938"/>
            <a:chOff x="1139825" y="3575050"/>
            <a:chExt cx="2190750" cy="2114550"/>
          </a:xfrm>
        </p:grpSpPr>
        <p:sp>
          <p:nvSpPr>
            <p:cNvPr id="20" name="Zástupný symbol pro obsah 2" descr="Rectangle: Click to edit Master text styles&#10;Second level&#10;Third level&#10;Fourth level&#10;Fifth level"/>
            <p:cNvSpPr txBox="1">
              <a:spLocks/>
            </p:cNvSpPr>
            <p:nvPr/>
          </p:nvSpPr>
          <p:spPr bwMode="auto">
            <a:xfrm>
              <a:off x="2564000" y="3575050"/>
              <a:ext cx="475351" cy="291339"/>
            </a:xfrm>
            <a:prstGeom prst="rect">
              <a:avLst/>
            </a:prstGeom>
            <a:noFill/>
            <a:ln w="9525">
              <a:noFill/>
              <a:miter lim="800000"/>
              <a:headEnd/>
              <a:tailEnd/>
            </a:ln>
          </p:spPr>
          <p:txBody>
            <a:bodyPr lIns="0" tIns="0" rIns="0" bIns="0"/>
            <a:lstStyle/>
            <a:p>
              <a:pPr marL="342900" indent="-342900" algn="l">
                <a:lnSpc>
                  <a:spcPct val="90000"/>
                </a:lnSpc>
                <a:spcBef>
                  <a:spcPct val="40000"/>
                </a:spcBef>
                <a:buClr>
                  <a:schemeClr val="hlink"/>
                </a:buClr>
                <a:buSzPct val="110000"/>
                <a:buFont typeface="Wingdings" pitchFamily="2" charset="2"/>
                <a:buNone/>
                <a:defRPr/>
              </a:pPr>
              <a:r>
                <a:rPr lang="cs-CZ" sz="1400" kern="0" dirty="0">
                  <a:latin typeface="+mn-lt"/>
                  <a:ea typeface="+mn-ea"/>
                </a:rPr>
                <a:t>PE</a:t>
              </a:r>
            </a:p>
            <a:p>
              <a:pPr marL="342900" indent="-342900" algn="l">
                <a:lnSpc>
                  <a:spcPct val="90000"/>
                </a:lnSpc>
                <a:spcBef>
                  <a:spcPct val="40000"/>
                </a:spcBef>
                <a:buClr>
                  <a:schemeClr val="hlink"/>
                </a:buClr>
                <a:buSzPct val="110000"/>
                <a:buFont typeface="Wingdings" pitchFamily="2" charset="2"/>
                <a:buBlip>
                  <a:blip r:embed="rId12"/>
                </a:buBlip>
                <a:defRPr/>
              </a:pPr>
              <a:endParaRPr lang="cs-CZ" sz="1400" kern="0" dirty="0">
                <a:latin typeface="+mn-lt"/>
                <a:ea typeface="+mn-ea"/>
              </a:endParaRPr>
            </a:p>
            <a:p>
              <a:pPr marL="342900" indent="-342900" algn="l">
                <a:lnSpc>
                  <a:spcPct val="90000"/>
                </a:lnSpc>
                <a:spcBef>
                  <a:spcPct val="40000"/>
                </a:spcBef>
                <a:buClr>
                  <a:schemeClr val="hlink"/>
                </a:buClr>
                <a:buSzPct val="110000"/>
                <a:buFont typeface="Wingdings" pitchFamily="2" charset="2"/>
                <a:buBlip>
                  <a:blip r:embed="rId12"/>
                </a:buBlip>
                <a:defRPr/>
              </a:pPr>
              <a:endParaRPr lang="cs-CZ" sz="1400" kern="0" dirty="0">
                <a:latin typeface="+mn-lt"/>
                <a:ea typeface="+mn-ea"/>
              </a:endParaRPr>
            </a:p>
          </p:txBody>
        </p:sp>
        <p:sp>
          <p:nvSpPr>
            <p:cNvPr id="21" name="Zástupný symbol pro obsah 2" descr="Rectangle: Click to edit Master text styles&#10;Second level&#10;Third level&#10;Fourth level&#10;Fifth level"/>
            <p:cNvSpPr txBox="1">
              <a:spLocks/>
            </p:cNvSpPr>
            <p:nvPr/>
          </p:nvSpPr>
          <p:spPr bwMode="auto">
            <a:xfrm>
              <a:off x="2455027" y="4522368"/>
              <a:ext cx="875548" cy="291339"/>
            </a:xfrm>
            <a:prstGeom prst="rect">
              <a:avLst/>
            </a:prstGeom>
            <a:noFill/>
            <a:ln w="9525">
              <a:noFill/>
              <a:miter lim="800000"/>
              <a:headEnd/>
              <a:tailEnd/>
            </a:ln>
          </p:spPr>
          <p:txBody>
            <a:bodyPr lIns="0" tIns="0" rIns="0" bIns="0"/>
            <a:lstStyle/>
            <a:p>
              <a:pPr marL="342900" indent="-342900" algn="l">
                <a:lnSpc>
                  <a:spcPct val="90000"/>
                </a:lnSpc>
                <a:spcBef>
                  <a:spcPct val="40000"/>
                </a:spcBef>
                <a:buClr>
                  <a:schemeClr val="hlink"/>
                </a:buClr>
                <a:buSzPct val="110000"/>
                <a:buFont typeface="Wingdings" pitchFamily="2" charset="2"/>
                <a:buNone/>
                <a:defRPr/>
              </a:pPr>
              <a:r>
                <a:rPr lang="cs-CZ" sz="1400" kern="0" dirty="0">
                  <a:solidFill>
                    <a:schemeClr val="bg1"/>
                  </a:solidFill>
                  <a:latin typeface="+mn-lt"/>
                  <a:ea typeface="+mn-ea"/>
                </a:rPr>
                <a:t>PE + </a:t>
              </a:r>
              <a:r>
                <a:rPr lang="cs-CZ" sz="1400" kern="0" dirty="0" err="1">
                  <a:solidFill>
                    <a:schemeClr val="bg1"/>
                  </a:solidFill>
                  <a:latin typeface="+mn-lt"/>
                  <a:ea typeface="+mn-ea"/>
                </a:rPr>
                <a:t>Al</a:t>
              </a:r>
              <a:endParaRPr lang="cs-CZ" sz="1400" kern="0" dirty="0">
                <a:solidFill>
                  <a:schemeClr val="bg1"/>
                </a:solidFill>
                <a:latin typeface="+mn-lt"/>
                <a:ea typeface="+mn-ea"/>
              </a:endParaRPr>
            </a:p>
            <a:p>
              <a:pPr marL="342900" indent="-342900" algn="l">
                <a:lnSpc>
                  <a:spcPct val="90000"/>
                </a:lnSpc>
                <a:spcBef>
                  <a:spcPct val="40000"/>
                </a:spcBef>
                <a:buClr>
                  <a:schemeClr val="hlink"/>
                </a:buClr>
                <a:buSzPct val="110000"/>
                <a:buFont typeface="Wingdings" pitchFamily="2" charset="2"/>
                <a:buBlip>
                  <a:blip r:embed="rId12"/>
                </a:buBlip>
                <a:defRPr/>
              </a:pPr>
              <a:endParaRPr lang="cs-CZ" sz="1400" kern="0" dirty="0">
                <a:latin typeface="+mn-lt"/>
                <a:ea typeface="+mn-ea"/>
              </a:endParaRPr>
            </a:p>
            <a:p>
              <a:pPr marL="342900" indent="-342900" algn="l">
                <a:lnSpc>
                  <a:spcPct val="90000"/>
                </a:lnSpc>
                <a:spcBef>
                  <a:spcPct val="40000"/>
                </a:spcBef>
                <a:buClr>
                  <a:schemeClr val="hlink"/>
                </a:buClr>
                <a:buSzPct val="110000"/>
                <a:buFont typeface="Wingdings" pitchFamily="2" charset="2"/>
                <a:buBlip>
                  <a:blip r:embed="rId12"/>
                </a:buBlip>
                <a:defRPr/>
              </a:pPr>
              <a:endParaRPr lang="cs-CZ" sz="1400" kern="0" dirty="0">
                <a:latin typeface="+mn-lt"/>
                <a:ea typeface="+mn-ea"/>
              </a:endParaRPr>
            </a:p>
          </p:txBody>
        </p:sp>
        <p:sp>
          <p:nvSpPr>
            <p:cNvPr id="22" name="Zástupný symbol pro obsah 2" descr="Rectangle: Click to edit Master text styles&#10;Second level&#10;Third level&#10;Fourth level&#10;Fifth level"/>
            <p:cNvSpPr txBox="1">
              <a:spLocks/>
            </p:cNvSpPr>
            <p:nvPr/>
          </p:nvSpPr>
          <p:spPr bwMode="auto">
            <a:xfrm>
              <a:off x="1870701" y="4997907"/>
              <a:ext cx="473473" cy="289458"/>
            </a:xfrm>
            <a:prstGeom prst="rect">
              <a:avLst/>
            </a:prstGeom>
            <a:noFill/>
            <a:ln w="9525">
              <a:noFill/>
              <a:miter lim="800000"/>
              <a:headEnd/>
              <a:tailEnd/>
            </a:ln>
          </p:spPr>
          <p:txBody>
            <a:bodyPr lIns="0" tIns="0" rIns="0" bIns="0"/>
            <a:lstStyle/>
            <a:p>
              <a:pPr marL="342900" indent="-342900" algn="l">
                <a:lnSpc>
                  <a:spcPct val="90000"/>
                </a:lnSpc>
                <a:spcBef>
                  <a:spcPct val="40000"/>
                </a:spcBef>
                <a:buClr>
                  <a:schemeClr val="hlink"/>
                </a:buClr>
                <a:buSzPct val="110000"/>
                <a:buFont typeface="Wingdings" pitchFamily="2" charset="2"/>
                <a:buNone/>
                <a:defRPr/>
              </a:pPr>
              <a:r>
                <a:rPr lang="cs-CZ" sz="1400" kern="0">
                  <a:solidFill>
                    <a:schemeClr val="bg1"/>
                  </a:solidFill>
                  <a:latin typeface="+mn-lt"/>
                  <a:ea typeface="+mn-ea"/>
                </a:rPr>
                <a:t>Al</a:t>
              </a:r>
            </a:p>
            <a:p>
              <a:pPr marL="342900" indent="-342900" algn="l">
                <a:lnSpc>
                  <a:spcPct val="90000"/>
                </a:lnSpc>
                <a:spcBef>
                  <a:spcPct val="40000"/>
                </a:spcBef>
                <a:buClr>
                  <a:schemeClr val="hlink"/>
                </a:buClr>
                <a:buSzPct val="110000"/>
                <a:buFont typeface="Wingdings" pitchFamily="2" charset="2"/>
                <a:buBlip>
                  <a:blip r:embed="rId12"/>
                </a:buBlip>
                <a:defRPr/>
              </a:pPr>
              <a:endParaRPr lang="cs-CZ" sz="1400" kern="0">
                <a:latin typeface="+mn-lt"/>
                <a:ea typeface="+mn-ea"/>
              </a:endParaRPr>
            </a:p>
            <a:p>
              <a:pPr marL="342900" indent="-342900" algn="l">
                <a:lnSpc>
                  <a:spcPct val="90000"/>
                </a:lnSpc>
                <a:spcBef>
                  <a:spcPct val="40000"/>
                </a:spcBef>
                <a:buClr>
                  <a:schemeClr val="hlink"/>
                </a:buClr>
                <a:buSzPct val="110000"/>
                <a:buFont typeface="Wingdings" pitchFamily="2" charset="2"/>
                <a:buBlip>
                  <a:blip r:embed="rId12"/>
                </a:buBlip>
                <a:defRPr/>
              </a:pPr>
              <a:endParaRPr lang="cs-CZ" sz="1400" kern="0">
                <a:latin typeface="+mn-lt"/>
                <a:ea typeface="+mn-ea"/>
              </a:endParaRPr>
            </a:p>
          </p:txBody>
        </p:sp>
        <p:sp>
          <p:nvSpPr>
            <p:cNvPr id="23" name="Zástupný symbol pro obsah 2" descr="Rectangle: Click to edit Master text styles&#10;Second level&#10;Third level&#10;Fourth level&#10;Fifth level"/>
            <p:cNvSpPr txBox="1">
              <a:spLocks/>
            </p:cNvSpPr>
            <p:nvPr/>
          </p:nvSpPr>
          <p:spPr bwMode="auto">
            <a:xfrm>
              <a:off x="1797426" y="5398261"/>
              <a:ext cx="1241925" cy="291339"/>
            </a:xfrm>
            <a:prstGeom prst="rect">
              <a:avLst/>
            </a:prstGeom>
            <a:noFill/>
            <a:ln w="9525">
              <a:noFill/>
              <a:miter lim="800000"/>
              <a:headEnd/>
              <a:tailEnd/>
            </a:ln>
          </p:spPr>
          <p:txBody>
            <a:bodyPr lIns="0" tIns="0" rIns="0" bIns="0"/>
            <a:lstStyle/>
            <a:p>
              <a:pPr marL="342900" indent="-342900" algn="l">
                <a:lnSpc>
                  <a:spcPct val="90000"/>
                </a:lnSpc>
                <a:spcBef>
                  <a:spcPct val="40000"/>
                </a:spcBef>
                <a:buClr>
                  <a:schemeClr val="hlink"/>
                </a:buClr>
                <a:buSzPct val="110000"/>
                <a:buFont typeface="Wingdings" pitchFamily="2" charset="2"/>
                <a:buNone/>
                <a:defRPr/>
              </a:pPr>
              <a:r>
                <a:rPr lang="cs-CZ" sz="1400" kern="0">
                  <a:solidFill>
                    <a:schemeClr val="bg1"/>
                  </a:solidFill>
                  <a:latin typeface="+mn-lt"/>
                  <a:ea typeface="+mn-ea"/>
                </a:rPr>
                <a:t>Uncovered</a:t>
              </a:r>
            </a:p>
            <a:p>
              <a:pPr marL="342900" indent="-342900" algn="l">
                <a:lnSpc>
                  <a:spcPct val="90000"/>
                </a:lnSpc>
                <a:spcBef>
                  <a:spcPct val="40000"/>
                </a:spcBef>
                <a:buClr>
                  <a:schemeClr val="hlink"/>
                </a:buClr>
                <a:buSzPct val="110000"/>
                <a:buFont typeface="Wingdings" pitchFamily="2" charset="2"/>
                <a:buBlip>
                  <a:blip r:embed="rId12"/>
                </a:buBlip>
                <a:defRPr/>
              </a:pPr>
              <a:endParaRPr lang="cs-CZ" sz="1400" kern="0">
                <a:latin typeface="+mn-lt"/>
                <a:ea typeface="+mn-ea"/>
              </a:endParaRPr>
            </a:p>
            <a:p>
              <a:pPr marL="342900" indent="-342900" algn="l">
                <a:lnSpc>
                  <a:spcPct val="90000"/>
                </a:lnSpc>
                <a:spcBef>
                  <a:spcPct val="40000"/>
                </a:spcBef>
                <a:buClr>
                  <a:schemeClr val="hlink"/>
                </a:buClr>
                <a:buSzPct val="110000"/>
                <a:buFont typeface="Wingdings" pitchFamily="2" charset="2"/>
                <a:buBlip>
                  <a:blip r:embed="rId12"/>
                </a:buBlip>
                <a:defRPr/>
              </a:pPr>
              <a:endParaRPr lang="cs-CZ" sz="1400" kern="0">
                <a:latin typeface="+mn-lt"/>
                <a:ea typeface="+mn-ea"/>
              </a:endParaRPr>
            </a:p>
          </p:txBody>
        </p:sp>
        <p:sp>
          <p:nvSpPr>
            <p:cNvPr id="24" name="Zástupný symbol pro obsah 2" descr="Rectangle: Click to edit Master text styles&#10;Second level&#10;Third level&#10;Fourth level&#10;Fifth level"/>
            <p:cNvSpPr txBox="1">
              <a:spLocks/>
            </p:cNvSpPr>
            <p:nvPr/>
          </p:nvSpPr>
          <p:spPr bwMode="auto">
            <a:xfrm>
              <a:off x="1139825" y="3719780"/>
              <a:ext cx="437774" cy="289458"/>
            </a:xfrm>
            <a:prstGeom prst="rect">
              <a:avLst/>
            </a:prstGeom>
            <a:noFill/>
            <a:ln w="9525">
              <a:noFill/>
              <a:miter lim="800000"/>
              <a:headEnd/>
              <a:tailEnd/>
            </a:ln>
          </p:spPr>
          <p:txBody>
            <a:bodyPr lIns="0" tIns="0" rIns="0" bIns="0"/>
            <a:lstStyle/>
            <a:p>
              <a:pPr marL="342900" indent="-342900" algn="l">
                <a:lnSpc>
                  <a:spcPct val="90000"/>
                </a:lnSpc>
                <a:spcBef>
                  <a:spcPct val="40000"/>
                </a:spcBef>
                <a:buClr>
                  <a:schemeClr val="hlink"/>
                </a:buClr>
                <a:buSzPct val="110000"/>
                <a:buFont typeface="Wingdings" pitchFamily="2" charset="2"/>
                <a:buNone/>
                <a:defRPr/>
              </a:pPr>
              <a:r>
                <a:rPr lang="cs-CZ" sz="1400" kern="0">
                  <a:solidFill>
                    <a:schemeClr val="bg1"/>
                  </a:solidFill>
                  <a:latin typeface="+mn-lt"/>
                  <a:ea typeface="+mn-ea"/>
                </a:rPr>
                <a:t>LiF</a:t>
              </a:r>
            </a:p>
            <a:p>
              <a:pPr marL="342900" indent="-342900" algn="l">
                <a:lnSpc>
                  <a:spcPct val="90000"/>
                </a:lnSpc>
                <a:spcBef>
                  <a:spcPct val="40000"/>
                </a:spcBef>
                <a:buClr>
                  <a:schemeClr val="hlink"/>
                </a:buClr>
                <a:buSzPct val="110000"/>
                <a:buFont typeface="Wingdings" pitchFamily="2" charset="2"/>
                <a:buBlip>
                  <a:blip r:embed="rId12"/>
                </a:buBlip>
                <a:defRPr/>
              </a:pPr>
              <a:endParaRPr lang="cs-CZ" sz="1400" kern="0">
                <a:latin typeface="+mn-lt"/>
                <a:ea typeface="+mn-ea"/>
              </a:endParaRPr>
            </a:p>
            <a:p>
              <a:pPr marL="342900" indent="-342900" algn="l">
                <a:lnSpc>
                  <a:spcPct val="90000"/>
                </a:lnSpc>
                <a:spcBef>
                  <a:spcPct val="40000"/>
                </a:spcBef>
                <a:buClr>
                  <a:schemeClr val="hlink"/>
                </a:buClr>
                <a:buSzPct val="110000"/>
                <a:buFont typeface="Wingdings" pitchFamily="2" charset="2"/>
                <a:buBlip>
                  <a:blip r:embed="rId12"/>
                </a:buBlip>
                <a:defRPr/>
              </a:pPr>
              <a:endParaRPr lang="cs-CZ" sz="1400" kern="0">
                <a:latin typeface="+mn-lt"/>
                <a:ea typeface="+mn-ea"/>
              </a:endParaRPr>
            </a:p>
          </p:txBody>
        </p:sp>
      </p:grpSp>
      <p:pic>
        <p:nvPicPr>
          <p:cNvPr id="17" name="SlowN_THint_500s.m1v" descr="/Users/stanislavpospisil/2008/Conferences-2008/IRRMA7-IGS/Presentation/Final/SlowN_THint_500s.m1v">
            <a:hlinkClick r:id="" action="ppaction://media"/>
          </p:cNvPr>
          <p:cNvPicPr>
            <a:picLocks noRot="1" noChangeAspect="1"/>
          </p:cNvPicPr>
          <p:nvPr>
            <a:videoFile r:link="rId2"/>
            <p:extLst>
              <p:ext uri="{DAA4B4D4-6D71-4841-9C94-3DE7FCFB9230}">
                <p14:media xmlns:p14="http://schemas.microsoft.com/office/powerpoint/2010/main" r:link="rId1"/>
              </p:ext>
            </p:extLst>
          </p:nvPr>
        </p:nvPicPr>
        <p:blipFill>
          <a:blip r:embed="rId13">
            <a:extLst>
              <a:ext uri="{28A0092B-C50C-407E-A947-70E740481C1C}">
                <a14:useLocalDpi xmlns:a14="http://schemas.microsoft.com/office/drawing/2010/main" val="0"/>
              </a:ext>
            </a:extLst>
          </a:blip>
          <a:srcRect/>
          <a:stretch>
            <a:fillRect/>
          </a:stretch>
        </p:blipFill>
        <p:spPr bwMode="auto">
          <a:xfrm>
            <a:off x="4376738" y="1687513"/>
            <a:ext cx="1924050"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AmBe_HTint_2000s.m1v" descr="/Users/stanislavpospisil/2008/Conferences-2008/IRRMA7-IGS/Presentation/Final/AmBe_HTint_2000s.m1v">
            <a:hlinkClick r:id="" action="ppaction://media"/>
          </p:cNvPr>
          <p:cNvPicPr>
            <a:picLocks noRot="1" noChangeAspect="1"/>
          </p:cNvPicPr>
          <p:nvPr>
            <a:videoFile r:link="rId4"/>
            <p:extLst>
              <p:ext uri="{DAA4B4D4-6D71-4841-9C94-3DE7FCFB9230}">
                <p14:media xmlns:p14="http://schemas.microsoft.com/office/powerpoint/2010/main" r:link="rId3"/>
              </p:ext>
            </p:extLst>
          </p:nvPr>
        </p:nvPicPr>
        <p:blipFill>
          <a:blip r:embed="rId14">
            <a:extLst>
              <a:ext uri="{28A0092B-C50C-407E-A947-70E740481C1C}">
                <a14:useLocalDpi xmlns:a14="http://schemas.microsoft.com/office/drawing/2010/main" val="0"/>
              </a:ext>
            </a:extLst>
          </a:blip>
          <a:srcRect/>
          <a:stretch>
            <a:fillRect/>
          </a:stretch>
        </p:blipFill>
        <p:spPr bwMode="auto">
          <a:xfrm>
            <a:off x="3432175" y="3971925"/>
            <a:ext cx="2508250" cy="250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Cf_HTint_2000s.m1v" descr="/Users/stanislavpospisil/2008/Conferences-2008/IRRMA7-IGS/Presentation/Final/Cf_HTint_2000s.m1v">
            <a:hlinkClick r:id="" action="ppaction://media"/>
          </p:cNvPr>
          <p:cNvPicPr>
            <a:picLocks noRot="1" noChangeAspect="1"/>
          </p:cNvPicPr>
          <p:nvPr>
            <a:videoFile r:link="rId6"/>
            <p:extLst>
              <p:ext uri="{DAA4B4D4-6D71-4841-9C94-3DE7FCFB9230}">
                <p14:media xmlns:p14="http://schemas.microsoft.com/office/powerpoint/2010/main" r:link="rId5"/>
              </p:ext>
            </p:extLst>
          </p:nvPr>
        </p:nvPicPr>
        <p:blipFill>
          <a:blip r:embed="rId15">
            <a:extLst>
              <a:ext uri="{28A0092B-C50C-407E-A947-70E740481C1C}">
                <a14:useLocalDpi xmlns:a14="http://schemas.microsoft.com/office/drawing/2010/main" val="0"/>
              </a:ext>
            </a:extLst>
          </a:blip>
          <a:srcRect/>
          <a:stretch>
            <a:fillRect/>
          </a:stretch>
        </p:blipFill>
        <p:spPr bwMode="auto">
          <a:xfrm>
            <a:off x="738188" y="3960813"/>
            <a:ext cx="2538412" cy="253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1330" name="Text Box 18"/>
          <p:cNvSpPr txBox="1">
            <a:spLocks noChangeArrowheads="1"/>
          </p:cNvSpPr>
          <p:nvPr/>
        </p:nvSpPr>
        <p:spPr bwMode="auto">
          <a:xfrm>
            <a:off x="6410325" y="3743325"/>
            <a:ext cx="1971675"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spAutoFit/>
          </a:bodyPr>
          <a:lstStyle/>
          <a:p>
            <a:pPr>
              <a:defRPr/>
            </a:pPr>
            <a:r>
              <a:rPr lang="en-US" sz="1400"/>
              <a:t>17 MeV neutrons at 0</a:t>
            </a:r>
            <a:r>
              <a:rPr lang="en-US" sz="1400" baseline="30000"/>
              <a:t>o</a:t>
            </a:r>
            <a:endParaRPr lang="cs-CZ" sz="1400"/>
          </a:p>
        </p:txBody>
      </p:sp>
      <p:sp>
        <p:nvSpPr>
          <p:cNvPr id="781331" name="Text Box 19"/>
          <p:cNvSpPr txBox="1">
            <a:spLocks noChangeArrowheads="1"/>
          </p:cNvSpPr>
          <p:nvPr/>
        </p:nvSpPr>
        <p:spPr bwMode="auto">
          <a:xfrm>
            <a:off x="609600" y="1773238"/>
            <a:ext cx="2667000" cy="180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spAutoFit/>
          </a:bodyPr>
          <a:lstStyle/>
          <a:p>
            <a:pPr algn="l">
              <a:spcBef>
                <a:spcPct val="20000"/>
              </a:spcBef>
              <a:buClr>
                <a:schemeClr val="hlink"/>
              </a:buClr>
              <a:buSzPct val="110000"/>
              <a:buFont typeface="Wingdings" charset="0"/>
              <a:buNone/>
              <a:defRPr/>
            </a:pPr>
            <a:r>
              <a:rPr lang="cs-CZ" sz="1600" b="1"/>
              <a:t>Identification of spectral composition of incoming neutron radiation </a:t>
            </a:r>
            <a:r>
              <a:rPr lang="en-US" sz="1600" b="1"/>
              <a:t>can be done </a:t>
            </a:r>
            <a:r>
              <a:rPr lang="cs-CZ" sz="1600" b="1"/>
              <a:t>by comparing response</a:t>
            </a:r>
            <a:r>
              <a:rPr lang="en-US" sz="1600" b="1"/>
              <a:t>s</a:t>
            </a:r>
            <a:r>
              <a:rPr lang="cs-CZ" sz="1600" b="1"/>
              <a:t> </a:t>
            </a:r>
            <a:r>
              <a:rPr lang="en-US" sz="1600" b="1"/>
              <a:t>of </a:t>
            </a:r>
            <a:r>
              <a:rPr lang="cs-CZ" sz="1600" b="1"/>
              <a:t>different sensitive regions.</a:t>
            </a:r>
          </a:p>
          <a:p>
            <a:pPr>
              <a:defRPr/>
            </a:pPr>
            <a:endParaRPr lang="cs-CZ" sz="1600" b="1"/>
          </a:p>
        </p:txBody>
      </p:sp>
      <p:pic>
        <p:nvPicPr>
          <p:cNvPr id="781332" name="VDG_0deg_HTint_1000s.m1v" descr="/Users/stanislavpospisil/2008/Conferences-2008/IRRMA7-IGS/Presentation/Final/VDG_0deg_HTint_1000s.m1v">
            <a:hlinkClick r:id="" action="ppaction://media"/>
          </p:cNvPr>
          <p:cNvPicPr>
            <a:picLocks noRot="1" noChangeAspect="1" noChangeArrowheads="1"/>
          </p:cNvPicPr>
          <p:nvPr>
            <a:videoFile r:link="rId8"/>
            <p:extLst>
              <p:ext uri="{DAA4B4D4-6D71-4841-9C94-3DE7FCFB9230}">
                <p14:media xmlns:p14="http://schemas.microsoft.com/office/powerpoint/2010/main" r:link="rId7"/>
              </p:ext>
            </p:extLst>
          </p:nvPr>
        </p:nvPicPr>
        <p:blipFill>
          <a:blip r:embed="rId16">
            <a:extLst>
              <a:ext uri="{28A0092B-C50C-407E-A947-70E740481C1C}">
                <a14:useLocalDpi xmlns:a14="http://schemas.microsoft.com/office/drawing/2010/main" val="0"/>
              </a:ext>
            </a:extLst>
          </a:blip>
          <a:srcRect/>
          <a:stretch>
            <a:fillRect/>
          </a:stretch>
        </p:blipFill>
        <p:spPr bwMode="auto">
          <a:xfrm>
            <a:off x="6300788" y="4019550"/>
            <a:ext cx="243205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322234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17"/>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17"/>
                                        </p:tgtEl>
                                      </p:cBhvr>
                                    </p:cmd>
                                  </p:childTnLst>
                                </p:cTn>
                              </p:par>
                            </p:childTnLst>
                          </p:cTn>
                        </p:par>
                      </p:childTnLst>
                    </p:cTn>
                  </p:par>
                </p:childTnLst>
              </p:cTn>
              <p:nextCondLst>
                <p:cond evt="onClick" delay="0">
                  <p:tgtEl>
                    <p:spTgt spid="17"/>
                  </p:tgtEl>
                </p:cond>
              </p:nextCondLst>
            </p:seq>
            <p:video>
              <p:cMediaNode>
                <p:cTn id="7" fill="hold" display="0">
                  <p:stCondLst>
                    <p:cond delay="indefinite"/>
                  </p:stCondLst>
                  <p:endCondLst>
                    <p:cond evt="onNext" delay="0">
                      <p:tgtEl>
                        <p:sldTgt/>
                      </p:tgtEl>
                    </p:cond>
                    <p:cond evt="onPrev" delay="0">
                      <p:tgtEl>
                        <p:sldTgt/>
                      </p:tgtEl>
                    </p:cond>
                  </p:endCondLst>
                </p:cTn>
                <p:tgtEl>
                  <p:spTgt spid="17"/>
                </p:tgtEl>
              </p:cMediaNode>
            </p:video>
            <p:seq concurrent="1" nextAc="seek">
              <p:cTn id="8" restart="whenNotActive" fill="hold" evtFilter="cancelBubble" nodeType="interactiveSeq">
                <p:stCondLst>
                  <p:cond evt="onClick" delay="0">
                    <p:tgtEl>
                      <p:spTgt spid="18"/>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18"/>
                                        </p:tgtEl>
                                      </p:cBhvr>
                                    </p:cmd>
                                  </p:childTnLst>
                                </p:cTn>
                              </p:par>
                            </p:childTnLst>
                          </p:cTn>
                        </p:par>
                      </p:childTnLst>
                    </p:cTn>
                  </p:par>
                </p:childTnLst>
              </p:cTn>
              <p:nextCondLst>
                <p:cond evt="onClick" delay="0">
                  <p:tgtEl>
                    <p:spTgt spid="18"/>
                  </p:tgtEl>
                </p:cond>
              </p:nextCondLst>
            </p:seq>
            <p:video>
              <p:cMediaNode>
                <p:cTn id="13" fill="hold" display="0">
                  <p:stCondLst>
                    <p:cond delay="indefinite"/>
                  </p:stCondLst>
                  <p:endCondLst>
                    <p:cond evt="onNext" delay="0">
                      <p:tgtEl>
                        <p:sldTgt/>
                      </p:tgtEl>
                    </p:cond>
                    <p:cond evt="onPrev" delay="0">
                      <p:tgtEl>
                        <p:sldTgt/>
                      </p:tgtEl>
                    </p:cond>
                  </p:endCondLst>
                </p:cTn>
                <p:tgtEl>
                  <p:spTgt spid="18"/>
                </p:tgtEl>
              </p:cMediaNode>
            </p:video>
            <p:seq concurrent="1" nextAc="seek">
              <p:cTn id="14" restart="whenNotActive" fill="hold" evtFilter="cancelBubble" nodeType="interactiveSeq">
                <p:stCondLst>
                  <p:cond evt="onClick" delay="0">
                    <p:tgtEl>
                      <p:spTgt spid="19"/>
                    </p:tgtEl>
                  </p:cond>
                </p:stCondLst>
                <p:endSync evt="end" delay="0">
                  <p:rtn val="all"/>
                </p:endSync>
                <p:childTnLst>
                  <p:par>
                    <p:cTn id="15" fill="hold" nodeType="clickPar">
                      <p:stCondLst>
                        <p:cond delay="0"/>
                      </p:stCondLst>
                      <p:childTnLst>
                        <p:par>
                          <p:cTn id="16" fill="hold" nodeType="withGroup">
                            <p:stCondLst>
                              <p:cond delay="0"/>
                            </p:stCondLst>
                            <p:childTnLst>
                              <p:par>
                                <p:cTn id="17" presetID="2" presetClass="mediacall" presetSubtype="0" fill="hold" nodeType="clickEffect">
                                  <p:stCondLst>
                                    <p:cond delay="0"/>
                                  </p:stCondLst>
                                  <p:childTnLst>
                                    <p:cmd type="call" cmd="togglePause">
                                      <p:cBhvr>
                                        <p:cTn id="18" dur="1" fill="hold"/>
                                        <p:tgtEl>
                                          <p:spTgt spid="19"/>
                                        </p:tgtEl>
                                      </p:cBhvr>
                                    </p:cmd>
                                  </p:childTnLst>
                                </p:cTn>
                              </p:par>
                            </p:childTnLst>
                          </p:cTn>
                        </p:par>
                      </p:childTnLst>
                    </p:cTn>
                  </p:par>
                </p:childTnLst>
              </p:cTn>
              <p:nextCondLst>
                <p:cond evt="onClick" delay="0">
                  <p:tgtEl>
                    <p:spTgt spid="19"/>
                  </p:tgtEl>
                </p:cond>
              </p:nextCondLst>
            </p:seq>
            <p:video>
              <p:cMediaNode>
                <p:cTn id="19" fill="hold" display="0">
                  <p:stCondLst>
                    <p:cond delay="indefinite"/>
                  </p:stCondLst>
                  <p:endCondLst>
                    <p:cond evt="onNext" delay="0">
                      <p:tgtEl>
                        <p:sldTgt/>
                      </p:tgtEl>
                    </p:cond>
                    <p:cond evt="onPrev" delay="0">
                      <p:tgtEl>
                        <p:sldTgt/>
                      </p:tgtEl>
                    </p:cond>
                  </p:endCondLst>
                </p:cTn>
                <p:tgtEl>
                  <p:spTgt spid="19"/>
                </p:tgtEl>
              </p:cMediaNode>
            </p:video>
            <p:seq concurrent="1" nextAc="seek">
              <p:cTn id="20" restart="whenNotActive" fill="hold" evtFilter="cancelBubble" nodeType="interactiveSeq">
                <p:stCondLst>
                  <p:cond evt="onClick" delay="0">
                    <p:tgtEl>
                      <p:spTgt spid="781332"/>
                    </p:tgtEl>
                  </p:cond>
                </p:stCondLst>
                <p:endSync evt="end" delay="0">
                  <p:rtn val="all"/>
                </p:endSync>
                <p:childTnLst>
                  <p:par>
                    <p:cTn id="21" fill="hold" nodeType="clickPar">
                      <p:stCondLst>
                        <p:cond delay="0"/>
                      </p:stCondLst>
                      <p:childTnLst>
                        <p:par>
                          <p:cTn id="22" fill="hold" nodeType="withGroup">
                            <p:stCondLst>
                              <p:cond delay="0"/>
                            </p:stCondLst>
                            <p:childTnLst>
                              <p:par>
                                <p:cTn id="23" presetID="2" presetClass="mediacall" presetSubtype="0" fill="hold" nodeType="clickEffect">
                                  <p:stCondLst>
                                    <p:cond delay="0"/>
                                  </p:stCondLst>
                                  <p:childTnLst>
                                    <p:cmd type="call" cmd="togglePause">
                                      <p:cBhvr>
                                        <p:cTn id="24" dur="1" fill="hold"/>
                                        <p:tgtEl>
                                          <p:spTgt spid="781332"/>
                                        </p:tgtEl>
                                      </p:cBhvr>
                                    </p:cmd>
                                  </p:childTnLst>
                                </p:cTn>
                              </p:par>
                            </p:childTnLst>
                          </p:cTn>
                        </p:par>
                      </p:childTnLst>
                    </p:cTn>
                  </p:par>
                </p:childTnLst>
              </p:cTn>
              <p:nextCondLst>
                <p:cond evt="onClick" delay="0">
                  <p:tgtEl>
                    <p:spTgt spid="781332"/>
                  </p:tgtEl>
                </p:cond>
              </p:nextCondLst>
            </p:seq>
            <p:video>
              <p:cMediaNode>
                <p:cTn id="25" fill="hold" display="0">
                  <p:stCondLst>
                    <p:cond delay="indefinite"/>
                  </p:stCondLst>
                  <p:endCondLst>
                    <p:cond evt="onNext" delay="0">
                      <p:tgtEl>
                        <p:sldTgt/>
                      </p:tgtEl>
                    </p:cond>
                    <p:cond evt="onPrev" delay="0">
                      <p:tgtEl>
                        <p:sldTgt/>
                      </p:tgtEl>
                    </p:cond>
                  </p:endCondLst>
                </p:cTn>
                <p:tgtEl>
                  <p:spTgt spid="781332"/>
                </p:tgtEl>
              </p:cMediaNode>
            </p:vide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cs-CZ" smtClean="0">
                <a:solidFill>
                  <a:srgbClr val="40458C"/>
                </a:solidFill>
                <a:latin typeface="Tahoma"/>
                <a:cs typeface="Arial"/>
              </a:rPr>
              <a:t>12.11.2019</a:t>
            </a:r>
            <a:endParaRPr lang="en-US">
              <a:solidFill>
                <a:srgbClr val="40458C"/>
              </a:solidFill>
              <a:latin typeface="Tahoma"/>
              <a:cs typeface="Arial"/>
            </a:endParaRPr>
          </a:p>
        </p:txBody>
      </p:sp>
      <p:sp>
        <p:nvSpPr>
          <p:cNvPr id="3" name="Footer Placeholder 2"/>
          <p:cNvSpPr>
            <a:spLocks noGrp="1"/>
          </p:cNvSpPr>
          <p:nvPr>
            <p:ph type="ftr" sz="quarter" idx="11"/>
          </p:nvPr>
        </p:nvSpPr>
        <p:spPr>
          <a:xfrm>
            <a:off x="2590800" y="6248400"/>
            <a:ext cx="4111978" cy="457200"/>
          </a:xfrm>
        </p:spPr>
        <p:txBody>
          <a:bodyPr/>
          <a:lstStyle/>
          <a:p>
            <a:r>
              <a:rPr lang="en-US" dirty="0" smtClean="0">
                <a:solidFill>
                  <a:srgbClr val="40458C"/>
                </a:solidFill>
                <a:cs typeface="Arial"/>
              </a:rPr>
              <a:t>SP, IEEE RT School, 10.-15.2019, Kuala Lumpur, Malaysia</a:t>
            </a:r>
            <a:endParaRPr lang="en-US" dirty="0">
              <a:solidFill>
                <a:srgbClr val="40458C"/>
              </a:solidFill>
              <a:cs typeface="Arial"/>
            </a:endParaRPr>
          </a:p>
        </p:txBody>
      </p:sp>
      <p:sp>
        <p:nvSpPr>
          <p:cNvPr id="4" name="TextBox 3"/>
          <p:cNvSpPr txBox="1"/>
          <p:nvPr/>
        </p:nvSpPr>
        <p:spPr>
          <a:xfrm>
            <a:off x="2944228" y="605669"/>
            <a:ext cx="2819326" cy="523220"/>
          </a:xfrm>
          <a:prstGeom prst="rect">
            <a:avLst/>
          </a:prstGeom>
          <a:noFill/>
        </p:spPr>
        <p:txBody>
          <a:bodyPr wrap="none" rtlCol="0">
            <a:spAutoFit/>
          </a:bodyPr>
          <a:lstStyle/>
          <a:p>
            <a:r>
              <a:rPr lang="en-US" sz="2800" dirty="0" smtClean="0"/>
              <a:t>Neutron imaging</a:t>
            </a:r>
            <a:endParaRPr lang="en-US" sz="2800" dirty="0"/>
          </a:p>
        </p:txBody>
      </p:sp>
    </p:spTree>
    <p:extLst>
      <p:ext uri="{BB962C8B-B14F-4D97-AF65-F5344CB8AC3E}">
        <p14:creationId xmlns:p14="http://schemas.microsoft.com/office/powerpoint/2010/main" val="3335058002"/>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6" name="Rectangle 4"/>
          <p:cNvSpPr>
            <a:spLocks noGrp="1" noChangeArrowheads="1"/>
          </p:cNvSpPr>
          <p:nvPr>
            <p:ph type="title"/>
          </p:nvPr>
        </p:nvSpPr>
        <p:spPr>
          <a:xfrm>
            <a:off x="604838" y="344488"/>
            <a:ext cx="7805737" cy="1077912"/>
          </a:xfrm>
        </p:spPr>
        <p:txBody>
          <a:bodyPr/>
          <a:lstStyle/>
          <a:p>
            <a:pPr algn="ctr" eaLnBrk="1" hangingPunct="1">
              <a:defRPr/>
            </a:pPr>
            <a:r>
              <a:rPr lang="en-US" sz="2800" b="1" dirty="0" smtClean="0"/>
              <a:t/>
            </a:r>
            <a:br>
              <a:rPr lang="en-US" sz="2800" b="1" dirty="0" smtClean="0"/>
            </a:br>
            <a:r>
              <a:rPr lang="en-US" sz="2800" b="1" dirty="0" err="1" smtClean="0"/>
              <a:t>Medipix</a:t>
            </a:r>
            <a:r>
              <a:rPr lang="en-US" sz="2800" b="1" dirty="0" smtClean="0"/>
              <a:t>/</a:t>
            </a:r>
            <a:r>
              <a:rPr lang="en-US" sz="2800" b="1" dirty="0" err="1" smtClean="0"/>
              <a:t>Timepix</a:t>
            </a:r>
            <a:r>
              <a:rPr lang="en-US" sz="2800" b="1" dirty="0" smtClean="0"/>
              <a:t> hybrid </a:t>
            </a:r>
            <a:br>
              <a:rPr lang="en-US" sz="2800" b="1" dirty="0" smtClean="0"/>
            </a:br>
            <a:r>
              <a:rPr lang="en-US" sz="2800" b="1" dirty="0" smtClean="0"/>
              <a:t>pixel detector device</a:t>
            </a:r>
            <a:endParaRPr lang="cs-CZ" sz="2800" b="1" dirty="0" smtClean="0"/>
          </a:p>
        </p:txBody>
      </p:sp>
      <p:sp>
        <p:nvSpPr>
          <p:cNvPr id="40" name="Date Placeholder 1"/>
          <p:cNvSpPr>
            <a:spLocks noGrp="1"/>
          </p:cNvSpPr>
          <p:nvPr>
            <p:ph type="dt" sz="quarter" idx="11"/>
          </p:nvPr>
        </p:nvSpPr>
        <p:spPr>
          <a:xfrm>
            <a:off x="69851" y="6471365"/>
            <a:ext cx="937432" cy="365125"/>
          </a:xfrm>
        </p:spPr>
        <p:txBody>
          <a:bodyPr/>
          <a:lstStyle/>
          <a:p>
            <a:pPr>
              <a:defRPr/>
            </a:pPr>
            <a:r>
              <a:rPr lang="cs-CZ" smtClean="0"/>
              <a:t>12.11.2019</a:t>
            </a:r>
            <a:endParaRPr lang="en-US" dirty="0"/>
          </a:p>
        </p:txBody>
      </p:sp>
      <p:sp>
        <p:nvSpPr>
          <p:cNvPr id="18435" name="Footer Placeholder 2"/>
          <p:cNvSpPr>
            <a:spLocks noGrp="1"/>
          </p:cNvSpPr>
          <p:nvPr>
            <p:ph type="ftr" sz="quarter" idx="12"/>
          </p:nvPr>
        </p:nvSpPr>
        <p:spPr bwMode="auto">
          <a:xfrm>
            <a:off x="1007283" y="6463127"/>
            <a:ext cx="7300105" cy="4405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cs-CZ" sz="1200" smtClean="0"/>
              <a:t>SP, IEEE RT School, 10.-15.2019, Kuala Lumpur, Malaysia</a:t>
            </a:r>
            <a:endParaRPr lang="en-US" sz="1200" dirty="0"/>
          </a:p>
        </p:txBody>
      </p:sp>
      <p:sp>
        <p:nvSpPr>
          <p:cNvPr id="18436" name="Footer Placeholder 4"/>
          <p:cNvSpPr txBox="1">
            <a:spLocks noGrp="1"/>
          </p:cNvSpPr>
          <p:nvPr/>
        </p:nvSpPr>
        <p:spPr bwMode="auto">
          <a:xfrm flipH="1">
            <a:off x="6817399" y="6828252"/>
            <a:ext cx="45719" cy="45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900">
              <a:latin typeface="Tahoma" charset="0"/>
            </a:endParaRPr>
          </a:p>
        </p:txBody>
      </p:sp>
      <p:sp>
        <p:nvSpPr>
          <p:cNvPr id="18437" name="Rectangle 2"/>
          <p:cNvSpPr>
            <a:spLocks noChangeArrowheads="1"/>
          </p:cNvSpPr>
          <p:nvPr/>
        </p:nvSpPr>
        <p:spPr bwMode="auto">
          <a:xfrm>
            <a:off x="1814513" y="3824288"/>
            <a:ext cx="1649412" cy="214312"/>
          </a:xfrm>
          <a:prstGeom prst="rect">
            <a:avLst/>
          </a:prstGeom>
          <a:solidFill>
            <a:schemeClr val="folHlink"/>
          </a:solidFill>
          <a:ln w="9525">
            <a:miter lim="800000"/>
            <a:headEnd/>
            <a:tailEnd/>
          </a:ln>
          <a:scene3d>
            <a:camera prst="legacyObliqueTopRight"/>
            <a:lightRig rig="legacyFlat3" dir="l"/>
          </a:scene3d>
          <a:sp3d extrusionH="1801800" prstMaterial="legacyMatte">
            <a:bevelT w="13500" h="13500" prst="angle"/>
            <a:bevelB w="13500" h="13500" prst="angle"/>
            <a:extrusionClr>
              <a:schemeClr val="folHlink"/>
            </a:extrusionClr>
          </a:sp3d>
        </p:spPr>
        <p:txBody>
          <a:bodyPr wrap="none" anchor="ctr">
            <a:flatTx/>
          </a:bodyPr>
          <a:lstStyle/>
          <a:p>
            <a:endParaRPr lang="en-US" sz="3600"/>
          </a:p>
        </p:txBody>
      </p:sp>
      <p:sp>
        <p:nvSpPr>
          <p:cNvPr id="18438" name="Line 3"/>
          <p:cNvSpPr>
            <a:spLocks noChangeShapeType="1"/>
          </p:cNvSpPr>
          <p:nvPr/>
        </p:nvSpPr>
        <p:spPr bwMode="auto">
          <a:xfrm>
            <a:off x="3494088" y="3346450"/>
            <a:ext cx="393700" cy="0"/>
          </a:xfrm>
          <a:prstGeom prst="line">
            <a:avLst/>
          </a:prstGeom>
          <a:noFill/>
          <a:ln w="28575">
            <a:solidFill>
              <a:schemeClr val="tx1"/>
            </a:solidFill>
            <a:round/>
            <a:headEnd/>
            <a:tailEnd/>
          </a:ln>
          <a:scene3d>
            <a:camera prst="legacyObliqueTopRight"/>
            <a:lightRig rig="legacyFlat3" dir="b"/>
          </a:scene3d>
          <a:sp3d extrusionH="430200" prstMaterial="legacyMatte">
            <a:bevelT w="13500" h="13500" prst="angle"/>
            <a:bevelB w="13500" h="13500" prst="angle"/>
            <a:extrusionClr>
              <a:schemeClr val="tx1"/>
            </a:extrusionClr>
          </a:sp3d>
          <a:extLst>
            <a:ext uri="{909E8E84-426E-40dd-AFC4-6F175D3DCCD1}">
              <a14:hiddenFill xmlns:a14="http://schemas.microsoft.com/office/drawing/2010/main">
                <a:noFill/>
              </a14:hiddenFill>
            </a:ext>
          </a:extLst>
        </p:spPr>
        <p:txBody>
          <a:bodyPr>
            <a:flatTx/>
          </a:bodyPr>
          <a:lstStyle/>
          <a:p>
            <a:endParaRPr lang="en-US"/>
          </a:p>
        </p:txBody>
      </p:sp>
      <p:sp>
        <p:nvSpPr>
          <p:cNvPr id="18439" name="Text Box 5"/>
          <p:cNvSpPr txBox="1">
            <a:spLocks noChangeArrowheads="1"/>
          </p:cNvSpPr>
          <p:nvPr/>
        </p:nvSpPr>
        <p:spPr bwMode="auto">
          <a:xfrm>
            <a:off x="3635375" y="4149725"/>
            <a:ext cx="2049463"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b="1">
                <a:latin typeface="Tahoma" charset="0"/>
              </a:rPr>
              <a:t>Medipix2/Timepix</a:t>
            </a:r>
          </a:p>
          <a:p>
            <a:pPr algn="l" eaLnBrk="1" hangingPunct="1"/>
            <a:r>
              <a:rPr lang="en-US" sz="1200">
                <a:latin typeface="Tahoma" charset="0"/>
              </a:rPr>
              <a:t>Pixels: 256 x 256</a:t>
            </a:r>
          </a:p>
          <a:p>
            <a:pPr algn="l" eaLnBrk="1" hangingPunct="1"/>
            <a:r>
              <a:rPr lang="en-US" sz="1200">
                <a:latin typeface="Tahoma" charset="0"/>
              </a:rPr>
              <a:t>Pixel size: 55 x 55 </a:t>
            </a:r>
            <a:r>
              <a:rPr lang="en-US" sz="1200">
                <a:latin typeface="Symbol" charset="0"/>
              </a:rPr>
              <a:t>m</a:t>
            </a:r>
            <a:r>
              <a:rPr lang="en-US" sz="1200">
                <a:latin typeface="Tahoma" charset="0"/>
              </a:rPr>
              <a:t>m</a:t>
            </a:r>
            <a:r>
              <a:rPr lang="en-US" sz="1200" baseline="30000">
                <a:latin typeface="Tahoma" charset="0"/>
              </a:rPr>
              <a:t>2</a:t>
            </a:r>
          </a:p>
          <a:p>
            <a:pPr algn="l" eaLnBrk="1" hangingPunct="1"/>
            <a:r>
              <a:rPr lang="en-US" sz="1200">
                <a:latin typeface="Tahoma" charset="0"/>
              </a:rPr>
              <a:t>Area: 1.5 x 1.5 cm</a:t>
            </a:r>
            <a:r>
              <a:rPr lang="en-US" sz="1200" baseline="30000">
                <a:latin typeface="Tahoma" charset="0"/>
              </a:rPr>
              <a:t>2</a:t>
            </a:r>
            <a:endParaRPr lang="cs-CZ" sz="1200" baseline="30000">
              <a:latin typeface="Tahoma" charset="0"/>
            </a:endParaRPr>
          </a:p>
        </p:txBody>
      </p:sp>
      <p:sp>
        <p:nvSpPr>
          <p:cNvPr id="18440" name="Text Box 6"/>
          <p:cNvSpPr txBox="1">
            <a:spLocks noChangeArrowheads="1"/>
          </p:cNvSpPr>
          <p:nvPr/>
        </p:nvSpPr>
        <p:spPr bwMode="auto">
          <a:xfrm>
            <a:off x="3635375" y="5229225"/>
            <a:ext cx="2049463" cy="112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b="1">
                <a:latin typeface="Tahoma" charset="0"/>
              </a:rPr>
              <a:t>Medipix2/Timepix</a:t>
            </a:r>
          </a:p>
          <a:p>
            <a:pPr algn="l" eaLnBrk="1" hangingPunct="1"/>
            <a:r>
              <a:rPr lang="en-US" sz="1600" b="1">
                <a:latin typeface="Tahoma" charset="0"/>
              </a:rPr>
              <a:t>Quad</a:t>
            </a:r>
          </a:p>
          <a:p>
            <a:pPr algn="l" eaLnBrk="1" hangingPunct="1"/>
            <a:r>
              <a:rPr lang="en-US" sz="1200">
                <a:latin typeface="Tahoma" charset="0"/>
              </a:rPr>
              <a:t>Pixels: 512 x 512</a:t>
            </a:r>
          </a:p>
          <a:p>
            <a:pPr algn="l" eaLnBrk="1" hangingPunct="1"/>
            <a:r>
              <a:rPr lang="en-US" sz="1200">
                <a:latin typeface="Tahoma" charset="0"/>
              </a:rPr>
              <a:t>Pixel size: 55 x 55 </a:t>
            </a:r>
            <a:r>
              <a:rPr lang="en-US" sz="1200">
                <a:latin typeface="Symbol" charset="0"/>
              </a:rPr>
              <a:t>m</a:t>
            </a:r>
            <a:r>
              <a:rPr lang="en-US" sz="1200">
                <a:latin typeface="Tahoma" charset="0"/>
              </a:rPr>
              <a:t>m</a:t>
            </a:r>
            <a:r>
              <a:rPr lang="en-US" sz="1200" baseline="30000">
                <a:latin typeface="Tahoma" charset="0"/>
              </a:rPr>
              <a:t>2</a:t>
            </a:r>
          </a:p>
          <a:p>
            <a:pPr algn="l" eaLnBrk="1" hangingPunct="1"/>
            <a:r>
              <a:rPr lang="en-US" sz="1200">
                <a:latin typeface="Tahoma" charset="0"/>
              </a:rPr>
              <a:t>Area: 3 x 3 cm</a:t>
            </a:r>
            <a:r>
              <a:rPr lang="en-US" sz="1200" baseline="30000">
                <a:latin typeface="Tahoma" charset="0"/>
              </a:rPr>
              <a:t>2</a:t>
            </a:r>
            <a:endParaRPr lang="cs-CZ" sz="1200" baseline="30000">
              <a:latin typeface="Tahoma" charset="0"/>
            </a:endParaRPr>
          </a:p>
        </p:txBody>
      </p:sp>
      <p:pic>
        <p:nvPicPr>
          <p:cNvPr id="18441" name="Picture 7" descr="chipboards_qu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9600" y="4133850"/>
            <a:ext cx="2919413" cy="227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2" name="Picture 8" descr="chipboards_single_cer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4838" y="4137025"/>
            <a:ext cx="2968625"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3" name="Text Box 9"/>
          <p:cNvSpPr txBox="1">
            <a:spLocks noChangeArrowheads="1"/>
          </p:cNvSpPr>
          <p:nvPr/>
        </p:nvSpPr>
        <p:spPr bwMode="auto">
          <a:xfrm>
            <a:off x="2070100" y="215900"/>
            <a:ext cx="24209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1400" i="1">
                <a:latin typeface="Tahoma" charset="0"/>
              </a:rPr>
              <a:t>www.cern.ch/medipix</a:t>
            </a:r>
            <a:endParaRPr lang="cs-CZ" sz="1400" i="1">
              <a:latin typeface="Tahoma" charset="0"/>
            </a:endParaRPr>
          </a:p>
        </p:txBody>
      </p:sp>
      <p:sp>
        <p:nvSpPr>
          <p:cNvPr id="18444" name="Text Box 10"/>
          <p:cNvSpPr txBox="1">
            <a:spLocks noChangeArrowheads="1"/>
          </p:cNvSpPr>
          <p:nvPr/>
        </p:nvSpPr>
        <p:spPr bwMode="auto">
          <a:xfrm>
            <a:off x="604838" y="1422400"/>
            <a:ext cx="3748087" cy="193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9388" indent="-179388" eaLnBrk="0" hangingPunct="0">
              <a:defRPr sz="2400">
                <a:solidFill>
                  <a:schemeClr val="tx1"/>
                </a:solidFill>
                <a:latin typeface="Arial" charset="0"/>
                <a:ea typeface="ＭＳ Ｐゴシック" charset="0"/>
                <a:cs typeface="ＭＳ Ｐゴシック" charset="0"/>
              </a:defRPr>
            </a:lvl1pPr>
            <a:lvl2pPr marL="714375" indent="-265113"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buFontTx/>
              <a:buChar char="•"/>
            </a:pPr>
            <a:endParaRPr lang="en-US" sz="700">
              <a:latin typeface="Tahoma" charset="0"/>
            </a:endParaRPr>
          </a:p>
          <a:p>
            <a:pPr algn="l" eaLnBrk="1" hangingPunct="1">
              <a:buFontTx/>
              <a:buChar char="•"/>
            </a:pPr>
            <a:r>
              <a:rPr lang="en-US" sz="1400">
                <a:latin typeface="Tahoma" charset="0"/>
              </a:rPr>
              <a:t>Planar pixellated detector (Si, GaAs, CdTe, thickness: 300/700/1000</a:t>
            </a:r>
            <a:r>
              <a:rPr lang="en-US" sz="1400">
                <a:latin typeface="Symbol" charset="0"/>
              </a:rPr>
              <a:t>m</a:t>
            </a:r>
            <a:r>
              <a:rPr lang="en-US" sz="1400">
                <a:latin typeface="Tahoma" charset="0"/>
              </a:rPr>
              <a:t>m)</a:t>
            </a:r>
          </a:p>
          <a:p>
            <a:pPr algn="l" eaLnBrk="1" hangingPunct="1">
              <a:buFontTx/>
              <a:buChar char="•"/>
            </a:pPr>
            <a:r>
              <a:rPr lang="en-US" sz="1400">
                <a:latin typeface="Tahoma" charset="0"/>
              </a:rPr>
              <a:t>Bump-bonded to Medipix readout chip containing in each pixel cell:</a:t>
            </a:r>
          </a:p>
          <a:p>
            <a:pPr algn="l" eaLnBrk="1" hangingPunct="1"/>
            <a:r>
              <a:rPr lang="en-US" sz="1400">
                <a:latin typeface="Tahoma" charset="0"/>
              </a:rPr>
              <a:t>   - amplifier, </a:t>
            </a:r>
          </a:p>
          <a:p>
            <a:pPr algn="l" eaLnBrk="1" hangingPunct="1"/>
            <a:r>
              <a:rPr lang="en-US" sz="1400">
                <a:latin typeface="Tahoma" charset="0"/>
              </a:rPr>
              <a:t>   - double discriminator </a:t>
            </a:r>
          </a:p>
          <a:p>
            <a:pPr algn="l" eaLnBrk="1" hangingPunct="1"/>
            <a:r>
              <a:rPr lang="en-US" sz="1400">
                <a:latin typeface="Tahoma" charset="0"/>
              </a:rPr>
              <a:t>   - and counter</a:t>
            </a:r>
            <a:endParaRPr lang="en-US" sz="1400">
              <a:solidFill>
                <a:srgbClr val="FF0000"/>
              </a:solidFill>
              <a:latin typeface="Tahoma" charset="0"/>
              <a:sym typeface="Symbol" charset="0"/>
            </a:endParaRPr>
          </a:p>
          <a:p>
            <a:pPr lvl="1" algn="l" eaLnBrk="1" hangingPunct="1">
              <a:buFontTx/>
              <a:buChar char="-"/>
            </a:pPr>
            <a:endParaRPr lang="en-US" sz="1600">
              <a:latin typeface="Tahoma" charset="0"/>
            </a:endParaRPr>
          </a:p>
        </p:txBody>
      </p:sp>
      <p:sp>
        <p:nvSpPr>
          <p:cNvPr id="18445" name="Line 11"/>
          <p:cNvSpPr>
            <a:spLocks noChangeShapeType="1"/>
          </p:cNvSpPr>
          <p:nvPr/>
        </p:nvSpPr>
        <p:spPr bwMode="auto">
          <a:xfrm>
            <a:off x="3171825" y="3651250"/>
            <a:ext cx="393700" cy="0"/>
          </a:xfrm>
          <a:prstGeom prst="line">
            <a:avLst/>
          </a:prstGeom>
          <a:noFill/>
          <a:ln w="28575">
            <a:solidFill>
              <a:schemeClr val="tx1"/>
            </a:solidFill>
            <a:round/>
            <a:headEnd/>
            <a:tailEnd/>
          </a:ln>
          <a:scene3d>
            <a:camera prst="legacyObliqueTopRight"/>
            <a:lightRig rig="legacyFlat3" dir="b"/>
          </a:scene3d>
          <a:sp3d extrusionH="430200" prstMaterial="legacyMatte">
            <a:bevelT w="13500" h="13500" prst="angle"/>
            <a:bevelB w="13500" h="13500" prst="angle"/>
            <a:extrusionClr>
              <a:schemeClr val="tx1"/>
            </a:extrusionClr>
          </a:sp3d>
          <a:extLst>
            <a:ext uri="{909E8E84-426E-40dd-AFC4-6F175D3DCCD1}">
              <a14:hiddenFill xmlns:a14="http://schemas.microsoft.com/office/drawing/2010/main">
                <a:noFill/>
              </a14:hiddenFill>
            </a:ext>
          </a:extLst>
        </p:spPr>
        <p:txBody>
          <a:bodyPr>
            <a:flatTx/>
          </a:bodyPr>
          <a:lstStyle/>
          <a:p>
            <a:endParaRPr lang="en-US"/>
          </a:p>
        </p:txBody>
      </p:sp>
      <p:sp>
        <p:nvSpPr>
          <p:cNvPr id="18446" name="Oval 12"/>
          <p:cNvSpPr>
            <a:spLocks noChangeArrowheads="1"/>
          </p:cNvSpPr>
          <p:nvPr/>
        </p:nvSpPr>
        <p:spPr bwMode="auto">
          <a:xfrm>
            <a:off x="1993900" y="3749675"/>
            <a:ext cx="65088" cy="69850"/>
          </a:xfrm>
          <a:prstGeom prst="ellipse">
            <a:avLst/>
          </a:prstGeom>
          <a:solidFill>
            <a:schemeClr val="accent1"/>
          </a:solidFill>
          <a:ln w="9525">
            <a:solidFill>
              <a:schemeClr val="tx1"/>
            </a:solidFill>
            <a:round/>
            <a:headEnd/>
            <a:tailEnd/>
          </a:ln>
        </p:spPr>
        <p:txBody>
          <a:bodyPr wrap="none" anchor="ctr"/>
          <a:lstStyle/>
          <a:p>
            <a:endParaRPr lang="en-US" sz="3600"/>
          </a:p>
        </p:txBody>
      </p:sp>
      <p:sp>
        <p:nvSpPr>
          <p:cNvPr id="18447" name="Oval 13"/>
          <p:cNvSpPr>
            <a:spLocks noChangeArrowheads="1"/>
          </p:cNvSpPr>
          <p:nvPr/>
        </p:nvSpPr>
        <p:spPr bwMode="auto">
          <a:xfrm>
            <a:off x="2413000" y="3751263"/>
            <a:ext cx="63500" cy="69850"/>
          </a:xfrm>
          <a:prstGeom prst="ellipse">
            <a:avLst/>
          </a:prstGeom>
          <a:solidFill>
            <a:schemeClr val="accent1"/>
          </a:solidFill>
          <a:ln w="9525">
            <a:solidFill>
              <a:schemeClr val="tx1"/>
            </a:solidFill>
            <a:round/>
            <a:headEnd/>
            <a:tailEnd/>
          </a:ln>
        </p:spPr>
        <p:txBody>
          <a:bodyPr wrap="none" anchor="ctr"/>
          <a:lstStyle/>
          <a:p>
            <a:endParaRPr lang="en-US" sz="3600"/>
          </a:p>
        </p:txBody>
      </p:sp>
      <p:sp>
        <p:nvSpPr>
          <p:cNvPr id="18448" name="Oval 14"/>
          <p:cNvSpPr>
            <a:spLocks noChangeArrowheads="1"/>
          </p:cNvSpPr>
          <p:nvPr/>
        </p:nvSpPr>
        <p:spPr bwMode="auto">
          <a:xfrm>
            <a:off x="2828925" y="3751263"/>
            <a:ext cx="63500" cy="69850"/>
          </a:xfrm>
          <a:prstGeom prst="ellipse">
            <a:avLst/>
          </a:prstGeom>
          <a:solidFill>
            <a:schemeClr val="accent1"/>
          </a:solidFill>
          <a:ln w="9525">
            <a:solidFill>
              <a:schemeClr val="tx1"/>
            </a:solidFill>
            <a:round/>
            <a:headEnd/>
            <a:tailEnd/>
          </a:ln>
        </p:spPr>
        <p:txBody>
          <a:bodyPr wrap="none" anchor="ctr"/>
          <a:lstStyle/>
          <a:p>
            <a:endParaRPr lang="en-US" sz="3600"/>
          </a:p>
        </p:txBody>
      </p:sp>
      <p:sp>
        <p:nvSpPr>
          <p:cNvPr id="18449" name="Oval 15"/>
          <p:cNvSpPr>
            <a:spLocks noChangeArrowheads="1"/>
          </p:cNvSpPr>
          <p:nvPr/>
        </p:nvSpPr>
        <p:spPr bwMode="auto">
          <a:xfrm>
            <a:off x="3257550" y="3751263"/>
            <a:ext cx="63500" cy="69850"/>
          </a:xfrm>
          <a:prstGeom prst="ellipse">
            <a:avLst/>
          </a:prstGeom>
          <a:solidFill>
            <a:schemeClr val="accent1"/>
          </a:solidFill>
          <a:ln w="9525">
            <a:solidFill>
              <a:schemeClr val="tx1"/>
            </a:solidFill>
            <a:round/>
            <a:headEnd/>
            <a:tailEnd/>
          </a:ln>
        </p:spPr>
        <p:txBody>
          <a:bodyPr wrap="none" anchor="ctr"/>
          <a:lstStyle/>
          <a:p>
            <a:endParaRPr lang="en-US" sz="3600"/>
          </a:p>
        </p:txBody>
      </p:sp>
      <p:sp>
        <p:nvSpPr>
          <p:cNvPr id="18450" name="Line 16"/>
          <p:cNvSpPr>
            <a:spLocks noChangeShapeType="1"/>
          </p:cNvSpPr>
          <p:nvPr/>
        </p:nvSpPr>
        <p:spPr bwMode="auto">
          <a:xfrm>
            <a:off x="3078163" y="3757613"/>
            <a:ext cx="393700" cy="0"/>
          </a:xfrm>
          <a:prstGeom prst="line">
            <a:avLst/>
          </a:prstGeom>
          <a:noFill/>
          <a:ln w="28575">
            <a:solidFill>
              <a:schemeClr val="tx1"/>
            </a:solidFill>
            <a:round/>
            <a:headEnd/>
            <a:tailEnd/>
          </a:ln>
          <a:scene3d>
            <a:camera prst="legacyObliqueTopRight"/>
            <a:lightRig rig="legacyFlat3" dir="b"/>
          </a:scene3d>
          <a:sp3d extrusionH="430200" prstMaterial="legacyMatte">
            <a:bevelT w="13500" h="13500" prst="angle"/>
            <a:bevelB w="13500" h="13500" prst="angle"/>
            <a:extrusionClr>
              <a:schemeClr val="tx1"/>
            </a:extrusionClr>
          </a:sp3d>
          <a:extLst>
            <a:ext uri="{909E8E84-426E-40dd-AFC4-6F175D3DCCD1}">
              <a14:hiddenFill xmlns:a14="http://schemas.microsoft.com/office/drawing/2010/main">
                <a:noFill/>
              </a14:hiddenFill>
            </a:ext>
          </a:extLst>
        </p:spPr>
        <p:txBody>
          <a:bodyPr>
            <a:flatTx/>
          </a:bodyPr>
          <a:lstStyle/>
          <a:p>
            <a:endParaRPr lang="en-US"/>
          </a:p>
        </p:txBody>
      </p:sp>
      <p:sp>
        <p:nvSpPr>
          <p:cNvPr id="18451" name="Line 17"/>
          <p:cNvSpPr>
            <a:spLocks noChangeShapeType="1"/>
          </p:cNvSpPr>
          <p:nvPr/>
        </p:nvSpPr>
        <p:spPr bwMode="auto">
          <a:xfrm>
            <a:off x="2655888" y="3757613"/>
            <a:ext cx="395287" cy="0"/>
          </a:xfrm>
          <a:prstGeom prst="line">
            <a:avLst/>
          </a:prstGeom>
          <a:noFill/>
          <a:ln w="28575">
            <a:solidFill>
              <a:schemeClr val="tx1"/>
            </a:solidFill>
            <a:round/>
            <a:headEnd/>
            <a:tailEnd/>
          </a:ln>
          <a:scene3d>
            <a:camera prst="legacyObliqueTopRight"/>
            <a:lightRig rig="legacyFlat3" dir="b"/>
          </a:scene3d>
          <a:sp3d extrusionH="430200" prstMaterial="legacyMatte">
            <a:bevelT w="13500" h="13500" prst="angle"/>
            <a:bevelB w="13500" h="13500" prst="angle"/>
            <a:extrusionClr>
              <a:schemeClr val="tx1"/>
            </a:extrusionClr>
          </a:sp3d>
          <a:extLst>
            <a:ext uri="{909E8E84-426E-40dd-AFC4-6F175D3DCCD1}">
              <a14:hiddenFill xmlns:a14="http://schemas.microsoft.com/office/drawing/2010/main">
                <a:noFill/>
              </a14:hiddenFill>
            </a:ext>
          </a:extLst>
        </p:spPr>
        <p:txBody>
          <a:bodyPr>
            <a:flatTx/>
          </a:bodyPr>
          <a:lstStyle/>
          <a:p>
            <a:endParaRPr lang="en-US"/>
          </a:p>
        </p:txBody>
      </p:sp>
      <p:sp>
        <p:nvSpPr>
          <p:cNvPr id="18452" name="Line 18"/>
          <p:cNvSpPr>
            <a:spLocks noChangeShapeType="1"/>
          </p:cNvSpPr>
          <p:nvPr/>
        </p:nvSpPr>
        <p:spPr bwMode="auto">
          <a:xfrm>
            <a:off x="2239963" y="3757613"/>
            <a:ext cx="392112" cy="0"/>
          </a:xfrm>
          <a:prstGeom prst="line">
            <a:avLst/>
          </a:prstGeom>
          <a:noFill/>
          <a:ln w="28575">
            <a:solidFill>
              <a:schemeClr val="tx1"/>
            </a:solidFill>
            <a:round/>
            <a:headEnd/>
            <a:tailEnd/>
          </a:ln>
          <a:scene3d>
            <a:camera prst="legacyObliqueTopRight"/>
            <a:lightRig rig="legacyFlat3" dir="b"/>
          </a:scene3d>
          <a:sp3d extrusionH="430200" prstMaterial="legacyMatte">
            <a:bevelT w="13500" h="13500" prst="angle"/>
            <a:bevelB w="13500" h="13500" prst="angle"/>
            <a:extrusionClr>
              <a:schemeClr val="tx1"/>
            </a:extrusionClr>
          </a:sp3d>
          <a:extLst>
            <a:ext uri="{909E8E84-426E-40dd-AFC4-6F175D3DCCD1}">
              <a14:hiddenFill xmlns:a14="http://schemas.microsoft.com/office/drawing/2010/main">
                <a:noFill/>
              </a14:hiddenFill>
            </a:ext>
          </a:extLst>
        </p:spPr>
        <p:txBody>
          <a:bodyPr>
            <a:flatTx/>
          </a:bodyPr>
          <a:lstStyle/>
          <a:p>
            <a:endParaRPr lang="en-US"/>
          </a:p>
        </p:txBody>
      </p:sp>
      <p:sp>
        <p:nvSpPr>
          <p:cNvPr id="18453" name="Line 19"/>
          <p:cNvSpPr>
            <a:spLocks noChangeShapeType="1"/>
          </p:cNvSpPr>
          <p:nvPr/>
        </p:nvSpPr>
        <p:spPr bwMode="auto">
          <a:xfrm>
            <a:off x="1820863" y="3757613"/>
            <a:ext cx="393700" cy="0"/>
          </a:xfrm>
          <a:prstGeom prst="line">
            <a:avLst/>
          </a:prstGeom>
          <a:noFill/>
          <a:ln w="28575">
            <a:solidFill>
              <a:schemeClr val="tx1"/>
            </a:solidFill>
            <a:round/>
            <a:headEnd/>
            <a:tailEnd/>
          </a:ln>
          <a:scene3d>
            <a:camera prst="legacyObliqueTopRight"/>
            <a:lightRig rig="legacyFlat3" dir="b"/>
          </a:scene3d>
          <a:sp3d extrusionH="430200" prstMaterial="legacyMatte">
            <a:bevelT w="13500" h="13500" prst="angle"/>
            <a:bevelB w="13500" h="13500" prst="angle"/>
            <a:extrusionClr>
              <a:schemeClr val="tx1"/>
            </a:extrusionClr>
          </a:sp3d>
          <a:extLst>
            <a:ext uri="{909E8E84-426E-40dd-AFC4-6F175D3DCCD1}">
              <a14:hiddenFill xmlns:a14="http://schemas.microsoft.com/office/drawing/2010/main">
                <a:noFill/>
              </a14:hiddenFill>
            </a:ext>
          </a:extLst>
        </p:spPr>
        <p:txBody>
          <a:bodyPr>
            <a:flatTx/>
          </a:bodyPr>
          <a:lstStyle/>
          <a:p>
            <a:endParaRPr lang="en-US"/>
          </a:p>
        </p:txBody>
      </p:sp>
      <p:sp>
        <p:nvSpPr>
          <p:cNvPr id="18454" name="Line 20"/>
          <p:cNvSpPr>
            <a:spLocks noChangeShapeType="1"/>
          </p:cNvSpPr>
          <p:nvPr/>
        </p:nvSpPr>
        <p:spPr bwMode="auto">
          <a:xfrm>
            <a:off x="3289300" y="3552825"/>
            <a:ext cx="393700" cy="0"/>
          </a:xfrm>
          <a:prstGeom prst="line">
            <a:avLst/>
          </a:prstGeom>
          <a:noFill/>
          <a:ln w="28575">
            <a:solidFill>
              <a:schemeClr val="tx1"/>
            </a:solidFill>
            <a:round/>
            <a:headEnd/>
            <a:tailEnd/>
          </a:ln>
          <a:scene3d>
            <a:camera prst="legacyObliqueTopRight"/>
            <a:lightRig rig="legacyFlat3" dir="b"/>
          </a:scene3d>
          <a:sp3d extrusionH="430200" prstMaterial="legacyMatte">
            <a:bevelT w="13500" h="13500" prst="angle"/>
            <a:bevelB w="13500" h="13500" prst="angle"/>
            <a:extrusionClr>
              <a:schemeClr val="tx1"/>
            </a:extrusionClr>
          </a:sp3d>
          <a:extLst>
            <a:ext uri="{909E8E84-426E-40dd-AFC4-6F175D3DCCD1}">
              <a14:hiddenFill xmlns:a14="http://schemas.microsoft.com/office/drawing/2010/main">
                <a:noFill/>
              </a14:hiddenFill>
            </a:ext>
          </a:extLst>
        </p:spPr>
        <p:txBody>
          <a:bodyPr>
            <a:flatTx/>
          </a:bodyPr>
          <a:lstStyle/>
          <a:p>
            <a:endParaRPr lang="en-US"/>
          </a:p>
        </p:txBody>
      </p:sp>
      <p:sp>
        <p:nvSpPr>
          <p:cNvPr id="18455" name="Rectangle 21"/>
          <p:cNvSpPr>
            <a:spLocks noChangeArrowheads="1"/>
          </p:cNvSpPr>
          <p:nvPr/>
        </p:nvSpPr>
        <p:spPr bwMode="auto">
          <a:xfrm>
            <a:off x="1819275" y="3551238"/>
            <a:ext cx="1647825" cy="200025"/>
          </a:xfrm>
          <a:prstGeom prst="rect">
            <a:avLst/>
          </a:prstGeom>
          <a:solidFill>
            <a:schemeClr val="folHlink"/>
          </a:solidFill>
          <a:ln w="9525">
            <a:miter lim="800000"/>
            <a:headEnd/>
            <a:tailEnd/>
          </a:ln>
          <a:scene3d>
            <a:camera prst="legacyObliqueTopRight"/>
            <a:lightRig rig="legacyFlat3" dir="l"/>
          </a:scene3d>
          <a:sp3d extrusionH="1801800" prstMaterial="legacyMatte">
            <a:bevelT w="13500" h="13500" prst="angle"/>
            <a:bevelB w="13500" h="13500" prst="angle"/>
            <a:extrusionClr>
              <a:schemeClr val="folHlink"/>
            </a:extrusionClr>
          </a:sp3d>
        </p:spPr>
        <p:txBody>
          <a:bodyPr wrap="none" anchor="ctr">
            <a:flatTx/>
          </a:bodyPr>
          <a:lstStyle/>
          <a:p>
            <a:endParaRPr lang="en-US" sz="3600"/>
          </a:p>
        </p:txBody>
      </p:sp>
      <p:sp>
        <p:nvSpPr>
          <p:cNvPr id="18456" name="Line 22"/>
          <p:cNvSpPr>
            <a:spLocks noChangeShapeType="1"/>
          </p:cNvSpPr>
          <p:nvPr/>
        </p:nvSpPr>
        <p:spPr bwMode="auto">
          <a:xfrm>
            <a:off x="1820863" y="3541713"/>
            <a:ext cx="1644650" cy="0"/>
          </a:xfrm>
          <a:prstGeom prst="line">
            <a:avLst/>
          </a:prstGeom>
          <a:noFill/>
          <a:ln w="9525">
            <a:solidFill>
              <a:schemeClr val="accent1"/>
            </a:solidFill>
            <a:round/>
            <a:headEnd/>
            <a:tailEnd/>
          </a:ln>
          <a:scene3d>
            <a:camera prst="legacyObliqueTopRight"/>
            <a:lightRig rig="legacyFlat3" dir="b"/>
          </a:scene3d>
          <a:sp3d extrusionH="1801800" prstMaterial="legacyMatte">
            <a:bevelT w="13500" h="13500" prst="angle"/>
            <a:bevelB w="13500" h="13500" prst="angle"/>
            <a:extrusionClr>
              <a:schemeClr val="accent1"/>
            </a:extrusionClr>
          </a:sp3d>
          <a:extLst>
            <a:ext uri="{909E8E84-426E-40dd-AFC4-6F175D3DCCD1}">
              <a14:hiddenFill xmlns:a14="http://schemas.microsoft.com/office/drawing/2010/main">
                <a:noFill/>
              </a14:hiddenFill>
            </a:ext>
          </a:extLst>
        </p:spPr>
        <p:txBody>
          <a:bodyPr>
            <a:flatTx/>
          </a:bodyPr>
          <a:lstStyle/>
          <a:p>
            <a:endParaRPr lang="en-US"/>
          </a:p>
        </p:txBody>
      </p:sp>
      <p:sp>
        <p:nvSpPr>
          <p:cNvPr id="18457" name="Text Box 23"/>
          <p:cNvSpPr txBox="1">
            <a:spLocks noChangeArrowheads="1"/>
          </p:cNvSpPr>
          <p:nvPr/>
        </p:nvSpPr>
        <p:spPr bwMode="auto">
          <a:xfrm>
            <a:off x="4103688" y="3114675"/>
            <a:ext cx="108108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GB" sz="1200">
                <a:latin typeface="Tahoma" charset="0"/>
              </a:rPr>
              <a:t>Detector chip</a:t>
            </a:r>
          </a:p>
        </p:txBody>
      </p:sp>
      <p:sp>
        <p:nvSpPr>
          <p:cNvPr id="18458" name="Line 24"/>
          <p:cNvSpPr>
            <a:spLocks noChangeShapeType="1"/>
          </p:cNvSpPr>
          <p:nvPr/>
        </p:nvSpPr>
        <p:spPr bwMode="auto">
          <a:xfrm flipH="1" flipV="1">
            <a:off x="3932238" y="3225800"/>
            <a:ext cx="2413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18459" name="Text Box 25"/>
          <p:cNvSpPr txBox="1">
            <a:spLocks noChangeArrowheads="1"/>
          </p:cNvSpPr>
          <p:nvPr/>
        </p:nvSpPr>
        <p:spPr bwMode="auto">
          <a:xfrm>
            <a:off x="4103688" y="3398838"/>
            <a:ext cx="13287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GB" sz="1200">
                <a:latin typeface="Tahoma" charset="0"/>
              </a:rPr>
              <a:t>Medipix chip</a:t>
            </a:r>
          </a:p>
        </p:txBody>
      </p:sp>
      <p:sp>
        <p:nvSpPr>
          <p:cNvPr id="18460" name="Line 26"/>
          <p:cNvSpPr>
            <a:spLocks noChangeShapeType="1"/>
          </p:cNvSpPr>
          <p:nvPr/>
        </p:nvSpPr>
        <p:spPr bwMode="auto">
          <a:xfrm flipH="1">
            <a:off x="3932238" y="3541713"/>
            <a:ext cx="230187" cy="111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18461" name="Text Box 27"/>
          <p:cNvSpPr txBox="1">
            <a:spLocks noChangeArrowheads="1"/>
          </p:cNvSpPr>
          <p:nvPr/>
        </p:nvSpPr>
        <p:spPr bwMode="auto">
          <a:xfrm>
            <a:off x="4103688" y="3648075"/>
            <a:ext cx="116998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GB" sz="1200">
                <a:latin typeface="Tahoma" charset="0"/>
              </a:rPr>
              <a:t>Bump-bonding</a:t>
            </a:r>
          </a:p>
        </p:txBody>
      </p:sp>
      <p:sp>
        <p:nvSpPr>
          <p:cNvPr id="18462" name="Line 28"/>
          <p:cNvSpPr>
            <a:spLocks noChangeShapeType="1"/>
          </p:cNvSpPr>
          <p:nvPr/>
        </p:nvSpPr>
        <p:spPr bwMode="auto">
          <a:xfrm flipH="1">
            <a:off x="3325813" y="3800475"/>
            <a:ext cx="8477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18463" name="Line 29"/>
          <p:cNvSpPr>
            <a:spLocks noChangeShapeType="1"/>
          </p:cNvSpPr>
          <p:nvPr/>
        </p:nvSpPr>
        <p:spPr bwMode="auto">
          <a:xfrm flipH="1">
            <a:off x="2828925" y="2878138"/>
            <a:ext cx="1647825" cy="788987"/>
          </a:xfrm>
          <a:prstGeom prst="line">
            <a:avLst/>
          </a:prstGeom>
          <a:noFill/>
          <a:ln w="9525">
            <a:solidFill>
              <a:srgbClr val="CB0F0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18464" name="Rectangle 30"/>
          <p:cNvSpPr>
            <a:spLocks noChangeArrowheads="1"/>
          </p:cNvSpPr>
          <p:nvPr/>
        </p:nvSpPr>
        <p:spPr bwMode="auto">
          <a:xfrm>
            <a:off x="2655888" y="3552825"/>
            <a:ext cx="395287" cy="196850"/>
          </a:xfrm>
          <a:prstGeom prst="rect">
            <a:avLst/>
          </a:prstGeom>
          <a:solidFill>
            <a:srgbClr val="CB0F01">
              <a:alpha val="4784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3600"/>
          </a:p>
        </p:txBody>
      </p:sp>
      <p:sp>
        <p:nvSpPr>
          <p:cNvPr id="18465" name="Text Box 31"/>
          <p:cNvSpPr txBox="1">
            <a:spLocks noChangeArrowheads="1"/>
          </p:cNvSpPr>
          <p:nvPr/>
        </p:nvSpPr>
        <p:spPr bwMode="auto">
          <a:xfrm>
            <a:off x="4465638" y="2725738"/>
            <a:ext cx="8667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200">
                <a:latin typeface="Symbol" charset="0"/>
              </a:rPr>
              <a:t>a, b, g, ...</a:t>
            </a:r>
            <a:endParaRPr lang="cs-CZ" sz="1200">
              <a:latin typeface="Symbol" charset="0"/>
            </a:endParaRPr>
          </a:p>
        </p:txBody>
      </p:sp>
      <p:sp>
        <p:nvSpPr>
          <p:cNvPr id="18466" name="Line 32"/>
          <p:cNvSpPr>
            <a:spLocks noChangeShapeType="1"/>
          </p:cNvSpPr>
          <p:nvPr/>
        </p:nvSpPr>
        <p:spPr bwMode="auto">
          <a:xfrm flipH="1">
            <a:off x="3078163" y="4368800"/>
            <a:ext cx="590550" cy="2762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18467" name="Line 33"/>
          <p:cNvSpPr>
            <a:spLocks noChangeShapeType="1"/>
          </p:cNvSpPr>
          <p:nvPr/>
        </p:nvSpPr>
        <p:spPr bwMode="auto">
          <a:xfrm>
            <a:off x="5651500" y="5589588"/>
            <a:ext cx="622300" cy="3397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pic>
        <p:nvPicPr>
          <p:cNvPr id="18468" name="Picture 34" descr="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23975" y="180975"/>
            <a:ext cx="63976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7637" name="Text Box 37"/>
          <p:cNvSpPr txBox="1">
            <a:spLocks noChangeArrowheads="1"/>
          </p:cNvSpPr>
          <p:nvPr/>
        </p:nvSpPr>
        <p:spPr bwMode="auto">
          <a:xfrm>
            <a:off x="4102100" y="3052763"/>
            <a:ext cx="3803650" cy="611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spAutoFit/>
          </a:bodyPr>
          <a:lstStyle/>
          <a:p>
            <a:pPr>
              <a:defRPr/>
            </a:pPr>
            <a:endParaRPr lang="en-US" sz="1600">
              <a:cs typeface="+mn-cs"/>
            </a:endParaRPr>
          </a:p>
          <a:p>
            <a:pPr>
              <a:defRPr/>
            </a:pPr>
            <a:endParaRPr lang="cs-CZ">
              <a:cs typeface="+mn-cs"/>
            </a:endParaRPr>
          </a:p>
        </p:txBody>
      </p:sp>
      <p:pic>
        <p:nvPicPr>
          <p:cNvPr id="537638" name="Picture 38"/>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32425" y="2427288"/>
            <a:ext cx="3454400" cy="161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537639" name="Rectangle 39"/>
          <p:cNvSpPr>
            <a:spLocks noChangeArrowheads="1"/>
          </p:cNvSpPr>
          <p:nvPr/>
        </p:nvSpPr>
        <p:spPr bwMode="auto">
          <a:xfrm>
            <a:off x="4476750" y="1565275"/>
            <a:ext cx="3830638" cy="942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spAutoFit/>
          </a:bodyPr>
          <a:lstStyle/>
          <a:p>
            <a:pPr algn="l">
              <a:defRPr/>
            </a:pPr>
            <a:r>
              <a:rPr lang="en-US" sz="1400" dirty="0"/>
              <a:t>● Converter materials to detect </a:t>
            </a:r>
          </a:p>
          <a:p>
            <a:pPr algn="l">
              <a:defRPr/>
            </a:pPr>
            <a:r>
              <a:rPr lang="en-US" sz="1400" dirty="0"/>
              <a:t>   - thermal neutrons:</a:t>
            </a:r>
            <a:r>
              <a:rPr lang="en-US" sz="1400" b="1" dirty="0"/>
              <a:t> </a:t>
            </a:r>
            <a:r>
              <a:rPr lang="en-US" sz="1400" dirty="0">
                <a:solidFill>
                  <a:srgbClr val="FF0000"/>
                </a:solidFill>
              </a:rPr>
              <a:t>6Li(n,</a:t>
            </a:r>
            <a:r>
              <a:rPr lang="el-GR" sz="1400" dirty="0">
                <a:solidFill>
                  <a:srgbClr val="FF0000"/>
                </a:solidFill>
              </a:rPr>
              <a:t>α</a:t>
            </a:r>
            <a:r>
              <a:rPr lang="en-US" sz="1400" dirty="0">
                <a:solidFill>
                  <a:srgbClr val="FF0000"/>
                </a:solidFill>
              </a:rPr>
              <a:t>)T, Q=4.78MeV</a:t>
            </a:r>
          </a:p>
          <a:p>
            <a:pPr algn="l">
              <a:defRPr/>
            </a:pPr>
            <a:r>
              <a:rPr lang="en-US" sz="1400" dirty="0">
                <a:solidFill>
                  <a:srgbClr val="FF0000"/>
                </a:solidFill>
              </a:rPr>
              <a:t>                                10B(n,</a:t>
            </a:r>
            <a:r>
              <a:rPr lang="el-GR" sz="1400" dirty="0">
                <a:solidFill>
                  <a:srgbClr val="FF0000"/>
                </a:solidFill>
              </a:rPr>
              <a:t>α</a:t>
            </a:r>
            <a:r>
              <a:rPr lang="en-US" sz="1400" dirty="0">
                <a:solidFill>
                  <a:srgbClr val="FF0000"/>
                </a:solidFill>
              </a:rPr>
              <a:t>)7Li, Q=2.78MeV</a:t>
            </a:r>
          </a:p>
          <a:p>
            <a:pPr algn="l">
              <a:defRPr/>
            </a:pPr>
            <a:r>
              <a:rPr lang="en-US" sz="1400" dirty="0">
                <a:solidFill>
                  <a:srgbClr val="FF0000"/>
                </a:solidFill>
              </a:rPr>
              <a:t>   </a:t>
            </a:r>
            <a:r>
              <a:rPr lang="en-US" sz="1400" dirty="0">
                <a:sym typeface="Symbol" charset="0"/>
              </a:rPr>
              <a:t>- fast neutrons: </a:t>
            </a:r>
            <a:r>
              <a:rPr lang="en-US" sz="1400" dirty="0">
                <a:solidFill>
                  <a:srgbClr val="FF0000"/>
                </a:solidFill>
                <a:sym typeface="Symbol" charset="0"/>
              </a:rPr>
              <a:t>recoiled protons from PE-foil</a:t>
            </a:r>
            <a:endParaRPr lang="cs-CZ" sz="1400" dirty="0">
              <a:solidFill>
                <a:srgbClr val="FF0000"/>
              </a:solidFill>
              <a:sym typeface="Symbol" charset="0"/>
            </a:endParaRPr>
          </a:p>
        </p:txBody>
      </p:sp>
      <p:sp>
        <p:nvSpPr>
          <p:cNvPr id="42" name="Obdélník 41"/>
          <p:cNvSpPr/>
          <p:nvPr/>
        </p:nvSpPr>
        <p:spPr bwMode="auto">
          <a:xfrm flipH="1" flipV="1">
            <a:off x="8704262" y="6857999"/>
            <a:ext cx="45719" cy="45719"/>
          </a:xfrm>
          <a:prstGeom prst="rect">
            <a:avLst/>
          </a:prstGeom>
          <a:solidFill>
            <a:srgbClr val="FFFFFF"/>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a:defRPr/>
            </a:pPr>
            <a:endParaRPr lang="cs-CZ">
              <a:cs typeface="+mn-cs"/>
            </a:endParaRPr>
          </a:p>
        </p:txBody>
      </p:sp>
      <p:sp>
        <p:nvSpPr>
          <p:cNvPr id="3" name="Slide Number Placeholder 2"/>
          <p:cNvSpPr>
            <a:spLocks noGrp="1"/>
          </p:cNvSpPr>
          <p:nvPr>
            <p:ph type="sldNum" sz="quarter" idx="10"/>
          </p:nvPr>
        </p:nvSpPr>
        <p:spPr/>
        <p:txBody>
          <a:bodyPr/>
          <a:lstStyle/>
          <a:p>
            <a:pPr>
              <a:defRPr/>
            </a:pPr>
            <a:fld id="{DCF99F4B-C945-7040-BCC5-6B0D07EB820C}" type="slidenum">
              <a:rPr lang="en-US" smtClean="0"/>
              <a:pPr>
                <a:defRPr/>
              </a:pPr>
              <a:t>3</a:t>
            </a:fld>
            <a:endParaRPr lang="en-US"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3"/>
          <p:cNvSpPr>
            <a:spLocks noGrp="1"/>
          </p:cNvSpPr>
          <p:nvPr>
            <p:ph type="dt" sz="quarter" idx="10"/>
          </p:nvPr>
        </p:nvSpPr>
        <p:spPr>
          <a:xfrm flipH="1" flipV="1">
            <a:off x="8982074" y="6735586"/>
            <a:ext cx="45719" cy="45719"/>
          </a:xfrm>
        </p:spPr>
        <p:txBody>
          <a:bodyPr/>
          <a:lstStyle/>
          <a:p>
            <a:r>
              <a:rPr lang="cs-CZ" smtClean="0">
                <a:solidFill>
                  <a:srgbClr val="40458C"/>
                </a:solidFill>
              </a:rPr>
              <a:t>12.11.2019</a:t>
            </a:r>
            <a:endParaRPr lang="en-US" dirty="0">
              <a:solidFill>
                <a:srgbClr val="40458C"/>
              </a:solidFill>
            </a:endParaRPr>
          </a:p>
        </p:txBody>
      </p:sp>
      <p:sp>
        <p:nvSpPr>
          <p:cNvPr id="215042" name="Rectangle 2"/>
          <p:cNvSpPr>
            <a:spLocks noGrp="1" noChangeArrowheads="1"/>
          </p:cNvSpPr>
          <p:nvPr>
            <p:ph type="title"/>
          </p:nvPr>
        </p:nvSpPr>
        <p:spPr/>
        <p:txBody>
          <a:bodyPr/>
          <a:lstStyle/>
          <a:p>
            <a:r>
              <a:rPr lang="en-US" sz="4000">
                <a:effectLst>
                  <a:outerShdw blurRad="38100" dist="38100" dir="2700000" algn="tl">
                    <a:srgbClr val="DDDDDD"/>
                  </a:outerShdw>
                </a:effectLst>
              </a:rPr>
              <a:t>Motivation – neutron radiography</a:t>
            </a:r>
            <a:endParaRPr lang="cs-CZ" sz="4000">
              <a:effectLst>
                <a:outerShdw blurRad="38100" dist="38100" dir="2700000" algn="tl">
                  <a:srgbClr val="DDDDDD"/>
                </a:outerShdw>
              </a:effectLst>
            </a:endParaRPr>
          </a:p>
        </p:txBody>
      </p:sp>
      <p:pic>
        <p:nvPicPr>
          <p:cNvPr id="215043" name="Picture 3" descr="foto_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5238" y="3251200"/>
            <a:ext cx="3049587" cy="1870075"/>
          </a:xfrm>
          <a:prstGeom prst="rect">
            <a:avLst/>
          </a:prstGeom>
          <a:noFill/>
          <a:extLst>
            <a:ext uri="{909E8E84-426E-40dd-AFC4-6F175D3DCCD1}">
              <a14:hiddenFill xmlns:a14="http://schemas.microsoft.com/office/drawing/2010/main">
                <a:solidFill>
                  <a:srgbClr val="FFFFFF"/>
                </a:solidFill>
              </a14:hiddenFill>
            </a:ext>
          </a:extLst>
        </p:spPr>
      </p:pic>
      <p:sp>
        <p:nvSpPr>
          <p:cNvPr id="215044" name="Text Box 4"/>
          <p:cNvSpPr txBox="1">
            <a:spLocks noChangeAspect="1" noChangeArrowheads="1"/>
          </p:cNvSpPr>
          <p:nvPr/>
        </p:nvSpPr>
        <p:spPr bwMode="auto">
          <a:xfrm>
            <a:off x="1265238" y="5121275"/>
            <a:ext cx="889000"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defTabSz="914400" fontAlgn="base">
              <a:spcBef>
                <a:spcPct val="0"/>
              </a:spcBef>
              <a:spcAft>
                <a:spcPct val="0"/>
              </a:spcAft>
            </a:pPr>
            <a:r>
              <a:rPr lang="en-US" sz="2000" smtClean="0">
                <a:solidFill>
                  <a:srgbClr val="40458C"/>
                </a:solidFill>
                <a:latin typeface="Tahoma" charset="0"/>
                <a:ea typeface="ＭＳ Ｐゴシック" charset="0"/>
              </a:rPr>
              <a:t>X-rays</a:t>
            </a:r>
            <a:endParaRPr lang="cs-CZ" sz="2000" smtClean="0">
              <a:solidFill>
                <a:srgbClr val="40458C"/>
              </a:solidFill>
              <a:latin typeface="Tahoma" charset="0"/>
              <a:ea typeface="ＭＳ Ｐゴシック" charset="0"/>
            </a:endParaRPr>
          </a:p>
        </p:txBody>
      </p:sp>
      <p:sp>
        <p:nvSpPr>
          <p:cNvPr id="215045" name="Text Box 5"/>
          <p:cNvSpPr txBox="1">
            <a:spLocks noChangeAspect="1" noChangeArrowheads="1"/>
          </p:cNvSpPr>
          <p:nvPr/>
        </p:nvSpPr>
        <p:spPr bwMode="auto">
          <a:xfrm>
            <a:off x="5006975" y="5119688"/>
            <a:ext cx="1198563"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defTabSz="914400" fontAlgn="base">
              <a:spcBef>
                <a:spcPct val="0"/>
              </a:spcBef>
              <a:spcAft>
                <a:spcPct val="0"/>
              </a:spcAft>
            </a:pPr>
            <a:r>
              <a:rPr lang="en-US" sz="2000" smtClean="0">
                <a:solidFill>
                  <a:srgbClr val="40458C"/>
                </a:solidFill>
                <a:latin typeface="Tahoma" charset="0"/>
                <a:ea typeface="ＭＳ Ｐゴシック" charset="0"/>
              </a:rPr>
              <a:t>Neutrons</a:t>
            </a:r>
            <a:endParaRPr lang="cs-CZ" sz="2000" smtClean="0">
              <a:solidFill>
                <a:srgbClr val="40458C"/>
              </a:solidFill>
              <a:latin typeface="Tahoma" charset="0"/>
              <a:ea typeface="ＭＳ Ｐゴシック" charset="0"/>
            </a:endParaRPr>
          </a:p>
        </p:txBody>
      </p:sp>
      <p:pic>
        <p:nvPicPr>
          <p:cNvPr id="215046" name="Picture 6" descr="foto_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6975" y="3251200"/>
            <a:ext cx="3013075" cy="1868488"/>
          </a:xfrm>
          <a:prstGeom prst="rect">
            <a:avLst/>
          </a:prstGeom>
          <a:noFill/>
          <a:extLst>
            <a:ext uri="{909E8E84-426E-40dd-AFC4-6F175D3DCCD1}">
              <a14:hiddenFill xmlns:a14="http://schemas.microsoft.com/office/drawing/2010/main">
                <a:solidFill>
                  <a:srgbClr val="FFFFFF"/>
                </a:solidFill>
              </a14:hiddenFill>
            </a:ext>
          </a:extLst>
        </p:spPr>
      </p:pic>
      <p:sp>
        <p:nvSpPr>
          <p:cNvPr id="215047" name="Text Box 7"/>
          <p:cNvSpPr txBox="1">
            <a:spLocks noChangeArrowheads="1"/>
          </p:cNvSpPr>
          <p:nvPr/>
        </p:nvSpPr>
        <p:spPr bwMode="auto">
          <a:xfrm>
            <a:off x="781050" y="1719263"/>
            <a:ext cx="7843838"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174625" indent="-174625">
              <a:defRPr sz="2400">
                <a:solidFill>
                  <a:schemeClr val="tx1"/>
                </a:solidFill>
                <a:latin typeface="Times New Roman" charset="0"/>
                <a:ea typeface="ＭＳ Ｐゴシック" charset="0"/>
              </a:defRPr>
            </a:lvl1pPr>
            <a:lvl2pPr>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fontAlgn="base">
              <a:spcBef>
                <a:spcPct val="0"/>
              </a:spcBef>
              <a:spcAft>
                <a:spcPct val="0"/>
              </a:spcAft>
              <a:defRPr sz="2400">
                <a:solidFill>
                  <a:schemeClr val="tx1"/>
                </a:solidFill>
                <a:latin typeface="Times New Roman" charset="0"/>
                <a:ea typeface="ＭＳ Ｐゴシック" charset="0"/>
              </a:defRPr>
            </a:lvl6pPr>
            <a:lvl7pPr fontAlgn="base">
              <a:spcBef>
                <a:spcPct val="0"/>
              </a:spcBef>
              <a:spcAft>
                <a:spcPct val="0"/>
              </a:spcAft>
              <a:defRPr sz="2400">
                <a:solidFill>
                  <a:schemeClr val="tx1"/>
                </a:solidFill>
                <a:latin typeface="Times New Roman" charset="0"/>
                <a:ea typeface="ＭＳ Ｐゴシック" charset="0"/>
              </a:defRPr>
            </a:lvl7pPr>
            <a:lvl8pPr fontAlgn="base">
              <a:spcBef>
                <a:spcPct val="0"/>
              </a:spcBef>
              <a:spcAft>
                <a:spcPct val="0"/>
              </a:spcAft>
              <a:defRPr sz="2400">
                <a:solidFill>
                  <a:schemeClr val="tx1"/>
                </a:solidFill>
                <a:latin typeface="Times New Roman" charset="0"/>
                <a:ea typeface="ＭＳ Ｐゴシック" charset="0"/>
              </a:defRPr>
            </a:lvl8pPr>
            <a:lvl9pPr fontAlgn="base">
              <a:spcBef>
                <a:spcPct val="0"/>
              </a:spcBef>
              <a:spcAft>
                <a:spcPct val="0"/>
              </a:spcAft>
              <a:defRPr sz="2400">
                <a:solidFill>
                  <a:schemeClr val="tx1"/>
                </a:solidFill>
                <a:latin typeface="Times New Roman" charset="0"/>
                <a:ea typeface="ＭＳ Ｐゴシック" charset="0"/>
              </a:defRPr>
            </a:lvl9pPr>
          </a:lstStyle>
          <a:p>
            <a:pPr defTabSz="914400" fontAlgn="base">
              <a:spcBef>
                <a:spcPct val="0"/>
              </a:spcBef>
              <a:spcAft>
                <a:spcPct val="0"/>
              </a:spcAft>
              <a:buFontTx/>
              <a:buChar char="•"/>
            </a:pPr>
            <a:r>
              <a:rPr lang="en-US" sz="1600" smtClean="0">
                <a:solidFill>
                  <a:srgbClr val="40458C"/>
                </a:solidFill>
                <a:latin typeface="Tahoma" charset="0"/>
              </a:rPr>
              <a:t>While X-rays are attenuated more effectively by heavier materials like metals, neutrons allow to image some light materials such as hydrogenous substances with high contrast. </a:t>
            </a:r>
          </a:p>
          <a:p>
            <a:pPr defTabSz="914400" fontAlgn="base">
              <a:spcBef>
                <a:spcPct val="0"/>
              </a:spcBef>
              <a:spcAft>
                <a:spcPct val="0"/>
              </a:spcAft>
              <a:buFontTx/>
              <a:buChar char="•"/>
            </a:pPr>
            <a:r>
              <a:rPr lang="en-US" sz="1600" smtClean="0">
                <a:solidFill>
                  <a:srgbClr val="40458C"/>
                </a:solidFill>
                <a:latin typeface="Tahoma" charset="0"/>
              </a:rPr>
              <a:t>Neutron radiography can serve as complementary technique to X-ray radiography</a:t>
            </a:r>
          </a:p>
        </p:txBody>
      </p:sp>
      <p:sp>
        <p:nvSpPr>
          <p:cNvPr id="215048" name="Text Box 8"/>
          <p:cNvSpPr txBox="1">
            <a:spLocks noChangeArrowheads="1"/>
          </p:cNvSpPr>
          <p:nvPr/>
        </p:nvSpPr>
        <p:spPr bwMode="auto">
          <a:xfrm>
            <a:off x="847725" y="5776913"/>
            <a:ext cx="7843838"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defTabSz="914400" fontAlgn="base">
              <a:spcBef>
                <a:spcPct val="0"/>
              </a:spcBef>
              <a:spcAft>
                <a:spcPct val="0"/>
              </a:spcAft>
            </a:pPr>
            <a:r>
              <a:rPr lang="en-US" sz="1600" dirty="0" smtClean="0">
                <a:solidFill>
                  <a:srgbClr val="40458C"/>
                </a:solidFill>
                <a:latin typeface="Tahoma" charset="0"/>
                <a:ea typeface="ＭＳ Ｐゴシック" charset="0"/>
              </a:rPr>
              <a:t>In the X-ray image, the metal parts of the photo camera are seen clearly, while the neutron radiogram shows details of the plastic parts (Courtesy of E. Lehmann, PSI)</a:t>
            </a:r>
          </a:p>
        </p:txBody>
      </p:sp>
      <p:sp>
        <p:nvSpPr>
          <p:cNvPr id="2" name="Footer Placeholder 1"/>
          <p:cNvSpPr>
            <a:spLocks noGrp="1"/>
          </p:cNvSpPr>
          <p:nvPr>
            <p:ph type="ftr" sz="quarter" idx="12"/>
          </p:nvPr>
        </p:nvSpPr>
        <p:spPr/>
        <p:txBody>
          <a:bodyPr/>
          <a:lstStyle/>
          <a:p>
            <a:pPr>
              <a:defRPr/>
            </a:pPr>
            <a:r>
              <a:rPr lang="en-US" smtClean="0"/>
              <a:t>SP, IEEE RT School, 10.-15.2019, Kuala Lumpur, Malaysia</a:t>
            </a:r>
            <a:endParaRPr lang="en-US" dirty="0"/>
          </a:p>
        </p:txBody>
      </p:sp>
      <p:sp>
        <p:nvSpPr>
          <p:cNvPr id="5" name="TextBox 4"/>
          <p:cNvSpPr txBox="1"/>
          <p:nvPr/>
        </p:nvSpPr>
        <p:spPr>
          <a:xfrm>
            <a:off x="355599" y="6411973"/>
            <a:ext cx="909639" cy="246221"/>
          </a:xfrm>
          <a:prstGeom prst="rect">
            <a:avLst/>
          </a:prstGeom>
          <a:noFill/>
        </p:spPr>
        <p:txBody>
          <a:bodyPr wrap="square" rtlCol="0">
            <a:spAutoFit/>
          </a:bodyPr>
          <a:lstStyle/>
          <a:p>
            <a:r>
              <a:rPr lang="en-US" sz="1000" dirty="0" smtClean="0"/>
              <a:t>3.7.2014</a:t>
            </a:r>
            <a:endParaRPr lang="en-US" sz="1000" dirty="0"/>
          </a:p>
        </p:txBody>
      </p:sp>
      <p:sp>
        <p:nvSpPr>
          <p:cNvPr id="3" name="Slide Number Placeholder 2"/>
          <p:cNvSpPr>
            <a:spLocks noGrp="1"/>
          </p:cNvSpPr>
          <p:nvPr>
            <p:ph type="sldNum" sz="quarter" idx="10"/>
          </p:nvPr>
        </p:nvSpPr>
        <p:spPr/>
        <p:txBody>
          <a:bodyPr/>
          <a:lstStyle/>
          <a:p>
            <a:pPr>
              <a:defRPr/>
            </a:pPr>
            <a:fld id="{DCF99F4B-C945-7040-BCC5-6B0D07EB820C}" type="slidenum">
              <a:rPr lang="en-US" smtClean="0"/>
              <a:pPr>
                <a:defRPr/>
              </a:pPr>
              <a:t>30</a:t>
            </a:fld>
            <a:endParaRPr lang="en-US" dirty="0"/>
          </a:p>
        </p:txBody>
      </p:sp>
    </p:spTree>
    <p:extLst>
      <p:ext uri="{BB962C8B-B14F-4D97-AF65-F5344CB8AC3E}">
        <p14:creationId xmlns:p14="http://schemas.microsoft.com/office/powerpoint/2010/main" val="1062509885"/>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395111" y="155223"/>
            <a:ext cx="8311445" cy="1227667"/>
          </a:xfrm>
        </p:spPr>
        <p:txBody>
          <a:bodyPr/>
          <a:lstStyle/>
          <a:p>
            <a:pPr algn="ctr">
              <a:defRPr/>
            </a:pPr>
            <a:r>
              <a:rPr lang="cs-CZ" dirty="0" err="1"/>
              <a:t>The</a:t>
            </a:r>
            <a:r>
              <a:rPr lang="cs-CZ" dirty="0"/>
              <a:t> </a:t>
            </a:r>
            <a:r>
              <a:rPr lang="cs-CZ" dirty="0" err="1" smtClean="0"/>
              <a:t>Neutronography</a:t>
            </a:r>
            <a:r>
              <a:rPr lang="cs-CZ" dirty="0" smtClean="0"/>
              <a:t> </a:t>
            </a:r>
            <a:r>
              <a:rPr lang="cs-CZ" sz="2000" dirty="0" err="1" smtClean="0"/>
              <a:t>based</a:t>
            </a:r>
            <a:r>
              <a:rPr lang="cs-CZ" sz="2000" dirty="0" smtClean="0"/>
              <a:t> on </a:t>
            </a:r>
            <a:br>
              <a:rPr lang="cs-CZ" sz="2000" dirty="0" smtClean="0"/>
            </a:br>
            <a:r>
              <a:rPr lang="en-US" sz="2400" baseline="30000" dirty="0" smtClean="0">
                <a:solidFill>
                  <a:srgbClr val="FF0000"/>
                </a:solidFill>
              </a:rPr>
              <a:t>6</a:t>
            </a:r>
            <a:r>
              <a:rPr lang="en-US" sz="2400" dirty="0" smtClean="0">
                <a:solidFill>
                  <a:srgbClr val="FF0000"/>
                </a:solidFill>
              </a:rPr>
              <a:t>Li</a:t>
            </a:r>
            <a:r>
              <a:rPr lang="en-US" sz="2400" dirty="0">
                <a:solidFill>
                  <a:srgbClr val="FF0000"/>
                </a:solidFill>
              </a:rPr>
              <a:t>(n,</a:t>
            </a:r>
            <a:r>
              <a:rPr lang="el-GR" sz="2400" dirty="0">
                <a:solidFill>
                  <a:srgbClr val="FF0000"/>
                </a:solidFill>
              </a:rPr>
              <a:t>α</a:t>
            </a:r>
            <a:r>
              <a:rPr lang="en-US" sz="2400" dirty="0">
                <a:solidFill>
                  <a:srgbClr val="FF0000"/>
                </a:solidFill>
              </a:rPr>
              <a:t>)T, Q=</a:t>
            </a:r>
            <a:r>
              <a:rPr lang="en-US" sz="2400" dirty="0" smtClean="0">
                <a:solidFill>
                  <a:srgbClr val="FF0000"/>
                </a:solidFill>
              </a:rPr>
              <a:t>4.78MeV and</a:t>
            </a:r>
            <a:r>
              <a:rPr lang="en-US" sz="2400" baseline="30000" dirty="0" smtClean="0">
                <a:solidFill>
                  <a:srgbClr val="FF0000"/>
                </a:solidFill>
              </a:rPr>
              <a:t>10</a:t>
            </a:r>
            <a:r>
              <a:rPr lang="en-US" sz="2400" dirty="0" smtClean="0">
                <a:solidFill>
                  <a:srgbClr val="FF0000"/>
                </a:solidFill>
              </a:rPr>
              <a:t>B</a:t>
            </a:r>
            <a:r>
              <a:rPr lang="en-US" sz="2400" dirty="0">
                <a:solidFill>
                  <a:srgbClr val="FF0000"/>
                </a:solidFill>
              </a:rPr>
              <a:t>(n,</a:t>
            </a:r>
            <a:r>
              <a:rPr lang="el-GR" sz="2400" dirty="0">
                <a:solidFill>
                  <a:srgbClr val="FF0000"/>
                </a:solidFill>
              </a:rPr>
              <a:t>α</a:t>
            </a:r>
            <a:r>
              <a:rPr lang="en-US" sz="2400" dirty="0">
                <a:solidFill>
                  <a:srgbClr val="FF0000"/>
                </a:solidFill>
              </a:rPr>
              <a:t>)</a:t>
            </a:r>
            <a:r>
              <a:rPr lang="en-US" sz="2400" baseline="30000" dirty="0">
                <a:solidFill>
                  <a:srgbClr val="FF0000"/>
                </a:solidFill>
              </a:rPr>
              <a:t>7</a:t>
            </a:r>
            <a:r>
              <a:rPr lang="en-US" sz="2400" dirty="0">
                <a:solidFill>
                  <a:srgbClr val="FF0000"/>
                </a:solidFill>
              </a:rPr>
              <a:t>Li, Q=</a:t>
            </a:r>
            <a:r>
              <a:rPr lang="en-US" sz="2400" dirty="0" smtClean="0">
                <a:solidFill>
                  <a:srgbClr val="FF0000"/>
                </a:solidFill>
              </a:rPr>
              <a:t>2.78MeV</a:t>
            </a:r>
            <a:br>
              <a:rPr lang="en-US" sz="2400" dirty="0" smtClean="0">
                <a:solidFill>
                  <a:srgbClr val="FF0000"/>
                </a:solidFill>
              </a:rPr>
            </a:br>
            <a:r>
              <a:rPr lang="en-US" sz="1800" dirty="0" smtClean="0">
                <a:solidFill>
                  <a:srgbClr val="0000FF"/>
                </a:solidFill>
              </a:rPr>
              <a:t>(</a:t>
            </a:r>
            <a:r>
              <a:rPr lang="en-US" sz="1800" dirty="0">
                <a:solidFill>
                  <a:srgbClr val="0000FF"/>
                </a:solidFill>
              </a:rPr>
              <a:t>e</a:t>
            </a:r>
            <a:r>
              <a:rPr lang="en-US" sz="1800" dirty="0" smtClean="0">
                <a:solidFill>
                  <a:srgbClr val="0000FF"/>
                </a:solidFill>
              </a:rPr>
              <a:t>nergetic charged products define interaction with deeply </a:t>
            </a:r>
            <a:r>
              <a:rPr lang="en-US" sz="1800" dirty="0" err="1" smtClean="0">
                <a:solidFill>
                  <a:srgbClr val="0000FF"/>
                </a:solidFill>
              </a:rPr>
              <a:t>subpixel</a:t>
            </a:r>
            <a:r>
              <a:rPr lang="en-US" sz="1800" dirty="0" smtClean="0">
                <a:solidFill>
                  <a:srgbClr val="0000FF"/>
                </a:solidFill>
              </a:rPr>
              <a:t> resolution)</a:t>
            </a:r>
            <a:endParaRPr lang="cs-CZ" sz="1800" dirty="0">
              <a:solidFill>
                <a:srgbClr val="0000FF"/>
              </a:solidFill>
            </a:endParaRPr>
          </a:p>
        </p:txBody>
      </p:sp>
      <p:sp>
        <p:nvSpPr>
          <p:cNvPr id="4" name="Content Placeholder 3" descr="Rectangle: Click to edit Master text styles&#10;Second level&#10;Third level&#10;Fourth level&#10;Fifth level"/>
          <p:cNvSpPr>
            <a:spLocks noGrp="1"/>
          </p:cNvSpPr>
          <p:nvPr>
            <p:ph idx="1"/>
          </p:nvPr>
        </p:nvSpPr>
        <p:spPr/>
        <p:txBody>
          <a:bodyPr/>
          <a:lstStyle/>
          <a:p>
            <a:pPr marL="327600" indent="-327600">
              <a:buFont typeface="Wingdings" charset="2"/>
              <a:buChar char="u"/>
              <a:defRPr/>
            </a:pPr>
            <a:endParaRPr lang="en-US"/>
          </a:p>
        </p:txBody>
      </p:sp>
      <p:sp>
        <p:nvSpPr>
          <p:cNvPr id="31" name="Date Placeholder 3"/>
          <p:cNvSpPr>
            <a:spLocks noGrp="1"/>
          </p:cNvSpPr>
          <p:nvPr>
            <p:ph type="dt" sz="quarter" idx="11"/>
          </p:nvPr>
        </p:nvSpPr>
        <p:spPr>
          <a:xfrm>
            <a:off x="1" y="6426200"/>
            <a:ext cx="963486" cy="488950"/>
          </a:xfrm>
        </p:spPr>
        <p:txBody>
          <a:bodyPr/>
          <a:lstStyle/>
          <a:p>
            <a:pPr>
              <a:defRPr/>
            </a:pPr>
            <a:r>
              <a:rPr lang="cs-CZ" smtClean="0"/>
              <a:t>12.11.2019</a:t>
            </a:r>
            <a:endParaRPr lang="en-US" dirty="0"/>
          </a:p>
        </p:txBody>
      </p:sp>
      <p:sp>
        <p:nvSpPr>
          <p:cNvPr id="44036" name="Footer Placeholder 4"/>
          <p:cNvSpPr>
            <a:spLocks noGrp="1"/>
          </p:cNvSpPr>
          <p:nvPr>
            <p:ph type="ftr" sz="quarter" idx="12"/>
          </p:nvPr>
        </p:nvSpPr>
        <p:spPr bwMode="auto">
          <a:xfrm>
            <a:off x="963487" y="6475816"/>
            <a:ext cx="6831997"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cs-CZ" sz="1200" smtClean="0"/>
              <a:t>SP, IEEE RT School, 10.-15.2019, Kuala Lumpur, Malaysia</a:t>
            </a:r>
            <a:endParaRPr lang="en-US" sz="1200" dirty="0"/>
          </a:p>
        </p:txBody>
      </p:sp>
      <p:pic>
        <p:nvPicPr>
          <p:cNvPr id="6656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6788" y="2427288"/>
            <a:ext cx="1555750" cy="150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grpSp>
        <p:nvGrpSpPr>
          <p:cNvPr id="44038" name="Group 7"/>
          <p:cNvGrpSpPr>
            <a:grpSpLocks/>
          </p:cNvGrpSpPr>
          <p:nvPr/>
        </p:nvGrpSpPr>
        <p:grpSpPr bwMode="auto">
          <a:xfrm>
            <a:off x="711200" y="2362200"/>
            <a:ext cx="1109663" cy="1697038"/>
            <a:chOff x="816" y="1728"/>
            <a:chExt cx="528" cy="1008"/>
          </a:xfrm>
        </p:grpSpPr>
        <p:sp>
          <p:nvSpPr>
            <p:cNvPr id="2" name="Line 8"/>
            <p:cNvSpPr>
              <a:spLocks noChangeShapeType="1"/>
            </p:cNvSpPr>
            <p:nvPr/>
          </p:nvSpPr>
          <p:spPr bwMode="auto">
            <a:xfrm>
              <a:off x="816" y="2352"/>
              <a:ext cx="0" cy="38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p>
          </p:txBody>
        </p:sp>
        <p:sp>
          <p:nvSpPr>
            <p:cNvPr id="3" name="Line 9"/>
            <p:cNvSpPr>
              <a:spLocks noChangeShapeType="1"/>
            </p:cNvSpPr>
            <p:nvPr/>
          </p:nvSpPr>
          <p:spPr bwMode="auto">
            <a:xfrm>
              <a:off x="1344" y="1728"/>
              <a:ext cx="0" cy="38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p>
          </p:txBody>
        </p:sp>
        <p:sp>
          <p:nvSpPr>
            <p:cNvPr id="66570" name="Line 10"/>
            <p:cNvSpPr>
              <a:spLocks noChangeShapeType="1"/>
            </p:cNvSpPr>
            <p:nvPr/>
          </p:nvSpPr>
          <p:spPr bwMode="auto">
            <a:xfrm flipV="1">
              <a:off x="816" y="1728"/>
              <a:ext cx="528" cy="62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p>
          </p:txBody>
        </p:sp>
        <p:sp>
          <p:nvSpPr>
            <p:cNvPr id="66571" name="Line 11"/>
            <p:cNvSpPr>
              <a:spLocks noChangeShapeType="1"/>
            </p:cNvSpPr>
            <p:nvPr/>
          </p:nvSpPr>
          <p:spPr bwMode="auto">
            <a:xfrm flipV="1">
              <a:off x="816" y="2112"/>
              <a:ext cx="528" cy="62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p>
          </p:txBody>
        </p:sp>
      </p:grpSp>
      <p:grpSp>
        <p:nvGrpSpPr>
          <p:cNvPr id="44039" name="Group 12"/>
          <p:cNvGrpSpPr>
            <a:grpSpLocks/>
          </p:cNvGrpSpPr>
          <p:nvPr/>
        </p:nvGrpSpPr>
        <p:grpSpPr bwMode="auto">
          <a:xfrm>
            <a:off x="849313" y="2819400"/>
            <a:ext cx="1941512" cy="782638"/>
            <a:chOff x="288" y="1776"/>
            <a:chExt cx="1344" cy="576"/>
          </a:xfrm>
        </p:grpSpPr>
        <p:sp>
          <p:nvSpPr>
            <p:cNvPr id="66573" name="Line 13"/>
            <p:cNvSpPr>
              <a:spLocks noChangeShapeType="1"/>
            </p:cNvSpPr>
            <p:nvPr/>
          </p:nvSpPr>
          <p:spPr bwMode="auto">
            <a:xfrm>
              <a:off x="864" y="1776"/>
              <a:ext cx="76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p>
          </p:txBody>
        </p:sp>
        <p:sp>
          <p:nvSpPr>
            <p:cNvPr id="66574" name="Line 14"/>
            <p:cNvSpPr>
              <a:spLocks noChangeShapeType="1"/>
            </p:cNvSpPr>
            <p:nvPr/>
          </p:nvSpPr>
          <p:spPr bwMode="auto">
            <a:xfrm>
              <a:off x="672" y="1968"/>
              <a:ext cx="82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p>
          </p:txBody>
        </p:sp>
        <p:sp>
          <p:nvSpPr>
            <p:cNvPr id="66575" name="Line 15"/>
            <p:cNvSpPr>
              <a:spLocks noChangeShapeType="1"/>
            </p:cNvSpPr>
            <p:nvPr/>
          </p:nvSpPr>
          <p:spPr bwMode="auto">
            <a:xfrm>
              <a:off x="480" y="2160"/>
              <a:ext cx="86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p>
          </p:txBody>
        </p:sp>
        <p:sp>
          <p:nvSpPr>
            <p:cNvPr id="66576" name="Line 16"/>
            <p:cNvSpPr>
              <a:spLocks noChangeShapeType="1"/>
            </p:cNvSpPr>
            <p:nvPr/>
          </p:nvSpPr>
          <p:spPr bwMode="auto">
            <a:xfrm>
              <a:off x="288" y="2352"/>
              <a:ext cx="91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p>
          </p:txBody>
        </p:sp>
      </p:grpSp>
      <p:pic>
        <p:nvPicPr>
          <p:cNvPr id="66577"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16413" y="1774825"/>
            <a:ext cx="1195387" cy="261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grpSp>
        <p:nvGrpSpPr>
          <p:cNvPr id="44041" name="Group 18"/>
          <p:cNvGrpSpPr>
            <a:grpSpLocks/>
          </p:cNvGrpSpPr>
          <p:nvPr/>
        </p:nvGrpSpPr>
        <p:grpSpPr bwMode="auto">
          <a:xfrm>
            <a:off x="4316413" y="1905000"/>
            <a:ext cx="1109662" cy="2546350"/>
            <a:chOff x="3840" y="1152"/>
            <a:chExt cx="768" cy="1872"/>
          </a:xfrm>
        </p:grpSpPr>
        <p:sp>
          <p:nvSpPr>
            <p:cNvPr id="66579" name="Line 19"/>
            <p:cNvSpPr>
              <a:spLocks noChangeShapeType="1"/>
            </p:cNvSpPr>
            <p:nvPr/>
          </p:nvSpPr>
          <p:spPr bwMode="auto">
            <a:xfrm>
              <a:off x="3840" y="1920"/>
              <a:ext cx="0" cy="110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p>
          </p:txBody>
        </p:sp>
        <p:sp>
          <p:nvSpPr>
            <p:cNvPr id="66580" name="Line 20"/>
            <p:cNvSpPr>
              <a:spLocks noChangeShapeType="1"/>
            </p:cNvSpPr>
            <p:nvPr/>
          </p:nvSpPr>
          <p:spPr bwMode="auto">
            <a:xfrm>
              <a:off x="4608" y="1152"/>
              <a:ext cx="0" cy="110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p>
          </p:txBody>
        </p:sp>
        <p:sp>
          <p:nvSpPr>
            <p:cNvPr id="66581" name="Line 21"/>
            <p:cNvSpPr>
              <a:spLocks noChangeShapeType="1"/>
            </p:cNvSpPr>
            <p:nvPr/>
          </p:nvSpPr>
          <p:spPr bwMode="auto">
            <a:xfrm flipV="1">
              <a:off x="3840" y="1152"/>
              <a:ext cx="768" cy="77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p>
          </p:txBody>
        </p:sp>
        <p:sp>
          <p:nvSpPr>
            <p:cNvPr id="66582" name="Line 22"/>
            <p:cNvSpPr>
              <a:spLocks noChangeShapeType="1"/>
            </p:cNvSpPr>
            <p:nvPr/>
          </p:nvSpPr>
          <p:spPr bwMode="auto">
            <a:xfrm flipV="1">
              <a:off x="3840" y="2251"/>
              <a:ext cx="768" cy="77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p>
          </p:txBody>
        </p:sp>
      </p:grpSp>
      <p:grpSp>
        <p:nvGrpSpPr>
          <p:cNvPr id="44042" name="Group 23"/>
          <p:cNvGrpSpPr>
            <a:grpSpLocks/>
          </p:cNvGrpSpPr>
          <p:nvPr/>
        </p:nvGrpSpPr>
        <p:grpSpPr bwMode="auto">
          <a:xfrm>
            <a:off x="3206750" y="2819400"/>
            <a:ext cx="1871663" cy="782638"/>
            <a:chOff x="1920" y="1776"/>
            <a:chExt cx="1296" cy="576"/>
          </a:xfrm>
        </p:grpSpPr>
        <p:sp>
          <p:nvSpPr>
            <p:cNvPr id="66584" name="Line 24"/>
            <p:cNvSpPr>
              <a:spLocks noChangeShapeType="1"/>
            </p:cNvSpPr>
            <p:nvPr/>
          </p:nvSpPr>
          <p:spPr bwMode="auto">
            <a:xfrm>
              <a:off x="2544" y="1776"/>
              <a:ext cx="67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p>
          </p:txBody>
        </p:sp>
        <p:sp>
          <p:nvSpPr>
            <p:cNvPr id="66585" name="Line 25"/>
            <p:cNvSpPr>
              <a:spLocks noChangeShapeType="1"/>
            </p:cNvSpPr>
            <p:nvPr/>
          </p:nvSpPr>
          <p:spPr bwMode="auto">
            <a:xfrm>
              <a:off x="2352" y="1968"/>
              <a:ext cx="72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p>
          </p:txBody>
        </p:sp>
        <p:sp>
          <p:nvSpPr>
            <p:cNvPr id="66586" name="Line 26"/>
            <p:cNvSpPr>
              <a:spLocks noChangeShapeType="1"/>
            </p:cNvSpPr>
            <p:nvPr/>
          </p:nvSpPr>
          <p:spPr bwMode="auto">
            <a:xfrm>
              <a:off x="2112" y="2160"/>
              <a:ext cx="76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p>
          </p:txBody>
        </p:sp>
        <p:sp>
          <p:nvSpPr>
            <p:cNvPr id="66587" name="Line 27"/>
            <p:cNvSpPr>
              <a:spLocks noChangeShapeType="1"/>
            </p:cNvSpPr>
            <p:nvPr/>
          </p:nvSpPr>
          <p:spPr bwMode="auto">
            <a:xfrm>
              <a:off x="1920" y="2352"/>
              <a:ext cx="76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p>
          </p:txBody>
        </p:sp>
      </p:grpSp>
      <p:sp>
        <p:nvSpPr>
          <p:cNvPr id="66588" name="Text Box 28"/>
          <p:cNvSpPr txBox="1">
            <a:spLocks noChangeArrowheads="1"/>
          </p:cNvSpPr>
          <p:nvPr/>
        </p:nvSpPr>
        <p:spPr bwMode="auto">
          <a:xfrm>
            <a:off x="2081213" y="4635500"/>
            <a:ext cx="19304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defRPr/>
            </a:pPr>
            <a:r>
              <a:rPr lang="en-US" sz="2400"/>
              <a:t>Specimen attenuating the beam</a:t>
            </a:r>
          </a:p>
        </p:txBody>
      </p:sp>
      <p:sp>
        <p:nvSpPr>
          <p:cNvPr id="66589" name="Text Box 29"/>
          <p:cNvSpPr txBox="1">
            <a:spLocks noChangeArrowheads="1"/>
          </p:cNvSpPr>
          <p:nvPr/>
        </p:nvSpPr>
        <p:spPr bwMode="auto">
          <a:xfrm>
            <a:off x="4125913" y="4641850"/>
            <a:ext cx="170497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defRPr/>
            </a:pPr>
            <a:r>
              <a:rPr lang="en-US" sz="2400"/>
              <a:t>Shadow on detector</a:t>
            </a:r>
          </a:p>
          <a:p>
            <a:pPr>
              <a:defRPr/>
            </a:pPr>
            <a:r>
              <a:rPr lang="en-US" sz="2400"/>
              <a:t>plane</a:t>
            </a:r>
          </a:p>
        </p:txBody>
      </p:sp>
      <p:sp>
        <p:nvSpPr>
          <p:cNvPr id="66591" name="Rectangle 31"/>
          <p:cNvSpPr>
            <a:spLocks noChangeArrowheads="1"/>
          </p:cNvSpPr>
          <p:nvPr/>
        </p:nvSpPr>
        <p:spPr bwMode="auto">
          <a:xfrm>
            <a:off x="6178550" y="3209925"/>
            <a:ext cx="2425700" cy="20891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pic>
        <p:nvPicPr>
          <p:cNvPr id="66592" name="Picture 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88075" y="3602038"/>
            <a:ext cx="2346325" cy="148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66593" name="Text Box 33"/>
          <p:cNvSpPr txBox="1">
            <a:spLocks noChangeArrowheads="1"/>
          </p:cNvSpPr>
          <p:nvPr/>
        </p:nvSpPr>
        <p:spPr bwMode="auto">
          <a:xfrm>
            <a:off x="6364288" y="5356225"/>
            <a:ext cx="21224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spAutoFit/>
          </a:bodyPr>
          <a:lstStyle/>
          <a:p>
            <a:pPr>
              <a:defRPr/>
            </a:pPr>
            <a:r>
              <a:rPr lang="en-US" sz="2400"/>
              <a:t>Neutronogram</a:t>
            </a:r>
          </a:p>
        </p:txBody>
      </p:sp>
      <p:sp>
        <p:nvSpPr>
          <p:cNvPr id="66595" name="Text Box 35"/>
          <p:cNvSpPr txBox="1">
            <a:spLocks noChangeArrowheads="1"/>
          </p:cNvSpPr>
          <p:nvPr/>
        </p:nvSpPr>
        <p:spPr bwMode="auto">
          <a:xfrm>
            <a:off x="0" y="4660900"/>
            <a:ext cx="2255838"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defRPr/>
            </a:pPr>
            <a:r>
              <a:rPr lang="en-US" sz="2400"/>
              <a:t>Parallel beam of thermal neutrons</a:t>
            </a:r>
          </a:p>
        </p:txBody>
      </p:sp>
      <p:sp>
        <p:nvSpPr>
          <p:cNvPr id="33" name="Obdélník 32"/>
          <p:cNvSpPr/>
          <p:nvPr/>
        </p:nvSpPr>
        <p:spPr bwMode="auto">
          <a:xfrm flipH="1" flipV="1">
            <a:off x="8812212" y="6845300"/>
            <a:ext cx="45719" cy="69850"/>
          </a:xfrm>
          <a:prstGeom prst="rect">
            <a:avLst/>
          </a:prstGeom>
          <a:solidFill>
            <a:srgbClr val="FFFFFF"/>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a:defRPr/>
            </a:pPr>
            <a:endParaRPr lang="cs-CZ">
              <a:cs typeface="+mn-cs"/>
            </a:endParaRPr>
          </a:p>
        </p:txBody>
      </p:sp>
      <p:sp>
        <p:nvSpPr>
          <p:cNvPr id="6" name="Slide Number Placeholder 5"/>
          <p:cNvSpPr>
            <a:spLocks noGrp="1"/>
          </p:cNvSpPr>
          <p:nvPr>
            <p:ph type="sldNum" sz="quarter" idx="10"/>
          </p:nvPr>
        </p:nvSpPr>
        <p:spPr/>
        <p:txBody>
          <a:bodyPr/>
          <a:lstStyle/>
          <a:p>
            <a:pPr>
              <a:defRPr/>
            </a:pPr>
            <a:fld id="{DCF99F4B-C945-7040-BCC5-6B0D07EB820C}" type="slidenum">
              <a:rPr lang="en-US" smtClean="0"/>
              <a:pPr>
                <a:defRPr/>
              </a:pPr>
              <a:t>31</a:t>
            </a:fld>
            <a:endParaRPr lang="en-US"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p:txBody>
          <a:bodyPr/>
          <a:lstStyle/>
          <a:p>
            <a:pPr algn="ctr">
              <a:defRPr/>
            </a:pPr>
            <a:r>
              <a:rPr lang="en-US" sz="3600" dirty="0"/>
              <a:t>Flower behind Al </a:t>
            </a:r>
            <a:r>
              <a:rPr lang="en-US" sz="3600" dirty="0" smtClean="0"/>
              <a:t>plate</a:t>
            </a:r>
            <a:br>
              <a:rPr lang="en-US" sz="3600" dirty="0" smtClean="0"/>
            </a:br>
            <a:r>
              <a:rPr lang="en-US" sz="2000" dirty="0" smtClean="0">
                <a:solidFill>
                  <a:srgbClr val="FF0000"/>
                </a:solidFill>
              </a:rPr>
              <a:t>Look through metal with thermal neutron beam at NPI </a:t>
            </a:r>
            <a:r>
              <a:rPr lang="en-US" sz="2000" dirty="0" err="1" smtClean="0">
                <a:solidFill>
                  <a:srgbClr val="FF0000"/>
                </a:solidFill>
              </a:rPr>
              <a:t>Rez</a:t>
            </a:r>
            <a:endParaRPr lang="cs-CZ" sz="2000" dirty="0"/>
          </a:p>
        </p:txBody>
      </p:sp>
      <p:sp>
        <p:nvSpPr>
          <p:cNvPr id="2" name="Content Placeholder 1" descr="Rectangle: Click to edit Master text styles&#10;Second level&#10;Third level&#10;Fourth level&#10;Fifth level"/>
          <p:cNvSpPr>
            <a:spLocks noGrp="1"/>
          </p:cNvSpPr>
          <p:nvPr>
            <p:ph idx="1"/>
          </p:nvPr>
        </p:nvSpPr>
        <p:spPr/>
        <p:txBody>
          <a:bodyPr/>
          <a:lstStyle/>
          <a:p>
            <a:pPr marL="327600" indent="-327600">
              <a:buFont typeface="Wingdings" charset="2"/>
              <a:buChar char="u"/>
              <a:defRPr/>
            </a:pPr>
            <a:endParaRPr lang="en-US"/>
          </a:p>
        </p:txBody>
      </p:sp>
      <p:sp>
        <p:nvSpPr>
          <p:cNvPr id="8" name="Date Placeholder 3"/>
          <p:cNvSpPr>
            <a:spLocks noGrp="1"/>
          </p:cNvSpPr>
          <p:nvPr>
            <p:ph type="dt" sz="quarter" idx="11"/>
          </p:nvPr>
        </p:nvSpPr>
        <p:spPr>
          <a:xfrm>
            <a:off x="7938" y="6480175"/>
            <a:ext cx="866775" cy="365125"/>
          </a:xfrm>
        </p:spPr>
        <p:txBody>
          <a:bodyPr/>
          <a:lstStyle/>
          <a:p>
            <a:pPr>
              <a:defRPr/>
            </a:pPr>
            <a:r>
              <a:rPr lang="cs-CZ" smtClean="0"/>
              <a:t>12.11.2019</a:t>
            </a:r>
            <a:endParaRPr lang="en-US" dirty="0"/>
          </a:p>
        </p:txBody>
      </p:sp>
      <p:sp>
        <p:nvSpPr>
          <p:cNvPr id="46084" name="Footer Placeholder 4"/>
          <p:cNvSpPr>
            <a:spLocks noGrp="1"/>
          </p:cNvSpPr>
          <p:nvPr>
            <p:ph type="ftr" sz="quarter" idx="4294967295"/>
          </p:nvPr>
        </p:nvSpPr>
        <p:spPr bwMode="auto">
          <a:xfrm>
            <a:off x="874713" y="6449763"/>
            <a:ext cx="714375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cs-CZ" sz="1200" smtClean="0"/>
              <a:t>SP, IEEE RT School, 10.-15.2019, Kuala Lumpur, Malaysia</a:t>
            </a:r>
            <a:endParaRPr lang="en-US" sz="1200" dirty="0"/>
          </a:p>
        </p:txBody>
      </p:sp>
      <p:pic>
        <p:nvPicPr>
          <p:cNvPr id="2304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4713" y="2590800"/>
            <a:ext cx="7392987" cy="294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grpSp>
        <p:nvGrpSpPr>
          <p:cNvPr id="230404" name="Group 4"/>
          <p:cNvGrpSpPr>
            <a:grpSpLocks/>
          </p:cNvGrpSpPr>
          <p:nvPr/>
        </p:nvGrpSpPr>
        <p:grpSpPr bwMode="auto">
          <a:xfrm>
            <a:off x="2484438" y="1724025"/>
            <a:ext cx="6313487" cy="4676775"/>
            <a:chOff x="1574" y="1138"/>
            <a:chExt cx="3977" cy="2946"/>
          </a:xfrm>
        </p:grpSpPr>
        <p:pic>
          <p:nvPicPr>
            <p:cNvPr id="23040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8" y="1138"/>
              <a:ext cx="3323" cy="2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230406" name="Line 6"/>
            <p:cNvSpPr>
              <a:spLocks noChangeShapeType="1"/>
            </p:cNvSpPr>
            <p:nvPr/>
          </p:nvSpPr>
          <p:spPr bwMode="auto">
            <a:xfrm flipV="1">
              <a:off x="2079" y="2676"/>
              <a:ext cx="731" cy="6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p>
          </p:txBody>
        </p:sp>
        <p:sp>
          <p:nvSpPr>
            <p:cNvPr id="230407" name="Text Box 7"/>
            <p:cNvSpPr txBox="1">
              <a:spLocks noChangeArrowheads="1"/>
            </p:cNvSpPr>
            <p:nvPr/>
          </p:nvSpPr>
          <p:spPr bwMode="auto">
            <a:xfrm>
              <a:off x="1574" y="3309"/>
              <a:ext cx="534" cy="252"/>
            </a:xfrm>
            <a:prstGeom prst="rect">
              <a:avLst/>
            </a:prstGeom>
            <a:solidFill>
              <a:schemeClr val="bg2"/>
            </a:solidFill>
            <a:ln w="317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defRPr/>
              </a:pPr>
              <a:r>
                <a:rPr lang="en-US"/>
                <a:t>Seeds</a:t>
              </a:r>
            </a:p>
          </p:txBody>
        </p:sp>
      </p:grpSp>
      <p:sp>
        <p:nvSpPr>
          <p:cNvPr id="10" name="Obdélník 9"/>
          <p:cNvSpPr/>
          <p:nvPr/>
        </p:nvSpPr>
        <p:spPr bwMode="auto">
          <a:xfrm flipV="1">
            <a:off x="8766494" y="6859410"/>
            <a:ext cx="45719" cy="125589"/>
          </a:xfrm>
          <a:prstGeom prst="rect">
            <a:avLst/>
          </a:prstGeom>
          <a:solidFill>
            <a:srgbClr val="FFFFFF"/>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a:defRPr/>
            </a:pPr>
            <a:endParaRPr lang="cs-CZ">
              <a:cs typeface="+mn-cs"/>
            </a:endParaRPr>
          </a:p>
        </p:txBody>
      </p:sp>
    </p:spTree>
    <p:extLst>
      <p:ext uri="{BB962C8B-B14F-4D97-AF65-F5344CB8AC3E}">
        <p14:creationId xmlns:p14="http://schemas.microsoft.com/office/powerpoint/2010/main" val="39574608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30404"/>
                                        </p:tgtEl>
                                        <p:attrNameLst>
                                          <p:attrName>style.visibility</p:attrName>
                                        </p:attrNameLst>
                                      </p:cBhvr>
                                      <p:to>
                                        <p:strVal val="visible"/>
                                      </p:to>
                                    </p:set>
                                    <p:animEffect transition="in" filter="dissolve">
                                      <p:cBhvr>
                                        <p:cTn id="7" dur="500"/>
                                        <p:tgtEl>
                                          <p:spTgt spid="2304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2" name="Rectangle 2"/>
          <p:cNvSpPr>
            <a:spLocks noGrp="1" noChangeArrowheads="1"/>
          </p:cNvSpPr>
          <p:nvPr>
            <p:ph type="title"/>
          </p:nvPr>
        </p:nvSpPr>
        <p:spPr>
          <a:xfrm>
            <a:off x="1077913" y="502436"/>
            <a:ext cx="6940550" cy="951007"/>
          </a:xfrm>
        </p:spPr>
        <p:txBody>
          <a:bodyPr/>
          <a:lstStyle/>
          <a:p>
            <a:pPr algn="ctr">
              <a:defRPr/>
            </a:pPr>
            <a:r>
              <a:rPr lang="en-US" dirty="0"/>
              <a:t>Glued Al </a:t>
            </a:r>
            <a:r>
              <a:rPr lang="en-US" dirty="0" smtClean="0"/>
              <a:t>pieces</a:t>
            </a:r>
            <a:br>
              <a:rPr lang="en-US" dirty="0" smtClean="0"/>
            </a:br>
            <a:r>
              <a:rPr lang="en-US" sz="2400" dirty="0" smtClean="0">
                <a:solidFill>
                  <a:srgbClr val="FF0000"/>
                </a:solidFill>
              </a:rPr>
              <a:t>(measured at NPI </a:t>
            </a:r>
            <a:r>
              <a:rPr lang="en-US" sz="2400" dirty="0" err="1" smtClean="0">
                <a:solidFill>
                  <a:srgbClr val="FF0000"/>
                </a:solidFill>
              </a:rPr>
              <a:t>Rez</a:t>
            </a:r>
            <a:r>
              <a:rPr lang="en-US" sz="2400" dirty="0" smtClean="0">
                <a:solidFill>
                  <a:srgbClr val="FF0000"/>
                </a:solidFill>
              </a:rPr>
              <a:t>)</a:t>
            </a:r>
            <a:endParaRPr lang="en-US" sz="2400" dirty="0">
              <a:solidFill>
                <a:srgbClr val="FF0000"/>
              </a:solidFill>
            </a:endParaRPr>
          </a:p>
        </p:txBody>
      </p:sp>
      <p:sp>
        <p:nvSpPr>
          <p:cNvPr id="3" name="Content Placeholder 2" descr="Rectangle: Click to edit Master text styles&#10;Second level&#10;Third level&#10;Fourth level&#10;Fifth level"/>
          <p:cNvSpPr>
            <a:spLocks noGrp="1"/>
          </p:cNvSpPr>
          <p:nvPr>
            <p:ph idx="1"/>
          </p:nvPr>
        </p:nvSpPr>
        <p:spPr/>
        <p:txBody>
          <a:bodyPr/>
          <a:lstStyle/>
          <a:p>
            <a:pPr marL="327600" indent="-327600">
              <a:buFont typeface="Wingdings" charset="2"/>
              <a:buChar char="u"/>
              <a:defRPr/>
            </a:pPr>
            <a:endParaRPr lang="en-US"/>
          </a:p>
        </p:txBody>
      </p:sp>
      <p:sp>
        <p:nvSpPr>
          <p:cNvPr id="10" name="Date Placeholder 1"/>
          <p:cNvSpPr>
            <a:spLocks noGrp="1"/>
          </p:cNvSpPr>
          <p:nvPr>
            <p:ph type="dt" sz="quarter" idx="11"/>
          </p:nvPr>
        </p:nvSpPr>
        <p:spPr>
          <a:xfrm>
            <a:off x="149225" y="6492875"/>
            <a:ext cx="928688" cy="365125"/>
          </a:xfrm>
        </p:spPr>
        <p:txBody>
          <a:bodyPr/>
          <a:lstStyle/>
          <a:p>
            <a:pPr>
              <a:defRPr/>
            </a:pPr>
            <a:r>
              <a:rPr lang="cs-CZ" smtClean="0"/>
              <a:t>12.11.2019</a:t>
            </a:r>
            <a:endParaRPr lang="en-US" dirty="0"/>
          </a:p>
        </p:txBody>
      </p:sp>
      <p:sp>
        <p:nvSpPr>
          <p:cNvPr id="48132" name="Footer Placeholder 2"/>
          <p:cNvSpPr>
            <a:spLocks noGrp="1"/>
          </p:cNvSpPr>
          <p:nvPr>
            <p:ph type="ftr" sz="quarter" idx="4294967295"/>
          </p:nvPr>
        </p:nvSpPr>
        <p:spPr bwMode="auto">
          <a:xfrm>
            <a:off x="1077913" y="6480174"/>
            <a:ext cx="722851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cs-CZ" sz="1200" smtClean="0"/>
              <a:t>SP, IEEE RT School, 10.-15.2019, Kuala Lumpur, Malaysia</a:t>
            </a:r>
            <a:endParaRPr lang="en-US" sz="1200" dirty="0"/>
          </a:p>
        </p:txBody>
      </p:sp>
      <p:sp>
        <p:nvSpPr>
          <p:cNvPr id="48133" name="Footer Placeholder 4"/>
          <p:cNvSpPr txBox="1">
            <a:spLocks noGrp="1"/>
          </p:cNvSpPr>
          <p:nvPr/>
        </p:nvSpPr>
        <p:spPr bwMode="auto">
          <a:xfrm flipH="1" flipV="1">
            <a:off x="6019799" y="6705599"/>
            <a:ext cx="45719" cy="45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000">
              <a:latin typeface="Tahoma" charset="0"/>
            </a:endParaRPr>
          </a:p>
        </p:txBody>
      </p:sp>
      <p:pic>
        <p:nvPicPr>
          <p:cNvPr id="4813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63" y="2376488"/>
            <a:ext cx="7770812" cy="339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4"/>
          <p:cNvGrpSpPr>
            <a:grpSpLocks/>
          </p:cNvGrpSpPr>
          <p:nvPr/>
        </p:nvGrpSpPr>
        <p:grpSpPr bwMode="auto">
          <a:xfrm>
            <a:off x="657225" y="1704975"/>
            <a:ext cx="8048625" cy="4602163"/>
            <a:chOff x="414" y="1074"/>
            <a:chExt cx="5070" cy="2899"/>
          </a:xfrm>
        </p:grpSpPr>
        <p:pic>
          <p:nvPicPr>
            <p:cNvPr id="4813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4" y="1094"/>
              <a:ext cx="3230" cy="2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9" name="Line 6"/>
            <p:cNvSpPr>
              <a:spLocks noChangeShapeType="1"/>
            </p:cNvSpPr>
            <p:nvPr/>
          </p:nvSpPr>
          <p:spPr bwMode="auto">
            <a:xfrm>
              <a:off x="2231" y="1498"/>
              <a:ext cx="682" cy="125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8140" name="Text Box 7"/>
            <p:cNvSpPr txBox="1">
              <a:spLocks noChangeArrowheads="1"/>
            </p:cNvSpPr>
            <p:nvPr/>
          </p:nvSpPr>
          <p:spPr bwMode="auto">
            <a:xfrm>
              <a:off x="414" y="1074"/>
              <a:ext cx="2210" cy="448"/>
            </a:xfrm>
            <a:prstGeom prst="rect">
              <a:avLst/>
            </a:prstGeom>
            <a:solidFill>
              <a:schemeClr val="bg2"/>
            </a:solidFill>
            <a:ln w="9525">
              <a:solidFill>
                <a:schemeClr val="tx1"/>
              </a:solidFill>
              <a:miter lim="800000"/>
              <a:headEnd/>
              <a:tailEnd/>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latin typeface="Tahoma" charset="0"/>
                </a:rPr>
                <a:t>Glue raised through capillary attraction</a:t>
              </a:r>
              <a:endParaRPr lang="cs-CZ" sz="2000">
                <a:latin typeface="Tahoma" charset="0"/>
              </a:endParaRPr>
            </a:p>
          </p:txBody>
        </p:sp>
      </p:grpSp>
      <p:sp>
        <p:nvSpPr>
          <p:cNvPr id="12" name="Obdélník 11"/>
          <p:cNvSpPr/>
          <p:nvPr/>
        </p:nvSpPr>
        <p:spPr bwMode="auto">
          <a:xfrm flipH="1" flipV="1">
            <a:off x="8812213" y="6845299"/>
            <a:ext cx="45719" cy="45719"/>
          </a:xfrm>
          <a:prstGeom prst="rect">
            <a:avLst/>
          </a:prstGeom>
          <a:solidFill>
            <a:srgbClr val="FFFFFF"/>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a:defRPr/>
            </a:pPr>
            <a:endParaRPr lang="cs-CZ">
              <a:cs typeface="+mn-cs"/>
            </a:endParaRPr>
          </a:p>
        </p:txBody>
      </p:sp>
    </p:spTree>
    <p:extLst>
      <p:ext uri="{BB962C8B-B14F-4D97-AF65-F5344CB8AC3E}">
        <p14:creationId xmlns:p14="http://schemas.microsoft.com/office/powerpoint/2010/main" val="392247893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1077913" y="177800"/>
            <a:ext cx="6940550" cy="1143000"/>
          </a:xfrm>
        </p:spPr>
        <p:txBody>
          <a:bodyPr/>
          <a:lstStyle/>
          <a:p>
            <a:pPr eaLnBrk="1" hangingPunct="1">
              <a:defRPr/>
            </a:pPr>
            <a:r>
              <a:rPr lang="en-US" sz="2400" dirty="0">
                <a:effectLst>
                  <a:outerShdw blurRad="38100" dist="38100" dir="2700000" algn="tl">
                    <a:srgbClr val="DDDDDD"/>
                  </a:outerShdw>
                </a:effectLst>
              </a:rPr>
              <a:t>Neutron radiography with </a:t>
            </a:r>
            <a:r>
              <a:rPr lang="en-US" sz="2400" dirty="0" err="1">
                <a:effectLst>
                  <a:outerShdw blurRad="38100" dist="38100" dir="2700000" algn="tl">
                    <a:srgbClr val="DDDDDD"/>
                  </a:outerShdw>
                </a:effectLst>
              </a:rPr>
              <a:t>Medipix</a:t>
            </a:r>
            <a:r>
              <a:rPr lang="en-US" sz="2400" dirty="0">
                <a:effectLst>
                  <a:outerShdw blurRad="38100" dist="38100" dir="2700000" algn="tl">
                    <a:srgbClr val="DDDDDD"/>
                  </a:outerShdw>
                </a:effectLst>
              </a:rPr>
              <a:t> </a:t>
            </a:r>
            <a:r>
              <a:rPr lang="en-US" sz="2400" dirty="0" smtClean="0">
                <a:effectLst>
                  <a:outerShdw blurRad="38100" dist="38100" dir="2700000" algn="tl">
                    <a:srgbClr val="DDDDDD"/>
                  </a:outerShdw>
                </a:effectLst>
              </a:rPr>
              <a:t>coated </a:t>
            </a:r>
            <a:r>
              <a:rPr lang="en-US" sz="2400" dirty="0">
                <a:effectLst>
                  <a:outerShdw blurRad="38100" dist="38100" dir="2700000" algn="tl">
                    <a:srgbClr val="DDDDDD"/>
                  </a:outerShdw>
                </a:effectLst>
              </a:rPr>
              <a:t>by </a:t>
            </a:r>
            <a:r>
              <a:rPr lang="en-US" sz="2400" baseline="30000" dirty="0">
                <a:effectLst>
                  <a:outerShdw blurRad="38100" dist="38100" dir="2700000" algn="tl">
                    <a:srgbClr val="DDDDDD"/>
                  </a:outerShdw>
                </a:effectLst>
              </a:rPr>
              <a:t>6</a:t>
            </a:r>
            <a:r>
              <a:rPr lang="en-US" sz="2400" dirty="0">
                <a:effectLst>
                  <a:outerShdw blurRad="38100" dist="38100" dir="2700000" algn="tl">
                    <a:srgbClr val="DDDDDD"/>
                  </a:outerShdw>
                </a:effectLst>
              </a:rPr>
              <a:t>LiF: Blank </a:t>
            </a:r>
            <a:r>
              <a:rPr lang="en-US" sz="2400" dirty="0" smtClean="0">
                <a:effectLst>
                  <a:outerShdw blurRad="38100" dist="38100" dir="2700000" algn="tl">
                    <a:srgbClr val="DDDDDD"/>
                  </a:outerShdw>
                </a:effectLst>
              </a:rPr>
              <a:t>cartridge. </a:t>
            </a:r>
            <a:r>
              <a:rPr lang="en-US" sz="2400" dirty="0" smtClean="0"/>
              <a:t>Look through metals</a:t>
            </a:r>
            <a:r>
              <a:rPr lang="cs-CZ" sz="2400" dirty="0" smtClean="0"/>
              <a:t>!</a:t>
            </a:r>
          </a:p>
        </p:txBody>
      </p:sp>
      <p:sp>
        <p:nvSpPr>
          <p:cNvPr id="73735" name="Text Box 7"/>
          <p:cNvSpPr txBox="1">
            <a:spLocks noChangeArrowheads="1"/>
          </p:cNvSpPr>
          <p:nvPr/>
        </p:nvSpPr>
        <p:spPr bwMode="auto">
          <a:xfrm>
            <a:off x="1689100" y="1724025"/>
            <a:ext cx="1892300" cy="466725"/>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400">
                <a:cs typeface="+mn-cs"/>
              </a:rPr>
              <a:t>Photography</a:t>
            </a:r>
          </a:p>
        </p:txBody>
      </p:sp>
      <p:pic>
        <p:nvPicPr>
          <p:cNvPr id="110597" name="Picture 6"/>
          <p:cNvPicPr>
            <a:picLocks noChangeAspect="1" noChangeArrowheads="1"/>
          </p:cNvPicPr>
          <p:nvPr/>
        </p:nvPicPr>
        <p:blipFill>
          <a:blip r:embed="rId4">
            <a:grayscl/>
            <a:extLst>
              <a:ext uri="{28A0092B-C50C-407E-A947-70E740481C1C}">
                <a14:useLocalDpi xmlns:a14="http://schemas.microsoft.com/office/drawing/2010/main" val="0"/>
              </a:ext>
            </a:extLst>
          </a:blip>
          <a:srcRect/>
          <a:stretch>
            <a:fillRect/>
          </a:stretch>
        </p:blipFill>
        <p:spPr bwMode="auto">
          <a:xfrm>
            <a:off x="5911850" y="3916363"/>
            <a:ext cx="2557463"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10598" name="Object 5"/>
          <p:cNvGraphicFramePr>
            <a:graphicFrameLocks noChangeAspect="1"/>
          </p:cNvGraphicFramePr>
          <p:nvPr/>
        </p:nvGraphicFramePr>
        <p:xfrm>
          <a:off x="3463925" y="3089275"/>
          <a:ext cx="2447925" cy="2447925"/>
        </p:xfrm>
        <a:graphic>
          <a:graphicData uri="http://schemas.openxmlformats.org/presentationml/2006/ole">
            <mc:AlternateContent xmlns:mc="http://schemas.openxmlformats.org/markup-compatibility/2006">
              <mc:Choice xmlns:v="urn:schemas-microsoft-com:vml" Requires="v">
                <p:oleObj spid="_x0000_s1080" name="Picture" r:id="rId5" imgW="1539240" imgH="1539240" progId="Word.Picture.8">
                  <p:embed/>
                </p:oleObj>
              </mc:Choice>
              <mc:Fallback>
                <p:oleObj name="Picture" r:id="rId5" imgW="1539240" imgH="1539240" progId="Word.Picture.8">
                  <p:embed/>
                  <p:pic>
                    <p:nvPicPr>
                      <p:cNvPr id="0" name=""/>
                      <p:cNvPicPr>
                        <a:picLocks noChangeAspect="1" noChangeArrowheads="1"/>
                      </p:cNvPicPr>
                      <p:nvPr/>
                    </p:nvPicPr>
                    <p:blipFill>
                      <a:blip r:embed="rId6">
                        <a:lum bright="30000" contrast="-30000"/>
                        <a:grayscl/>
                        <a:extLst>
                          <a:ext uri="{28A0092B-C50C-407E-A947-70E740481C1C}">
                            <a14:useLocalDpi xmlns:a14="http://schemas.microsoft.com/office/drawing/2010/main" val="0"/>
                          </a:ext>
                        </a:extLst>
                      </a:blip>
                      <a:srcRect/>
                      <a:stretch>
                        <a:fillRect/>
                      </a:stretch>
                    </p:blipFill>
                    <p:spPr bwMode="auto">
                      <a:xfrm>
                        <a:off x="3463925" y="3089275"/>
                        <a:ext cx="2447925"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3737" name="Text Box 9"/>
          <p:cNvSpPr txBox="1">
            <a:spLocks noChangeArrowheads="1"/>
          </p:cNvSpPr>
          <p:nvPr/>
        </p:nvSpPr>
        <p:spPr bwMode="auto">
          <a:xfrm>
            <a:off x="6337300" y="3449638"/>
            <a:ext cx="2132013" cy="466725"/>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400">
                <a:cs typeface="+mn-cs"/>
              </a:rPr>
              <a:t>Neutronogram</a:t>
            </a:r>
          </a:p>
        </p:txBody>
      </p:sp>
      <p:sp>
        <p:nvSpPr>
          <p:cNvPr id="73738" name="Text Box 10"/>
          <p:cNvSpPr txBox="1">
            <a:spLocks noChangeArrowheads="1"/>
          </p:cNvSpPr>
          <p:nvPr/>
        </p:nvSpPr>
        <p:spPr bwMode="auto">
          <a:xfrm>
            <a:off x="766763" y="4679950"/>
            <a:ext cx="1627187" cy="831850"/>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400">
                <a:cs typeface="+mn-cs"/>
              </a:rPr>
              <a:t>Blank shell</a:t>
            </a:r>
          </a:p>
          <a:p>
            <a:pPr>
              <a:defRPr/>
            </a:pPr>
            <a:r>
              <a:rPr lang="en-US" sz="2400">
                <a:cs typeface="+mn-cs"/>
              </a:rPr>
              <a:t>(cartridge)</a:t>
            </a:r>
          </a:p>
        </p:txBody>
      </p:sp>
      <p:sp>
        <p:nvSpPr>
          <p:cNvPr id="73742" name="Line 14"/>
          <p:cNvSpPr>
            <a:spLocks noChangeShapeType="1"/>
          </p:cNvSpPr>
          <p:nvPr/>
        </p:nvSpPr>
        <p:spPr bwMode="auto">
          <a:xfrm flipV="1">
            <a:off x="4602163" y="5556250"/>
            <a:ext cx="1203325"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3741" name="Text Box 13"/>
          <p:cNvSpPr txBox="1">
            <a:spLocks noChangeArrowheads="1"/>
          </p:cNvSpPr>
          <p:nvPr/>
        </p:nvSpPr>
        <p:spPr bwMode="auto">
          <a:xfrm>
            <a:off x="2446338" y="5976938"/>
            <a:ext cx="2241550" cy="460375"/>
          </a:xfrm>
          <a:prstGeom prst="rect">
            <a:avLst/>
          </a:prstGeom>
          <a:solidFill>
            <a:schemeClr val="bg2"/>
          </a:solidFill>
          <a:ln w="317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400">
                <a:cs typeface="+mn-cs"/>
              </a:rPr>
              <a:t>Explosive filling</a:t>
            </a:r>
          </a:p>
        </p:txBody>
      </p:sp>
      <p:sp>
        <p:nvSpPr>
          <p:cNvPr id="73736" name="Text Box 8"/>
          <p:cNvSpPr txBox="1">
            <a:spLocks noChangeArrowheads="1"/>
          </p:cNvSpPr>
          <p:nvPr/>
        </p:nvSpPr>
        <p:spPr bwMode="auto">
          <a:xfrm>
            <a:off x="3652838" y="2622550"/>
            <a:ext cx="2336800" cy="466725"/>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400">
                <a:cs typeface="+mn-cs"/>
              </a:rPr>
              <a:t>Roentgenogram</a:t>
            </a:r>
          </a:p>
        </p:txBody>
      </p:sp>
      <p:pic>
        <p:nvPicPr>
          <p:cNvPr id="110604"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6125" y="2190750"/>
            <a:ext cx="2844800"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9"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56150" y="3038475"/>
            <a:ext cx="3965575" cy="351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Date Placeholder 1"/>
          <p:cNvSpPr>
            <a:spLocks noGrp="1"/>
          </p:cNvSpPr>
          <p:nvPr>
            <p:ph type="dt" sz="half" idx="11"/>
          </p:nvPr>
        </p:nvSpPr>
        <p:spPr>
          <a:xfrm>
            <a:off x="7938" y="6492875"/>
            <a:ext cx="1069975" cy="365125"/>
          </a:xfrm>
        </p:spPr>
        <p:txBody>
          <a:bodyPr/>
          <a:lstStyle/>
          <a:p>
            <a:pPr>
              <a:defRPr/>
            </a:pPr>
            <a:r>
              <a:rPr lang="cs-CZ" smtClean="0"/>
              <a:t>12.11.2019</a:t>
            </a:r>
            <a:endParaRPr lang="en-US" dirty="0"/>
          </a:p>
        </p:txBody>
      </p:sp>
      <p:sp>
        <p:nvSpPr>
          <p:cNvPr id="3" name="Footer Placeholder 2"/>
          <p:cNvSpPr>
            <a:spLocks noGrp="1"/>
          </p:cNvSpPr>
          <p:nvPr>
            <p:ph type="ftr" sz="quarter" idx="4294967295"/>
          </p:nvPr>
        </p:nvSpPr>
        <p:spPr>
          <a:xfrm>
            <a:off x="1219201" y="6444283"/>
            <a:ext cx="6651210" cy="365125"/>
          </a:xfrm>
          <a:prstGeom prst="rect">
            <a:avLst/>
          </a:prstGeom>
        </p:spPr>
        <p:txBody>
          <a:bodyPr/>
          <a:lstStyle/>
          <a:p>
            <a:pPr>
              <a:defRPr/>
            </a:pPr>
            <a:r>
              <a:rPr lang="en-US" smtClean="0"/>
              <a:t>SP, IEEE RT School, 10.-15.2019, Kuala Lumpur, Malaysia</a:t>
            </a:r>
            <a:endParaRPr lang="en-US" dirty="0"/>
          </a:p>
        </p:txBody>
      </p:sp>
    </p:spTree>
    <p:extLst>
      <p:ext uri="{BB962C8B-B14F-4D97-AF65-F5344CB8AC3E}">
        <p14:creationId xmlns:p14="http://schemas.microsoft.com/office/powerpoint/2010/main" val="4365393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73739"/>
                                        </p:tgtEl>
                                        <p:attrNameLst>
                                          <p:attrName>style.visibility</p:attrName>
                                        </p:attrNameLst>
                                      </p:cBhvr>
                                      <p:to>
                                        <p:strVal val="visible"/>
                                      </p:to>
                                    </p:set>
                                    <p:animEffect transition="in" filter="dissolve">
                                      <p:cBhvr>
                                        <p:cTn id="7" dur="500"/>
                                        <p:tgtEl>
                                          <p:spTgt spid="737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3D neutron tomography</a:t>
            </a:r>
            <a:endParaRPr lang="en-US" dirty="0"/>
          </a:p>
        </p:txBody>
      </p:sp>
      <p:pic>
        <p:nvPicPr>
          <p:cNvPr id="7" name="poplasnak_odrezavani_rotace_divx.avi">
            <a:hlinkClick r:id="" action="ppaction://media"/>
          </p:cNvPr>
          <p:cNvPicPr>
            <a:picLocks noGrp="1" noChangeAspect="1"/>
          </p:cNvPicPr>
          <p:nvPr>
            <p:ph sz="half" idx="1"/>
            <a:videoFile r:link="rId2"/>
            <p:extLst>
              <p:ext uri="{DAA4B4D4-6D71-4841-9C94-3DE7FCFB9230}">
                <p14:media xmlns:p14="http://schemas.microsoft.com/office/powerpoint/2010/main" r:embed="rId1"/>
              </p:ext>
            </p:extLst>
          </p:nvPr>
        </p:nvPicPr>
        <p:blipFill>
          <a:blip r:embed="rId4"/>
          <a:stretch>
            <a:fillRect/>
          </a:stretch>
        </p:blipFill>
        <p:spPr>
          <a:xfrm>
            <a:off x="2020535" y="1778000"/>
            <a:ext cx="5080000" cy="4495800"/>
          </a:xfrm>
        </p:spPr>
      </p:pic>
      <p:sp>
        <p:nvSpPr>
          <p:cNvPr id="4" name="Content Placeholder 3"/>
          <p:cNvSpPr>
            <a:spLocks noGrp="1"/>
          </p:cNvSpPr>
          <p:nvPr>
            <p:ph sz="half" idx="2"/>
          </p:nvPr>
        </p:nvSpPr>
        <p:spPr/>
        <p:txBody>
          <a:bodyPr/>
          <a:lstStyle/>
          <a:p>
            <a:endParaRPr lang="en-US" dirty="0"/>
          </a:p>
        </p:txBody>
      </p:sp>
      <p:sp>
        <p:nvSpPr>
          <p:cNvPr id="5" name="Date Placeholder 4"/>
          <p:cNvSpPr>
            <a:spLocks noGrp="1"/>
          </p:cNvSpPr>
          <p:nvPr>
            <p:ph type="dt" sz="quarter" idx="10"/>
          </p:nvPr>
        </p:nvSpPr>
        <p:spPr>
          <a:xfrm>
            <a:off x="58739" y="6400800"/>
            <a:ext cx="1154818" cy="457200"/>
          </a:xfrm>
        </p:spPr>
        <p:txBody>
          <a:bodyPr/>
          <a:lstStyle/>
          <a:p>
            <a:r>
              <a:rPr lang="cs-CZ" smtClean="0"/>
              <a:t>12.11.2019</a:t>
            </a:r>
            <a:endParaRPr lang="en-US" dirty="0"/>
          </a:p>
        </p:txBody>
      </p:sp>
      <p:sp>
        <p:nvSpPr>
          <p:cNvPr id="6" name="Footer Placeholder 5"/>
          <p:cNvSpPr>
            <a:spLocks noGrp="1"/>
          </p:cNvSpPr>
          <p:nvPr>
            <p:ph type="ftr" sz="quarter" idx="11"/>
          </p:nvPr>
        </p:nvSpPr>
        <p:spPr>
          <a:xfrm>
            <a:off x="2680935" y="6618110"/>
            <a:ext cx="3880731" cy="239889"/>
          </a:xfrm>
        </p:spPr>
        <p:txBody>
          <a:bodyPr/>
          <a:lstStyle/>
          <a:p>
            <a:r>
              <a:rPr lang="cs-CZ" smtClean="0"/>
              <a:t>SP, IEEE RT School, 10.-15.2019, Kuala Lumpur, Malaysia</a:t>
            </a:r>
            <a:endParaRPr lang="en-US"/>
          </a:p>
        </p:txBody>
      </p:sp>
    </p:spTree>
    <p:extLst>
      <p:ext uri="{BB962C8B-B14F-4D97-AF65-F5344CB8AC3E}">
        <p14:creationId xmlns:p14="http://schemas.microsoft.com/office/powerpoint/2010/main" val="1288251458"/>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p:cTn id="7" fill="hold" display="0">
                  <p:stCondLst>
                    <p:cond delay="indefinite"/>
                  </p:stCondLst>
                </p:cTn>
                <p:tgtEl>
                  <p:spTgt spid="7"/>
                </p:tgtEl>
              </p:cMediaNode>
            </p:vide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Date Placeholder 1"/>
          <p:cNvSpPr>
            <a:spLocks noGrp="1"/>
          </p:cNvSpPr>
          <p:nvPr>
            <p:ph type="dt" sz="quarter" idx="10"/>
          </p:nvPr>
        </p:nvSpPr>
        <p:spPr>
          <a:xfrm>
            <a:off x="141111" y="6426200"/>
            <a:ext cx="998713" cy="457200"/>
          </a:xfrm>
        </p:spPr>
        <p:txBody>
          <a:bodyPr/>
          <a:lstStyle/>
          <a:p>
            <a:pPr>
              <a:defRPr/>
            </a:pPr>
            <a:r>
              <a:rPr lang="cs-CZ" smtClean="0">
                <a:solidFill>
                  <a:srgbClr val="40458C"/>
                </a:solidFill>
                <a:latin typeface="Tahoma"/>
                <a:ea typeface="ＭＳ Ｐゴシック"/>
              </a:rPr>
              <a:t>12.11.2019</a:t>
            </a:r>
            <a:endParaRPr lang="en-US" dirty="0">
              <a:solidFill>
                <a:srgbClr val="40458C"/>
              </a:solidFill>
              <a:latin typeface="Tahoma"/>
              <a:ea typeface="ＭＳ Ｐゴシック"/>
            </a:endParaRPr>
          </a:p>
        </p:txBody>
      </p:sp>
      <p:sp>
        <p:nvSpPr>
          <p:cNvPr id="19" name="Footer Placeholder 2"/>
          <p:cNvSpPr>
            <a:spLocks noGrp="1"/>
          </p:cNvSpPr>
          <p:nvPr>
            <p:ph type="ftr" sz="quarter" idx="11"/>
          </p:nvPr>
        </p:nvSpPr>
        <p:spPr>
          <a:xfrm>
            <a:off x="1622778" y="6426200"/>
            <a:ext cx="4755444" cy="457200"/>
          </a:xfrm>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algn="ctr" eaLnBrk="0" fontAlgn="base" hangingPunct="0">
              <a:spcBef>
                <a:spcPct val="0"/>
              </a:spcBef>
              <a:spcAft>
                <a:spcPct val="0"/>
              </a:spcAft>
              <a:defRPr>
                <a:solidFill>
                  <a:schemeClr val="tx1"/>
                </a:solidFill>
                <a:latin typeface="Arial" charset="0"/>
                <a:ea typeface="ＭＳ Ｐゴシック" charset="0"/>
              </a:defRPr>
            </a:lvl6pPr>
            <a:lvl7pPr marL="2971800" indent="-228600" algn="ctr" eaLnBrk="0" fontAlgn="base" hangingPunct="0">
              <a:spcBef>
                <a:spcPct val="0"/>
              </a:spcBef>
              <a:spcAft>
                <a:spcPct val="0"/>
              </a:spcAft>
              <a:defRPr>
                <a:solidFill>
                  <a:schemeClr val="tx1"/>
                </a:solidFill>
                <a:latin typeface="Arial" charset="0"/>
                <a:ea typeface="ＭＳ Ｐゴシック" charset="0"/>
              </a:defRPr>
            </a:lvl7pPr>
            <a:lvl8pPr marL="3429000" indent="-228600" algn="ctr" eaLnBrk="0" fontAlgn="base" hangingPunct="0">
              <a:spcBef>
                <a:spcPct val="0"/>
              </a:spcBef>
              <a:spcAft>
                <a:spcPct val="0"/>
              </a:spcAft>
              <a:defRPr>
                <a:solidFill>
                  <a:schemeClr val="tx1"/>
                </a:solidFill>
                <a:latin typeface="Arial" charset="0"/>
                <a:ea typeface="ＭＳ Ｐゴシック" charset="0"/>
              </a:defRPr>
            </a:lvl8pPr>
            <a:lvl9pPr marL="3886200" indent="-228600" algn="ctr"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r>
              <a:rPr lang="cs-CZ" smtClean="0">
                <a:solidFill>
                  <a:srgbClr val="40458C"/>
                </a:solidFill>
              </a:rPr>
              <a:t>SP, IEEE RT School, 10.-15.2019, Kuala Lumpur, Malaysia</a:t>
            </a:r>
            <a:endParaRPr lang="en-US" dirty="0" smtClean="0">
              <a:solidFill>
                <a:srgbClr val="40458C"/>
              </a:solidFill>
            </a:endParaRPr>
          </a:p>
        </p:txBody>
      </p:sp>
      <p:sp>
        <p:nvSpPr>
          <p:cNvPr id="16" name="Date Placeholder 3"/>
          <p:cNvSpPr txBox="1">
            <a:spLocks noGrp="1"/>
          </p:cNvSpPr>
          <p:nvPr/>
        </p:nvSpPr>
        <p:spPr bwMode="auto">
          <a:xfrm>
            <a:off x="685800" y="6248400"/>
            <a:ext cx="1905000" cy="457200"/>
          </a:xfrm>
          <a:prstGeom prst="rect">
            <a:avLst/>
          </a:prstGeom>
          <a:noFill/>
          <a:ln>
            <a:miter lim="800000"/>
            <a:headEnd/>
            <a:tailEnd/>
          </a:ln>
        </p:spPr>
        <p:txBody>
          <a:bodyPr anchor="b"/>
          <a:lstStyle/>
          <a:p>
            <a:pPr algn="l" defTabSz="457200" fontAlgn="auto">
              <a:spcBef>
                <a:spcPts val="0"/>
              </a:spcBef>
              <a:spcAft>
                <a:spcPts val="0"/>
              </a:spcAft>
              <a:defRPr/>
            </a:pPr>
            <a:r>
              <a:rPr lang="cs-CZ" sz="900" dirty="0" err="1">
                <a:solidFill>
                  <a:srgbClr val="40458C"/>
                </a:solidFill>
                <a:latin typeface="Tahoma"/>
                <a:ea typeface="ＭＳ Ｐゴシック"/>
                <a:cs typeface="+mn-cs"/>
              </a:rPr>
              <a:t>Prague</a:t>
            </a:r>
            <a:r>
              <a:rPr lang="en-US" sz="900" dirty="0">
                <a:solidFill>
                  <a:srgbClr val="40458C"/>
                </a:solidFill>
                <a:latin typeface="Tahoma"/>
                <a:ea typeface="ＭＳ Ｐゴシック"/>
                <a:cs typeface="+mn-cs"/>
              </a:rPr>
              <a:t> 12</a:t>
            </a:r>
            <a:r>
              <a:rPr lang="en-US" sz="900" baseline="30000" dirty="0">
                <a:solidFill>
                  <a:srgbClr val="40458C"/>
                </a:solidFill>
                <a:latin typeface="Tahoma"/>
                <a:ea typeface="ＭＳ Ｐゴシック"/>
                <a:cs typeface="+mn-cs"/>
              </a:rPr>
              <a:t>th</a:t>
            </a:r>
            <a:r>
              <a:rPr lang="en-US" sz="900" dirty="0">
                <a:solidFill>
                  <a:srgbClr val="40458C"/>
                </a:solidFill>
                <a:latin typeface="Tahoma"/>
                <a:ea typeface="ＭＳ Ｐゴシック"/>
                <a:cs typeface="+mn-cs"/>
              </a:rPr>
              <a:t> July 2007</a:t>
            </a:r>
          </a:p>
          <a:p>
            <a:pPr algn="l" defTabSz="457200" fontAlgn="auto">
              <a:spcBef>
                <a:spcPts val="0"/>
              </a:spcBef>
              <a:spcAft>
                <a:spcPts val="0"/>
              </a:spcAft>
              <a:defRPr/>
            </a:pPr>
            <a:r>
              <a:rPr lang="cs-CZ" sz="900" dirty="0" err="1">
                <a:solidFill>
                  <a:srgbClr val="40458C"/>
                </a:solidFill>
                <a:latin typeface="Tahoma"/>
                <a:ea typeface="ＭＳ Ｐゴシック"/>
                <a:cs typeface="+mn-cs"/>
              </a:rPr>
              <a:t>Prague</a:t>
            </a:r>
            <a:r>
              <a:rPr lang="en-US" sz="900" dirty="0">
                <a:solidFill>
                  <a:srgbClr val="40458C"/>
                </a:solidFill>
                <a:latin typeface="Tahoma"/>
                <a:ea typeface="ＭＳ Ｐゴシック"/>
                <a:cs typeface="+mn-cs"/>
              </a:rPr>
              <a:t> 12</a:t>
            </a:r>
            <a:r>
              <a:rPr lang="en-US" sz="900" baseline="30000" dirty="0">
                <a:solidFill>
                  <a:srgbClr val="40458C"/>
                </a:solidFill>
                <a:latin typeface="Tahoma"/>
                <a:ea typeface="ＭＳ Ｐゴシック"/>
                <a:cs typeface="+mn-cs"/>
              </a:rPr>
              <a:t>th</a:t>
            </a:r>
            <a:r>
              <a:rPr lang="en-US" sz="900" dirty="0">
                <a:solidFill>
                  <a:srgbClr val="40458C"/>
                </a:solidFill>
                <a:latin typeface="Tahoma"/>
                <a:ea typeface="ＭＳ Ｐゴシック"/>
                <a:cs typeface="+mn-cs"/>
              </a:rPr>
              <a:t> July 2007</a:t>
            </a:r>
          </a:p>
          <a:p>
            <a:pPr algn="l" defTabSz="457200" fontAlgn="auto">
              <a:spcBef>
                <a:spcPts val="0"/>
              </a:spcBef>
              <a:spcAft>
                <a:spcPts val="0"/>
              </a:spcAft>
              <a:defRPr/>
            </a:pPr>
            <a:endParaRPr lang="en-US" sz="900" dirty="0">
              <a:solidFill>
                <a:srgbClr val="40458C"/>
              </a:solidFill>
              <a:latin typeface="Tahoma"/>
              <a:ea typeface="ＭＳ Ｐゴシック"/>
              <a:cs typeface="+mn-cs"/>
            </a:endParaRPr>
          </a:p>
        </p:txBody>
      </p:sp>
      <p:pic>
        <p:nvPicPr>
          <p:cNvPr id="7270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1038" y="1719263"/>
            <a:ext cx="3133725" cy="2633662"/>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84323" name="Rectangle 3"/>
          <p:cNvSpPr>
            <a:spLocks noGrp="1" noChangeArrowheads="1"/>
          </p:cNvSpPr>
          <p:nvPr>
            <p:ph type="title" idx="4294967295"/>
          </p:nvPr>
        </p:nvSpPr>
        <p:spPr>
          <a:xfrm>
            <a:off x="609600" y="304800"/>
            <a:ext cx="8181622" cy="1143000"/>
          </a:xfrm>
        </p:spPr>
        <p:txBody>
          <a:bodyPr/>
          <a:lstStyle/>
          <a:p>
            <a:pPr algn="ctr">
              <a:defRPr/>
            </a:pPr>
            <a:r>
              <a:rPr lang="en-US" sz="2400" b="1" dirty="0" smtClean="0">
                <a:effectLst>
                  <a:outerShdw blurRad="38100" dist="38100" dir="2700000" algn="tl">
                    <a:srgbClr val="C0C0C0"/>
                  </a:outerShdw>
                </a:effectLst>
              </a:rPr>
              <a:t>Neutron transmission radiography </a:t>
            </a:r>
            <a:r>
              <a:rPr lang="cs-CZ" sz="2400" b="1" dirty="0">
                <a:effectLst>
                  <a:outerShdw blurRad="38100" dist="38100" dir="2700000" algn="tl">
                    <a:srgbClr val="C0C0C0"/>
                  </a:outerShdw>
                </a:effectLst>
              </a:rPr>
              <a:t>(</a:t>
            </a:r>
            <a:r>
              <a:rPr lang="en-US" sz="2400" b="1" dirty="0" smtClean="0">
                <a:effectLst>
                  <a:outerShdw blurRad="38100" dist="38100" dir="2700000" algn="tl">
                    <a:srgbClr val="C0C0C0"/>
                  </a:outerShdw>
                </a:effectLst>
              </a:rPr>
              <a:t>counting mode)</a:t>
            </a:r>
            <a:br>
              <a:rPr lang="en-US" sz="2400" b="1" dirty="0" smtClean="0">
                <a:effectLst>
                  <a:outerShdw blurRad="38100" dist="38100" dir="2700000" algn="tl">
                    <a:srgbClr val="C0C0C0"/>
                  </a:outerShdw>
                </a:effectLst>
              </a:rPr>
            </a:br>
            <a:r>
              <a:rPr lang="en-US" sz="2400" b="1" dirty="0" smtClean="0">
                <a:effectLst>
                  <a:outerShdw blurRad="38100" dist="38100" dir="2700000" algn="tl">
                    <a:srgbClr val="C0C0C0"/>
                  </a:outerShdw>
                </a:effectLst>
              </a:rPr>
              <a:t>Test </a:t>
            </a:r>
            <a:r>
              <a:rPr lang="en-US" sz="2400" b="1" dirty="0">
                <a:effectLst>
                  <a:outerShdw blurRad="38100" dist="38100" dir="2700000" algn="tl">
                    <a:srgbClr val="C0C0C0"/>
                  </a:outerShdw>
                </a:effectLst>
              </a:rPr>
              <a:t>of Spatial Resolution</a:t>
            </a:r>
            <a:br>
              <a:rPr lang="en-US" sz="2400" b="1" dirty="0">
                <a:effectLst>
                  <a:outerShdw blurRad="38100" dist="38100" dir="2700000" algn="tl">
                    <a:srgbClr val="C0C0C0"/>
                  </a:outerShdw>
                </a:effectLst>
              </a:rPr>
            </a:br>
            <a:r>
              <a:rPr lang="en-US" sz="2400" b="1" dirty="0">
                <a:effectLst>
                  <a:outerShdw blurRad="38100" dist="38100" dir="2700000" algn="tl">
                    <a:srgbClr val="C0C0C0"/>
                  </a:outerShdw>
                </a:effectLst>
              </a:rPr>
              <a:t>(Medipix2 Quad system and cold neutrons)</a:t>
            </a:r>
            <a:endParaRPr lang="cs-CZ" sz="2400" b="1" dirty="0">
              <a:effectLst>
                <a:outerShdw blurRad="38100" dist="38100" dir="2700000" algn="tl">
                  <a:srgbClr val="C0C0C0"/>
                </a:outerShdw>
              </a:effectLst>
            </a:endParaRPr>
          </a:p>
        </p:txBody>
      </p:sp>
      <p:pic>
        <p:nvPicPr>
          <p:cNvPr id="72710" name="Picture 4"/>
          <p:cNvPicPr>
            <a:picLocks noChangeAspect="1" noChangeArrowheads="1"/>
          </p:cNvPicPr>
          <p:nvPr/>
        </p:nvPicPr>
        <p:blipFill>
          <a:blip r:embed="rId4">
            <a:lum contrast="24000"/>
            <a:extLst>
              <a:ext uri="{28A0092B-C50C-407E-A947-70E740481C1C}">
                <a14:useLocalDpi xmlns:a14="http://schemas.microsoft.com/office/drawing/2010/main" val="0"/>
              </a:ext>
            </a:extLst>
          </a:blip>
          <a:srcRect/>
          <a:stretch>
            <a:fillRect/>
          </a:stretch>
        </p:blipFill>
        <p:spPr bwMode="auto">
          <a:xfrm>
            <a:off x="801688" y="1693863"/>
            <a:ext cx="4848225" cy="484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5"/>
          <p:cNvGrpSpPr>
            <a:grpSpLocks/>
          </p:cNvGrpSpPr>
          <p:nvPr/>
        </p:nvGrpSpPr>
        <p:grpSpPr bwMode="auto">
          <a:xfrm>
            <a:off x="3544888" y="3390900"/>
            <a:ext cx="3490912" cy="2279650"/>
            <a:chOff x="2233" y="2136"/>
            <a:chExt cx="2199" cy="1436"/>
          </a:xfrm>
        </p:grpSpPr>
        <p:pic>
          <p:nvPicPr>
            <p:cNvPr id="72719" name="Picture 6"/>
            <p:cNvPicPr>
              <a:picLocks noChangeAspect="1" noChangeArrowheads="1"/>
            </p:cNvPicPr>
            <p:nvPr/>
          </p:nvPicPr>
          <p:blipFill>
            <a:blip r:embed="rId5">
              <a:lum bright="-36000" contrast="54000"/>
              <a:extLst>
                <a:ext uri="{28A0092B-C50C-407E-A947-70E740481C1C}">
                  <a14:useLocalDpi xmlns:a14="http://schemas.microsoft.com/office/drawing/2010/main" val="0"/>
                </a:ext>
              </a:extLst>
            </a:blip>
            <a:srcRect/>
            <a:stretch>
              <a:fillRect/>
            </a:stretch>
          </p:blipFill>
          <p:spPr bwMode="auto">
            <a:xfrm>
              <a:off x="3417" y="2472"/>
              <a:ext cx="1015" cy="1100"/>
            </a:xfrm>
            <a:prstGeom prst="rect">
              <a:avLst/>
            </a:prstGeom>
            <a:noFill/>
            <a:ln w="19050">
              <a:solidFill>
                <a:srgbClr val="CB0F01"/>
              </a:solidFill>
              <a:miter lim="800000"/>
              <a:headEnd/>
              <a:tailEnd/>
            </a:ln>
            <a:extLst>
              <a:ext uri="{909E8E84-426E-40dd-AFC4-6F175D3DCCD1}">
                <a14:hiddenFill xmlns:a14="http://schemas.microsoft.com/office/drawing/2010/main">
                  <a:solidFill>
                    <a:srgbClr val="FFFFFF"/>
                  </a:solidFill>
                </a14:hiddenFill>
              </a:ext>
            </a:extLst>
          </p:spPr>
        </p:pic>
        <p:sp>
          <p:nvSpPr>
            <p:cNvPr id="72720" name="Rectangle 7"/>
            <p:cNvSpPr>
              <a:spLocks noChangeArrowheads="1"/>
            </p:cNvSpPr>
            <p:nvPr/>
          </p:nvSpPr>
          <p:spPr bwMode="auto">
            <a:xfrm>
              <a:off x="2233" y="2136"/>
              <a:ext cx="323" cy="336"/>
            </a:xfrm>
            <a:prstGeom prst="rect">
              <a:avLst/>
            </a:prstGeom>
            <a:noFill/>
            <a:ln w="19050">
              <a:solidFill>
                <a:srgbClr val="CB0F0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l" defTabSz="457200" fontAlgn="auto">
                <a:spcBef>
                  <a:spcPts val="0"/>
                </a:spcBef>
                <a:spcAft>
                  <a:spcPts val="0"/>
                </a:spcAft>
              </a:pPr>
              <a:endParaRPr lang="en-US" sz="3600">
                <a:solidFill>
                  <a:srgbClr val="40458C"/>
                </a:solidFill>
                <a:latin typeface="Tahoma"/>
                <a:ea typeface="ＭＳ Ｐゴシック"/>
                <a:cs typeface="+mn-cs"/>
              </a:endParaRPr>
            </a:p>
          </p:txBody>
        </p:sp>
        <p:sp>
          <p:nvSpPr>
            <p:cNvPr id="72721" name="Line 8"/>
            <p:cNvSpPr>
              <a:spLocks noChangeShapeType="1"/>
            </p:cNvSpPr>
            <p:nvPr/>
          </p:nvSpPr>
          <p:spPr bwMode="auto">
            <a:xfrm>
              <a:off x="2233" y="2472"/>
              <a:ext cx="1184" cy="1100"/>
            </a:xfrm>
            <a:prstGeom prst="line">
              <a:avLst/>
            </a:prstGeom>
            <a:noFill/>
            <a:ln w="9525">
              <a:solidFill>
                <a:srgbClr val="CB0F01"/>
              </a:solidFill>
              <a:round/>
              <a:headEnd/>
              <a:tailEnd/>
            </a:ln>
            <a:extLst>
              <a:ext uri="{909E8E84-426E-40dd-AFC4-6F175D3DCCD1}">
                <a14:hiddenFill xmlns:a14="http://schemas.microsoft.com/office/drawing/2010/main">
                  <a:noFill/>
                </a14:hiddenFill>
              </a:ext>
            </a:extLst>
          </p:spPr>
          <p:txBody>
            <a:bodyPr wrap="none"/>
            <a:lstStyle/>
            <a:p>
              <a:pPr algn="l" defTabSz="457200" fontAlgn="auto">
                <a:spcBef>
                  <a:spcPts val="0"/>
                </a:spcBef>
                <a:spcAft>
                  <a:spcPts val="0"/>
                </a:spcAft>
              </a:pPr>
              <a:endParaRPr lang="en-US">
                <a:solidFill>
                  <a:srgbClr val="40458C"/>
                </a:solidFill>
                <a:latin typeface="Tahoma"/>
                <a:ea typeface="ＭＳ Ｐゴシック"/>
                <a:cs typeface="+mn-cs"/>
              </a:endParaRPr>
            </a:p>
          </p:txBody>
        </p:sp>
        <p:sp>
          <p:nvSpPr>
            <p:cNvPr id="72722" name="Line 9"/>
            <p:cNvSpPr>
              <a:spLocks noChangeShapeType="1"/>
            </p:cNvSpPr>
            <p:nvPr/>
          </p:nvSpPr>
          <p:spPr bwMode="auto">
            <a:xfrm>
              <a:off x="2556" y="2136"/>
              <a:ext cx="1876" cy="336"/>
            </a:xfrm>
            <a:prstGeom prst="line">
              <a:avLst/>
            </a:prstGeom>
            <a:noFill/>
            <a:ln w="9525">
              <a:solidFill>
                <a:srgbClr val="CB0F01"/>
              </a:solidFill>
              <a:round/>
              <a:headEnd/>
              <a:tailEnd/>
            </a:ln>
            <a:extLst>
              <a:ext uri="{909E8E84-426E-40dd-AFC4-6F175D3DCCD1}">
                <a14:hiddenFill xmlns:a14="http://schemas.microsoft.com/office/drawing/2010/main">
                  <a:noFill/>
                </a14:hiddenFill>
              </a:ext>
            </a:extLst>
          </p:spPr>
          <p:txBody>
            <a:bodyPr wrap="none"/>
            <a:lstStyle/>
            <a:p>
              <a:pPr algn="l" defTabSz="457200" fontAlgn="auto">
                <a:spcBef>
                  <a:spcPts val="0"/>
                </a:spcBef>
                <a:spcAft>
                  <a:spcPts val="0"/>
                </a:spcAft>
              </a:pPr>
              <a:endParaRPr lang="en-US">
                <a:solidFill>
                  <a:srgbClr val="40458C"/>
                </a:solidFill>
                <a:latin typeface="Tahoma"/>
                <a:ea typeface="ＭＳ Ｐゴシック"/>
                <a:cs typeface="+mn-cs"/>
              </a:endParaRPr>
            </a:p>
          </p:txBody>
        </p:sp>
      </p:grpSp>
      <p:grpSp>
        <p:nvGrpSpPr>
          <p:cNvPr id="3" name="Group 10"/>
          <p:cNvGrpSpPr>
            <a:grpSpLocks/>
          </p:cNvGrpSpPr>
          <p:nvPr/>
        </p:nvGrpSpPr>
        <p:grpSpPr bwMode="auto">
          <a:xfrm>
            <a:off x="1139825" y="1839913"/>
            <a:ext cx="4284663" cy="477837"/>
            <a:chOff x="718" y="1159"/>
            <a:chExt cx="2699" cy="301"/>
          </a:xfrm>
        </p:grpSpPr>
        <p:sp>
          <p:nvSpPr>
            <p:cNvPr id="72717" name="AutoShape 11"/>
            <p:cNvSpPr>
              <a:spLocks/>
            </p:cNvSpPr>
            <p:nvPr/>
          </p:nvSpPr>
          <p:spPr bwMode="auto">
            <a:xfrm>
              <a:off x="2841" y="1159"/>
              <a:ext cx="576" cy="246"/>
            </a:xfrm>
            <a:prstGeom prst="borderCallout2">
              <a:avLst>
                <a:gd name="adj1" fmla="val 29269"/>
                <a:gd name="adj2" fmla="val -8333"/>
                <a:gd name="adj3" fmla="val 29269"/>
                <a:gd name="adj4" fmla="val -33509"/>
                <a:gd name="adj5" fmla="val 388616"/>
                <a:gd name="adj6" fmla="val -123958"/>
              </a:avLst>
            </a:prstGeom>
            <a:solidFill>
              <a:schemeClr val="accent1"/>
            </a:solidFill>
            <a:ln w="19050">
              <a:solidFill>
                <a:schemeClr val="tx1"/>
              </a:solidFill>
              <a:miter lim="800000"/>
              <a:headEnd/>
              <a:tailEnd type="stealth" w="med" len="med"/>
            </a:ln>
          </p:spPr>
          <p:txBody>
            <a:bodyPr/>
            <a:lstStyle/>
            <a:p>
              <a:pPr algn="l" defTabSz="457200" fontAlgn="auto">
                <a:spcBef>
                  <a:spcPts val="0"/>
                </a:spcBef>
                <a:spcAft>
                  <a:spcPts val="0"/>
                </a:spcAft>
              </a:pPr>
              <a:r>
                <a:rPr lang="en-US">
                  <a:solidFill>
                    <a:srgbClr val="40458C"/>
                  </a:solidFill>
                  <a:latin typeface="Tahoma"/>
                  <a:ea typeface="ＭＳ Ｐゴシック"/>
                  <a:cs typeface="+mn-cs"/>
                </a:rPr>
                <a:t>100</a:t>
              </a:r>
              <a:r>
                <a:rPr lang="en-US">
                  <a:solidFill>
                    <a:srgbClr val="40458C"/>
                  </a:solidFill>
                  <a:latin typeface="Symbol" charset="0"/>
                  <a:ea typeface="ＭＳ Ｐゴシック"/>
                  <a:cs typeface="+mn-cs"/>
                </a:rPr>
                <a:t>m</a:t>
              </a:r>
              <a:r>
                <a:rPr lang="en-US">
                  <a:solidFill>
                    <a:srgbClr val="40458C"/>
                  </a:solidFill>
                  <a:latin typeface="Tahoma"/>
                  <a:ea typeface="ＭＳ Ｐゴシック"/>
                  <a:cs typeface="+mn-cs"/>
                </a:rPr>
                <a:t>m</a:t>
              </a:r>
              <a:endParaRPr lang="cs-CZ">
                <a:solidFill>
                  <a:srgbClr val="40458C"/>
                </a:solidFill>
                <a:latin typeface="Tahoma"/>
                <a:ea typeface="ＭＳ Ｐゴシック"/>
                <a:cs typeface="+mn-cs"/>
              </a:endParaRPr>
            </a:p>
          </p:txBody>
        </p:sp>
        <p:sp>
          <p:nvSpPr>
            <p:cNvPr id="72718" name="AutoShape 12"/>
            <p:cNvSpPr>
              <a:spLocks/>
            </p:cNvSpPr>
            <p:nvPr/>
          </p:nvSpPr>
          <p:spPr bwMode="auto">
            <a:xfrm rot="10800000">
              <a:off x="718" y="1213"/>
              <a:ext cx="576" cy="247"/>
            </a:xfrm>
            <a:prstGeom prst="borderCallout2">
              <a:avLst>
                <a:gd name="adj1" fmla="val 70847"/>
                <a:gd name="adj2" fmla="val -8338"/>
                <a:gd name="adj3" fmla="val 70847"/>
                <a:gd name="adj4" fmla="val -36981"/>
                <a:gd name="adj5" fmla="val -351014"/>
                <a:gd name="adj6" fmla="val -139583"/>
              </a:avLst>
            </a:prstGeom>
            <a:solidFill>
              <a:schemeClr val="accent1"/>
            </a:solidFill>
            <a:ln w="19050">
              <a:solidFill>
                <a:schemeClr val="tx1"/>
              </a:solidFill>
              <a:miter lim="800000"/>
              <a:headEnd/>
              <a:tailEnd type="stealth" w="med" len="med"/>
            </a:ln>
          </p:spPr>
          <p:txBody>
            <a:bodyPr rot="10800000"/>
            <a:lstStyle/>
            <a:p>
              <a:pPr algn="l" defTabSz="457200" fontAlgn="auto">
                <a:spcBef>
                  <a:spcPts val="0"/>
                </a:spcBef>
                <a:spcAft>
                  <a:spcPts val="0"/>
                </a:spcAft>
              </a:pPr>
              <a:r>
                <a:rPr lang="en-US">
                  <a:solidFill>
                    <a:srgbClr val="40458C"/>
                  </a:solidFill>
                  <a:latin typeface="Tahoma"/>
                  <a:ea typeface="ＭＳ Ｐゴシック"/>
                  <a:cs typeface="+mn-cs"/>
                </a:rPr>
                <a:t>50</a:t>
              </a:r>
              <a:r>
                <a:rPr lang="en-US">
                  <a:solidFill>
                    <a:srgbClr val="40458C"/>
                  </a:solidFill>
                  <a:latin typeface="Symbol" charset="0"/>
                  <a:ea typeface="ＭＳ Ｐゴシック"/>
                  <a:cs typeface="+mn-cs"/>
                </a:rPr>
                <a:t>m</a:t>
              </a:r>
              <a:r>
                <a:rPr lang="en-US">
                  <a:solidFill>
                    <a:srgbClr val="40458C"/>
                  </a:solidFill>
                  <a:latin typeface="Tahoma"/>
                  <a:ea typeface="ＭＳ Ｐゴシック"/>
                  <a:cs typeface="+mn-cs"/>
                </a:rPr>
                <a:t>m</a:t>
              </a:r>
              <a:endParaRPr lang="cs-CZ">
                <a:solidFill>
                  <a:srgbClr val="40458C"/>
                </a:solidFill>
                <a:latin typeface="Tahoma"/>
                <a:ea typeface="ＭＳ Ｐゴシック"/>
                <a:cs typeface="+mn-cs"/>
              </a:endParaRPr>
            </a:p>
          </p:txBody>
        </p:sp>
      </p:grpSp>
      <p:grpSp>
        <p:nvGrpSpPr>
          <p:cNvPr id="4" name="Group 13"/>
          <p:cNvGrpSpPr>
            <a:grpSpLocks/>
          </p:cNvGrpSpPr>
          <p:nvPr/>
        </p:nvGrpSpPr>
        <p:grpSpPr bwMode="auto">
          <a:xfrm>
            <a:off x="5414963" y="4705350"/>
            <a:ext cx="3495675" cy="1652588"/>
            <a:chOff x="3411" y="2964"/>
            <a:chExt cx="2202" cy="1041"/>
          </a:xfrm>
        </p:grpSpPr>
        <p:sp>
          <p:nvSpPr>
            <p:cNvPr id="72715" name="Text Box 14"/>
            <p:cNvSpPr txBox="1">
              <a:spLocks noChangeArrowheads="1"/>
            </p:cNvSpPr>
            <p:nvPr/>
          </p:nvSpPr>
          <p:spPr bwMode="auto">
            <a:xfrm>
              <a:off x="3766" y="3774"/>
              <a:ext cx="184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defTabSz="457200" eaLnBrk="1" fontAlgn="auto" hangingPunct="1">
                <a:spcBef>
                  <a:spcPts val="0"/>
                </a:spcBef>
                <a:spcAft>
                  <a:spcPts val="0"/>
                </a:spcAft>
              </a:pPr>
              <a:r>
                <a:rPr lang="en-US" sz="1800">
                  <a:solidFill>
                    <a:srgbClr val="40458C"/>
                  </a:solidFill>
                  <a:latin typeface="Tahoma" charset="0"/>
                </a:rPr>
                <a:t>=&gt;Resolution about 65</a:t>
              </a:r>
              <a:r>
                <a:rPr lang="en-US" sz="1800">
                  <a:solidFill>
                    <a:srgbClr val="40458C"/>
                  </a:solidFill>
                  <a:latin typeface="Symbol" charset="0"/>
                </a:rPr>
                <a:t>m</a:t>
              </a:r>
              <a:r>
                <a:rPr lang="en-US" sz="1800">
                  <a:solidFill>
                    <a:srgbClr val="40458C"/>
                  </a:solidFill>
                  <a:latin typeface="Tahoma" charset="0"/>
                </a:rPr>
                <a:t>m!</a:t>
              </a:r>
              <a:endParaRPr lang="cs-CZ" sz="1800">
                <a:solidFill>
                  <a:srgbClr val="40458C"/>
                </a:solidFill>
                <a:latin typeface="Tahoma" charset="0"/>
              </a:endParaRPr>
            </a:p>
          </p:txBody>
        </p:sp>
        <p:sp>
          <p:nvSpPr>
            <p:cNvPr id="72716" name="Freeform 15"/>
            <p:cNvSpPr>
              <a:spLocks/>
            </p:cNvSpPr>
            <p:nvPr/>
          </p:nvSpPr>
          <p:spPr bwMode="auto">
            <a:xfrm>
              <a:off x="3411" y="2964"/>
              <a:ext cx="462" cy="615"/>
            </a:xfrm>
            <a:custGeom>
              <a:avLst/>
              <a:gdLst>
                <a:gd name="T0" fmla="*/ 0 w 462"/>
                <a:gd name="T1" fmla="*/ 0 h 615"/>
                <a:gd name="T2" fmla="*/ 207 w 462"/>
                <a:gd name="T3" fmla="*/ 136 h 615"/>
                <a:gd name="T4" fmla="*/ 369 w 462"/>
                <a:gd name="T5" fmla="*/ 350 h 615"/>
                <a:gd name="T6" fmla="*/ 462 w 462"/>
                <a:gd name="T7" fmla="*/ 615 h 615"/>
                <a:gd name="T8" fmla="*/ 0 60000 65536"/>
                <a:gd name="T9" fmla="*/ 0 60000 65536"/>
                <a:gd name="T10" fmla="*/ 0 60000 65536"/>
                <a:gd name="T11" fmla="*/ 0 60000 65536"/>
                <a:gd name="T12" fmla="*/ 0 w 462"/>
                <a:gd name="T13" fmla="*/ 0 h 615"/>
                <a:gd name="T14" fmla="*/ 462 w 462"/>
                <a:gd name="T15" fmla="*/ 615 h 615"/>
              </a:gdLst>
              <a:ahLst/>
              <a:cxnLst>
                <a:cxn ang="T8">
                  <a:pos x="T0" y="T1"/>
                </a:cxn>
                <a:cxn ang="T9">
                  <a:pos x="T2" y="T3"/>
                </a:cxn>
                <a:cxn ang="T10">
                  <a:pos x="T4" y="T5"/>
                </a:cxn>
                <a:cxn ang="T11">
                  <a:pos x="T6" y="T7"/>
                </a:cxn>
              </a:cxnLst>
              <a:rect l="T12" t="T13" r="T14" b="T15"/>
              <a:pathLst>
                <a:path w="462" h="615">
                  <a:moveTo>
                    <a:pt x="0" y="0"/>
                  </a:moveTo>
                  <a:cubicBezTo>
                    <a:pt x="35" y="22"/>
                    <a:pt x="146" y="78"/>
                    <a:pt x="207" y="136"/>
                  </a:cubicBezTo>
                  <a:cubicBezTo>
                    <a:pt x="268" y="194"/>
                    <a:pt x="327" y="270"/>
                    <a:pt x="369" y="350"/>
                  </a:cubicBezTo>
                  <a:cubicBezTo>
                    <a:pt x="411" y="430"/>
                    <a:pt x="443" y="560"/>
                    <a:pt x="462" y="615"/>
                  </a:cubicBezTo>
                </a:path>
              </a:pathLst>
            </a:custGeom>
            <a:noFill/>
            <a:ln w="9525">
              <a:solidFill>
                <a:srgbClr val="CB0F01"/>
              </a:solidFill>
              <a:round/>
              <a:headEnd/>
              <a:tailEnd/>
            </a:ln>
            <a:extLst>
              <a:ext uri="{909E8E84-426E-40dd-AFC4-6F175D3DCCD1}">
                <a14:hiddenFill xmlns:a14="http://schemas.microsoft.com/office/drawing/2010/main">
                  <a:solidFill>
                    <a:srgbClr val="FFFFFF"/>
                  </a:solidFill>
                </a14:hiddenFill>
              </a:ext>
            </a:extLst>
          </p:spPr>
          <p:txBody>
            <a:bodyPr wrap="none"/>
            <a:lstStyle/>
            <a:p>
              <a:pPr algn="l" defTabSz="457200" fontAlgn="auto">
                <a:spcBef>
                  <a:spcPts val="0"/>
                </a:spcBef>
                <a:spcAft>
                  <a:spcPts val="0"/>
                </a:spcAft>
              </a:pPr>
              <a:endParaRPr lang="en-US">
                <a:solidFill>
                  <a:srgbClr val="40458C"/>
                </a:solidFill>
                <a:latin typeface="Tahoma"/>
                <a:ea typeface="ＭＳ Ｐゴシック"/>
                <a:cs typeface="+mn-cs"/>
              </a:endParaRPr>
            </a:p>
          </p:txBody>
        </p:sp>
      </p:grpSp>
      <p:sp>
        <p:nvSpPr>
          <p:cNvPr id="20" name="Obdélník 19"/>
          <p:cNvSpPr/>
          <p:nvPr/>
        </p:nvSpPr>
        <p:spPr bwMode="auto">
          <a:xfrm>
            <a:off x="8894763" y="6648450"/>
            <a:ext cx="815444" cy="419100"/>
          </a:xfrm>
          <a:prstGeom prst="rect">
            <a:avLst/>
          </a:prstGeom>
          <a:solidFill>
            <a:srgbClr val="FFFFFF"/>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algn="l" defTabSz="457200" fontAlgn="auto">
              <a:spcBef>
                <a:spcPts val="0"/>
              </a:spcBef>
              <a:spcAft>
                <a:spcPts val="0"/>
              </a:spcAft>
              <a:defRPr/>
            </a:pPr>
            <a:r>
              <a:rPr lang="cs-CZ" sz="1000" dirty="0" smtClean="0">
                <a:solidFill>
                  <a:srgbClr val="40458C"/>
                </a:solidFill>
                <a:latin typeface="Tahoma"/>
                <a:ea typeface="ＭＳ Ｐゴシック"/>
                <a:cs typeface="+mn-cs"/>
              </a:rPr>
              <a:t>37</a:t>
            </a:r>
            <a:endParaRPr lang="cs-CZ" sz="1000" dirty="0">
              <a:solidFill>
                <a:srgbClr val="40458C"/>
              </a:solidFill>
              <a:latin typeface="Tahoma"/>
              <a:ea typeface="ＭＳ Ｐゴシック"/>
              <a:cs typeface="+mn-cs"/>
            </a:endParaRPr>
          </a:p>
        </p:txBody>
      </p:sp>
    </p:spTree>
    <p:extLst>
      <p:ext uri="{BB962C8B-B14F-4D97-AF65-F5344CB8AC3E}">
        <p14:creationId xmlns:p14="http://schemas.microsoft.com/office/powerpoint/2010/main" val="266606254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20" name="Rectangle 4"/>
          <p:cNvSpPr>
            <a:spLocks noGrp="1" noChangeArrowheads="1"/>
          </p:cNvSpPr>
          <p:nvPr>
            <p:ph type="title"/>
          </p:nvPr>
        </p:nvSpPr>
        <p:spPr>
          <a:xfrm>
            <a:off x="1077912" y="304800"/>
            <a:ext cx="7078309" cy="1143000"/>
          </a:xfrm>
        </p:spPr>
        <p:txBody>
          <a:bodyPr/>
          <a:lstStyle/>
          <a:p>
            <a:pPr>
              <a:defRPr/>
            </a:pPr>
            <a:r>
              <a:rPr lang="en-US" sz="2400" b="1" dirty="0">
                <a:effectLst>
                  <a:outerShdw blurRad="38100" dist="38100" dir="2700000" algn="tl">
                    <a:srgbClr val="C0C0C0"/>
                  </a:outerShdw>
                </a:effectLst>
              </a:rPr>
              <a:t>Cold neutron </a:t>
            </a:r>
            <a:r>
              <a:rPr lang="en-US" sz="2400" b="1" dirty="0" smtClean="0">
                <a:effectLst>
                  <a:outerShdw blurRad="38100" dist="38100" dir="2700000" algn="tl">
                    <a:srgbClr val="C0C0C0"/>
                  </a:outerShdw>
                </a:effectLst>
              </a:rPr>
              <a:t>radiography performed at PSI</a:t>
            </a:r>
            <a:r>
              <a:rPr lang="en-US" b="1" dirty="0">
                <a:effectLst>
                  <a:outerShdw blurRad="38100" dist="38100" dir="2700000" algn="tl">
                    <a:srgbClr val="C0C0C0"/>
                  </a:outerShdw>
                </a:effectLst>
              </a:rPr>
              <a:t/>
            </a:r>
            <a:br>
              <a:rPr lang="en-US" b="1" dirty="0">
                <a:effectLst>
                  <a:outerShdw blurRad="38100" dist="38100" dir="2700000" algn="tl">
                    <a:srgbClr val="C0C0C0"/>
                  </a:outerShdw>
                </a:effectLst>
              </a:rPr>
            </a:br>
            <a:r>
              <a:rPr lang="en-US" sz="3600" b="1" dirty="0">
                <a:effectLst>
                  <a:outerShdw blurRad="38100" dist="38100" dir="2700000" algn="tl">
                    <a:srgbClr val="C0C0C0"/>
                  </a:outerShdw>
                </a:effectLst>
              </a:rPr>
              <a:t>Wrist watch</a:t>
            </a:r>
            <a:endParaRPr lang="cs-CZ" sz="3600" b="1" dirty="0">
              <a:effectLst>
                <a:outerShdw blurRad="38100" dist="38100" dir="2700000" algn="tl">
                  <a:srgbClr val="C0C0C0"/>
                </a:outerShdw>
              </a:effectLst>
            </a:endParaRPr>
          </a:p>
        </p:txBody>
      </p:sp>
      <p:sp>
        <p:nvSpPr>
          <p:cNvPr id="2" name="Content Placeholder 1" descr="Rectangle: Click to edit Master text styles&#10;Second level&#10;Third level&#10;Fourth level&#10;Fifth level"/>
          <p:cNvSpPr>
            <a:spLocks noGrp="1"/>
          </p:cNvSpPr>
          <p:nvPr>
            <p:ph idx="1"/>
          </p:nvPr>
        </p:nvSpPr>
        <p:spPr/>
        <p:txBody>
          <a:bodyPr/>
          <a:lstStyle/>
          <a:p>
            <a:pPr marL="327600" indent="-327600">
              <a:buFont typeface="Wingdings" charset="2"/>
              <a:buChar char="u"/>
              <a:defRPr/>
            </a:pPr>
            <a:endParaRPr lang="en-US" dirty="0"/>
          </a:p>
        </p:txBody>
      </p:sp>
      <p:sp>
        <p:nvSpPr>
          <p:cNvPr id="9" name="Date Placeholder 1"/>
          <p:cNvSpPr>
            <a:spLocks noGrp="1"/>
          </p:cNvSpPr>
          <p:nvPr>
            <p:ph type="dt" sz="quarter" idx="11"/>
          </p:nvPr>
        </p:nvSpPr>
        <p:spPr>
          <a:xfrm>
            <a:off x="149225" y="6480175"/>
            <a:ext cx="928688" cy="365125"/>
          </a:xfrm>
        </p:spPr>
        <p:txBody>
          <a:bodyPr/>
          <a:lstStyle/>
          <a:p>
            <a:pPr>
              <a:defRPr/>
            </a:pPr>
            <a:r>
              <a:rPr lang="cs-CZ" smtClean="0"/>
              <a:t>12.11.2019</a:t>
            </a:r>
            <a:endParaRPr lang="en-US" dirty="0"/>
          </a:p>
        </p:txBody>
      </p:sp>
      <p:sp>
        <p:nvSpPr>
          <p:cNvPr id="50180" name="Footer Placeholder 2"/>
          <p:cNvSpPr>
            <a:spLocks noGrp="1"/>
          </p:cNvSpPr>
          <p:nvPr>
            <p:ph type="ftr" sz="quarter" idx="4294967295"/>
          </p:nvPr>
        </p:nvSpPr>
        <p:spPr bwMode="auto">
          <a:xfrm>
            <a:off x="2046111" y="6480174"/>
            <a:ext cx="4642556"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cs-CZ" sz="1200" dirty="0" smtClean="0"/>
              <a:t>SP, IEEE RT </a:t>
            </a:r>
            <a:r>
              <a:rPr lang="cs-CZ" sz="1200" dirty="0" err="1" smtClean="0"/>
              <a:t>School</a:t>
            </a:r>
            <a:r>
              <a:rPr lang="cs-CZ" sz="1200" dirty="0" smtClean="0"/>
              <a:t>, 10.-15.2019, </a:t>
            </a:r>
            <a:r>
              <a:rPr lang="cs-CZ" sz="1200" dirty="0" err="1" smtClean="0"/>
              <a:t>Kuala</a:t>
            </a:r>
            <a:r>
              <a:rPr lang="cs-CZ" sz="1200" dirty="0" smtClean="0"/>
              <a:t> </a:t>
            </a:r>
            <a:r>
              <a:rPr lang="cs-CZ" sz="1200" dirty="0" err="1" smtClean="0"/>
              <a:t>Lumpur</a:t>
            </a:r>
            <a:r>
              <a:rPr lang="cs-CZ" sz="1200" dirty="0" smtClean="0"/>
              <a:t>, </a:t>
            </a:r>
            <a:r>
              <a:rPr lang="cs-CZ" sz="1200" dirty="0" err="1" smtClean="0"/>
              <a:t>Malaysia</a:t>
            </a:r>
            <a:endParaRPr lang="en-US" sz="1200" dirty="0"/>
          </a:p>
        </p:txBody>
      </p:sp>
      <p:sp>
        <p:nvSpPr>
          <p:cNvPr id="50181" name="Footer Placeholder 4"/>
          <p:cNvSpPr txBox="1">
            <a:spLocks noGrp="1"/>
          </p:cNvSpPr>
          <p:nvPr/>
        </p:nvSpPr>
        <p:spPr bwMode="auto">
          <a:xfrm flipH="1" flipV="1">
            <a:off x="6095999" y="6705599"/>
            <a:ext cx="45719" cy="45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000">
              <a:latin typeface="Tahoma" charset="0"/>
            </a:endParaRPr>
          </a:p>
        </p:txBody>
      </p:sp>
      <p:pic>
        <p:nvPicPr>
          <p:cNvPr id="501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4763" y="1743075"/>
            <a:ext cx="4567237" cy="457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3" name="Picture 5"/>
          <p:cNvPicPr>
            <a:picLocks noChangeAspect="1" noChangeArrowheads="1"/>
          </p:cNvPicPr>
          <p:nvPr/>
        </p:nvPicPr>
        <p:blipFill>
          <a:blip r:embed="rId4">
            <a:clrChange>
              <a:clrFrom>
                <a:srgbClr val="CFD3F8"/>
              </a:clrFrom>
              <a:clrTo>
                <a:srgbClr val="CFD3F8">
                  <a:alpha val="0"/>
                </a:srgbClr>
              </a:clrTo>
            </a:clrChange>
            <a:lum bright="12000" contrast="66000"/>
            <a:extLst>
              <a:ext uri="{28A0092B-C50C-407E-A947-70E740481C1C}">
                <a14:useLocalDpi xmlns:a14="http://schemas.microsoft.com/office/drawing/2010/main" val="0"/>
              </a:ext>
            </a:extLst>
          </a:blip>
          <a:srcRect t="8607" b="6961"/>
          <a:stretch>
            <a:fillRect/>
          </a:stretch>
        </p:blipFill>
        <p:spPr bwMode="auto">
          <a:xfrm>
            <a:off x="939800" y="1611313"/>
            <a:ext cx="1747838" cy="131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4" name="Picture 6"/>
          <p:cNvPicPr>
            <a:picLocks noChangeAspect="1" noChangeArrowheads="1"/>
          </p:cNvPicPr>
          <p:nvPr/>
        </p:nvPicPr>
        <p:blipFill>
          <a:blip r:embed="rId5">
            <a:lum bright="12000" contrast="54000"/>
            <a:extLst>
              <a:ext uri="{28A0092B-C50C-407E-A947-70E740481C1C}">
                <a14:useLocalDpi xmlns:a14="http://schemas.microsoft.com/office/drawing/2010/main" val="0"/>
              </a:ext>
            </a:extLst>
          </a:blip>
          <a:srcRect/>
          <a:stretch>
            <a:fillRect/>
          </a:stretch>
        </p:blipFill>
        <p:spPr bwMode="auto">
          <a:xfrm>
            <a:off x="939800" y="3197225"/>
            <a:ext cx="1747838" cy="139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5" name="Picture 7"/>
          <p:cNvPicPr>
            <a:picLocks noChangeAspect="1" noChangeArrowheads="1"/>
          </p:cNvPicPr>
          <p:nvPr/>
        </p:nvPicPr>
        <p:blipFill>
          <a:blip r:embed="rId6">
            <a:lum bright="-6000" contrast="18000"/>
            <a:extLst>
              <a:ext uri="{28A0092B-C50C-407E-A947-70E740481C1C}">
                <a14:useLocalDpi xmlns:a14="http://schemas.microsoft.com/office/drawing/2010/main" val="0"/>
              </a:ext>
            </a:extLst>
          </a:blip>
          <a:srcRect/>
          <a:stretch>
            <a:fillRect/>
          </a:stretch>
        </p:blipFill>
        <p:spPr bwMode="auto">
          <a:xfrm>
            <a:off x="914400" y="4873625"/>
            <a:ext cx="1611313"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Obdélník 10"/>
          <p:cNvSpPr/>
          <p:nvPr/>
        </p:nvSpPr>
        <p:spPr bwMode="auto">
          <a:xfrm>
            <a:off x="8610600" y="6480175"/>
            <a:ext cx="533400" cy="365122"/>
          </a:xfrm>
          <a:prstGeom prst="rect">
            <a:avLst/>
          </a:prstGeom>
          <a:solidFill>
            <a:srgbClr val="FFFFFF"/>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a:defRPr/>
            </a:pPr>
            <a:r>
              <a:rPr lang="cs-CZ" sz="1100" dirty="0" smtClean="0">
                <a:cs typeface="+mn-cs"/>
              </a:rPr>
              <a:t>38</a:t>
            </a:r>
            <a:endParaRPr lang="cs-CZ" sz="1100" dirty="0">
              <a:cs typeface="+mn-cs"/>
            </a:endParaRPr>
          </a:p>
        </p:txBody>
      </p:sp>
    </p:spTree>
    <p:extLst>
      <p:ext uri="{BB962C8B-B14F-4D97-AF65-F5344CB8AC3E}">
        <p14:creationId xmlns:p14="http://schemas.microsoft.com/office/powerpoint/2010/main" val="29889500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a:xfrm>
            <a:off x="0" y="6492875"/>
            <a:ext cx="1069975" cy="365125"/>
          </a:xfrm>
        </p:spPr>
        <p:txBody>
          <a:bodyPr/>
          <a:lstStyle/>
          <a:p>
            <a:r>
              <a:rPr lang="cs-CZ" smtClean="0">
                <a:solidFill>
                  <a:srgbClr val="40458C"/>
                </a:solidFill>
                <a:latin typeface="Tahoma"/>
                <a:ea typeface="ＭＳ Ｐゴシック"/>
              </a:rPr>
              <a:t>12.11.2019</a:t>
            </a:r>
            <a:endParaRPr lang="en-US" dirty="0">
              <a:solidFill>
                <a:srgbClr val="40458C"/>
              </a:solidFill>
              <a:latin typeface="Tahoma"/>
              <a:ea typeface="ＭＳ Ｐゴシック"/>
            </a:endParaRPr>
          </a:p>
        </p:txBody>
      </p:sp>
      <p:pic>
        <p:nvPicPr>
          <p:cNvPr id="3" name="Picture 2" descr="filtered bellflower corr 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9013" y="1109213"/>
            <a:ext cx="4630432" cy="5247137"/>
          </a:xfrm>
          <a:prstGeom prst="rect">
            <a:avLst/>
          </a:prstGeom>
        </p:spPr>
      </p:pic>
      <p:sp>
        <p:nvSpPr>
          <p:cNvPr id="4" name="TextBox 3"/>
          <p:cNvSpPr txBox="1"/>
          <p:nvPr/>
        </p:nvSpPr>
        <p:spPr>
          <a:xfrm>
            <a:off x="4288500" y="499735"/>
            <a:ext cx="1177313" cy="369332"/>
          </a:xfrm>
          <a:prstGeom prst="rect">
            <a:avLst/>
          </a:prstGeom>
          <a:noFill/>
        </p:spPr>
        <p:txBody>
          <a:bodyPr wrap="none" rtlCol="0">
            <a:spAutoFit/>
          </a:bodyPr>
          <a:lstStyle/>
          <a:p>
            <a:pPr algn="l" defTabSz="457200" fontAlgn="auto">
              <a:spcBef>
                <a:spcPts val="0"/>
              </a:spcBef>
              <a:spcAft>
                <a:spcPts val="0"/>
              </a:spcAft>
            </a:pPr>
            <a:r>
              <a:rPr lang="en-US" dirty="0">
                <a:solidFill>
                  <a:srgbClr val="40458C"/>
                </a:solidFill>
                <a:latin typeface="Tahoma"/>
                <a:ea typeface="ＭＳ Ｐゴシック"/>
                <a:cs typeface="+mn-cs"/>
              </a:rPr>
              <a:t>B</a:t>
            </a:r>
            <a:r>
              <a:rPr lang="en-US" dirty="0" smtClean="0">
                <a:solidFill>
                  <a:srgbClr val="40458C"/>
                </a:solidFill>
                <a:latin typeface="Tahoma"/>
                <a:ea typeface="ＭＳ Ｐゴシック"/>
                <a:cs typeface="+mn-cs"/>
              </a:rPr>
              <a:t>ellflower</a:t>
            </a:r>
            <a:endParaRPr lang="en-US" dirty="0">
              <a:solidFill>
                <a:srgbClr val="40458C"/>
              </a:solidFill>
              <a:latin typeface="Tahoma"/>
              <a:ea typeface="ＭＳ Ｐゴシック"/>
              <a:cs typeface="+mn-cs"/>
            </a:endParaRPr>
          </a:p>
        </p:txBody>
      </p:sp>
      <p:sp>
        <p:nvSpPr>
          <p:cNvPr id="5" name="Footer Placeholder 4"/>
          <p:cNvSpPr>
            <a:spLocks noGrp="1"/>
          </p:cNvSpPr>
          <p:nvPr>
            <p:ph type="ftr" sz="quarter" idx="11"/>
          </p:nvPr>
        </p:nvSpPr>
        <p:spPr>
          <a:xfrm>
            <a:off x="950030" y="6506986"/>
            <a:ext cx="5673725" cy="365125"/>
          </a:xfrm>
        </p:spPr>
        <p:txBody>
          <a:bodyPr/>
          <a:lstStyle/>
          <a:p>
            <a:r>
              <a:rPr lang="en-US" dirty="0" smtClean="0">
                <a:solidFill>
                  <a:srgbClr val="40458C"/>
                </a:solidFill>
                <a:latin typeface="Tahoma"/>
                <a:ea typeface="ＭＳ Ｐゴシック"/>
              </a:rPr>
              <a:t>SP, IEEE RT School, 10.-15.2019, Kuala Lumpur, Malaysia</a:t>
            </a:r>
            <a:endParaRPr lang="en-US" dirty="0">
              <a:solidFill>
                <a:srgbClr val="40458C"/>
              </a:solidFill>
              <a:latin typeface="Tahoma"/>
              <a:ea typeface="ＭＳ Ｐゴシック"/>
            </a:endParaRPr>
          </a:p>
        </p:txBody>
      </p:sp>
      <p:sp>
        <p:nvSpPr>
          <p:cNvPr id="6" name="TextBox 5"/>
          <p:cNvSpPr txBox="1"/>
          <p:nvPr/>
        </p:nvSpPr>
        <p:spPr>
          <a:xfrm>
            <a:off x="8839769" y="6515528"/>
            <a:ext cx="341572" cy="261610"/>
          </a:xfrm>
          <a:prstGeom prst="rect">
            <a:avLst/>
          </a:prstGeom>
          <a:noFill/>
        </p:spPr>
        <p:txBody>
          <a:bodyPr wrap="none" rtlCol="0">
            <a:spAutoFit/>
          </a:bodyPr>
          <a:lstStyle/>
          <a:p>
            <a:r>
              <a:rPr lang="en-US" sz="1100" dirty="0" smtClean="0"/>
              <a:t>39</a:t>
            </a:r>
            <a:endParaRPr lang="en-US" sz="1100" dirty="0"/>
          </a:p>
        </p:txBody>
      </p:sp>
    </p:spTree>
    <p:extLst>
      <p:ext uri="{BB962C8B-B14F-4D97-AF65-F5344CB8AC3E}">
        <p14:creationId xmlns:p14="http://schemas.microsoft.com/office/powerpoint/2010/main" val="3840676184"/>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09599" y="149578"/>
            <a:ext cx="8246533" cy="1143000"/>
          </a:xfrm>
        </p:spPr>
        <p:txBody>
          <a:bodyPr/>
          <a:lstStyle/>
          <a:p>
            <a:pPr algn="ctr">
              <a:defRPr/>
            </a:pPr>
            <a:r>
              <a:rPr lang="en-US" sz="2400" b="1" dirty="0" smtClean="0"/>
              <a:t>About detection efficiency and position resolution</a:t>
            </a:r>
            <a:br>
              <a:rPr lang="en-US" sz="2400" b="1" dirty="0" smtClean="0"/>
            </a:br>
            <a:r>
              <a:rPr lang="en-US" sz="2400" b="1" dirty="0" smtClean="0"/>
              <a:t>Monte-Carlo simulations and experiments</a:t>
            </a:r>
            <a:endParaRPr lang="cs-CZ" sz="2400" b="1" dirty="0"/>
          </a:p>
        </p:txBody>
      </p:sp>
      <p:sp>
        <p:nvSpPr>
          <p:cNvPr id="69635" name="Zástupný symbol pro obsah 2" descr="Rectangle: Click to edit Master text styles&#10;Second level&#10;Third level&#10;Fourth level&#10;Fifth level"/>
          <p:cNvSpPr>
            <a:spLocks noGrp="1"/>
          </p:cNvSpPr>
          <p:nvPr>
            <p:ph idx="1"/>
          </p:nvPr>
        </p:nvSpPr>
        <p:spPr>
          <a:xfrm>
            <a:off x="876300" y="1905000"/>
            <a:ext cx="7772400" cy="819150"/>
          </a:xfrm>
        </p:spPr>
        <p:txBody>
          <a:bodyPr/>
          <a:lstStyle/>
          <a:p>
            <a:r>
              <a:rPr lang="en-US" sz="1600">
                <a:latin typeface="Tahoma" charset="0"/>
                <a:cs typeface="Arial" charset="0"/>
              </a:rPr>
              <a:t>Simulations performed using MCNP, SRIM and Matlab </a:t>
            </a:r>
          </a:p>
          <a:p>
            <a:r>
              <a:rPr lang="en-US" sz="1600">
                <a:latin typeface="Tahoma" charset="0"/>
                <a:cs typeface="Arial" charset="0"/>
              </a:rPr>
              <a:t>Aim: To estimate detection efficiency and spatial resolution</a:t>
            </a:r>
            <a:endParaRPr lang="cs-CZ" sz="1600">
              <a:latin typeface="Tahoma" charset="0"/>
              <a:cs typeface="Arial" charset="0"/>
            </a:endParaRPr>
          </a:p>
        </p:txBody>
      </p:sp>
      <p:sp>
        <p:nvSpPr>
          <p:cNvPr id="69636" name="Zástupný symbol pro datum 3"/>
          <p:cNvSpPr>
            <a:spLocks noGrp="1"/>
          </p:cNvSpPr>
          <p:nvPr>
            <p:ph type="dt" sz="quarter" idx="10"/>
          </p:nvPr>
        </p:nvSpPr>
        <p:spPr>
          <a:xfrm>
            <a:off x="40921" y="6492875"/>
            <a:ext cx="835379"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charset="0"/>
                <a:ea typeface="ＭＳ Ｐゴシック" charset="0"/>
                <a:cs typeface="Arial" charset="0"/>
              </a:defRPr>
            </a:lvl1pPr>
            <a:lvl2pPr marL="742950" indent="-285750" eaLnBrk="0" hangingPunct="0">
              <a:defRPr sz="2800">
                <a:solidFill>
                  <a:schemeClr val="tx1"/>
                </a:solidFill>
                <a:latin typeface="Arial" charset="0"/>
                <a:ea typeface="Arial" charset="0"/>
                <a:cs typeface="Arial" charset="0"/>
              </a:defRPr>
            </a:lvl2pPr>
            <a:lvl3pPr marL="1143000" indent="-228600" eaLnBrk="0" hangingPunct="0">
              <a:defRPr sz="2800">
                <a:solidFill>
                  <a:schemeClr val="tx1"/>
                </a:solidFill>
                <a:latin typeface="Arial" charset="0"/>
                <a:ea typeface="Arial" charset="0"/>
                <a:cs typeface="Arial" charset="0"/>
              </a:defRPr>
            </a:lvl3pPr>
            <a:lvl4pPr marL="1600200" indent="-228600" eaLnBrk="0" hangingPunct="0">
              <a:defRPr sz="2800">
                <a:solidFill>
                  <a:schemeClr val="tx1"/>
                </a:solidFill>
                <a:latin typeface="Arial" charset="0"/>
                <a:ea typeface="Arial" charset="0"/>
                <a:cs typeface="Arial" charset="0"/>
              </a:defRPr>
            </a:lvl4pPr>
            <a:lvl5pPr marL="2057400" indent="-228600" eaLnBrk="0" hangingPunct="0">
              <a:defRPr sz="28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2800">
                <a:solidFill>
                  <a:schemeClr val="tx1"/>
                </a:solidFill>
                <a:latin typeface="Arial" charset="0"/>
                <a:ea typeface="Arial" charset="0"/>
                <a:cs typeface="Arial" charset="0"/>
              </a:defRPr>
            </a:lvl9pPr>
          </a:lstStyle>
          <a:p>
            <a:pPr eaLnBrk="1" hangingPunct="1"/>
            <a:r>
              <a:rPr lang="cs-CZ" sz="1000" smtClean="0">
                <a:solidFill>
                  <a:srgbClr val="40458C"/>
                </a:solidFill>
                <a:latin typeface="Tahoma" charset="0"/>
              </a:rPr>
              <a:t>12.11.2019</a:t>
            </a:r>
            <a:endParaRPr lang="en-US" sz="1000" dirty="0">
              <a:solidFill>
                <a:srgbClr val="40458C"/>
              </a:solidFill>
              <a:latin typeface="Tahoma" charset="0"/>
            </a:endParaRPr>
          </a:p>
        </p:txBody>
      </p:sp>
      <p:sp>
        <p:nvSpPr>
          <p:cNvPr id="5" name="Zástupný symbol pro zápatí 4"/>
          <p:cNvSpPr>
            <a:spLocks noGrp="1"/>
          </p:cNvSpPr>
          <p:nvPr>
            <p:ph type="ftr" sz="quarter" idx="11"/>
          </p:nvPr>
        </p:nvSpPr>
        <p:spPr>
          <a:xfrm>
            <a:off x="2255164" y="6492875"/>
            <a:ext cx="4868473" cy="365125"/>
          </a:xfrm>
        </p:spPr>
        <p:txBody>
          <a:bodyPr/>
          <a:lstStyle>
            <a:lvl1pPr eaLnBrk="0" hangingPunct="0">
              <a:defRPr sz="2800">
                <a:solidFill>
                  <a:schemeClr val="tx1"/>
                </a:solidFill>
                <a:latin typeface="Arial" charset="0"/>
                <a:ea typeface="ＭＳ Ｐゴシック" charset="0"/>
                <a:cs typeface="Arial" charset="0"/>
              </a:defRPr>
            </a:lvl1pPr>
            <a:lvl2pPr marL="742950" indent="-285750" eaLnBrk="0" hangingPunct="0">
              <a:defRPr sz="2800">
                <a:solidFill>
                  <a:schemeClr val="tx1"/>
                </a:solidFill>
                <a:latin typeface="Arial" charset="0"/>
                <a:ea typeface="Arial" charset="0"/>
                <a:cs typeface="Arial" charset="0"/>
              </a:defRPr>
            </a:lvl2pPr>
            <a:lvl3pPr marL="1143000" indent="-228600" eaLnBrk="0" hangingPunct="0">
              <a:defRPr sz="2800">
                <a:solidFill>
                  <a:schemeClr val="tx1"/>
                </a:solidFill>
                <a:latin typeface="Arial" charset="0"/>
                <a:ea typeface="Arial" charset="0"/>
                <a:cs typeface="Arial" charset="0"/>
              </a:defRPr>
            </a:lvl3pPr>
            <a:lvl4pPr marL="1600200" indent="-228600" eaLnBrk="0" hangingPunct="0">
              <a:defRPr sz="2800">
                <a:solidFill>
                  <a:schemeClr val="tx1"/>
                </a:solidFill>
                <a:latin typeface="Arial" charset="0"/>
                <a:ea typeface="Arial" charset="0"/>
                <a:cs typeface="Arial" charset="0"/>
              </a:defRPr>
            </a:lvl4pPr>
            <a:lvl5pPr marL="2057400" indent="-228600" eaLnBrk="0" hangingPunct="0">
              <a:defRPr sz="28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2800">
                <a:solidFill>
                  <a:schemeClr val="tx1"/>
                </a:solidFill>
                <a:latin typeface="Arial" charset="0"/>
                <a:ea typeface="Arial" charset="0"/>
                <a:cs typeface="Arial" charset="0"/>
              </a:defRPr>
            </a:lvl9pPr>
          </a:lstStyle>
          <a:p>
            <a:pPr eaLnBrk="1" hangingPunct="1"/>
            <a:r>
              <a:rPr lang="en-US" sz="900" smtClean="0">
                <a:solidFill>
                  <a:srgbClr val="40458C"/>
                </a:solidFill>
                <a:latin typeface="Tahoma" charset="0"/>
              </a:rPr>
              <a:t>SP, IEEE RT School, 10.-15.2019, Kuala Lumpur, Malaysia</a:t>
            </a:r>
            <a:endParaRPr lang="en-US" sz="900" dirty="0">
              <a:solidFill>
                <a:srgbClr val="40458C"/>
              </a:solidFill>
              <a:latin typeface="Tahoma" charset="0"/>
            </a:endParaRPr>
          </a:p>
        </p:txBody>
      </p:sp>
      <p:sp>
        <p:nvSpPr>
          <p:cNvPr id="69638" name="Rectangle 4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l" defTabSz="457200" fontAlgn="auto">
              <a:spcBef>
                <a:spcPts val="0"/>
              </a:spcBef>
              <a:spcAft>
                <a:spcPts val="0"/>
              </a:spcAft>
            </a:pPr>
            <a:endParaRPr lang="en-US">
              <a:solidFill>
                <a:srgbClr val="40458C"/>
              </a:solidFill>
              <a:latin typeface="Tahoma"/>
              <a:ea typeface="+mn-ea"/>
              <a:cs typeface="Arial"/>
            </a:endParaRPr>
          </a:p>
        </p:txBody>
      </p:sp>
      <p:grpSp>
        <p:nvGrpSpPr>
          <p:cNvPr id="69639" name="Group 1"/>
          <p:cNvGrpSpPr>
            <a:grpSpLocks noChangeAspect="1"/>
          </p:cNvGrpSpPr>
          <p:nvPr/>
        </p:nvGrpSpPr>
        <p:grpSpPr bwMode="auto">
          <a:xfrm>
            <a:off x="996950" y="2744788"/>
            <a:ext cx="4237038" cy="2682875"/>
            <a:chOff x="6193" y="9856"/>
            <a:chExt cx="4422" cy="2799"/>
          </a:xfrm>
        </p:grpSpPr>
        <p:sp>
          <p:nvSpPr>
            <p:cNvPr id="69642" name="AutoShape 45"/>
            <p:cNvSpPr>
              <a:spLocks noChangeAspect="1" noChangeArrowheads="1" noTextEdit="1"/>
            </p:cNvSpPr>
            <p:nvPr/>
          </p:nvSpPr>
          <p:spPr bwMode="auto">
            <a:xfrm>
              <a:off x="6193" y="9856"/>
              <a:ext cx="4223" cy="2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defTabSz="457200" fontAlgn="auto">
                <a:spcBef>
                  <a:spcPts val="0"/>
                </a:spcBef>
                <a:spcAft>
                  <a:spcPts val="0"/>
                </a:spcAft>
              </a:pPr>
              <a:endParaRPr lang="en-US">
                <a:solidFill>
                  <a:srgbClr val="40458C"/>
                </a:solidFill>
                <a:latin typeface="Tahoma"/>
                <a:ea typeface="+mn-ea"/>
                <a:cs typeface="Arial"/>
              </a:endParaRPr>
            </a:p>
          </p:txBody>
        </p:sp>
        <p:sp>
          <p:nvSpPr>
            <p:cNvPr id="69643" name="Rectangle 44"/>
            <p:cNvSpPr>
              <a:spLocks noChangeArrowheads="1"/>
            </p:cNvSpPr>
            <p:nvPr/>
          </p:nvSpPr>
          <p:spPr bwMode="auto">
            <a:xfrm>
              <a:off x="7864" y="10005"/>
              <a:ext cx="1523" cy="2156"/>
            </a:xfrm>
            <a:prstGeom prst="rect">
              <a:avLst/>
            </a:prstGeom>
            <a:solidFill>
              <a:srgbClr val="B6DDE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defTabSz="457200" fontAlgn="auto">
                <a:spcBef>
                  <a:spcPts val="0"/>
                </a:spcBef>
                <a:spcAft>
                  <a:spcPts val="0"/>
                </a:spcAft>
              </a:pPr>
              <a:endParaRPr lang="en-US" sz="4000">
                <a:solidFill>
                  <a:srgbClr val="40458C"/>
                </a:solidFill>
                <a:latin typeface="Tahoma"/>
                <a:ea typeface="+mn-ea"/>
                <a:cs typeface="Arial"/>
              </a:endParaRPr>
            </a:p>
          </p:txBody>
        </p:sp>
        <p:sp>
          <p:nvSpPr>
            <p:cNvPr id="69644" name="Rectangle 43"/>
            <p:cNvSpPr>
              <a:spLocks noChangeArrowheads="1"/>
            </p:cNvSpPr>
            <p:nvPr/>
          </p:nvSpPr>
          <p:spPr bwMode="auto">
            <a:xfrm>
              <a:off x="6193" y="11069"/>
              <a:ext cx="1134" cy="28"/>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defTabSz="457200" fontAlgn="auto">
                <a:spcBef>
                  <a:spcPts val="0"/>
                </a:spcBef>
                <a:spcAft>
                  <a:spcPts val="0"/>
                </a:spcAft>
              </a:pPr>
              <a:endParaRPr lang="en-US" sz="4000">
                <a:solidFill>
                  <a:srgbClr val="40458C"/>
                </a:solidFill>
                <a:latin typeface="Tahoma"/>
                <a:ea typeface="+mn-ea"/>
                <a:cs typeface="Arial"/>
              </a:endParaRPr>
            </a:p>
          </p:txBody>
        </p:sp>
        <p:sp>
          <p:nvSpPr>
            <p:cNvPr id="69645" name="Arc 42"/>
            <p:cNvSpPr>
              <a:spLocks/>
            </p:cNvSpPr>
            <p:nvPr/>
          </p:nvSpPr>
          <p:spPr bwMode="auto">
            <a:xfrm flipV="1">
              <a:off x="7397" y="10237"/>
              <a:ext cx="969" cy="1685"/>
            </a:xfrm>
            <a:custGeom>
              <a:avLst/>
              <a:gdLst>
                <a:gd name="T0" fmla="*/ 0 w 21600"/>
                <a:gd name="T1" fmla="*/ 0 h 37936"/>
                <a:gd name="T2" fmla="*/ 0 w 21600"/>
                <a:gd name="T3" fmla="*/ 0 h 37936"/>
                <a:gd name="T4" fmla="*/ 0 w 21600"/>
                <a:gd name="T5" fmla="*/ 0 h 37936"/>
                <a:gd name="T6" fmla="*/ 0 60000 65536"/>
                <a:gd name="T7" fmla="*/ 0 60000 65536"/>
                <a:gd name="T8" fmla="*/ 0 60000 65536"/>
                <a:gd name="T9" fmla="*/ 0 w 21600"/>
                <a:gd name="T10" fmla="*/ 0 h 37936"/>
                <a:gd name="T11" fmla="*/ 21600 w 21600"/>
                <a:gd name="T12" fmla="*/ 37936 h 37936"/>
              </a:gdLst>
              <a:ahLst/>
              <a:cxnLst>
                <a:cxn ang="T6">
                  <a:pos x="T0" y="T1"/>
                </a:cxn>
                <a:cxn ang="T7">
                  <a:pos x="T2" y="T3"/>
                </a:cxn>
                <a:cxn ang="T8">
                  <a:pos x="T4" y="T5"/>
                </a:cxn>
              </a:cxnLst>
              <a:rect l="T9" t="T10" r="T11" b="T12"/>
              <a:pathLst>
                <a:path w="21600" h="37936" fill="none" extrusionOk="0">
                  <a:moveTo>
                    <a:pt x="10255" y="-1"/>
                  </a:moveTo>
                  <a:cubicBezTo>
                    <a:pt x="17243" y="3769"/>
                    <a:pt x="21600" y="11069"/>
                    <a:pt x="21600" y="19010"/>
                  </a:cubicBezTo>
                  <a:cubicBezTo>
                    <a:pt x="21600" y="26886"/>
                    <a:pt x="17312" y="34139"/>
                    <a:pt x="10410" y="37935"/>
                  </a:cubicBezTo>
                </a:path>
                <a:path w="21600" h="37936" stroke="0" extrusionOk="0">
                  <a:moveTo>
                    <a:pt x="10255" y="-1"/>
                  </a:moveTo>
                  <a:cubicBezTo>
                    <a:pt x="17243" y="3769"/>
                    <a:pt x="21600" y="11069"/>
                    <a:pt x="21600" y="19010"/>
                  </a:cubicBezTo>
                  <a:cubicBezTo>
                    <a:pt x="21600" y="26886"/>
                    <a:pt x="17312" y="34139"/>
                    <a:pt x="10410" y="37935"/>
                  </a:cubicBezTo>
                  <a:lnTo>
                    <a:pt x="0" y="19010"/>
                  </a:lnTo>
                  <a:close/>
                </a:path>
              </a:pathLst>
            </a:custGeom>
            <a:solidFill>
              <a:srgbClr val="FF000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defTabSz="457200" fontAlgn="auto">
                <a:spcBef>
                  <a:spcPts val="0"/>
                </a:spcBef>
                <a:spcAft>
                  <a:spcPts val="0"/>
                </a:spcAft>
              </a:pPr>
              <a:endParaRPr lang="en-US" sz="4000">
                <a:solidFill>
                  <a:srgbClr val="40458C"/>
                </a:solidFill>
                <a:latin typeface="Tahoma"/>
                <a:ea typeface="+mn-ea"/>
                <a:cs typeface="Arial"/>
              </a:endParaRPr>
            </a:p>
          </p:txBody>
        </p:sp>
        <p:sp>
          <p:nvSpPr>
            <p:cNvPr id="69646" name="Arc 41"/>
            <p:cNvSpPr>
              <a:spLocks/>
            </p:cNvSpPr>
            <p:nvPr/>
          </p:nvSpPr>
          <p:spPr bwMode="auto">
            <a:xfrm flipV="1">
              <a:off x="7487" y="10611"/>
              <a:ext cx="560" cy="956"/>
            </a:xfrm>
            <a:custGeom>
              <a:avLst/>
              <a:gdLst>
                <a:gd name="T0" fmla="*/ 0 w 21600"/>
                <a:gd name="T1" fmla="*/ 0 h 37219"/>
                <a:gd name="T2" fmla="*/ 0 w 21600"/>
                <a:gd name="T3" fmla="*/ 0 h 37219"/>
                <a:gd name="T4" fmla="*/ 0 w 21600"/>
                <a:gd name="T5" fmla="*/ 0 h 37219"/>
                <a:gd name="T6" fmla="*/ 0 60000 65536"/>
                <a:gd name="T7" fmla="*/ 0 60000 65536"/>
                <a:gd name="T8" fmla="*/ 0 60000 65536"/>
                <a:gd name="T9" fmla="*/ 0 w 21600"/>
                <a:gd name="T10" fmla="*/ 0 h 37219"/>
                <a:gd name="T11" fmla="*/ 21600 w 21600"/>
                <a:gd name="T12" fmla="*/ 37219 h 37219"/>
              </a:gdLst>
              <a:ahLst/>
              <a:cxnLst>
                <a:cxn ang="T6">
                  <a:pos x="T0" y="T1"/>
                </a:cxn>
                <a:cxn ang="T7">
                  <a:pos x="T2" y="T3"/>
                </a:cxn>
                <a:cxn ang="T8">
                  <a:pos x="T4" y="T5"/>
                </a:cxn>
              </a:cxnLst>
              <a:rect l="T9" t="T10" r="T11" b="T12"/>
              <a:pathLst>
                <a:path w="21600" h="37219" fill="none" extrusionOk="0">
                  <a:moveTo>
                    <a:pt x="10822" y="0"/>
                  </a:moveTo>
                  <a:cubicBezTo>
                    <a:pt x="17493" y="3862"/>
                    <a:pt x="21600" y="10985"/>
                    <a:pt x="21600" y="18693"/>
                  </a:cubicBezTo>
                  <a:cubicBezTo>
                    <a:pt x="21600" y="26282"/>
                    <a:pt x="17616" y="33315"/>
                    <a:pt x="11106" y="37218"/>
                  </a:cubicBezTo>
                </a:path>
                <a:path w="21600" h="37219" stroke="0" extrusionOk="0">
                  <a:moveTo>
                    <a:pt x="10822" y="0"/>
                  </a:moveTo>
                  <a:cubicBezTo>
                    <a:pt x="17493" y="3862"/>
                    <a:pt x="21600" y="10985"/>
                    <a:pt x="21600" y="18693"/>
                  </a:cubicBezTo>
                  <a:cubicBezTo>
                    <a:pt x="21600" y="26282"/>
                    <a:pt x="17616" y="33315"/>
                    <a:pt x="11106" y="37218"/>
                  </a:cubicBezTo>
                  <a:lnTo>
                    <a:pt x="0" y="18693"/>
                  </a:lnTo>
                  <a:close/>
                </a:path>
              </a:pathLst>
            </a:custGeom>
            <a:solidFill>
              <a:srgbClr val="FF000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defTabSz="457200" fontAlgn="auto">
                <a:spcBef>
                  <a:spcPts val="0"/>
                </a:spcBef>
                <a:spcAft>
                  <a:spcPts val="0"/>
                </a:spcAft>
              </a:pPr>
              <a:endParaRPr lang="en-US" sz="4000">
                <a:solidFill>
                  <a:srgbClr val="40458C"/>
                </a:solidFill>
                <a:latin typeface="Tahoma"/>
                <a:ea typeface="+mn-ea"/>
                <a:cs typeface="Arial"/>
              </a:endParaRPr>
            </a:p>
          </p:txBody>
        </p:sp>
        <p:sp>
          <p:nvSpPr>
            <p:cNvPr id="69647" name="Rectangle 40"/>
            <p:cNvSpPr>
              <a:spLocks noChangeArrowheads="1"/>
            </p:cNvSpPr>
            <p:nvPr/>
          </p:nvSpPr>
          <p:spPr bwMode="auto">
            <a:xfrm>
              <a:off x="7327" y="10005"/>
              <a:ext cx="369" cy="2156"/>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defTabSz="457200" fontAlgn="auto">
                <a:spcBef>
                  <a:spcPts val="0"/>
                </a:spcBef>
                <a:spcAft>
                  <a:spcPts val="0"/>
                </a:spcAft>
              </a:pPr>
              <a:endParaRPr lang="en-US" sz="4000">
                <a:solidFill>
                  <a:srgbClr val="40458C"/>
                </a:solidFill>
                <a:latin typeface="Tahoma"/>
                <a:ea typeface="+mn-ea"/>
                <a:cs typeface="Arial"/>
              </a:endParaRPr>
            </a:p>
          </p:txBody>
        </p:sp>
        <p:sp>
          <p:nvSpPr>
            <p:cNvPr id="69648" name="Rectangle 39"/>
            <p:cNvSpPr>
              <a:spLocks noChangeArrowheads="1"/>
            </p:cNvSpPr>
            <p:nvPr/>
          </p:nvSpPr>
          <p:spPr bwMode="auto">
            <a:xfrm>
              <a:off x="7696" y="10005"/>
              <a:ext cx="168" cy="2156"/>
            </a:xfrm>
            <a:prstGeom prst="rect">
              <a:avLst/>
            </a:prstGeom>
            <a:solidFill>
              <a:srgbClr val="3184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defTabSz="457200" fontAlgn="auto">
                <a:spcBef>
                  <a:spcPts val="0"/>
                </a:spcBef>
                <a:spcAft>
                  <a:spcPts val="0"/>
                </a:spcAft>
              </a:pPr>
              <a:endParaRPr lang="en-US" sz="4000">
                <a:solidFill>
                  <a:srgbClr val="40458C"/>
                </a:solidFill>
                <a:latin typeface="Tahoma"/>
                <a:ea typeface="+mn-ea"/>
                <a:cs typeface="Arial"/>
              </a:endParaRPr>
            </a:p>
          </p:txBody>
        </p:sp>
        <p:cxnSp>
          <p:nvCxnSpPr>
            <p:cNvPr id="69649" name="AutoShape 38"/>
            <p:cNvCxnSpPr>
              <a:cxnSpLocks noChangeShapeType="1"/>
            </p:cNvCxnSpPr>
            <p:nvPr/>
          </p:nvCxnSpPr>
          <p:spPr bwMode="auto">
            <a:xfrm>
              <a:off x="7703" y="10005"/>
              <a:ext cx="1" cy="2156"/>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69650" name="Rectangle 37"/>
            <p:cNvSpPr>
              <a:spLocks noChangeArrowheads="1"/>
            </p:cNvSpPr>
            <p:nvPr/>
          </p:nvSpPr>
          <p:spPr bwMode="auto">
            <a:xfrm>
              <a:off x="7327" y="11069"/>
              <a:ext cx="369" cy="28"/>
            </a:xfrm>
            <a:prstGeom prst="rect">
              <a:avLst/>
            </a:prstGeom>
            <a:gradFill rotWithShape="0">
              <a:gsLst>
                <a:gs pos="0">
                  <a:srgbClr val="FF0000"/>
                </a:gs>
                <a:gs pos="100000">
                  <a:srgbClr val="FFCCCC">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defTabSz="457200" fontAlgn="auto">
                <a:spcBef>
                  <a:spcPts val="0"/>
                </a:spcBef>
                <a:spcAft>
                  <a:spcPts val="0"/>
                </a:spcAft>
              </a:pPr>
              <a:endParaRPr lang="en-US" sz="4000">
                <a:solidFill>
                  <a:srgbClr val="40458C"/>
                </a:solidFill>
                <a:latin typeface="Tahoma"/>
                <a:ea typeface="+mn-ea"/>
                <a:cs typeface="Arial"/>
              </a:endParaRPr>
            </a:p>
          </p:txBody>
        </p:sp>
        <p:cxnSp>
          <p:nvCxnSpPr>
            <p:cNvPr id="69651" name="AutoShape 36"/>
            <p:cNvCxnSpPr>
              <a:cxnSpLocks noChangeShapeType="1"/>
            </p:cNvCxnSpPr>
            <p:nvPr/>
          </p:nvCxnSpPr>
          <p:spPr bwMode="auto">
            <a:xfrm flipH="1">
              <a:off x="7008" y="11088"/>
              <a:ext cx="470" cy="264"/>
            </a:xfrm>
            <a:prstGeom prst="straightConnector1">
              <a:avLst/>
            </a:prstGeom>
            <a:noFill/>
            <a:ln w="28575">
              <a:solidFill>
                <a:srgbClr val="0000FF"/>
              </a:solidFill>
              <a:round/>
              <a:headEnd/>
              <a:tailEnd type="triangle" w="med" len="med"/>
            </a:ln>
            <a:extLst>
              <a:ext uri="{909E8E84-426E-40dd-AFC4-6F175D3DCCD1}">
                <a14:hiddenFill xmlns:a14="http://schemas.microsoft.com/office/drawing/2010/main">
                  <a:noFill/>
                </a14:hiddenFill>
              </a:ext>
            </a:extLst>
          </p:spPr>
        </p:cxnSp>
        <p:grpSp>
          <p:nvGrpSpPr>
            <p:cNvPr id="69652" name="Group 32"/>
            <p:cNvGrpSpPr>
              <a:grpSpLocks/>
            </p:cNvGrpSpPr>
            <p:nvPr/>
          </p:nvGrpSpPr>
          <p:grpSpPr bwMode="auto">
            <a:xfrm>
              <a:off x="7322" y="12194"/>
              <a:ext cx="442" cy="290"/>
              <a:chOff x="8403" y="12304"/>
              <a:chExt cx="442" cy="290"/>
            </a:xfrm>
          </p:grpSpPr>
          <p:cxnSp>
            <p:nvCxnSpPr>
              <p:cNvPr id="69683" name="AutoShape 35"/>
              <p:cNvCxnSpPr>
                <a:cxnSpLocks noChangeShapeType="1"/>
              </p:cNvCxnSpPr>
              <p:nvPr/>
            </p:nvCxnSpPr>
            <p:spPr bwMode="auto">
              <a:xfrm>
                <a:off x="8403" y="12328"/>
                <a:ext cx="0" cy="262"/>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69684" name="AutoShape 34"/>
              <p:cNvCxnSpPr>
                <a:cxnSpLocks noChangeShapeType="1"/>
              </p:cNvCxnSpPr>
              <p:nvPr/>
            </p:nvCxnSpPr>
            <p:spPr bwMode="auto">
              <a:xfrm>
                <a:off x="8403" y="12594"/>
                <a:ext cx="442"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69685" name="Freeform 33"/>
              <p:cNvSpPr>
                <a:spLocks/>
              </p:cNvSpPr>
              <p:nvPr/>
            </p:nvSpPr>
            <p:spPr bwMode="auto">
              <a:xfrm>
                <a:off x="8427" y="12304"/>
                <a:ext cx="404" cy="271"/>
              </a:xfrm>
              <a:custGeom>
                <a:avLst/>
                <a:gdLst>
                  <a:gd name="T0" fmla="*/ 0 w 404"/>
                  <a:gd name="T1" fmla="*/ 0 h 271"/>
                  <a:gd name="T2" fmla="*/ 43 w 404"/>
                  <a:gd name="T3" fmla="*/ 152 h 271"/>
                  <a:gd name="T4" fmla="*/ 119 w 404"/>
                  <a:gd name="T5" fmla="*/ 228 h 271"/>
                  <a:gd name="T6" fmla="*/ 238 w 404"/>
                  <a:gd name="T7" fmla="*/ 262 h 271"/>
                  <a:gd name="T8" fmla="*/ 404 w 404"/>
                  <a:gd name="T9" fmla="*/ 271 h 271"/>
                  <a:gd name="T10" fmla="*/ 0 60000 65536"/>
                  <a:gd name="T11" fmla="*/ 0 60000 65536"/>
                  <a:gd name="T12" fmla="*/ 0 60000 65536"/>
                  <a:gd name="T13" fmla="*/ 0 60000 65536"/>
                  <a:gd name="T14" fmla="*/ 0 60000 65536"/>
                  <a:gd name="T15" fmla="*/ 0 w 404"/>
                  <a:gd name="T16" fmla="*/ 0 h 271"/>
                  <a:gd name="T17" fmla="*/ 404 w 404"/>
                  <a:gd name="T18" fmla="*/ 271 h 271"/>
                </a:gdLst>
                <a:ahLst/>
                <a:cxnLst>
                  <a:cxn ang="T10">
                    <a:pos x="T0" y="T1"/>
                  </a:cxn>
                  <a:cxn ang="T11">
                    <a:pos x="T2" y="T3"/>
                  </a:cxn>
                  <a:cxn ang="T12">
                    <a:pos x="T4" y="T5"/>
                  </a:cxn>
                  <a:cxn ang="T13">
                    <a:pos x="T6" y="T7"/>
                  </a:cxn>
                  <a:cxn ang="T14">
                    <a:pos x="T8" y="T9"/>
                  </a:cxn>
                </a:cxnLst>
                <a:rect l="T15" t="T16" r="T17" b="T18"/>
                <a:pathLst>
                  <a:path w="404" h="271">
                    <a:moveTo>
                      <a:pt x="0" y="0"/>
                    </a:moveTo>
                    <a:cubicBezTo>
                      <a:pt x="11" y="57"/>
                      <a:pt x="23" y="114"/>
                      <a:pt x="43" y="152"/>
                    </a:cubicBezTo>
                    <a:cubicBezTo>
                      <a:pt x="63" y="190"/>
                      <a:pt x="87" y="210"/>
                      <a:pt x="119" y="228"/>
                    </a:cubicBezTo>
                    <a:cubicBezTo>
                      <a:pt x="151" y="246"/>
                      <a:pt x="191" y="255"/>
                      <a:pt x="238" y="262"/>
                    </a:cubicBezTo>
                    <a:cubicBezTo>
                      <a:pt x="285" y="269"/>
                      <a:pt x="344" y="270"/>
                      <a:pt x="404" y="271"/>
                    </a:cubicBezTo>
                  </a:path>
                </a:pathLst>
              </a:cu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algn="l" defTabSz="457200" fontAlgn="auto">
                  <a:spcBef>
                    <a:spcPts val="0"/>
                  </a:spcBef>
                  <a:spcAft>
                    <a:spcPts val="0"/>
                  </a:spcAft>
                </a:pPr>
                <a:endParaRPr lang="en-US" sz="4000">
                  <a:solidFill>
                    <a:srgbClr val="40458C"/>
                  </a:solidFill>
                  <a:latin typeface="Tahoma"/>
                  <a:ea typeface="+mn-ea"/>
                  <a:cs typeface="Arial"/>
                </a:endParaRPr>
              </a:p>
            </p:txBody>
          </p:sp>
        </p:grpSp>
        <p:cxnSp>
          <p:nvCxnSpPr>
            <p:cNvPr id="69653" name="AutoShape 31"/>
            <p:cNvCxnSpPr>
              <a:cxnSpLocks noChangeShapeType="1"/>
            </p:cNvCxnSpPr>
            <p:nvPr/>
          </p:nvCxnSpPr>
          <p:spPr bwMode="auto">
            <a:xfrm>
              <a:off x="7857" y="11923"/>
              <a:ext cx="2267" cy="0"/>
            </a:xfrm>
            <a:prstGeom prst="straightConnector1">
              <a:avLst/>
            </a:prstGeom>
            <a:noFill/>
            <a:ln w="3175">
              <a:solidFill>
                <a:srgbClr val="A5A5A5"/>
              </a:solidFill>
              <a:prstDash val="dash"/>
              <a:round/>
              <a:headEnd/>
              <a:tailEnd/>
            </a:ln>
            <a:extLst>
              <a:ext uri="{909E8E84-426E-40dd-AFC4-6F175D3DCCD1}">
                <a14:hiddenFill xmlns:a14="http://schemas.microsoft.com/office/drawing/2010/main">
                  <a:noFill/>
                </a14:hiddenFill>
              </a:ext>
            </a:extLst>
          </p:spPr>
        </p:cxnSp>
        <p:cxnSp>
          <p:nvCxnSpPr>
            <p:cNvPr id="69654" name="AutoShape 30"/>
            <p:cNvCxnSpPr>
              <a:cxnSpLocks noChangeShapeType="1"/>
            </p:cNvCxnSpPr>
            <p:nvPr/>
          </p:nvCxnSpPr>
          <p:spPr bwMode="auto">
            <a:xfrm>
              <a:off x="7871" y="10241"/>
              <a:ext cx="2251" cy="1"/>
            </a:xfrm>
            <a:prstGeom prst="straightConnector1">
              <a:avLst/>
            </a:prstGeom>
            <a:noFill/>
            <a:ln w="3175">
              <a:solidFill>
                <a:srgbClr val="A5A5A5"/>
              </a:solidFill>
              <a:prstDash val="dash"/>
              <a:round/>
              <a:headEnd/>
              <a:tailEnd/>
            </a:ln>
            <a:extLst>
              <a:ext uri="{909E8E84-426E-40dd-AFC4-6F175D3DCCD1}">
                <a14:hiddenFill xmlns:a14="http://schemas.microsoft.com/office/drawing/2010/main">
                  <a:noFill/>
                </a14:hiddenFill>
              </a:ext>
            </a:extLst>
          </p:spPr>
        </p:cxnSp>
        <p:cxnSp>
          <p:nvCxnSpPr>
            <p:cNvPr id="69655" name="AutoShape 29"/>
            <p:cNvCxnSpPr>
              <a:cxnSpLocks noChangeShapeType="1"/>
            </p:cNvCxnSpPr>
            <p:nvPr/>
          </p:nvCxnSpPr>
          <p:spPr bwMode="auto">
            <a:xfrm>
              <a:off x="7696" y="11083"/>
              <a:ext cx="2421" cy="0"/>
            </a:xfrm>
            <a:prstGeom prst="straightConnector1">
              <a:avLst/>
            </a:prstGeom>
            <a:noFill/>
            <a:ln w="3175">
              <a:solidFill>
                <a:srgbClr val="A5A5A5"/>
              </a:solidFill>
              <a:prstDash val="dash"/>
              <a:round/>
              <a:headEnd/>
              <a:tailEnd/>
            </a:ln>
            <a:extLst>
              <a:ext uri="{909E8E84-426E-40dd-AFC4-6F175D3DCCD1}">
                <a14:hiddenFill xmlns:a14="http://schemas.microsoft.com/office/drawing/2010/main">
                  <a:noFill/>
                </a14:hiddenFill>
              </a:ext>
            </a:extLst>
          </p:spPr>
        </p:cxnSp>
        <p:cxnSp>
          <p:nvCxnSpPr>
            <p:cNvPr id="69656" name="AutoShape 28"/>
            <p:cNvCxnSpPr>
              <a:cxnSpLocks noChangeShapeType="1"/>
            </p:cNvCxnSpPr>
            <p:nvPr/>
          </p:nvCxnSpPr>
          <p:spPr bwMode="auto">
            <a:xfrm>
              <a:off x="7864" y="11488"/>
              <a:ext cx="2253" cy="1"/>
            </a:xfrm>
            <a:prstGeom prst="straightConnector1">
              <a:avLst/>
            </a:prstGeom>
            <a:noFill/>
            <a:ln w="3175">
              <a:solidFill>
                <a:srgbClr val="A5A5A5"/>
              </a:solidFill>
              <a:prstDash val="dash"/>
              <a:round/>
              <a:headEnd/>
              <a:tailEnd/>
            </a:ln>
            <a:extLst>
              <a:ext uri="{909E8E84-426E-40dd-AFC4-6F175D3DCCD1}">
                <a14:hiddenFill xmlns:a14="http://schemas.microsoft.com/office/drawing/2010/main">
                  <a:noFill/>
                </a14:hiddenFill>
              </a:ext>
            </a:extLst>
          </p:spPr>
        </p:cxnSp>
        <p:cxnSp>
          <p:nvCxnSpPr>
            <p:cNvPr id="69657" name="AutoShape 27"/>
            <p:cNvCxnSpPr>
              <a:cxnSpLocks noChangeShapeType="1"/>
            </p:cNvCxnSpPr>
            <p:nvPr/>
          </p:nvCxnSpPr>
          <p:spPr bwMode="auto">
            <a:xfrm>
              <a:off x="7864" y="10681"/>
              <a:ext cx="2253" cy="1"/>
            </a:xfrm>
            <a:prstGeom prst="straightConnector1">
              <a:avLst/>
            </a:prstGeom>
            <a:noFill/>
            <a:ln w="3175">
              <a:solidFill>
                <a:srgbClr val="A5A5A5"/>
              </a:solidFill>
              <a:prstDash val="dash"/>
              <a:round/>
              <a:headEnd/>
              <a:tailEnd/>
            </a:ln>
            <a:extLst>
              <a:ext uri="{909E8E84-426E-40dd-AFC4-6F175D3DCCD1}">
                <a14:hiddenFill xmlns:a14="http://schemas.microsoft.com/office/drawing/2010/main">
                  <a:noFill/>
                </a14:hiddenFill>
              </a:ext>
            </a:extLst>
          </p:spPr>
        </p:cxnSp>
        <p:grpSp>
          <p:nvGrpSpPr>
            <p:cNvPr id="69658" name="Group 24"/>
            <p:cNvGrpSpPr>
              <a:grpSpLocks/>
            </p:cNvGrpSpPr>
            <p:nvPr/>
          </p:nvGrpSpPr>
          <p:grpSpPr bwMode="auto">
            <a:xfrm>
              <a:off x="9438" y="10045"/>
              <a:ext cx="686" cy="2122"/>
              <a:chOff x="9438" y="10045"/>
              <a:chExt cx="686" cy="2122"/>
            </a:xfrm>
          </p:grpSpPr>
          <p:cxnSp>
            <p:nvCxnSpPr>
              <p:cNvPr id="69681" name="AutoShape 26"/>
              <p:cNvCxnSpPr>
                <a:cxnSpLocks noChangeShapeType="1"/>
              </p:cNvCxnSpPr>
              <p:nvPr/>
            </p:nvCxnSpPr>
            <p:spPr bwMode="auto">
              <a:xfrm>
                <a:off x="10124" y="10045"/>
                <a:ext cx="0" cy="2122"/>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69682" name="Freeform 25"/>
              <p:cNvSpPr>
                <a:spLocks/>
              </p:cNvSpPr>
              <p:nvPr/>
            </p:nvSpPr>
            <p:spPr bwMode="auto">
              <a:xfrm>
                <a:off x="9438" y="10237"/>
                <a:ext cx="682" cy="1686"/>
              </a:xfrm>
              <a:custGeom>
                <a:avLst/>
                <a:gdLst>
                  <a:gd name="T0" fmla="*/ 679 w 682"/>
                  <a:gd name="T1" fmla="*/ 1686 h 1686"/>
                  <a:gd name="T2" fmla="*/ 658 w 682"/>
                  <a:gd name="T3" fmla="*/ 1431 h 1686"/>
                  <a:gd name="T4" fmla="*/ 607 w 682"/>
                  <a:gd name="T5" fmla="*/ 1251 h 1686"/>
                  <a:gd name="T6" fmla="*/ 493 w 682"/>
                  <a:gd name="T7" fmla="*/ 1158 h 1686"/>
                  <a:gd name="T8" fmla="*/ 109 w 682"/>
                  <a:gd name="T9" fmla="*/ 975 h 1686"/>
                  <a:gd name="T10" fmla="*/ 1 w 682"/>
                  <a:gd name="T11" fmla="*/ 843 h 1686"/>
                  <a:gd name="T12" fmla="*/ 100 w 682"/>
                  <a:gd name="T13" fmla="*/ 708 h 1686"/>
                  <a:gd name="T14" fmla="*/ 466 w 682"/>
                  <a:gd name="T15" fmla="*/ 543 h 1686"/>
                  <a:gd name="T16" fmla="*/ 598 w 682"/>
                  <a:gd name="T17" fmla="*/ 435 h 1686"/>
                  <a:gd name="T18" fmla="*/ 652 w 682"/>
                  <a:gd name="T19" fmla="*/ 285 h 1686"/>
                  <a:gd name="T20" fmla="*/ 682 w 682"/>
                  <a:gd name="T21" fmla="*/ 0 h 16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82"/>
                  <a:gd name="T34" fmla="*/ 0 h 1686"/>
                  <a:gd name="T35" fmla="*/ 682 w 682"/>
                  <a:gd name="T36" fmla="*/ 1686 h 168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82" h="1686">
                    <a:moveTo>
                      <a:pt x="679" y="1686"/>
                    </a:moveTo>
                    <a:cubicBezTo>
                      <a:pt x="674" y="1594"/>
                      <a:pt x="670" y="1503"/>
                      <a:pt x="658" y="1431"/>
                    </a:cubicBezTo>
                    <a:cubicBezTo>
                      <a:pt x="646" y="1359"/>
                      <a:pt x="634" y="1296"/>
                      <a:pt x="607" y="1251"/>
                    </a:cubicBezTo>
                    <a:cubicBezTo>
                      <a:pt x="580" y="1206"/>
                      <a:pt x="576" y="1204"/>
                      <a:pt x="493" y="1158"/>
                    </a:cubicBezTo>
                    <a:cubicBezTo>
                      <a:pt x="410" y="1112"/>
                      <a:pt x="191" y="1027"/>
                      <a:pt x="109" y="975"/>
                    </a:cubicBezTo>
                    <a:cubicBezTo>
                      <a:pt x="27" y="923"/>
                      <a:pt x="2" y="887"/>
                      <a:pt x="1" y="843"/>
                    </a:cubicBezTo>
                    <a:cubicBezTo>
                      <a:pt x="0" y="799"/>
                      <a:pt x="23" y="758"/>
                      <a:pt x="100" y="708"/>
                    </a:cubicBezTo>
                    <a:cubicBezTo>
                      <a:pt x="177" y="658"/>
                      <a:pt x="383" y="588"/>
                      <a:pt x="466" y="543"/>
                    </a:cubicBezTo>
                    <a:cubicBezTo>
                      <a:pt x="549" y="498"/>
                      <a:pt x="567" y="478"/>
                      <a:pt x="598" y="435"/>
                    </a:cubicBezTo>
                    <a:cubicBezTo>
                      <a:pt x="629" y="392"/>
                      <a:pt x="638" y="357"/>
                      <a:pt x="652" y="285"/>
                    </a:cubicBezTo>
                    <a:cubicBezTo>
                      <a:pt x="666" y="213"/>
                      <a:pt x="676" y="59"/>
                      <a:pt x="682" y="0"/>
                    </a:cubicBezTo>
                  </a:path>
                </a:pathLst>
              </a:custGeom>
              <a:solidFill>
                <a:srgbClr val="FF0000"/>
              </a:solidFill>
              <a:ln w="9525">
                <a:solidFill>
                  <a:srgbClr val="000000"/>
                </a:solidFill>
                <a:round/>
                <a:headEnd/>
                <a:tailEnd/>
              </a:ln>
            </p:spPr>
            <p:txBody>
              <a:bodyPr/>
              <a:lstStyle/>
              <a:p>
                <a:pPr algn="l" defTabSz="457200" fontAlgn="auto">
                  <a:spcBef>
                    <a:spcPts val="0"/>
                  </a:spcBef>
                  <a:spcAft>
                    <a:spcPts val="0"/>
                  </a:spcAft>
                </a:pPr>
                <a:endParaRPr lang="en-US" sz="4000">
                  <a:solidFill>
                    <a:srgbClr val="40458C"/>
                  </a:solidFill>
                  <a:latin typeface="Tahoma"/>
                  <a:ea typeface="+mn-ea"/>
                  <a:cs typeface="Arial"/>
                </a:endParaRPr>
              </a:p>
            </p:txBody>
          </p:sp>
        </p:grpSp>
        <p:cxnSp>
          <p:nvCxnSpPr>
            <p:cNvPr id="69659" name="AutoShape 23"/>
            <p:cNvCxnSpPr>
              <a:cxnSpLocks noChangeShapeType="1"/>
            </p:cNvCxnSpPr>
            <p:nvPr/>
          </p:nvCxnSpPr>
          <p:spPr bwMode="auto">
            <a:xfrm flipV="1">
              <a:off x="7487" y="10632"/>
              <a:ext cx="760" cy="454"/>
            </a:xfrm>
            <a:prstGeom prst="straightConnector1">
              <a:avLst/>
            </a:prstGeom>
            <a:noFill/>
            <a:ln w="9525">
              <a:solidFill>
                <a:srgbClr val="0000FF"/>
              </a:solidFill>
              <a:round/>
              <a:headEnd/>
              <a:tailEnd type="triangle" w="med" len="med"/>
            </a:ln>
            <a:extLst>
              <a:ext uri="{909E8E84-426E-40dd-AFC4-6F175D3DCCD1}">
                <a14:hiddenFill xmlns:a14="http://schemas.microsoft.com/office/drawing/2010/main">
                  <a:noFill/>
                </a14:hiddenFill>
              </a:ext>
            </a:extLst>
          </p:spPr>
        </p:cxnSp>
        <p:cxnSp>
          <p:nvCxnSpPr>
            <p:cNvPr id="69660" name="AutoShape 22"/>
            <p:cNvCxnSpPr>
              <a:cxnSpLocks noChangeShapeType="1"/>
            </p:cNvCxnSpPr>
            <p:nvPr/>
          </p:nvCxnSpPr>
          <p:spPr bwMode="auto">
            <a:xfrm flipH="1">
              <a:off x="9777" y="10141"/>
              <a:ext cx="1" cy="688"/>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69661" name="AutoShape 21"/>
            <p:cNvCxnSpPr>
              <a:cxnSpLocks noChangeShapeType="1"/>
            </p:cNvCxnSpPr>
            <p:nvPr/>
          </p:nvCxnSpPr>
          <p:spPr bwMode="auto">
            <a:xfrm flipV="1">
              <a:off x="9776" y="11322"/>
              <a:ext cx="1" cy="523"/>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46100" name="Text Box 20"/>
            <p:cNvSpPr txBox="1">
              <a:spLocks noChangeArrowheads="1"/>
            </p:cNvSpPr>
            <p:nvPr/>
          </p:nvSpPr>
          <p:spPr bwMode="auto">
            <a:xfrm>
              <a:off x="9450" y="10055"/>
              <a:ext cx="510" cy="682"/>
            </a:xfrm>
            <a:prstGeom prst="rect">
              <a:avLst/>
            </a:prstGeom>
            <a:noFill/>
            <a:ln w="9525">
              <a:noFill/>
              <a:miter lim="800000"/>
              <a:headEnd/>
              <a:tailEnd/>
            </a:ln>
          </p:spPr>
          <p:txBody>
            <a:bodyPr/>
            <a:lstStyle/>
            <a:p>
              <a:pPr algn="l" defTabSz="457200" eaLnBrk="0" fontAlgn="auto" hangingPunct="0">
                <a:spcBef>
                  <a:spcPts val="0"/>
                </a:spcBef>
                <a:spcAft>
                  <a:spcPts val="0"/>
                </a:spcAft>
                <a:defRPr/>
              </a:pPr>
              <a:r>
                <a:rPr lang="en-US" sz="1050">
                  <a:solidFill>
                    <a:srgbClr val="40458C"/>
                  </a:solidFill>
                  <a:latin typeface="Arial" pitchFamily="34" charset="0"/>
                  <a:ea typeface="Times New Roman" pitchFamily="18" charset="0"/>
                  <a:cs typeface="Arial" pitchFamily="34" charset="0"/>
                </a:rPr>
                <a:t>FWHM</a:t>
              </a:r>
              <a:endParaRPr lang="en-US" sz="4000">
                <a:solidFill>
                  <a:srgbClr val="40458C"/>
                </a:solidFill>
                <a:latin typeface="Arial" pitchFamily="34" charset="0"/>
                <a:ea typeface="+mn-ea"/>
                <a:cs typeface="Arial" pitchFamily="34" charset="0"/>
              </a:endParaRPr>
            </a:p>
          </p:txBody>
        </p:sp>
        <p:sp>
          <p:nvSpPr>
            <p:cNvPr id="46099" name="Text Box 19"/>
            <p:cNvSpPr txBox="1">
              <a:spLocks noChangeArrowheads="1"/>
            </p:cNvSpPr>
            <p:nvPr/>
          </p:nvSpPr>
          <p:spPr bwMode="auto">
            <a:xfrm>
              <a:off x="9977" y="10828"/>
              <a:ext cx="638" cy="460"/>
            </a:xfrm>
            <a:prstGeom prst="rect">
              <a:avLst/>
            </a:prstGeom>
            <a:noFill/>
            <a:ln w="9525">
              <a:noFill/>
              <a:miter lim="800000"/>
              <a:headEnd/>
              <a:tailEnd/>
            </a:ln>
          </p:spPr>
          <p:txBody>
            <a:bodyPr/>
            <a:lstStyle/>
            <a:p>
              <a:pPr algn="l" defTabSz="457200" eaLnBrk="0" fontAlgn="auto" hangingPunct="0">
                <a:spcBef>
                  <a:spcPts val="0"/>
                </a:spcBef>
                <a:spcAft>
                  <a:spcPts val="0"/>
                </a:spcAft>
                <a:defRPr/>
              </a:pPr>
              <a:r>
                <a:rPr lang="en-US" sz="1050" dirty="0">
                  <a:solidFill>
                    <a:srgbClr val="40458C"/>
                  </a:solidFill>
                  <a:latin typeface="Arial" pitchFamily="34" charset="0"/>
                  <a:ea typeface="Times New Roman" pitchFamily="18" charset="0"/>
                  <a:cs typeface="Arial" pitchFamily="34" charset="0"/>
                </a:rPr>
                <a:t>PSF</a:t>
              </a:r>
              <a:endParaRPr lang="en-US" sz="4000" dirty="0">
                <a:solidFill>
                  <a:srgbClr val="40458C"/>
                </a:solidFill>
                <a:latin typeface="Arial" pitchFamily="34" charset="0"/>
                <a:ea typeface="+mn-ea"/>
                <a:cs typeface="Arial" pitchFamily="34" charset="0"/>
              </a:endParaRPr>
            </a:p>
          </p:txBody>
        </p:sp>
        <p:sp>
          <p:nvSpPr>
            <p:cNvPr id="69664" name="Text Box 18"/>
            <p:cNvSpPr txBox="1">
              <a:spLocks noChangeArrowheads="1"/>
            </p:cNvSpPr>
            <p:nvPr/>
          </p:nvSpPr>
          <p:spPr bwMode="auto">
            <a:xfrm>
              <a:off x="7157" y="12187"/>
              <a:ext cx="1199" cy="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charset="0"/>
                  <a:ea typeface="ＭＳ Ｐゴシック" charset="0"/>
                  <a:cs typeface="Arial" charset="0"/>
                </a:defRPr>
              </a:lvl1pPr>
              <a:lvl2pPr marL="742950" indent="-285750" eaLnBrk="0" hangingPunct="0">
                <a:defRPr sz="2800">
                  <a:solidFill>
                    <a:schemeClr val="tx1"/>
                  </a:solidFill>
                  <a:latin typeface="Arial" charset="0"/>
                  <a:ea typeface="Arial" charset="0"/>
                  <a:cs typeface="Arial" charset="0"/>
                </a:defRPr>
              </a:lvl2pPr>
              <a:lvl3pPr marL="1143000" indent="-228600" eaLnBrk="0" hangingPunct="0">
                <a:defRPr sz="2800">
                  <a:solidFill>
                    <a:schemeClr val="tx1"/>
                  </a:solidFill>
                  <a:latin typeface="Arial" charset="0"/>
                  <a:ea typeface="Arial" charset="0"/>
                  <a:cs typeface="Arial" charset="0"/>
                </a:defRPr>
              </a:lvl3pPr>
              <a:lvl4pPr marL="1600200" indent="-228600" eaLnBrk="0" hangingPunct="0">
                <a:defRPr sz="2800">
                  <a:solidFill>
                    <a:schemeClr val="tx1"/>
                  </a:solidFill>
                  <a:latin typeface="Arial" charset="0"/>
                  <a:ea typeface="Arial" charset="0"/>
                  <a:cs typeface="Arial" charset="0"/>
                </a:defRPr>
              </a:lvl4pPr>
              <a:lvl5pPr marL="2057400" indent="-228600" eaLnBrk="0" hangingPunct="0">
                <a:defRPr sz="28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2800">
                  <a:solidFill>
                    <a:schemeClr val="tx1"/>
                  </a:solidFill>
                  <a:latin typeface="Arial" charset="0"/>
                  <a:ea typeface="Arial" charset="0"/>
                  <a:cs typeface="Arial" charset="0"/>
                </a:defRPr>
              </a:lvl9pPr>
            </a:lstStyle>
            <a:p>
              <a:pPr algn="l" defTabSz="457200" fontAlgn="auto">
                <a:spcBef>
                  <a:spcPts val="0"/>
                </a:spcBef>
                <a:spcAft>
                  <a:spcPts val="0"/>
                </a:spcAft>
              </a:pPr>
              <a:r>
                <a:rPr lang="en-US" sz="900">
                  <a:solidFill>
                    <a:srgbClr val="40458C"/>
                  </a:solidFill>
                  <a:cs typeface="Times New Roman" charset="0"/>
                </a:rPr>
                <a:t>Absorption</a:t>
              </a:r>
              <a:endParaRPr lang="en-US" sz="4000">
                <a:solidFill>
                  <a:srgbClr val="40458C"/>
                </a:solidFill>
              </a:endParaRPr>
            </a:p>
          </p:txBody>
        </p:sp>
        <p:sp>
          <p:nvSpPr>
            <p:cNvPr id="46097" name="Text Box 17"/>
            <p:cNvSpPr txBox="1">
              <a:spLocks noChangeArrowheads="1"/>
            </p:cNvSpPr>
            <p:nvPr/>
          </p:nvSpPr>
          <p:spPr bwMode="auto">
            <a:xfrm>
              <a:off x="6296" y="10808"/>
              <a:ext cx="681" cy="684"/>
            </a:xfrm>
            <a:prstGeom prst="rect">
              <a:avLst/>
            </a:prstGeom>
            <a:noFill/>
            <a:ln w="9525">
              <a:noFill/>
              <a:miter lim="800000"/>
              <a:headEnd/>
              <a:tailEnd/>
            </a:ln>
          </p:spPr>
          <p:txBody>
            <a:bodyPr/>
            <a:lstStyle/>
            <a:p>
              <a:pPr algn="l" defTabSz="457200" eaLnBrk="0" fontAlgn="auto" hangingPunct="0">
                <a:spcBef>
                  <a:spcPts val="0"/>
                </a:spcBef>
                <a:spcAft>
                  <a:spcPts val="0"/>
                </a:spcAft>
                <a:defRPr/>
              </a:pPr>
              <a:r>
                <a:rPr lang="en-US" sz="1050">
                  <a:solidFill>
                    <a:srgbClr val="40458C"/>
                  </a:solidFill>
                  <a:latin typeface="Arial" pitchFamily="34" charset="0"/>
                  <a:ea typeface="Times New Roman" pitchFamily="18" charset="0"/>
                  <a:cs typeface="Arial" pitchFamily="34" charset="0"/>
                </a:rPr>
                <a:t>UCN</a:t>
              </a:r>
              <a:endParaRPr lang="en-US" sz="4000">
                <a:solidFill>
                  <a:srgbClr val="40458C"/>
                </a:solidFill>
                <a:latin typeface="Arial" pitchFamily="34" charset="0"/>
                <a:ea typeface="+mn-ea"/>
                <a:cs typeface="Arial" pitchFamily="34" charset="0"/>
              </a:endParaRPr>
            </a:p>
          </p:txBody>
        </p:sp>
        <p:grpSp>
          <p:nvGrpSpPr>
            <p:cNvPr id="69666" name="Group 10"/>
            <p:cNvGrpSpPr>
              <a:grpSpLocks/>
            </p:cNvGrpSpPr>
            <p:nvPr/>
          </p:nvGrpSpPr>
          <p:grpSpPr bwMode="auto">
            <a:xfrm rot="-1888038">
              <a:off x="7243" y="10219"/>
              <a:ext cx="1055" cy="758"/>
              <a:chOff x="6281" y="11433"/>
              <a:chExt cx="1055" cy="758"/>
            </a:xfrm>
          </p:grpSpPr>
          <p:grpSp>
            <p:nvGrpSpPr>
              <p:cNvPr id="69675" name="Group 12"/>
              <p:cNvGrpSpPr>
                <a:grpSpLocks/>
              </p:cNvGrpSpPr>
              <p:nvPr/>
            </p:nvGrpSpPr>
            <p:grpSpPr bwMode="auto">
              <a:xfrm>
                <a:off x="6281" y="11433"/>
                <a:ext cx="1055" cy="758"/>
                <a:chOff x="6678" y="11282"/>
                <a:chExt cx="1055" cy="758"/>
              </a:xfrm>
            </p:grpSpPr>
            <p:sp>
              <p:nvSpPr>
                <p:cNvPr id="69677" name="Rectangle 16"/>
                <p:cNvSpPr>
                  <a:spLocks noChangeArrowheads="1"/>
                </p:cNvSpPr>
                <p:nvPr/>
              </p:nvSpPr>
              <p:spPr bwMode="auto">
                <a:xfrm>
                  <a:off x="6678" y="11305"/>
                  <a:ext cx="1055" cy="566"/>
                </a:xfrm>
                <a:prstGeom prst="rect">
                  <a:avLst/>
                </a:prstGeom>
                <a:solidFill>
                  <a:srgbClr val="FFFFFF">
                    <a:alpha val="4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defTabSz="457200" fontAlgn="auto">
                    <a:spcBef>
                      <a:spcPts val="0"/>
                    </a:spcBef>
                    <a:spcAft>
                      <a:spcPts val="0"/>
                    </a:spcAft>
                  </a:pPr>
                  <a:endParaRPr lang="en-US" sz="4000">
                    <a:solidFill>
                      <a:srgbClr val="40458C"/>
                    </a:solidFill>
                    <a:latin typeface="Tahoma"/>
                    <a:ea typeface="+mn-ea"/>
                    <a:cs typeface="Arial"/>
                  </a:endParaRPr>
                </a:p>
              </p:txBody>
            </p:sp>
            <p:sp>
              <p:nvSpPr>
                <p:cNvPr id="69678" name="Freeform 15"/>
                <p:cNvSpPr>
                  <a:spLocks/>
                </p:cNvSpPr>
                <p:nvPr/>
              </p:nvSpPr>
              <p:spPr bwMode="auto">
                <a:xfrm rot="1802822">
                  <a:off x="6833" y="11282"/>
                  <a:ext cx="773" cy="758"/>
                </a:xfrm>
                <a:custGeom>
                  <a:avLst/>
                  <a:gdLst>
                    <a:gd name="T0" fmla="*/ 27 w 773"/>
                    <a:gd name="T1" fmla="*/ 758 h 758"/>
                    <a:gd name="T2" fmla="*/ 0 w 773"/>
                    <a:gd name="T3" fmla="*/ 707 h 758"/>
                    <a:gd name="T4" fmla="*/ 332 w 773"/>
                    <a:gd name="T5" fmla="*/ 487 h 758"/>
                    <a:gd name="T6" fmla="*/ 484 w 773"/>
                    <a:gd name="T7" fmla="*/ 307 h 758"/>
                    <a:gd name="T8" fmla="*/ 513 w 773"/>
                    <a:gd name="T9" fmla="*/ 112 h 758"/>
                    <a:gd name="T10" fmla="*/ 527 w 773"/>
                    <a:gd name="T11" fmla="*/ 17 h 758"/>
                    <a:gd name="T12" fmla="*/ 560 w 773"/>
                    <a:gd name="T13" fmla="*/ 21 h 758"/>
                    <a:gd name="T14" fmla="*/ 660 w 773"/>
                    <a:gd name="T15" fmla="*/ 145 h 758"/>
                    <a:gd name="T16" fmla="*/ 773 w 773"/>
                    <a:gd name="T17" fmla="*/ 322 h 758"/>
                    <a:gd name="T18" fmla="*/ 27 w 773"/>
                    <a:gd name="T19" fmla="*/ 758 h 75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73"/>
                    <a:gd name="T31" fmla="*/ 0 h 758"/>
                    <a:gd name="T32" fmla="*/ 773 w 773"/>
                    <a:gd name="T33" fmla="*/ 758 h 75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73" h="758">
                      <a:moveTo>
                        <a:pt x="27" y="758"/>
                      </a:moveTo>
                      <a:cubicBezTo>
                        <a:pt x="15" y="740"/>
                        <a:pt x="21" y="746"/>
                        <a:pt x="0" y="707"/>
                      </a:cubicBezTo>
                      <a:cubicBezTo>
                        <a:pt x="57" y="665"/>
                        <a:pt x="251" y="554"/>
                        <a:pt x="332" y="487"/>
                      </a:cubicBezTo>
                      <a:cubicBezTo>
                        <a:pt x="413" y="420"/>
                        <a:pt x="454" y="369"/>
                        <a:pt x="484" y="307"/>
                      </a:cubicBezTo>
                      <a:cubicBezTo>
                        <a:pt x="514" y="245"/>
                        <a:pt x="506" y="160"/>
                        <a:pt x="513" y="112"/>
                      </a:cubicBezTo>
                      <a:cubicBezTo>
                        <a:pt x="520" y="64"/>
                        <a:pt x="519" y="32"/>
                        <a:pt x="527" y="17"/>
                      </a:cubicBezTo>
                      <a:cubicBezTo>
                        <a:pt x="535" y="2"/>
                        <a:pt x="538" y="0"/>
                        <a:pt x="560" y="21"/>
                      </a:cubicBezTo>
                      <a:cubicBezTo>
                        <a:pt x="582" y="42"/>
                        <a:pt x="625" y="95"/>
                        <a:pt x="660" y="145"/>
                      </a:cubicBezTo>
                      <a:cubicBezTo>
                        <a:pt x="695" y="195"/>
                        <a:pt x="717" y="227"/>
                        <a:pt x="773" y="322"/>
                      </a:cubicBezTo>
                      <a:cubicBezTo>
                        <a:pt x="332" y="578"/>
                        <a:pt x="178" y="670"/>
                        <a:pt x="27" y="758"/>
                      </a:cubicBezTo>
                      <a:close/>
                    </a:path>
                  </a:pathLst>
                </a:custGeom>
                <a:solidFill>
                  <a:srgbClr val="FF0000">
                    <a:alpha val="50195"/>
                  </a:srgbClr>
                </a:solidFill>
                <a:ln w="6350">
                  <a:solidFill>
                    <a:srgbClr val="000000"/>
                  </a:solidFill>
                  <a:round/>
                  <a:headEnd/>
                  <a:tailEnd/>
                </a:ln>
              </p:spPr>
              <p:txBody>
                <a:bodyPr/>
                <a:lstStyle/>
                <a:p>
                  <a:pPr algn="l" defTabSz="457200" fontAlgn="auto">
                    <a:spcBef>
                      <a:spcPts val="0"/>
                    </a:spcBef>
                    <a:spcAft>
                      <a:spcPts val="0"/>
                    </a:spcAft>
                  </a:pPr>
                  <a:endParaRPr lang="en-US" sz="4000">
                    <a:solidFill>
                      <a:srgbClr val="40458C"/>
                    </a:solidFill>
                    <a:latin typeface="Tahoma"/>
                    <a:ea typeface="+mn-ea"/>
                    <a:cs typeface="Arial"/>
                  </a:endParaRPr>
                </a:p>
              </p:txBody>
            </p:sp>
            <p:cxnSp>
              <p:nvCxnSpPr>
                <p:cNvPr id="69679" name="AutoShape 14"/>
                <p:cNvCxnSpPr>
                  <a:cxnSpLocks noChangeShapeType="1"/>
                </p:cNvCxnSpPr>
                <p:nvPr/>
              </p:nvCxnSpPr>
              <p:spPr bwMode="auto">
                <a:xfrm flipV="1">
                  <a:off x="6718" y="11331"/>
                  <a:ext cx="1" cy="477"/>
                </a:xfrm>
                <a:prstGeom prst="straightConnector1">
                  <a:avLst/>
                </a:prstGeom>
                <a:noFill/>
                <a:ln w="9525">
                  <a:solidFill>
                    <a:srgbClr val="000000"/>
                  </a:solidFill>
                  <a:round/>
                  <a:headEnd/>
                  <a:tailEnd type="stealth" w="sm" len="sm"/>
                </a:ln>
                <a:extLst>
                  <a:ext uri="{909E8E84-426E-40dd-AFC4-6F175D3DCCD1}">
                    <a14:hiddenFill xmlns:a14="http://schemas.microsoft.com/office/drawing/2010/main">
                      <a:noFill/>
                    </a14:hiddenFill>
                  </a:ext>
                </a:extLst>
              </p:spPr>
            </p:cxnSp>
            <p:cxnSp>
              <p:nvCxnSpPr>
                <p:cNvPr id="69680" name="AutoShape 13"/>
                <p:cNvCxnSpPr>
                  <a:cxnSpLocks noChangeShapeType="1"/>
                </p:cNvCxnSpPr>
                <p:nvPr/>
              </p:nvCxnSpPr>
              <p:spPr bwMode="auto">
                <a:xfrm>
                  <a:off x="6718" y="11805"/>
                  <a:ext cx="984" cy="1"/>
                </a:xfrm>
                <a:prstGeom prst="straightConnector1">
                  <a:avLst/>
                </a:prstGeom>
                <a:noFill/>
                <a:ln w="6350">
                  <a:solidFill>
                    <a:srgbClr val="000000"/>
                  </a:solidFill>
                  <a:round/>
                  <a:headEnd/>
                  <a:tailEnd type="stealth" w="sm" len="sm"/>
                </a:ln>
                <a:extLst>
                  <a:ext uri="{909E8E84-426E-40dd-AFC4-6F175D3DCCD1}">
                    <a14:hiddenFill xmlns:a14="http://schemas.microsoft.com/office/drawing/2010/main">
                      <a:noFill/>
                    </a14:hiddenFill>
                  </a:ext>
                </a:extLst>
              </p:spPr>
            </p:cxnSp>
          </p:grpSp>
          <p:sp>
            <p:nvSpPr>
              <p:cNvPr id="69676" name="WordArt 11"/>
              <p:cNvSpPr>
                <a:spLocks noChangeArrowheads="1" noChangeShapeType="1" noTextEdit="1"/>
              </p:cNvSpPr>
              <p:nvPr/>
            </p:nvSpPr>
            <p:spPr bwMode="auto">
              <a:xfrm>
                <a:off x="6477" y="11549"/>
                <a:ext cx="332" cy="291"/>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l" defTabSz="457200" fontAlgn="auto">
                  <a:spcBef>
                    <a:spcPts val="0"/>
                  </a:spcBef>
                  <a:spcAft>
                    <a:spcPts val="0"/>
                  </a:spcAft>
                </a:pPr>
                <a:r>
                  <a:rPr lang="en-US" sz="1050" kern="10">
                    <a:solidFill>
                      <a:srgbClr val="000000"/>
                    </a:solidFill>
                    <a:latin typeface="Arial"/>
                    <a:ea typeface="Arial"/>
                    <a:cs typeface="Arial"/>
                  </a:rPr>
                  <a:t>Bragg </a:t>
                </a:r>
              </a:p>
              <a:p>
                <a:pPr algn="l" defTabSz="457200" fontAlgn="auto">
                  <a:spcBef>
                    <a:spcPts val="0"/>
                  </a:spcBef>
                  <a:spcAft>
                    <a:spcPts val="0"/>
                  </a:spcAft>
                </a:pPr>
                <a:r>
                  <a:rPr lang="en-US" sz="1050" kern="10">
                    <a:solidFill>
                      <a:srgbClr val="000000"/>
                    </a:solidFill>
                    <a:latin typeface="Arial"/>
                    <a:ea typeface="Arial"/>
                    <a:cs typeface="Arial"/>
                  </a:rPr>
                  <a:t>curve</a:t>
                </a:r>
              </a:p>
            </p:txBody>
          </p:sp>
        </p:grpSp>
        <p:sp>
          <p:nvSpPr>
            <p:cNvPr id="69667" name="Text Box 9"/>
            <p:cNvSpPr txBox="1">
              <a:spLocks noChangeArrowheads="1"/>
            </p:cNvSpPr>
            <p:nvPr/>
          </p:nvSpPr>
          <p:spPr bwMode="auto">
            <a:xfrm>
              <a:off x="7195" y="9944"/>
              <a:ext cx="682" cy="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charset="0"/>
                  <a:ea typeface="ＭＳ Ｐゴシック" charset="0"/>
                  <a:cs typeface="Arial" charset="0"/>
                </a:defRPr>
              </a:lvl1pPr>
              <a:lvl2pPr marL="742950" indent="-285750" eaLnBrk="0" hangingPunct="0">
                <a:defRPr sz="2800">
                  <a:solidFill>
                    <a:schemeClr val="tx1"/>
                  </a:solidFill>
                  <a:latin typeface="Arial" charset="0"/>
                  <a:ea typeface="Arial" charset="0"/>
                  <a:cs typeface="Arial" charset="0"/>
                </a:defRPr>
              </a:lvl2pPr>
              <a:lvl3pPr marL="1143000" indent="-228600" eaLnBrk="0" hangingPunct="0">
                <a:defRPr sz="2800">
                  <a:solidFill>
                    <a:schemeClr val="tx1"/>
                  </a:solidFill>
                  <a:latin typeface="Arial" charset="0"/>
                  <a:ea typeface="Arial" charset="0"/>
                  <a:cs typeface="Arial" charset="0"/>
                </a:defRPr>
              </a:lvl3pPr>
              <a:lvl4pPr marL="1600200" indent="-228600" eaLnBrk="0" hangingPunct="0">
                <a:defRPr sz="2800">
                  <a:solidFill>
                    <a:schemeClr val="tx1"/>
                  </a:solidFill>
                  <a:latin typeface="Arial" charset="0"/>
                  <a:ea typeface="Arial" charset="0"/>
                  <a:cs typeface="Arial" charset="0"/>
                </a:defRPr>
              </a:lvl4pPr>
              <a:lvl5pPr marL="2057400" indent="-228600" eaLnBrk="0" hangingPunct="0">
                <a:defRPr sz="28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2800">
                  <a:solidFill>
                    <a:schemeClr val="tx1"/>
                  </a:solidFill>
                  <a:latin typeface="Arial" charset="0"/>
                  <a:ea typeface="Arial" charset="0"/>
                  <a:cs typeface="Arial" charset="0"/>
                </a:defRPr>
              </a:lvl9pPr>
            </a:lstStyle>
            <a:p>
              <a:pPr algn="l" defTabSz="457200" fontAlgn="auto">
                <a:spcBef>
                  <a:spcPts val="0"/>
                </a:spcBef>
                <a:spcAft>
                  <a:spcPts val="0"/>
                </a:spcAft>
              </a:pPr>
              <a:r>
                <a:rPr lang="en-US" sz="1200" baseline="30000">
                  <a:solidFill>
                    <a:srgbClr val="40458C"/>
                  </a:solidFill>
                  <a:cs typeface="Times New Roman" charset="0"/>
                </a:rPr>
                <a:t>6</a:t>
              </a:r>
              <a:r>
                <a:rPr lang="en-US" sz="1200">
                  <a:solidFill>
                    <a:srgbClr val="40458C"/>
                  </a:solidFill>
                  <a:cs typeface="Times New Roman" charset="0"/>
                </a:rPr>
                <a:t>LiF</a:t>
              </a:r>
              <a:endParaRPr lang="en-US" sz="4000">
                <a:solidFill>
                  <a:srgbClr val="40458C"/>
                </a:solidFill>
              </a:endParaRPr>
            </a:p>
          </p:txBody>
        </p:sp>
        <p:sp>
          <p:nvSpPr>
            <p:cNvPr id="69668" name="AutoShape 8"/>
            <p:cNvSpPr>
              <a:spLocks noChangeArrowheads="1"/>
            </p:cNvSpPr>
            <p:nvPr/>
          </p:nvSpPr>
          <p:spPr bwMode="auto">
            <a:xfrm>
              <a:off x="7406" y="11022"/>
              <a:ext cx="143" cy="143"/>
            </a:xfrm>
            <a:prstGeom prst="irregularSeal1">
              <a:avLst/>
            </a:prstGeom>
            <a:solidFill>
              <a:srgbClr val="FFFF00"/>
            </a:solidFill>
            <a:ln w="3175">
              <a:solidFill>
                <a:srgbClr val="000000"/>
              </a:solidFill>
              <a:miter lim="800000"/>
              <a:headEnd/>
              <a:tailEnd/>
            </a:ln>
          </p:spPr>
          <p:txBody>
            <a:bodyPr/>
            <a:lstStyle/>
            <a:p>
              <a:pPr algn="l" defTabSz="457200" fontAlgn="auto">
                <a:spcBef>
                  <a:spcPts val="0"/>
                </a:spcBef>
                <a:spcAft>
                  <a:spcPts val="0"/>
                </a:spcAft>
              </a:pPr>
              <a:endParaRPr lang="en-US" sz="4000">
                <a:solidFill>
                  <a:srgbClr val="40458C"/>
                </a:solidFill>
                <a:latin typeface="Tahoma"/>
                <a:ea typeface="+mn-ea"/>
                <a:cs typeface="Arial"/>
              </a:endParaRPr>
            </a:p>
          </p:txBody>
        </p:sp>
        <p:sp>
          <p:nvSpPr>
            <p:cNvPr id="69669" name="Text Box 7"/>
            <p:cNvSpPr txBox="1">
              <a:spLocks noChangeArrowheads="1"/>
            </p:cNvSpPr>
            <p:nvPr/>
          </p:nvSpPr>
          <p:spPr bwMode="auto">
            <a:xfrm>
              <a:off x="7009" y="11196"/>
              <a:ext cx="460" cy="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charset="0"/>
                  <a:ea typeface="ＭＳ Ｐゴシック" charset="0"/>
                  <a:cs typeface="Arial" charset="0"/>
                </a:defRPr>
              </a:lvl1pPr>
              <a:lvl2pPr marL="742950" indent="-285750" eaLnBrk="0" hangingPunct="0">
                <a:defRPr sz="2800">
                  <a:solidFill>
                    <a:schemeClr val="tx1"/>
                  </a:solidFill>
                  <a:latin typeface="Arial" charset="0"/>
                  <a:ea typeface="Arial" charset="0"/>
                  <a:cs typeface="Arial" charset="0"/>
                </a:defRPr>
              </a:lvl2pPr>
              <a:lvl3pPr marL="1143000" indent="-228600" eaLnBrk="0" hangingPunct="0">
                <a:defRPr sz="2800">
                  <a:solidFill>
                    <a:schemeClr val="tx1"/>
                  </a:solidFill>
                  <a:latin typeface="Arial" charset="0"/>
                  <a:ea typeface="Arial" charset="0"/>
                  <a:cs typeface="Arial" charset="0"/>
                </a:defRPr>
              </a:lvl3pPr>
              <a:lvl4pPr marL="1600200" indent="-228600" eaLnBrk="0" hangingPunct="0">
                <a:defRPr sz="2800">
                  <a:solidFill>
                    <a:schemeClr val="tx1"/>
                  </a:solidFill>
                  <a:latin typeface="Arial" charset="0"/>
                  <a:ea typeface="Arial" charset="0"/>
                  <a:cs typeface="Arial" charset="0"/>
                </a:defRPr>
              </a:lvl4pPr>
              <a:lvl5pPr marL="2057400" indent="-228600" eaLnBrk="0" hangingPunct="0">
                <a:defRPr sz="28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2800">
                  <a:solidFill>
                    <a:schemeClr val="tx1"/>
                  </a:solidFill>
                  <a:latin typeface="Arial" charset="0"/>
                  <a:ea typeface="Arial" charset="0"/>
                  <a:cs typeface="Arial" charset="0"/>
                </a:defRPr>
              </a:lvl9pPr>
            </a:lstStyle>
            <a:p>
              <a:pPr algn="l" defTabSz="457200" fontAlgn="auto">
                <a:spcBef>
                  <a:spcPts val="0"/>
                </a:spcBef>
                <a:spcAft>
                  <a:spcPts val="0"/>
                </a:spcAft>
              </a:pPr>
              <a:r>
                <a:rPr lang="en-US" sz="1200" b="1">
                  <a:solidFill>
                    <a:srgbClr val="0000FF"/>
                  </a:solidFill>
                  <a:latin typeface="Symbol" charset="0"/>
                  <a:cs typeface="Times New Roman" charset="0"/>
                </a:rPr>
                <a:t>a</a:t>
              </a:r>
              <a:endParaRPr lang="en-US" sz="4000">
                <a:solidFill>
                  <a:srgbClr val="40458C"/>
                </a:solidFill>
              </a:endParaRPr>
            </a:p>
          </p:txBody>
        </p:sp>
        <p:sp>
          <p:nvSpPr>
            <p:cNvPr id="69670" name="Text Box 6"/>
            <p:cNvSpPr txBox="1">
              <a:spLocks noChangeArrowheads="1"/>
            </p:cNvSpPr>
            <p:nvPr/>
          </p:nvSpPr>
          <p:spPr bwMode="auto">
            <a:xfrm>
              <a:off x="7879" y="10664"/>
              <a:ext cx="651" cy="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charset="0"/>
                  <a:ea typeface="ＭＳ Ｐゴシック" charset="0"/>
                  <a:cs typeface="Arial" charset="0"/>
                </a:defRPr>
              </a:lvl1pPr>
              <a:lvl2pPr marL="742950" indent="-285750" eaLnBrk="0" hangingPunct="0">
                <a:defRPr sz="2800">
                  <a:solidFill>
                    <a:schemeClr val="tx1"/>
                  </a:solidFill>
                  <a:latin typeface="Arial" charset="0"/>
                  <a:ea typeface="Arial" charset="0"/>
                  <a:cs typeface="Arial" charset="0"/>
                </a:defRPr>
              </a:lvl2pPr>
              <a:lvl3pPr marL="1143000" indent="-228600" eaLnBrk="0" hangingPunct="0">
                <a:defRPr sz="2800">
                  <a:solidFill>
                    <a:schemeClr val="tx1"/>
                  </a:solidFill>
                  <a:latin typeface="Arial" charset="0"/>
                  <a:ea typeface="Arial" charset="0"/>
                  <a:cs typeface="Arial" charset="0"/>
                </a:defRPr>
              </a:lvl3pPr>
              <a:lvl4pPr marL="1600200" indent="-228600" eaLnBrk="0" hangingPunct="0">
                <a:defRPr sz="2800">
                  <a:solidFill>
                    <a:schemeClr val="tx1"/>
                  </a:solidFill>
                  <a:latin typeface="Arial" charset="0"/>
                  <a:ea typeface="Arial" charset="0"/>
                  <a:cs typeface="Arial" charset="0"/>
                </a:defRPr>
              </a:lvl4pPr>
              <a:lvl5pPr marL="2057400" indent="-228600" eaLnBrk="0" hangingPunct="0">
                <a:defRPr sz="28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2800">
                  <a:solidFill>
                    <a:schemeClr val="tx1"/>
                  </a:solidFill>
                  <a:latin typeface="Arial" charset="0"/>
                  <a:ea typeface="Arial" charset="0"/>
                  <a:cs typeface="Arial" charset="0"/>
                </a:defRPr>
              </a:lvl9pPr>
            </a:lstStyle>
            <a:p>
              <a:pPr algn="l" defTabSz="457200" fontAlgn="auto">
                <a:spcBef>
                  <a:spcPts val="0"/>
                </a:spcBef>
                <a:spcAft>
                  <a:spcPts val="0"/>
                </a:spcAft>
              </a:pPr>
              <a:r>
                <a:rPr lang="en-US" sz="1200" b="1" baseline="30000">
                  <a:solidFill>
                    <a:srgbClr val="0000FF"/>
                  </a:solidFill>
                  <a:latin typeface="Symbol" charset="0"/>
                  <a:cs typeface="Times New Roman" charset="0"/>
                </a:rPr>
                <a:t>3</a:t>
              </a:r>
              <a:r>
                <a:rPr lang="en-US" sz="1200" b="1">
                  <a:solidFill>
                    <a:srgbClr val="0000FF"/>
                  </a:solidFill>
                  <a:latin typeface="Symbol" charset="0"/>
                  <a:cs typeface="Times New Roman" charset="0"/>
                </a:rPr>
                <a:t>H</a:t>
              </a:r>
              <a:r>
                <a:rPr lang="en-US" sz="1200" b="1" baseline="30000">
                  <a:solidFill>
                    <a:srgbClr val="0000FF"/>
                  </a:solidFill>
                  <a:latin typeface="Symbol" charset="0"/>
                  <a:cs typeface="Times New Roman" charset="0"/>
                </a:rPr>
                <a:t>-</a:t>
              </a:r>
              <a:endParaRPr lang="en-US" sz="4000">
                <a:solidFill>
                  <a:srgbClr val="40458C"/>
                </a:solidFill>
              </a:endParaRPr>
            </a:p>
          </p:txBody>
        </p:sp>
        <p:sp>
          <p:nvSpPr>
            <p:cNvPr id="69671" name="Text Box 5"/>
            <p:cNvSpPr txBox="1">
              <a:spLocks noChangeArrowheads="1"/>
            </p:cNvSpPr>
            <p:nvPr/>
          </p:nvSpPr>
          <p:spPr bwMode="auto">
            <a:xfrm>
              <a:off x="8641" y="9941"/>
              <a:ext cx="916" cy="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charset="0"/>
                  <a:ea typeface="ＭＳ Ｐゴシック" charset="0"/>
                  <a:cs typeface="Arial" charset="0"/>
                </a:defRPr>
              </a:lvl1pPr>
              <a:lvl2pPr marL="742950" indent="-285750" eaLnBrk="0" hangingPunct="0">
                <a:defRPr sz="2800">
                  <a:solidFill>
                    <a:schemeClr val="tx1"/>
                  </a:solidFill>
                  <a:latin typeface="Arial" charset="0"/>
                  <a:ea typeface="Arial" charset="0"/>
                  <a:cs typeface="Arial" charset="0"/>
                </a:defRPr>
              </a:lvl2pPr>
              <a:lvl3pPr marL="1143000" indent="-228600" eaLnBrk="0" hangingPunct="0">
                <a:defRPr sz="2800">
                  <a:solidFill>
                    <a:schemeClr val="tx1"/>
                  </a:solidFill>
                  <a:latin typeface="Arial" charset="0"/>
                  <a:ea typeface="Arial" charset="0"/>
                  <a:cs typeface="Arial" charset="0"/>
                </a:defRPr>
              </a:lvl3pPr>
              <a:lvl4pPr marL="1600200" indent="-228600" eaLnBrk="0" hangingPunct="0">
                <a:defRPr sz="2800">
                  <a:solidFill>
                    <a:schemeClr val="tx1"/>
                  </a:solidFill>
                  <a:latin typeface="Arial" charset="0"/>
                  <a:ea typeface="Arial" charset="0"/>
                  <a:cs typeface="Arial" charset="0"/>
                </a:defRPr>
              </a:lvl4pPr>
              <a:lvl5pPr marL="2057400" indent="-228600" eaLnBrk="0" hangingPunct="0">
                <a:defRPr sz="28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2800">
                  <a:solidFill>
                    <a:schemeClr val="tx1"/>
                  </a:solidFill>
                  <a:latin typeface="Arial" charset="0"/>
                  <a:ea typeface="Arial" charset="0"/>
                  <a:cs typeface="Arial" charset="0"/>
                </a:defRPr>
              </a:lvl9pPr>
            </a:lstStyle>
            <a:p>
              <a:pPr algn="l" defTabSz="457200" fontAlgn="auto">
                <a:spcBef>
                  <a:spcPts val="0"/>
                </a:spcBef>
                <a:spcAft>
                  <a:spcPts val="0"/>
                </a:spcAft>
              </a:pPr>
              <a:r>
                <a:rPr lang="en-US" sz="1200">
                  <a:solidFill>
                    <a:srgbClr val="40458C"/>
                  </a:solidFill>
                  <a:cs typeface="Times New Roman" charset="0"/>
                </a:rPr>
                <a:t>Silicon</a:t>
              </a:r>
              <a:endParaRPr lang="en-US" sz="4000">
                <a:solidFill>
                  <a:srgbClr val="40458C"/>
                </a:solidFill>
              </a:endParaRPr>
            </a:p>
          </p:txBody>
        </p:sp>
        <p:sp>
          <p:nvSpPr>
            <p:cNvPr id="69672" name="AutoShape 4"/>
            <p:cNvSpPr>
              <a:spLocks noChangeArrowheads="1"/>
            </p:cNvSpPr>
            <p:nvPr/>
          </p:nvSpPr>
          <p:spPr bwMode="auto">
            <a:xfrm>
              <a:off x="8860" y="12043"/>
              <a:ext cx="565" cy="405"/>
            </a:xfrm>
            <a:prstGeom prst="wedgeRectCallout">
              <a:avLst>
                <a:gd name="adj1" fmla="val -159556"/>
                <a:gd name="adj2" fmla="val -226296"/>
              </a:avLst>
            </a:prstGeom>
            <a:solidFill>
              <a:srgbClr val="FFFFFF"/>
            </a:solidFill>
            <a:ln w="9525">
              <a:solidFill>
                <a:srgbClr val="BFBFBF"/>
              </a:solidFill>
              <a:miter lim="800000"/>
              <a:headEnd/>
              <a:tailEnd/>
            </a:ln>
          </p:spPr>
          <p:txBody>
            <a:bodyPr lIns="18000" tIns="10800" rIns="18000" bIns="10800"/>
            <a:lstStyle/>
            <a:p>
              <a:pPr algn="l" defTabSz="457200" eaLnBrk="0" fontAlgn="auto" hangingPunct="0">
                <a:spcBef>
                  <a:spcPts val="0"/>
                </a:spcBef>
                <a:spcAft>
                  <a:spcPts val="0"/>
                </a:spcAft>
              </a:pPr>
              <a:r>
                <a:rPr lang="en-US" sz="1000">
                  <a:solidFill>
                    <a:srgbClr val="40458C"/>
                  </a:solidFill>
                  <a:latin typeface="Tahoma"/>
                  <a:ea typeface="+mn-ea"/>
                  <a:cs typeface="Times New Roman" charset="0"/>
                </a:rPr>
                <a:t>Range of </a:t>
              </a:r>
              <a:r>
                <a:rPr lang="en-US" sz="1000" baseline="30000">
                  <a:solidFill>
                    <a:srgbClr val="40458C"/>
                  </a:solidFill>
                  <a:latin typeface="Tahoma"/>
                  <a:ea typeface="+mn-ea"/>
                  <a:cs typeface="Times New Roman" charset="0"/>
                </a:rPr>
                <a:t>3</a:t>
              </a:r>
              <a:r>
                <a:rPr lang="en-US" sz="1000">
                  <a:solidFill>
                    <a:srgbClr val="40458C"/>
                  </a:solidFill>
                  <a:latin typeface="Tahoma"/>
                  <a:ea typeface="+mn-ea"/>
                  <a:cs typeface="Times New Roman" charset="0"/>
                </a:rPr>
                <a:t>H</a:t>
              </a:r>
              <a:r>
                <a:rPr lang="en-US" sz="1000" baseline="30000">
                  <a:solidFill>
                    <a:srgbClr val="40458C"/>
                  </a:solidFill>
                  <a:latin typeface="Tahoma"/>
                  <a:ea typeface="+mn-ea"/>
                  <a:cs typeface="Times New Roman" charset="0"/>
                </a:rPr>
                <a:t>-</a:t>
              </a:r>
              <a:endParaRPr lang="en-US" sz="4000">
                <a:solidFill>
                  <a:srgbClr val="40458C"/>
                </a:solidFill>
                <a:latin typeface="Tahoma"/>
                <a:ea typeface="+mn-ea"/>
                <a:cs typeface="Arial"/>
              </a:endParaRPr>
            </a:p>
          </p:txBody>
        </p:sp>
        <p:sp>
          <p:nvSpPr>
            <p:cNvPr id="46083" name="AutoShape 3"/>
            <p:cNvSpPr>
              <a:spLocks noChangeArrowheads="1"/>
            </p:cNvSpPr>
            <p:nvPr/>
          </p:nvSpPr>
          <p:spPr bwMode="auto">
            <a:xfrm>
              <a:off x="8176" y="12042"/>
              <a:ext cx="567" cy="406"/>
            </a:xfrm>
            <a:prstGeom prst="wedgeRectCallout">
              <a:avLst>
                <a:gd name="adj1" fmla="val -96551"/>
                <a:gd name="adj2" fmla="val -234940"/>
              </a:avLst>
            </a:prstGeom>
            <a:solidFill>
              <a:srgbClr val="FFFFFF"/>
            </a:solidFill>
            <a:ln w="9525">
              <a:solidFill>
                <a:srgbClr val="BFBFBF"/>
              </a:solidFill>
              <a:miter lim="800000"/>
              <a:headEnd/>
              <a:tailEnd/>
            </a:ln>
          </p:spPr>
          <p:txBody>
            <a:bodyPr lIns="18000" tIns="10800" rIns="18000" bIns="10800"/>
            <a:lstStyle/>
            <a:p>
              <a:pPr algn="l" defTabSz="457200" eaLnBrk="0" fontAlgn="auto" hangingPunct="0">
                <a:spcBef>
                  <a:spcPts val="0"/>
                </a:spcBef>
                <a:spcAft>
                  <a:spcPts val="0"/>
                </a:spcAft>
                <a:defRPr/>
              </a:pPr>
              <a:r>
                <a:rPr lang="en-US" sz="1050">
                  <a:solidFill>
                    <a:srgbClr val="40458C"/>
                  </a:solidFill>
                  <a:latin typeface="Arial" pitchFamily="34" charset="0"/>
                  <a:ea typeface="Times New Roman" pitchFamily="18" charset="0"/>
                  <a:cs typeface="Arial" pitchFamily="34" charset="0"/>
                </a:rPr>
                <a:t>Range of </a:t>
              </a:r>
              <a:r>
                <a:rPr lang="en-US" sz="1050">
                  <a:solidFill>
                    <a:srgbClr val="40458C"/>
                  </a:solidFill>
                  <a:latin typeface="Symbol" pitchFamily="18" charset="2"/>
                  <a:ea typeface="Times New Roman" pitchFamily="18" charset="0"/>
                  <a:cs typeface="Arial" pitchFamily="34" charset="0"/>
                </a:rPr>
                <a:t>a</a:t>
              </a:r>
              <a:endParaRPr lang="en-US" sz="4000">
                <a:solidFill>
                  <a:srgbClr val="40458C"/>
                </a:solidFill>
                <a:latin typeface="Arial" pitchFamily="34" charset="0"/>
                <a:ea typeface="+mn-ea"/>
                <a:cs typeface="Arial" pitchFamily="34" charset="0"/>
              </a:endParaRPr>
            </a:p>
          </p:txBody>
        </p:sp>
        <p:sp>
          <p:nvSpPr>
            <p:cNvPr id="69674" name="AutoShape 2"/>
            <p:cNvSpPr>
              <a:spLocks noChangeArrowheads="1"/>
            </p:cNvSpPr>
            <p:nvPr/>
          </p:nvSpPr>
          <p:spPr bwMode="auto">
            <a:xfrm>
              <a:off x="6306" y="12043"/>
              <a:ext cx="774" cy="405"/>
            </a:xfrm>
            <a:prstGeom prst="wedgeRectCallout">
              <a:avLst>
                <a:gd name="adj1" fmla="val 140310"/>
                <a:gd name="adj2" fmla="val -138889"/>
              </a:avLst>
            </a:prstGeom>
            <a:solidFill>
              <a:srgbClr val="FFFFFF"/>
            </a:solidFill>
            <a:ln w="9525">
              <a:solidFill>
                <a:srgbClr val="BFBFBF"/>
              </a:solidFill>
              <a:miter lim="800000"/>
              <a:headEnd/>
              <a:tailEnd/>
            </a:ln>
          </p:spPr>
          <p:txBody>
            <a:bodyPr lIns="18000" tIns="10800" rIns="18000" bIns="10800"/>
            <a:lstStyle/>
            <a:p>
              <a:pPr algn="l" defTabSz="457200" eaLnBrk="0" fontAlgn="auto" hangingPunct="0">
                <a:spcBef>
                  <a:spcPts val="0"/>
                </a:spcBef>
                <a:spcAft>
                  <a:spcPts val="0"/>
                </a:spcAft>
              </a:pPr>
              <a:r>
                <a:rPr lang="en-US" sz="1000">
                  <a:solidFill>
                    <a:srgbClr val="40458C"/>
                  </a:solidFill>
                  <a:latin typeface="Tahoma"/>
                  <a:ea typeface="+mn-ea"/>
                  <a:cs typeface="Times New Roman" charset="0"/>
                </a:rPr>
                <a:t>Insensitive  Si layer</a:t>
              </a:r>
              <a:endParaRPr lang="en-US" sz="4000">
                <a:solidFill>
                  <a:srgbClr val="40458C"/>
                </a:solidFill>
                <a:latin typeface="Tahoma"/>
                <a:ea typeface="+mn-ea"/>
                <a:cs typeface="Arial"/>
              </a:endParaRPr>
            </a:p>
          </p:txBody>
        </p:sp>
      </p:grpSp>
      <p:sp>
        <p:nvSpPr>
          <p:cNvPr id="69640" name="TextovéPole 51"/>
          <p:cNvSpPr txBox="1">
            <a:spLocks noChangeArrowheads="1"/>
          </p:cNvSpPr>
          <p:nvPr/>
        </p:nvSpPr>
        <p:spPr bwMode="auto">
          <a:xfrm>
            <a:off x="1455738" y="5532438"/>
            <a:ext cx="35607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Arial" charset="0"/>
                <a:ea typeface="ＭＳ Ｐゴシック" charset="0"/>
                <a:cs typeface="Arial" charset="0"/>
              </a:defRPr>
            </a:lvl1pPr>
            <a:lvl2pPr marL="742950" indent="-285750" eaLnBrk="0" hangingPunct="0">
              <a:defRPr sz="2800">
                <a:solidFill>
                  <a:schemeClr val="tx1"/>
                </a:solidFill>
                <a:latin typeface="Arial" charset="0"/>
                <a:ea typeface="Arial" charset="0"/>
                <a:cs typeface="Arial" charset="0"/>
              </a:defRPr>
            </a:lvl2pPr>
            <a:lvl3pPr marL="1143000" indent="-228600" eaLnBrk="0" hangingPunct="0">
              <a:defRPr sz="2800">
                <a:solidFill>
                  <a:schemeClr val="tx1"/>
                </a:solidFill>
                <a:latin typeface="Arial" charset="0"/>
                <a:ea typeface="Arial" charset="0"/>
                <a:cs typeface="Arial" charset="0"/>
              </a:defRPr>
            </a:lvl3pPr>
            <a:lvl4pPr marL="1600200" indent="-228600" eaLnBrk="0" hangingPunct="0">
              <a:defRPr sz="2800">
                <a:solidFill>
                  <a:schemeClr val="tx1"/>
                </a:solidFill>
                <a:latin typeface="Arial" charset="0"/>
                <a:ea typeface="Arial" charset="0"/>
                <a:cs typeface="Arial" charset="0"/>
              </a:defRPr>
            </a:lvl4pPr>
            <a:lvl5pPr marL="2057400" indent="-228600" eaLnBrk="0" hangingPunct="0">
              <a:defRPr sz="28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2800">
                <a:solidFill>
                  <a:schemeClr val="tx1"/>
                </a:solidFill>
                <a:latin typeface="Arial" charset="0"/>
                <a:ea typeface="Arial" charset="0"/>
                <a:cs typeface="Arial" charset="0"/>
              </a:defRPr>
            </a:lvl9pPr>
          </a:lstStyle>
          <a:p>
            <a:pPr algn="l" defTabSz="457200" eaLnBrk="1" fontAlgn="auto" hangingPunct="1">
              <a:spcBef>
                <a:spcPts val="0"/>
              </a:spcBef>
              <a:spcAft>
                <a:spcPts val="0"/>
              </a:spcAft>
            </a:pPr>
            <a:r>
              <a:rPr lang="en-US" sz="2000">
                <a:solidFill>
                  <a:srgbClr val="40458C"/>
                </a:solidFill>
              </a:rPr>
              <a:t>Geometry used in simulations</a:t>
            </a:r>
            <a:endParaRPr lang="cs-CZ" sz="2000">
              <a:solidFill>
                <a:srgbClr val="40458C"/>
              </a:solidFill>
            </a:endParaRPr>
          </a:p>
        </p:txBody>
      </p:sp>
      <p:sp>
        <p:nvSpPr>
          <p:cNvPr id="69641" name="TextovéPole 52"/>
          <p:cNvSpPr txBox="1">
            <a:spLocks noChangeArrowheads="1"/>
          </p:cNvSpPr>
          <p:nvPr/>
        </p:nvSpPr>
        <p:spPr bwMode="auto">
          <a:xfrm>
            <a:off x="5362575" y="2779713"/>
            <a:ext cx="355282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Arial" charset="0"/>
                <a:ea typeface="ＭＳ Ｐゴシック" charset="0"/>
                <a:cs typeface="Arial" charset="0"/>
              </a:defRPr>
            </a:lvl1pPr>
            <a:lvl2pPr marL="742950" indent="-285750" eaLnBrk="0" hangingPunct="0">
              <a:defRPr sz="2800">
                <a:solidFill>
                  <a:schemeClr val="tx1"/>
                </a:solidFill>
                <a:latin typeface="Arial" charset="0"/>
                <a:ea typeface="Arial" charset="0"/>
                <a:cs typeface="Arial" charset="0"/>
              </a:defRPr>
            </a:lvl2pPr>
            <a:lvl3pPr marL="1143000" indent="-228600" eaLnBrk="0" hangingPunct="0">
              <a:defRPr sz="2800">
                <a:solidFill>
                  <a:schemeClr val="tx1"/>
                </a:solidFill>
                <a:latin typeface="Arial" charset="0"/>
                <a:ea typeface="Arial" charset="0"/>
                <a:cs typeface="Arial" charset="0"/>
              </a:defRPr>
            </a:lvl3pPr>
            <a:lvl4pPr marL="1600200" indent="-228600" eaLnBrk="0" hangingPunct="0">
              <a:defRPr sz="2800">
                <a:solidFill>
                  <a:schemeClr val="tx1"/>
                </a:solidFill>
                <a:latin typeface="Arial" charset="0"/>
                <a:ea typeface="Arial" charset="0"/>
                <a:cs typeface="Arial" charset="0"/>
              </a:defRPr>
            </a:lvl4pPr>
            <a:lvl5pPr marL="2057400" indent="-228600" eaLnBrk="0" hangingPunct="0">
              <a:defRPr sz="2800">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sz="2800">
                <a:solidFill>
                  <a:schemeClr val="tx1"/>
                </a:solidFill>
                <a:latin typeface="Arial" charset="0"/>
                <a:ea typeface="Arial" charset="0"/>
                <a:cs typeface="Arial" charset="0"/>
              </a:defRPr>
            </a:lvl9pPr>
          </a:lstStyle>
          <a:p>
            <a:pPr algn="l" defTabSz="457200" eaLnBrk="1" fontAlgn="auto" hangingPunct="1">
              <a:spcBef>
                <a:spcPts val="0"/>
              </a:spcBef>
              <a:spcAft>
                <a:spcPts val="0"/>
              </a:spcAft>
            </a:pPr>
            <a:r>
              <a:rPr lang="en-US" sz="1400">
                <a:solidFill>
                  <a:srgbClr val="40458C"/>
                </a:solidFill>
              </a:rPr>
              <a:t>Expected UCNs velocity: 500 cm/s. For such neutrons the cross section of </a:t>
            </a:r>
            <a:r>
              <a:rPr lang="en-US" sz="1400" baseline="30000">
                <a:solidFill>
                  <a:srgbClr val="40458C"/>
                </a:solidFill>
              </a:rPr>
              <a:t>6</a:t>
            </a:r>
            <a:r>
              <a:rPr lang="en-US" sz="1400">
                <a:solidFill>
                  <a:srgbClr val="40458C"/>
                </a:solidFill>
              </a:rPr>
              <a:t>Li increases to </a:t>
            </a:r>
            <a:r>
              <a:rPr lang="en-US" sz="1400" b="1">
                <a:solidFill>
                  <a:srgbClr val="40458C"/>
                </a:solidFill>
              </a:rPr>
              <a:t>0.34 Mbarn</a:t>
            </a:r>
            <a:r>
              <a:rPr lang="en-US" sz="1400">
                <a:solidFill>
                  <a:srgbClr val="40458C"/>
                </a:solidFill>
              </a:rPr>
              <a:t>. The cross section of </a:t>
            </a:r>
            <a:r>
              <a:rPr lang="en-US" sz="1400" baseline="30000">
                <a:solidFill>
                  <a:srgbClr val="40458C"/>
                </a:solidFill>
              </a:rPr>
              <a:t>10</a:t>
            </a:r>
            <a:r>
              <a:rPr lang="en-US" sz="1400">
                <a:solidFill>
                  <a:srgbClr val="40458C"/>
                </a:solidFill>
              </a:rPr>
              <a:t>B reaches </a:t>
            </a:r>
            <a:r>
              <a:rPr lang="en-US" sz="1400" b="1">
                <a:solidFill>
                  <a:srgbClr val="40458C"/>
                </a:solidFill>
              </a:rPr>
              <a:t>1.67 Mbarn</a:t>
            </a:r>
            <a:r>
              <a:rPr lang="en-US" sz="1400">
                <a:solidFill>
                  <a:srgbClr val="40458C"/>
                </a:solidFill>
              </a:rPr>
              <a:t>. </a:t>
            </a:r>
          </a:p>
          <a:p>
            <a:pPr algn="l" defTabSz="457200" eaLnBrk="1" fontAlgn="auto" hangingPunct="1">
              <a:spcBef>
                <a:spcPts val="0"/>
              </a:spcBef>
              <a:spcAft>
                <a:spcPts val="0"/>
              </a:spcAft>
            </a:pPr>
            <a:endParaRPr lang="en-US" sz="1400">
              <a:solidFill>
                <a:srgbClr val="40458C"/>
              </a:solidFill>
            </a:endParaRPr>
          </a:p>
          <a:p>
            <a:pPr algn="l" defTabSz="457200" eaLnBrk="1" fontAlgn="auto" hangingPunct="1">
              <a:spcBef>
                <a:spcPts val="0"/>
              </a:spcBef>
              <a:spcAft>
                <a:spcPts val="0"/>
              </a:spcAft>
            </a:pPr>
            <a:r>
              <a:rPr lang="en-US" sz="1400">
                <a:solidFill>
                  <a:srgbClr val="40458C"/>
                </a:solidFill>
              </a:rPr>
              <a:t>50% of such UCNs are fully absorbed in </a:t>
            </a:r>
            <a:r>
              <a:rPr lang="en-US" sz="1400" baseline="30000">
                <a:solidFill>
                  <a:srgbClr val="40458C"/>
                </a:solidFill>
              </a:rPr>
              <a:t>6</a:t>
            </a:r>
            <a:r>
              <a:rPr lang="en-US" sz="1400">
                <a:solidFill>
                  <a:srgbClr val="40458C"/>
                </a:solidFill>
              </a:rPr>
              <a:t>LiF layer of 85 ug/cm</a:t>
            </a:r>
            <a:r>
              <a:rPr lang="en-US" sz="1400" baseline="30000">
                <a:solidFill>
                  <a:srgbClr val="40458C"/>
                </a:solidFill>
              </a:rPr>
              <a:t>2</a:t>
            </a:r>
            <a:r>
              <a:rPr lang="en-US" sz="1400">
                <a:solidFill>
                  <a:srgbClr val="40458C"/>
                </a:solidFill>
              </a:rPr>
              <a:t> (~ 320 nm thickness). For </a:t>
            </a:r>
            <a:r>
              <a:rPr lang="en-US" sz="1400" baseline="30000">
                <a:solidFill>
                  <a:srgbClr val="40458C"/>
                </a:solidFill>
              </a:rPr>
              <a:t>10</a:t>
            </a:r>
            <a:r>
              <a:rPr lang="en-US" sz="1400">
                <a:solidFill>
                  <a:srgbClr val="40458C"/>
                </a:solidFill>
              </a:rPr>
              <a:t>B it is layer of 7 ug/cm</a:t>
            </a:r>
            <a:r>
              <a:rPr lang="en-US" sz="1400" baseline="30000">
                <a:solidFill>
                  <a:srgbClr val="40458C"/>
                </a:solidFill>
              </a:rPr>
              <a:t>2</a:t>
            </a:r>
            <a:r>
              <a:rPr lang="en-US" sz="1400">
                <a:solidFill>
                  <a:srgbClr val="40458C"/>
                </a:solidFill>
              </a:rPr>
              <a:t> (~ 30 nm thickness). </a:t>
            </a:r>
          </a:p>
          <a:p>
            <a:pPr algn="l" defTabSz="457200" eaLnBrk="1" fontAlgn="auto" hangingPunct="1">
              <a:spcBef>
                <a:spcPts val="0"/>
              </a:spcBef>
              <a:spcAft>
                <a:spcPts val="0"/>
              </a:spcAft>
            </a:pPr>
            <a:endParaRPr lang="en-US" sz="1400">
              <a:solidFill>
                <a:srgbClr val="40458C"/>
              </a:solidFill>
            </a:endParaRPr>
          </a:p>
          <a:p>
            <a:pPr algn="l" defTabSz="457200" eaLnBrk="1" fontAlgn="auto" hangingPunct="1">
              <a:spcBef>
                <a:spcPts val="0"/>
              </a:spcBef>
              <a:spcAft>
                <a:spcPts val="0"/>
              </a:spcAft>
            </a:pPr>
            <a:r>
              <a:rPr lang="en-US" sz="1400">
                <a:solidFill>
                  <a:srgbClr val="40458C"/>
                </a:solidFill>
              </a:rPr>
              <a:t>Used </a:t>
            </a:r>
            <a:r>
              <a:rPr lang="en-US" sz="1400" baseline="30000">
                <a:solidFill>
                  <a:srgbClr val="40458C"/>
                </a:solidFill>
              </a:rPr>
              <a:t>6</a:t>
            </a:r>
            <a:r>
              <a:rPr lang="en-US" sz="1400">
                <a:solidFill>
                  <a:srgbClr val="40458C"/>
                </a:solidFill>
              </a:rPr>
              <a:t>LiF density of 2.65 g/cm</a:t>
            </a:r>
            <a:r>
              <a:rPr lang="en-US" sz="1400" baseline="30000">
                <a:solidFill>
                  <a:srgbClr val="40458C"/>
                </a:solidFill>
              </a:rPr>
              <a:t>3</a:t>
            </a:r>
            <a:r>
              <a:rPr lang="en-US" sz="1400">
                <a:solidFill>
                  <a:srgbClr val="40458C"/>
                </a:solidFill>
              </a:rPr>
              <a:t> and </a:t>
            </a:r>
            <a:r>
              <a:rPr lang="en-US" sz="1400" baseline="30000">
                <a:solidFill>
                  <a:srgbClr val="40458C"/>
                </a:solidFill>
              </a:rPr>
              <a:t>10</a:t>
            </a:r>
            <a:r>
              <a:rPr lang="en-US" sz="1400">
                <a:solidFill>
                  <a:srgbClr val="40458C"/>
                </a:solidFill>
              </a:rPr>
              <a:t>B density of 2.35 g/cm</a:t>
            </a:r>
            <a:r>
              <a:rPr lang="en-US" sz="1400" baseline="30000">
                <a:solidFill>
                  <a:srgbClr val="40458C"/>
                </a:solidFill>
              </a:rPr>
              <a:t>3</a:t>
            </a:r>
            <a:r>
              <a:rPr lang="en-US" sz="1400">
                <a:solidFill>
                  <a:srgbClr val="40458C"/>
                </a:solidFill>
              </a:rPr>
              <a:t>.</a:t>
            </a:r>
            <a:endParaRPr lang="cs-CZ" sz="1400">
              <a:solidFill>
                <a:srgbClr val="40458C"/>
              </a:solidFill>
            </a:endParaRPr>
          </a:p>
        </p:txBody>
      </p:sp>
      <p:sp>
        <p:nvSpPr>
          <p:cNvPr id="3" name="TextBox 2"/>
          <p:cNvSpPr txBox="1"/>
          <p:nvPr/>
        </p:nvSpPr>
        <p:spPr>
          <a:xfrm>
            <a:off x="8856133" y="6515528"/>
            <a:ext cx="341572" cy="261610"/>
          </a:xfrm>
          <a:prstGeom prst="rect">
            <a:avLst/>
          </a:prstGeom>
          <a:noFill/>
        </p:spPr>
        <p:txBody>
          <a:bodyPr wrap="none" rtlCol="0">
            <a:spAutoFit/>
          </a:bodyPr>
          <a:lstStyle/>
          <a:p>
            <a:r>
              <a:rPr lang="en-US" sz="1100" dirty="0" smtClean="0"/>
              <a:t>40</a:t>
            </a:r>
            <a:endParaRPr lang="en-US" sz="1100" dirty="0"/>
          </a:p>
        </p:txBody>
      </p:sp>
    </p:spTree>
    <p:extLst>
      <p:ext uri="{BB962C8B-B14F-4D97-AF65-F5344CB8AC3E}">
        <p14:creationId xmlns:p14="http://schemas.microsoft.com/office/powerpoint/2010/main" val="409251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1"/>
          </p:nvPr>
        </p:nvSpPr>
        <p:spPr>
          <a:xfrm>
            <a:off x="58739" y="6533444"/>
            <a:ext cx="985484" cy="324556"/>
          </a:xfrm>
        </p:spPr>
        <p:txBody>
          <a:bodyPr/>
          <a:lstStyle/>
          <a:p>
            <a:pPr>
              <a:defRPr/>
            </a:pPr>
            <a:r>
              <a:rPr lang="cs-CZ" smtClean="0"/>
              <a:t>12.11.2019</a:t>
            </a:r>
            <a:endParaRPr lang="en-US" dirty="0"/>
          </a:p>
        </p:txBody>
      </p:sp>
      <p:sp>
        <p:nvSpPr>
          <p:cNvPr id="7" name="Title 3"/>
          <p:cNvSpPr>
            <a:spLocks noGrp="1"/>
          </p:cNvSpPr>
          <p:nvPr>
            <p:ph type="title"/>
          </p:nvPr>
        </p:nvSpPr>
        <p:spPr>
          <a:xfrm>
            <a:off x="811456" y="263471"/>
            <a:ext cx="7559093" cy="1246417"/>
          </a:xfrm>
        </p:spPr>
        <p:txBody>
          <a:bodyPr/>
          <a:lstStyle/>
          <a:p>
            <a:pPr algn="ctr"/>
            <a:r>
              <a:rPr lang="cs-CZ" b="1" dirty="0" smtClean="0">
                <a:solidFill>
                  <a:schemeClr val="tx1"/>
                </a:solidFill>
              </a:rPr>
              <a:t>TIMEPIX3</a:t>
            </a:r>
            <a:br>
              <a:rPr lang="cs-CZ" b="1" dirty="0" smtClean="0">
                <a:solidFill>
                  <a:schemeClr val="tx1"/>
                </a:solidFill>
              </a:rPr>
            </a:br>
            <a:r>
              <a:rPr lang="en-US" sz="2000" dirty="0">
                <a:solidFill>
                  <a:srgbClr val="FF0000"/>
                </a:solidFill>
              </a:rPr>
              <a:t>The pixel device permitting simultaneous measurement of Time </a:t>
            </a:r>
            <a:r>
              <a:rPr lang="en-US" sz="2000" dirty="0" smtClean="0">
                <a:solidFill>
                  <a:srgbClr val="FF0000"/>
                </a:solidFill>
              </a:rPr>
              <a:t/>
            </a:r>
            <a:br>
              <a:rPr lang="en-US" sz="2000" dirty="0" smtClean="0">
                <a:solidFill>
                  <a:srgbClr val="FF0000"/>
                </a:solidFill>
              </a:rPr>
            </a:br>
            <a:r>
              <a:rPr lang="en-US" sz="2000" dirty="0" smtClean="0">
                <a:solidFill>
                  <a:srgbClr val="FF0000"/>
                </a:solidFill>
              </a:rPr>
              <a:t>over </a:t>
            </a:r>
            <a:r>
              <a:rPr lang="en-US" sz="2000" dirty="0">
                <a:solidFill>
                  <a:srgbClr val="FF0000"/>
                </a:solidFill>
              </a:rPr>
              <a:t>Threshold (</a:t>
            </a:r>
            <a:r>
              <a:rPr lang="en-US" sz="2000" dirty="0" err="1">
                <a:solidFill>
                  <a:srgbClr val="FF0000"/>
                </a:solidFill>
              </a:rPr>
              <a:t>ToT</a:t>
            </a:r>
            <a:r>
              <a:rPr lang="en-US" sz="2000" dirty="0">
                <a:solidFill>
                  <a:srgbClr val="FF0000"/>
                </a:solidFill>
              </a:rPr>
              <a:t> - collected charge) and </a:t>
            </a:r>
            <a:r>
              <a:rPr lang="en-US" sz="2000" dirty="0" smtClean="0">
                <a:solidFill>
                  <a:srgbClr val="FF0000"/>
                </a:solidFill>
              </a:rPr>
              <a:t>Time </a:t>
            </a:r>
            <a:r>
              <a:rPr lang="en-US" sz="2000" dirty="0">
                <a:solidFill>
                  <a:srgbClr val="FF0000"/>
                </a:solidFill>
              </a:rPr>
              <a:t>of Arrival </a:t>
            </a:r>
            <a:r>
              <a:rPr lang="en-US" sz="2000" dirty="0" smtClean="0">
                <a:solidFill>
                  <a:srgbClr val="FF0000"/>
                </a:solidFill>
              </a:rPr>
              <a:t/>
            </a:r>
            <a:br>
              <a:rPr lang="en-US" sz="2000" dirty="0" smtClean="0">
                <a:solidFill>
                  <a:srgbClr val="FF0000"/>
                </a:solidFill>
              </a:rPr>
            </a:br>
            <a:r>
              <a:rPr lang="en-US" sz="2000" dirty="0" smtClean="0">
                <a:solidFill>
                  <a:srgbClr val="FF0000"/>
                </a:solidFill>
              </a:rPr>
              <a:t>(</a:t>
            </a:r>
            <a:r>
              <a:rPr lang="en-US" sz="2000" dirty="0" err="1">
                <a:solidFill>
                  <a:srgbClr val="FF0000"/>
                </a:solidFill>
              </a:rPr>
              <a:t>ToA</a:t>
            </a:r>
            <a:r>
              <a:rPr lang="en-US" sz="2000" dirty="0">
                <a:solidFill>
                  <a:srgbClr val="FF0000"/>
                </a:solidFill>
              </a:rPr>
              <a:t>) of the signal in every pixel with resolution 1.6 ns. </a:t>
            </a:r>
            <a:endParaRPr lang="en-US" sz="2000" b="1" dirty="0">
              <a:solidFill>
                <a:schemeClr val="tx1"/>
              </a:solidFill>
            </a:endParaRPr>
          </a:p>
        </p:txBody>
      </p:sp>
      <p:sp>
        <p:nvSpPr>
          <p:cNvPr id="9" name="Text Placeholder 4"/>
          <p:cNvSpPr>
            <a:spLocks noGrp="1"/>
          </p:cNvSpPr>
          <p:nvPr>
            <p:ph type="body" idx="4294967295"/>
          </p:nvPr>
        </p:nvSpPr>
        <p:spPr>
          <a:xfrm>
            <a:off x="811456" y="3298380"/>
            <a:ext cx="2679827" cy="2501287"/>
          </a:xfrm>
          <a:prstGeom prst="rect">
            <a:avLst/>
          </a:prstGeom>
        </p:spPr>
        <p:txBody>
          <a:bodyPr/>
          <a:lstStyle/>
          <a:p>
            <a:r>
              <a:rPr lang="cs-CZ" sz="2000" dirty="0" smtClean="0"/>
              <a:t>Thickness: 300µm</a:t>
            </a:r>
          </a:p>
          <a:p>
            <a:r>
              <a:rPr lang="cs-CZ" sz="2000" dirty="0" smtClean="0"/>
              <a:t>Bias: 90 V</a:t>
            </a:r>
          </a:p>
          <a:p>
            <a:r>
              <a:rPr lang="cs-CZ" sz="2000" dirty="0" smtClean="0"/>
              <a:t>Triggered </a:t>
            </a:r>
          </a:p>
          <a:p>
            <a:r>
              <a:rPr lang="cs-CZ" sz="2000" dirty="0" smtClean="0"/>
              <a:t>Data driven mode</a:t>
            </a:r>
          </a:p>
          <a:p>
            <a:r>
              <a:rPr lang="cs-CZ" sz="2000" dirty="0" smtClean="0"/>
              <a:t>T0 synch when trigger signal was received</a:t>
            </a:r>
            <a:endParaRPr lang="en-US" sz="2000" dirty="0"/>
          </a:p>
        </p:txBody>
      </p:sp>
      <p:pic>
        <p:nvPicPr>
          <p:cNvPr id="8"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3780" t="4085" r="5498" b="6412"/>
          <a:stretch/>
        </p:blipFill>
        <p:spPr bwMode="auto">
          <a:xfrm>
            <a:off x="3491283" y="2924500"/>
            <a:ext cx="4879266" cy="327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746738" y="1735839"/>
            <a:ext cx="8059853" cy="1323439"/>
          </a:xfrm>
          <a:prstGeom prst="rect">
            <a:avLst/>
          </a:prstGeom>
        </p:spPr>
        <p:txBody>
          <a:bodyPr wrap="square">
            <a:spAutoFit/>
          </a:bodyPr>
          <a:lstStyle/>
          <a:p>
            <a:pPr algn="l"/>
            <a:r>
              <a:rPr lang="en-US" sz="2000" dirty="0" smtClean="0">
                <a:solidFill>
                  <a:srgbClr val="0000FF"/>
                </a:solidFill>
              </a:rPr>
              <a:t>It can be effectively used for simultaneous  measurement</a:t>
            </a:r>
          </a:p>
          <a:p>
            <a:pPr marL="342900" indent="-342900" algn="l">
              <a:buFontTx/>
              <a:buChar char="-"/>
            </a:pPr>
            <a:r>
              <a:rPr lang="en-US" sz="2000" dirty="0" smtClean="0">
                <a:solidFill>
                  <a:srgbClr val="0000FF"/>
                </a:solidFill>
              </a:rPr>
              <a:t>of Time-of-Flight of detected particle,</a:t>
            </a:r>
          </a:p>
          <a:p>
            <a:pPr marL="342900" indent="-342900" algn="l">
              <a:buFontTx/>
              <a:buChar char="-"/>
            </a:pPr>
            <a:r>
              <a:rPr lang="en-US" sz="2000" dirty="0" smtClean="0">
                <a:solidFill>
                  <a:srgbClr val="0000FF"/>
                </a:solidFill>
              </a:rPr>
              <a:t>Energy of this particle deposited in the sensor and </a:t>
            </a:r>
          </a:p>
          <a:p>
            <a:pPr marL="342900" indent="-342900" algn="l">
              <a:buFontTx/>
              <a:buChar char="-"/>
            </a:pPr>
            <a:r>
              <a:rPr lang="en-US" sz="2000" dirty="0" smtClean="0">
                <a:solidFill>
                  <a:srgbClr val="0000FF"/>
                </a:solidFill>
              </a:rPr>
              <a:t>a drift time of charge in the sensor </a:t>
            </a:r>
          </a:p>
        </p:txBody>
      </p:sp>
      <p:sp>
        <p:nvSpPr>
          <p:cNvPr id="2" name="Footer Placeholder 1"/>
          <p:cNvSpPr>
            <a:spLocks noGrp="1"/>
          </p:cNvSpPr>
          <p:nvPr>
            <p:ph type="ftr" sz="quarter" idx="12"/>
          </p:nvPr>
        </p:nvSpPr>
        <p:spPr>
          <a:xfrm>
            <a:off x="2582332" y="6533444"/>
            <a:ext cx="4092223" cy="324556"/>
          </a:xfrm>
        </p:spPr>
        <p:txBody>
          <a:bodyPr/>
          <a:lstStyle/>
          <a:p>
            <a:pPr>
              <a:defRPr/>
            </a:pPr>
            <a:r>
              <a:rPr lang="en-US" dirty="0" smtClean="0"/>
              <a:t>SP, IEEE RT School, 10.-15.2019, Kuala Lumpur, Malaysia</a:t>
            </a:r>
            <a:endParaRPr lang="en-US" dirty="0"/>
          </a:p>
        </p:txBody>
      </p:sp>
      <p:sp>
        <p:nvSpPr>
          <p:cNvPr id="5" name="Slide Number Placeholder 4"/>
          <p:cNvSpPr>
            <a:spLocks noGrp="1"/>
          </p:cNvSpPr>
          <p:nvPr>
            <p:ph type="sldNum" sz="quarter" idx="13"/>
          </p:nvPr>
        </p:nvSpPr>
        <p:spPr/>
        <p:txBody>
          <a:bodyPr/>
          <a:lstStyle/>
          <a:p>
            <a:pPr>
              <a:defRPr/>
            </a:pPr>
            <a:fld id="{AB4BB980-9567-45AE-AEC9-23E23BF1523A}" type="slidenum">
              <a:rPr lang="en-US" smtClean="0"/>
              <a:pPr>
                <a:defRPr/>
              </a:pPr>
              <a:t>4</a:t>
            </a:fld>
            <a:endParaRPr lang="en-US" dirty="0"/>
          </a:p>
        </p:txBody>
      </p:sp>
    </p:spTree>
    <p:extLst>
      <p:ext uri="{BB962C8B-B14F-4D97-AF65-F5344CB8AC3E}">
        <p14:creationId xmlns:p14="http://schemas.microsoft.com/office/powerpoint/2010/main" val="314686482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97556"/>
            <a:ext cx="8102284" cy="1250244"/>
          </a:xfrm>
        </p:spPr>
        <p:txBody>
          <a:bodyPr/>
          <a:lstStyle/>
          <a:p>
            <a:pPr algn="ctr"/>
            <a:r>
              <a:rPr lang="en-US" sz="2800" dirty="0" smtClean="0"/>
              <a:t>Detail view on individual clusters resulting </a:t>
            </a:r>
            <a:br>
              <a:rPr lang="en-US" sz="2800" dirty="0" smtClean="0"/>
            </a:br>
            <a:r>
              <a:rPr lang="en-US" sz="2800" dirty="0" smtClean="0"/>
              <a:t>from (n,α) reaction in </a:t>
            </a:r>
            <a:r>
              <a:rPr lang="en-US" sz="2800" baseline="30000" dirty="0" smtClean="0"/>
              <a:t>10</a:t>
            </a:r>
            <a:r>
              <a:rPr lang="en-US" sz="2800" dirty="0" smtClean="0"/>
              <a:t>B converter </a:t>
            </a:r>
            <a:br>
              <a:rPr lang="en-US" sz="2800" dirty="0" smtClean="0"/>
            </a:br>
            <a:r>
              <a:rPr lang="en-US" sz="2800" dirty="0" smtClean="0"/>
              <a:t>(tracking mode applicable for neutron imaging)</a:t>
            </a:r>
            <a:endParaRPr lang="en-US" sz="2800" dirty="0"/>
          </a:p>
        </p:txBody>
      </p:sp>
      <p:sp>
        <p:nvSpPr>
          <p:cNvPr id="3" name="Content Placeholder 2"/>
          <p:cNvSpPr>
            <a:spLocks noGrp="1"/>
          </p:cNvSpPr>
          <p:nvPr>
            <p:ph idx="1"/>
          </p:nvPr>
        </p:nvSpPr>
        <p:spPr>
          <a:xfrm>
            <a:off x="838200" y="1905000"/>
            <a:ext cx="45719" cy="45719"/>
          </a:xfrm>
        </p:spPr>
        <p:txBody>
          <a:bodyPr/>
          <a:lstStyle/>
          <a:p>
            <a:endParaRPr lang="en-US" dirty="0"/>
          </a:p>
        </p:txBody>
      </p:sp>
      <p:sp>
        <p:nvSpPr>
          <p:cNvPr id="4" name="Date Placeholder 3"/>
          <p:cNvSpPr>
            <a:spLocks noGrp="1"/>
          </p:cNvSpPr>
          <p:nvPr>
            <p:ph type="dt" sz="quarter" idx="10"/>
          </p:nvPr>
        </p:nvSpPr>
        <p:spPr>
          <a:xfrm>
            <a:off x="-1" y="6492875"/>
            <a:ext cx="1077913" cy="365125"/>
          </a:xfrm>
        </p:spPr>
        <p:txBody>
          <a:bodyPr/>
          <a:lstStyle/>
          <a:p>
            <a:r>
              <a:rPr lang="cs-CZ" sz="1000" smtClean="0">
                <a:solidFill>
                  <a:srgbClr val="40458C"/>
                </a:solidFill>
                <a:latin typeface="Tahoma"/>
                <a:ea typeface="ＭＳ Ｐゴシック"/>
              </a:rPr>
              <a:t>12.11.2019</a:t>
            </a:r>
            <a:endParaRPr lang="en-US" sz="1000" dirty="0">
              <a:solidFill>
                <a:srgbClr val="40458C"/>
              </a:solidFill>
              <a:latin typeface="Tahoma"/>
              <a:ea typeface="ＭＳ Ｐゴシック"/>
            </a:endParaRPr>
          </a:p>
        </p:txBody>
      </p:sp>
      <p:grpSp>
        <p:nvGrpSpPr>
          <p:cNvPr id="11" name="Group 10"/>
          <p:cNvGrpSpPr>
            <a:grpSpLocks/>
          </p:cNvGrpSpPr>
          <p:nvPr/>
        </p:nvGrpSpPr>
        <p:grpSpPr bwMode="auto">
          <a:xfrm>
            <a:off x="326840" y="1905000"/>
            <a:ext cx="4110113" cy="2499297"/>
            <a:chOff x="6824" y="1755"/>
            <a:chExt cx="3312" cy="1964"/>
          </a:xfrm>
        </p:grpSpPr>
        <p:pic>
          <p:nvPicPr>
            <p:cNvPr id="12" name="Picture 11" descr="Cluster 18pixels 3D"/>
            <p:cNvPicPr>
              <a:picLocks noChangeAspect="1" noChangeArrowheads="1"/>
            </p:cNvPicPr>
            <p:nvPr/>
          </p:nvPicPr>
          <p:blipFill>
            <a:blip r:embed="rId2">
              <a:extLst>
                <a:ext uri="{28A0092B-C50C-407E-A947-70E740481C1C}">
                  <a14:useLocalDpi xmlns:a14="http://schemas.microsoft.com/office/drawing/2010/main" val="0"/>
                </a:ext>
              </a:extLst>
            </a:blip>
            <a:srcRect l="9966" t="23569" r="11128" b="7957"/>
            <a:stretch>
              <a:fillRect/>
            </a:stretch>
          </p:blipFill>
          <p:spPr bwMode="auto">
            <a:xfrm>
              <a:off x="6824" y="1755"/>
              <a:ext cx="3312" cy="1964"/>
            </a:xfrm>
            <a:prstGeom prst="rect">
              <a:avLst/>
            </a:prstGeom>
            <a:noFill/>
            <a:extLst>
              <a:ext uri="{909E8E84-426E-40dd-AFC4-6F175D3DCCD1}">
                <a14:hiddenFill xmlns:a14="http://schemas.microsoft.com/office/drawing/2010/main">
                  <a:solidFill>
                    <a:srgbClr val="FFFFFF"/>
                  </a:solidFill>
                </a14:hiddenFill>
              </a:ext>
            </a:extLst>
          </p:spPr>
        </p:pic>
        <p:sp>
          <p:nvSpPr>
            <p:cNvPr id="13" name="Text Box 2444"/>
            <p:cNvSpPr txBox="1">
              <a:spLocks noChangeArrowheads="1"/>
            </p:cNvSpPr>
            <p:nvPr/>
          </p:nvSpPr>
          <p:spPr bwMode="auto">
            <a:xfrm>
              <a:off x="9111" y="1858"/>
              <a:ext cx="859" cy="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defTabSz="457200" fontAlgn="auto">
                <a:spcBef>
                  <a:spcPts val="0"/>
                </a:spcBef>
                <a:spcAft>
                  <a:spcPts val="0"/>
                </a:spcAft>
              </a:pPr>
              <a:endParaRPr lang="en-US">
                <a:solidFill>
                  <a:srgbClr val="40458C"/>
                </a:solidFill>
                <a:latin typeface="Tahoma"/>
                <a:ea typeface="ＭＳ Ｐゴシック"/>
                <a:cs typeface="+mn-cs"/>
              </a:endParaRPr>
            </a:p>
          </p:txBody>
        </p:sp>
        <p:sp>
          <p:nvSpPr>
            <p:cNvPr id="14" name="Text Box 2445"/>
            <p:cNvSpPr txBox="1">
              <a:spLocks noChangeArrowheads="1"/>
            </p:cNvSpPr>
            <p:nvPr/>
          </p:nvSpPr>
          <p:spPr bwMode="auto">
            <a:xfrm>
              <a:off x="7125" y="1845"/>
              <a:ext cx="911"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defTabSz="457200" fontAlgn="auto">
                <a:spcBef>
                  <a:spcPts val="0"/>
                </a:spcBef>
                <a:spcAft>
                  <a:spcPts val="0"/>
                </a:spcAft>
              </a:pPr>
              <a:endParaRPr lang="en-US">
                <a:solidFill>
                  <a:srgbClr val="40458C"/>
                </a:solidFill>
                <a:latin typeface="Tahoma"/>
                <a:ea typeface="ＭＳ Ｐゴシック"/>
                <a:cs typeface="+mn-cs"/>
              </a:endParaRPr>
            </a:p>
          </p:txBody>
        </p:sp>
        <p:cxnSp>
          <p:nvCxnSpPr>
            <p:cNvPr id="15" name="AutoShape 2446"/>
            <p:cNvCxnSpPr>
              <a:cxnSpLocks noChangeShapeType="1"/>
            </p:cNvCxnSpPr>
            <p:nvPr/>
          </p:nvCxnSpPr>
          <p:spPr bwMode="auto">
            <a:xfrm flipV="1">
              <a:off x="7623" y="2222"/>
              <a:ext cx="585" cy="58"/>
            </a:xfrm>
            <a:prstGeom prst="straightConnector1">
              <a:avLst/>
            </a:prstGeom>
            <a:noFill/>
            <a:ln w="9525">
              <a:solidFill>
                <a:schemeClr val="tx2">
                  <a:lumMod val="100000"/>
                  <a:lumOff val="0"/>
                </a:schemeClr>
              </a:solidFill>
              <a:round/>
              <a:headEnd/>
              <a:tailEnd type="triangle" w="med" len="med"/>
            </a:ln>
            <a:extLst>
              <a:ext uri="{909E8E84-426E-40dd-AFC4-6F175D3DCCD1}">
                <a14:hiddenFill xmlns:a14="http://schemas.microsoft.com/office/drawing/2010/main">
                  <a:noFill/>
                </a14:hiddenFill>
              </a:ext>
            </a:extLst>
          </p:spPr>
        </p:cxnSp>
        <p:cxnSp>
          <p:nvCxnSpPr>
            <p:cNvPr id="16" name="AutoShape 2447"/>
            <p:cNvCxnSpPr>
              <a:cxnSpLocks noChangeShapeType="1"/>
            </p:cNvCxnSpPr>
            <p:nvPr/>
          </p:nvCxnSpPr>
          <p:spPr bwMode="auto">
            <a:xfrm flipH="1" flipV="1">
              <a:off x="8645" y="1906"/>
              <a:ext cx="550" cy="53"/>
            </a:xfrm>
            <a:prstGeom prst="straightConnector1">
              <a:avLst/>
            </a:prstGeom>
            <a:noFill/>
            <a:ln w="9525">
              <a:solidFill>
                <a:srgbClr val="C00000"/>
              </a:solidFill>
              <a:round/>
              <a:headEnd/>
              <a:tailEnd type="triangle" w="med" len="med"/>
            </a:ln>
            <a:extLst>
              <a:ext uri="{909E8E84-426E-40dd-AFC4-6F175D3DCCD1}">
                <a14:hiddenFill xmlns:a14="http://schemas.microsoft.com/office/drawing/2010/main">
                  <a:noFill/>
                </a14:hiddenFill>
              </a:ext>
            </a:extLst>
          </p:spPr>
        </p:cxnSp>
      </p:grpSp>
      <p:sp>
        <p:nvSpPr>
          <p:cNvPr id="17" name="TextBox 16"/>
          <p:cNvSpPr txBox="1"/>
          <p:nvPr/>
        </p:nvSpPr>
        <p:spPr>
          <a:xfrm>
            <a:off x="838200" y="4404297"/>
            <a:ext cx="3252374" cy="830997"/>
          </a:xfrm>
          <a:prstGeom prst="rect">
            <a:avLst/>
          </a:prstGeom>
          <a:noFill/>
        </p:spPr>
        <p:txBody>
          <a:bodyPr wrap="square" rtlCol="0">
            <a:spAutoFit/>
          </a:bodyPr>
          <a:lstStyle/>
          <a:p>
            <a:pPr algn="l" defTabSz="457200" fontAlgn="auto">
              <a:spcBef>
                <a:spcPts val="0"/>
              </a:spcBef>
              <a:spcAft>
                <a:spcPts val="0"/>
              </a:spcAft>
            </a:pPr>
            <a:r>
              <a:rPr lang="en-US" sz="1200" dirty="0" smtClean="0">
                <a:solidFill>
                  <a:srgbClr val="40458C"/>
                </a:solidFill>
                <a:latin typeface="Tahoma"/>
                <a:ea typeface="ＭＳ Ｐゴシック"/>
                <a:cs typeface="+mn-cs"/>
              </a:rPr>
              <a:t>Pixel detector response to every charged article (alpha and 7Li) in a form of 3D-cluster with a shape corresponding to convolution of Gaussian and individual pixel responses</a:t>
            </a:r>
            <a:endParaRPr lang="en-US" sz="1200" dirty="0">
              <a:solidFill>
                <a:srgbClr val="40458C"/>
              </a:solidFill>
              <a:latin typeface="Tahoma"/>
              <a:ea typeface="ＭＳ Ｐゴシック"/>
              <a:cs typeface="+mn-cs"/>
            </a:endParaRPr>
          </a:p>
        </p:txBody>
      </p:sp>
      <p:pic>
        <p:nvPicPr>
          <p:cNvPr id="18" name="Picture 17"/>
          <p:cNvPicPr>
            <a:picLocks noChangeAspect="1"/>
          </p:cNvPicPr>
          <p:nvPr/>
        </p:nvPicPr>
        <p:blipFill>
          <a:blip r:embed="rId3"/>
          <a:stretch>
            <a:fillRect/>
          </a:stretch>
        </p:blipFill>
        <p:spPr>
          <a:xfrm>
            <a:off x="4230951" y="1971466"/>
            <a:ext cx="4648483" cy="2150996"/>
          </a:xfrm>
          <a:prstGeom prst="rect">
            <a:avLst/>
          </a:prstGeom>
        </p:spPr>
      </p:pic>
      <p:sp>
        <p:nvSpPr>
          <p:cNvPr id="19" name="TextBox 18"/>
          <p:cNvSpPr txBox="1"/>
          <p:nvPr/>
        </p:nvSpPr>
        <p:spPr>
          <a:xfrm>
            <a:off x="4436953" y="4447351"/>
            <a:ext cx="4274931" cy="830997"/>
          </a:xfrm>
          <a:prstGeom prst="rect">
            <a:avLst/>
          </a:prstGeom>
          <a:noFill/>
        </p:spPr>
        <p:txBody>
          <a:bodyPr wrap="square" rtlCol="0">
            <a:spAutoFit/>
          </a:bodyPr>
          <a:lstStyle/>
          <a:p>
            <a:pPr algn="l" defTabSz="457200" fontAlgn="auto">
              <a:spcBef>
                <a:spcPts val="0"/>
              </a:spcBef>
              <a:spcAft>
                <a:spcPts val="0"/>
              </a:spcAft>
            </a:pPr>
            <a:r>
              <a:rPr lang="en-US" sz="1200" dirty="0" smtClean="0">
                <a:solidFill>
                  <a:srgbClr val="40458C"/>
                </a:solidFill>
                <a:latin typeface="Tahoma"/>
                <a:ea typeface="ＭＳ Ｐゴシック"/>
                <a:cs typeface="+mn-cs"/>
              </a:rPr>
              <a:t>Corresponding amplitude spectrum measured by integration of cluster volumes. </a:t>
            </a:r>
            <a:r>
              <a:rPr lang="ru-RU" sz="1200" baseline="30000" dirty="0" smtClean="0">
                <a:solidFill>
                  <a:srgbClr val="40458C"/>
                </a:solidFill>
                <a:latin typeface="Tahoma"/>
                <a:ea typeface="ＭＳ Ｐゴシック"/>
                <a:cs typeface="+mn-cs"/>
              </a:rPr>
              <a:t>10</a:t>
            </a:r>
            <a:r>
              <a:rPr lang="ru-RU" sz="1200" dirty="0" smtClean="0">
                <a:solidFill>
                  <a:srgbClr val="40458C"/>
                </a:solidFill>
                <a:latin typeface="Tahoma"/>
                <a:ea typeface="ＭＳ Ｐゴシック"/>
                <a:cs typeface="+mn-cs"/>
              </a:rPr>
              <a:t>B </a:t>
            </a:r>
            <a:r>
              <a:rPr lang="ru-RU" sz="1200" dirty="0" err="1">
                <a:solidFill>
                  <a:srgbClr val="40458C"/>
                </a:solidFill>
                <a:latin typeface="Tahoma"/>
                <a:ea typeface="ＭＳ Ｐゴシック"/>
                <a:cs typeface="+mn-cs"/>
              </a:rPr>
              <a:t>converter</a:t>
            </a:r>
            <a:r>
              <a:rPr lang="ru-RU" sz="1200" dirty="0">
                <a:solidFill>
                  <a:srgbClr val="40458C"/>
                </a:solidFill>
                <a:latin typeface="Tahoma"/>
                <a:ea typeface="ＭＳ Ｐゴシック"/>
                <a:cs typeface="+mn-cs"/>
              </a:rPr>
              <a:t> </a:t>
            </a:r>
            <a:r>
              <a:rPr lang="ru-RU" sz="1200" dirty="0" smtClean="0">
                <a:solidFill>
                  <a:srgbClr val="40458C"/>
                </a:solidFill>
                <a:latin typeface="Tahoma"/>
                <a:ea typeface="ＭＳ Ｐゴシック"/>
                <a:cs typeface="+mn-cs"/>
              </a:rPr>
              <a:t> </a:t>
            </a:r>
            <a:r>
              <a:rPr lang="cs-CZ" sz="1200" dirty="0" err="1" smtClean="0">
                <a:solidFill>
                  <a:srgbClr val="40458C"/>
                </a:solidFill>
                <a:latin typeface="Tahoma"/>
                <a:ea typeface="ＭＳ Ｐゴシック"/>
                <a:cs typeface="+mn-cs"/>
              </a:rPr>
              <a:t>thickness</a:t>
            </a:r>
            <a:r>
              <a:rPr lang="cs-CZ" sz="1200" dirty="0" smtClean="0">
                <a:solidFill>
                  <a:srgbClr val="40458C"/>
                </a:solidFill>
                <a:latin typeface="Tahoma"/>
                <a:ea typeface="ＭＳ Ｐゴシック"/>
                <a:cs typeface="+mn-cs"/>
              </a:rPr>
              <a:t> </a:t>
            </a:r>
            <a:r>
              <a:rPr lang="ru-RU" sz="1200" dirty="0" smtClean="0">
                <a:solidFill>
                  <a:srgbClr val="40458C"/>
                </a:solidFill>
                <a:latin typeface="Tahoma"/>
                <a:ea typeface="ＭＳ Ｐゴシック"/>
                <a:cs typeface="+mn-cs"/>
              </a:rPr>
              <a:t>1.8</a:t>
            </a:r>
            <a:r>
              <a:rPr lang="ru-RU" sz="1200" dirty="0">
                <a:solidFill>
                  <a:srgbClr val="40458C"/>
                </a:solidFill>
                <a:latin typeface="Tahoma"/>
                <a:ea typeface="ＭＳ Ｐゴシック"/>
                <a:cs typeface="+mn-cs"/>
              </a:rPr>
              <a:t> </a:t>
            </a:r>
            <a:r>
              <a:rPr lang="cs-CZ" sz="1200" dirty="0" err="1">
                <a:solidFill>
                  <a:srgbClr val="40458C"/>
                </a:solidFill>
                <a:latin typeface="Tahoma"/>
                <a:ea typeface="ＭＳ Ｐゴシック"/>
                <a:cs typeface="+mn-cs"/>
              </a:rPr>
              <a:t>u</a:t>
            </a:r>
            <a:r>
              <a:rPr lang="ru-RU" sz="1200" dirty="0" err="1" smtClean="0">
                <a:solidFill>
                  <a:srgbClr val="40458C"/>
                </a:solidFill>
                <a:latin typeface="Tahoma"/>
                <a:ea typeface="ＭＳ Ｐゴシック"/>
                <a:cs typeface="+mn-cs"/>
              </a:rPr>
              <a:t>g</a:t>
            </a:r>
            <a:r>
              <a:rPr lang="ru-RU" sz="1200" dirty="0">
                <a:solidFill>
                  <a:srgbClr val="40458C"/>
                </a:solidFill>
                <a:latin typeface="Tahoma"/>
                <a:ea typeface="ＭＳ Ｐゴシック"/>
                <a:cs typeface="+mn-cs"/>
              </a:rPr>
              <a:t>/cm</a:t>
            </a:r>
            <a:r>
              <a:rPr lang="ru-RU" sz="1200" baseline="30000" dirty="0">
                <a:solidFill>
                  <a:srgbClr val="40458C"/>
                </a:solidFill>
                <a:latin typeface="Tahoma"/>
                <a:ea typeface="ＭＳ Ｐゴシック"/>
                <a:cs typeface="+mn-cs"/>
              </a:rPr>
              <a:t>2</a:t>
            </a:r>
            <a:r>
              <a:rPr lang="ru-RU" sz="1200" dirty="0">
                <a:solidFill>
                  <a:srgbClr val="40458C"/>
                </a:solidFill>
                <a:latin typeface="Tahoma"/>
                <a:ea typeface="ＭＳ Ｐゴシック"/>
                <a:cs typeface="+mn-cs"/>
              </a:rPr>
              <a:t> (~ 36 </a:t>
            </a:r>
            <a:r>
              <a:rPr lang="ru-RU" sz="1200" dirty="0" err="1">
                <a:solidFill>
                  <a:srgbClr val="40458C"/>
                </a:solidFill>
                <a:latin typeface="Tahoma"/>
                <a:ea typeface="ＭＳ Ｐゴシック"/>
                <a:cs typeface="+mn-cs"/>
              </a:rPr>
              <a:t>nm</a:t>
            </a:r>
            <a:r>
              <a:rPr lang="ru-RU" sz="1200" dirty="0">
                <a:solidFill>
                  <a:srgbClr val="40458C"/>
                </a:solidFill>
                <a:latin typeface="Tahoma"/>
                <a:ea typeface="ＭＳ Ｐゴシック"/>
                <a:cs typeface="+mn-cs"/>
              </a:rPr>
              <a:t>)</a:t>
            </a:r>
            <a:r>
              <a:rPr lang="cs-CZ" sz="1200" dirty="0">
                <a:solidFill>
                  <a:srgbClr val="40458C"/>
                </a:solidFill>
                <a:latin typeface="Tahoma"/>
                <a:ea typeface="ＭＳ Ｐゴシック"/>
                <a:cs typeface="+mn-cs"/>
              </a:rPr>
              <a:t> </a:t>
            </a:r>
            <a:endParaRPr lang="en-US" sz="1200" dirty="0">
              <a:solidFill>
                <a:srgbClr val="40458C"/>
              </a:solidFill>
              <a:latin typeface="Tahoma"/>
              <a:ea typeface="ＭＳ Ｐゴシック"/>
              <a:cs typeface="+mn-cs"/>
            </a:endParaRPr>
          </a:p>
          <a:p>
            <a:pPr algn="l" defTabSz="457200" fontAlgn="auto">
              <a:spcBef>
                <a:spcPts val="0"/>
              </a:spcBef>
              <a:spcAft>
                <a:spcPts val="0"/>
              </a:spcAft>
            </a:pPr>
            <a:r>
              <a:rPr lang="en-US" sz="1200" dirty="0" smtClean="0">
                <a:solidFill>
                  <a:srgbClr val="40458C"/>
                </a:solidFill>
                <a:latin typeface="Tahoma"/>
                <a:ea typeface="ＭＳ Ｐゴシック"/>
                <a:cs typeface="+mn-cs"/>
              </a:rPr>
              <a:t> </a:t>
            </a:r>
            <a:endParaRPr lang="en-US" sz="1200" dirty="0">
              <a:solidFill>
                <a:srgbClr val="40458C"/>
              </a:solidFill>
              <a:latin typeface="Tahoma"/>
              <a:ea typeface="ＭＳ Ｐゴシック"/>
              <a:cs typeface="+mn-cs"/>
            </a:endParaRPr>
          </a:p>
        </p:txBody>
      </p:sp>
      <p:sp>
        <p:nvSpPr>
          <p:cNvPr id="5" name="Footer Placeholder 4"/>
          <p:cNvSpPr>
            <a:spLocks noGrp="1"/>
          </p:cNvSpPr>
          <p:nvPr>
            <p:ph type="ftr" sz="quarter" idx="11"/>
          </p:nvPr>
        </p:nvSpPr>
        <p:spPr>
          <a:xfrm>
            <a:off x="2586658" y="6492875"/>
            <a:ext cx="4064000" cy="365125"/>
          </a:xfrm>
        </p:spPr>
        <p:txBody>
          <a:bodyPr/>
          <a:lstStyle/>
          <a:p>
            <a:r>
              <a:rPr lang="en-US" sz="1000" dirty="0" smtClean="0">
                <a:solidFill>
                  <a:srgbClr val="40458C"/>
                </a:solidFill>
                <a:latin typeface="Tahoma"/>
                <a:ea typeface="ＭＳ Ｐゴシック"/>
              </a:rPr>
              <a:t>SP, IEEE RT School, 10.-15.2019, Kuala Lumpur, Malaysia</a:t>
            </a:r>
            <a:endParaRPr lang="en-US" sz="1000" dirty="0">
              <a:solidFill>
                <a:srgbClr val="40458C"/>
              </a:solidFill>
              <a:latin typeface="Tahoma"/>
              <a:ea typeface="ＭＳ Ｐゴシック"/>
            </a:endParaRPr>
          </a:p>
        </p:txBody>
      </p:sp>
      <p:sp>
        <p:nvSpPr>
          <p:cNvPr id="6" name="TextBox 5"/>
          <p:cNvSpPr txBox="1"/>
          <p:nvPr/>
        </p:nvSpPr>
        <p:spPr>
          <a:xfrm>
            <a:off x="8853880" y="6604000"/>
            <a:ext cx="341572" cy="261610"/>
          </a:xfrm>
          <a:prstGeom prst="rect">
            <a:avLst/>
          </a:prstGeom>
          <a:noFill/>
        </p:spPr>
        <p:txBody>
          <a:bodyPr wrap="none" rtlCol="0">
            <a:spAutoFit/>
          </a:bodyPr>
          <a:lstStyle/>
          <a:p>
            <a:r>
              <a:rPr lang="en-US" sz="1100" dirty="0" smtClean="0"/>
              <a:t>41</a:t>
            </a:r>
            <a:endParaRPr lang="en-US" sz="1100" dirty="0"/>
          </a:p>
        </p:txBody>
      </p:sp>
    </p:spTree>
    <p:extLst>
      <p:ext uri="{BB962C8B-B14F-4D97-AF65-F5344CB8AC3E}">
        <p14:creationId xmlns:p14="http://schemas.microsoft.com/office/powerpoint/2010/main" val="42116903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r>
              <a:rPr lang="cs-CZ" smtClean="0">
                <a:solidFill>
                  <a:srgbClr val="40458C"/>
                </a:solidFill>
                <a:latin typeface="Tahoma"/>
                <a:ea typeface="ＭＳ Ｐゴシック"/>
              </a:rPr>
              <a:t>12.11.2019</a:t>
            </a:r>
            <a:endParaRPr lang="en-US">
              <a:solidFill>
                <a:srgbClr val="40458C"/>
              </a:solidFill>
              <a:latin typeface="Tahoma"/>
              <a:ea typeface="ＭＳ Ｐゴシック"/>
            </a:endParaRPr>
          </a:p>
        </p:txBody>
      </p:sp>
      <p:pic>
        <p:nvPicPr>
          <p:cNvPr id="3" name="Picture 2" descr="Siemens star stack2 10x (alphas centroidi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5224" y="-10239736"/>
            <a:ext cx="17511890" cy="17511890"/>
          </a:xfrm>
          <a:prstGeom prst="rect">
            <a:avLst/>
          </a:prstGeom>
        </p:spPr>
      </p:pic>
      <p:sp>
        <p:nvSpPr>
          <p:cNvPr id="4" name="TextBox 3"/>
          <p:cNvSpPr txBox="1"/>
          <p:nvPr/>
        </p:nvSpPr>
        <p:spPr>
          <a:xfrm>
            <a:off x="0" y="2487"/>
            <a:ext cx="9205160" cy="461665"/>
          </a:xfrm>
          <a:prstGeom prst="rect">
            <a:avLst/>
          </a:prstGeom>
          <a:noFill/>
        </p:spPr>
        <p:txBody>
          <a:bodyPr wrap="square" rtlCol="0">
            <a:spAutoFit/>
          </a:bodyPr>
          <a:lstStyle/>
          <a:p>
            <a:pPr defTabSz="457200" fontAlgn="auto">
              <a:spcBef>
                <a:spcPts val="0"/>
              </a:spcBef>
              <a:spcAft>
                <a:spcPts val="0"/>
              </a:spcAft>
            </a:pPr>
            <a:r>
              <a:rPr lang="en-US" sz="2400" dirty="0" smtClean="0">
                <a:solidFill>
                  <a:schemeClr val="tx1">
                    <a:lumMod val="20000"/>
                    <a:lumOff val="80000"/>
                  </a:schemeClr>
                </a:solidFill>
                <a:latin typeface="Tahoma"/>
                <a:ea typeface="ＭＳ Ｐゴシック"/>
                <a:cs typeface="+mn-cs"/>
              </a:rPr>
              <a:t>Alpha clusters </a:t>
            </a:r>
            <a:r>
              <a:rPr lang="en-US" sz="2400" dirty="0" err="1" smtClean="0">
                <a:solidFill>
                  <a:schemeClr val="tx1">
                    <a:lumMod val="20000"/>
                    <a:lumOff val="80000"/>
                  </a:schemeClr>
                </a:solidFill>
                <a:latin typeface="Tahoma"/>
                <a:ea typeface="ＭＳ Ｐゴシック"/>
                <a:cs typeface="+mn-cs"/>
              </a:rPr>
              <a:t>centroiding</a:t>
            </a:r>
            <a:r>
              <a:rPr lang="en-US" sz="2400" dirty="0" smtClean="0">
                <a:solidFill>
                  <a:schemeClr val="tx1">
                    <a:lumMod val="20000"/>
                    <a:lumOff val="80000"/>
                  </a:schemeClr>
                </a:solidFill>
                <a:latin typeface="Tahoma"/>
                <a:ea typeface="ＭＳ Ｐゴシック"/>
                <a:cs typeface="+mn-cs"/>
              </a:rPr>
              <a:t> only, resolution ~ 3 um</a:t>
            </a:r>
            <a:endParaRPr lang="en-US" sz="2400" dirty="0">
              <a:solidFill>
                <a:schemeClr val="tx1">
                  <a:lumMod val="20000"/>
                  <a:lumOff val="80000"/>
                </a:schemeClr>
              </a:solidFill>
              <a:latin typeface="Tahoma"/>
              <a:ea typeface="ＭＳ Ｐゴシック"/>
              <a:cs typeface="+mn-cs"/>
            </a:endParaRPr>
          </a:p>
        </p:txBody>
      </p:sp>
      <p:sp>
        <p:nvSpPr>
          <p:cNvPr id="5" name="Footer Placeholder 4"/>
          <p:cNvSpPr>
            <a:spLocks noGrp="1"/>
          </p:cNvSpPr>
          <p:nvPr>
            <p:ph type="ftr" sz="quarter" idx="11"/>
          </p:nvPr>
        </p:nvSpPr>
        <p:spPr/>
        <p:txBody>
          <a:bodyPr/>
          <a:lstStyle/>
          <a:p>
            <a:r>
              <a:rPr lang="en-US" smtClean="0">
                <a:solidFill>
                  <a:srgbClr val="40458C"/>
                </a:solidFill>
                <a:latin typeface="Tahoma"/>
                <a:ea typeface="ＭＳ Ｐゴシック"/>
              </a:rPr>
              <a:t>SP, IEEE RT School, 10.-15.2019, Kuala Lumpur, Malaysia</a:t>
            </a:r>
            <a:endParaRPr lang="en-US">
              <a:solidFill>
                <a:srgbClr val="40458C"/>
              </a:solidFill>
              <a:latin typeface="Tahoma"/>
              <a:ea typeface="ＭＳ Ｐゴシック"/>
            </a:endParaRPr>
          </a:p>
        </p:txBody>
      </p:sp>
    </p:spTree>
    <p:extLst>
      <p:ext uri="{BB962C8B-B14F-4D97-AF65-F5344CB8AC3E}">
        <p14:creationId xmlns:p14="http://schemas.microsoft.com/office/powerpoint/2010/main" val="2851842315"/>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Alpha radiography</a:t>
            </a:r>
            <a:endParaRPr lang="en-US" dirty="0"/>
          </a:p>
        </p:txBody>
      </p:sp>
      <p:sp>
        <p:nvSpPr>
          <p:cNvPr id="4" name="Date Placeholder 3"/>
          <p:cNvSpPr>
            <a:spLocks noGrp="1"/>
          </p:cNvSpPr>
          <p:nvPr>
            <p:ph type="dt" sz="half" idx="11"/>
          </p:nvPr>
        </p:nvSpPr>
        <p:spPr>
          <a:xfrm>
            <a:off x="1" y="6426200"/>
            <a:ext cx="1594556" cy="457200"/>
          </a:xfrm>
        </p:spPr>
        <p:txBody>
          <a:bodyPr/>
          <a:lstStyle/>
          <a:p>
            <a:pPr>
              <a:defRPr/>
            </a:pPr>
            <a:r>
              <a:rPr lang="cs-CZ" smtClean="0"/>
              <a:t>12.11.2019</a:t>
            </a:r>
            <a:endParaRPr lang="en-US" dirty="0"/>
          </a:p>
        </p:txBody>
      </p:sp>
      <p:sp>
        <p:nvSpPr>
          <p:cNvPr id="5" name="Footer Placeholder 4"/>
          <p:cNvSpPr>
            <a:spLocks noGrp="1"/>
          </p:cNvSpPr>
          <p:nvPr>
            <p:ph type="ftr" sz="quarter" idx="12"/>
          </p:nvPr>
        </p:nvSpPr>
        <p:spPr>
          <a:xfrm>
            <a:off x="2342444" y="6426200"/>
            <a:ext cx="4134556" cy="457200"/>
          </a:xfrm>
        </p:spPr>
        <p:txBody>
          <a:bodyPr/>
          <a:lstStyle/>
          <a:p>
            <a:pPr>
              <a:defRPr/>
            </a:pPr>
            <a:r>
              <a:rPr lang="en-US" dirty="0" smtClean="0"/>
              <a:t>SP, IEEE RT School, 10.-15.2019, Kuala Lumpur, Malaysia</a:t>
            </a:r>
            <a:endParaRPr lang="en-US" dirty="0"/>
          </a:p>
        </p:txBody>
      </p:sp>
      <p:sp>
        <p:nvSpPr>
          <p:cNvPr id="6" name="Slide Number Placeholder 5"/>
          <p:cNvSpPr>
            <a:spLocks noGrp="1"/>
          </p:cNvSpPr>
          <p:nvPr>
            <p:ph type="sldNum" sz="quarter" idx="10"/>
          </p:nvPr>
        </p:nvSpPr>
        <p:spPr>
          <a:xfrm>
            <a:off x="8664221" y="6426200"/>
            <a:ext cx="479779" cy="295275"/>
          </a:xfrm>
        </p:spPr>
        <p:txBody>
          <a:bodyPr/>
          <a:lstStyle/>
          <a:p>
            <a:pPr>
              <a:defRPr/>
            </a:pPr>
            <a:fld id="{285C9746-7C2C-4645-8A10-571D41D8D219}" type="slidenum">
              <a:rPr lang="en-US" sz="1200" smtClean="0"/>
              <a:pPr>
                <a:defRPr/>
              </a:pPr>
              <a:t>42</a:t>
            </a:fld>
            <a:endParaRPr lang="en-US" sz="1200" dirty="0"/>
          </a:p>
        </p:txBody>
      </p:sp>
    </p:spTree>
    <p:extLst>
      <p:ext uri="{BB962C8B-B14F-4D97-AF65-F5344CB8AC3E}">
        <p14:creationId xmlns:p14="http://schemas.microsoft.com/office/powerpoint/2010/main" val="3249326385"/>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2"/>
          <p:cNvSpPr>
            <a:spLocks noChangeArrowheads="1"/>
          </p:cNvSpPr>
          <p:nvPr/>
        </p:nvSpPr>
        <p:spPr bwMode="auto">
          <a:xfrm>
            <a:off x="893763" y="1881188"/>
            <a:ext cx="7488237" cy="20859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3600"/>
          </a:p>
        </p:txBody>
      </p:sp>
      <p:sp>
        <p:nvSpPr>
          <p:cNvPr id="75780" name="Rectangle 3"/>
          <p:cNvSpPr>
            <a:spLocks noGrp="1" noChangeArrowheads="1"/>
          </p:cNvSpPr>
          <p:nvPr>
            <p:ph type="title" idx="4294967295"/>
          </p:nvPr>
        </p:nvSpPr>
        <p:spPr/>
        <p:txBody>
          <a:bodyPr/>
          <a:lstStyle/>
          <a:p>
            <a:pPr eaLnBrk="1" hangingPunct="1">
              <a:defRPr/>
            </a:pPr>
            <a:r>
              <a:rPr lang="en-US" sz="1800" dirty="0">
                <a:latin typeface="Tahoma" charset="0"/>
                <a:cs typeface="+mj-cs"/>
              </a:rPr>
              <a:t>Application:</a:t>
            </a:r>
            <a:br>
              <a:rPr lang="en-US" sz="1800" dirty="0">
                <a:latin typeface="Tahoma" charset="0"/>
                <a:cs typeface="+mj-cs"/>
              </a:rPr>
            </a:br>
            <a:r>
              <a:rPr lang="en-US" sz="2800" b="1" dirty="0">
                <a:latin typeface="Tahoma" charset="0"/>
                <a:cs typeface="+mj-cs"/>
              </a:rPr>
              <a:t>Radiography with highly ionizing particles</a:t>
            </a:r>
            <a:endParaRPr lang="cs-CZ" sz="2800" b="1" dirty="0">
              <a:latin typeface="Tahoma" charset="0"/>
              <a:cs typeface="+mj-cs"/>
            </a:endParaRPr>
          </a:p>
        </p:txBody>
      </p:sp>
      <p:sp>
        <p:nvSpPr>
          <p:cNvPr id="112643" name="Rectangle 4"/>
          <p:cNvSpPr>
            <a:spLocks noChangeArrowheads="1"/>
          </p:cNvSpPr>
          <p:nvPr/>
        </p:nvSpPr>
        <p:spPr bwMode="auto">
          <a:xfrm>
            <a:off x="7140575" y="3197225"/>
            <a:ext cx="671513" cy="438150"/>
          </a:xfrm>
          <a:prstGeom prst="rect">
            <a:avLst/>
          </a:prstGeom>
          <a:solidFill>
            <a:srgbClr val="FED2D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3600"/>
          </a:p>
        </p:txBody>
      </p:sp>
      <p:sp>
        <p:nvSpPr>
          <p:cNvPr id="112644" name="Rectangle 5"/>
          <p:cNvSpPr>
            <a:spLocks noChangeArrowheads="1"/>
          </p:cNvSpPr>
          <p:nvPr/>
        </p:nvSpPr>
        <p:spPr bwMode="auto">
          <a:xfrm>
            <a:off x="7367588" y="2724150"/>
            <a:ext cx="444500" cy="473075"/>
          </a:xfrm>
          <a:prstGeom prst="rect">
            <a:avLst/>
          </a:prstGeom>
          <a:solidFill>
            <a:srgbClr val="FED2D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3600"/>
          </a:p>
        </p:txBody>
      </p:sp>
      <p:sp>
        <p:nvSpPr>
          <p:cNvPr id="112645" name="Rectangle 6"/>
          <p:cNvSpPr>
            <a:spLocks noChangeArrowheads="1"/>
          </p:cNvSpPr>
          <p:nvPr/>
        </p:nvSpPr>
        <p:spPr bwMode="auto">
          <a:xfrm>
            <a:off x="7572375" y="2263775"/>
            <a:ext cx="239713" cy="461963"/>
          </a:xfrm>
          <a:prstGeom prst="rect">
            <a:avLst/>
          </a:prstGeom>
          <a:solidFill>
            <a:srgbClr val="FED2D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3600"/>
          </a:p>
        </p:txBody>
      </p:sp>
      <p:sp>
        <p:nvSpPr>
          <p:cNvPr id="112646" name="Rectangle 7"/>
          <p:cNvSpPr>
            <a:spLocks noChangeArrowheads="1"/>
          </p:cNvSpPr>
          <p:nvPr/>
        </p:nvSpPr>
        <p:spPr bwMode="auto">
          <a:xfrm>
            <a:off x="5878513" y="2252663"/>
            <a:ext cx="671512" cy="1416050"/>
          </a:xfrm>
          <a:prstGeom prst="rect">
            <a:avLst/>
          </a:prstGeom>
          <a:solidFill>
            <a:srgbClr val="FED2D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3600"/>
          </a:p>
        </p:txBody>
      </p:sp>
      <p:sp>
        <p:nvSpPr>
          <p:cNvPr id="112647" name="Rectangle 8"/>
          <p:cNvSpPr>
            <a:spLocks noChangeArrowheads="1"/>
          </p:cNvSpPr>
          <p:nvPr/>
        </p:nvSpPr>
        <p:spPr bwMode="auto">
          <a:xfrm>
            <a:off x="2957513" y="2228850"/>
            <a:ext cx="620712" cy="495300"/>
          </a:xfrm>
          <a:prstGeom prst="rect">
            <a:avLst/>
          </a:prstGeom>
          <a:solidFill>
            <a:srgbClr val="4D4D4D"/>
          </a:solidFill>
          <a:ln w="9525">
            <a:solidFill>
              <a:srgbClr val="4D4D4D"/>
            </a:solidFill>
            <a:miter lim="800000"/>
            <a:headEnd/>
            <a:tailEnd/>
          </a:ln>
        </p:spPr>
        <p:txBody>
          <a:bodyPr wrap="none" anchor="ctr"/>
          <a:lstStyle/>
          <a:p>
            <a:endParaRPr lang="en-US" sz="3600"/>
          </a:p>
        </p:txBody>
      </p:sp>
      <p:sp>
        <p:nvSpPr>
          <p:cNvPr id="112648" name="Rectangle 9"/>
          <p:cNvSpPr>
            <a:spLocks noChangeArrowheads="1"/>
          </p:cNvSpPr>
          <p:nvPr/>
        </p:nvSpPr>
        <p:spPr bwMode="auto">
          <a:xfrm>
            <a:off x="3136900" y="2724150"/>
            <a:ext cx="273050" cy="473075"/>
          </a:xfrm>
          <a:prstGeom prst="rect">
            <a:avLst/>
          </a:prstGeom>
          <a:solidFill>
            <a:srgbClr val="4D4D4D"/>
          </a:solidFill>
          <a:ln w="9525">
            <a:solidFill>
              <a:srgbClr val="4D4D4D"/>
            </a:solidFill>
            <a:miter lim="800000"/>
            <a:headEnd/>
            <a:tailEnd/>
          </a:ln>
        </p:spPr>
        <p:txBody>
          <a:bodyPr wrap="none" anchor="ctr"/>
          <a:lstStyle/>
          <a:p>
            <a:endParaRPr lang="en-US" sz="3600"/>
          </a:p>
        </p:txBody>
      </p:sp>
      <p:sp>
        <p:nvSpPr>
          <p:cNvPr id="112649" name="Line 10"/>
          <p:cNvSpPr>
            <a:spLocks noChangeShapeType="1"/>
          </p:cNvSpPr>
          <p:nvPr/>
        </p:nvSpPr>
        <p:spPr bwMode="auto">
          <a:xfrm>
            <a:off x="1738313" y="2419350"/>
            <a:ext cx="121920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650" name="Line 11"/>
          <p:cNvSpPr>
            <a:spLocks noChangeShapeType="1"/>
          </p:cNvSpPr>
          <p:nvPr/>
        </p:nvSpPr>
        <p:spPr bwMode="auto">
          <a:xfrm>
            <a:off x="1738313" y="2935288"/>
            <a:ext cx="1398587"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651" name="Line 12"/>
          <p:cNvSpPr>
            <a:spLocks noChangeShapeType="1"/>
          </p:cNvSpPr>
          <p:nvPr/>
        </p:nvSpPr>
        <p:spPr bwMode="auto">
          <a:xfrm>
            <a:off x="3409950" y="2935288"/>
            <a:ext cx="130333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652" name="Line 13"/>
          <p:cNvSpPr>
            <a:spLocks noChangeShapeType="1"/>
          </p:cNvSpPr>
          <p:nvPr/>
        </p:nvSpPr>
        <p:spPr bwMode="auto">
          <a:xfrm>
            <a:off x="3578225" y="2419350"/>
            <a:ext cx="1135063"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653" name="Rectangle 14"/>
          <p:cNvSpPr>
            <a:spLocks noChangeArrowheads="1"/>
          </p:cNvSpPr>
          <p:nvPr/>
        </p:nvSpPr>
        <p:spPr bwMode="auto">
          <a:xfrm>
            <a:off x="4713288" y="2219325"/>
            <a:ext cx="88900" cy="1449388"/>
          </a:xfrm>
          <a:prstGeom prst="rect">
            <a:avLst/>
          </a:prstGeom>
          <a:solidFill>
            <a:srgbClr val="3366FF"/>
          </a:solidFill>
          <a:ln w="9525">
            <a:solidFill>
              <a:srgbClr val="000000"/>
            </a:solidFill>
            <a:miter lim="800000"/>
            <a:headEnd/>
            <a:tailEnd/>
          </a:ln>
        </p:spPr>
        <p:txBody>
          <a:bodyPr wrap="none" anchor="ctr"/>
          <a:lstStyle/>
          <a:p>
            <a:endParaRPr lang="en-US" sz="3600"/>
          </a:p>
        </p:txBody>
      </p:sp>
      <p:sp>
        <p:nvSpPr>
          <p:cNvPr id="112654" name="Text Box 15"/>
          <p:cNvSpPr txBox="1">
            <a:spLocks noChangeArrowheads="1"/>
          </p:cNvSpPr>
          <p:nvPr/>
        </p:nvSpPr>
        <p:spPr bwMode="auto">
          <a:xfrm>
            <a:off x="2794000" y="1871663"/>
            <a:ext cx="8715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ahoma" charset="0"/>
                <a:ea typeface="ＭＳ Ｐゴシック" charset="0"/>
                <a:cs typeface="ＭＳ Ｐゴシック" charset="0"/>
              </a:defRPr>
            </a:lvl1pPr>
            <a:lvl2pPr marL="742950" indent="-285750" eaLnBrk="0" hangingPunct="0">
              <a:defRPr sz="2000">
                <a:solidFill>
                  <a:schemeClr val="tx1"/>
                </a:solidFill>
                <a:latin typeface="Tahoma" charset="0"/>
                <a:ea typeface="ＭＳ Ｐゴシック" charset="0"/>
              </a:defRPr>
            </a:lvl2pPr>
            <a:lvl3pPr marL="1143000" indent="-228600" eaLnBrk="0" hangingPunct="0">
              <a:defRPr sz="2000">
                <a:solidFill>
                  <a:schemeClr val="tx1"/>
                </a:solidFill>
                <a:latin typeface="Tahoma" charset="0"/>
                <a:ea typeface="ＭＳ Ｐゴシック" charset="0"/>
              </a:defRPr>
            </a:lvl3pPr>
            <a:lvl4pPr marL="1600200" indent="-228600" eaLnBrk="0" hangingPunct="0">
              <a:defRPr sz="2000">
                <a:solidFill>
                  <a:schemeClr val="tx1"/>
                </a:solidFill>
                <a:latin typeface="Tahoma" charset="0"/>
                <a:ea typeface="ＭＳ Ｐゴシック" charset="0"/>
              </a:defRPr>
            </a:lvl4pPr>
            <a:lvl5pPr marL="2057400" indent="-228600" eaLnBrk="0" hangingPunct="0">
              <a:defRPr sz="2000">
                <a:solidFill>
                  <a:schemeClr val="tx1"/>
                </a:solidFill>
                <a:latin typeface="Tahoma" charset="0"/>
                <a:ea typeface="ＭＳ Ｐゴシック" charset="0"/>
              </a:defRPr>
            </a:lvl5pPr>
            <a:lvl6pPr marL="2514600" indent="-228600" eaLnBrk="0" fontAlgn="base" hangingPunct="0">
              <a:spcBef>
                <a:spcPct val="0"/>
              </a:spcBef>
              <a:spcAft>
                <a:spcPct val="0"/>
              </a:spcAft>
              <a:defRPr sz="2000">
                <a:solidFill>
                  <a:schemeClr val="tx1"/>
                </a:solidFill>
                <a:latin typeface="Tahoma" charset="0"/>
                <a:ea typeface="ＭＳ Ｐゴシック" charset="0"/>
              </a:defRPr>
            </a:lvl6pPr>
            <a:lvl7pPr marL="2971800" indent="-228600" eaLnBrk="0" fontAlgn="base" hangingPunct="0">
              <a:spcBef>
                <a:spcPct val="0"/>
              </a:spcBef>
              <a:spcAft>
                <a:spcPct val="0"/>
              </a:spcAft>
              <a:defRPr sz="2000">
                <a:solidFill>
                  <a:schemeClr val="tx1"/>
                </a:solidFill>
                <a:latin typeface="Tahoma" charset="0"/>
                <a:ea typeface="ＭＳ Ｐゴシック" charset="0"/>
              </a:defRPr>
            </a:lvl7pPr>
            <a:lvl8pPr marL="3429000" indent="-228600" eaLnBrk="0" fontAlgn="base" hangingPunct="0">
              <a:spcBef>
                <a:spcPct val="0"/>
              </a:spcBef>
              <a:spcAft>
                <a:spcPct val="0"/>
              </a:spcAft>
              <a:defRPr sz="2000">
                <a:solidFill>
                  <a:schemeClr val="tx1"/>
                </a:solidFill>
                <a:latin typeface="Tahoma" charset="0"/>
                <a:ea typeface="ＭＳ Ｐゴシック" charset="0"/>
              </a:defRPr>
            </a:lvl8pPr>
            <a:lvl9pPr marL="3886200" indent="-228600" eaLnBrk="0" fontAlgn="base" hangingPunct="0">
              <a:spcBef>
                <a:spcPct val="0"/>
              </a:spcBef>
              <a:spcAft>
                <a:spcPct val="0"/>
              </a:spcAft>
              <a:defRPr sz="2000">
                <a:solidFill>
                  <a:schemeClr val="tx1"/>
                </a:solidFill>
                <a:latin typeface="Tahoma" charset="0"/>
                <a:ea typeface="ＭＳ Ｐゴシック" charset="0"/>
              </a:defRPr>
            </a:lvl9pPr>
          </a:lstStyle>
          <a:p>
            <a:pPr eaLnBrk="1" hangingPunct="1"/>
            <a:r>
              <a:rPr lang="en-US" sz="1600"/>
              <a:t>Sample</a:t>
            </a:r>
            <a:endParaRPr lang="cs-CZ" sz="1600"/>
          </a:p>
        </p:txBody>
      </p:sp>
      <p:sp>
        <p:nvSpPr>
          <p:cNvPr id="112655" name="Text Box 16"/>
          <p:cNvSpPr txBox="1">
            <a:spLocks noChangeArrowheads="1"/>
          </p:cNvSpPr>
          <p:nvPr/>
        </p:nvSpPr>
        <p:spPr bwMode="auto">
          <a:xfrm rot="-5400000">
            <a:off x="296863" y="2535238"/>
            <a:ext cx="20193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Tahoma" charset="0"/>
                <a:ea typeface="ＭＳ Ｐゴシック" charset="0"/>
                <a:cs typeface="ＭＳ Ｐゴシック" charset="0"/>
              </a:defRPr>
            </a:lvl1pPr>
            <a:lvl2pPr marL="742950" indent="-285750" eaLnBrk="0" hangingPunct="0">
              <a:defRPr sz="2000">
                <a:solidFill>
                  <a:schemeClr val="tx1"/>
                </a:solidFill>
                <a:latin typeface="Tahoma" charset="0"/>
                <a:ea typeface="ＭＳ Ｐゴシック" charset="0"/>
              </a:defRPr>
            </a:lvl2pPr>
            <a:lvl3pPr marL="1143000" indent="-228600" eaLnBrk="0" hangingPunct="0">
              <a:defRPr sz="2000">
                <a:solidFill>
                  <a:schemeClr val="tx1"/>
                </a:solidFill>
                <a:latin typeface="Tahoma" charset="0"/>
                <a:ea typeface="ＭＳ Ｐゴシック" charset="0"/>
              </a:defRPr>
            </a:lvl3pPr>
            <a:lvl4pPr marL="1600200" indent="-228600" eaLnBrk="0" hangingPunct="0">
              <a:defRPr sz="2000">
                <a:solidFill>
                  <a:schemeClr val="tx1"/>
                </a:solidFill>
                <a:latin typeface="Tahoma" charset="0"/>
                <a:ea typeface="ＭＳ Ｐゴシック" charset="0"/>
              </a:defRPr>
            </a:lvl4pPr>
            <a:lvl5pPr marL="2057400" indent="-228600" eaLnBrk="0" hangingPunct="0">
              <a:defRPr sz="2000">
                <a:solidFill>
                  <a:schemeClr val="tx1"/>
                </a:solidFill>
                <a:latin typeface="Tahoma" charset="0"/>
                <a:ea typeface="ＭＳ Ｐゴシック" charset="0"/>
              </a:defRPr>
            </a:lvl5pPr>
            <a:lvl6pPr marL="2514600" indent="-228600" eaLnBrk="0" fontAlgn="base" hangingPunct="0">
              <a:spcBef>
                <a:spcPct val="0"/>
              </a:spcBef>
              <a:spcAft>
                <a:spcPct val="0"/>
              </a:spcAft>
              <a:defRPr sz="2000">
                <a:solidFill>
                  <a:schemeClr val="tx1"/>
                </a:solidFill>
                <a:latin typeface="Tahoma" charset="0"/>
                <a:ea typeface="ＭＳ Ｐゴシック" charset="0"/>
              </a:defRPr>
            </a:lvl6pPr>
            <a:lvl7pPr marL="2971800" indent="-228600" eaLnBrk="0" fontAlgn="base" hangingPunct="0">
              <a:spcBef>
                <a:spcPct val="0"/>
              </a:spcBef>
              <a:spcAft>
                <a:spcPct val="0"/>
              </a:spcAft>
              <a:defRPr sz="2000">
                <a:solidFill>
                  <a:schemeClr val="tx1"/>
                </a:solidFill>
                <a:latin typeface="Tahoma" charset="0"/>
                <a:ea typeface="ＭＳ Ｐゴシック" charset="0"/>
              </a:defRPr>
            </a:lvl7pPr>
            <a:lvl8pPr marL="3429000" indent="-228600" eaLnBrk="0" fontAlgn="base" hangingPunct="0">
              <a:spcBef>
                <a:spcPct val="0"/>
              </a:spcBef>
              <a:spcAft>
                <a:spcPct val="0"/>
              </a:spcAft>
              <a:defRPr sz="2000">
                <a:solidFill>
                  <a:schemeClr val="tx1"/>
                </a:solidFill>
                <a:latin typeface="Tahoma" charset="0"/>
                <a:ea typeface="ＭＳ Ｐゴシック" charset="0"/>
              </a:defRPr>
            </a:lvl8pPr>
            <a:lvl9pPr marL="3886200" indent="-228600" eaLnBrk="0" fontAlgn="base" hangingPunct="0">
              <a:spcBef>
                <a:spcPct val="0"/>
              </a:spcBef>
              <a:spcAft>
                <a:spcPct val="0"/>
              </a:spcAft>
              <a:defRPr sz="2000">
                <a:solidFill>
                  <a:schemeClr val="tx1"/>
                </a:solidFill>
                <a:latin typeface="Tahoma" charset="0"/>
                <a:ea typeface="ＭＳ Ｐゴシック" charset="0"/>
              </a:defRPr>
            </a:lvl9pPr>
          </a:lstStyle>
          <a:p>
            <a:pPr eaLnBrk="1" hangingPunct="1"/>
            <a:r>
              <a:rPr lang="en-US" sz="1600"/>
              <a:t>Monoenergetic beam of heavy charged particles</a:t>
            </a:r>
            <a:endParaRPr lang="cs-CZ" sz="1600"/>
          </a:p>
        </p:txBody>
      </p:sp>
      <p:sp>
        <p:nvSpPr>
          <p:cNvPr id="112656" name="Text Box 17"/>
          <p:cNvSpPr txBox="1">
            <a:spLocks noChangeArrowheads="1"/>
          </p:cNvSpPr>
          <p:nvPr/>
        </p:nvSpPr>
        <p:spPr bwMode="auto">
          <a:xfrm rot="-5400000">
            <a:off x="4106070" y="2634456"/>
            <a:ext cx="19732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Tahoma" charset="0"/>
                <a:ea typeface="ＭＳ Ｐゴシック" charset="0"/>
                <a:cs typeface="ＭＳ Ｐゴシック" charset="0"/>
              </a:defRPr>
            </a:lvl1pPr>
            <a:lvl2pPr marL="742950" indent="-285750" eaLnBrk="0" hangingPunct="0">
              <a:defRPr sz="2000">
                <a:solidFill>
                  <a:schemeClr val="tx1"/>
                </a:solidFill>
                <a:latin typeface="Tahoma" charset="0"/>
                <a:ea typeface="ＭＳ Ｐゴシック" charset="0"/>
              </a:defRPr>
            </a:lvl2pPr>
            <a:lvl3pPr marL="1143000" indent="-228600" eaLnBrk="0" hangingPunct="0">
              <a:defRPr sz="2000">
                <a:solidFill>
                  <a:schemeClr val="tx1"/>
                </a:solidFill>
                <a:latin typeface="Tahoma" charset="0"/>
                <a:ea typeface="ＭＳ Ｐゴシック" charset="0"/>
              </a:defRPr>
            </a:lvl3pPr>
            <a:lvl4pPr marL="1600200" indent="-228600" eaLnBrk="0" hangingPunct="0">
              <a:defRPr sz="2000">
                <a:solidFill>
                  <a:schemeClr val="tx1"/>
                </a:solidFill>
                <a:latin typeface="Tahoma" charset="0"/>
                <a:ea typeface="ＭＳ Ｐゴシック" charset="0"/>
              </a:defRPr>
            </a:lvl4pPr>
            <a:lvl5pPr marL="2057400" indent="-228600" eaLnBrk="0" hangingPunct="0">
              <a:defRPr sz="2000">
                <a:solidFill>
                  <a:schemeClr val="tx1"/>
                </a:solidFill>
                <a:latin typeface="Tahoma" charset="0"/>
                <a:ea typeface="ＭＳ Ｐゴシック" charset="0"/>
              </a:defRPr>
            </a:lvl5pPr>
            <a:lvl6pPr marL="2514600" indent="-228600" eaLnBrk="0" fontAlgn="base" hangingPunct="0">
              <a:spcBef>
                <a:spcPct val="0"/>
              </a:spcBef>
              <a:spcAft>
                <a:spcPct val="0"/>
              </a:spcAft>
              <a:defRPr sz="2000">
                <a:solidFill>
                  <a:schemeClr val="tx1"/>
                </a:solidFill>
                <a:latin typeface="Tahoma" charset="0"/>
                <a:ea typeface="ＭＳ Ｐゴシック" charset="0"/>
              </a:defRPr>
            </a:lvl6pPr>
            <a:lvl7pPr marL="2971800" indent="-228600" eaLnBrk="0" fontAlgn="base" hangingPunct="0">
              <a:spcBef>
                <a:spcPct val="0"/>
              </a:spcBef>
              <a:spcAft>
                <a:spcPct val="0"/>
              </a:spcAft>
              <a:defRPr sz="2000">
                <a:solidFill>
                  <a:schemeClr val="tx1"/>
                </a:solidFill>
                <a:latin typeface="Tahoma" charset="0"/>
                <a:ea typeface="ＭＳ Ｐゴシック" charset="0"/>
              </a:defRPr>
            </a:lvl7pPr>
            <a:lvl8pPr marL="3429000" indent="-228600" eaLnBrk="0" fontAlgn="base" hangingPunct="0">
              <a:spcBef>
                <a:spcPct val="0"/>
              </a:spcBef>
              <a:spcAft>
                <a:spcPct val="0"/>
              </a:spcAft>
              <a:defRPr sz="2000">
                <a:solidFill>
                  <a:schemeClr val="tx1"/>
                </a:solidFill>
                <a:latin typeface="Tahoma" charset="0"/>
                <a:ea typeface="ＭＳ Ｐゴシック" charset="0"/>
              </a:defRPr>
            </a:lvl8pPr>
            <a:lvl9pPr marL="3886200" indent="-228600" eaLnBrk="0" fontAlgn="base" hangingPunct="0">
              <a:spcBef>
                <a:spcPct val="0"/>
              </a:spcBef>
              <a:spcAft>
                <a:spcPct val="0"/>
              </a:spcAft>
              <a:defRPr sz="2000">
                <a:solidFill>
                  <a:schemeClr val="tx1"/>
                </a:solidFill>
                <a:latin typeface="Tahoma" charset="0"/>
                <a:ea typeface="ＭＳ Ｐゴシック" charset="0"/>
              </a:defRPr>
            </a:lvl9pPr>
          </a:lstStyle>
          <a:p>
            <a:pPr eaLnBrk="1" hangingPunct="1"/>
            <a:r>
              <a:rPr lang="en-US" sz="1600"/>
              <a:t>Energy sensitive imaging detector</a:t>
            </a:r>
            <a:endParaRPr lang="cs-CZ" sz="1600"/>
          </a:p>
        </p:txBody>
      </p:sp>
      <p:sp>
        <p:nvSpPr>
          <p:cNvPr id="112657" name="Line 18"/>
          <p:cNvSpPr>
            <a:spLocks noChangeShapeType="1"/>
          </p:cNvSpPr>
          <p:nvPr/>
        </p:nvSpPr>
        <p:spPr bwMode="auto">
          <a:xfrm>
            <a:off x="1738313" y="3460750"/>
            <a:ext cx="297497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658" name="Line 19"/>
          <p:cNvSpPr>
            <a:spLocks noChangeShapeType="1"/>
          </p:cNvSpPr>
          <p:nvPr/>
        </p:nvSpPr>
        <p:spPr bwMode="auto">
          <a:xfrm>
            <a:off x="6550025" y="2219325"/>
            <a:ext cx="0" cy="1449388"/>
          </a:xfrm>
          <a:prstGeom prst="line">
            <a:avLst/>
          </a:prstGeom>
          <a:noFill/>
          <a:ln w="19050">
            <a:solidFill>
              <a:srgbClr val="000000"/>
            </a:solidFill>
            <a:round/>
            <a:headEnd type="stealth" w="med" len="med"/>
            <a:tailEnd/>
          </a:ln>
          <a:extLst>
            <a:ext uri="{909E8E84-426E-40dd-AFC4-6F175D3DCCD1}">
              <a14:hiddenFill xmlns:a14="http://schemas.microsoft.com/office/drawing/2010/main">
                <a:noFill/>
              </a14:hiddenFill>
            </a:ext>
          </a:extLst>
        </p:spPr>
        <p:txBody>
          <a:bodyPr/>
          <a:lstStyle/>
          <a:p>
            <a:endParaRPr lang="en-US"/>
          </a:p>
        </p:txBody>
      </p:sp>
      <p:sp>
        <p:nvSpPr>
          <p:cNvPr id="112659" name="Line 20"/>
          <p:cNvSpPr>
            <a:spLocks noChangeShapeType="1"/>
          </p:cNvSpPr>
          <p:nvPr/>
        </p:nvSpPr>
        <p:spPr bwMode="auto">
          <a:xfrm flipH="1">
            <a:off x="5521325" y="3668713"/>
            <a:ext cx="1028700" cy="0"/>
          </a:xfrm>
          <a:prstGeom prst="line">
            <a:avLst/>
          </a:prstGeom>
          <a:noFill/>
          <a:ln w="19050">
            <a:solidFill>
              <a:srgbClr val="000000"/>
            </a:solidFill>
            <a:round/>
            <a:headEn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112660" name="Text Box 21"/>
          <p:cNvSpPr txBox="1">
            <a:spLocks noChangeArrowheads="1"/>
          </p:cNvSpPr>
          <p:nvPr/>
        </p:nvSpPr>
        <p:spPr bwMode="auto">
          <a:xfrm>
            <a:off x="5651500" y="3635375"/>
            <a:ext cx="75088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ahoma" charset="0"/>
                <a:ea typeface="ＭＳ Ｐゴシック" charset="0"/>
                <a:cs typeface="ＭＳ Ｐゴシック" charset="0"/>
              </a:defRPr>
            </a:lvl1pPr>
            <a:lvl2pPr marL="742950" indent="-285750" eaLnBrk="0" hangingPunct="0">
              <a:defRPr sz="2000">
                <a:solidFill>
                  <a:schemeClr val="tx1"/>
                </a:solidFill>
                <a:latin typeface="Tahoma" charset="0"/>
                <a:ea typeface="ＭＳ Ｐゴシック" charset="0"/>
              </a:defRPr>
            </a:lvl2pPr>
            <a:lvl3pPr marL="1143000" indent="-228600" eaLnBrk="0" hangingPunct="0">
              <a:defRPr sz="2000">
                <a:solidFill>
                  <a:schemeClr val="tx1"/>
                </a:solidFill>
                <a:latin typeface="Tahoma" charset="0"/>
                <a:ea typeface="ＭＳ Ｐゴシック" charset="0"/>
              </a:defRPr>
            </a:lvl3pPr>
            <a:lvl4pPr marL="1600200" indent="-228600" eaLnBrk="0" hangingPunct="0">
              <a:defRPr sz="2000">
                <a:solidFill>
                  <a:schemeClr val="tx1"/>
                </a:solidFill>
                <a:latin typeface="Tahoma" charset="0"/>
                <a:ea typeface="ＭＳ Ｐゴシック" charset="0"/>
              </a:defRPr>
            </a:lvl4pPr>
            <a:lvl5pPr marL="2057400" indent="-228600" eaLnBrk="0" hangingPunct="0">
              <a:defRPr sz="2000">
                <a:solidFill>
                  <a:schemeClr val="tx1"/>
                </a:solidFill>
                <a:latin typeface="Tahoma" charset="0"/>
                <a:ea typeface="ＭＳ Ｐゴシック" charset="0"/>
              </a:defRPr>
            </a:lvl5pPr>
            <a:lvl6pPr marL="2514600" indent="-228600" eaLnBrk="0" fontAlgn="base" hangingPunct="0">
              <a:spcBef>
                <a:spcPct val="0"/>
              </a:spcBef>
              <a:spcAft>
                <a:spcPct val="0"/>
              </a:spcAft>
              <a:defRPr sz="2000">
                <a:solidFill>
                  <a:schemeClr val="tx1"/>
                </a:solidFill>
                <a:latin typeface="Tahoma" charset="0"/>
                <a:ea typeface="ＭＳ Ｐゴシック" charset="0"/>
              </a:defRPr>
            </a:lvl6pPr>
            <a:lvl7pPr marL="2971800" indent="-228600" eaLnBrk="0" fontAlgn="base" hangingPunct="0">
              <a:spcBef>
                <a:spcPct val="0"/>
              </a:spcBef>
              <a:spcAft>
                <a:spcPct val="0"/>
              </a:spcAft>
              <a:defRPr sz="2000">
                <a:solidFill>
                  <a:schemeClr val="tx1"/>
                </a:solidFill>
                <a:latin typeface="Tahoma" charset="0"/>
                <a:ea typeface="ＭＳ Ｐゴシック" charset="0"/>
              </a:defRPr>
            </a:lvl7pPr>
            <a:lvl8pPr marL="3429000" indent="-228600" eaLnBrk="0" fontAlgn="base" hangingPunct="0">
              <a:spcBef>
                <a:spcPct val="0"/>
              </a:spcBef>
              <a:spcAft>
                <a:spcPct val="0"/>
              </a:spcAft>
              <a:defRPr sz="2000">
                <a:solidFill>
                  <a:schemeClr val="tx1"/>
                </a:solidFill>
                <a:latin typeface="Tahoma" charset="0"/>
                <a:ea typeface="ＭＳ Ｐゴシック" charset="0"/>
              </a:defRPr>
            </a:lvl8pPr>
            <a:lvl9pPr marL="3886200" indent="-228600" eaLnBrk="0" fontAlgn="base" hangingPunct="0">
              <a:spcBef>
                <a:spcPct val="0"/>
              </a:spcBef>
              <a:spcAft>
                <a:spcPct val="0"/>
              </a:spcAft>
              <a:defRPr sz="2000">
                <a:solidFill>
                  <a:schemeClr val="tx1"/>
                </a:solidFill>
                <a:latin typeface="Tahoma" charset="0"/>
                <a:ea typeface="ＭＳ Ｐゴシック" charset="0"/>
              </a:defRPr>
            </a:lvl9pPr>
          </a:lstStyle>
          <a:p>
            <a:pPr eaLnBrk="1" hangingPunct="1"/>
            <a:r>
              <a:rPr lang="en-US" sz="1200"/>
              <a:t>Intensity</a:t>
            </a:r>
            <a:endParaRPr lang="cs-CZ" sz="1200"/>
          </a:p>
        </p:txBody>
      </p:sp>
      <p:sp>
        <p:nvSpPr>
          <p:cNvPr id="112661" name="Line 22"/>
          <p:cNvSpPr>
            <a:spLocks noChangeShapeType="1"/>
          </p:cNvSpPr>
          <p:nvPr/>
        </p:nvSpPr>
        <p:spPr bwMode="auto">
          <a:xfrm>
            <a:off x="5878513" y="2230438"/>
            <a:ext cx="0" cy="141605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662" name="Line 23"/>
          <p:cNvSpPr>
            <a:spLocks noChangeShapeType="1"/>
          </p:cNvSpPr>
          <p:nvPr/>
        </p:nvSpPr>
        <p:spPr bwMode="auto">
          <a:xfrm>
            <a:off x="7812088" y="2208213"/>
            <a:ext cx="0" cy="1449387"/>
          </a:xfrm>
          <a:prstGeom prst="line">
            <a:avLst/>
          </a:prstGeom>
          <a:noFill/>
          <a:ln w="19050">
            <a:solidFill>
              <a:srgbClr val="000000"/>
            </a:solidFill>
            <a:round/>
            <a:headEnd type="stealth" w="med" len="med"/>
            <a:tailEnd/>
          </a:ln>
          <a:extLst>
            <a:ext uri="{909E8E84-426E-40dd-AFC4-6F175D3DCCD1}">
              <a14:hiddenFill xmlns:a14="http://schemas.microsoft.com/office/drawing/2010/main">
                <a:noFill/>
              </a14:hiddenFill>
            </a:ext>
          </a:extLst>
        </p:spPr>
        <p:txBody>
          <a:bodyPr/>
          <a:lstStyle/>
          <a:p>
            <a:endParaRPr lang="en-US"/>
          </a:p>
        </p:txBody>
      </p:sp>
      <p:sp>
        <p:nvSpPr>
          <p:cNvPr id="112663" name="Line 24"/>
          <p:cNvSpPr>
            <a:spLocks noChangeShapeType="1"/>
          </p:cNvSpPr>
          <p:nvPr/>
        </p:nvSpPr>
        <p:spPr bwMode="auto">
          <a:xfrm flipH="1">
            <a:off x="6783388" y="3657600"/>
            <a:ext cx="1028700" cy="0"/>
          </a:xfrm>
          <a:prstGeom prst="line">
            <a:avLst/>
          </a:prstGeom>
          <a:noFill/>
          <a:ln w="19050">
            <a:solidFill>
              <a:srgbClr val="000000"/>
            </a:solidFill>
            <a:round/>
            <a:headEn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112664" name="Text Box 25"/>
          <p:cNvSpPr txBox="1">
            <a:spLocks noChangeArrowheads="1"/>
          </p:cNvSpPr>
          <p:nvPr/>
        </p:nvSpPr>
        <p:spPr bwMode="auto">
          <a:xfrm>
            <a:off x="6958013" y="3624263"/>
            <a:ext cx="66516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ahoma" charset="0"/>
                <a:ea typeface="ＭＳ Ｐゴシック" charset="0"/>
                <a:cs typeface="ＭＳ Ｐゴシック" charset="0"/>
              </a:defRPr>
            </a:lvl1pPr>
            <a:lvl2pPr marL="742950" indent="-285750" eaLnBrk="0" hangingPunct="0">
              <a:defRPr sz="2000">
                <a:solidFill>
                  <a:schemeClr val="tx1"/>
                </a:solidFill>
                <a:latin typeface="Tahoma" charset="0"/>
                <a:ea typeface="ＭＳ Ｐゴシック" charset="0"/>
              </a:defRPr>
            </a:lvl2pPr>
            <a:lvl3pPr marL="1143000" indent="-228600" eaLnBrk="0" hangingPunct="0">
              <a:defRPr sz="2000">
                <a:solidFill>
                  <a:schemeClr val="tx1"/>
                </a:solidFill>
                <a:latin typeface="Tahoma" charset="0"/>
                <a:ea typeface="ＭＳ Ｐゴシック" charset="0"/>
              </a:defRPr>
            </a:lvl3pPr>
            <a:lvl4pPr marL="1600200" indent="-228600" eaLnBrk="0" hangingPunct="0">
              <a:defRPr sz="2000">
                <a:solidFill>
                  <a:schemeClr val="tx1"/>
                </a:solidFill>
                <a:latin typeface="Tahoma" charset="0"/>
                <a:ea typeface="ＭＳ Ｐゴシック" charset="0"/>
              </a:defRPr>
            </a:lvl4pPr>
            <a:lvl5pPr marL="2057400" indent="-228600" eaLnBrk="0" hangingPunct="0">
              <a:defRPr sz="2000">
                <a:solidFill>
                  <a:schemeClr val="tx1"/>
                </a:solidFill>
                <a:latin typeface="Tahoma" charset="0"/>
                <a:ea typeface="ＭＳ Ｐゴシック" charset="0"/>
              </a:defRPr>
            </a:lvl5pPr>
            <a:lvl6pPr marL="2514600" indent="-228600" eaLnBrk="0" fontAlgn="base" hangingPunct="0">
              <a:spcBef>
                <a:spcPct val="0"/>
              </a:spcBef>
              <a:spcAft>
                <a:spcPct val="0"/>
              </a:spcAft>
              <a:defRPr sz="2000">
                <a:solidFill>
                  <a:schemeClr val="tx1"/>
                </a:solidFill>
                <a:latin typeface="Tahoma" charset="0"/>
                <a:ea typeface="ＭＳ Ｐゴシック" charset="0"/>
              </a:defRPr>
            </a:lvl6pPr>
            <a:lvl7pPr marL="2971800" indent="-228600" eaLnBrk="0" fontAlgn="base" hangingPunct="0">
              <a:spcBef>
                <a:spcPct val="0"/>
              </a:spcBef>
              <a:spcAft>
                <a:spcPct val="0"/>
              </a:spcAft>
              <a:defRPr sz="2000">
                <a:solidFill>
                  <a:schemeClr val="tx1"/>
                </a:solidFill>
                <a:latin typeface="Tahoma" charset="0"/>
                <a:ea typeface="ＭＳ Ｐゴシック" charset="0"/>
              </a:defRPr>
            </a:lvl7pPr>
            <a:lvl8pPr marL="3429000" indent="-228600" eaLnBrk="0" fontAlgn="base" hangingPunct="0">
              <a:spcBef>
                <a:spcPct val="0"/>
              </a:spcBef>
              <a:spcAft>
                <a:spcPct val="0"/>
              </a:spcAft>
              <a:defRPr sz="2000">
                <a:solidFill>
                  <a:schemeClr val="tx1"/>
                </a:solidFill>
                <a:latin typeface="Tahoma" charset="0"/>
                <a:ea typeface="ＭＳ Ｐゴシック" charset="0"/>
              </a:defRPr>
            </a:lvl8pPr>
            <a:lvl9pPr marL="3886200" indent="-228600" eaLnBrk="0" fontAlgn="base" hangingPunct="0">
              <a:spcBef>
                <a:spcPct val="0"/>
              </a:spcBef>
              <a:spcAft>
                <a:spcPct val="0"/>
              </a:spcAft>
              <a:defRPr sz="2000">
                <a:solidFill>
                  <a:schemeClr val="tx1"/>
                </a:solidFill>
                <a:latin typeface="Tahoma" charset="0"/>
                <a:ea typeface="ＭＳ Ｐゴシック" charset="0"/>
              </a:defRPr>
            </a:lvl9pPr>
          </a:lstStyle>
          <a:p>
            <a:pPr eaLnBrk="1" hangingPunct="1"/>
            <a:r>
              <a:rPr lang="en-US" sz="1200"/>
              <a:t>Energy</a:t>
            </a:r>
            <a:endParaRPr lang="cs-CZ" sz="1200"/>
          </a:p>
        </p:txBody>
      </p:sp>
      <p:sp>
        <p:nvSpPr>
          <p:cNvPr id="112665" name="Line 26"/>
          <p:cNvSpPr>
            <a:spLocks noChangeShapeType="1"/>
          </p:cNvSpPr>
          <p:nvPr/>
        </p:nvSpPr>
        <p:spPr bwMode="auto">
          <a:xfrm>
            <a:off x="7140575" y="3197225"/>
            <a:ext cx="0" cy="43815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666" name="Line 27"/>
          <p:cNvSpPr>
            <a:spLocks noChangeShapeType="1"/>
          </p:cNvSpPr>
          <p:nvPr/>
        </p:nvSpPr>
        <p:spPr bwMode="auto">
          <a:xfrm>
            <a:off x="7367588" y="2724150"/>
            <a:ext cx="0" cy="473075"/>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667" name="Line 28"/>
          <p:cNvSpPr>
            <a:spLocks noChangeShapeType="1"/>
          </p:cNvSpPr>
          <p:nvPr/>
        </p:nvSpPr>
        <p:spPr bwMode="auto">
          <a:xfrm>
            <a:off x="7572375" y="2219325"/>
            <a:ext cx="0" cy="504825"/>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668" name="Line 29"/>
          <p:cNvSpPr>
            <a:spLocks noChangeShapeType="1"/>
          </p:cNvSpPr>
          <p:nvPr/>
        </p:nvSpPr>
        <p:spPr bwMode="auto">
          <a:xfrm flipH="1">
            <a:off x="7140575" y="3197225"/>
            <a:ext cx="227013" cy="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669" name="Line 30"/>
          <p:cNvSpPr>
            <a:spLocks noChangeShapeType="1"/>
          </p:cNvSpPr>
          <p:nvPr/>
        </p:nvSpPr>
        <p:spPr bwMode="auto">
          <a:xfrm flipH="1">
            <a:off x="7367588" y="2714625"/>
            <a:ext cx="204787" cy="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08" name="Rectangle 31" descr="Rectangle: Click to edit Master text styles&#10;Second level&#10;Third level&#10;Fourth level&#10;Fifth level"/>
          <p:cNvSpPr>
            <a:spLocks noGrp="1" noChangeArrowheads="1"/>
          </p:cNvSpPr>
          <p:nvPr>
            <p:ph type="body" idx="4294967295"/>
          </p:nvPr>
        </p:nvSpPr>
        <p:spPr>
          <a:xfrm>
            <a:off x="827088" y="4119563"/>
            <a:ext cx="7554912" cy="2286000"/>
          </a:xfrm>
        </p:spPr>
        <p:txBody>
          <a:bodyPr/>
          <a:lstStyle/>
          <a:p>
            <a:pPr eaLnBrk="1" hangingPunct="1">
              <a:lnSpc>
                <a:spcPct val="80000"/>
              </a:lnSpc>
              <a:defRPr/>
            </a:pPr>
            <a:r>
              <a:rPr lang="en-US" sz="1400" b="1">
                <a:latin typeface="Tahoma" charset="0"/>
                <a:cs typeface="+mn-cs"/>
              </a:rPr>
              <a:t>Heavy charged particles</a:t>
            </a:r>
            <a:r>
              <a:rPr lang="en-US" sz="1400">
                <a:latin typeface="Tahoma" charset="0"/>
                <a:cs typeface="+mn-cs"/>
              </a:rPr>
              <a:t> (protons, deuterons, tritons, alphas, ions) can be used (impossible with photons, difficult with electrons due to huge change of direction).</a:t>
            </a:r>
          </a:p>
          <a:p>
            <a:pPr eaLnBrk="1" hangingPunct="1">
              <a:lnSpc>
                <a:spcPct val="80000"/>
              </a:lnSpc>
              <a:defRPr/>
            </a:pPr>
            <a:endParaRPr lang="en-US" sz="1400">
              <a:latin typeface="Tahoma" charset="0"/>
              <a:cs typeface="+mn-cs"/>
            </a:endParaRPr>
          </a:p>
          <a:p>
            <a:pPr eaLnBrk="1" hangingPunct="1">
              <a:lnSpc>
                <a:spcPct val="80000"/>
              </a:lnSpc>
              <a:defRPr/>
            </a:pPr>
            <a:r>
              <a:rPr lang="en-US" sz="1400">
                <a:latin typeface="Tahoma" charset="0"/>
                <a:cs typeface="+mn-cs"/>
              </a:rPr>
              <a:t>Instead of transmitted beam intensity the </a:t>
            </a:r>
            <a:r>
              <a:rPr lang="en-US" sz="1400" b="1">
                <a:latin typeface="Tahoma" charset="0"/>
                <a:cs typeface="+mn-cs"/>
              </a:rPr>
              <a:t>energy losses</a:t>
            </a:r>
            <a:r>
              <a:rPr lang="en-US" sz="1400">
                <a:latin typeface="Tahoma" charset="0"/>
                <a:cs typeface="+mn-cs"/>
              </a:rPr>
              <a:t> of individual particles are measured.</a:t>
            </a:r>
          </a:p>
          <a:p>
            <a:pPr eaLnBrk="1" hangingPunct="1">
              <a:lnSpc>
                <a:spcPct val="80000"/>
              </a:lnSpc>
              <a:defRPr/>
            </a:pPr>
            <a:r>
              <a:rPr lang="en-US" sz="1400">
                <a:latin typeface="Tahoma" charset="0"/>
                <a:cs typeface="+mn-cs"/>
              </a:rPr>
              <a:t>Just single particle is needed to measure material “density”.</a:t>
            </a:r>
          </a:p>
          <a:p>
            <a:pPr eaLnBrk="1" hangingPunct="1">
              <a:lnSpc>
                <a:spcPct val="80000"/>
              </a:lnSpc>
              <a:defRPr/>
            </a:pPr>
            <a:endParaRPr lang="en-US" sz="1400">
              <a:latin typeface="Tahoma" charset="0"/>
              <a:cs typeface="+mn-cs"/>
            </a:endParaRPr>
          </a:p>
          <a:p>
            <a:pPr eaLnBrk="1" hangingPunct="1">
              <a:lnSpc>
                <a:spcPct val="80000"/>
              </a:lnSpc>
              <a:defRPr/>
            </a:pPr>
            <a:r>
              <a:rPr lang="en-US" sz="1400">
                <a:latin typeface="Tahoma" charset="0"/>
                <a:cs typeface="+mn-cs"/>
              </a:rPr>
              <a:t>With common sources of heavy charged particles (isotopes, ion beams) it is feasible to inspect just small (thin) objects (thin layer, foils, cellular structures)</a:t>
            </a:r>
          </a:p>
          <a:p>
            <a:pPr eaLnBrk="1" hangingPunct="1">
              <a:lnSpc>
                <a:spcPct val="80000"/>
              </a:lnSpc>
              <a:defRPr/>
            </a:pPr>
            <a:endParaRPr lang="en-US" sz="1400">
              <a:latin typeface="Tahoma" charset="0"/>
              <a:cs typeface="+mn-cs"/>
            </a:endParaRPr>
          </a:p>
          <a:p>
            <a:pPr eaLnBrk="1" hangingPunct="1">
              <a:lnSpc>
                <a:spcPct val="80000"/>
              </a:lnSpc>
              <a:defRPr/>
            </a:pPr>
            <a:r>
              <a:rPr lang="en-US" sz="1400" b="1">
                <a:latin typeface="Tahoma" charset="0"/>
                <a:cs typeface="+mn-cs"/>
              </a:rPr>
              <a:t>Precision of thickness measurement can</a:t>
            </a:r>
            <a:r>
              <a:rPr lang="en-US" sz="1400">
                <a:latin typeface="Tahoma" charset="0"/>
                <a:cs typeface="+mn-cs"/>
              </a:rPr>
              <a:t> </a:t>
            </a:r>
            <a:r>
              <a:rPr lang="en-US" sz="1400" b="1">
                <a:latin typeface="Tahoma" charset="0"/>
                <a:cs typeface="+mn-cs"/>
              </a:rPr>
              <a:t>be in nanometer scale</a:t>
            </a:r>
            <a:r>
              <a:rPr lang="en-US" sz="1400">
                <a:latin typeface="Tahoma" charset="0"/>
                <a:cs typeface="+mn-cs"/>
              </a:rPr>
              <a:t>.</a:t>
            </a:r>
            <a:endParaRPr lang="cs-CZ" sz="1400">
              <a:latin typeface="Tahoma" charset="0"/>
              <a:cs typeface="+mn-cs"/>
            </a:endParaRPr>
          </a:p>
        </p:txBody>
      </p:sp>
      <p:sp>
        <p:nvSpPr>
          <p:cNvPr id="75809" name="Zástupný symbol pro datum 33"/>
          <p:cNvSpPr>
            <a:spLocks noGrp="1"/>
          </p:cNvSpPr>
          <p:nvPr>
            <p:ph type="dt"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Tahoma" charset="0"/>
                <a:ea typeface="ＭＳ Ｐゴシック" charset="0"/>
              </a:defRPr>
            </a:lvl1pPr>
            <a:lvl2pPr marL="742950" indent="-285750" eaLnBrk="0" hangingPunct="0">
              <a:defRPr sz="2000">
                <a:solidFill>
                  <a:schemeClr val="tx1"/>
                </a:solidFill>
                <a:latin typeface="Tahoma" charset="0"/>
                <a:ea typeface="ＭＳ Ｐゴシック" charset="0"/>
              </a:defRPr>
            </a:lvl2pPr>
            <a:lvl3pPr marL="1143000" indent="-228600" eaLnBrk="0" hangingPunct="0">
              <a:defRPr sz="2000">
                <a:solidFill>
                  <a:schemeClr val="tx1"/>
                </a:solidFill>
                <a:latin typeface="Tahoma" charset="0"/>
                <a:ea typeface="ＭＳ Ｐゴシック" charset="0"/>
              </a:defRPr>
            </a:lvl3pPr>
            <a:lvl4pPr marL="1600200" indent="-228600" eaLnBrk="0" hangingPunct="0">
              <a:defRPr sz="2000">
                <a:solidFill>
                  <a:schemeClr val="tx1"/>
                </a:solidFill>
                <a:latin typeface="Tahoma" charset="0"/>
                <a:ea typeface="ＭＳ Ｐゴシック" charset="0"/>
              </a:defRPr>
            </a:lvl4pPr>
            <a:lvl5pPr marL="2057400" indent="-228600" eaLnBrk="0" hangingPunct="0">
              <a:defRPr sz="2000">
                <a:solidFill>
                  <a:schemeClr val="tx1"/>
                </a:solidFill>
                <a:latin typeface="Tahoma" charset="0"/>
                <a:ea typeface="ＭＳ Ｐゴシック" charset="0"/>
              </a:defRPr>
            </a:lvl5pPr>
            <a:lvl6pPr marL="2514600" indent="-228600" eaLnBrk="0" fontAlgn="base" hangingPunct="0">
              <a:spcBef>
                <a:spcPct val="0"/>
              </a:spcBef>
              <a:spcAft>
                <a:spcPct val="0"/>
              </a:spcAft>
              <a:defRPr sz="2000">
                <a:solidFill>
                  <a:schemeClr val="tx1"/>
                </a:solidFill>
                <a:latin typeface="Tahoma" charset="0"/>
                <a:ea typeface="ＭＳ Ｐゴシック" charset="0"/>
              </a:defRPr>
            </a:lvl6pPr>
            <a:lvl7pPr marL="2971800" indent="-228600" eaLnBrk="0" fontAlgn="base" hangingPunct="0">
              <a:spcBef>
                <a:spcPct val="0"/>
              </a:spcBef>
              <a:spcAft>
                <a:spcPct val="0"/>
              </a:spcAft>
              <a:defRPr sz="2000">
                <a:solidFill>
                  <a:schemeClr val="tx1"/>
                </a:solidFill>
                <a:latin typeface="Tahoma" charset="0"/>
                <a:ea typeface="ＭＳ Ｐゴシック" charset="0"/>
              </a:defRPr>
            </a:lvl7pPr>
            <a:lvl8pPr marL="3429000" indent="-228600" eaLnBrk="0" fontAlgn="base" hangingPunct="0">
              <a:spcBef>
                <a:spcPct val="0"/>
              </a:spcBef>
              <a:spcAft>
                <a:spcPct val="0"/>
              </a:spcAft>
              <a:defRPr sz="2000">
                <a:solidFill>
                  <a:schemeClr val="tx1"/>
                </a:solidFill>
                <a:latin typeface="Tahoma" charset="0"/>
                <a:ea typeface="ＭＳ Ｐゴシック" charset="0"/>
              </a:defRPr>
            </a:lvl8pPr>
            <a:lvl9pPr marL="3886200" indent="-228600" eaLnBrk="0" fontAlgn="base" hangingPunct="0">
              <a:spcBef>
                <a:spcPct val="0"/>
              </a:spcBef>
              <a:spcAft>
                <a:spcPct val="0"/>
              </a:spcAft>
              <a:defRPr sz="2000">
                <a:solidFill>
                  <a:schemeClr val="tx1"/>
                </a:solidFill>
                <a:latin typeface="Tahoma" charset="0"/>
                <a:ea typeface="ＭＳ Ｐゴシック" charset="0"/>
              </a:defRPr>
            </a:lvl9pPr>
          </a:lstStyle>
          <a:p>
            <a:pPr eaLnBrk="1" hangingPunct="1">
              <a:defRPr/>
            </a:pPr>
            <a:r>
              <a:rPr lang="cs-CZ" sz="1000" smtClean="0"/>
              <a:t>12.11.2019</a:t>
            </a:r>
            <a:endParaRPr lang="en-US" sz="1000" dirty="0"/>
          </a:p>
        </p:txBody>
      </p:sp>
      <p:sp>
        <p:nvSpPr>
          <p:cNvPr id="75810" name="Zástupný symbol pro zápatí 34"/>
          <p:cNvSpPr>
            <a:spLocks noGrp="1"/>
          </p:cNvSpPr>
          <p:nvPr>
            <p:ph type="ftr" sz="quarter" idx="11"/>
          </p:nvPr>
        </p:nvSpPr>
        <p:spPr>
          <a:xfrm>
            <a:off x="2794000" y="6400800"/>
            <a:ext cx="3389313" cy="4572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Tahoma" charset="0"/>
                <a:ea typeface="ＭＳ Ｐゴシック" charset="0"/>
              </a:defRPr>
            </a:lvl1pPr>
            <a:lvl2pPr marL="742950" indent="-285750" eaLnBrk="0" hangingPunct="0">
              <a:defRPr sz="2000">
                <a:solidFill>
                  <a:schemeClr val="tx1"/>
                </a:solidFill>
                <a:latin typeface="Tahoma" charset="0"/>
                <a:ea typeface="ＭＳ Ｐゴシック" charset="0"/>
              </a:defRPr>
            </a:lvl2pPr>
            <a:lvl3pPr marL="1143000" indent="-228600" eaLnBrk="0" hangingPunct="0">
              <a:defRPr sz="2000">
                <a:solidFill>
                  <a:schemeClr val="tx1"/>
                </a:solidFill>
                <a:latin typeface="Tahoma" charset="0"/>
                <a:ea typeface="ＭＳ Ｐゴシック" charset="0"/>
              </a:defRPr>
            </a:lvl3pPr>
            <a:lvl4pPr marL="1600200" indent="-228600" eaLnBrk="0" hangingPunct="0">
              <a:defRPr sz="2000">
                <a:solidFill>
                  <a:schemeClr val="tx1"/>
                </a:solidFill>
                <a:latin typeface="Tahoma" charset="0"/>
                <a:ea typeface="ＭＳ Ｐゴシック" charset="0"/>
              </a:defRPr>
            </a:lvl4pPr>
            <a:lvl5pPr marL="2057400" indent="-228600" eaLnBrk="0" hangingPunct="0">
              <a:defRPr sz="2000">
                <a:solidFill>
                  <a:schemeClr val="tx1"/>
                </a:solidFill>
                <a:latin typeface="Tahoma" charset="0"/>
                <a:ea typeface="ＭＳ Ｐゴシック" charset="0"/>
              </a:defRPr>
            </a:lvl5pPr>
            <a:lvl6pPr marL="2514600" indent="-228600" eaLnBrk="0" fontAlgn="base" hangingPunct="0">
              <a:spcBef>
                <a:spcPct val="0"/>
              </a:spcBef>
              <a:spcAft>
                <a:spcPct val="0"/>
              </a:spcAft>
              <a:defRPr sz="2000">
                <a:solidFill>
                  <a:schemeClr val="tx1"/>
                </a:solidFill>
                <a:latin typeface="Tahoma" charset="0"/>
                <a:ea typeface="ＭＳ Ｐゴシック" charset="0"/>
              </a:defRPr>
            </a:lvl6pPr>
            <a:lvl7pPr marL="2971800" indent="-228600" eaLnBrk="0" fontAlgn="base" hangingPunct="0">
              <a:spcBef>
                <a:spcPct val="0"/>
              </a:spcBef>
              <a:spcAft>
                <a:spcPct val="0"/>
              </a:spcAft>
              <a:defRPr sz="2000">
                <a:solidFill>
                  <a:schemeClr val="tx1"/>
                </a:solidFill>
                <a:latin typeface="Tahoma" charset="0"/>
                <a:ea typeface="ＭＳ Ｐゴシック" charset="0"/>
              </a:defRPr>
            </a:lvl7pPr>
            <a:lvl8pPr marL="3429000" indent="-228600" eaLnBrk="0" fontAlgn="base" hangingPunct="0">
              <a:spcBef>
                <a:spcPct val="0"/>
              </a:spcBef>
              <a:spcAft>
                <a:spcPct val="0"/>
              </a:spcAft>
              <a:defRPr sz="2000">
                <a:solidFill>
                  <a:schemeClr val="tx1"/>
                </a:solidFill>
                <a:latin typeface="Tahoma" charset="0"/>
                <a:ea typeface="ＭＳ Ｐゴシック" charset="0"/>
              </a:defRPr>
            </a:lvl8pPr>
            <a:lvl9pPr marL="3886200" indent="-228600" eaLnBrk="0" fontAlgn="base" hangingPunct="0">
              <a:spcBef>
                <a:spcPct val="0"/>
              </a:spcBef>
              <a:spcAft>
                <a:spcPct val="0"/>
              </a:spcAft>
              <a:defRPr sz="2000">
                <a:solidFill>
                  <a:schemeClr val="tx1"/>
                </a:solidFill>
                <a:latin typeface="Tahoma" charset="0"/>
                <a:ea typeface="ＭＳ Ｐゴシック" charset="0"/>
              </a:defRPr>
            </a:lvl9pPr>
          </a:lstStyle>
          <a:p>
            <a:pPr eaLnBrk="1" hangingPunct="1">
              <a:defRPr/>
            </a:pPr>
            <a:r>
              <a:rPr lang="en-US" sz="1000" smtClean="0"/>
              <a:t>SP, IEEE RT School, 10.-15.2019, Kuala Lumpur, Malaysia</a:t>
            </a:r>
            <a:endParaRPr lang="en-US" sz="1000" dirty="0"/>
          </a:p>
        </p:txBody>
      </p:sp>
    </p:spTree>
    <p:extLst>
      <p:ext uri="{BB962C8B-B14F-4D97-AF65-F5344CB8AC3E}">
        <p14:creationId xmlns:p14="http://schemas.microsoft.com/office/powerpoint/2010/main" val="237439519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Date Placeholder 1"/>
          <p:cNvSpPr>
            <a:spLocks noGrp="1"/>
          </p:cNvSpPr>
          <p:nvPr>
            <p:ph type="dt" sz="quarter" idx="10"/>
          </p:nvPr>
        </p:nvSpPr>
        <p:spPr/>
        <p:txBody>
          <a:bodyPr/>
          <a:lstStyle/>
          <a:p>
            <a:pPr>
              <a:defRPr/>
            </a:pPr>
            <a:r>
              <a:rPr lang="cs-CZ" smtClean="0"/>
              <a:t>12.11.2019</a:t>
            </a:r>
            <a:endParaRPr lang="en-US"/>
          </a:p>
        </p:txBody>
      </p:sp>
      <p:sp>
        <p:nvSpPr>
          <p:cNvPr id="15" name="Footer Placeholder 2"/>
          <p:cNvSpPr>
            <a:spLocks noGrp="1"/>
          </p:cNvSpPr>
          <p:nvPr>
            <p:ph type="ftr" sz="quarter" idx="11"/>
          </p:nvPr>
        </p:nvSpPr>
        <p:spPr>
          <a:xfrm>
            <a:off x="2749550" y="6477000"/>
            <a:ext cx="3654425" cy="457200"/>
          </a:xfrm>
        </p:spPr>
        <p:txBody>
          <a:bodyPr/>
          <a:lstStyle/>
          <a:p>
            <a:pPr>
              <a:defRPr/>
            </a:pPr>
            <a:r>
              <a:rPr lang="cs-CZ" smtClean="0"/>
              <a:t>SP, IEEE RT School, 10.-15.2019, Kuala Lumpur, Malaysia</a:t>
            </a:r>
            <a:endParaRPr lang="en-US" dirty="0"/>
          </a:p>
        </p:txBody>
      </p:sp>
      <p:sp>
        <p:nvSpPr>
          <p:cNvPr id="114691" name="Date Placeholder 3"/>
          <p:cNvSpPr txBox="1">
            <a:spLocks noGrp="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Tahoma" charset="0"/>
                <a:ea typeface="ＭＳ Ｐゴシック" charset="0"/>
                <a:cs typeface="ＭＳ Ｐゴシック" charset="0"/>
              </a:defRPr>
            </a:lvl1pPr>
            <a:lvl2pPr marL="742950" indent="-285750" eaLnBrk="0" hangingPunct="0">
              <a:defRPr sz="2000">
                <a:solidFill>
                  <a:schemeClr val="tx1"/>
                </a:solidFill>
                <a:latin typeface="Tahoma" charset="0"/>
                <a:ea typeface="ＭＳ Ｐゴシック" charset="0"/>
              </a:defRPr>
            </a:lvl2pPr>
            <a:lvl3pPr marL="1143000" indent="-228600" eaLnBrk="0" hangingPunct="0">
              <a:defRPr sz="2000">
                <a:solidFill>
                  <a:schemeClr val="tx1"/>
                </a:solidFill>
                <a:latin typeface="Tahoma" charset="0"/>
                <a:ea typeface="ＭＳ Ｐゴシック" charset="0"/>
              </a:defRPr>
            </a:lvl3pPr>
            <a:lvl4pPr marL="1600200" indent="-228600" eaLnBrk="0" hangingPunct="0">
              <a:defRPr sz="2000">
                <a:solidFill>
                  <a:schemeClr val="tx1"/>
                </a:solidFill>
                <a:latin typeface="Tahoma" charset="0"/>
                <a:ea typeface="ＭＳ Ｐゴシック" charset="0"/>
              </a:defRPr>
            </a:lvl4pPr>
            <a:lvl5pPr marL="2057400" indent="-228600" eaLnBrk="0" hangingPunct="0">
              <a:defRPr sz="2000">
                <a:solidFill>
                  <a:schemeClr val="tx1"/>
                </a:solidFill>
                <a:latin typeface="Tahoma" charset="0"/>
                <a:ea typeface="ＭＳ Ｐゴシック" charset="0"/>
              </a:defRPr>
            </a:lvl5pPr>
            <a:lvl6pPr marL="2514600" indent="-228600" eaLnBrk="0" fontAlgn="base" hangingPunct="0">
              <a:spcBef>
                <a:spcPct val="0"/>
              </a:spcBef>
              <a:spcAft>
                <a:spcPct val="0"/>
              </a:spcAft>
              <a:defRPr sz="2000">
                <a:solidFill>
                  <a:schemeClr val="tx1"/>
                </a:solidFill>
                <a:latin typeface="Tahoma" charset="0"/>
                <a:ea typeface="ＭＳ Ｐゴシック" charset="0"/>
              </a:defRPr>
            </a:lvl6pPr>
            <a:lvl7pPr marL="2971800" indent="-228600" eaLnBrk="0" fontAlgn="base" hangingPunct="0">
              <a:spcBef>
                <a:spcPct val="0"/>
              </a:spcBef>
              <a:spcAft>
                <a:spcPct val="0"/>
              </a:spcAft>
              <a:defRPr sz="2000">
                <a:solidFill>
                  <a:schemeClr val="tx1"/>
                </a:solidFill>
                <a:latin typeface="Tahoma" charset="0"/>
                <a:ea typeface="ＭＳ Ｐゴシック" charset="0"/>
              </a:defRPr>
            </a:lvl7pPr>
            <a:lvl8pPr marL="3429000" indent="-228600" eaLnBrk="0" fontAlgn="base" hangingPunct="0">
              <a:spcBef>
                <a:spcPct val="0"/>
              </a:spcBef>
              <a:spcAft>
                <a:spcPct val="0"/>
              </a:spcAft>
              <a:defRPr sz="2000">
                <a:solidFill>
                  <a:schemeClr val="tx1"/>
                </a:solidFill>
                <a:latin typeface="Tahoma" charset="0"/>
                <a:ea typeface="ＭＳ Ｐゴシック" charset="0"/>
              </a:defRPr>
            </a:lvl8pPr>
            <a:lvl9pPr marL="3886200" indent="-228600" eaLnBrk="0" fontAlgn="base" hangingPunct="0">
              <a:spcBef>
                <a:spcPct val="0"/>
              </a:spcBef>
              <a:spcAft>
                <a:spcPct val="0"/>
              </a:spcAft>
              <a:defRPr sz="2000">
                <a:solidFill>
                  <a:schemeClr val="tx1"/>
                </a:solidFill>
                <a:latin typeface="Tahoma" charset="0"/>
                <a:ea typeface="ＭＳ Ｐゴシック" charset="0"/>
              </a:defRPr>
            </a:lvl9pPr>
          </a:lstStyle>
          <a:p>
            <a:pPr eaLnBrk="1" hangingPunct="1"/>
            <a:endParaRPr lang="en-US" sz="900"/>
          </a:p>
        </p:txBody>
      </p:sp>
      <p:sp>
        <p:nvSpPr>
          <p:cNvPr id="114692" name="Rectangle 5"/>
          <p:cNvSpPr>
            <a:spLocks noChangeArrowheads="1"/>
          </p:cNvSpPr>
          <p:nvPr/>
        </p:nvSpPr>
        <p:spPr bwMode="auto">
          <a:xfrm>
            <a:off x="685800" y="2951163"/>
            <a:ext cx="7840663" cy="3429000"/>
          </a:xfrm>
          <a:prstGeom prst="rect">
            <a:avLst/>
          </a:prstGeom>
          <a:solidFill>
            <a:schemeClr val="accent1"/>
          </a:solidFill>
          <a:ln w="9525">
            <a:solidFill>
              <a:schemeClr val="tx1"/>
            </a:solidFill>
            <a:miter lim="800000"/>
            <a:headEnd/>
            <a:tailEnd/>
          </a:ln>
        </p:spPr>
        <p:txBody>
          <a:bodyPr wrap="none" anchor="ctr"/>
          <a:lstStyle/>
          <a:p>
            <a:endParaRPr lang="en-US" sz="3600"/>
          </a:p>
        </p:txBody>
      </p:sp>
      <p:pic>
        <p:nvPicPr>
          <p:cNvPr id="114693"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6425" y="3140075"/>
            <a:ext cx="2679700" cy="270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694" name="Picture 7"/>
          <p:cNvPicPr>
            <a:picLocks noChangeAspect="1" noChangeArrowheads="1"/>
          </p:cNvPicPr>
          <p:nvPr/>
        </p:nvPicPr>
        <p:blipFill>
          <a:blip r:embed="rId4">
            <a:extLst>
              <a:ext uri="{28A0092B-C50C-407E-A947-70E740481C1C}">
                <a14:useLocalDpi xmlns:a14="http://schemas.microsoft.com/office/drawing/2010/main" val="0"/>
              </a:ext>
            </a:extLst>
          </a:blip>
          <a:srcRect l="18898" t="14720" r="29987" b="13324"/>
          <a:stretch>
            <a:fillRect/>
          </a:stretch>
        </p:blipFill>
        <p:spPr bwMode="auto">
          <a:xfrm>
            <a:off x="1287463" y="3140075"/>
            <a:ext cx="1462087" cy="270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695" name="Text Box 8"/>
          <p:cNvSpPr txBox="1">
            <a:spLocks noChangeArrowheads="1"/>
          </p:cNvSpPr>
          <p:nvPr/>
        </p:nvSpPr>
        <p:spPr bwMode="auto">
          <a:xfrm rot="-5400000">
            <a:off x="-189706" y="4426744"/>
            <a:ext cx="23479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ahoma" charset="0"/>
                <a:ea typeface="ＭＳ Ｐゴシック" charset="0"/>
                <a:cs typeface="ＭＳ Ｐゴシック" charset="0"/>
              </a:defRPr>
            </a:lvl1pPr>
            <a:lvl2pPr marL="742950" indent="-285750" eaLnBrk="0" hangingPunct="0">
              <a:defRPr sz="2000">
                <a:solidFill>
                  <a:schemeClr val="tx1"/>
                </a:solidFill>
                <a:latin typeface="Tahoma" charset="0"/>
                <a:ea typeface="ＭＳ Ｐゴシック" charset="0"/>
              </a:defRPr>
            </a:lvl2pPr>
            <a:lvl3pPr marL="1143000" indent="-228600" eaLnBrk="0" hangingPunct="0">
              <a:defRPr sz="2000">
                <a:solidFill>
                  <a:schemeClr val="tx1"/>
                </a:solidFill>
                <a:latin typeface="Tahoma" charset="0"/>
                <a:ea typeface="ＭＳ Ｐゴシック" charset="0"/>
              </a:defRPr>
            </a:lvl3pPr>
            <a:lvl4pPr marL="1600200" indent="-228600" eaLnBrk="0" hangingPunct="0">
              <a:defRPr sz="2000">
                <a:solidFill>
                  <a:schemeClr val="tx1"/>
                </a:solidFill>
                <a:latin typeface="Tahoma" charset="0"/>
                <a:ea typeface="ＭＳ Ｐゴシック" charset="0"/>
              </a:defRPr>
            </a:lvl4pPr>
            <a:lvl5pPr marL="2057400" indent="-228600" eaLnBrk="0" hangingPunct="0">
              <a:defRPr sz="2000">
                <a:solidFill>
                  <a:schemeClr val="tx1"/>
                </a:solidFill>
                <a:latin typeface="Tahoma" charset="0"/>
                <a:ea typeface="ＭＳ Ｐゴシック" charset="0"/>
              </a:defRPr>
            </a:lvl5pPr>
            <a:lvl6pPr marL="2514600" indent="-228600" eaLnBrk="0" fontAlgn="base" hangingPunct="0">
              <a:spcBef>
                <a:spcPct val="0"/>
              </a:spcBef>
              <a:spcAft>
                <a:spcPct val="0"/>
              </a:spcAft>
              <a:defRPr sz="2000">
                <a:solidFill>
                  <a:schemeClr val="tx1"/>
                </a:solidFill>
                <a:latin typeface="Tahoma" charset="0"/>
                <a:ea typeface="ＭＳ Ｐゴシック" charset="0"/>
              </a:defRPr>
            </a:lvl6pPr>
            <a:lvl7pPr marL="2971800" indent="-228600" eaLnBrk="0" fontAlgn="base" hangingPunct="0">
              <a:spcBef>
                <a:spcPct val="0"/>
              </a:spcBef>
              <a:spcAft>
                <a:spcPct val="0"/>
              </a:spcAft>
              <a:defRPr sz="2000">
                <a:solidFill>
                  <a:schemeClr val="tx1"/>
                </a:solidFill>
                <a:latin typeface="Tahoma" charset="0"/>
                <a:ea typeface="ＭＳ Ｐゴシック" charset="0"/>
              </a:defRPr>
            </a:lvl7pPr>
            <a:lvl8pPr marL="3429000" indent="-228600" eaLnBrk="0" fontAlgn="base" hangingPunct="0">
              <a:spcBef>
                <a:spcPct val="0"/>
              </a:spcBef>
              <a:spcAft>
                <a:spcPct val="0"/>
              </a:spcAft>
              <a:defRPr sz="2000">
                <a:solidFill>
                  <a:schemeClr val="tx1"/>
                </a:solidFill>
                <a:latin typeface="Tahoma" charset="0"/>
                <a:ea typeface="ＭＳ Ｐゴシック" charset="0"/>
              </a:defRPr>
            </a:lvl8pPr>
            <a:lvl9pPr marL="3886200" indent="-228600" eaLnBrk="0" fontAlgn="base" hangingPunct="0">
              <a:spcBef>
                <a:spcPct val="0"/>
              </a:spcBef>
              <a:spcAft>
                <a:spcPct val="0"/>
              </a:spcAft>
              <a:defRPr sz="2000">
                <a:solidFill>
                  <a:schemeClr val="tx1"/>
                </a:solidFill>
                <a:latin typeface="Tahoma" charset="0"/>
                <a:ea typeface="ＭＳ Ｐゴシック" charset="0"/>
              </a:defRPr>
            </a:lvl9pPr>
          </a:lstStyle>
          <a:p>
            <a:pPr eaLnBrk="1" hangingPunct="1"/>
            <a:r>
              <a:rPr lang="en-US" b="1"/>
              <a:t>Wing of fly</a:t>
            </a:r>
          </a:p>
          <a:p>
            <a:pPr eaLnBrk="1" hangingPunct="1"/>
            <a:r>
              <a:rPr lang="en-US" sz="1200"/>
              <a:t>(less than 20 particles per pixel)</a:t>
            </a:r>
            <a:endParaRPr lang="cs-CZ" sz="1200"/>
          </a:p>
        </p:txBody>
      </p:sp>
      <p:sp>
        <p:nvSpPr>
          <p:cNvPr id="181258" name="Rectangle 10"/>
          <p:cNvSpPr>
            <a:spLocks noGrp="1" noChangeArrowheads="1"/>
          </p:cNvSpPr>
          <p:nvPr>
            <p:ph type="title" idx="4294967295"/>
          </p:nvPr>
        </p:nvSpPr>
        <p:spPr>
          <a:xfrm>
            <a:off x="254000" y="304800"/>
            <a:ext cx="8128000" cy="1143000"/>
          </a:xfrm>
        </p:spPr>
        <p:txBody>
          <a:bodyPr/>
          <a:lstStyle/>
          <a:p>
            <a:pPr algn="ctr" eaLnBrk="1" hangingPunct="1">
              <a:defRPr/>
            </a:pPr>
            <a:r>
              <a:rPr lang="en-US" sz="2800" b="1" dirty="0">
                <a:effectLst>
                  <a:outerShdw blurRad="38100" dist="38100" dir="2700000" algn="tl">
                    <a:srgbClr val="C0C0C0"/>
                  </a:outerShdw>
                </a:effectLst>
                <a:cs typeface="+mj-cs"/>
              </a:rPr>
              <a:t>Radiography </a:t>
            </a:r>
            <a:r>
              <a:rPr lang="en-US" sz="2800" b="1" dirty="0" smtClean="0">
                <a:effectLst>
                  <a:outerShdw blurRad="38100" dist="38100" dir="2700000" algn="tl">
                    <a:srgbClr val="C0C0C0"/>
                  </a:outerShdw>
                </a:effectLst>
                <a:cs typeface="+mj-cs"/>
              </a:rPr>
              <a:t/>
            </a:r>
            <a:br>
              <a:rPr lang="en-US" sz="2800" b="1" dirty="0" smtClean="0">
                <a:effectLst>
                  <a:outerShdw blurRad="38100" dist="38100" dir="2700000" algn="tl">
                    <a:srgbClr val="C0C0C0"/>
                  </a:outerShdw>
                </a:effectLst>
                <a:cs typeface="+mj-cs"/>
              </a:rPr>
            </a:br>
            <a:r>
              <a:rPr lang="en-US" sz="2800" b="1" dirty="0" smtClean="0">
                <a:effectLst>
                  <a:outerShdw blurRad="38100" dist="38100" dir="2700000" algn="tl">
                    <a:srgbClr val="C0C0C0"/>
                  </a:outerShdw>
                </a:effectLst>
                <a:cs typeface="+mj-cs"/>
              </a:rPr>
              <a:t>with </a:t>
            </a:r>
            <a:r>
              <a:rPr lang="en-US" sz="2800" b="1" dirty="0">
                <a:effectLst>
                  <a:outerShdw blurRad="38100" dist="38100" dir="2700000" algn="tl">
                    <a:srgbClr val="C0C0C0"/>
                  </a:outerShdw>
                </a:effectLst>
                <a:cs typeface="+mj-cs"/>
              </a:rPr>
              <a:t>heavy charged </a:t>
            </a:r>
            <a:r>
              <a:rPr lang="en-US" sz="2800" b="1" dirty="0" smtClean="0">
                <a:effectLst>
                  <a:outerShdw blurRad="38100" dist="38100" dir="2700000" algn="tl">
                    <a:srgbClr val="C0C0C0"/>
                  </a:outerShdw>
                </a:effectLst>
                <a:cs typeface="+mj-cs"/>
              </a:rPr>
              <a:t>particles</a:t>
            </a:r>
            <a:r>
              <a:rPr lang="en-US" sz="2800" b="1" dirty="0">
                <a:effectLst>
                  <a:outerShdw blurRad="38100" dist="38100" dir="2700000" algn="tl">
                    <a:srgbClr val="C0C0C0"/>
                  </a:outerShdw>
                </a:effectLst>
                <a:cs typeface="+mj-cs"/>
              </a:rPr>
              <a:t/>
            </a:r>
            <a:br>
              <a:rPr lang="en-US" sz="2800" b="1" dirty="0">
                <a:effectLst>
                  <a:outerShdw blurRad="38100" dist="38100" dir="2700000" algn="tl">
                    <a:srgbClr val="C0C0C0"/>
                  </a:outerShdw>
                </a:effectLst>
                <a:cs typeface="+mj-cs"/>
              </a:rPr>
            </a:br>
            <a:r>
              <a:rPr lang="en-US" sz="2400" b="1" dirty="0" smtClean="0">
                <a:effectLst>
                  <a:outerShdw blurRad="38100" dist="38100" dir="2700000" algn="tl">
                    <a:srgbClr val="C0C0C0"/>
                  </a:outerShdw>
                </a:effectLst>
                <a:cs typeface="+mj-cs"/>
              </a:rPr>
              <a:t>with </a:t>
            </a:r>
            <a:r>
              <a:rPr lang="en-US" sz="2400" b="1" dirty="0">
                <a:effectLst>
                  <a:outerShdw blurRad="38100" dist="38100" dir="2700000" algn="tl">
                    <a:srgbClr val="C0C0C0"/>
                  </a:outerShdw>
                </a:effectLst>
                <a:cs typeface="+mj-cs"/>
              </a:rPr>
              <a:t>Medipix2</a:t>
            </a:r>
            <a:endParaRPr lang="cs-CZ" sz="2400" b="1" dirty="0">
              <a:effectLst>
                <a:outerShdw blurRad="38100" dist="38100" dir="2700000" algn="tl">
                  <a:srgbClr val="C0C0C0"/>
                </a:outerShdw>
              </a:effectLst>
              <a:cs typeface="+mj-cs"/>
            </a:endParaRPr>
          </a:p>
        </p:txBody>
      </p:sp>
      <p:sp>
        <p:nvSpPr>
          <p:cNvPr id="114697" name="Text Box 11"/>
          <p:cNvSpPr txBox="1">
            <a:spLocks noChangeArrowheads="1"/>
          </p:cNvSpPr>
          <p:nvPr/>
        </p:nvSpPr>
        <p:spPr bwMode="auto">
          <a:xfrm>
            <a:off x="947738" y="1703388"/>
            <a:ext cx="7434262" cy="118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Tahoma" charset="0"/>
                <a:ea typeface="ＭＳ Ｐゴシック" charset="0"/>
                <a:cs typeface="ＭＳ Ｐゴシック" charset="0"/>
              </a:defRPr>
            </a:lvl1pPr>
            <a:lvl2pPr marL="742950" indent="-285750" eaLnBrk="0" hangingPunct="0">
              <a:defRPr sz="2000">
                <a:solidFill>
                  <a:schemeClr val="tx1"/>
                </a:solidFill>
                <a:latin typeface="Tahoma" charset="0"/>
                <a:ea typeface="ＭＳ Ｐゴシック" charset="0"/>
              </a:defRPr>
            </a:lvl2pPr>
            <a:lvl3pPr marL="1143000" indent="-228600" eaLnBrk="0" hangingPunct="0">
              <a:defRPr sz="2000">
                <a:solidFill>
                  <a:schemeClr val="tx1"/>
                </a:solidFill>
                <a:latin typeface="Tahoma" charset="0"/>
                <a:ea typeface="ＭＳ Ｐゴシック" charset="0"/>
              </a:defRPr>
            </a:lvl3pPr>
            <a:lvl4pPr marL="1600200" indent="-228600" eaLnBrk="0" hangingPunct="0">
              <a:defRPr sz="2000">
                <a:solidFill>
                  <a:schemeClr val="tx1"/>
                </a:solidFill>
                <a:latin typeface="Tahoma" charset="0"/>
                <a:ea typeface="ＭＳ Ｐゴシック" charset="0"/>
              </a:defRPr>
            </a:lvl4pPr>
            <a:lvl5pPr marL="2057400" indent="-228600" eaLnBrk="0" hangingPunct="0">
              <a:defRPr sz="2000">
                <a:solidFill>
                  <a:schemeClr val="tx1"/>
                </a:solidFill>
                <a:latin typeface="Tahoma" charset="0"/>
                <a:ea typeface="ＭＳ Ｐゴシック" charset="0"/>
              </a:defRPr>
            </a:lvl5pPr>
            <a:lvl6pPr marL="2514600" indent="-228600" eaLnBrk="0" fontAlgn="base" hangingPunct="0">
              <a:spcBef>
                <a:spcPct val="0"/>
              </a:spcBef>
              <a:spcAft>
                <a:spcPct val="0"/>
              </a:spcAft>
              <a:defRPr sz="2000">
                <a:solidFill>
                  <a:schemeClr val="tx1"/>
                </a:solidFill>
                <a:latin typeface="Tahoma" charset="0"/>
                <a:ea typeface="ＭＳ Ｐゴシック" charset="0"/>
              </a:defRPr>
            </a:lvl6pPr>
            <a:lvl7pPr marL="2971800" indent="-228600" eaLnBrk="0" fontAlgn="base" hangingPunct="0">
              <a:spcBef>
                <a:spcPct val="0"/>
              </a:spcBef>
              <a:spcAft>
                <a:spcPct val="0"/>
              </a:spcAft>
              <a:defRPr sz="2000">
                <a:solidFill>
                  <a:schemeClr val="tx1"/>
                </a:solidFill>
                <a:latin typeface="Tahoma" charset="0"/>
                <a:ea typeface="ＭＳ Ｐゴシック" charset="0"/>
              </a:defRPr>
            </a:lvl7pPr>
            <a:lvl8pPr marL="3429000" indent="-228600" eaLnBrk="0" fontAlgn="base" hangingPunct="0">
              <a:spcBef>
                <a:spcPct val="0"/>
              </a:spcBef>
              <a:spcAft>
                <a:spcPct val="0"/>
              </a:spcAft>
              <a:defRPr sz="2000">
                <a:solidFill>
                  <a:schemeClr val="tx1"/>
                </a:solidFill>
                <a:latin typeface="Tahoma" charset="0"/>
                <a:ea typeface="ＭＳ Ｐゴシック" charset="0"/>
              </a:defRPr>
            </a:lvl8pPr>
            <a:lvl9pPr marL="3886200" indent="-228600" eaLnBrk="0" fontAlgn="base" hangingPunct="0">
              <a:spcBef>
                <a:spcPct val="0"/>
              </a:spcBef>
              <a:spcAft>
                <a:spcPct val="0"/>
              </a:spcAft>
              <a:defRPr sz="2000">
                <a:solidFill>
                  <a:schemeClr val="tx1"/>
                </a:solidFill>
                <a:latin typeface="Tahoma" charset="0"/>
                <a:ea typeface="ＭＳ Ｐゴシック" charset="0"/>
              </a:defRPr>
            </a:lvl9pPr>
          </a:lstStyle>
          <a:p>
            <a:pPr eaLnBrk="1" hangingPunct="1"/>
            <a:r>
              <a:rPr lang="en-US" sz="1800">
                <a:latin typeface="Arial" charset="0"/>
              </a:rPr>
              <a:t>By cluster analysis it can be determined:</a:t>
            </a:r>
          </a:p>
          <a:p>
            <a:pPr eaLnBrk="1" hangingPunct="1">
              <a:buFontTx/>
              <a:buChar char="-"/>
            </a:pPr>
            <a:r>
              <a:rPr lang="en-US" sz="1800">
                <a:latin typeface="Arial" charset="0"/>
              </a:rPr>
              <a:t> </a:t>
            </a:r>
            <a:r>
              <a:rPr lang="en-US" sz="1800" b="1">
                <a:latin typeface="Arial" charset="0"/>
              </a:rPr>
              <a:t>Centroid </a:t>
            </a:r>
            <a:r>
              <a:rPr lang="en-US" sz="1800">
                <a:latin typeface="Arial" charset="0"/>
              </a:rPr>
              <a:t>to increase spatial resolution (subpixel resolution)</a:t>
            </a:r>
          </a:p>
          <a:p>
            <a:pPr eaLnBrk="1" hangingPunct="1">
              <a:buFontTx/>
              <a:buChar char="-"/>
            </a:pPr>
            <a:r>
              <a:rPr lang="en-US" sz="1800">
                <a:latin typeface="Arial" charset="0"/>
              </a:rPr>
              <a:t> </a:t>
            </a:r>
            <a:r>
              <a:rPr lang="en-US" sz="1800" b="1">
                <a:latin typeface="Arial" charset="0"/>
              </a:rPr>
              <a:t>Size </a:t>
            </a:r>
            <a:r>
              <a:rPr lang="en-US" sz="1800">
                <a:latin typeface="Arial" charset="0"/>
              </a:rPr>
              <a:t>as a measure of particle energy</a:t>
            </a:r>
          </a:p>
        </p:txBody>
      </p:sp>
      <p:pic>
        <p:nvPicPr>
          <p:cNvPr id="114698"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2822575" y="3155950"/>
            <a:ext cx="2735263" cy="270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699" name="TextBox 11"/>
          <p:cNvSpPr txBox="1">
            <a:spLocks noChangeArrowheads="1"/>
          </p:cNvSpPr>
          <p:nvPr/>
        </p:nvSpPr>
        <p:spPr bwMode="auto">
          <a:xfrm>
            <a:off x="1287463" y="5875338"/>
            <a:ext cx="8556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ahoma" charset="0"/>
                <a:ea typeface="ＭＳ Ｐゴシック" charset="0"/>
                <a:cs typeface="ＭＳ Ｐゴシック" charset="0"/>
              </a:defRPr>
            </a:lvl1pPr>
            <a:lvl2pPr marL="742950" indent="-285750" eaLnBrk="0" hangingPunct="0">
              <a:defRPr sz="2000">
                <a:solidFill>
                  <a:schemeClr val="tx1"/>
                </a:solidFill>
                <a:latin typeface="Tahoma" charset="0"/>
                <a:ea typeface="ＭＳ Ｐゴシック" charset="0"/>
              </a:defRPr>
            </a:lvl2pPr>
            <a:lvl3pPr marL="1143000" indent="-228600" eaLnBrk="0" hangingPunct="0">
              <a:defRPr sz="2000">
                <a:solidFill>
                  <a:schemeClr val="tx1"/>
                </a:solidFill>
                <a:latin typeface="Tahoma" charset="0"/>
                <a:ea typeface="ＭＳ Ｐゴシック" charset="0"/>
              </a:defRPr>
            </a:lvl3pPr>
            <a:lvl4pPr marL="1600200" indent="-228600" eaLnBrk="0" hangingPunct="0">
              <a:defRPr sz="2000">
                <a:solidFill>
                  <a:schemeClr val="tx1"/>
                </a:solidFill>
                <a:latin typeface="Tahoma" charset="0"/>
                <a:ea typeface="ＭＳ Ｐゴシック" charset="0"/>
              </a:defRPr>
            </a:lvl4pPr>
            <a:lvl5pPr marL="2057400" indent="-228600" eaLnBrk="0" hangingPunct="0">
              <a:defRPr sz="2000">
                <a:solidFill>
                  <a:schemeClr val="tx1"/>
                </a:solidFill>
                <a:latin typeface="Tahoma" charset="0"/>
                <a:ea typeface="ＭＳ Ｐゴシック" charset="0"/>
              </a:defRPr>
            </a:lvl5pPr>
            <a:lvl6pPr marL="2514600" indent="-228600" eaLnBrk="0" fontAlgn="base" hangingPunct="0">
              <a:spcBef>
                <a:spcPct val="0"/>
              </a:spcBef>
              <a:spcAft>
                <a:spcPct val="0"/>
              </a:spcAft>
              <a:defRPr sz="2000">
                <a:solidFill>
                  <a:schemeClr val="tx1"/>
                </a:solidFill>
                <a:latin typeface="Tahoma" charset="0"/>
                <a:ea typeface="ＭＳ Ｐゴシック" charset="0"/>
              </a:defRPr>
            </a:lvl6pPr>
            <a:lvl7pPr marL="2971800" indent="-228600" eaLnBrk="0" fontAlgn="base" hangingPunct="0">
              <a:spcBef>
                <a:spcPct val="0"/>
              </a:spcBef>
              <a:spcAft>
                <a:spcPct val="0"/>
              </a:spcAft>
              <a:defRPr sz="2000">
                <a:solidFill>
                  <a:schemeClr val="tx1"/>
                </a:solidFill>
                <a:latin typeface="Tahoma" charset="0"/>
                <a:ea typeface="ＭＳ Ｐゴシック" charset="0"/>
              </a:defRPr>
            </a:lvl7pPr>
            <a:lvl8pPr marL="3429000" indent="-228600" eaLnBrk="0" fontAlgn="base" hangingPunct="0">
              <a:spcBef>
                <a:spcPct val="0"/>
              </a:spcBef>
              <a:spcAft>
                <a:spcPct val="0"/>
              </a:spcAft>
              <a:defRPr sz="2000">
                <a:solidFill>
                  <a:schemeClr val="tx1"/>
                </a:solidFill>
                <a:latin typeface="Tahoma" charset="0"/>
                <a:ea typeface="ＭＳ Ｐゴシック" charset="0"/>
              </a:defRPr>
            </a:lvl8pPr>
            <a:lvl9pPr marL="3886200" indent="-228600" eaLnBrk="0" fontAlgn="base" hangingPunct="0">
              <a:spcBef>
                <a:spcPct val="0"/>
              </a:spcBef>
              <a:spcAft>
                <a:spcPct val="0"/>
              </a:spcAft>
              <a:defRPr sz="2000">
                <a:solidFill>
                  <a:schemeClr val="tx1"/>
                </a:solidFill>
                <a:latin typeface="Tahoma" charset="0"/>
                <a:ea typeface="ＭＳ Ｐゴシック" charset="0"/>
              </a:defRPr>
            </a:lvl9pPr>
          </a:lstStyle>
          <a:p>
            <a:pPr eaLnBrk="1" hangingPunct="1"/>
            <a:r>
              <a:rPr lang="en-US">
                <a:latin typeface="Arial" charset="0"/>
              </a:rPr>
              <a:t>Photo</a:t>
            </a:r>
            <a:endParaRPr lang="cs-CZ">
              <a:latin typeface="Arial" charset="0"/>
            </a:endParaRPr>
          </a:p>
        </p:txBody>
      </p:sp>
      <p:sp>
        <p:nvSpPr>
          <p:cNvPr id="114700" name="TextBox 12"/>
          <p:cNvSpPr txBox="1">
            <a:spLocks noChangeArrowheads="1"/>
          </p:cNvSpPr>
          <p:nvPr/>
        </p:nvSpPr>
        <p:spPr bwMode="auto">
          <a:xfrm>
            <a:off x="2838450" y="5891213"/>
            <a:ext cx="11382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ahoma" charset="0"/>
                <a:ea typeface="ＭＳ Ｐゴシック" charset="0"/>
                <a:cs typeface="ＭＳ Ｐゴシック" charset="0"/>
              </a:defRPr>
            </a:lvl1pPr>
            <a:lvl2pPr marL="742950" indent="-285750" eaLnBrk="0" hangingPunct="0">
              <a:defRPr sz="2000">
                <a:solidFill>
                  <a:schemeClr val="tx1"/>
                </a:solidFill>
                <a:latin typeface="Tahoma" charset="0"/>
                <a:ea typeface="ＭＳ Ｐゴシック" charset="0"/>
              </a:defRPr>
            </a:lvl2pPr>
            <a:lvl3pPr marL="1143000" indent="-228600" eaLnBrk="0" hangingPunct="0">
              <a:defRPr sz="2000">
                <a:solidFill>
                  <a:schemeClr val="tx1"/>
                </a:solidFill>
                <a:latin typeface="Tahoma" charset="0"/>
                <a:ea typeface="ＭＳ Ｐゴシック" charset="0"/>
              </a:defRPr>
            </a:lvl3pPr>
            <a:lvl4pPr marL="1600200" indent="-228600" eaLnBrk="0" hangingPunct="0">
              <a:defRPr sz="2000">
                <a:solidFill>
                  <a:schemeClr val="tx1"/>
                </a:solidFill>
                <a:latin typeface="Tahoma" charset="0"/>
                <a:ea typeface="ＭＳ Ｐゴシック" charset="0"/>
              </a:defRPr>
            </a:lvl4pPr>
            <a:lvl5pPr marL="2057400" indent="-228600" eaLnBrk="0" hangingPunct="0">
              <a:defRPr sz="2000">
                <a:solidFill>
                  <a:schemeClr val="tx1"/>
                </a:solidFill>
                <a:latin typeface="Tahoma" charset="0"/>
                <a:ea typeface="ＭＳ Ｐゴシック" charset="0"/>
              </a:defRPr>
            </a:lvl5pPr>
            <a:lvl6pPr marL="2514600" indent="-228600" eaLnBrk="0" fontAlgn="base" hangingPunct="0">
              <a:spcBef>
                <a:spcPct val="0"/>
              </a:spcBef>
              <a:spcAft>
                <a:spcPct val="0"/>
              </a:spcAft>
              <a:defRPr sz="2000">
                <a:solidFill>
                  <a:schemeClr val="tx1"/>
                </a:solidFill>
                <a:latin typeface="Tahoma" charset="0"/>
                <a:ea typeface="ＭＳ Ｐゴシック" charset="0"/>
              </a:defRPr>
            </a:lvl6pPr>
            <a:lvl7pPr marL="2971800" indent="-228600" eaLnBrk="0" fontAlgn="base" hangingPunct="0">
              <a:spcBef>
                <a:spcPct val="0"/>
              </a:spcBef>
              <a:spcAft>
                <a:spcPct val="0"/>
              </a:spcAft>
              <a:defRPr sz="2000">
                <a:solidFill>
                  <a:schemeClr val="tx1"/>
                </a:solidFill>
                <a:latin typeface="Tahoma" charset="0"/>
                <a:ea typeface="ＭＳ Ｐゴシック" charset="0"/>
              </a:defRPr>
            </a:lvl7pPr>
            <a:lvl8pPr marL="3429000" indent="-228600" eaLnBrk="0" fontAlgn="base" hangingPunct="0">
              <a:spcBef>
                <a:spcPct val="0"/>
              </a:spcBef>
              <a:spcAft>
                <a:spcPct val="0"/>
              </a:spcAft>
              <a:defRPr sz="2000">
                <a:solidFill>
                  <a:schemeClr val="tx1"/>
                </a:solidFill>
                <a:latin typeface="Tahoma" charset="0"/>
                <a:ea typeface="ＭＳ Ｐゴシック" charset="0"/>
              </a:defRPr>
            </a:lvl8pPr>
            <a:lvl9pPr marL="3886200" indent="-228600" eaLnBrk="0" fontAlgn="base" hangingPunct="0">
              <a:spcBef>
                <a:spcPct val="0"/>
              </a:spcBef>
              <a:spcAft>
                <a:spcPct val="0"/>
              </a:spcAft>
              <a:defRPr sz="2000">
                <a:solidFill>
                  <a:schemeClr val="tx1"/>
                </a:solidFill>
                <a:latin typeface="Tahoma" charset="0"/>
                <a:ea typeface="ＭＳ Ｐゴシック" charset="0"/>
              </a:defRPr>
            </a:lvl9pPr>
          </a:lstStyle>
          <a:p>
            <a:pPr eaLnBrk="1" hangingPunct="1"/>
            <a:r>
              <a:rPr lang="en-US">
                <a:latin typeface="Arial" charset="0"/>
              </a:rPr>
              <a:t>Intensity</a:t>
            </a:r>
            <a:endParaRPr lang="cs-CZ">
              <a:latin typeface="Arial" charset="0"/>
            </a:endParaRPr>
          </a:p>
        </p:txBody>
      </p:sp>
      <p:sp>
        <p:nvSpPr>
          <p:cNvPr id="114701" name="TextBox 13"/>
          <p:cNvSpPr txBox="1">
            <a:spLocks noChangeArrowheads="1"/>
          </p:cNvSpPr>
          <p:nvPr/>
        </p:nvSpPr>
        <p:spPr bwMode="auto">
          <a:xfrm>
            <a:off x="5686425" y="5875338"/>
            <a:ext cx="9985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ahoma" charset="0"/>
                <a:ea typeface="ＭＳ Ｐゴシック" charset="0"/>
                <a:cs typeface="ＭＳ Ｐゴシック" charset="0"/>
              </a:defRPr>
            </a:lvl1pPr>
            <a:lvl2pPr marL="742950" indent="-285750" eaLnBrk="0" hangingPunct="0">
              <a:defRPr sz="2000">
                <a:solidFill>
                  <a:schemeClr val="tx1"/>
                </a:solidFill>
                <a:latin typeface="Tahoma" charset="0"/>
                <a:ea typeface="ＭＳ Ｐゴシック" charset="0"/>
              </a:defRPr>
            </a:lvl2pPr>
            <a:lvl3pPr marL="1143000" indent="-228600" eaLnBrk="0" hangingPunct="0">
              <a:defRPr sz="2000">
                <a:solidFill>
                  <a:schemeClr val="tx1"/>
                </a:solidFill>
                <a:latin typeface="Tahoma" charset="0"/>
                <a:ea typeface="ＭＳ Ｐゴシック" charset="0"/>
              </a:defRPr>
            </a:lvl3pPr>
            <a:lvl4pPr marL="1600200" indent="-228600" eaLnBrk="0" hangingPunct="0">
              <a:defRPr sz="2000">
                <a:solidFill>
                  <a:schemeClr val="tx1"/>
                </a:solidFill>
                <a:latin typeface="Tahoma" charset="0"/>
                <a:ea typeface="ＭＳ Ｐゴシック" charset="0"/>
              </a:defRPr>
            </a:lvl4pPr>
            <a:lvl5pPr marL="2057400" indent="-228600" eaLnBrk="0" hangingPunct="0">
              <a:defRPr sz="2000">
                <a:solidFill>
                  <a:schemeClr val="tx1"/>
                </a:solidFill>
                <a:latin typeface="Tahoma" charset="0"/>
                <a:ea typeface="ＭＳ Ｐゴシック" charset="0"/>
              </a:defRPr>
            </a:lvl5pPr>
            <a:lvl6pPr marL="2514600" indent="-228600" eaLnBrk="0" fontAlgn="base" hangingPunct="0">
              <a:spcBef>
                <a:spcPct val="0"/>
              </a:spcBef>
              <a:spcAft>
                <a:spcPct val="0"/>
              </a:spcAft>
              <a:defRPr sz="2000">
                <a:solidFill>
                  <a:schemeClr val="tx1"/>
                </a:solidFill>
                <a:latin typeface="Tahoma" charset="0"/>
                <a:ea typeface="ＭＳ Ｐゴシック" charset="0"/>
              </a:defRPr>
            </a:lvl6pPr>
            <a:lvl7pPr marL="2971800" indent="-228600" eaLnBrk="0" fontAlgn="base" hangingPunct="0">
              <a:spcBef>
                <a:spcPct val="0"/>
              </a:spcBef>
              <a:spcAft>
                <a:spcPct val="0"/>
              </a:spcAft>
              <a:defRPr sz="2000">
                <a:solidFill>
                  <a:schemeClr val="tx1"/>
                </a:solidFill>
                <a:latin typeface="Tahoma" charset="0"/>
                <a:ea typeface="ＭＳ Ｐゴシック" charset="0"/>
              </a:defRPr>
            </a:lvl7pPr>
            <a:lvl8pPr marL="3429000" indent="-228600" eaLnBrk="0" fontAlgn="base" hangingPunct="0">
              <a:spcBef>
                <a:spcPct val="0"/>
              </a:spcBef>
              <a:spcAft>
                <a:spcPct val="0"/>
              </a:spcAft>
              <a:defRPr sz="2000">
                <a:solidFill>
                  <a:schemeClr val="tx1"/>
                </a:solidFill>
                <a:latin typeface="Tahoma" charset="0"/>
                <a:ea typeface="ＭＳ Ｐゴシック" charset="0"/>
              </a:defRPr>
            </a:lvl8pPr>
            <a:lvl9pPr marL="3886200" indent="-228600" eaLnBrk="0" fontAlgn="base" hangingPunct="0">
              <a:spcBef>
                <a:spcPct val="0"/>
              </a:spcBef>
              <a:spcAft>
                <a:spcPct val="0"/>
              </a:spcAft>
              <a:defRPr sz="2000">
                <a:solidFill>
                  <a:schemeClr val="tx1"/>
                </a:solidFill>
                <a:latin typeface="Tahoma" charset="0"/>
                <a:ea typeface="ＭＳ Ｐゴシック" charset="0"/>
              </a:defRPr>
            </a:lvl9pPr>
          </a:lstStyle>
          <a:p>
            <a:pPr eaLnBrk="1" hangingPunct="1"/>
            <a:r>
              <a:rPr lang="en-US">
                <a:latin typeface="Arial" charset="0"/>
              </a:rPr>
              <a:t>Energy</a:t>
            </a:r>
            <a:endParaRPr lang="cs-CZ">
              <a:latin typeface="Arial" charset="0"/>
            </a:endParaRPr>
          </a:p>
        </p:txBody>
      </p:sp>
    </p:spTree>
    <p:extLst>
      <p:ext uri="{BB962C8B-B14F-4D97-AF65-F5344CB8AC3E}">
        <p14:creationId xmlns:p14="http://schemas.microsoft.com/office/powerpoint/2010/main" val="209327570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5" name="Rectangle 3"/>
          <p:cNvSpPr>
            <a:spLocks noGrp="1" noChangeArrowheads="1"/>
          </p:cNvSpPr>
          <p:nvPr>
            <p:ph type="title"/>
          </p:nvPr>
        </p:nvSpPr>
        <p:spPr>
          <a:xfrm>
            <a:off x="592138" y="389602"/>
            <a:ext cx="7787277" cy="965335"/>
          </a:xfrm>
        </p:spPr>
        <p:txBody>
          <a:bodyPr/>
          <a:lstStyle/>
          <a:p>
            <a:pPr algn="ctr" eaLnBrk="1" hangingPunct="1">
              <a:defRPr/>
            </a:pPr>
            <a:r>
              <a:rPr lang="en-US" sz="2800" b="1" dirty="0" smtClean="0">
                <a:effectLst>
                  <a:outerShdw blurRad="38100" dist="38100" dir="2700000" algn="tl">
                    <a:srgbClr val="DDDDDD"/>
                  </a:outerShdw>
                </a:effectLst>
              </a:rPr>
              <a:t>Single </a:t>
            </a:r>
            <a:r>
              <a:rPr lang="en-US" sz="2800" b="1" baseline="30000" dirty="0" smtClean="0">
                <a:effectLst>
                  <a:outerShdw blurRad="38100" dist="38100" dir="2700000" algn="tl">
                    <a:srgbClr val="DDDDDD"/>
                  </a:outerShdw>
                </a:effectLst>
              </a:rPr>
              <a:t>8</a:t>
            </a:r>
            <a:r>
              <a:rPr lang="en-US" sz="2800" b="1" dirty="0" smtClean="0">
                <a:effectLst>
                  <a:outerShdw blurRad="38100" dist="38100" dir="2700000" algn="tl">
                    <a:srgbClr val="DDDDDD"/>
                  </a:outerShdw>
                </a:effectLst>
              </a:rPr>
              <a:t>He ion decay sequence </a:t>
            </a:r>
            <a:br>
              <a:rPr lang="en-US" sz="2800" b="1" dirty="0" smtClean="0">
                <a:effectLst>
                  <a:outerShdw blurRad="38100" dist="38100" dir="2700000" algn="tl">
                    <a:srgbClr val="DDDDDD"/>
                  </a:outerShdw>
                </a:effectLst>
              </a:rPr>
            </a:br>
            <a:r>
              <a:rPr lang="en-US" sz="2600" b="1" dirty="0" smtClean="0">
                <a:effectLst>
                  <a:outerShdw blurRad="38100" dist="38100" dir="2700000" algn="tl">
                    <a:srgbClr val="DDDDDD"/>
                  </a:outerShdw>
                </a:effectLst>
              </a:rPr>
              <a:t>recorded by </a:t>
            </a:r>
            <a:r>
              <a:rPr lang="en-US" sz="2600" b="1" dirty="0" err="1" smtClean="0">
                <a:effectLst>
                  <a:outerShdw blurRad="38100" dist="38100" dir="2700000" algn="tl">
                    <a:srgbClr val="DDDDDD"/>
                  </a:outerShdw>
                </a:effectLst>
              </a:rPr>
              <a:t>Timepix</a:t>
            </a:r>
            <a:r>
              <a:rPr lang="en-US" sz="2600" b="1" dirty="0" smtClean="0">
                <a:effectLst>
                  <a:outerShdw blurRad="38100" dist="38100" dir="2700000" algn="tl">
                    <a:srgbClr val="DDDDDD"/>
                  </a:outerShdw>
                </a:effectLst>
              </a:rPr>
              <a:t> operating in </a:t>
            </a:r>
            <a:r>
              <a:rPr lang="en-US" sz="2600" b="1" dirty="0" err="1" smtClean="0">
                <a:effectLst>
                  <a:outerShdw blurRad="38100" dist="38100" dir="2700000" algn="tl">
                    <a:srgbClr val="DDDDDD"/>
                  </a:outerShdw>
                </a:effectLst>
              </a:rPr>
              <a:t>ToA</a:t>
            </a:r>
            <a:r>
              <a:rPr lang="en-US" sz="2600" b="1" dirty="0" smtClean="0">
                <a:effectLst>
                  <a:outerShdw blurRad="38100" dist="38100" dir="2700000" algn="tl">
                    <a:srgbClr val="DDDDDD"/>
                  </a:outerShdw>
                </a:effectLst>
              </a:rPr>
              <a:t> mode</a:t>
            </a:r>
          </a:p>
        </p:txBody>
      </p:sp>
      <p:sp>
        <p:nvSpPr>
          <p:cNvPr id="2" name="Content Placeholder 1" descr="Rectangle: Click to edit Master text styles&#10;Second level&#10;Third level&#10;Fourth level&#10;Fifth level"/>
          <p:cNvSpPr>
            <a:spLocks noGrp="1"/>
          </p:cNvSpPr>
          <p:nvPr>
            <p:ph idx="1"/>
          </p:nvPr>
        </p:nvSpPr>
        <p:spPr/>
        <p:txBody>
          <a:bodyPr/>
          <a:lstStyle/>
          <a:p>
            <a:pPr marL="0" indent="0">
              <a:buNone/>
              <a:defRPr/>
            </a:pPr>
            <a:endParaRPr lang="en-US" dirty="0"/>
          </a:p>
        </p:txBody>
      </p:sp>
      <p:sp>
        <p:nvSpPr>
          <p:cNvPr id="30" name="Footer Placeholder 2"/>
          <p:cNvSpPr>
            <a:spLocks noGrp="1"/>
          </p:cNvSpPr>
          <p:nvPr>
            <p:ph type="ftr" sz="quarter" idx="4294967295"/>
          </p:nvPr>
        </p:nvSpPr>
        <p:spPr>
          <a:xfrm>
            <a:off x="1098550" y="6568755"/>
            <a:ext cx="7280865" cy="289244"/>
          </a:xfrm>
          <a:prstGeom prst="rect">
            <a:avLst/>
          </a:prstGeom>
        </p:spPr>
        <p:txBody>
          <a:bodyPr/>
          <a:lstStyle/>
          <a:p>
            <a:pPr>
              <a:defRPr/>
            </a:pPr>
            <a:r>
              <a:rPr lang="cs-CZ" sz="1200" smtClean="0"/>
              <a:t>SP, IEEE RT School, 10.-15.2019, Kuala Lumpur, Malaysia</a:t>
            </a:r>
            <a:endParaRPr lang="en-US" sz="1200" dirty="0"/>
          </a:p>
        </p:txBody>
      </p:sp>
      <p:pic>
        <p:nvPicPr>
          <p:cNvPr id="101380" name="Picture 24" descr="tpx.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695700" y="2333625"/>
            <a:ext cx="59531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039" name="Object 15"/>
          <p:cNvGraphicFramePr>
            <a:graphicFrameLocks noChangeAspect="1"/>
          </p:cNvGraphicFramePr>
          <p:nvPr/>
        </p:nvGraphicFramePr>
        <p:xfrm>
          <a:off x="4535488" y="2808288"/>
          <a:ext cx="733425" cy="709612"/>
        </p:xfrm>
        <a:graphic>
          <a:graphicData uri="http://schemas.openxmlformats.org/presentationml/2006/ole">
            <mc:AlternateContent xmlns:mc="http://schemas.openxmlformats.org/markup-compatibility/2006">
              <mc:Choice xmlns:v="urn:schemas-microsoft-com:vml" Requires="v">
                <p:oleObj spid="_x0000_s128938" name="CorelDRAW" r:id="rId5" imgW="733967" imgH="709501" progId="CorelDRAW.Graphic.12">
                  <p:embed/>
                </p:oleObj>
              </mc:Choice>
              <mc:Fallback>
                <p:oleObj name="CorelDRAW" r:id="rId5" imgW="733967" imgH="709501" progId="CorelDRAW.Graphic.12">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35488" y="2808288"/>
                        <a:ext cx="733425" cy="709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101382" name="Date Placeholder 3"/>
          <p:cNvSpPr txBox="1">
            <a:spLocks noGrp="1"/>
          </p:cNvSpPr>
          <p:nvPr/>
        </p:nvSpPr>
        <p:spPr bwMode="auto">
          <a:xfrm flipH="1" flipV="1">
            <a:off x="2844799" y="6857999"/>
            <a:ext cx="45719" cy="45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endParaRPr lang="en-US" sz="900" dirty="0"/>
          </a:p>
        </p:txBody>
      </p:sp>
      <p:sp>
        <p:nvSpPr>
          <p:cNvPr id="101383" name="Footer Placeholder 4"/>
          <p:cNvSpPr txBox="1">
            <a:spLocks noGrp="1"/>
          </p:cNvSpPr>
          <p:nvPr/>
        </p:nvSpPr>
        <p:spPr bwMode="auto">
          <a:xfrm flipH="1" flipV="1">
            <a:off x="6019799" y="6705599"/>
            <a:ext cx="45719" cy="45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900">
              <a:latin typeface="Tahoma" charset="0"/>
            </a:endParaRPr>
          </a:p>
        </p:txBody>
      </p:sp>
      <p:graphicFrame>
        <p:nvGraphicFramePr>
          <p:cNvPr id="1026" name="Object 2"/>
          <p:cNvGraphicFramePr>
            <a:graphicFrameLocks noChangeAspect="1"/>
          </p:cNvGraphicFramePr>
          <p:nvPr/>
        </p:nvGraphicFramePr>
        <p:xfrm>
          <a:off x="3148013" y="3976688"/>
          <a:ext cx="1382712" cy="1851025"/>
        </p:xfrm>
        <a:graphic>
          <a:graphicData uri="http://schemas.openxmlformats.org/presentationml/2006/ole">
            <mc:AlternateContent xmlns:mc="http://schemas.openxmlformats.org/markup-compatibility/2006">
              <mc:Choice xmlns:v="urn:schemas-microsoft-com:vml" Requires="v">
                <p:oleObj spid="_x0000_s128939" name="CorelDRAW" r:id="rId7" imgW="1383792" imgH="1850136" progId="CorelDRAW.Graphic.12">
                  <p:embed/>
                </p:oleObj>
              </mc:Choice>
              <mc:Fallback>
                <p:oleObj name="CorelDRAW" r:id="rId7" imgW="1383792" imgH="1850136" progId="CorelDRAW.Graphic.12">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48013" y="3976688"/>
                        <a:ext cx="1382712" cy="1851025"/>
                      </a:xfrm>
                      <a:prstGeom prst="rect">
                        <a:avLst/>
                      </a:prstGeom>
                      <a:noFill/>
                      <a:ln w="9525">
                        <a:solidFill>
                          <a:srgbClr val="FFFFF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27" name="Object 3"/>
          <p:cNvGraphicFramePr>
            <a:graphicFrameLocks noChangeAspect="1"/>
          </p:cNvGraphicFramePr>
          <p:nvPr/>
        </p:nvGraphicFramePr>
        <p:xfrm>
          <a:off x="4645025" y="3976688"/>
          <a:ext cx="1397000" cy="1870075"/>
        </p:xfrm>
        <a:graphic>
          <a:graphicData uri="http://schemas.openxmlformats.org/presentationml/2006/ole">
            <mc:AlternateContent xmlns:mc="http://schemas.openxmlformats.org/markup-compatibility/2006">
              <mc:Choice xmlns:v="urn:schemas-microsoft-com:vml" Requires="v">
                <p:oleObj spid="_x0000_s128940" name="CorelDRAW" r:id="rId9" imgW="1395984" imgH="1871472" progId="CorelDRAW.Graphic.12">
                  <p:embed/>
                </p:oleObj>
              </mc:Choice>
              <mc:Fallback>
                <p:oleObj name="CorelDRAW" r:id="rId9" imgW="1395984" imgH="1871472" progId="CorelDRAW.Graphic.12">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45025" y="3976688"/>
                        <a:ext cx="1397000" cy="1870075"/>
                      </a:xfrm>
                      <a:prstGeom prst="rect">
                        <a:avLst/>
                      </a:prstGeom>
                      <a:noFill/>
                      <a:ln w="9525">
                        <a:solidFill>
                          <a:srgbClr val="FFFFF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28" name="Object 4"/>
          <p:cNvGraphicFramePr>
            <a:graphicFrameLocks noChangeAspect="1"/>
          </p:cNvGraphicFramePr>
          <p:nvPr/>
        </p:nvGraphicFramePr>
        <p:xfrm>
          <a:off x="6142038" y="3976688"/>
          <a:ext cx="1397000" cy="1870075"/>
        </p:xfrm>
        <a:graphic>
          <a:graphicData uri="http://schemas.openxmlformats.org/presentationml/2006/ole">
            <mc:AlternateContent xmlns:mc="http://schemas.openxmlformats.org/markup-compatibility/2006">
              <mc:Choice xmlns:v="urn:schemas-microsoft-com:vml" Requires="v">
                <p:oleObj spid="_x0000_s128941" name="CorelDRAW" r:id="rId11" imgW="1395984" imgH="1871472" progId="CorelDRAW.Graphic.12">
                  <p:embed/>
                </p:oleObj>
              </mc:Choice>
              <mc:Fallback>
                <p:oleObj name="CorelDRAW" r:id="rId11" imgW="1395984" imgH="1871472" progId="CorelDRAW.Graphic.12">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142038" y="3976688"/>
                        <a:ext cx="1397000" cy="1870075"/>
                      </a:xfrm>
                      <a:prstGeom prst="rect">
                        <a:avLst/>
                      </a:prstGeom>
                      <a:noFill/>
                      <a:ln w="9525">
                        <a:solidFill>
                          <a:srgbClr val="FFFFF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29" name="Object 5"/>
          <p:cNvGraphicFramePr>
            <a:graphicFrameLocks noChangeAspect="1"/>
          </p:cNvGraphicFramePr>
          <p:nvPr/>
        </p:nvGraphicFramePr>
        <p:xfrm>
          <a:off x="7602538" y="3976688"/>
          <a:ext cx="1397000" cy="1870075"/>
        </p:xfrm>
        <a:graphic>
          <a:graphicData uri="http://schemas.openxmlformats.org/presentationml/2006/ole">
            <mc:AlternateContent xmlns:mc="http://schemas.openxmlformats.org/markup-compatibility/2006">
              <mc:Choice xmlns:v="urn:schemas-microsoft-com:vml" Requires="v">
                <p:oleObj spid="_x0000_s128942" name="CorelDRAW" r:id="rId13" imgW="1395984" imgH="1868424" progId="CorelDRAW.Graphic.12">
                  <p:embed/>
                </p:oleObj>
              </mc:Choice>
              <mc:Fallback>
                <p:oleObj name="CorelDRAW" r:id="rId13" imgW="1395984" imgH="1868424" progId="CorelDRAW.Graphic.12">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02538" y="3976688"/>
                        <a:ext cx="1397000" cy="1870075"/>
                      </a:xfrm>
                      <a:prstGeom prst="rect">
                        <a:avLst/>
                      </a:prstGeom>
                      <a:noFill/>
                      <a:ln w="9525">
                        <a:solidFill>
                          <a:srgbClr val="FFFFF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30" name="Object 6"/>
          <p:cNvGraphicFramePr>
            <a:graphicFrameLocks noChangeAspect="1"/>
          </p:cNvGraphicFramePr>
          <p:nvPr/>
        </p:nvGraphicFramePr>
        <p:xfrm>
          <a:off x="3148013" y="2808288"/>
          <a:ext cx="733425" cy="709612"/>
        </p:xfrm>
        <a:graphic>
          <a:graphicData uri="http://schemas.openxmlformats.org/presentationml/2006/ole">
            <mc:AlternateContent xmlns:mc="http://schemas.openxmlformats.org/markup-compatibility/2006">
              <mc:Choice xmlns:v="urn:schemas-microsoft-com:vml" Requires="v">
                <p:oleObj spid="_x0000_s128943" name="CorelDRAW" r:id="rId15" imgW="733967" imgH="709501" progId="CorelDRAW.Graphic.12">
                  <p:embed/>
                </p:oleObj>
              </mc:Choice>
              <mc:Fallback>
                <p:oleObj name="CorelDRAW" r:id="rId15" imgW="733967" imgH="709501" progId="CorelDRAW.Graphic.12">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48013" y="2808288"/>
                        <a:ext cx="733425" cy="709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31" name="Object 7"/>
          <p:cNvGraphicFramePr>
            <a:graphicFrameLocks noChangeAspect="1"/>
          </p:cNvGraphicFramePr>
          <p:nvPr/>
        </p:nvGraphicFramePr>
        <p:xfrm>
          <a:off x="4498975" y="2771775"/>
          <a:ext cx="1533525" cy="1131888"/>
        </p:xfrm>
        <a:graphic>
          <a:graphicData uri="http://schemas.openxmlformats.org/presentationml/2006/ole">
            <mc:AlternateContent xmlns:mc="http://schemas.openxmlformats.org/markup-compatibility/2006">
              <mc:Choice xmlns:v="urn:schemas-microsoft-com:vml" Requires="v">
                <p:oleObj spid="_x0000_s128944" name="CorelDRAW" r:id="rId16" imgW="1533144" imgH="1130808" progId="CorelDRAW.Graphic.12">
                  <p:embed/>
                </p:oleObj>
              </mc:Choice>
              <mc:Fallback>
                <p:oleObj name="CorelDRAW" r:id="rId16" imgW="1533144" imgH="1130808" progId="CorelDRAW.Graphic.12">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498975" y="2771775"/>
                        <a:ext cx="1533525" cy="1131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32" name="Object 8"/>
          <p:cNvGraphicFramePr>
            <a:graphicFrameLocks noChangeAspect="1"/>
          </p:cNvGraphicFramePr>
          <p:nvPr/>
        </p:nvGraphicFramePr>
        <p:xfrm>
          <a:off x="6069013" y="2844800"/>
          <a:ext cx="703262" cy="703263"/>
        </p:xfrm>
        <a:graphic>
          <a:graphicData uri="http://schemas.openxmlformats.org/presentationml/2006/ole">
            <mc:AlternateContent xmlns:mc="http://schemas.openxmlformats.org/markup-compatibility/2006">
              <mc:Choice xmlns:v="urn:schemas-microsoft-com:vml" Requires="v">
                <p:oleObj spid="_x0000_s128945" name="CorelDRAW" r:id="rId18" imgW="704088" imgH="704088" progId="CorelDRAW.Graphic.12">
                  <p:embed/>
                </p:oleObj>
              </mc:Choice>
              <mc:Fallback>
                <p:oleObj name="CorelDRAW" r:id="rId18" imgW="704088" imgH="704088" progId="CorelDRAW.Graphic.12">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069013" y="2844800"/>
                        <a:ext cx="703262" cy="703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33" name="Object 9"/>
          <p:cNvGraphicFramePr>
            <a:graphicFrameLocks noChangeAspect="1"/>
          </p:cNvGraphicFramePr>
          <p:nvPr/>
        </p:nvGraphicFramePr>
        <p:xfrm>
          <a:off x="6069013" y="2260600"/>
          <a:ext cx="1384300" cy="1284288"/>
        </p:xfrm>
        <a:graphic>
          <a:graphicData uri="http://schemas.openxmlformats.org/presentationml/2006/ole">
            <mc:AlternateContent xmlns:mc="http://schemas.openxmlformats.org/markup-compatibility/2006">
              <mc:Choice xmlns:v="urn:schemas-microsoft-com:vml" Requires="v">
                <p:oleObj spid="_x0000_s128946" name="CorelDRAW" r:id="rId20" imgW="1383792" imgH="1283208" progId="CorelDRAW.Graphic.12">
                  <p:embed/>
                </p:oleObj>
              </mc:Choice>
              <mc:Fallback>
                <p:oleObj name="CorelDRAW" r:id="rId20" imgW="1383792" imgH="1283208" progId="CorelDRAW.Graphic.12">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069013" y="2260600"/>
                        <a:ext cx="1384300" cy="1284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34" name="Object 10"/>
          <p:cNvGraphicFramePr>
            <a:graphicFrameLocks noChangeAspect="1"/>
          </p:cNvGraphicFramePr>
          <p:nvPr/>
        </p:nvGraphicFramePr>
        <p:xfrm>
          <a:off x="7858125" y="2844800"/>
          <a:ext cx="733425" cy="742950"/>
        </p:xfrm>
        <a:graphic>
          <a:graphicData uri="http://schemas.openxmlformats.org/presentationml/2006/ole">
            <mc:AlternateContent xmlns:mc="http://schemas.openxmlformats.org/markup-compatibility/2006">
              <mc:Choice xmlns:v="urn:schemas-microsoft-com:vml" Requires="v">
                <p:oleObj spid="_x0000_s128947" name="CorelDRAW" r:id="rId22" imgW="733967" imgH="743141" progId="CorelDRAW.Graphic.12">
                  <p:embed/>
                </p:oleObj>
              </mc:Choice>
              <mc:Fallback>
                <p:oleObj name="CorelDRAW" r:id="rId22" imgW="733967" imgH="743141" progId="CorelDRAW.Graphic.12">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7858125" y="2844800"/>
                        <a:ext cx="733425" cy="742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35" name="Object 11"/>
          <p:cNvGraphicFramePr>
            <a:graphicFrameLocks noChangeAspect="1"/>
          </p:cNvGraphicFramePr>
          <p:nvPr/>
        </p:nvGraphicFramePr>
        <p:xfrm>
          <a:off x="7566025" y="2443163"/>
          <a:ext cx="1417638" cy="1376362"/>
        </p:xfrm>
        <a:graphic>
          <a:graphicData uri="http://schemas.openxmlformats.org/presentationml/2006/ole">
            <mc:AlternateContent xmlns:mc="http://schemas.openxmlformats.org/markup-compatibility/2006">
              <mc:Choice xmlns:v="urn:schemas-microsoft-com:vml" Requires="v">
                <p:oleObj spid="_x0000_s128948" name="CorelDRAW" r:id="rId24" imgW="1417320" imgH="1377696" progId="CorelDRAW.Graphic.12">
                  <p:embed/>
                </p:oleObj>
              </mc:Choice>
              <mc:Fallback>
                <p:oleObj name="CorelDRAW" r:id="rId24" imgW="1417320" imgH="1377696" progId="CorelDRAW.Graphic.12">
                  <p:embed/>
                  <p:pic>
                    <p:nvPicPr>
                      <p:cNvPr id="0" name=""/>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7566025" y="2443163"/>
                        <a:ext cx="1417638" cy="1376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15" name="Rectangle 14"/>
          <p:cNvSpPr>
            <a:spLocks noChangeArrowheads="1"/>
          </p:cNvSpPr>
          <p:nvPr/>
        </p:nvSpPr>
        <p:spPr bwMode="auto">
          <a:xfrm>
            <a:off x="592138" y="2114550"/>
            <a:ext cx="2482850"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r>
              <a:rPr lang="en-US" sz="2000" baseline="30000" dirty="0" smtClean="0"/>
              <a:t>8</a:t>
            </a:r>
            <a:r>
              <a:rPr lang="en-US" sz="2000" dirty="0" smtClean="0"/>
              <a:t>He ion </a:t>
            </a:r>
            <a:r>
              <a:rPr lang="en-US" sz="2000" dirty="0"/>
              <a:t>hits the </a:t>
            </a:r>
            <a:r>
              <a:rPr lang="en-US" sz="2000" dirty="0" err="1" smtClean="0"/>
              <a:t>Timepix</a:t>
            </a:r>
            <a:r>
              <a:rPr lang="en-US" sz="2000" dirty="0" smtClean="0"/>
              <a:t> sensor where undergoes </a:t>
            </a:r>
          </a:p>
          <a:p>
            <a:pPr algn="l"/>
            <a:r>
              <a:rPr lang="en-US" sz="2000" dirty="0" smtClean="0"/>
              <a:t>β</a:t>
            </a:r>
            <a:r>
              <a:rPr lang="en-US" sz="2000" dirty="0"/>
              <a:t>-decay</a:t>
            </a:r>
          </a:p>
          <a:p>
            <a:pPr algn="l"/>
            <a:endParaRPr lang="en-US" sz="2000" dirty="0"/>
          </a:p>
          <a:p>
            <a:pPr algn="l"/>
            <a:r>
              <a:rPr lang="en-US" sz="2000" dirty="0"/>
              <a:t>Subsequent </a:t>
            </a:r>
            <a:r>
              <a:rPr lang="en-US" sz="2000" dirty="0" smtClean="0"/>
              <a:t>decays </a:t>
            </a:r>
            <a:r>
              <a:rPr lang="en-US" sz="2000" dirty="0"/>
              <a:t>of the daughter </a:t>
            </a:r>
            <a:r>
              <a:rPr lang="en-US" sz="2000" dirty="0" err="1"/>
              <a:t>nucle</a:t>
            </a:r>
            <a:r>
              <a:rPr lang="cs-CZ" sz="2000" dirty="0"/>
              <a:t>i</a:t>
            </a:r>
            <a:r>
              <a:rPr lang="en-US" sz="2000" dirty="0"/>
              <a:t> by emission of one beta and two alpha </a:t>
            </a:r>
            <a:r>
              <a:rPr lang="en-US" sz="2000" dirty="0" smtClean="0"/>
              <a:t>particles follows</a:t>
            </a:r>
            <a:endParaRPr lang="cs-CZ" sz="2000" dirty="0"/>
          </a:p>
        </p:txBody>
      </p:sp>
      <p:sp>
        <p:nvSpPr>
          <p:cNvPr id="16" name="TextBox 15"/>
          <p:cNvSpPr txBox="1">
            <a:spLocks noChangeArrowheads="1"/>
          </p:cNvSpPr>
          <p:nvPr/>
        </p:nvSpPr>
        <p:spPr bwMode="auto">
          <a:xfrm>
            <a:off x="3403600" y="1712913"/>
            <a:ext cx="9858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600" baseline="30000"/>
              <a:t>8</a:t>
            </a:r>
            <a:r>
              <a:rPr lang="en-US" sz="3600"/>
              <a:t>He</a:t>
            </a:r>
            <a:endParaRPr lang="cs-CZ" sz="3600"/>
          </a:p>
        </p:txBody>
      </p:sp>
      <p:sp>
        <p:nvSpPr>
          <p:cNvPr id="1042" name="TextBox 16"/>
          <p:cNvSpPr txBox="1">
            <a:spLocks noChangeArrowheads="1"/>
          </p:cNvSpPr>
          <p:nvPr/>
        </p:nvSpPr>
        <p:spPr bwMode="auto">
          <a:xfrm>
            <a:off x="5302250" y="1712913"/>
            <a:ext cx="9858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600" baseline="30000"/>
              <a:t>8</a:t>
            </a:r>
            <a:r>
              <a:rPr lang="en-US" sz="3600"/>
              <a:t>Li</a:t>
            </a:r>
            <a:endParaRPr lang="cs-CZ" sz="3600"/>
          </a:p>
        </p:txBody>
      </p:sp>
      <p:sp>
        <p:nvSpPr>
          <p:cNvPr id="1043" name="TextBox 17"/>
          <p:cNvSpPr txBox="1">
            <a:spLocks noChangeArrowheads="1"/>
          </p:cNvSpPr>
          <p:nvPr/>
        </p:nvSpPr>
        <p:spPr bwMode="auto">
          <a:xfrm>
            <a:off x="7054850" y="1639888"/>
            <a:ext cx="9858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600" baseline="30000"/>
              <a:t>8</a:t>
            </a:r>
            <a:r>
              <a:rPr lang="en-US" sz="3600"/>
              <a:t>Be</a:t>
            </a:r>
            <a:endParaRPr lang="cs-CZ" sz="3600"/>
          </a:p>
        </p:txBody>
      </p:sp>
      <p:sp>
        <p:nvSpPr>
          <p:cNvPr id="1044" name="TextBox 18"/>
          <p:cNvSpPr txBox="1">
            <a:spLocks noChangeArrowheads="1"/>
          </p:cNvSpPr>
          <p:nvPr/>
        </p:nvSpPr>
        <p:spPr bwMode="auto">
          <a:xfrm>
            <a:off x="4572000" y="1530350"/>
            <a:ext cx="6937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t>β</a:t>
            </a:r>
            <a:r>
              <a:rPr lang="en-US" baseline="30000"/>
              <a:t>-</a:t>
            </a:r>
            <a:endParaRPr lang="cs-CZ" baseline="30000"/>
          </a:p>
        </p:txBody>
      </p:sp>
      <p:sp>
        <p:nvSpPr>
          <p:cNvPr id="1045" name="TextBox 19"/>
          <p:cNvSpPr txBox="1">
            <a:spLocks noChangeArrowheads="1"/>
          </p:cNvSpPr>
          <p:nvPr/>
        </p:nvSpPr>
        <p:spPr bwMode="auto">
          <a:xfrm>
            <a:off x="6251575" y="1530350"/>
            <a:ext cx="6937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t>β</a:t>
            </a:r>
            <a:r>
              <a:rPr lang="en-US" baseline="30000"/>
              <a:t> -</a:t>
            </a:r>
            <a:endParaRPr lang="cs-CZ"/>
          </a:p>
        </p:txBody>
      </p:sp>
      <p:cxnSp>
        <p:nvCxnSpPr>
          <p:cNvPr id="1046" name="Straight Arrow Connector 21"/>
          <p:cNvCxnSpPr>
            <a:cxnSpLocks noChangeShapeType="1"/>
            <a:stCxn id="16" idx="3"/>
            <a:endCxn id="1042" idx="1"/>
          </p:cNvCxnSpPr>
          <p:nvPr/>
        </p:nvCxnSpPr>
        <p:spPr bwMode="auto">
          <a:xfrm>
            <a:off x="4389438" y="2005013"/>
            <a:ext cx="912812" cy="1587"/>
          </a:xfrm>
          <a:prstGeom prst="straightConnector1">
            <a:avLst/>
          </a:prstGeom>
          <a:noFill/>
          <a:ln w="38100">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047" name="Straight Arrow Connector 25"/>
          <p:cNvCxnSpPr>
            <a:cxnSpLocks noChangeShapeType="1"/>
          </p:cNvCxnSpPr>
          <p:nvPr/>
        </p:nvCxnSpPr>
        <p:spPr bwMode="auto">
          <a:xfrm>
            <a:off x="6178550" y="2005013"/>
            <a:ext cx="912813" cy="1587"/>
          </a:xfrm>
          <a:prstGeom prst="straightConnector1">
            <a:avLst/>
          </a:prstGeom>
          <a:noFill/>
          <a:ln w="38100">
            <a:solidFill>
              <a:schemeClr val="tx1"/>
            </a:solidFill>
            <a:round/>
            <a:headEnd/>
            <a:tailEnd type="arrow" w="med" len="med"/>
          </a:ln>
          <a:extLst>
            <a:ext uri="{909E8E84-426E-40dd-AFC4-6F175D3DCCD1}">
              <a14:hiddenFill xmlns:a14="http://schemas.microsoft.com/office/drawing/2010/main">
                <a:noFill/>
              </a14:hiddenFill>
            </a:ext>
          </a:extLst>
        </p:spPr>
      </p:cxnSp>
      <p:sp>
        <p:nvSpPr>
          <p:cNvPr id="1048" name="TextBox 26"/>
          <p:cNvSpPr txBox="1">
            <a:spLocks noChangeArrowheads="1"/>
          </p:cNvSpPr>
          <p:nvPr/>
        </p:nvSpPr>
        <p:spPr bwMode="auto">
          <a:xfrm>
            <a:off x="8004175" y="1858963"/>
            <a:ext cx="9937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sz="3600"/>
              <a:t>α</a:t>
            </a:r>
            <a:r>
              <a:rPr lang="en-US" sz="3600"/>
              <a:t>+</a:t>
            </a:r>
            <a:r>
              <a:rPr lang="el-GR" sz="3600"/>
              <a:t>α</a:t>
            </a:r>
            <a:endParaRPr lang="cs-CZ" sz="3600"/>
          </a:p>
        </p:txBody>
      </p:sp>
      <p:sp>
        <p:nvSpPr>
          <p:cNvPr id="33" name="TextBox 32"/>
          <p:cNvSpPr txBox="1">
            <a:spLocks noChangeArrowheads="1"/>
          </p:cNvSpPr>
          <p:nvPr/>
        </p:nvSpPr>
        <p:spPr bwMode="auto">
          <a:xfrm>
            <a:off x="3148013" y="5510213"/>
            <a:ext cx="13874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dirty="0">
                <a:solidFill>
                  <a:srgbClr val="FFFF00"/>
                </a:solidFill>
              </a:rPr>
              <a:t>Time = 0</a:t>
            </a:r>
            <a:endParaRPr lang="cs-CZ" sz="1600" dirty="0">
              <a:solidFill>
                <a:srgbClr val="FFFF00"/>
              </a:solidFill>
            </a:endParaRPr>
          </a:p>
        </p:txBody>
      </p:sp>
      <p:sp>
        <p:nvSpPr>
          <p:cNvPr id="34" name="TextBox 33"/>
          <p:cNvSpPr txBox="1">
            <a:spLocks noChangeArrowheads="1"/>
          </p:cNvSpPr>
          <p:nvPr/>
        </p:nvSpPr>
        <p:spPr bwMode="auto">
          <a:xfrm>
            <a:off x="4645025" y="5510213"/>
            <a:ext cx="13874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dirty="0">
                <a:solidFill>
                  <a:srgbClr val="FFFF00"/>
                </a:solidFill>
              </a:rPr>
              <a:t>+ 119 </a:t>
            </a:r>
            <a:r>
              <a:rPr lang="en-US" sz="1600" dirty="0" err="1">
                <a:solidFill>
                  <a:srgbClr val="FFFF00"/>
                </a:solidFill>
              </a:rPr>
              <a:t>ms</a:t>
            </a:r>
            <a:endParaRPr lang="cs-CZ" sz="1600" dirty="0">
              <a:solidFill>
                <a:srgbClr val="FFFF00"/>
              </a:solidFill>
            </a:endParaRPr>
          </a:p>
        </p:txBody>
      </p:sp>
      <p:sp>
        <p:nvSpPr>
          <p:cNvPr id="35" name="TextBox 34"/>
          <p:cNvSpPr txBox="1">
            <a:spLocks noChangeArrowheads="1"/>
          </p:cNvSpPr>
          <p:nvPr/>
        </p:nvSpPr>
        <p:spPr bwMode="auto">
          <a:xfrm>
            <a:off x="6178550" y="5510213"/>
            <a:ext cx="13874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dirty="0">
                <a:solidFill>
                  <a:srgbClr val="FFFF00"/>
                </a:solidFill>
              </a:rPr>
              <a:t>+ 840 </a:t>
            </a:r>
            <a:r>
              <a:rPr lang="en-US" sz="1600" dirty="0" err="1">
                <a:solidFill>
                  <a:srgbClr val="FFFF00"/>
                </a:solidFill>
              </a:rPr>
              <a:t>ms</a:t>
            </a:r>
            <a:endParaRPr lang="cs-CZ" sz="1600" dirty="0">
              <a:solidFill>
                <a:srgbClr val="FFFF00"/>
              </a:solidFill>
            </a:endParaRPr>
          </a:p>
        </p:txBody>
      </p:sp>
      <p:sp>
        <p:nvSpPr>
          <p:cNvPr id="3" name="Date Placeholder 2"/>
          <p:cNvSpPr>
            <a:spLocks noGrp="1"/>
          </p:cNvSpPr>
          <p:nvPr>
            <p:ph type="dt" sz="quarter" idx="11"/>
          </p:nvPr>
        </p:nvSpPr>
        <p:spPr>
          <a:xfrm>
            <a:off x="133032" y="6478003"/>
            <a:ext cx="1069975" cy="365125"/>
          </a:xfrm>
        </p:spPr>
        <p:txBody>
          <a:bodyPr/>
          <a:lstStyle/>
          <a:p>
            <a:pPr>
              <a:defRPr/>
            </a:pPr>
            <a:r>
              <a:rPr lang="cs-CZ" sz="1200" smtClean="0"/>
              <a:t>12.11.2019</a:t>
            </a:r>
            <a:endParaRPr lang="en-US" sz="1200" dirty="0"/>
          </a:p>
        </p:txBody>
      </p:sp>
    </p:spTree>
    <p:extLst>
      <p:ext uri="{BB962C8B-B14F-4D97-AF65-F5344CB8AC3E}">
        <p14:creationId xmlns:p14="http://schemas.microsoft.com/office/powerpoint/2010/main" val="1976520456"/>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xEl>
                                              <p:pRg st="1" end="1"/>
                                            </p:txEl>
                                          </p:spTgt>
                                        </p:tgtEl>
                                        <p:attrNameLst>
                                          <p:attrName>style.visibility</p:attrName>
                                        </p:attrNameLst>
                                      </p:cBhvr>
                                      <p:to>
                                        <p:strVal val="visible"/>
                                      </p:to>
                                    </p:set>
                                    <p:animEffect transition="in" filter="fade">
                                      <p:cBhvr>
                                        <p:cTn id="12" dur="500"/>
                                        <p:tgtEl>
                                          <p:spTgt spid="15">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2" presetClass="entr" presetSubtype="8" fill="hold" nodeType="withEffect">
                                  <p:stCondLst>
                                    <p:cond delay="0"/>
                                  </p:stCondLst>
                                  <p:childTnLst>
                                    <p:set>
                                      <p:cBhvr>
                                        <p:cTn id="17" dur="1" fill="hold">
                                          <p:stCondLst>
                                            <p:cond delay="0"/>
                                          </p:stCondLst>
                                        </p:cTn>
                                        <p:tgtEl>
                                          <p:spTgt spid="1030"/>
                                        </p:tgtEl>
                                        <p:attrNameLst>
                                          <p:attrName>style.visibility</p:attrName>
                                        </p:attrNameLst>
                                      </p:cBhvr>
                                      <p:to>
                                        <p:strVal val="visible"/>
                                      </p:to>
                                    </p:set>
                                    <p:anim calcmode="lin" valueType="num">
                                      <p:cBhvr additive="base">
                                        <p:cTn id="18" dur="1000" fill="hold"/>
                                        <p:tgtEl>
                                          <p:spTgt spid="1030"/>
                                        </p:tgtEl>
                                        <p:attrNameLst>
                                          <p:attrName>ppt_x</p:attrName>
                                        </p:attrNameLst>
                                      </p:cBhvr>
                                      <p:tavLst>
                                        <p:tav tm="0">
                                          <p:val>
                                            <p:strVal val="0-#ppt_w/2"/>
                                          </p:val>
                                        </p:tav>
                                        <p:tav tm="100000">
                                          <p:val>
                                            <p:strVal val="#ppt_x"/>
                                          </p:val>
                                        </p:tav>
                                      </p:tavLst>
                                    </p:anim>
                                    <p:anim calcmode="lin" valueType="num">
                                      <p:cBhvr additive="base">
                                        <p:cTn id="19" dur="1000" fill="hold"/>
                                        <p:tgtEl>
                                          <p:spTgt spid="1030"/>
                                        </p:tgtEl>
                                        <p:attrNameLst>
                                          <p:attrName>ppt_y</p:attrName>
                                        </p:attrNameLst>
                                      </p:cBhvr>
                                      <p:tavLst>
                                        <p:tav tm="0">
                                          <p:val>
                                            <p:strVal val="#ppt_y"/>
                                          </p:val>
                                        </p:tav>
                                        <p:tav tm="100000">
                                          <p:val>
                                            <p:strVal val="#ppt_y"/>
                                          </p:val>
                                        </p:tav>
                                      </p:tavLst>
                                    </p:anim>
                                  </p:childTnLst>
                                </p:cTn>
                              </p:par>
                            </p:childTnLst>
                          </p:cTn>
                        </p:par>
                        <p:par>
                          <p:cTn id="20" fill="hold" nodeType="afterGroup">
                            <p:stCondLst>
                              <p:cond delay="1000"/>
                            </p:stCondLst>
                            <p:childTnLst>
                              <p:par>
                                <p:cTn id="21" presetID="10" presetClass="exit" presetSubtype="0" fill="hold" nodeType="afterEffect">
                                  <p:stCondLst>
                                    <p:cond delay="0"/>
                                  </p:stCondLst>
                                  <p:childTnLst>
                                    <p:animEffect transition="out" filter="fade">
                                      <p:cBhvr>
                                        <p:cTn id="22" dur="500"/>
                                        <p:tgtEl>
                                          <p:spTgt spid="1030"/>
                                        </p:tgtEl>
                                      </p:cBhvr>
                                    </p:animEffect>
                                    <p:set>
                                      <p:cBhvr>
                                        <p:cTn id="23" dur="1" fill="hold">
                                          <p:stCondLst>
                                            <p:cond delay="499"/>
                                          </p:stCondLst>
                                        </p:cTn>
                                        <p:tgtEl>
                                          <p:spTgt spid="1030"/>
                                        </p:tgtEl>
                                        <p:attrNameLst>
                                          <p:attrName>style.visibility</p:attrName>
                                        </p:attrNameLst>
                                      </p:cBhvr>
                                      <p:to>
                                        <p:strVal val="hidden"/>
                                      </p:to>
                                    </p:set>
                                  </p:childTnLst>
                                </p:cTn>
                              </p:par>
                              <p:par>
                                <p:cTn id="24" presetID="10" presetClass="entr" presetSubtype="0" fill="hold" nodeType="withEffect">
                                  <p:stCondLst>
                                    <p:cond delay="0"/>
                                  </p:stCondLst>
                                  <p:childTnLst>
                                    <p:set>
                                      <p:cBhvr>
                                        <p:cTn id="25" dur="1" fill="hold">
                                          <p:stCondLst>
                                            <p:cond delay="0"/>
                                          </p:stCondLst>
                                        </p:cTn>
                                        <p:tgtEl>
                                          <p:spTgt spid="1026"/>
                                        </p:tgtEl>
                                        <p:attrNameLst>
                                          <p:attrName>style.visibility</p:attrName>
                                        </p:attrNameLst>
                                      </p:cBhvr>
                                      <p:to>
                                        <p:strVal val="visible"/>
                                      </p:to>
                                    </p:set>
                                    <p:animEffect transition="in" filter="fade">
                                      <p:cBhvr>
                                        <p:cTn id="26" dur="500"/>
                                        <p:tgtEl>
                                          <p:spTgt spid="1026"/>
                                        </p:tgtEl>
                                      </p:cBhvr>
                                    </p:animEffect>
                                  </p:childTnLst>
                                </p:cTn>
                              </p:par>
                              <p:par>
                                <p:cTn id="27" presetID="10" presetClass="entr" presetSubtype="0" fill="hold" nodeType="withEffect">
                                  <p:stCondLst>
                                    <p:cond delay="0"/>
                                  </p:stCondLst>
                                  <p:childTnLst>
                                    <p:set>
                                      <p:cBhvr>
                                        <p:cTn id="28" dur="1" fill="hold">
                                          <p:stCondLst>
                                            <p:cond delay="0"/>
                                          </p:stCondLst>
                                        </p:cTn>
                                        <p:tgtEl>
                                          <p:spTgt spid="1039"/>
                                        </p:tgtEl>
                                        <p:attrNameLst>
                                          <p:attrName>style.visibility</p:attrName>
                                        </p:attrNameLst>
                                      </p:cBhvr>
                                      <p:to>
                                        <p:strVal val="visible"/>
                                      </p:to>
                                    </p:set>
                                    <p:animEffect transition="in" filter="fade">
                                      <p:cBhvr>
                                        <p:cTn id="29" dur="500"/>
                                        <p:tgtEl>
                                          <p:spTgt spid="103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44"/>
                                        </p:tgtEl>
                                        <p:attrNameLst>
                                          <p:attrName>style.visibility</p:attrName>
                                        </p:attrNameLst>
                                      </p:cBhvr>
                                      <p:to>
                                        <p:strVal val="visible"/>
                                      </p:to>
                                    </p:set>
                                    <p:animEffect transition="in" filter="fade">
                                      <p:cBhvr>
                                        <p:cTn id="35" dur="500"/>
                                        <p:tgtEl>
                                          <p:spTgt spid="1044"/>
                                        </p:tgtEl>
                                      </p:cBhvr>
                                    </p:animEffect>
                                  </p:childTnLst>
                                </p:cTn>
                              </p:par>
                              <p:par>
                                <p:cTn id="36" presetID="10" presetClass="entr" presetSubtype="0" fill="hold" nodeType="withEffect">
                                  <p:stCondLst>
                                    <p:cond delay="0"/>
                                  </p:stCondLst>
                                  <p:childTnLst>
                                    <p:set>
                                      <p:cBhvr>
                                        <p:cTn id="37" dur="1" fill="hold">
                                          <p:stCondLst>
                                            <p:cond delay="0"/>
                                          </p:stCondLst>
                                        </p:cTn>
                                        <p:tgtEl>
                                          <p:spTgt spid="1046"/>
                                        </p:tgtEl>
                                        <p:attrNameLst>
                                          <p:attrName>style.visibility</p:attrName>
                                        </p:attrNameLst>
                                      </p:cBhvr>
                                      <p:to>
                                        <p:strVal val="visible"/>
                                      </p:to>
                                    </p:set>
                                    <p:animEffect transition="in" filter="fade">
                                      <p:cBhvr>
                                        <p:cTn id="38" dur="500"/>
                                        <p:tgtEl>
                                          <p:spTgt spid="1046"/>
                                        </p:tgtEl>
                                      </p:cBhvr>
                                    </p:animEffect>
                                  </p:childTnLst>
                                </p:cTn>
                              </p:par>
                              <p:par>
                                <p:cTn id="39" presetID="10" presetClass="entr" presetSubtype="0" fill="hold" nodeType="withEffect">
                                  <p:stCondLst>
                                    <p:cond delay="0"/>
                                  </p:stCondLst>
                                  <p:childTnLst>
                                    <p:set>
                                      <p:cBhvr>
                                        <p:cTn id="40" dur="1" fill="hold">
                                          <p:stCondLst>
                                            <p:cond delay="0"/>
                                          </p:stCondLst>
                                        </p:cTn>
                                        <p:tgtEl>
                                          <p:spTgt spid="1031"/>
                                        </p:tgtEl>
                                        <p:attrNameLst>
                                          <p:attrName>style.visibility</p:attrName>
                                        </p:attrNameLst>
                                      </p:cBhvr>
                                      <p:to>
                                        <p:strVal val="visible"/>
                                      </p:to>
                                    </p:set>
                                    <p:animEffect transition="in" filter="fade">
                                      <p:cBhvr>
                                        <p:cTn id="41" dur="500"/>
                                        <p:tgtEl>
                                          <p:spTgt spid="1031"/>
                                        </p:tgtEl>
                                      </p:cBhvr>
                                    </p:animEffect>
                                  </p:childTnLst>
                                </p:cTn>
                              </p:par>
                              <p:par>
                                <p:cTn id="42" presetID="10" presetClass="entr" presetSubtype="0" fill="hold" nodeType="withEffect">
                                  <p:stCondLst>
                                    <p:cond delay="0"/>
                                  </p:stCondLst>
                                  <p:childTnLst>
                                    <p:set>
                                      <p:cBhvr>
                                        <p:cTn id="43" dur="1" fill="hold">
                                          <p:stCondLst>
                                            <p:cond delay="0"/>
                                          </p:stCondLst>
                                        </p:cTn>
                                        <p:tgtEl>
                                          <p:spTgt spid="1027"/>
                                        </p:tgtEl>
                                        <p:attrNameLst>
                                          <p:attrName>style.visibility</p:attrName>
                                        </p:attrNameLst>
                                      </p:cBhvr>
                                      <p:to>
                                        <p:strVal val="visible"/>
                                      </p:to>
                                    </p:set>
                                    <p:animEffect transition="in" filter="fade">
                                      <p:cBhvr>
                                        <p:cTn id="44" dur="500"/>
                                        <p:tgtEl>
                                          <p:spTgt spid="10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042"/>
                                        </p:tgtEl>
                                        <p:attrNameLst>
                                          <p:attrName>style.visibility</p:attrName>
                                        </p:attrNameLst>
                                      </p:cBhvr>
                                      <p:to>
                                        <p:strVal val="visible"/>
                                      </p:to>
                                    </p:set>
                                    <p:animEffect transition="in" filter="fade">
                                      <p:cBhvr>
                                        <p:cTn id="47" dur="500"/>
                                        <p:tgtEl>
                                          <p:spTgt spid="1042"/>
                                        </p:tgtEl>
                                      </p:cBhvr>
                                    </p:animEffect>
                                  </p:childTnLst>
                                </p:cTn>
                              </p:par>
                              <p:par>
                                <p:cTn id="48" presetID="10" presetClass="entr" presetSubtype="0" fill="hold" nodeType="withEffect">
                                  <p:stCondLst>
                                    <p:cond delay="0"/>
                                  </p:stCondLst>
                                  <p:childTnLst>
                                    <p:set>
                                      <p:cBhvr>
                                        <p:cTn id="49" dur="1" fill="hold">
                                          <p:stCondLst>
                                            <p:cond delay="0"/>
                                          </p:stCondLst>
                                        </p:cTn>
                                        <p:tgtEl>
                                          <p:spTgt spid="1032"/>
                                        </p:tgtEl>
                                        <p:attrNameLst>
                                          <p:attrName>style.visibility</p:attrName>
                                        </p:attrNameLst>
                                      </p:cBhvr>
                                      <p:to>
                                        <p:strVal val="visible"/>
                                      </p:to>
                                    </p:set>
                                    <p:animEffect transition="in" filter="fade">
                                      <p:cBhvr>
                                        <p:cTn id="50" dur="500"/>
                                        <p:tgtEl>
                                          <p:spTgt spid="103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500"/>
                                        <p:tgtEl>
                                          <p:spTgt spid="34"/>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10" presetClass="entr" presetSubtype="0" fill="hold" nodeType="clickEffect">
                                  <p:stCondLst>
                                    <p:cond delay="0"/>
                                  </p:stCondLst>
                                  <p:childTnLst>
                                    <p:set>
                                      <p:cBhvr>
                                        <p:cTn id="57" dur="1" fill="hold">
                                          <p:stCondLst>
                                            <p:cond delay="0"/>
                                          </p:stCondLst>
                                        </p:cTn>
                                        <p:tgtEl>
                                          <p:spTgt spid="15">
                                            <p:txEl>
                                              <p:pRg st="3" end="3"/>
                                            </p:txEl>
                                          </p:spTgt>
                                        </p:tgtEl>
                                        <p:attrNameLst>
                                          <p:attrName>style.visibility</p:attrName>
                                        </p:attrNameLst>
                                      </p:cBhvr>
                                      <p:to>
                                        <p:strVal val="visible"/>
                                      </p:to>
                                    </p:set>
                                    <p:animEffect transition="in" filter="fade">
                                      <p:cBhvr>
                                        <p:cTn id="58" dur="500"/>
                                        <p:tgtEl>
                                          <p:spTgt spid="15">
                                            <p:txEl>
                                              <p:pRg st="3" end="3"/>
                                            </p:tx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045"/>
                                        </p:tgtEl>
                                        <p:attrNameLst>
                                          <p:attrName>style.visibility</p:attrName>
                                        </p:attrNameLst>
                                      </p:cBhvr>
                                      <p:to>
                                        <p:strVal val="visible"/>
                                      </p:to>
                                    </p:set>
                                    <p:animEffect transition="in" filter="fade">
                                      <p:cBhvr>
                                        <p:cTn id="61" dur="500"/>
                                        <p:tgtEl>
                                          <p:spTgt spid="1045"/>
                                        </p:tgtEl>
                                      </p:cBhvr>
                                    </p:animEffect>
                                  </p:childTnLst>
                                </p:cTn>
                              </p:par>
                              <p:par>
                                <p:cTn id="62" presetID="10" presetClass="entr" presetSubtype="0" fill="hold" nodeType="withEffect">
                                  <p:stCondLst>
                                    <p:cond delay="0"/>
                                  </p:stCondLst>
                                  <p:childTnLst>
                                    <p:set>
                                      <p:cBhvr>
                                        <p:cTn id="63" dur="1" fill="hold">
                                          <p:stCondLst>
                                            <p:cond delay="0"/>
                                          </p:stCondLst>
                                        </p:cTn>
                                        <p:tgtEl>
                                          <p:spTgt spid="1047"/>
                                        </p:tgtEl>
                                        <p:attrNameLst>
                                          <p:attrName>style.visibility</p:attrName>
                                        </p:attrNameLst>
                                      </p:cBhvr>
                                      <p:to>
                                        <p:strVal val="visible"/>
                                      </p:to>
                                    </p:set>
                                    <p:animEffect transition="in" filter="fade">
                                      <p:cBhvr>
                                        <p:cTn id="64" dur="500"/>
                                        <p:tgtEl>
                                          <p:spTgt spid="1047"/>
                                        </p:tgtEl>
                                      </p:cBhvr>
                                    </p:animEffect>
                                  </p:childTnLst>
                                </p:cTn>
                              </p:par>
                              <p:par>
                                <p:cTn id="65" presetID="10" presetClass="entr" presetSubtype="0" fill="hold" nodeType="withEffect">
                                  <p:stCondLst>
                                    <p:cond delay="0"/>
                                  </p:stCondLst>
                                  <p:childTnLst>
                                    <p:set>
                                      <p:cBhvr>
                                        <p:cTn id="66" dur="1" fill="hold">
                                          <p:stCondLst>
                                            <p:cond delay="0"/>
                                          </p:stCondLst>
                                        </p:cTn>
                                        <p:tgtEl>
                                          <p:spTgt spid="1033"/>
                                        </p:tgtEl>
                                        <p:attrNameLst>
                                          <p:attrName>style.visibility</p:attrName>
                                        </p:attrNameLst>
                                      </p:cBhvr>
                                      <p:to>
                                        <p:strVal val="visible"/>
                                      </p:to>
                                    </p:set>
                                    <p:animEffect transition="in" filter="fade">
                                      <p:cBhvr>
                                        <p:cTn id="67" dur="500"/>
                                        <p:tgtEl>
                                          <p:spTgt spid="1033"/>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043"/>
                                        </p:tgtEl>
                                        <p:attrNameLst>
                                          <p:attrName>style.visibility</p:attrName>
                                        </p:attrNameLst>
                                      </p:cBhvr>
                                      <p:to>
                                        <p:strVal val="visible"/>
                                      </p:to>
                                    </p:set>
                                    <p:animEffect transition="in" filter="fade">
                                      <p:cBhvr>
                                        <p:cTn id="70" dur="500"/>
                                        <p:tgtEl>
                                          <p:spTgt spid="1043"/>
                                        </p:tgtEl>
                                      </p:cBhvr>
                                    </p:animEffect>
                                  </p:childTnLst>
                                </p:cTn>
                              </p:par>
                              <p:par>
                                <p:cTn id="71" presetID="10" presetClass="entr" presetSubtype="0" fill="hold" nodeType="withEffect">
                                  <p:stCondLst>
                                    <p:cond delay="0"/>
                                  </p:stCondLst>
                                  <p:childTnLst>
                                    <p:set>
                                      <p:cBhvr>
                                        <p:cTn id="72" dur="1" fill="hold">
                                          <p:stCondLst>
                                            <p:cond delay="0"/>
                                          </p:stCondLst>
                                        </p:cTn>
                                        <p:tgtEl>
                                          <p:spTgt spid="1028"/>
                                        </p:tgtEl>
                                        <p:attrNameLst>
                                          <p:attrName>style.visibility</p:attrName>
                                        </p:attrNameLst>
                                      </p:cBhvr>
                                      <p:to>
                                        <p:strVal val="visible"/>
                                      </p:to>
                                    </p:set>
                                    <p:animEffect transition="in" filter="fade">
                                      <p:cBhvr>
                                        <p:cTn id="73" dur="500"/>
                                        <p:tgtEl>
                                          <p:spTgt spid="1028"/>
                                        </p:tgtEl>
                                      </p:cBhvr>
                                    </p:animEffect>
                                  </p:childTnLst>
                                </p:cTn>
                              </p:par>
                              <p:par>
                                <p:cTn id="74" presetID="10" presetClass="entr" presetSubtype="0" fill="hold" nodeType="withEffect">
                                  <p:stCondLst>
                                    <p:cond delay="0"/>
                                  </p:stCondLst>
                                  <p:childTnLst>
                                    <p:set>
                                      <p:cBhvr>
                                        <p:cTn id="75" dur="1" fill="hold">
                                          <p:stCondLst>
                                            <p:cond delay="0"/>
                                          </p:stCondLst>
                                        </p:cTn>
                                        <p:tgtEl>
                                          <p:spTgt spid="1034"/>
                                        </p:tgtEl>
                                        <p:attrNameLst>
                                          <p:attrName>style.visibility</p:attrName>
                                        </p:attrNameLst>
                                      </p:cBhvr>
                                      <p:to>
                                        <p:strVal val="visible"/>
                                      </p:to>
                                    </p:set>
                                    <p:animEffect transition="in" filter="fade">
                                      <p:cBhvr>
                                        <p:cTn id="76" dur="500"/>
                                        <p:tgtEl>
                                          <p:spTgt spid="1034"/>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fade">
                                      <p:cBhvr>
                                        <p:cTn id="79" dur="500"/>
                                        <p:tgtEl>
                                          <p:spTgt spid="35"/>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10" presetClass="exit" presetSubtype="0" fill="hold" nodeType="clickEffect">
                                  <p:stCondLst>
                                    <p:cond delay="0"/>
                                  </p:stCondLst>
                                  <p:childTnLst>
                                    <p:animEffect transition="out" filter="fade">
                                      <p:cBhvr>
                                        <p:cTn id="83" dur="500"/>
                                        <p:tgtEl>
                                          <p:spTgt spid="1034"/>
                                        </p:tgtEl>
                                      </p:cBhvr>
                                    </p:animEffect>
                                    <p:set>
                                      <p:cBhvr>
                                        <p:cTn id="84" dur="1" fill="hold">
                                          <p:stCondLst>
                                            <p:cond delay="499"/>
                                          </p:stCondLst>
                                        </p:cTn>
                                        <p:tgtEl>
                                          <p:spTgt spid="1034"/>
                                        </p:tgtEl>
                                        <p:attrNameLst>
                                          <p:attrName>style.visibility</p:attrName>
                                        </p:attrNameLst>
                                      </p:cBhvr>
                                      <p:to>
                                        <p:strVal val="hidden"/>
                                      </p:to>
                                    </p:set>
                                  </p:childTnLst>
                                </p:cTn>
                              </p:par>
                              <p:par>
                                <p:cTn id="85" presetID="10" presetClass="entr" presetSubtype="0" fill="hold" grpId="0" nodeType="withEffect">
                                  <p:stCondLst>
                                    <p:cond delay="0"/>
                                  </p:stCondLst>
                                  <p:childTnLst>
                                    <p:set>
                                      <p:cBhvr>
                                        <p:cTn id="86" dur="1" fill="hold">
                                          <p:stCondLst>
                                            <p:cond delay="0"/>
                                          </p:stCondLst>
                                        </p:cTn>
                                        <p:tgtEl>
                                          <p:spTgt spid="1048"/>
                                        </p:tgtEl>
                                        <p:attrNameLst>
                                          <p:attrName>style.visibility</p:attrName>
                                        </p:attrNameLst>
                                      </p:cBhvr>
                                      <p:to>
                                        <p:strVal val="visible"/>
                                      </p:to>
                                    </p:set>
                                    <p:animEffect transition="in" filter="fade">
                                      <p:cBhvr>
                                        <p:cTn id="87" dur="500"/>
                                        <p:tgtEl>
                                          <p:spTgt spid="1048"/>
                                        </p:tgtEl>
                                      </p:cBhvr>
                                    </p:animEffect>
                                  </p:childTnLst>
                                </p:cTn>
                              </p:par>
                              <p:par>
                                <p:cTn id="88" presetID="10" presetClass="entr" presetSubtype="0" fill="hold" nodeType="withEffect">
                                  <p:stCondLst>
                                    <p:cond delay="0"/>
                                  </p:stCondLst>
                                  <p:childTnLst>
                                    <p:set>
                                      <p:cBhvr>
                                        <p:cTn id="89" dur="1" fill="hold">
                                          <p:stCondLst>
                                            <p:cond delay="0"/>
                                          </p:stCondLst>
                                        </p:cTn>
                                        <p:tgtEl>
                                          <p:spTgt spid="1035"/>
                                        </p:tgtEl>
                                        <p:attrNameLst>
                                          <p:attrName>style.visibility</p:attrName>
                                        </p:attrNameLst>
                                      </p:cBhvr>
                                      <p:to>
                                        <p:strVal val="visible"/>
                                      </p:to>
                                    </p:set>
                                    <p:animEffect transition="in" filter="fade">
                                      <p:cBhvr>
                                        <p:cTn id="90" dur="500"/>
                                        <p:tgtEl>
                                          <p:spTgt spid="1035"/>
                                        </p:tgtEl>
                                      </p:cBhvr>
                                    </p:animEffect>
                                  </p:childTnLst>
                                </p:cTn>
                              </p:par>
                              <p:par>
                                <p:cTn id="91" presetID="10" presetClass="entr" presetSubtype="0" fill="hold" nodeType="withEffect">
                                  <p:stCondLst>
                                    <p:cond delay="0"/>
                                  </p:stCondLst>
                                  <p:childTnLst>
                                    <p:set>
                                      <p:cBhvr>
                                        <p:cTn id="92" dur="1" fill="hold">
                                          <p:stCondLst>
                                            <p:cond delay="0"/>
                                          </p:stCondLst>
                                        </p:cTn>
                                        <p:tgtEl>
                                          <p:spTgt spid="1029"/>
                                        </p:tgtEl>
                                        <p:attrNameLst>
                                          <p:attrName>style.visibility</p:attrName>
                                        </p:attrNameLst>
                                      </p:cBhvr>
                                      <p:to>
                                        <p:strVal val="visible"/>
                                      </p:to>
                                    </p:set>
                                    <p:animEffect transition="in" filter="fade">
                                      <p:cBhvr>
                                        <p:cTn id="93" dur="5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042" grpId="0"/>
      <p:bldP spid="1043" grpId="0"/>
      <p:bldP spid="1044" grpId="0"/>
      <p:bldP spid="1045" grpId="0"/>
      <p:bldP spid="1048" grpId="0"/>
      <p:bldP spid="33" grpId="0"/>
      <p:bldP spid="34" grpId="0"/>
      <p:bldP spid="3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smtClean="0"/>
              <a:t> </a:t>
            </a:r>
            <a:r>
              <a:rPr lang="en-US" dirty="0" smtClean="0"/>
              <a:t> </a:t>
            </a:r>
            <a:endParaRPr lang="en-US" dirty="0"/>
          </a:p>
        </p:txBody>
      </p:sp>
      <p:sp>
        <p:nvSpPr>
          <p:cNvPr id="3" name="Content Placeholder 2"/>
          <p:cNvSpPr>
            <a:spLocks noGrp="1"/>
          </p:cNvSpPr>
          <p:nvPr>
            <p:ph idx="1"/>
          </p:nvPr>
        </p:nvSpPr>
        <p:spPr>
          <a:xfrm>
            <a:off x="609600" y="1905000"/>
            <a:ext cx="8534400" cy="4114800"/>
          </a:xfrm>
        </p:spPr>
        <p:txBody>
          <a:bodyPr/>
          <a:lstStyle/>
          <a:p>
            <a:pPr marL="0" indent="0" algn="ctr">
              <a:buNone/>
            </a:pPr>
            <a:r>
              <a:rPr lang="en-US" sz="2800" dirty="0">
                <a:solidFill>
                  <a:srgbClr val="0000FF"/>
                </a:solidFill>
              </a:rPr>
              <a:t>About use of </a:t>
            </a:r>
            <a:r>
              <a:rPr lang="en-US" sz="2800" dirty="0" err="1">
                <a:solidFill>
                  <a:srgbClr val="0000FF"/>
                </a:solidFill>
              </a:rPr>
              <a:t>Timepix</a:t>
            </a:r>
            <a:r>
              <a:rPr lang="en-US" sz="2800" dirty="0">
                <a:solidFill>
                  <a:srgbClr val="0000FF"/>
                </a:solidFill>
              </a:rPr>
              <a:t> </a:t>
            </a:r>
            <a:r>
              <a:rPr lang="en-US" sz="2800" dirty="0" smtClean="0">
                <a:solidFill>
                  <a:srgbClr val="0000FF"/>
                </a:solidFill>
              </a:rPr>
              <a:t>pixel </a:t>
            </a:r>
            <a:r>
              <a:rPr lang="en-US" sz="2800" dirty="0">
                <a:solidFill>
                  <a:srgbClr val="0000FF"/>
                </a:solidFill>
              </a:rPr>
              <a:t>detectors </a:t>
            </a:r>
            <a:endParaRPr lang="en-US" sz="2800" dirty="0" smtClean="0">
              <a:solidFill>
                <a:srgbClr val="0000FF"/>
              </a:solidFill>
            </a:endParaRPr>
          </a:p>
          <a:p>
            <a:pPr marL="0" indent="0" algn="ctr">
              <a:buNone/>
            </a:pPr>
            <a:r>
              <a:rPr lang="en-US" sz="2800" dirty="0" smtClean="0">
                <a:solidFill>
                  <a:srgbClr val="0000FF"/>
                </a:solidFill>
              </a:rPr>
              <a:t>for </a:t>
            </a:r>
            <a:r>
              <a:rPr lang="en-US" sz="2800" dirty="0">
                <a:solidFill>
                  <a:srgbClr val="0000FF"/>
                </a:solidFill>
              </a:rPr>
              <a:t>measurement </a:t>
            </a:r>
            <a:endParaRPr lang="en-US" sz="2800" dirty="0" smtClean="0">
              <a:solidFill>
                <a:srgbClr val="0000FF"/>
              </a:solidFill>
            </a:endParaRPr>
          </a:p>
          <a:p>
            <a:pPr marL="0" indent="0" algn="ctr">
              <a:buNone/>
            </a:pPr>
            <a:r>
              <a:rPr lang="en-US" sz="2800" dirty="0" smtClean="0">
                <a:solidFill>
                  <a:srgbClr val="0000FF"/>
                </a:solidFill>
              </a:rPr>
              <a:t>of </a:t>
            </a:r>
            <a:r>
              <a:rPr lang="en-US" sz="2800" dirty="0">
                <a:solidFill>
                  <a:srgbClr val="0000FF"/>
                </a:solidFill>
              </a:rPr>
              <a:t>composition and </a:t>
            </a:r>
            <a:r>
              <a:rPr lang="en-US" sz="2800" dirty="0" smtClean="0">
                <a:solidFill>
                  <a:srgbClr val="0000FF"/>
                </a:solidFill>
              </a:rPr>
              <a:t>spectral characteristics </a:t>
            </a:r>
          </a:p>
          <a:p>
            <a:pPr marL="0" indent="0" algn="ctr">
              <a:buNone/>
            </a:pPr>
            <a:r>
              <a:rPr lang="en-US" sz="2800" dirty="0" smtClean="0">
                <a:solidFill>
                  <a:srgbClr val="0000FF"/>
                </a:solidFill>
              </a:rPr>
              <a:t>of complex radiation </a:t>
            </a:r>
            <a:r>
              <a:rPr lang="en-US" sz="2800" dirty="0">
                <a:solidFill>
                  <a:srgbClr val="0000FF"/>
                </a:solidFill>
              </a:rPr>
              <a:t>fields</a:t>
            </a:r>
          </a:p>
        </p:txBody>
      </p:sp>
      <p:sp>
        <p:nvSpPr>
          <p:cNvPr id="4" name="Date Placeholder 3"/>
          <p:cNvSpPr>
            <a:spLocks noGrp="1"/>
          </p:cNvSpPr>
          <p:nvPr>
            <p:ph type="dt" sz="quarter" idx="10"/>
          </p:nvPr>
        </p:nvSpPr>
        <p:spPr>
          <a:xfrm>
            <a:off x="58739" y="6400800"/>
            <a:ext cx="1183040" cy="457200"/>
          </a:xfrm>
        </p:spPr>
        <p:txBody>
          <a:bodyPr/>
          <a:lstStyle/>
          <a:p>
            <a:r>
              <a:rPr lang="cs-CZ" smtClean="0">
                <a:solidFill>
                  <a:srgbClr val="40458C"/>
                </a:solidFill>
                <a:latin typeface="Tahoma"/>
                <a:ea typeface="ＭＳ Ｐゴシック"/>
              </a:rPr>
              <a:t>12.11.2019</a:t>
            </a:r>
            <a:endParaRPr lang="en-US" dirty="0">
              <a:solidFill>
                <a:srgbClr val="40458C"/>
              </a:solidFill>
              <a:latin typeface="Tahoma"/>
              <a:ea typeface="ＭＳ Ｐゴシック"/>
            </a:endParaRPr>
          </a:p>
        </p:txBody>
      </p:sp>
      <p:sp>
        <p:nvSpPr>
          <p:cNvPr id="5" name="Footer Placeholder 4"/>
          <p:cNvSpPr>
            <a:spLocks noGrp="1"/>
          </p:cNvSpPr>
          <p:nvPr>
            <p:ph type="ftr" sz="quarter" idx="11"/>
          </p:nvPr>
        </p:nvSpPr>
        <p:spPr>
          <a:xfrm>
            <a:off x="2540000" y="6400800"/>
            <a:ext cx="4191000" cy="457200"/>
          </a:xfrm>
        </p:spPr>
        <p:txBody>
          <a:bodyPr/>
          <a:lstStyle/>
          <a:p>
            <a:r>
              <a:rPr lang="en-US" dirty="0" smtClean="0">
                <a:solidFill>
                  <a:srgbClr val="40458C"/>
                </a:solidFill>
                <a:latin typeface="Tahoma"/>
                <a:ea typeface="ＭＳ Ｐゴシック"/>
              </a:rPr>
              <a:t>SP, IEEE RT School, 10.-15.2019, Kuala Lumpur, Malaysia</a:t>
            </a:r>
            <a:endParaRPr lang="en-US" dirty="0">
              <a:solidFill>
                <a:srgbClr val="40458C"/>
              </a:solidFill>
              <a:latin typeface="Tahoma"/>
              <a:ea typeface="ＭＳ Ｐゴシック"/>
            </a:endParaRPr>
          </a:p>
        </p:txBody>
      </p:sp>
      <p:sp>
        <p:nvSpPr>
          <p:cNvPr id="6" name="Rectangle 5"/>
          <p:cNvSpPr/>
          <p:nvPr/>
        </p:nvSpPr>
        <p:spPr>
          <a:xfrm>
            <a:off x="987778" y="4799168"/>
            <a:ext cx="7083778" cy="830997"/>
          </a:xfrm>
          <a:prstGeom prst="rect">
            <a:avLst/>
          </a:prstGeom>
        </p:spPr>
        <p:txBody>
          <a:bodyPr wrap="square">
            <a:spAutoFit/>
          </a:bodyPr>
          <a:lstStyle/>
          <a:p>
            <a:r>
              <a:rPr lang="en-US" sz="2400" dirty="0">
                <a:solidFill>
                  <a:srgbClr val="FF0000"/>
                </a:solidFill>
              </a:rPr>
              <a:t>Calibration of detector responses to all </a:t>
            </a:r>
            <a:endParaRPr lang="en-US" sz="2400" dirty="0" smtClean="0">
              <a:solidFill>
                <a:srgbClr val="FF0000"/>
              </a:solidFill>
            </a:endParaRPr>
          </a:p>
          <a:p>
            <a:r>
              <a:rPr lang="en-US" sz="2400" dirty="0" smtClean="0">
                <a:solidFill>
                  <a:srgbClr val="FF0000"/>
                </a:solidFill>
              </a:rPr>
              <a:t>available </a:t>
            </a:r>
            <a:r>
              <a:rPr lang="en-US" sz="2400" dirty="0">
                <a:solidFill>
                  <a:srgbClr val="FF0000"/>
                </a:solidFill>
              </a:rPr>
              <a:t>particles is </a:t>
            </a:r>
            <a:r>
              <a:rPr lang="en-US" sz="2400" dirty="0" smtClean="0">
                <a:solidFill>
                  <a:srgbClr val="FF0000"/>
                </a:solidFill>
              </a:rPr>
              <a:t>required!</a:t>
            </a:r>
            <a:endParaRPr lang="en-US" sz="2400" dirty="0">
              <a:solidFill>
                <a:srgbClr val="FF0000"/>
              </a:solidFill>
            </a:endParaRPr>
          </a:p>
        </p:txBody>
      </p:sp>
    </p:spTree>
    <p:extLst>
      <p:ext uri="{BB962C8B-B14F-4D97-AF65-F5344CB8AC3E}">
        <p14:creationId xmlns:p14="http://schemas.microsoft.com/office/powerpoint/2010/main" val="1447739231"/>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8289" y="248611"/>
            <a:ext cx="6476999" cy="1000125"/>
          </a:xfrm>
        </p:spPr>
        <p:txBody>
          <a:bodyPr/>
          <a:lstStyle/>
          <a:p>
            <a:r>
              <a:rPr lang="cs-CZ" sz="3200" b="1" dirty="0" smtClean="0"/>
              <a:t>Protons</a:t>
            </a:r>
            <a:r>
              <a:rPr lang="cs-CZ" sz="3200" dirty="0" smtClean="0"/>
              <a:t> with different energies: 90 degree</a:t>
            </a:r>
            <a:endParaRPr lang="en-US" sz="3200" dirty="0"/>
          </a:p>
        </p:txBody>
      </p:sp>
      <p:sp>
        <p:nvSpPr>
          <p:cNvPr id="3" name="Text Placeholder 2"/>
          <p:cNvSpPr>
            <a:spLocks noGrp="1"/>
          </p:cNvSpPr>
          <p:nvPr>
            <p:ph type="body" sz="quarter" idx="10"/>
          </p:nvPr>
        </p:nvSpPr>
        <p:spPr/>
        <p:txBody>
          <a:bodyPr/>
          <a:lstStyle/>
          <a:p>
            <a:endParaRPr lang="en-US"/>
          </a:p>
        </p:txBody>
      </p:sp>
      <p:sp>
        <p:nvSpPr>
          <p:cNvPr id="4" name="Date Placeholder 3"/>
          <p:cNvSpPr>
            <a:spLocks noGrp="1"/>
          </p:cNvSpPr>
          <p:nvPr>
            <p:ph type="dt" sz="half" idx="11"/>
          </p:nvPr>
        </p:nvSpPr>
        <p:spPr/>
        <p:txBody>
          <a:bodyPr/>
          <a:lstStyle/>
          <a:p>
            <a:pPr>
              <a:defRPr/>
            </a:pPr>
            <a:r>
              <a:rPr lang="cs-CZ" smtClean="0"/>
              <a:t>12.11.2019</a:t>
            </a:r>
            <a:endParaRPr lang="en-US" dirty="0"/>
          </a:p>
        </p:txBody>
      </p:sp>
      <p:sp>
        <p:nvSpPr>
          <p:cNvPr id="5" name="Footer Placeholder 4"/>
          <p:cNvSpPr>
            <a:spLocks noGrp="1"/>
          </p:cNvSpPr>
          <p:nvPr>
            <p:ph type="ftr" sz="quarter" idx="12"/>
          </p:nvPr>
        </p:nvSpPr>
        <p:spPr/>
        <p:txBody>
          <a:bodyPr/>
          <a:lstStyle/>
          <a:p>
            <a:pPr>
              <a:defRPr/>
            </a:pPr>
            <a:r>
              <a:rPr lang="en-US" smtClean="0"/>
              <a:t>SP, IEEE RT School, 10.-15.2019, Kuala Lumpur, Malaysia</a:t>
            </a:r>
            <a:endParaRPr lang="en-US" dirty="0"/>
          </a:p>
        </p:txBody>
      </p:sp>
      <p:grpSp>
        <p:nvGrpSpPr>
          <p:cNvPr id="7" name="Group 6"/>
          <p:cNvGrpSpPr/>
          <p:nvPr/>
        </p:nvGrpSpPr>
        <p:grpSpPr>
          <a:xfrm>
            <a:off x="647016" y="1243228"/>
            <a:ext cx="2401968" cy="5151718"/>
            <a:chOff x="607260" y="1445353"/>
            <a:chExt cx="2401968" cy="5151718"/>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7260" y="1448912"/>
              <a:ext cx="2397668" cy="2519998"/>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1560" y="4077073"/>
              <a:ext cx="2397668" cy="2519998"/>
            </a:xfrm>
            <a:prstGeom prst="rect">
              <a:avLst/>
            </a:prstGeom>
          </p:spPr>
        </p:pic>
        <p:sp>
          <p:nvSpPr>
            <p:cNvPr id="10" name="TextBox 9"/>
            <p:cNvSpPr txBox="1"/>
            <p:nvPr/>
          </p:nvSpPr>
          <p:spPr>
            <a:xfrm>
              <a:off x="1087552" y="1445353"/>
              <a:ext cx="1579315" cy="461665"/>
            </a:xfrm>
            <a:prstGeom prst="rect">
              <a:avLst/>
            </a:prstGeom>
            <a:noFill/>
          </p:spPr>
          <p:txBody>
            <a:bodyPr wrap="square" rtlCol="0">
              <a:spAutoFit/>
            </a:bodyPr>
            <a:lstStyle/>
            <a:p>
              <a:r>
                <a:rPr lang="cs-CZ" dirty="0" smtClean="0">
                  <a:solidFill>
                    <a:schemeClr val="bg1"/>
                  </a:solidFill>
                </a:rPr>
                <a:t>48 MeV/u</a:t>
              </a:r>
              <a:endParaRPr lang="en-US" dirty="0">
                <a:solidFill>
                  <a:schemeClr val="bg1"/>
                </a:solidFill>
              </a:endParaRPr>
            </a:p>
          </p:txBody>
        </p:sp>
      </p:grpSp>
      <p:grpSp>
        <p:nvGrpSpPr>
          <p:cNvPr id="11" name="Group 10"/>
          <p:cNvGrpSpPr/>
          <p:nvPr/>
        </p:nvGrpSpPr>
        <p:grpSpPr>
          <a:xfrm>
            <a:off x="3446035" y="1237162"/>
            <a:ext cx="2397668" cy="5148159"/>
            <a:chOff x="3347864" y="1458537"/>
            <a:chExt cx="2397668" cy="5148159"/>
          </a:xfrm>
        </p:grpSpPr>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47864" y="1458537"/>
              <a:ext cx="2397668" cy="2519998"/>
            </a:xfrm>
            <a:prstGeom prst="rect">
              <a:avLst/>
            </a:prstGeom>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47864" y="4086698"/>
              <a:ext cx="2397668" cy="2519998"/>
            </a:xfrm>
            <a:prstGeom prst="rect">
              <a:avLst/>
            </a:prstGeom>
          </p:spPr>
        </p:pic>
        <p:sp>
          <p:nvSpPr>
            <p:cNvPr id="14" name="TextBox 13"/>
            <p:cNvSpPr txBox="1"/>
            <p:nvPr/>
          </p:nvSpPr>
          <p:spPr>
            <a:xfrm>
              <a:off x="3865367" y="1464604"/>
              <a:ext cx="1596706" cy="461665"/>
            </a:xfrm>
            <a:prstGeom prst="rect">
              <a:avLst/>
            </a:prstGeom>
            <a:noFill/>
          </p:spPr>
          <p:txBody>
            <a:bodyPr wrap="square" rtlCol="0">
              <a:spAutoFit/>
            </a:bodyPr>
            <a:lstStyle/>
            <a:p>
              <a:r>
                <a:rPr lang="cs-CZ" dirty="0" smtClean="0">
                  <a:solidFill>
                    <a:schemeClr val="bg1"/>
                  </a:solidFill>
                </a:rPr>
                <a:t>75 MeV/u</a:t>
              </a:r>
              <a:endParaRPr lang="en-US" dirty="0">
                <a:solidFill>
                  <a:schemeClr val="bg1"/>
                </a:solidFill>
              </a:endParaRPr>
            </a:p>
          </p:txBody>
        </p:sp>
      </p:grpSp>
      <p:grpSp>
        <p:nvGrpSpPr>
          <p:cNvPr id="15" name="Group 14"/>
          <p:cNvGrpSpPr/>
          <p:nvPr/>
        </p:nvGrpSpPr>
        <p:grpSpPr>
          <a:xfrm>
            <a:off x="6275153" y="1276603"/>
            <a:ext cx="2397668" cy="5148160"/>
            <a:chOff x="6148144" y="1458536"/>
            <a:chExt cx="2397668" cy="5148160"/>
          </a:xfrm>
        </p:grpSpPr>
        <p:pic>
          <p:nvPicPr>
            <p:cNvPr id="16" name="Pictur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48144" y="1458537"/>
              <a:ext cx="2397668" cy="2519998"/>
            </a:xfrm>
            <a:prstGeom prst="rect">
              <a:avLst/>
            </a:prstGeom>
          </p:spPr>
        </p:pic>
        <p:pic>
          <p:nvPicPr>
            <p:cNvPr id="17" name="Picture 1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48144" y="4086698"/>
              <a:ext cx="2397668" cy="2519998"/>
            </a:xfrm>
            <a:prstGeom prst="rect">
              <a:avLst/>
            </a:prstGeom>
          </p:spPr>
        </p:pic>
        <p:sp>
          <p:nvSpPr>
            <p:cNvPr id="18" name="TextBox 17"/>
            <p:cNvSpPr txBox="1"/>
            <p:nvPr/>
          </p:nvSpPr>
          <p:spPr>
            <a:xfrm>
              <a:off x="6657839" y="1458536"/>
              <a:ext cx="1709927" cy="461665"/>
            </a:xfrm>
            <a:prstGeom prst="rect">
              <a:avLst/>
            </a:prstGeom>
            <a:noFill/>
          </p:spPr>
          <p:txBody>
            <a:bodyPr wrap="square" rtlCol="0">
              <a:spAutoFit/>
            </a:bodyPr>
            <a:lstStyle/>
            <a:p>
              <a:r>
                <a:rPr lang="cs-CZ" dirty="0" smtClean="0">
                  <a:solidFill>
                    <a:schemeClr val="bg1"/>
                  </a:solidFill>
                </a:rPr>
                <a:t>100 MeV/u</a:t>
              </a:r>
              <a:endParaRPr lang="en-US" dirty="0">
                <a:solidFill>
                  <a:schemeClr val="bg1"/>
                </a:solidFill>
              </a:endParaRPr>
            </a:p>
          </p:txBody>
        </p:sp>
      </p:grpSp>
      <p:pic>
        <p:nvPicPr>
          <p:cNvPr id="19" name="Picture 3"/>
          <p:cNvPicPr>
            <a:picLocks noChangeAspect="1" noChangeArrowheads="1"/>
          </p:cNvPicPr>
          <p:nvPr/>
        </p:nvPicPr>
        <p:blipFill>
          <a:blip r:embed="rId9" cstate="print">
            <a:extLst>
              <a:ext uri="{28A0092B-C50C-407E-A947-70E740481C1C}">
                <a14:useLocalDpi xmlns:a14="http://schemas.microsoft.com/office/drawing/2010/main" val="0"/>
              </a:ext>
            </a:extLst>
          </a:blip>
          <a:stretch>
            <a:fillRect/>
          </a:stretch>
        </p:blipFill>
        <p:spPr bwMode="auto">
          <a:xfrm>
            <a:off x="7147228" y="56609"/>
            <a:ext cx="1056176" cy="3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lide Number Placeholder 5"/>
          <p:cNvSpPr>
            <a:spLocks noGrp="1"/>
          </p:cNvSpPr>
          <p:nvPr>
            <p:ph type="sldNum" sz="quarter" idx="13"/>
          </p:nvPr>
        </p:nvSpPr>
        <p:spPr/>
        <p:txBody>
          <a:bodyPr/>
          <a:lstStyle/>
          <a:p>
            <a:pPr>
              <a:defRPr/>
            </a:pPr>
            <a:fld id="{AB4BB980-9567-45AE-AEC9-23E23BF1523A}" type="slidenum">
              <a:rPr lang="en-US" smtClean="0"/>
              <a:pPr>
                <a:defRPr/>
              </a:pPr>
              <a:t>47</a:t>
            </a:fld>
            <a:endParaRPr lang="en-US" dirty="0"/>
          </a:p>
        </p:txBody>
      </p:sp>
    </p:spTree>
    <p:extLst>
      <p:ext uri="{BB962C8B-B14F-4D97-AF65-F5344CB8AC3E}">
        <p14:creationId xmlns:p14="http://schemas.microsoft.com/office/powerpoint/2010/main" val="1770684950"/>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56609"/>
            <a:ext cx="6940550" cy="1143000"/>
          </a:xfrm>
        </p:spPr>
        <p:txBody>
          <a:bodyPr>
            <a:normAutofit/>
          </a:bodyPr>
          <a:lstStyle/>
          <a:p>
            <a:r>
              <a:rPr lang="cs-CZ" sz="3200" b="1" dirty="0" smtClean="0"/>
              <a:t>Carbon ions </a:t>
            </a:r>
            <a:r>
              <a:rPr lang="cs-CZ" sz="3200" dirty="0" smtClean="0"/>
              <a:t>with </a:t>
            </a:r>
            <a:r>
              <a:rPr lang="cs-CZ" sz="3200" dirty="0" err="1" smtClean="0"/>
              <a:t>different</a:t>
            </a:r>
            <a:r>
              <a:rPr lang="cs-CZ" sz="3200" dirty="0" smtClean="0"/>
              <a:t> </a:t>
            </a:r>
            <a:br>
              <a:rPr lang="cs-CZ" sz="3200" dirty="0" smtClean="0"/>
            </a:br>
            <a:r>
              <a:rPr lang="cs-CZ" sz="3200" dirty="0" err="1" smtClean="0"/>
              <a:t>energies</a:t>
            </a:r>
            <a:r>
              <a:rPr lang="cs-CZ" sz="3200" dirty="0" smtClean="0"/>
              <a:t>: 90 degrees</a:t>
            </a:r>
            <a:endParaRPr lang="en-US" sz="3200" dirty="0"/>
          </a:p>
        </p:txBody>
      </p:sp>
      <p:grpSp>
        <p:nvGrpSpPr>
          <p:cNvPr id="3" name="Group 2"/>
          <p:cNvGrpSpPr/>
          <p:nvPr/>
        </p:nvGrpSpPr>
        <p:grpSpPr>
          <a:xfrm>
            <a:off x="614743" y="1232219"/>
            <a:ext cx="2397668" cy="2520000"/>
            <a:chOff x="494408" y="1628800"/>
            <a:chExt cx="2397668" cy="252000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408" y="1628800"/>
              <a:ext cx="2397668" cy="2520000"/>
            </a:xfrm>
            <a:prstGeom prst="rect">
              <a:avLst/>
            </a:prstGeom>
          </p:spPr>
        </p:pic>
        <p:sp>
          <p:nvSpPr>
            <p:cNvPr id="9" name="TextBox 8"/>
            <p:cNvSpPr txBox="1"/>
            <p:nvPr/>
          </p:nvSpPr>
          <p:spPr>
            <a:xfrm>
              <a:off x="918631" y="1662372"/>
              <a:ext cx="1549220" cy="461665"/>
            </a:xfrm>
            <a:prstGeom prst="rect">
              <a:avLst/>
            </a:prstGeom>
            <a:noFill/>
          </p:spPr>
          <p:txBody>
            <a:bodyPr wrap="square" rtlCol="0">
              <a:spAutoFit/>
            </a:bodyPr>
            <a:lstStyle/>
            <a:p>
              <a:r>
                <a:rPr lang="cs-CZ" dirty="0" smtClean="0">
                  <a:solidFill>
                    <a:schemeClr val="bg1"/>
                  </a:solidFill>
                </a:rPr>
                <a:t>89 MeV/u</a:t>
              </a:r>
              <a:endParaRPr lang="en-US" dirty="0">
                <a:solidFill>
                  <a:schemeClr val="bg1"/>
                </a:solidFill>
              </a:endParaRPr>
            </a:p>
          </p:txBody>
        </p:sp>
      </p:grpSp>
      <p:grpSp>
        <p:nvGrpSpPr>
          <p:cNvPr id="12" name="Group 11"/>
          <p:cNvGrpSpPr/>
          <p:nvPr/>
        </p:nvGrpSpPr>
        <p:grpSpPr>
          <a:xfrm>
            <a:off x="3455491" y="1232219"/>
            <a:ext cx="2397668" cy="2520000"/>
            <a:chOff x="2220128" y="3801108"/>
            <a:chExt cx="2397668" cy="2520000"/>
          </a:xfrm>
        </p:grpSpPr>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20128" y="3801108"/>
              <a:ext cx="2397668" cy="2520000"/>
            </a:xfrm>
            <a:prstGeom prst="rect">
              <a:avLst/>
            </a:prstGeom>
          </p:spPr>
        </p:pic>
        <p:sp>
          <p:nvSpPr>
            <p:cNvPr id="19" name="TextBox 18"/>
            <p:cNvSpPr txBox="1"/>
            <p:nvPr/>
          </p:nvSpPr>
          <p:spPr>
            <a:xfrm>
              <a:off x="2671877" y="3834680"/>
              <a:ext cx="1829166" cy="461665"/>
            </a:xfrm>
            <a:prstGeom prst="rect">
              <a:avLst/>
            </a:prstGeom>
            <a:noFill/>
          </p:spPr>
          <p:txBody>
            <a:bodyPr wrap="square" rtlCol="0">
              <a:spAutoFit/>
            </a:bodyPr>
            <a:lstStyle/>
            <a:p>
              <a:r>
                <a:rPr lang="cs-CZ" dirty="0">
                  <a:solidFill>
                    <a:schemeClr val="bg1"/>
                  </a:solidFill>
                </a:rPr>
                <a:t>2</a:t>
              </a:r>
              <a:r>
                <a:rPr lang="cs-CZ" dirty="0" smtClean="0">
                  <a:solidFill>
                    <a:schemeClr val="bg1"/>
                  </a:solidFill>
                </a:rPr>
                <a:t>00 MeV/u</a:t>
              </a:r>
              <a:endParaRPr lang="en-US" dirty="0">
                <a:solidFill>
                  <a:schemeClr val="bg1"/>
                </a:solidFill>
              </a:endParaRPr>
            </a:p>
          </p:txBody>
        </p:sp>
      </p:grpSp>
      <p:grpSp>
        <p:nvGrpSpPr>
          <p:cNvPr id="14" name="Group 13"/>
          <p:cNvGrpSpPr/>
          <p:nvPr/>
        </p:nvGrpSpPr>
        <p:grpSpPr>
          <a:xfrm>
            <a:off x="6246086" y="3873905"/>
            <a:ext cx="2397668" cy="2520000"/>
            <a:chOff x="6036404" y="3801108"/>
            <a:chExt cx="2397668" cy="2520000"/>
          </a:xfrm>
        </p:grpSpPr>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36404" y="3801108"/>
              <a:ext cx="2397668" cy="2520000"/>
            </a:xfrm>
            <a:prstGeom prst="rect">
              <a:avLst/>
            </a:prstGeom>
          </p:spPr>
        </p:pic>
        <p:sp>
          <p:nvSpPr>
            <p:cNvPr id="20" name="TextBox 19"/>
            <p:cNvSpPr txBox="1"/>
            <p:nvPr/>
          </p:nvSpPr>
          <p:spPr>
            <a:xfrm>
              <a:off x="6470993" y="3823044"/>
              <a:ext cx="1728475" cy="461665"/>
            </a:xfrm>
            <a:prstGeom prst="rect">
              <a:avLst/>
            </a:prstGeom>
            <a:noFill/>
          </p:spPr>
          <p:txBody>
            <a:bodyPr wrap="square" rtlCol="0">
              <a:spAutoFit/>
            </a:bodyPr>
            <a:lstStyle/>
            <a:p>
              <a:r>
                <a:rPr lang="cs-CZ" dirty="0" smtClean="0">
                  <a:solidFill>
                    <a:schemeClr val="bg1"/>
                  </a:solidFill>
                </a:rPr>
                <a:t>430 MeV/u</a:t>
              </a:r>
              <a:endParaRPr lang="en-US" dirty="0">
                <a:solidFill>
                  <a:schemeClr val="bg1"/>
                </a:solidFill>
              </a:endParaRPr>
            </a:p>
          </p:txBody>
        </p:sp>
      </p:grpSp>
      <p:sp>
        <p:nvSpPr>
          <p:cNvPr id="6" name="Date Placeholder 5"/>
          <p:cNvSpPr>
            <a:spLocks noGrp="1"/>
          </p:cNvSpPr>
          <p:nvPr>
            <p:ph type="dt" sz="half" idx="10"/>
          </p:nvPr>
        </p:nvSpPr>
        <p:spPr>
          <a:xfrm>
            <a:off x="0" y="6485286"/>
            <a:ext cx="1038966" cy="365125"/>
          </a:xfrm>
        </p:spPr>
        <p:txBody>
          <a:bodyPr/>
          <a:lstStyle/>
          <a:p>
            <a:r>
              <a:rPr lang="cs-CZ" smtClean="0"/>
              <a:t>12.11.2019</a:t>
            </a:r>
            <a:endParaRPr lang="en-US" dirty="0"/>
          </a:p>
        </p:txBody>
      </p:sp>
      <p:sp>
        <p:nvSpPr>
          <p:cNvPr id="7" name="Footer Placeholder 6"/>
          <p:cNvSpPr>
            <a:spLocks noGrp="1"/>
          </p:cNvSpPr>
          <p:nvPr>
            <p:ph type="ftr" sz="quarter" idx="11"/>
          </p:nvPr>
        </p:nvSpPr>
        <p:spPr>
          <a:xfrm>
            <a:off x="2025297" y="6485286"/>
            <a:ext cx="5094667" cy="365125"/>
          </a:xfrm>
        </p:spPr>
        <p:txBody>
          <a:bodyPr/>
          <a:lstStyle/>
          <a:p>
            <a:r>
              <a:rPr lang="en-US" smtClean="0"/>
              <a:t>SP, IEEE RT School, 10.-15.2019, Kuala Lumpur, Malaysia</a:t>
            </a:r>
            <a:endParaRPr lang="en-US" dirty="0"/>
          </a:p>
        </p:txBody>
      </p:sp>
      <p:grpSp>
        <p:nvGrpSpPr>
          <p:cNvPr id="5" name="Group 4"/>
          <p:cNvGrpSpPr/>
          <p:nvPr/>
        </p:nvGrpSpPr>
        <p:grpSpPr>
          <a:xfrm>
            <a:off x="6246086" y="1232219"/>
            <a:ext cx="2397668" cy="2520000"/>
            <a:chOff x="4310832" y="1665112"/>
            <a:chExt cx="2397668" cy="2520000"/>
          </a:xfrm>
        </p:grpSpPr>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10832" y="1665112"/>
              <a:ext cx="2397668" cy="2520000"/>
            </a:xfrm>
            <a:prstGeom prst="rect">
              <a:avLst/>
            </a:prstGeom>
          </p:spPr>
        </p:pic>
        <p:sp>
          <p:nvSpPr>
            <p:cNvPr id="18" name="TextBox 17"/>
            <p:cNvSpPr txBox="1"/>
            <p:nvPr/>
          </p:nvSpPr>
          <p:spPr>
            <a:xfrm>
              <a:off x="4669809" y="1706926"/>
              <a:ext cx="1679713" cy="461665"/>
            </a:xfrm>
            <a:prstGeom prst="rect">
              <a:avLst/>
            </a:prstGeom>
            <a:noFill/>
          </p:spPr>
          <p:txBody>
            <a:bodyPr wrap="square" rtlCol="0">
              <a:spAutoFit/>
            </a:bodyPr>
            <a:lstStyle/>
            <a:p>
              <a:r>
                <a:rPr lang="cs-CZ" dirty="0" smtClean="0">
                  <a:solidFill>
                    <a:schemeClr val="bg1"/>
                  </a:solidFill>
                </a:rPr>
                <a:t>300 MeV/u</a:t>
              </a:r>
              <a:endParaRPr lang="en-US" dirty="0">
                <a:solidFill>
                  <a:schemeClr val="bg1"/>
                </a:solidFill>
              </a:endParaRPr>
            </a:p>
          </p:txBody>
        </p:sp>
      </p:grpSp>
      <p:sp>
        <p:nvSpPr>
          <p:cNvPr id="15" name="TextBox 14"/>
          <p:cNvSpPr txBox="1"/>
          <p:nvPr/>
        </p:nvSpPr>
        <p:spPr>
          <a:xfrm>
            <a:off x="731519" y="4126673"/>
            <a:ext cx="5390148" cy="1938992"/>
          </a:xfrm>
          <a:prstGeom prst="rect">
            <a:avLst/>
          </a:prstGeom>
          <a:noFill/>
        </p:spPr>
        <p:txBody>
          <a:bodyPr wrap="square" rtlCol="0">
            <a:spAutoFit/>
          </a:bodyPr>
          <a:lstStyle/>
          <a:p>
            <a:pPr marL="342900" indent="-342900">
              <a:buFont typeface="Wingdings" panose="05000000000000000000" pitchFamily="2" charset="2"/>
              <a:buChar char="q"/>
            </a:pPr>
            <a:r>
              <a:rPr lang="cs-CZ" sz="2000" dirty="0" smtClean="0"/>
              <a:t>Halo of pixel with low energy deposition around track - less pronounced for higher energies.</a:t>
            </a:r>
          </a:p>
          <a:p>
            <a:pPr marL="342900" indent="-342900">
              <a:buFont typeface="Wingdings" panose="05000000000000000000" pitchFamily="2" charset="2"/>
              <a:buChar char="q"/>
            </a:pPr>
            <a:endParaRPr lang="cs-CZ" sz="2000" dirty="0" smtClean="0"/>
          </a:p>
          <a:p>
            <a:pPr marL="342900" indent="-342900">
              <a:buFont typeface="Wingdings" panose="05000000000000000000" pitchFamily="2" charset="2"/>
              <a:buChar char="q"/>
            </a:pPr>
            <a:r>
              <a:rPr lang="cs-CZ" sz="2000" dirty="0" smtClean="0"/>
              <a:t>Number of delta rays increases with increasing energy.</a:t>
            </a:r>
            <a:endParaRPr lang="cs-CZ" sz="2000" dirty="0"/>
          </a:p>
        </p:txBody>
      </p:sp>
      <p:pic>
        <p:nvPicPr>
          <p:cNvPr id="21" name="Picture 3"/>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7147228" y="56609"/>
            <a:ext cx="1056176" cy="3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72117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7913" y="56609"/>
            <a:ext cx="6940550" cy="1143000"/>
          </a:xfrm>
        </p:spPr>
        <p:txBody>
          <a:bodyPr>
            <a:normAutofit/>
          </a:bodyPr>
          <a:lstStyle/>
          <a:p>
            <a:r>
              <a:rPr lang="cs-CZ" sz="3200" b="1" dirty="0" smtClean="0"/>
              <a:t>Oxygen ions</a:t>
            </a:r>
            <a:r>
              <a:rPr lang="cs-CZ" sz="3200" dirty="0" smtClean="0"/>
              <a:t> with different energies</a:t>
            </a:r>
            <a:r>
              <a:rPr lang="cs-CZ" sz="3200" dirty="0"/>
              <a:t>:</a:t>
            </a:r>
            <a:r>
              <a:rPr lang="cs-CZ" sz="3200" dirty="0" smtClean="0"/>
              <a:t> 90 degrees</a:t>
            </a:r>
            <a:endParaRPr lang="en-US" sz="3200" dirty="0"/>
          </a:p>
        </p:txBody>
      </p:sp>
      <p:grpSp>
        <p:nvGrpSpPr>
          <p:cNvPr id="13" name="Group 12"/>
          <p:cNvGrpSpPr/>
          <p:nvPr/>
        </p:nvGrpSpPr>
        <p:grpSpPr>
          <a:xfrm>
            <a:off x="647016" y="1243228"/>
            <a:ext cx="2401968" cy="5151719"/>
            <a:chOff x="607260" y="1445353"/>
            <a:chExt cx="2401968" cy="5151719"/>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7260" y="1448911"/>
              <a:ext cx="2397668" cy="2520000"/>
            </a:xfrm>
            <a:prstGeom prst="rect">
              <a:avLst/>
            </a:prstGeom>
          </p:spPr>
        </p:pic>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4077072"/>
              <a:ext cx="2397668" cy="2520000"/>
            </a:xfrm>
            <a:prstGeom prst="rect">
              <a:avLst/>
            </a:prstGeom>
          </p:spPr>
        </p:pic>
        <p:sp>
          <p:nvSpPr>
            <p:cNvPr id="15" name="TextBox 14"/>
            <p:cNvSpPr txBox="1"/>
            <p:nvPr/>
          </p:nvSpPr>
          <p:spPr>
            <a:xfrm>
              <a:off x="1087552" y="1445353"/>
              <a:ext cx="1661612" cy="461665"/>
            </a:xfrm>
            <a:prstGeom prst="rect">
              <a:avLst/>
            </a:prstGeom>
            <a:noFill/>
          </p:spPr>
          <p:txBody>
            <a:bodyPr wrap="square" rtlCol="0">
              <a:spAutoFit/>
            </a:bodyPr>
            <a:lstStyle/>
            <a:p>
              <a:r>
                <a:rPr lang="cs-CZ" dirty="0" smtClean="0">
                  <a:solidFill>
                    <a:schemeClr val="bg1"/>
                  </a:solidFill>
                </a:rPr>
                <a:t>104 MeV/u</a:t>
              </a:r>
              <a:endParaRPr lang="en-US" dirty="0">
                <a:solidFill>
                  <a:schemeClr val="bg1"/>
                </a:solidFill>
              </a:endParaRPr>
            </a:p>
          </p:txBody>
        </p:sp>
      </p:grpSp>
      <p:grpSp>
        <p:nvGrpSpPr>
          <p:cNvPr id="11" name="Group 10"/>
          <p:cNvGrpSpPr/>
          <p:nvPr/>
        </p:nvGrpSpPr>
        <p:grpSpPr>
          <a:xfrm>
            <a:off x="3446035" y="1237161"/>
            <a:ext cx="2397668" cy="5148161"/>
            <a:chOff x="3347864" y="1458536"/>
            <a:chExt cx="2397668" cy="5148161"/>
          </a:xfrm>
        </p:grpSpPr>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7864" y="1458536"/>
              <a:ext cx="2397668" cy="25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47864" y="4086697"/>
              <a:ext cx="2397668" cy="2520000"/>
            </a:xfrm>
            <a:prstGeom prst="rect">
              <a:avLst/>
            </a:prstGeom>
          </p:spPr>
        </p:pic>
        <p:sp>
          <p:nvSpPr>
            <p:cNvPr id="21" name="TextBox 20"/>
            <p:cNvSpPr txBox="1"/>
            <p:nvPr/>
          </p:nvSpPr>
          <p:spPr>
            <a:xfrm>
              <a:off x="3788029" y="1464604"/>
              <a:ext cx="1674044" cy="461665"/>
            </a:xfrm>
            <a:prstGeom prst="rect">
              <a:avLst/>
            </a:prstGeom>
            <a:noFill/>
          </p:spPr>
          <p:txBody>
            <a:bodyPr wrap="square" rtlCol="0">
              <a:spAutoFit/>
            </a:bodyPr>
            <a:lstStyle/>
            <a:p>
              <a:r>
                <a:rPr lang="cs-CZ" dirty="0" smtClean="0">
                  <a:solidFill>
                    <a:schemeClr val="bg1"/>
                  </a:solidFill>
                </a:rPr>
                <a:t>250 MeV/u</a:t>
              </a:r>
              <a:endParaRPr lang="en-US" dirty="0">
                <a:solidFill>
                  <a:schemeClr val="bg1"/>
                </a:solidFill>
              </a:endParaRPr>
            </a:p>
          </p:txBody>
        </p:sp>
      </p:grpSp>
      <p:grpSp>
        <p:nvGrpSpPr>
          <p:cNvPr id="12" name="Group 11"/>
          <p:cNvGrpSpPr/>
          <p:nvPr/>
        </p:nvGrpSpPr>
        <p:grpSpPr>
          <a:xfrm>
            <a:off x="6275153" y="1275278"/>
            <a:ext cx="2397668" cy="5149486"/>
            <a:chOff x="6148144" y="1457211"/>
            <a:chExt cx="2397668" cy="5149486"/>
          </a:xfrm>
        </p:grpSpPr>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48144" y="1458536"/>
              <a:ext cx="2397668" cy="2520000"/>
            </a:xfrm>
            <a:prstGeom prst="rect">
              <a:avLst/>
            </a:prstGeom>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48144" y="4086697"/>
              <a:ext cx="2397668" cy="2520000"/>
            </a:xfrm>
            <a:prstGeom prst="rect">
              <a:avLst/>
            </a:prstGeom>
          </p:spPr>
        </p:pic>
        <p:sp>
          <p:nvSpPr>
            <p:cNvPr id="22" name="TextBox 21"/>
            <p:cNvSpPr txBox="1"/>
            <p:nvPr/>
          </p:nvSpPr>
          <p:spPr>
            <a:xfrm>
              <a:off x="6612119" y="1457211"/>
              <a:ext cx="1755648" cy="461665"/>
            </a:xfrm>
            <a:prstGeom prst="rect">
              <a:avLst/>
            </a:prstGeom>
            <a:noFill/>
          </p:spPr>
          <p:txBody>
            <a:bodyPr wrap="square" rtlCol="0">
              <a:spAutoFit/>
            </a:bodyPr>
            <a:lstStyle/>
            <a:p>
              <a:r>
                <a:rPr lang="cs-CZ" dirty="0" smtClean="0">
                  <a:solidFill>
                    <a:schemeClr val="bg1"/>
                  </a:solidFill>
                </a:rPr>
                <a:t>430 MeV/u</a:t>
              </a:r>
              <a:endParaRPr lang="en-US" dirty="0">
                <a:solidFill>
                  <a:schemeClr val="bg1"/>
                </a:solidFill>
              </a:endParaRPr>
            </a:p>
          </p:txBody>
        </p:sp>
      </p:grpSp>
      <p:sp>
        <p:nvSpPr>
          <p:cNvPr id="4" name="Date Placeholder 3"/>
          <p:cNvSpPr>
            <a:spLocks noGrp="1"/>
          </p:cNvSpPr>
          <p:nvPr>
            <p:ph type="dt" sz="half" idx="10"/>
          </p:nvPr>
        </p:nvSpPr>
        <p:spPr>
          <a:xfrm>
            <a:off x="108828" y="6424764"/>
            <a:ext cx="969085" cy="365125"/>
          </a:xfrm>
        </p:spPr>
        <p:txBody>
          <a:bodyPr/>
          <a:lstStyle/>
          <a:p>
            <a:pPr algn="l"/>
            <a:r>
              <a:rPr lang="cs-CZ" smtClean="0"/>
              <a:t>12.11.2019</a:t>
            </a:r>
            <a:endParaRPr lang="en-US" dirty="0"/>
          </a:p>
        </p:txBody>
      </p:sp>
      <p:sp>
        <p:nvSpPr>
          <p:cNvPr id="8" name="Footer Placeholder 7"/>
          <p:cNvSpPr>
            <a:spLocks noGrp="1"/>
          </p:cNvSpPr>
          <p:nvPr>
            <p:ph type="ftr" sz="quarter" idx="11"/>
          </p:nvPr>
        </p:nvSpPr>
        <p:spPr>
          <a:xfrm>
            <a:off x="2112074" y="6538912"/>
            <a:ext cx="5035153" cy="365125"/>
          </a:xfrm>
        </p:spPr>
        <p:txBody>
          <a:bodyPr/>
          <a:lstStyle/>
          <a:p>
            <a:r>
              <a:rPr lang="en-US" smtClean="0"/>
              <a:t>SP, IEEE RT School, 10.-15.2019, Kuala Lumpur, Malaysia</a:t>
            </a:r>
            <a:endParaRPr lang="en-US" dirty="0"/>
          </a:p>
        </p:txBody>
      </p:sp>
      <p:pic>
        <p:nvPicPr>
          <p:cNvPr id="18" name="Picture 3"/>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7147228" y="56609"/>
            <a:ext cx="1056176" cy="3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751863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Date Placeholder 1"/>
          <p:cNvSpPr>
            <a:spLocks noGrp="1"/>
          </p:cNvSpPr>
          <p:nvPr>
            <p:ph type="dt" sz="quarter" idx="10"/>
          </p:nvPr>
        </p:nvSpPr>
        <p:spPr>
          <a:xfrm>
            <a:off x="149225" y="6470650"/>
            <a:ext cx="1069975" cy="365125"/>
          </a:xfrm>
        </p:spPr>
        <p:txBody>
          <a:bodyPr/>
          <a:lstStyle/>
          <a:p>
            <a:pPr>
              <a:defRPr/>
            </a:pPr>
            <a:r>
              <a:rPr lang="cs-CZ" smtClean="0"/>
              <a:t>12.11.2019</a:t>
            </a:r>
            <a:endParaRPr lang="en-US" dirty="0"/>
          </a:p>
        </p:txBody>
      </p:sp>
      <p:sp>
        <p:nvSpPr>
          <p:cNvPr id="14" name="Footer Placeholder 2"/>
          <p:cNvSpPr>
            <a:spLocks noGrp="1"/>
          </p:cNvSpPr>
          <p:nvPr>
            <p:ph type="ftr" sz="quarter" idx="11"/>
          </p:nvPr>
        </p:nvSpPr>
        <p:spPr>
          <a:xfrm>
            <a:off x="1219200" y="6492875"/>
            <a:ext cx="6886575" cy="365125"/>
          </a:xfrm>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algn="ctr" eaLnBrk="0" fontAlgn="base" hangingPunct="0">
              <a:spcBef>
                <a:spcPct val="0"/>
              </a:spcBef>
              <a:spcAft>
                <a:spcPct val="0"/>
              </a:spcAft>
              <a:defRPr>
                <a:solidFill>
                  <a:schemeClr val="tx1"/>
                </a:solidFill>
                <a:latin typeface="Arial" charset="0"/>
                <a:ea typeface="ＭＳ Ｐゴシック" charset="0"/>
              </a:defRPr>
            </a:lvl6pPr>
            <a:lvl7pPr marL="2971800" indent="-228600" algn="ctr" eaLnBrk="0" fontAlgn="base" hangingPunct="0">
              <a:spcBef>
                <a:spcPct val="0"/>
              </a:spcBef>
              <a:spcAft>
                <a:spcPct val="0"/>
              </a:spcAft>
              <a:defRPr>
                <a:solidFill>
                  <a:schemeClr val="tx1"/>
                </a:solidFill>
                <a:latin typeface="Arial" charset="0"/>
                <a:ea typeface="ＭＳ Ｐゴシック" charset="0"/>
              </a:defRPr>
            </a:lvl7pPr>
            <a:lvl8pPr marL="3429000" indent="-228600" algn="ctr" eaLnBrk="0" fontAlgn="base" hangingPunct="0">
              <a:spcBef>
                <a:spcPct val="0"/>
              </a:spcBef>
              <a:spcAft>
                <a:spcPct val="0"/>
              </a:spcAft>
              <a:defRPr>
                <a:solidFill>
                  <a:schemeClr val="tx1"/>
                </a:solidFill>
                <a:latin typeface="Arial" charset="0"/>
                <a:ea typeface="ＭＳ Ｐゴシック" charset="0"/>
              </a:defRPr>
            </a:lvl8pPr>
            <a:lvl9pPr marL="3886200" indent="-228600" algn="ctr"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r>
              <a:rPr lang="cs-CZ" smtClean="0"/>
              <a:t>SP, IEEE RT School, 10.-15.2019, Kuala Lumpur, Malaysia</a:t>
            </a:r>
            <a:endParaRPr lang="en-US" dirty="0" smtClean="0"/>
          </a:p>
        </p:txBody>
      </p:sp>
      <p:sp>
        <p:nvSpPr>
          <p:cNvPr id="141315" name="Rectangle 3"/>
          <p:cNvSpPr>
            <a:spLocks noGrp="1" noChangeArrowheads="1"/>
          </p:cNvSpPr>
          <p:nvPr>
            <p:ph type="title" idx="4294967295"/>
          </p:nvPr>
        </p:nvSpPr>
        <p:spPr>
          <a:xfrm>
            <a:off x="847725" y="434975"/>
            <a:ext cx="7589838" cy="661988"/>
          </a:xfrm>
        </p:spPr>
        <p:txBody>
          <a:bodyPr>
            <a:normAutofit fontScale="90000"/>
          </a:bodyPr>
          <a:lstStyle/>
          <a:p>
            <a:pPr algn="ctr" eaLnBrk="1" hangingPunct="1">
              <a:defRPr/>
            </a:pPr>
            <a:r>
              <a:rPr lang="en-US" sz="2800" dirty="0">
                <a:effectLst>
                  <a:outerShdw blurRad="38100" dist="38100" dir="2700000" algn="tl">
                    <a:srgbClr val="DDDDDD"/>
                  </a:outerShdw>
                </a:effectLst>
                <a:latin typeface="Tahoma" charset="0"/>
                <a:ea typeface="ＭＳ Ｐゴシック" charset="0"/>
                <a:cs typeface="Arial" charset="0"/>
              </a:rPr>
              <a:t>About development of R/O  interfaces for </a:t>
            </a:r>
            <a:r>
              <a:rPr lang="en-US" sz="2800" dirty="0" smtClean="0">
                <a:effectLst>
                  <a:outerShdw blurRad="38100" dist="38100" dir="2700000" algn="tl">
                    <a:srgbClr val="DDDDDD"/>
                  </a:outerShdw>
                </a:effectLst>
                <a:latin typeface="Tahoma" charset="0"/>
                <a:ea typeface="ＭＳ Ｐゴシック" charset="0"/>
                <a:cs typeface="Arial" charset="0"/>
              </a:rPr>
              <a:t/>
            </a:r>
            <a:br>
              <a:rPr lang="en-US" sz="2800" dirty="0" smtClean="0">
                <a:effectLst>
                  <a:outerShdw blurRad="38100" dist="38100" dir="2700000" algn="tl">
                    <a:srgbClr val="DDDDDD"/>
                  </a:outerShdw>
                </a:effectLst>
                <a:latin typeface="Tahoma" charset="0"/>
                <a:ea typeface="ＭＳ Ｐゴシック" charset="0"/>
                <a:cs typeface="Arial" charset="0"/>
              </a:rPr>
            </a:br>
            <a:r>
              <a:rPr lang="en-US" sz="2800" dirty="0" err="1" smtClean="0">
                <a:effectLst>
                  <a:outerShdw blurRad="38100" dist="38100" dir="2700000" algn="tl">
                    <a:srgbClr val="DDDDDD"/>
                  </a:outerShdw>
                </a:effectLst>
                <a:latin typeface="Tahoma" charset="0"/>
                <a:ea typeface="ＭＳ Ｐゴシック" charset="0"/>
                <a:cs typeface="Arial" charset="0"/>
              </a:rPr>
              <a:t>Medipix</a:t>
            </a:r>
            <a:r>
              <a:rPr lang="en-US" sz="2800" dirty="0">
                <a:effectLst>
                  <a:outerShdw blurRad="38100" dist="38100" dir="2700000" algn="tl">
                    <a:srgbClr val="DDDDDD"/>
                  </a:outerShdw>
                </a:effectLst>
                <a:latin typeface="Tahoma" charset="0"/>
                <a:ea typeface="ＭＳ Ｐゴシック" charset="0"/>
                <a:cs typeface="Arial" charset="0"/>
              </a:rPr>
              <a:t>/</a:t>
            </a:r>
            <a:r>
              <a:rPr lang="en-US" sz="2800" dirty="0" err="1">
                <a:effectLst>
                  <a:outerShdw blurRad="38100" dist="38100" dir="2700000" algn="tl">
                    <a:srgbClr val="DDDDDD"/>
                  </a:outerShdw>
                </a:effectLst>
                <a:latin typeface="Tahoma" charset="0"/>
                <a:ea typeface="ＭＳ Ｐゴシック" charset="0"/>
                <a:cs typeface="Arial" charset="0"/>
              </a:rPr>
              <a:t>Timepix</a:t>
            </a:r>
            <a:r>
              <a:rPr lang="en-US" sz="2800" dirty="0">
                <a:effectLst>
                  <a:outerShdw blurRad="38100" dist="38100" dir="2700000" algn="tl">
                    <a:srgbClr val="DDDDDD"/>
                  </a:outerShdw>
                </a:effectLst>
                <a:latin typeface="Tahoma" charset="0"/>
                <a:ea typeface="ＭＳ Ｐゴシック" charset="0"/>
                <a:cs typeface="Arial" charset="0"/>
              </a:rPr>
              <a:t> devices</a:t>
            </a:r>
          </a:p>
        </p:txBody>
      </p:sp>
      <p:sp>
        <p:nvSpPr>
          <p:cNvPr id="15364" name="Text Box 419"/>
          <p:cNvSpPr txBox="1">
            <a:spLocks noChangeArrowheads="1"/>
          </p:cNvSpPr>
          <p:nvPr/>
        </p:nvSpPr>
        <p:spPr bwMode="auto">
          <a:xfrm>
            <a:off x="554038" y="2068513"/>
            <a:ext cx="2046287" cy="3662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61950" indent="-3619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defRPr/>
            </a:pPr>
            <a:r>
              <a:rPr lang="en-US" sz="2000" b="1" dirty="0" smtClean="0"/>
              <a:t>HISTORY</a:t>
            </a:r>
          </a:p>
          <a:p>
            <a:pPr algn="l" eaLnBrk="1" hangingPunct="1">
              <a:defRPr/>
            </a:pPr>
            <a:r>
              <a:rPr lang="en-US" sz="2000" b="1" dirty="0" smtClean="0"/>
              <a:t>1995-2011:</a:t>
            </a:r>
          </a:p>
          <a:p>
            <a:pPr algn="l" eaLnBrk="1" hangingPunct="1">
              <a:defRPr/>
            </a:pPr>
            <a:endParaRPr lang="en-US" sz="1600" b="1" dirty="0" smtClean="0"/>
          </a:p>
          <a:p>
            <a:pPr algn="l" eaLnBrk="1" hangingPunct="1">
              <a:defRPr/>
            </a:pPr>
            <a:r>
              <a:rPr lang="en-US" sz="1600" b="1" dirty="0" smtClean="0"/>
              <a:t>MAMOGRAPHY</a:t>
            </a:r>
          </a:p>
          <a:p>
            <a:pPr algn="l" eaLnBrk="1" hangingPunct="1">
              <a:defRPr/>
            </a:pPr>
            <a:endParaRPr lang="en-US" sz="1600" b="1" dirty="0" smtClean="0"/>
          </a:p>
          <a:p>
            <a:pPr marL="0" indent="0" algn="l" eaLnBrk="1" hangingPunct="1">
              <a:defRPr/>
            </a:pPr>
            <a:r>
              <a:rPr lang="en-US" sz="1600" b="1" dirty="0" smtClean="0"/>
              <a:t>- CAMAC/VME</a:t>
            </a:r>
          </a:p>
          <a:p>
            <a:pPr algn="l" eaLnBrk="1" hangingPunct="1">
              <a:defRPr/>
            </a:pPr>
            <a:r>
              <a:rPr lang="en-US" sz="1600" b="1" dirty="0" smtClean="0"/>
              <a:t>- MUROS (NIKHEF)</a:t>
            </a:r>
          </a:p>
          <a:p>
            <a:pPr algn="l" eaLnBrk="1" hangingPunct="1">
              <a:defRPr/>
            </a:pPr>
            <a:r>
              <a:rPr lang="en-US" sz="1600" b="1" dirty="0" smtClean="0"/>
              <a:t>- USB1 (IEAP)</a:t>
            </a:r>
          </a:p>
          <a:p>
            <a:pPr algn="l" eaLnBrk="1" hangingPunct="1">
              <a:defRPr/>
            </a:pPr>
            <a:r>
              <a:rPr lang="en-US" sz="1600" b="1" dirty="0" smtClean="0"/>
              <a:t>- USB Lite (IEAP)</a:t>
            </a:r>
          </a:p>
          <a:p>
            <a:pPr marL="0" indent="0" algn="l" eaLnBrk="1" hangingPunct="1">
              <a:defRPr/>
            </a:pPr>
            <a:r>
              <a:rPr lang="en-US" sz="1600" b="1" dirty="0" smtClean="0"/>
              <a:t>- RUIN (IEAP)</a:t>
            </a:r>
          </a:p>
          <a:p>
            <a:pPr algn="l" eaLnBrk="1" hangingPunct="1">
              <a:defRPr/>
            </a:pPr>
            <a:r>
              <a:rPr lang="en-US" sz="1600" b="1" dirty="0" smtClean="0"/>
              <a:t>- MARS (NZ)</a:t>
            </a:r>
          </a:p>
          <a:p>
            <a:pPr marL="0" indent="0" algn="l" eaLnBrk="1" hangingPunct="1">
              <a:defRPr/>
            </a:pPr>
            <a:r>
              <a:rPr lang="cs-CZ" sz="1600" b="1" dirty="0" smtClean="0"/>
              <a:t>- USB2 (IEAP)</a:t>
            </a:r>
          </a:p>
          <a:p>
            <a:pPr marL="0" indent="0" algn="l" eaLnBrk="1" hangingPunct="1">
              <a:defRPr/>
            </a:pPr>
            <a:r>
              <a:rPr lang="cs-CZ" sz="1600" b="1" dirty="0" smtClean="0"/>
              <a:t>- TPX Lite (IEAP)</a:t>
            </a:r>
          </a:p>
          <a:p>
            <a:pPr algn="l" eaLnBrk="1" hangingPunct="1">
              <a:defRPr/>
            </a:pPr>
            <a:endParaRPr lang="cs-CZ" sz="1600" b="1" dirty="0" smtClean="0"/>
          </a:p>
        </p:txBody>
      </p:sp>
      <p:grpSp>
        <p:nvGrpSpPr>
          <p:cNvPr id="2" name="Group 14"/>
          <p:cNvGrpSpPr>
            <a:grpSpLocks/>
          </p:cNvGrpSpPr>
          <p:nvPr/>
        </p:nvGrpSpPr>
        <p:grpSpPr bwMode="auto">
          <a:xfrm>
            <a:off x="2600325" y="1201738"/>
            <a:ext cx="3468688" cy="5224462"/>
            <a:chOff x="2600298" y="1201707"/>
            <a:chExt cx="3468735" cy="5223827"/>
          </a:xfrm>
        </p:grpSpPr>
        <p:pic>
          <p:nvPicPr>
            <p:cNvPr id="5123" name="Picture 3" descr="F:\Obrazky\IMG_4607.JPG"/>
            <p:cNvPicPr>
              <a:picLocks noChangeAspect="1" noChangeArrowheads="1"/>
            </p:cNvPicPr>
            <p:nvPr/>
          </p:nvPicPr>
          <p:blipFill>
            <a:blip r:embed="rId3" cstate="print"/>
            <a:srcRect/>
            <a:stretch>
              <a:fillRect/>
            </a:stretch>
          </p:blipFill>
          <p:spPr bwMode="auto">
            <a:xfrm rot="16200000">
              <a:off x="1722752" y="2079253"/>
              <a:ext cx="5223827" cy="34687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Box 9"/>
            <p:cNvSpPr txBox="1"/>
            <p:nvPr/>
          </p:nvSpPr>
          <p:spPr>
            <a:xfrm>
              <a:off x="2614369" y="5802345"/>
              <a:ext cx="1712328" cy="584775"/>
            </a:xfrm>
            <a:prstGeom prst="rect">
              <a:avLst/>
            </a:prstGeom>
            <a:noFill/>
          </p:spPr>
          <p:txBody>
            <a:bodyPr wrap="none">
              <a:spAutoFit/>
            </a:bodyPr>
            <a:lstStyle/>
            <a:p>
              <a:pPr>
                <a:defRPr/>
              </a:pPr>
              <a:r>
                <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ea typeface="+mn-ea"/>
                  <a:cs typeface="+mn-cs"/>
                </a:rPr>
                <a:t>CAMAC</a:t>
              </a:r>
              <a:endParaRPr lang="cs-CZ" sz="3200" dirty="0">
                <a:ln w="18415" cmpd="sng">
                  <a:solidFill>
                    <a:srgbClr val="FFFFFF"/>
                  </a:solidFill>
                  <a:prstDash val="solid"/>
                </a:ln>
                <a:solidFill>
                  <a:srgbClr val="FFFFFF"/>
                </a:solidFill>
                <a:effectLst>
                  <a:outerShdw blurRad="63500" dir="3600000" algn="tl" rotWithShape="0">
                    <a:srgbClr val="000000">
                      <a:alpha val="70000"/>
                    </a:srgbClr>
                  </a:outerShdw>
                </a:effectLst>
                <a:ea typeface="+mn-ea"/>
                <a:cs typeface="+mn-cs"/>
              </a:endParaRPr>
            </a:p>
          </p:txBody>
        </p:sp>
      </p:grpSp>
      <p:grpSp>
        <p:nvGrpSpPr>
          <p:cNvPr id="3" name="Group 13"/>
          <p:cNvGrpSpPr>
            <a:grpSpLocks/>
          </p:cNvGrpSpPr>
          <p:nvPr/>
        </p:nvGrpSpPr>
        <p:grpSpPr bwMode="auto">
          <a:xfrm>
            <a:off x="3805238" y="1384300"/>
            <a:ext cx="4300537" cy="2855913"/>
            <a:chOff x="3549636" y="2151045"/>
            <a:chExt cx="4300847" cy="2855857"/>
          </a:xfrm>
        </p:grpSpPr>
        <p:pic>
          <p:nvPicPr>
            <p:cNvPr id="5124" name="Picture 4" descr="F:\Obrazky\IMG_4605.JPG"/>
            <p:cNvPicPr>
              <a:picLocks noChangeAspect="1" noChangeArrowheads="1"/>
            </p:cNvPicPr>
            <p:nvPr/>
          </p:nvPicPr>
          <p:blipFill>
            <a:blip r:embed="rId4" cstate="print"/>
            <a:srcRect/>
            <a:stretch>
              <a:fillRect/>
            </a:stretch>
          </p:blipFill>
          <p:spPr bwMode="auto">
            <a:xfrm>
              <a:off x="3549636" y="2151045"/>
              <a:ext cx="4300847" cy="285585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TextBox 11"/>
            <p:cNvSpPr txBox="1"/>
            <p:nvPr/>
          </p:nvSpPr>
          <p:spPr>
            <a:xfrm>
              <a:off x="5703903" y="2552688"/>
              <a:ext cx="2053768" cy="584775"/>
            </a:xfrm>
            <a:prstGeom prst="rect">
              <a:avLst/>
            </a:prstGeom>
            <a:noFill/>
          </p:spPr>
          <p:txBody>
            <a:bodyPr wrap="none">
              <a:spAutoFit/>
            </a:bodyPr>
            <a:lstStyle/>
            <a:p>
              <a:pPr>
                <a:defRPr/>
              </a:pPr>
              <a:r>
                <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ea typeface="+mn-ea"/>
                  <a:cs typeface="+mn-cs"/>
                </a:rPr>
                <a:t>MUROS 1</a:t>
              </a:r>
              <a:endParaRPr lang="cs-CZ" sz="3200" dirty="0">
                <a:ln w="18415" cmpd="sng">
                  <a:solidFill>
                    <a:srgbClr val="FFFFFF"/>
                  </a:solidFill>
                  <a:prstDash val="solid"/>
                </a:ln>
                <a:solidFill>
                  <a:srgbClr val="FFFFFF"/>
                </a:solidFill>
                <a:effectLst>
                  <a:outerShdw blurRad="63500" dir="3600000" algn="tl" rotWithShape="0">
                    <a:srgbClr val="000000">
                      <a:alpha val="70000"/>
                    </a:srgbClr>
                  </a:outerShdw>
                </a:effectLst>
                <a:ea typeface="+mn-ea"/>
                <a:cs typeface="+mn-cs"/>
              </a:endParaRPr>
            </a:p>
          </p:txBody>
        </p:sp>
      </p:grpSp>
      <p:grpSp>
        <p:nvGrpSpPr>
          <p:cNvPr id="4" name="Group 16"/>
          <p:cNvGrpSpPr>
            <a:grpSpLocks/>
          </p:cNvGrpSpPr>
          <p:nvPr/>
        </p:nvGrpSpPr>
        <p:grpSpPr bwMode="auto">
          <a:xfrm>
            <a:off x="4718050" y="3173413"/>
            <a:ext cx="4094163" cy="2957512"/>
            <a:chOff x="4718052" y="3173409"/>
            <a:chExt cx="4093992" cy="2958120"/>
          </a:xfrm>
        </p:grpSpPr>
        <p:pic>
          <p:nvPicPr>
            <p:cNvPr id="5125" name="Picture 5" descr="F:\Obrazky\Foto\IMG_1182.jpg"/>
            <p:cNvPicPr>
              <a:picLocks noChangeAspect="1" noChangeArrowheads="1"/>
            </p:cNvPicPr>
            <p:nvPr/>
          </p:nvPicPr>
          <p:blipFill>
            <a:blip r:embed="rId5" cstate="print"/>
            <a:srcRect/>
            <a:stretch>
              <a:fillRect/>
            </a:stretch>
          </p:blipFill>
          <p:spPr bwMode="auto">
            <a:xfrm>
              <a:off x="4900617" y="3173409"/>
              <a:ext cx="3911427" cy="293366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6" name="TextBox 15"/>
            <p:cNvSpPr txBox="1"/>
            <p:nvPr/>
          </p:nvSpPr>
          <p:spPr>
            <a:xfrm>
              <a:off x="4718052" y="5546754"/>
              <a:ext cx="2300319" cy="584775"/>
            </a:xfrm>
            <a:prstGeom prst="rect">
              <a:avLst/>
            </a:prstGeom>
            <a:noFill/>
          </p:spPr>
          <p:txBody>
            <a:bodyPr>
              <a:spAutoFit/>
            </a:bodyPr>
            <a:lstStyle/>
            <a:p>
              <a:pPr>
                <a:defRPr/>
              </a:pPr>
              <a:r>
                <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ea typeface="+mn-ea"/>
                  <a:cs typeface="+mn-cs"/>
                </a:rPr>
                <a:t>USB </a:t>
              </a:r>
              <a:r>
                <a:rPr lang="en-US" sz="3200" dirty="0" err="1">
                  <a:ln w="18415" cmpd="sng">
                    <a:solidFill>
                      <a:srgbClr val="FFFFFF"/>
                    </a:solidFill>
                    <a:prstDash val="solid"/>
                  </a:ln>
                  <a:solidFill>
                    <a:srgbClr val="FFFFFF"/>
                  </a:solidFill>
                  <a:effectLst>
                    <a:outerShdw blurRad="63500" dir="3600000" algn="tl" rotWithShape="0">
                      <a:srgbClr val="000000">
                        <a:alpha val="70000"/>
                      </a:srgbClr>
                    </a:outerShdw>
                  </a:effectLst>
                  <a:ea typeface="+mn-ea"/>
                  <a:cs typeface="+mn-cs"/>
                </a:rPr>
                <a:t>Lite</a:t>
              </a:r>
              <a:endParaRPr lang="cs-CZ" sz="3200" dirty="0">
                <a:ln w="18415" cmpd="sng">
                  <a:solidFill>
                    <a:srgbClr val="FFFFFF"/>
                  </a:solidFill>
                  <a:prstDash val="solid"/>
                </a:ln>
                <a:solidFill>
                  <a:srgbClr val="FFFFFF"/>
                </a:solidFill>
                <a:effectLst>
                  <a:outerShdw blurRad="63500" dir="3600000" algn="tl" rotWithShape="0">
                    <a:srgbClr val="000000">
                      <a:alpha val="70000"/>
                    </a:srgbClr>
                  </a:outerShdw>
                </a:effectLst>
                <a:ea typeface="+mn-ea"/>
                <a:cs typeface="+mn-cs"/>
              </a:endParaRPr>
            </a:p>
          </p:txBody>
        </p:sp>
      </p:grpSp>
      <p:sp>
        <p:nvSpPr>
          <p:cNvPr id="15" name="Obdélník 14"/>
          <p:cNvSpPr/>
          <p:nvPr/>
        </p:nvSpPr>
        <p:spPr bwMode="auto">
          <a:xfrm>
            <a:off x="8524875" y="6721474"/>
            <a:ext cx="287338" cy="123825"/>
          </a:xfrm>
          <a:prstGeom prst="rect">
            <a:avLst/>
          </a:prstGeom>
          <a:solidFill>
            <a:srgbClr val="FFFFFF"/>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a:defRPr/>
            </a:pPr>
            <a:endParaRPr lang="cs-CZ">
              <a:cs typeface="+mn-cs"/>
            </a:endParaRPr>
          </a:p>
        </p:txBody>
      </p:sp>
      <p:sp>
        <p:nvSpPr>
          <p:cNvPr id="5" name="Slide Number Placeholder 4"/>
          <p:cNvSpPr>
            <a:spLocks noGrp="1"/>
          </p:cNvSpPr>
          <p:nvPr>
            <p:ph type="sldNum" sz="quarter" idx="12"/>
          </p:nvPr>
        </p:nvSpPr>
        <p:spPr/>
        <p:txBody>
          <a:bodyPr/>
          <a:lstStyle/>
          <a:p>
            <a:fld id="{5DC35A4D-DA29-6844-8EF2-A1323A5EBFDC}" type="slidenum">
              <a:rPr lang="en-US" smtClean="0">
                <a:solidFill>
                  <a:srgbClr val="40458C">
                    <a:tint val="75000"/>
                  </a:srgbClr>
                </a:solidFill>
              </a:rPr>
              <a:pPr/>
              <a:t>5</a:t>
            </a:fld>
            <a:endParaRPr lang="en-US">
              <a:solidFill>
                <a:srgbClr val="40458C">
                  <a:tint val="75000"/>
                </a:srgbClr>
              </a:solidFill>
            </a:endParaRPr>
          </a:p>
        </p:txBody>
      </p:sp>
    </p:spTree>
    <p:extLst>
      <p:ext uri="{BB962C8B-B14F-4D97-AF65-F5344CB8AC3E}">
        <p14:creationId xmlns:p14="http://schemas.microsoft.com/office/powerpoint/2010/main" val="16170880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7913" y="66044"/>
            <a:ext cx="6940550" cy="1143000"/>
          </a:xfrm>
        </p:spPr>
        <p:txBody>
          <a:bodyPr>
            <a:normAutofit/>
          </a:bodyPr>
          <a:lstStyle/>
          <a:p>
            <a:pPr algn="ctr"/>
            <a:r>
              <a:rPr lang="cs-CZ" sz="3200" b="1" dirty="0" smtClean="0"/>
              <a:t>Alphas</a:t>
            </a:r>
            <a:r>
              <a:rPr lang="cs-CZ" sz="3200" dirty="0" smtClean="0"/>
              <a:t> with </a:t>
            </a:r>
            <a:r>
              <a:rPr lang="cs-CZ" sz="3200" dirty="0" err="1" smtClean="0"/>
              <a:t>different</a:t>
            </a:r>
            <a:r>
              <a:rPr lang="cs-CZ" sz="3200" dirty="0" smtClean="0"/>
              <a:t> </a:t>
            </a:r>
            <a:br>
              <a:rPr lang="cs-CZ" sz="3200" dirty="0" smtClean="0"/>
            </a:br>
            <a:r>
              <a:rPr lang="cs-CZ" sz="3200" dirty="0" err="1" smtClean="0"/>
              <a:t>energies</a:t>
            </a:r>
            <a:r>
              <a:rPr lang="cs-CZ" sz="3200" dirty="0" smtClean="0"/>
              <a:t>: 90 degrees</a:t>
            </a:r>
            <a:endParaRPr lang="en-US" sz="3200" dirty="0"/>
          </a:p>
        </p:txBody>
      </p:sp>
      <p:grpSp>
        <p:nvGrpSpPr>
          <p:cNvPr id="4" name="Group 3"/>
          <p:cNvGrpSpPr/>
          <p:nvPr/>
        </p:nvGrpSpPr>
        <p:grpSpPr>
          <a:xfrm>
            <a:off x="629981" y="1236232"/>
            <a:ext cx="2397685" cy="2520000"/>
            <a:chOff x="-587291" y="1491458"/>
            <a:chExt cx="2397685" cy="252000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7291" y="1491458"/>
              <a:ext cx="2397685" cy="2520000"/>
            </a:xfrm>
            <a:prstGeom prst="rect">
              <a:avLst/>
            </a:prstGeom>
          </p:spPr>
        </p:pic>
        <p:sp>
          <p:nvSpPr>
            <p:cNvPr id="15" name="TextBox 14"/>
            <p:cNvSpPr txBox="1"/>
            <p:nvPr/>
          </p:nvSpPr>
          <p:spPr>
            <a:xfrm>
              <a:off x="-64997" y="2386433"/>
              <a:ext cx="1504601" cy="461665"/>
            </a:xfrm>
            <a:prstGeom prst="rect">
              <a:avLst/>
            </a:prstGeom>
            <a:noFill/>
          </p:spPr>
          <p:txBody>
            <a:bodyPr wrap="square" rtlCol="0">
              <a:spAutoFit/>
            </a:bodyPr>
            <a:lstStyle/>
            <a:p>
              <a:r>
                <a:rPr lang="cs-CZ" dirty="0" smtClean="0">
                  <a:solidFill>
                    <a:schemeClr val="bg1"/>
                  </a:solidFill>
                </a:rPr>
                <a:t>50 MeV/u</a:t>
              </a:r>
              <a:endParaRPr lang="en-US" dirty="0">
                <a:solidFill>
                  <a:schemeClr val="bg1"/>
                </a:solidFill>
              </a:endParaRPr>
            </a:p>
          </p:txBody>
        </p:sp>
      </p:grpSp>
      <p:grpSp>
        <p:nvGrpSpPr>
          <p:cNvPr id="8" name="Group 7"/>
          <p:cNvGrpSpPr/>
          <p:nvPr/>
        </p:nvGrpSpPr>
        <p:grpSpPr>
          <a:xfrm>
            <a:off x="3497166" y="1225052"/>
            <a:ext cx="2397685" cy="2520000"/>
            <a:chOff x="3082389" y="1491258"/>
            <a:chExt cx="2397685" cy="252000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2389" y="1491258"/>
              <a:ext cx="2397685" cy="2520000"/>
            </a:xfrm>
            <a:prstGeom prst="rect">
              <a:avLst/>
            </a:prstGeom>
          </p:spPr>
        </p:pic>
        <p:sp>
          <p:nvSpPr>
            <p:cNvPr id="21" name="TextBox 20"/>
            <p:cNvSpPr txBox="1"/>
            <p:nvPr/>
          </p:nvSpPr>
          <p:spPr>
            <a:xfrm>
              <a:off x="3603722" y="1585343"/>
              <a:ext cx="1558517" cy="461665"/>
            </a:xfrm>
            <a:prstGeom prst="rect">
              <a:avLst/>
            </a:prstGeom>
            <a:noFill/>
          </p:spPr>
          <p:txBody>
            <a:bodyPr wrap="square" rtlCol="0">
              <a:spAutoFit/>
            </a:bodyPr>
            <a:lstStyle/>
            <a:p>
              <a:r>
                <a:rPr lang="cs-CZ" dirty="0" smtClean="0">
                  <a:solidFill>
                    <a:schemeClr val="bg1"/>
                  </a:solidFill>
                </a:rPr>
                <a:t>80 MeV/u</a:t>
              </a:r>
              <a:endParaRPr lang="en-US" dirty="0">
                <a:solidFill>
                  <a:schemeClr val="bg1"/>
                </a:solidFill>
              </a:endParaRPr>
            </a:p>
          </p:txBody>
        </p:sp>
      </p:grpSp>
      <p:grpSp>
        <p:nvGrpSpPr>
          <p:cNvPr id="9" name="Group 8"/>
          <p:cNvGrpSpPr/>
          <p:nvPr/>
        </p:nvGrpSpPr>
        <p:grpSpPr>
          <a:xfrm>
            <a:off x="6446046" y="1236232"/>
            <a:ext cx="2397685" cy="2520000"/>
            <a:chOff x="6300184" y="1367328"/>
            <a:chExt cx="2397685" cy="2520000"/>
          </a:xfrm>
        </p:grpSpPr>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0184" y="1367328"/>
              <a:ext cx="2397685" cy="2520000"/>
            </a:xfrm>
            <a:prstGeom prst="rect">
              <a:avLst/>
            </a:prstGeom>
          </p:spPr>
        </p:pic>
        <p:sp>
          <p:nvSpPr>
            <p:cNvPr id="22" name="TextBox 21"/>
            <p:cNvSpPr txBox="1"/>
            <p:nvPr/>
          </p:nvSpPr>
          <p:spPr>
            <a:xfrm>
              <a:off x="6753611" y="2976593"/>
              <a:ext cx="1649027" cy="461665"/>
            </a:xfrm>
            <a:prstGeom prst="rect">
              <a:avLst/>
            </a:prstGeom>
            <a:noFill/>
          </p:spPr>
          <p:txBody>
            <a:bodyPr wrap="square" rtlCol="0">
              <a:spAutoFit/>
            </a:bodyPr>
            <a:lstStyle/>
            <a:p>
              <a:r>
                <a:rPr lang="cs-CZ" dirty="0" smtClean="0">
                  <a:solidFill>
                    <a:schemeClr val="bg1"/>
                  </a:solidFill>
                </a:rPr>
                <a:t>115 MeV/u</a:t>
              </a:r>
              <a:endParaRPr lang="en-US" dirty="0">
                <a:solidFill>
                  <a:schemeClr val="bg1"/>
                </a:solidFill>
              </a:endParaRPr>
            </a:p>
          </p:txBody>
        </p:sp>
      </p:grpSp>
      <p:grpSp>
        <p:nvGrpSpPr>
          <p:cNvPr id="16" name="Group 15"/>
          <p:cNvGrpSpPr/>
          <p:nvPr/>
        </p:nvGrpSpPr>
        <p:grpSpPr>
          <a:xfrm>
            <a:off x="1996998" y="3795988"/>
            <a:ext cx="2397661" cy="2520000"/>
            <a:chOff x="6300196" y="1650484"/>
            <a:chExt cx="2397661" cy="2520000"/>
          </a:xfrm>
        </p:grpSpPr>
        <p:pic>
          <p:nvPicPr>
            <p:cNvPr id="17" name="Pictur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00196" y="1650484"/>
              <a:ext cx="2397661" cy="2520000"/>
            </a:xfrm>
            <a:prstGeom prst="rect">
              <a:avLst/>
            </a:prstGeom>
          </p:spPr>
        </p:pic>
        <p:sp>
          <p:nvSpPr>
            <p:cNvPr id="19" name="TextBox 18"/>
            <p:cNvSpPr txBox="1"/>
            <p:nvPr/>
          </p:nvSpPr>
          <p:spPr>
            <a:xfrm>
              <a:off x="6749795" y="3242551"/>
              <a:ext cx="1670527" cy="461665"/>
            </a:xfrm>
            <a:prstGeom prst="rect">
              <a:avLst/>
            </a:prstGeom>
            <a:noFill/>
          </p:spPr>
          <p:txBody>
            <a:bodyPr wrap="square" rtlCol="0">
              <a:spAutoFit/>
            </a:bodyPr>
            <a:lstStyle/>
            <a:p>
              <a:r>
                <a:rPr lang="cs-CZ" dirty="0" smtClean="0">
                  <a:solidFill>
                    <a:schemeClr val="bg1"/>
                  </a:solidFill>
                </a:rPr>
                <a:t>185 MeV/u</a:t>
              </a:r>
              <a:endParaRPr lang="en-US" dirty="0">
                <a:solidFill>
                  <a:schemeClr val="bg1"/>
                </a:solidFill>
              </a:endParaRPr>
            </a:p>
          </p:txBody>
        </p:sp>
      </p:grpSp>
      <p:grpSp>
        <p:nvGrpSpPr>
          <p:cNvPr id="20" name="Group 19"/>
          <p:cNvGrpSpPr/>
          <p:nvPr/>
        </p:nvGrpSpPr>
        <p:grpSpPr>
          <a:xfrm>
            <a:off x="4889320" y="3795988"/>
            <a:ext cx="2397661" cy="2520000"/>
            <a:chOff x="6538408" y="1236775"/>
            <a:chExt cx="2397661" cy="2520000"/>
          </a:xfrm>
        </p:grpSpPr>
        <p:pic>
          <p:nvPicPr>
            <p:cNvPr id="23" name="Picture 2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38408" y="1236775"/>
              <a:ext cx="2397661" cy="2520000"/>
            </a:xfrm>
            <a:prstGeom prst="rect">
              <a:avLst/>
            </a:prstGeom>
          </p:spPr>
        </p:pic>
        <p:sp>
          <p:nvSpPr>
            <p:cNvPr id="25" name="TextBox 24"/>
            <p:cNvSpPr txBox="1"/>
            <p:nvPr/>
          </p:nvSpPr>
          <p:spPr>
            <a:xfrm>
              <a:off x="7016940" y="1442746"/>
              <a:ext cx="1660703" cy="461665"/>
            </a:xfrm>
            <a:prstGeom prst="rect">
              <a:avLst/>
            </a:prstGeom>
            <a:noFill/>
          </p:spPr>
          <p:txBody>
            <a:bodyPr wrap="square" rtlCol="0">
              <a:spAutoFit/>
            </a:bodyPr>
            <a:lstStyle/>
            <a:p>
              <a:r>
                <a:rPr lang="cs-CZ" dirty="0" smtClean="0">
                  <a:solidFill>
                    <a:schemeClr val="bg1"/>
                  </a:solidFill>
                </a:rPr>
                <a:t>221 MeV/u</a:t>
              </a:r>
              <a:endParaRPr lang="en-US" dirty="0">
                <a:solidFill>
                  <a:schemeClr val="bg1"/>
                </a:solidFill>
              </a:endParaRPr>
            </a:p>
          </p:txBody>
        </p:sp>
      </p:grpSp>
      <p:sp>
        <p:nvSpPr>
          <p:cNvPr id="11" name="Date Placeholder 10"/>
          <p:cNvSpPr>
            <a:spLocks noGrp="1"/>
          </p:cNvSpPr>
          <p:nvPr>
            <p:ph type="dt" sz="half" idx="10"/>
          </p:nvPr>
        </p:nvSpPr>
        <p:spPr>
          <a:xfrm>
            <a:off x="-1" y="6487731"/>
            <a:ext cx="927601" cy="365125"/>
          </a:xfrm>
        </p:spPr>
        <p:txBody>
          <a:bodyPr/>
          <a:lstStyle/>
          <a:p>
            <a:r>
              <a:rPr lang="cs-CZ" smtClean="0"/>
              <a:t>12.11.2019</a:t>
            </a:r>
            <a:endParaRPr lang="en-US" dirty="0"/>
          </a:p>
        </p:txBody>
      </p:sp>
      <p:sp>
        <p:nvSpPr>
          <p:cNvPr id="12" name="Footer Placeholder 11"/>
          <p:cNvSpPr>
            <a:spLocks noGrp="1"/>
          </p:cNvSpPr>
          <p:nvPr>
            <p:ph type="ftr" sz="quarter" idx="11"/>
          </p:nvPr>
        </p:nvSpPr>
        <p:spPr>
          <a:xfrm>
            <a:off x="2140617" y="6487731"/>
            <a:ext cx="5006612" cy="365125"/>
          </a:xfrm>
        </p:spPr>
        <p:txBody>
          <a:bodyPr/>
          <a:lstStyle/>
          <a:p>
            <a:r>
              <a:rPr lang="en-US" smtClean="0"/>
              <a:t>SP, IEEE RT School, 10.-15.2019, Kuala Lumpur, Malaysia</a:t>
            </a:r>
            <a:endParaRPr lang="en-US" dirty="0"/>
          </a:p>
        </p:txBody>
      </p:sp>
      <p:pic>
        <p:nvPicPr>
          <p:cNvPr id="24" name="Picture 3"/>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7147228" y="56609"/>
            <a:ext cx="1056176" cy="3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887634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4098" name="Rectangle 2"/>
          <p:cNvSpPr>
            <a:spLocks noGrp="1" noChangeArrowheads="1"/>
          </p:cNvSpPr>
          <p:nvPr>
            <p:ph type="title"/>
          </p:nvPr>
        </p:nvSpPr>
        <p:spPr>
          <a:xfrm>
            <a:off x="1078279" y="-266700"/>
            <a:ext cx="6940550" cy="1143000"/>
          </a:xfrm>
        </p:spPr>
        <p:txBody>
          <a:bodyPr/>
          <a:lstStyle/>
          <a:p>
            <a:pPr>
              <a:defRPr/>
            </a:pPr>
            <a:r>
              <a:rPr lang="en-US" sz="2400" dirty="0" smtClean="0">
                <a:latin typeface="Geneva" charset="0"/>
                <a:ea typeface="ＭＳ Ｐゴシック" charset="0"/>
                <a:cs typeface="ＭＳ Ｐゴシック" charset="0"/>
              </a:rPr>
              <a:t> </a:t>
            </a:r>
            <a:endParaRPr lang="en-US" sz="2400" dirty="0">
              <a:latin typeface="Geneva" charset="0"/>
              <a:ea typeface="ＭＳ Ｐゴシック" charset="0"/>
              <a:cs typeface="ＭＳ Ｐゴシック" charset="0"/>
            </a:endParaRPr>
          </a:p>
        </p:txBody>
      </p:sp>
      <p:sp>
        <p:nvSpPr>
          <p:cNvPr id="63" name="Content Placeholder 62"/>
          <p:cNvSpPr>
            <a:spLocks noGrp="1"/>
          </p:cNvSpPr>
          <p:nvPr>
            <p:ph idx="1"/>
          </p:nvPr>
        </p:nvSpPr>
        <p:spPr>
          <a:xfrm>
            <a:off x="281354" y="596901"/>
            <a:ext cx="4255477" cy="2659063"/>
          </a:xfrm>
        </p:spPr>
        <p:txBody>
          <a:bodyPr/>
          <a:lstStyle/>
          <a:p>
            <a:pPr>
              <a:buFont typeface="Wingdings" charset="0"/>
              <a:buNone/>
              <a:defRPr/>
            </a:pPr>
            <a:r>
              <a:rPr lang="en-US">
                <a:latin typeface="Geneva" charset="0"/>
                <a:ea typeface="ＭＳ Ｐゴシック" charset="0"/>
                <a:cs typeface="ＭＳ Ｐゴシック" charset="0"/>
              </a:rPr>
              <a:t> </a:t>
            </a:r>
          </a:p>
        </p:txBody>
      </p:sp>
      <p:cxnSp>
        <p:nvCxnSpPr>
          <p:cNvPr id="12292" name="Straight Arrow Connector 65"/>
          <p:cNvCxnSpPr>
            <a:cxnSpLocks noChangeShapeType="1"/>
          </p:cNvCxnSpPr>
          <p:nvPr/>
        </p:nvCxnSpPr>
        <p:spPr bwMode="auto">
          <a:xfrm rot="5400000">
            <a:off x="2945912" y="1281235"/>
            <a:ext cx="2044700" cy="1793631"/>
          </a:xfrm>
          <a:prstGeom prst="straightConnector1">
            <a:avLst/>
          </a:prstGeom>
          <a:noFill/>
          <a:ln w="57150">
            <a:solidFill>
              <a:srgbClr val="FFFF00"/>
            </a:solidFill>
            <a:round/>
            <a:headEnd/>
            <a:tailEnd type="arrow" w="med" len="med"/>
          </a:ln>
          <a:extLst>
            <a:ext uri="{909E8E84-426E-40dd-AFC4-6F175D3DCCD1}">
              <a14:hiddenFill xmlns:a14="http://schemas.microsoft.com/office/drawing/2010/main">
                <a:noFill/>
              </a14:hiddenFill>
            </a:ext>
          </a:extLst>
        </p:spPr>
      </p:cxnSp>
      <p:pic>
        <p:nvPicPr>
          <p:cNvPr id="12293" name="Picture 10" descr="FrameG4W15-100V-2717scale3000.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13384" y="724694"/>
            <a:ext cx="4349262" cy="495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4" name="Rectangle 72"/>
          <p:cNvSpPr>
            <a:spLocks noChangeArrowheads="1"/>
          </p:cNvSpPr>
          <p:nvPr/>
        </p:nvSpPr>
        <p:spPr bwMode="auto">
          <a:xfrm>
            <a:off x="7211158" y="5586414"/>
            <a:ext cx="132470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US" sz="1800"/>
              <a:t>scale 3000</a:t>
            </a:r>
          </a:p>
        </p:txBody>
      </p:sp>
      <p:pic>
        <p:nvPicPr>
          <p:cNvPr id="12295" name="Picture 9" descr="FrameG4W15-100V-2717scale100.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5520" y="724694"/>
            <a:ext cx="4349262" cy="495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6" name="Rectangle 72"/>
          <p:cNvSpPr>
            <a:spLocks noChangeArrowheads="1"/>
          </p:cNvSpPr>
          <p:nvPr/>
        </p:nvSpPr>
        <p:spPr bwMode="auto">
          <a:xfrm>
            <a:off x="3178420" y="5599114"/>
            <a:ext cx="118256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US" sz="1800"/>
              <a:t>scale 100</a:t>
            </a:r>
          </a:p>
        </p:txBody>
      </p:sp>
      <p:sp>
        <p:nvSpPr>
          <p:cNvPr id="2" name="Date Placeholder 1"/>
          <p:cNvSpPr>
            <a:spLocks noGrp="1"/>
          </p:cNvSpPr>
          <p:nvPr>
            <p:ph type="dt" sz="half" idx="11"/>
          </p:nvPr>
        </p:nvSpPr>
        <p:spPr>
          <a:xfrm>
            <a:off x="0" y="6485286"/>
            <a:ext cx="1069975" cy="365125"/>
          </a:xfrm>
        </p:spPr>
        <p:txBody>
          <a:bodyPr/>
          <a:lstStyle/>
          <a:p>
            <a:pPr>
              <a:defRPr/>
            </a:pPr>
            <a:r>
              <a:rPr lang="cs-CZ" smtClean="0"/>
              <a:t>12.11.2019</a:t>
            </a:r>
            <a:endParaRPr lang="en-US" dirty="0"/>
          </a:p>
        </p:txBody>
      </p:sp>
      <p:sp>
        <p:nvSpPr>
          <p:cNvPr id="3" name="Footer Placeholder 2"/>
          <p:cNvSpPr>
            <a:spLocks noGrp="1"/>
          </p:cNvSpPr>
          <p:nvPr>
            <p:ph type="ftr" sz="quarter" idx="4294967295"/>
          </p:nvPr>
        </p:nvSpPr>
        <p:spPr>
          <a:xfrm>
            <a:off x="1641475" y="6499555"/>
            <a:ext cx="5673725" cy="365125"/>
          </a:xfrm>
          <a:prstGeom prst="rect">
            <a:avLst/>
          </a:prstGeom>
        </p:spPr>
        <p:txBody>
          <a:bodyPr/>
          <a:lstStyle/>
          <a:p>
            <a:pPr>
              <a:defRPr/>
            </a:pPr>
            <a:r>
              <a:rPr lang="en-US" smtClean="0"/>
              <a:t>SP, IEEE RT School, 10.-15.2019, Kuala Lumpur, Malaysia</a:t>
            </a:r>
            <a:endParaRPr lang="en-US" dirty="0"/>
          </a:p>
        </p:txBody>
      </p:sp>
      <p:sp>
        <p:nvSpPr>
          <p:cNvPr id="5" name="Rectangle 4"/>
          <p:cNvSpPr/>
          <p:nvPr/>
        </p:nvSpPr>
        <p:spPr>
          <a:xfrm>
            <a:off x="656456" y="-47030"/>
            <a:ext cx="7879409" cy="995144"/>
          </a:xfrm>
          <a:prstGeom prst="rect">
            <a:avLst/>
          </a:prstGeom>
        </p:spPr>
        <p:txBody>
          <a:bodyPr wrap="square">
            <a:spAutoFit/>
          </a:bodyPr>
          <a:lstStyle/>
          <a:p>
            <a:pPr eaLnBrk="1" hangingPunct="1"/>
            <a:r>
              <a:rPr lang="en-US" sz="2200" dirty="0">
                <a:solidFill>
                  <a:srgbClr val="000090"/>
                </a:solidFill>
                <a:cs typeface="Arial" charset="0"/>
              </a:rPr>
              <a:t>Tracks of </a:t>
            </a:r>
            <a:r>
              <a:rPr lang="en-US" sz="2200" dirty="0" err="1">
                <a:solidFill>
                  <a:srgbClr val="000090"/>
                </a:solidFill>
                <a:cs typeface="Arial" charset="0"/>
              </a:rPr>
              <a:t>Pb</a:t>
            </a:r>
            <a:r>
              <a:rPr lang="en-US" sz="2200" dirty="0">
                <a:solidFill>
                  <a:srgbClr val="000090"/>
                </a:solidFill>
                <a:cs typeface="Arial" charset="0"/>
              </a:rPr>
              <a:t> ions as measured on SPS beam at </a:t>
            </a:r>
            <a:r>
              <a:rPr lang="en-US" sz="2200" dirty="0" smtClean="0">
                <a:solidFill>
                  <a:srgbClr val="000090"/>
                </a:solidFill>
                <a:cs typeface="Arial" charset="0"/>
              </a:rPr>
              <a:t>CERN</a:t>
            </a:r>
          </a:p>
          <a:p>
            <a:pPr eaLnBrk="1" hangingPunct="1"/>
            <a:r>
              <a:rPr lang="en-US" sz="2200" dirty="0" smtClean="0">
                <a:solidFill>
                  <a:srgbClr val="000090"/>
                </a:solidFill>
                <a:cs typeface="Arial" charset="0"/>
              </a:rPr>
              <a:t>(rear</a:t>
            </a:r>
            <a:r>
              <a:rPr lang="en-US" sz="2200" dirty="0">
                <a:solidFill>
                  <a:srgbClr val="000090"/>
                </a:solidFill>
                <a:cs typeface="Arial" charset="0"/>
              </a:rPr>
              <a:t>-side glancing angular </a:t>
            </a:r>
            <a:r>
              <a:rPr lang="en-US" sz="2200" dirty="0" smtClean="0">
                <a:solidFill>
                  <a:srgbClr val="000090"/>
                </a:solidFill>
                <a:cs typeface="Arial" charset="0"/>
              </a:rPr>
              <a:t>incidence</a:t>
            </a:r>
            <a:r>
              <a:rPr lang="en-US" sz="2200" dirty="0">
                <a:solidFill>
                  <a:srgbClr val="000090"/>
                </a:solidFill>
                <a:cs typeface="Arial" charset="0"/>
              </a:rPr>
              <a:t> </a:t>
            </a:r>
            <a:r>
              <a:rPr lang="en-US" sz="2200" dirty="0" smtClean="0">
                <a:solidFill>
                  <a:srgbClr val="000090"/>
                </a:solidFill>
                <a:cs typeface="Arial" charset="0"/>
              </a:rPr>
              <a:t>about 4.1 degree)</a:t>
            </a:r>
            <a:endParaRPr lang="en-US" sz="2200" baseline="-25000" dirty="0">
              <a:solidFill>
                <a:srgbClr val="000090"/>
              </a:solidFill>
              <a:cs typeface="Arial" charset="0"/>
            </a:endParaRPr>
          </a:p>
          <a:p>
            <a:pPr eaLnBrk="1" hangingPunct="1"/>
            <a:endParaRPr lang="en-US" sz="2200" baseline="-25000" dirty="0">
              <a:solidFill>
                <a:srgbClr val="000090"/>
              </a:solidFill>
              <a:cs typeface="Arial" charset="0"/>
            </a:endParaRPr>
          </a:p>
        </p:txBody>
      </p:sp>
      <p:sp>
        <p:nvSpPr>
          <p:cNvPr id="7" name="TextBox 6"/>
          <p:cNvSpPr txBox="1"/>
          <p:nvPr/>
        </p:nvSpPr>
        <p:spPr>
          <a:xfrm>
            <a:off x="1032649" y="5956301"/>
            <a:ext cx="7601397" cy="369332"/>
          </a:xfrm>
          <a:prstGeom prst="rect">
            <a:avLst/>
          </a:prstGeom>
          <a:noFill/>
        </p:spPr>
        <p:txBody>
          <a:bodyPr wrap="none" rtlCol="0">
            <a:spAutoFit/>
          </a:bodyPr>
          <a:lstStyle/>
          <a:p>
            <a:pPr eaLnBrk="1" hangingPunct="1"/>
            <a:r>
              <a:rPr lang="en-US" dirty="0">
                <a:solidFill>
                  <a:schemeClr val="hlink"/>
                </a:solidFill>
                <a:cs typeface="Arial" charset="0"/>
              </a:rPr>
              <a:t>I</a:t>
            </a:r>
            <a:r>
              <a:rPr lang="en-US" dirty="0" smtClean="0">
                <a:solidFill>
                  <a:schemeClr val="hlink"/>
                </a:solidFill>
                <a:cs typeface="Arial" charset="0"/>
              </a:rPr>
              <a:t>maged with low </a:t>
            </a:r>
            <a:r>
              <a:rPr lang="en-US" dirty="0">
                <a:solidFill>
                  <a:schemeClr val="hlink"/>
                </a:solidFill>
                <a:cs typeface="Arial" charset="0"/>
              </a:rPr>
              <a:t>threshold </a:t>
            </a:r>
            <a:r>
              <a:rPr lang="en-US" dirty="0" smtClean="0">
                <a:solidFill>
                  <a:schemeClr val="hlink"/>
                </a:solidFill>
                <a:cs typeface="Arial" charset="0"/>
              </a:rPr>
              <a:t>on the left </a:t>
            </a:r>
            <a:r>
              <a:rPr lang="en-US" dirty="0">
                <a:solidFill>
                  <a:schemeClr val="hlink"/>
                </a:solidFill>
                <a:cs typeface="Arial" charset="0"/>
              </a:rPr>
              <a:t>and </a:t>
            </a:r>
            <a:r>
              <a:rPr lang="en-US" dirty="0" smtClean="0">
                <a:solidFill>
                  <a:schemeClr val="hlink"/>
                </a:solidFill>
                <a:cs typeface="Arial" charset="0"/>
              </a:rPr>
              <a:t>with high </a:t>
            </a:r>
            <a:r>
              <a:rPr lang="en-US" dirty="0">
                <a:solidFill>
                  <a:schemeClr val="hlink"/>
                </a:solidFill>
                <a:cs typeface="Arial" charset="0"/>
              </a:rPr>
              <a:t>threshold on the </a:t>
            </a:r>
            <a:r>
              <a:rPr lang="en-US" dirty="0" smtClean="0">
                <a:solidFill>
                  <a:schemeClr val="hlink"/>
                </a:solidFill>
                <a:cs typeface="Arial" charset="0"/>
              </a:rPr>
              <a:t>right</a:t>
            </a:r>
            <a:endParaRPr lang="en-US" baseline="-25000" dirty="0">
              <a:solidFill>
                <a:schemeClr val="hlink"/>
              </a:solidFill>
              <a:cs typeface="Arial" charset="0"/>
            </a:endParaRPr>
          </a:p>
        </p:txBody>
      </p:sp>
    </p:spTree>
    <p:extLst>
      <p:ext uri="{BB962C8B-B14F-4D97-AF65-F5344CB8AC3E}">
        <p14:creationId xmlns:p14="http://schemas.microsoft.com/office/powerpoint/2010/main" val="209367930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p:cNvSpPr>
          <p:nvPr/>
        </p:nvSpPr>
        <p:spPr bwMode="auto">
          <a:xfrm flipH="1">
            <a:off x="-24511" y="6616902"/>
            <a:ext cx="45719" cy="45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89275" bIns="0"/>
          <a:lstStyle/>
          <a:p>
            <a:pPr marL="89275"/>
            <a:r>
              <a:rPr lang="en-US" sz="1400">
                <a:solidFill>
                  <a:srgbClr val="FFFFFF"/>
                </a:solidFill>
                <a:latin typeface="Calibri" pitchFamily="34" charset="0"/>
                <a:cs typeface="Calibri" pitchFamily="34" charset="0"/>
                <a:sym typeface="Calibri" pitchFamily="34" charset="0"/>
              </a:rPr>
              <a:t>Daniel Turecek,  6</a:t>
            </a:r>
            <a:r>
              <a:rPr lang="en-US" sz="1400" baseline="32000">
                <a:solidFill>
                  <a:srgbClr val="FFFFFF"/>
                </a:solidFill>
                <a:latin typeface="Calibri" pitchFamily="34" charset="0"/>
                <a:cs typeface="Calibri" pitchFamily="34" charset="0"/>
                <a:sym typeface="Calibri" pitchFamily="34" charset="0"/>
              </a:rPr>
              <a:t>th</a:t>
            </a:r>
            <a:r>
              <a:rPr lang="en-US" sz="1400">
                <a:solidFill>
                  <a:srgbClr val="FFFFFF"/>
                </a:solidFill>
                <a:latin typeface="Calibri" pitchFamily="34" charset="0"/>
                <a:cs typeface="Calibri" pitchFamily="34" charset="0"/>
                <a:sym typeface="Calibri" pitchFamily="34" charset="0"/>
              </a:rPr>
              <a:t> July 2011</a:t>
            </a:r>
          </a:p>
        </p:txBody>
      </p:sp>
      <p:pic>
        <p:nvPicPr>
          <p:cNvPr id="2048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297" y="53579"/>
            <a:ext cx="491133" cy="429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685" y="1562696"/>
            <a:ext cx="7638232" cy="3018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round/>
                <a:headEnd/>
                <a:tailEnd/>
              </a14:hiddenLine>
            </a:ext>
          </a:extLst>
        </p:spPr>
      </p:pic>
      <p:pic>
        <p:nvPicPr>
          <p:cNvPr id="2048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3832" y="5857875"/>
            <a:ext cx="504527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round/>
                <a:headEnd/>
                <a:tailEnd/>
              </a14:hiddenLine>
            </a:ext>
          </a:extLst>
        </p:spPr>
      </p:pic>
      <p:sp>
        <p:nvSpPr>
          <p:cNvPr id="20487" name="Rectangle 7"/>
          <p:cNvSpPr>
            <a:spLocks/>
          </p:cNvSpPr>
          <p:nvPr/>
        </p:nvSpPr>
        <p:spPr bwMode="auto">
          <a:xfrm>
            <a:off x="708794" y="4679156"/>
            <a:ext cx="2991445" cy="464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89275" bIns="0"/>
          <a:lstStyle/>
          <a:p>
            <a:pPr marL="89275"/>
            <a:r>
              <a:rPr lang="en-US" sz="1500">
                <a:solidFill>
                  <a:srgbClr val="000000"/>
                </a:solidFill>
                <a:latin typeface="Calibri" pitchFamily="34" charset="0"/>
                <a:cs typeface="Calibri" pitchFamily="34" charset="0"/>
                <a:sym typeface="Calibri" pitchFamily="34" charset="0"/>
              </a:rPr>
              <a:t>Frame containing 400 MeV 56Fe,  85</a:t>
            </a:r>
            <a:r>
              <a:rPr lang="en-US" sz="1500">
                <a:solidFill>
                  <a:srgbClr val="000000"/>
                </a:solidFill>
                <a:latin typeface="Helvetica" pitchFamily="-65" charset="0"/>
                <a:cs typeface="Helvetica" pitchFamily="-65" charset="0"/>
                <a:sym typeface="Helvetica" pitchFamily="-65" charset="0"/>
              </a:rPr>
              <a:t>º</a:t>
            </a:r>
            <a:r>
              <a:rPr lang="en-US" sz="1500">
                <a:solidFill>
                  <a:srgbClr val="000000"/>
                </a:solidFill>
                <a:latin typeface="Calibri" pitchFamily="34" charset="0"/>
                <a:cs typeface="Calibri" pitchFamily="34" charset="0"/>
                <a:sym typeface="Calibri" pitchFamily="34" charset="0"/>
              </a:rPr>
              <a:t>, measured at HIMAC, Japan  </a:t>
            </a:r>
          </a:p>
        </p:txBody>
      </p:sp>
      <p:sp>
        <p:nvSpPr>
          <p:cNvPr id="20489" name="Rectangle 9"/>
          <p:cNvSpPr>
            <a:spLocks/>
          </p:cNvSpPr>
          <p:nvPr/>
        </p:nvSpPr>
        <p:spPr bwMode="auto">
          <a:xfrm>
            <a:off x="4054082" y="4438055"/>
            <a:ext cx="3616523" cy="464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89275" bIns="0"/>
          <a:lstStyle/>
          <a:p>
            <a:pPr marL="89275"/>
            <a:r>
              <a:rPr lang="en-US" sz="1500">
                <a:solidFill>
                  <a:srgbClr val="000000"/>
                </a:solidFill>
                <a:latin typeface="Calibri" pitchFamily="34" charset="0"/>
                <a:cs typeface="Calibri" pitchFamily="34" charset="0"/>
                <a:sym typeface="Calibri" pitchFamily="34" charset="0"/>
              </a:rPr>
              <a:t>Cluster analysis algorithm is successfully working in ATLAS-MPX network</a:t>
            </a:r>
          </a:p>
        </p:txBody>
      </p:sp>
      <p:sp>
        <p:nvSpPr>
          <p:cNvPr id="20490" name="Rectangle 10"/>
          <p:cNvSpPr>
            <a:spLocks/>
          </p:cNvSpPr>
          <p:nvPr/>
        </p:nvSpPr>
        <p:spPr bwMode="auto">
          <a:xfrm>
            <a:off x="3089673" y="6625832"/>
            <a:ext cx="4134445"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89275" bIns="0"/>
          <a:lstStyle/>
          <a:p>
            <a:pPr marL="89275"/>
            <a:r>
              <a:rPr lang="en-US" sz="1400" dirty="0">
                <a:solidFill>
                  <a:srgbClr val="FFFFFF"/>
                </a:solidFill>
                <a:latin typeface="Calibri" pitchFamily="34" charset="0"/>
                <a:cs typeface="Calibri" pitchFamily="34" charset="0"/>
                <a:sym typeface="Calibri" pitchFamily="34" charset="0"/>
              </a:rPr>
              <a:t>13</a:t>
            </a:r>
            <a:r>
              <a:rPr lang="en-US" sz="1400" baseline="32000" dirty="0">
                <a:solidFill>
                  <a:srgbClr val="FFFFFF"/>
                </a:solidFill>
                <a:latin typeface="Calibri" pitchFamily="34" charset="0"/>
                <a:cs typeface="Calibri" pitchFamily="34" charset="0"/>
                <a:sym typeface="Calibri" pitchFamily="34" charset="0"/>
              </a:rPr>
              <a:t>th</a:t>
            </a:r>
            <a:r>
              <a:rPr lang="en-US" sz="1400" dirty="0">
                <a:solidFill>
                  <a:srgbClr val="FFFFFF"/>
                </a:solidFill>
                <a:latin typeface="Calibri" pitchFamily="34" charset="0"/>
                <a:cs typeface="Calibri" pitchFamily="34" charset="0"/>
                <a:sym typeface="Calibri" pitchFamily="34" charset="0"/>
              </a:rPr>
              <a:t> IWORID Zürich                         IEAP, CTU </a:t>
            </a:r>
            <a:r>
              <a:rPr lang="en-US" sz="1400" dirty="0" smtClean="0">
                <a:solidFill>
                  <a:srgbClr val="FFFFFF"/>
                </a:solidFill>
                <a:latin typeface="Calibri" pitchFamily="34" charset="0"/>
                <a:cs typeface="Calibri" pitchFamily="34" charset="0"/>
                <a:sym typeface="Calibri" pitchFamily="34" charset="0"/>
              </a:rPr>
              <a:t>n </a:t>
            </a:r>
            <a:r>
              <a:rPr lang="en-US" sz="1400" dirty="0">
                <a:solidFill>
                  <a:srgbClr val="FFFFFF"/>
                </a:solidFill>
                <a:latin typeface="Calibri" pitchFamily="34" charset="0"/>
                <a:cs typeface="Calibri" pitchFamily="34" charset="0"/>
                <a:sym typeface="Calibri" pitchFamily="34" charset="0"/>
              </a:rPr>
              <a:t>Prague</a:t>
            </a:r>
          </a:p>
        </p:txBody>
      </p:sp>
      <p:sp>
        <p:nvSpPr>
          <p:cNvPr id="14" name="Nadpis 1"/>
          <p:cNvSpPr txBox="1">
            <a:spLocks/>
          </p:cNvSpPr>
          <p:nvPr/>
        </p:nvSpPr>
        <p:spPr bwMode="auto">
          <a:xfrm>
            <a:off x="609600" y="332656"/>
            <a:ext cx="7346950" cy="991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1" tIns="45706" rIns="91411" bIns="45706" numCol="1" anchor="b" anchorCtr="0" compatLnSpc="1">
            <a:prstTxWarp prst="textNoShape">
              <a:avLst/>
            </a:prstTxWarp>
          </a:bodyPr>
          <a:lstStyle>
            <a:lvl1pPr algn="l" rtl="0" fontAlgn="base">
              <a:lnSpc>
                <a:spcPct val="90000"/>
              </a:lnSpc>
              <a:spcBef>
                <a:spcPct val="0"/>
              </a:spcBef>
              <a:spcAft>
                <a:spcPct val="0"/>
              </a:spcAft>
              <a:defRPr sz="2600" b="1">
                <a:solidFill>
                  <a:schemeClr val="tx2"/>
                </a:solidFill>
                <a:latin typeface="+mj-lt"/>
                <a:ea typeface="+mj-ea"/>
                <a:cs typeface="+mj-cs"/>
              </a:defRPr>
            </a:lvl1pPr>
            <a:lvl2pPr algn="l" rtl="0" fontAlgn="base">
              <a:lnSpc>
                <a:spcPct val="90000"/>
              </a:lnSpc>
              <a:spcBef>
                <a:spcPct val="0"/>
              </a:spcBef>
              <a:spcAft>
                <a:spcPct val="0"/>
              </a:spcAft>
              <a:defRPr sz="2600" b="1">
                <a:solidFill>
                  <a:schemeClr val="tx2"/>
                </a:solidFill>
                <a:latin typeface="Tahoma" pitchFamily="34" charset="0"/>
              </a:defRPr>
            </a:lvl2pPr>
            <a:lvl3pPr algn="l" rtl="0" fontAlgn="base">
              <a:lnSpc>
                <a:spcPct val="90000"/>
              </a:lnSpc>
              <a:spcBef>
                <a:spcPct val="0"/>
              </a:spcBef>
              <a:spcAft>
                <a:spcPct val="0"/>
              </a:spcAft>
              <a:defRPr sz="2600" b="1">
                <a:solidFill>
                  <a:schemeClr val="tx2"/>
                </a:solidFill>
                <a:latin typeface="Tahoma" pitchFamily="34" charset="0"/>
              </a:defRPr>
            </a:lvl3pPr>
            <a:lvl4pPr algn="l" rtl="0" fontAlgn="base">
              <a:lnSpc>
                <a:spcPct val="90000"/>
              </a:lnSpc>
              <a:spcBef>
                <a:spcPct val="0"/>
              </a:spcBef>
              <a:spcAft>
                <a:spcPct val="0"/>
              </a:spcAft>
              <a:defRPr sz="2600" b="1">
                <a:solidFill>
                  <a:schemeClr val="tx2"/>
                </a:solidFill>
                <a:latin typeface="Tahoma" pitchFamily="34" charset="0"/>
              </a:defRPr>
            </a:lvl4pPr>
            <a:lvl5pPr algn="l" rtl="0" fontAlgn="base">
              <a:lnSpc>
                <a:spcPct val="90000"/>
              </a:lnSpc>
              <a:spcBef>
                <a:spcPct val="0"/>
              </a:spcBef>
              <a:spcAft>
                <a:spcPct val="0"/>
              </a:spcAft>
              <a:defRPr sz="2600" b="1">
                <a:solidFill>
                  <a:schemeClr val="tx2"/>
                </a:solidFill>
                <a:latin typeface="Tahoma" pitchFamily="34" charset="0"/>
              </a:defRPr>
            </a:lvl5pPr>
            <a:lvl6pPr marL="457059" algn="l" rtl="0" fontAlgn="base">
              <a:lnSpc>
                <a:spcPct val="90000"/>
              </a:lnSpc>
              <a:spcBef>
                <a:spcPct val="0"/>
              </a:spcBef>
              <a:spcAft>
                <a:spcPct val="0"/>
              </a:spcAft>
              <a:defRPr sz="2600" b="1">
                <a:solidFill>
                  <a:schemeClr val="tx2"/>
                </a:solidFill>
                <a:latin typeface="Tahoma" pitchFamily="34" charset="0"/>
              </a:defRPr>
            </a:lvl6pPr>
            <a:lvl7pPr marL="914118" algn="l" rtl="0" fontAlgn="base">
              <a:lnSpc>
                <a:spcPct val="90000"/>
              </a:lnSpc>
              <a:spcBef>
                <a:spcPct val="0"/>
              </a:spcBef>
              <a:spcAft>
                <a:spcPct val="0"/>
              </a:spcAft>
              <a:defRPr sz="2600" b="1">
                <a:solidFill>
                  <a:schemeClr val="tx2"/>
                </a:solidFill>
                <a:latin typeface="Tahoma" pitchFamily="34" charset="0"/>
              </a:defRPr>
            </a:lvl7pPr>
            <a:lvl8pPr marL="1371180" algn="l" rtl="0" fontAlgn="base">
              <a:lnSpc>
                <a:spcPct val="90000"/>
              </a:lnSpc>
              <a:spcBef>
                <a:spcPct val="0"/>
              </a:spcBef>
              <a:spcAft>
                <a:spcPct val="0"/>
              </a:spcAft>
              <a:defRPr sz="2600" b="1">
                <a:solidFill>
                  <a:schemeClr val="tx2"/>
                </a:solidFill>
                <a:latin typeface="Tahoma" pitchFamily="34" charset="0"/>
              </a:defRPr>
            </a:lvl8pPr>
            <a:lvl9pPr marL="1828239" algn="l" rtl="0" fontAlgn="base">
              <a:lnSpc>
                <a:spcPct val="90000"/>
              </a:lnSpc>
              <a:spcBef>
                <a:spcPct val="0"/>
              </a:spcBef>
              <a:spcAft>
                <a:spcPct val="0"/>
              </a:spcAft>
              <a:defRPr sz="2600" b="1">
                <a:solidFill>
                  <a:schemeClr val="tx2"/>
                </a:solidFill>
                <a:latin typeface="Tahoma" pitchFamily="34" charset="0"/>
              </a:defRPr>
            </a:lvl9pPr>
          </a:lstStyle>
          <a:p>
            <a:pPr algn="ctr"/>
            <a:r>
              <a:rPr lang="en-US" sz="2400" dirty="0"/>
              <a:t>Online </a:t>
            </a:r>
            <a:r>
              <a:rPr lang="en-US" sz="2400" dirty="0" smtClean="0"/>
              <a:t>miniaturized </a:t>
            </a:r>
          </a:p>
          <a:p>
            <a:pPr algn="ctr"/>
            <a:r>
              <a:rPr lang="en-US" sz="2400" dirty="0" err="1" smtClean="0"/>
              <a:t>Timepix</a:t>
            </a:r>
            <a:r>
              <a:rPr lang="en-US" sz="2400" dirty="0" smtClean="0"/>
              <a:t> Quantum </a:t>
            </a:r>
            <a:r>
              <a:rPr lang="en-US" sz="2400" dirty="0"/>
              <a:t>Dosimeter</a:t>
            </a:r>
            <a:br>
              <a:rPr lang="en-US" sz="2400" dirty="0"/>
            </a:br>
            <a:r>
              <a:rPr lang="en-US" sz="2400" b="0" dirty="0" smtClean="0"/>
              <a:t>Single particle visualization &amp; tracking</a:t>
            </a:r>
            <a:endParaRPr lang="cs-CZ" sz="2400" b="0" dirty="0"/>
          </a:p>
        </p:txBody>
      </p:sp>
      <p:pic>
        <p:nvPicPr>
          <p:cNvPr id="1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20272" y="332656"/>
            <a:ext cx="1008112" cy="433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round/>
                <a:headEnd/>
                <a:tailEnd/>
              </a14:hiddenLine>
            </a:ext>
          </a:extLst>
        </p:spPr>
      </p:pic>
      <p:sp>
        <p:nvSpPr>
          <p:cNvPr id="2" name="Date Placeholder 1"/>
          <p:cNvSpPr>
            <a:spLocks noGrp="1"/>
          </p:cNvSpPr>
          <p:nvPr>
            <p:ph type="dt" sz="half" idx="11"/>
          </p:nvPr>
        </p:nvSpPr>
        <p:spPr>
          <a:xfrm>
            <a:off x="-24511" y="6500813"/>
            <a:ext cx="1069975" cy="365125"/>
          </a:xfrm>
        </p:spPr>
        <p:txBody>
          <a:bodyPr/>
          <a:lstStyle/>
          <a:p>
            <a:pPr>
              <a:defRPr/>
            </a:pPr>
            <a:r>
              <a:rPr lang="cs-CZ" smtClean="0"/>
              <a:t>12.11.2019</a:t>
            </a:r>
            <a:endParaRPr lang="en-US" dirty="0"/>
          </a:p>
        </p:txBody>
      </p:sp>
      <p:sp>
        <p:nvSpPr>
          <p:cNvPr id="3" name="Footer Placeholder 2"/>
          <p:cNvSpPr>
            <a:spLocks noGrp="1"/>
          </p:cNvSpPr>
          <p:nvPr>
            <p:ph type="ftr" sz="quarter" idx="4294967295"/>
          </p:nvPr>
        </p:nvSpPr>
        <p:spPr>
          <a:xfrm>
            <a:off x="889001" y="6495052"/>
            <a:ext cx="7360916" cy="365125"/>
          </a:xfrm>
          <a:prstGeom prst="rect">
            <a:avLst/>
          </a:prstGeom>
        </p:spPr>
        <p:txBody>
          <a:bodyPr/>
          <a:lstStyle/>
          <a:p>
            <a:pPr>
              <a:defRPr/>
            </a:pPr>
            <a:r>
              <a:rPr lang="en-US" smtClean="0"/>
              <a:t>SP, IEEE RT School, 10.-15.2019, Kuala Lumpur, Malaysia</a:t>
            </a:r>
            <a:endParaRPr lang="en-US" dirty="0"/>
          </a:p>
        </p:txBody>
      </p:sp>
    </p:spTree>
    <p:extLst>
      <p:ext uri="{BB962C8B-B14F-4D97-AF65-F5344CB8AC3E}">
        <p14:creationId xmlns:p14="http://schemas.microsoft.com/office/powerpoint/2010/main" val="32563557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4150" y="1403494"/>
            <a:ext cx="5571919" cy="27101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Nadpis 1"/>
          <p:cNvSpPr>
            <a:spLocks noGrp="1"/>
          </p:cNvSpPr>
          <p:nvPr>
            <p:ph type="title"/>
          </p:nvPr>
        </p:nvSpPr>
        <p:spPr>
          <a:xfrm>
            <a:off x="979236" y="83270"/>
            <a:ext cx="7038260" cy="1320224"/>
          </a:xfrm>
        </p:spPr>
        <p:txBody>
          <a:bodyPr/>
          <a:lstStyle/>
          <a:p>
            <a:pPr algn="ct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de-DE" sz="2600" dirty="0" smtClean="0"/>
              <a:t>Fast </a:t>
            </a:r>
            <a:r>
              <a:rPr lang="de-DE" sz="2600" dirty="0" err="1" smtClean="0"/>
              <a:t>neutron</a:t>
            </a:r>
            <a:r>
              <a:rPr lang="de-DE" sz="2600" dirty="0" smtClean="0"/>
              <a:t> </a:t>
            </a:r>
            <a:r>
              <a:rPr lang="de-DE" sz="2600" dirty="0" err="1" smtClean="0"/>
              <a:t>ToF</a:t>
            </a:r>
            <a:r>
              <a:rPr lang="de-DE" sz="2600" dirty="0" smtClean="0"/>
              <a:t> </a:t>
            </a:r>
            <a:r>
              <a:rPr lang="de-DE" sz="2600" dirty="0" err="1"/>
              <a:t>measurement</a:t>
            </a:r>
            <a:r>
              <a:rPr lang="de-DE" sz="2600" dirty="0"/>
              <a:t> </a:t>
            </a:r>
            <a:r>
              <a:rPr lang="de-DE" sz="2600" dirty="0" err="1" smtClean="0"/>
              <a:t>with</a:t>
            </a:r>
            <a:r>
              <a:rPr lang="de-DE" sz="2600" dirty="0" smtClean="0"/>
              <a:t> TIMEPIX</a:t>
            </a:r>
            <a:br>
              <a:rPr lang="de-DE" sz="2600" dirty="0" smtClean="0"/>
            </a:br>
            <a:r>
              <a:rPr lang="en-US" sz="2000" dirty="0" smtClean="0">
                <a:solidFill>
                  <a:srgbClr val="0000FF"/>
                </a:solidFill>
              </a:rPr>
              <a:t>LANSCE </a:t>
            </a:r>
            <a:r>
              <a:rPr lang="cs-CZ" sz="2000" dirty="0">
                <a:solidFill>
                  <a:srgbClr val="0000FF"/>
                </a:solidFill>
              </a:rPr>
              <a:t>n</a:t>
            </a:r>
            <a:r>
              <a:rPr lang="en-US" sz="2000" dirty="0" err="1" smtClean="0">
                <a:solidFill>
                  <a:srgbClr val="0000FF"/>
                </a:solidFill>
              </a:rPr>
              <a:t>eutron</a:t>
            </a:r>
            <a:r>
              <a:rPr lang="en-US" sz="2000" dirty="0" smtClean="0">
                <a:solidFill>
                  <a:srgbClr val="0000FF"/>
                </a:solidFill>
              </a:rPr>
              <a:t> </a:t>
            </a:r>
            <a:r>
              <a:rPr lang="cs-CZ" sz="2000" dirty="0">
                <a:solidFill>
                  <a:srgbClr val="0000FF"/>
                </a:solidFill>
              </a:rPr>
              <a:t>s</a:t>
            </a:r>
            <a:r>
              <a:rPr lang="en-US" sz="2000" dirty="0" err="1" smtClean="0">
                <a:solidFill>
                  <a:srgbClr val="0000FF"/>
                </a:solidFill>
              </a:rPr>
              <a:t>ources</a:t>
            </a:r>
            <a:r>
              <a:rPr lang="en-US" sz="2000" dirty="0" smtClean="0">
                <a:solidFill>
                  <a:srgbClr val="0000FF"/>
                </a:solidFill>
              </a:rPr>
              <a:t> </a:t>
            </a:r>
            <a:r>
              <a:rPr lang="en-US" sz="2000" dirty="0">
                <a:solidFill>
                  <a:srgbClr val="0000FF"/>
                </a:solidFill>
              </a:rPr>
              <a:t>and </a:t>
            </a:r>
            <a:r>
              <a:rPr lang="cs-CZ" sz="2000" dirty="0" smtClean="0">
                <a:solidFill>
                  <a:srgbClr val="0000FF"/>
                </a:solidFill>
              </a:rPr>
              <a:t>n</a:t>
            </a:r>
            <a:r>
              <a:rPr lang="en-US" sz="2000" dirty="0" err="1" smtClean="0">
                <a:solidFill>
                  <a:srgbClr val="0000FF"/>
                </a:solidFill>
              </a:rPr>
              <a:t>uclear</a:t>
            </a:r>
            <a:r>
              <a:rPr lang="en-US" sz="2000" dirty="0" smtClean="0">
                <a:solidFill>
                  <a:srgbClr val="0000FF"/>
                </a:solidFill>
              </a:rPr>
              <a:t> </a:t>
            </a:r>
            <a:r>
              <a:rPr lang="cs-CZ" sz="2000" dirty="0" smtClean="0">
                <a:solidFill>
                  <a:srgbClr val="0000FF"/>
                </a:solidFill>
              </a:rPr>
              <a:t>s</a:t>
            </a:r>
            <a:r>
              <a:rPr lang="en-US" sz="2000" dirty="0" err="1" smtClean="0">
                <a:solidFill>
                  <a:srgbClr val="0000FF"/>
                </a:solidFill>
              </a:rPr>
              <a:t>cience</a:t>
            </a:r>
            <a:r>
              <a:rPr lang="en-US" sz="2000" dirty="0" smtClean="0">
                <a:solidFill>
                  <a:srgbClr val="0000FF"/>
                </a:solidFill>
              </a:rPr>
              <a:t> </a:t>
            </a:r>
            <a:r>
              <a:rPr lang="cs-CZ" sz="2000" dirty="0">
                <a:solidFill>
                  <a:srgbClr val="0000FF"/>
                </a:solidFill>
              </a:rPr>
              <a:t>f</a:t>
            </a:r>
            <a:r>
              <a:rPr lang="en-US" sz="2000" dirty="0" smtClean="0">
                <a:solidFill>
                  <a:srgbClr val="0000FF"/>
                </a:solidFill>
              </a:rPr>
              <a:t>light </a:t>
            </a:r>
            <a:r>
              <a:rPr lang="cs-CZ" sz="2000" dirty="0" smtClean="0">
                <a:solidFill>
                  <a:srgbClr val="0000FF"/>
                </a:solidFill>
              </a:rPr>
              <a:t>p</a:t>
            </a:r>
            <a:r>
              <a:rPr lang="en-US" sz="2000" dirty="0" err="1" smtClean="0">
                <a:solidFill>
                  <a:srgbClr val="0000FF"/>
                </a:solidFill>
              </a:rPr>
              <a:t>aths</a:t>
            </a:r>
            <a:r>
              <a:rPr lang="en-US" sz="2000" dirty="0" smtClean="0">
                <a:solidFill>
                  <a:srgbClr val="0000FF"/>
                </a:solidFill>
              </a:rPr>
              <a:t/>
            </a:r>
            <a:br>
              <a:rPr lang="en-US" sz="2000" dirty="0" smtClean="0">
                <a:solidFill>
                  <a:srgbClr val="0000FF"/>
                </a:solidFill>
              </a:rPr>
            </a:br>
            <a:r>
              <a:rPr lang="en-US" sz="2400" dirty="0" smtClean="0">
                <a:solidFill>
                  <a:srgbClr val="FF0000"/>
                </a:solidFill>
              </a:rPr>
              <a:t>(combined </a:t>
            </a:r>
            <a:r>
              <a:rPr lang="en-US" sz="2400" dirty="0" err="1" smtClean="0">
                <a:solidFill>
                  <a:srgbClr val="FF0000"/>
                </a:solidFill>
              </a:rPr>
              <a:t>ToA</a:t>
            </a:r>
            <a:r>
              <a:rPr lang="en-US" sz="2400" dirty="0" smtClean="0">
                <a:solidFill>
                  <a:srgbClr val="FF0000"/>
                </a:solidFill>
              </a:rPr>
              <a:t> and </a:t>
            </a:r>
            <a:r>
              <a:rPr lang="en-US" sz="2400" dirty="0" err="1" smtClean="0">
                <a:solidFill>
                  <a:srgbClr val="FF0000"/>
                </a:solidFill>
              </a:rPr>
              <a:t>ToT</a:t>
            </a:r>
            <a:r>
              <a:rPr lang="en-US" sz="2400" dirty="0" smtClean="0">
                <a:solidFill>
                  <a:srgbClr val="FF0000"/>
                </a:solidFill>
              </a:rPr>
              <a:t> modes)</a:t>
            </a:r>
            <a:endParaRPr lang="cs-CZ" sz="2400" dirty="0">
              <a:solidFill>
                <a:srgbClr val="FF0000"/>
              </a:solidFill>
            </a:endParaRPr>
          </a:p>
        </p:txBody>
      </p:sp>
      <p:sp>
        <p:nvSpPr>
          <p:cNvPr id="3" name="Zástupný symbol pro text 2"/>
          <p:cNvSpPr>
            <a:spLocks noGrp="1"/>
          </p:cNvSpPr>
          <p:nvPr>
            <p:ph type="body" sz="quarter" idx="10"/>
          </p:nvPr>
        </p:nvSpPr>
        <p:spPr>
          <a:xfrm>
            <a:off x="669517" y="1372149"/>
            <a:ext cx="2775432" cy="5040000"/>
          </a:xfrm>
        </p:spPr>
        <p:txBody>
          <a:bodyPr/>
          <a:lstStyle/>
          <a:p>
            <a:pPr marL="0" indent="0">
              <a:buNone/>
            </a:pPr>
            <a:endParaRPr lang="cs-CZ" dirty="0"/>
          </a:p>
          <a:p>
            <a:pPr marL="0" indent="0">
              <a:buNone/>
            </a:pPr>
            <a:r>
              <a:rPr lang="en-US" sz="2400" dirty="0" smtClean="0"/>
              <a:t>The </a:t>
            </a:r>
            <a:r>
              <a:rPr lang="en-US" sz="2400" dirty="0"/>
              <a:t>layout of the LANSCE neutron sources and Nuclear Science flight </a:t>
            </a:r>
            <a:r>
              <a:rPr lang="en-US" sz="2400" dirty="0" smtClean="0"/>
              <a:t>paths</a:t>
            </a:r>
            <a:endParaRPr lang="cs-CZ" sz="2400" dirty="0" smtClean="0"/>
          </a:p>
          <a:p>
            <a:endParaRPr lang="cs-CZ" dirty="0"/>
          </a:p>
          <a:p>
            <a:endParaRPr lang="cs-CZ" dirty="0" smtClean="0"/>
          </a:p>
          <a:p>
            <a:endParaRPr lang="cs-CZ" dirty="0"/>
          </a:p>
          <a:p>
            <a:endParaRPr lang="cs-CZ" dirty="0" smtClean="0"/>
          </a:p>
          <a:p>
            <a:endParaRPr lang="cs-CZ" dirty="0" smtClean="0"/>
          </a:p>
          <a:p>
            <a:r>
              <a:rPr lang="en-US" dirty="0" smtClean="0"/>
              <a:t>Time </a:t>
            </a:r>
            <a:r>
              <a:rPr lang="en-US" dirty="0"/>
              <a:t>structure of the proton beam for typical Target-4 operation</a:t>
            </a:r>
            <a:endParaRPr lang="cs-CZ" dirty="0"/>
          </a:p>
        </p:txBody>
      </p:sp>
      <p:sp>
        <p:nvSpPr>
          <p:cNvPr id="4" name="Zástupný symbol pro datum 3"/>
          <p:cNvSpPr>
            <a:spLocks noGrp="1"/>
          </p:cNvSpPr>
          <p:nvPr>
            <p:ph type="dt" sz="half" idx="11"/>
          </p:nvPr>
        </p:nvSpPr>
        <p:spPr>
          <a:xfrm>
            <a:off x="0" y="6476364"/>
            <a:ext cx="979235" cy="365125"/>
          </a:xfrm>
        </p:spPr>
        <p:txBody>
          <a:bodyPr/>
          <a:lstStyle/>
          <a:p>
            <a:pPr>
              <a:defRPr/>
            </a:pPr>
            <a:r>
              <a:rPr lang="cs-CZ" smtClean="0"/>
              <a:t>12.11.2019</a:t>
            </a:r>
            <a:endParaRPr lang="en-US" dirty="0"/>
          </a:p>
        </p:txBody>
      </p:sp>
      <p:sp>
        <p:nvSpPr>
          <p:cNvPr id="5" name="Zástupný symbol pro zápatí 4"/>
          <p:cNvSpPr>
            <a:spLocks noGrp="1"/>
          </p:cNvSpPr>
          <p:nvPr>
            <p:ph type="ftr" sz="quarter" idx="12"/>
          </p:nvPr>
        </p:nvSpPr>
        <p:spPr>
          <a:xfrm>
            <a:off x="979237" y="6476364"/>
            <a:ext cx="6889238" cy="365125"/>
          </a:xfrm>
        </p:spPr>
        <p:txBody>
          <a:bodyPr/>
          <a:lstStyle/>
          <a:p>
            <a:pPr>
              <a:defRPr/>
            </a:pPr>
            <a:r>
              <a:rPr lang="en-US" smtClean="0"/>
              <a:t>SP, IEEE RT School, 10.-15.2019, Kuala Lumpur, Malaysia</a:t>
            </a:r>
            <a:endParaRPr lang="en-US"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7730" y="4008473"/>
            <a:ext cx="5264757" cy="25350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lide Number Placeholder 5"/>
          <p:cNvSpPr>
            <a:spLocks noGrp="1"/>
          </p:cNvSpPr>
          <p:nvPr>
            <p:ph type="sldNum" sz="quarter" idx="13"/>
          </p:nvPr>
        </p:nvSpPr>
        <p:spPr/>
        <p:txBody>
          <a:bodyPr/>
          <a:lstStyle/>
          <a:p>
            <a:pPr>
              <a:defRPr/>
            </a:pPr>
            <a:fld id="{AB4BB980-9567-45AE-AEC9-23E23BF1523A}" type="slidenum">
              <a:rPr lang="en-US" smtClean="0"/>
              <a:pPr>
                <a:defRPr/>
              </a:pPr>
              <a:t>53</a:t>
            </a:fld>
            <a:endParaRPr lang="en-US" dirty="0"/>
          </a:p>
        </p:txBody>
      </p:sp>
    </p:spTree>
    <p:extLst>
      <p:ext uri="{BB962C8B-B14F-4D97-AF65-F5344CB8AC3E}">
        <p14:creationId xmlns:p14="http://schemas.microsoft.com/office/powerpoint/2010/main" val="33981554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2444" y="219075"/>
            <a:ext cx="6942667" cy="1000125"/>
          </a:xfrm>
        </p:spPr>
        <p:txBody>
          <a:bodyPr/>
          <a:lstStyle/>
          <a:p>
            <a:pPr algn="ctr"/>
            <a:r>
              <a:rPr lang="de-DE" sz="3200" dirty="0" smtClean="0"/>
              <a:t>Fluences </a:t>
            </a:r>
            <a:r>
              <a:rPr lang="de-DE" sz="3200" dirty="0" err="1" smtClean="0"/>
              <a:t>below</a:t>
            </a:r>
            <a:r>
              <a:rPr lang="de-DE" sz="3200" dirty="0" smtClean="0"/>
              <a:t> </a:t>
            </a:r>
            <a:r>
              <a:rPr lang="de-DE" sz="3200" dirty="0" smtClean="0"/>
              <a:t/>
            </a:r>
            <a:br>
              <a:rPr lang="de-DE" sz="3200" dirty="0" smtClean="0"/>
            </a:br>
            <a:r>
              <a:rPr lang="de-DE" sz="3200" dirty="0" smtClean="0"/>
              <a:t>different </a:t>
            </a:r>
            <a:r>
              <a:rPr lang="de-DE" sz="3200" dirty="0" err="1" smtClean="0"/>
              <a:t>conversion</a:t>
            </a:r>
            <a:r>
              <a:rPr lang="de-DE" sz="3200" dirty="0" smtClean="0"/>
              <a:t> layers</a:t>
            </a:r>
            <a:endParaRPr lang="en-US" sz="3200" dirty="0"/>
          </a:p>
        </p:txBody>
      </p:sp>
      <p:sp>
        <p:nvSpPr>
          <p:cNvPr id="4" name="Date Placeholder 3"/>
          <p:cNvSpPr>
            <a:spLocks noGrp="1"/>
          </p:cNvSpPr>
          <p:nvPr>
            <p:ph type="dt" sz="half" idx="11"/>
          </p:nvPr>
        </p:nvSpPr>
        <p:spPr>
          <a:xfrm>
            <a:off x="1" y="6538912"/>
            <a:ext cx="939259" cy="365125"/>
          </a:xfrm>
        </p:spPr>
        <p:txBody>
          <a:bodyPr/>
          <a:lstStyle/>
          <a:p>
            <a:pPr>
              <a:defRPr/>
            </a:pPr>
            <a:r>
              <a:rPr lang="cs-CZ" sz="1000" smtClean="0"/>
              <a:t>12.11.2019</a:t>
            </a:r>
            <a:endParaRPr lang="en-US" sz="1000" dirty="0"/>
          </a:p>
        </p:txBody>
      </p:sp>
      <p:grpSp>
        <p:nvGrpSpPr>
          <p:cNvPr id="5" name="Group 4"/>
          <p:cNvGrpSpPr/>
          <p:nvPr/>
        </p:nvGrpSpPr>
        <p:grpSpPr>
          <a:xfrm>
            <a:off x="163032" y="1543065"/>
            <a:ext cx="8868080" cy="4995847"/>
            <a:chOff x="66008" y="1574255"/>
            <a:chExt cx="8980969" cy="5172996"/>
          </a:xfrm>
        </p:grpSpPr>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2636" t="7206" r="9196"/>
            <a:stretch/>
          </p:blipFill>
          <p:spPr>
            <a:xfrm>
              <a:off x="1419721" y="2751251"/>
              <a:ext cx="7627256" cy="3996000"/>
            </a:xfrm>
            <a:prstGeom prst="rect">
              <a:avLst/>
            </a:prstGeom>
          </p:spPr>
        </p:pic>
        <p:grpSp>
          <p:nvGrpSpPr>
            <p:cNvPr id="18" name="Group 17"/>
            <p:cNvGrpSpPr/>
            <p:nvPr/>
          </p:nvGrpSpPr>
          <p:grpSpPr>
            <a:xfrm>
              <a:off x="66008" y="1574255"/>
              <a:ext cx="4546600" cy="2871601"/>
              <a:chOff x="0" y="1974641"/>
              <a:chExt cx="8445223" cy="4236136"/>
            </a:xfrm>
          </p:grpSpPr>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t="6937" r="7642"/>
              <a:stretch/>
            </p:blipFill>
            <p:spPr>
              <a:xfrm>
                <a:off x="0" y="1974641"/>
                <a:ext cx="8445223" cy="4236136"/>
              </a:xfrm>
              <a:prstGeom prst="rect">
                <a:avLst/>
              </a:prstGeom>
              <a:ln>
                <a:solidFill>
                  <a:srgbClr val="000000"/>
                </a:solidFill>
              </a:ln>
            </p:spPr>
          </p:pic>
          <p:cxnSp>
            <p:nvCxnSpPr>
              <p:cNvPr id="11" name="Straight Connector 10"/>
              <p:cNvCxnSpPr/>
              <p:nvPr/>
            </p:nvCxnSpPr>
            <p:spPr bwMode="auto">
              <a:xfrm>
                <a:off x="3870961" y="2101116"/>
                <a:ext cx="0" cy="3667044"/>
              </a:xfrm>
              <a:prstGeom prst="line">
                <a:avLst/>
              </a:prstGeom>
              <a:solidFill>
                <a:schemeClr val="accent1"/>
              </a:solidFill>
              <a:ln w="12700" cap="flat" cmpd="sng" algn="ctr">
                <a:solidFill>
                  <a:srgbClr val="000000"/>
                </a:solidFill>
                <a:prstDash val="solid"/>
                <a:round/>
                <a:headEnd type="none" w="med" len="med"/>
                <a:tailEnd type="none" w="med" len="med"/>
              </a:ln>
              <a:effectLst/>
            </p:spPr>
          </p:cxnSp>
          <p:cxnSp>
            <p:nvCxnSpPr>
              <p:cNvPr id="13" name="Straight Connector 12"/>
              <p:cNvCxnSpPr/>
              <p:nvPr/>
            </p:nvCxnSpPr>
            <p:spPr bwMode="auto">
              <a:xfrm>
                <a:off x="1744658" y="2065288"/>
                <a:ext cx="0" cy="3667044"/>
              </a:xfrm>
              <a:prstGeom prst="line">
                <a:avLst/>
              </a:prstGeom>
              <a:solidFill>
                <a:schemeClr val="accent1"/>
              </a:solidFill>
              <a:ln w="12700" cap="flat" cmpd="sng" algn="ctr">
                <a:solidFill>
                  <a:srgbClr val="000000"/>
                </a:solidFill>
                <a:prstDash val="solid"/>
                <a:round/>
                <a:headEnd type="none" w="med" len="med"/>
                <a:tailEnd type="none" w="med" len="med"/>
              </a:ln>
              <a:effectLst/>
            </p:spPr>
          </p:cxnSp>
          <p:cxnSp>
            <p:nvCxnSpPr>
              <p:cNvPr id="14" name="Straight Connector 13"/>
              <p:cNvCxnSpPr/>
              <p:nvPr/>
            </p:nvCxnSpPr>
            <p:spPr bwMode="auto">
              <a:xfrm>
                <a:off x="5402580" y="2076191"/>
                <a:ext cx="0" cy="3667257"/>
              </a:xfrm>
              <a:prstGeom prst="line">
                <a:avLst/>
              </a:prstGeom>
              <a:solidFill>
                <a:schemeClr val="accent1"/>
              </a:solidFill>
              <a:ln w="12700" cap="flat" cmpd="sng" algn="ctr">
                <a:solidFill>
                  <a:srgbClr val="000000"/>
                </a:solidFill>
                <a:prstDash val="solid"/>
                <a:round/>
                <a:headEnd type="none" w="med" len="med"/>
                <a:tailEnd type="none" w="med" len="med"/>
              </a:ln>
              <a:effectLst/>
            </p:spPr>
          </p:cxnSp>
        </p:grpSp>
      </p:grpSp>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9842" t="9579" r="69841" b="69530"/>
          <a:stretch/>
        </p:blipFill>
        <p:spPr>
          <a:xfrm>
            <a:off x="6973249" y="5309027"/>
            <a:ext cx="1857828" cy="950914"/>
          </a:xfrm>
          <a:prstGeom prst="rect">
            <a:avLst/>
          </a:prstGeom>
        </p:spPr>
      </p:pic>
      <p:sp>
        <p:nvSpPr>
          <p:cNvPr id="30" name="Text Placeholder 2"/>
          <p:cNvSpPr>
            <a:spLocks noGrp="1"/>
          </p:cNvSpPr>
          <p:nvPr>
            <p:ph type="body" sz="quarter" idx="10"/>
          </p:nvPr>
        </p:nvSpPr>
        <p:spPr>
          <a:xfrm>
            <a:off x="4673599" y="1071915"/>
            <a:ext cx="3994317" cy="2790825"/>
          </a:xfrm>
        </p:spPr>
        <p:txBody>
          <a:bodyPr/>
          <a:lstStyle/>
          <a:p>
            <a:pPr marL="0" indent="0">
              <a:buNone/>
            </a:pPr>
            <a:r>
              <a:rPr lang="de-DE" sz="1600" dirty="0" smtClean="0"/>
              <a:t>In  </a:t>
            </a:r>
            <a:r>
              <a:rPr lang="de-DE" sz="1600" dirty="0" err="1" smtClean="0"/>
              <a:t>the</a:t>
            </a:r>
            <a:r>
              <a:rPr lang="de-DE" sz="1600" dirty="0" smtClean="0"/>
              <a:t> </a:t>
            </a:r>
            <a:r>
              <a:rPr lang="de-DE" sz="1600" dirty="0" err="1" smtClean="0"/>
              <a:t>lower</a:t>
            </a:r>
            <a:r>
              <a:rPr lang="de-DE" sz="1600" dirty="0" smtClean="0"/>
              <a:t> </a:t>
            </a:r>
            <a:r>
              <a:rPr lang="de-DE" sz="1600" dirty="0" err="1" smtClean="0"/>
              <a:t>energy</a:t>
            </a:r>
            <a:r>
              <a:rPr lang="de-DE" sz="1600" dirty="0" smtClean="0"/>
              <a:t> </a:t>
            </a:r>
            <a:r>
              <a:rPr lang="de-DE" sz="1600" dirty="0" err="1" smtClean="0"/>
              <a:t>region</a:t>
            </a:r>
            <a:r>
              <a:rPr lang="de-DE" sz="1600" dirty="0" smtClean="0"/>
              <a:t> </a:t>
            </a:r>
            <a:r>
              <a:rPr lang="de-DE" sz="1600" dirty="0" err="1" smtClean="0"/>
              <a:t>responses</a:t>
            </a:r>
            <a:r>
              <a:rPr lang="de-DE" sz="1600" dirty="0" smtClean="0"/>
              <a:t> </a:t>
            </a:r>
            <a:r>
              <a:rPr lang="de-DE" sz="1600" dirty="0" err="1" smtClean="0"/>
              <a:t>below</a:t>
            </a:r>
            <a:r>
              <a:rPr lang="de-DE" sz="1600" dirty="0" smtClean="0"/>
              <a:t> </a:t>
            </a:r>
            <a:r>
              <a:rPr lang="de-DE" sz="1600" dirty="0" err="1" smtClean="0"/>
              <a:t>LiF</a:t>
            </a:r>
            <a:r>
              <a:rPr lang="de-DE" sz="1600" dirty="0" smtClean="0"/>
              <a:t>, PE, </a:t>
            </a:r>
            <a:r>
              <a:rPr lang="de-DE" sz="1600" dirty="0" err="1" smtClean="0"/>
              <a:t>PE+Al</a:t>
            </a:r>
            <a:r>
              <a:rPr lang="de-DE" sz="1600" dirty="0" smtClean="0"/>
              <a:t> </a:t>
            </a:r>
            <a:r>
              <a:rPr lang="de-DE" sz="1600" dirty="0" err="1" smtClean="0"/>
              <a:t>seem</a:t>
            </a:r>
            <a:r>
              <a:rPr lang="de-DE" sz="1600" dirty="0" smtClean="0"/>
              <a:t> </a:t>
            </a:r>
            <a:r>
              <a:rPr lang="de-DE" sz="1600" dirty="0" err="1" smtClean="0"/>
              <a:t>to</a:t>
            </a:r>
            <a:r>
              <a:rPr lang="de-DE" sz="1600" dirty="0" smtClean="0"/>
              <a:t> </a:t>
            </a:r>
            <a:r>
              <a:rPr lang="de-DE" sz="1600" dirty="0" err="1" smtClean="0"/>
              <a:t>be</a:t>
            </a:r>
            <a:r>
              <a:rPr lang="de-DE" sz="1600" dirty="0" smtClean="0"/>
              <a:t> a </a:t>
            </a:r>
            <a:r>
              <a:rPr lang="de-DE" sz="1600" dirty="0" err="1" smtClean="0"/>
              <a:t>good</a:t>
            </a:r>
            <a:r>
              <a:rPr lang="de-DE" sz="1600" dirty="0" smtClean="0"/>
              <a:t> </a:t>
            </a:r>
            <a:r>
              <a:rPr lang="de-DE" sz="1600" dirty="0" err="1" smtClean="0"/>
              <a:t>indicator</a:t>
            </a:r>
            <a:r>
              <a:rPr lang="de-DE" sz="1600" dirty="0" smtClean="0"/>
              <a:t> </a:t>
            </a:r>
            <a:r>
              <a:rPr lang="de-DE" sz="1600" dirty="0" err="1" smtClean="0"/>
              <a:t>for</a:t>
            </a:r>
            <a:r>
              <a:rPr lang="de-DE" sz="1600" dirty="0" smtClean="0"/>
              <a:t> </a:t>
            </a:r>
            <a:r>
              <a:rPr lang="de-DE" sz="1600" dirty="0" err="1" smtClean="0"/>
              <a:t>neutron</a:t>
            </a:r>
            <a:r>
              <a:rPr lang="de-DE" sz="1600" dirty="0" smtClean="0"/>
              <a:t> </a:t>
            </a:r>
            <a:r>
              <a:rPr lang="de-DE" sz="1600" dirty="0" err="1" smtClean="0"/>
              <a:t>energies</a:t>
            </a:r>
            <a:endParaRPr lang="de-DE" sz="1600" dirty="0"/>
          </a:p>
          <a:p>
            <a:pPr marL="0" indent="0">
              <a:buNone/>
            </a:pPr>
            <a:r>
              <a:rPr lang="de-DE" sz="1600" dirty="0" smtClean="0"/>
              <a:t>- </a:t>
            </a:r>
            <a:r>
              <a:rPr lang="de-DE" sz="1600" dirty="0" err="1" smtClean="0"/>
              <a:t>Threshold</a:t>
            </a:r>
            <a:r>
              <a:rPr lang="de-DE" sz="1600" dirty="0" smtClean="0"/>
              <a:t> </a:t>
            </a:r>
            <a:r>
              <a:rPr lang="de-DE" sz="1600" dirty="0" err="1" smtClean="0"/>
              <a:t>for</a:t>
            </a:r>
            <a:r>
              <a:rPr lang="de-DE" sz="1600" dirty="0" smtClean="0"/>
              <a:t> </a:t>
            </a:r>
            <a:r>
              <a:rPr lang="de-DE" sz="1600" dirty="0" err="1" smtClean="0"/>
              <a:t>PE+Al</a:t>
            </a:r>
            <a:r>
              <a:rPr lang="de-DE" sz="1600" dirty="0" smtClean="0"/>
              <a:t> </a:t>
            </a:r>
            <a:r>
              <a:rPr lang="de-DE" sz="1600" dirty="0" err="1" smtClean="0"/>
              <a:t>at</a:t>
            </a:r>
            <a:r>
              <a:rPr lang="de-DE" sz="1600" dirty="0" smtClean="0"/>
              <a:t> ~ 3.4 </a:t>
            </a:r>
            <a:r>
              <a:rPr lang="de-DE" sz="1600" dirty="0" err="1" smtClean="0"/>
              <a:t>MeV</a:t>
            </a:r>
            <a:endParaRPr lang="de-DE" sz="1600" dirty="0"/>
          </a:p>
          <a:p>
            <a:pPr marL="0" indent="0">
              <a:buNone/>
            </a:pPr>
            <a:r>
              <a:rPr lang="de-DE" sz="1600" dirty="0" smtClean="0"/>
              <a:t>- Enhanced </a:t>
            </a:r>
            <a:r>
              <a:rPr lang="de-DE" sz="1600" dirty="0" err="1" smtClean="0"/>
              <a:t>signal</a:t>
            </a:r>
            <a:r>
              <a:rPr lang="de-DE" sz="1600" dirty="0" smtClean="0"/>
              <a:t> </a:t>
            </a:r>
            <a:r>
              <a:rPr lang="de-DE" sz="1600" dirty="0" err="1" smtClean="0"/>
              <a:t>below</a:t>
            </a:r>
            <a:r>
              <a:rPr lang="de-DE" sz="1600" dirty="0" smtClean="0"/>
              <a:t> </a:t>
            </a:r>
            <a:r>
              <a:rPr lang="de-DE" sz="1600" dirty="0" err="1" smtClean="0"/>
              <a:t>LiF</a:t>
            </a:r>
            <a:r>
              <a:rPr lang="de-DE" sz="1600" dirty="0" smtClean="0"/>
              <a:t> </a:t>
            </a:r>
            <a:r>
              <a:rPr lang="de-DE" sz="1600" dirty="0" err="1" smtClean="0"/>
              <a:t>up</a:t>
            </a:r>
            <a:r>
              <a:rPr lang="de-DE" sz="1600" dirty="0" smtClean="0"/>
              <a:t> </a:t>
            </a:r>
            <a:r>
              <a:rPr lang="de-DE" sz="1600" dirty="0" err="1" smtClean="0"/>
              <a:t>to</a:t>
            </a:r>
            <a:r>
              <a:rPr lang="de-DE" sz="1600" dirty="0" smtClean="0"/>
              <a:t> 4 </a:t>
            </a:r>
            <a:r>
              <a:rPr lang="de-DE" sz="1600" dirty="0" err="1" smtClean="0"/>
              <a:t>MeV</a:t>
            </a:r>
            <a:endParaRPr lang="de-DE" sz="1600" dirty="0"/>
          </a:p>
          <a:p>
            <a:pPr marL="0" indent="0">
              <a:buNone/>
            </a:pPr>
            <a:r>
              <a:rPr lang="de-DE" sz="1600" dirty="0" smtClean="0"/>
              <a:t>- </a:t>
            </a:r>
            <a:r>
              <a:rPr lang="de-DE" sz="1600" dirty="0" err="1" smtClean="0"/>
              <a:t>Recoiled</a:t>
            </a:r>
            <a:r>
              <a:rPr lang="de-DE" sz="1600" dirty="0" smtClean="0"/>
              <a:t> </a:t>
            </a:r>
            <a:r>
              <a:rPr lang="de-DE" sz="1600" dirty="0" err="1" smtClean="0"/>
              <a:t>protons</a:t>
            </a:r>
            <a:r>
              <a:rPr lang="de-DE" sz="1600" dirty="0" smtClean="0"/>
              <a:t> </a:t>
            </a:r>
            <a:r>
              <a:rPr lang="de-DE" sz="1600" dirty="0" err="1" smtClean="0"/>
              <a:t>visible</a:t>
            </a:r>
            <a:r>
              <a:rPr lang="de-DE" sz="1600" dirty="0" smtClean="0"/>
              <a:t> </a:t>
            </a:r>
            <a:r>
              <a:rPr lang="de-DE" sz="1600" dirty="0" err="1" smtClean="0"/>
              <a:t>above</a:t>
            </a:r>
            <a:r>
              <a:rPr lang="de-DE" sz="1600" dirty="0" smtClean="0"/>
              <a:t> 1.2 </a:t>
            </a:r>
            <a:r>
              <a:rPr lang="de-DE" sz="1600" dirty="0" err="1" smtClean="0"/>
              <a:t>MeV</a:t>
            </a:r>
            <a:endParaRPr lang="en-US" sz="1600" dirty="0"/>
          </a:p>
        </p:txBody>
      </p:sp>
      <p:sp>
        <p:nvSpPr>
          <p:cNvPr id="3" name="TextBox 2"/>
          <p:cNvSpPr txBox="1"/>
          <p:nvPr/>
        </p:nvSpPr>
        <p:spPr>
          <a:xfrm>
            <a:off x="676052" y="1255081"/>
            <a:ext cx="836232" cy="307777"/>
          </a:xfrm>
          <a:prstGeom prst="rect">
            <a:avLst/>
          </a:prstGeom>
          <a:noFill/>
        </p:spPr>
        <p:txBody>
          <a:bodyPr wrap="square" rtlCol="0">
            <a:spAutoFit/>
          </a:bodyPr>
          <a:lstStyle/>
          <a:p>
            <a:r>
              <a:rPr lang="de-DE" sz="1400" dirty="0" smtClean="0"/>
              <a:t>1.2 MeV</a:t>
            </a:r>
            <a:endParaRPr lang="en-US" sz="1400" dirty="0"/>
          </a:p>
        </p:txBody>
      </p:sp>
      <p:sp>
        <p:nvSpPr>
          <p:cNvPr id="15" name="TextBox 14"/>
          <p:cNvSpPr txBox="1"/>
          <p:nvPr/>
        </p:nvSpPr>
        <p:spPr>
          <a:xfrm>
            <a:off x="1767570" y="1261854"/>
            <a:ext cx="836232" cy="307777"/>
          </a:xfrm>
          <a:prstGeom prst="rect">
            <a:avLst/>
          </a:prstGeom>
          <a:noFill/>
        </p:spPr>
        <p:txBody>
          <a:bodyPr wrap="square" rtlCol="0">
            <a:spAutoFit/>
          </a:bodyPr>
          <a:lstStyle/>
          <a:p>
            <a:r>
              <a:rPr lang="de-DE" sz="1400" dirty="0" smtClean="0"/>
              <a:t>3.4 MeV</a:t>
            </a:r>
            <a:endParaRPr lang="en-US" sz="1400" dirty="0"/>
          </a:p>
        </p:txBody>
      </p:sp>
      <p:sp>
        <p:nvSpPr>
          <p:cNvPr id="16" name="TextBox 15"/>
          <p:cNvSpPr txBox="1"/>
          <p:nvPr/>
        </p:nvSpPr>
        <p:spPr>
          <a:xfrm>
            <a:off x="2600110" y="1251373"/>
            <a:ext cx="836232" cy="307777"/>
          </a:xfrm>
          <a:prstGeom prst="rect">
            <a:avLst/>
          </a:prstGeom>
          <a:noFill/>
        </p:spPr>
        <p:txBody>
          <a:bodyPr wrap="square" rtlCol="0">
            <a:spAutoFit/>
          </a:bodyPr>
          <a:lstStyle/>
          <a:p>
            <a:r>
              <a:rPr lang="de-DE" sz="1400" dirty="0" smtClean="0"/>
              <a:t>5 MeV</a:t>
            </a:r>
            <a:endParaRPr lang="en-US" sz="1400" dirty="0"/>
          </a:p>
        </p:txBody>
      </p:sp>
      <p:sp>
        <p:nvSpPr>
          <p:cNvPr id="6" name="Footer Placeholder 5"/>
          <p:cNvSpPr>
            <a:spLocks noGrp="1"/>
          </p:cNvSpPr>
          <p:nvPr>
            <p:ph type="ftr" sz="quarter" idx="12"/>
          </p:nvPr>
        </p:nvSpPr>
        <p:spPr>
          <a:xfrm>
            <a:off x="788802" y="6538912"/>
            <a:ext cx="6831502" cy="365125"/>
          </a:xfrm>
        </p:spPr>
        <p:txBody>
          <a:bodyPr/>
          <a:lstStyle/>
          <a:p>
            <a:pPr>
              <a:defRPr/>
            </a:pPr>
            <a:r>
              <a:rPr lang="en-US" sz="1000" smtClean="0"/>
              <a:t>SP, IEEE RT School, 10.-15.2019, Kuala Lumpur, Malaysia</a:t>
            </a:r>
            <a:endParaRPr lang="en-US" sz="1000" dirty="0"/>
          </a:p>
        </p:txBody>
      </p:sp>
      <p:sp>
        <p:nvSpPr>
          <p:cNvPr id="10" name="Slide Number Placeholder 9"/>
          <p:cNvSpPr>
            <a:spLocks noGrp="1"/>
          </p:cNvSpPr>
          <p:nvPr>
            <p:ph type="sldNum" sz="quarter" idx="13"/>
          </p:nvPr>
        </p:nvSpPr>
        <p:spPr/>
        <p:txBody>
          <a:bodyPr/>
          <a:lstStyle/>
          <a:p>
            <a:pPr>
              <a:defRPr/>
            </a:pPr>
            <a:fld id="{AB4BB980-9567-45AE-AEC9-23E23BF1523A}" type="slidenum">
              <a:rPr lang="en-US" smtClean="0"/>
              <a:pPr>
                <a:defRPr/>
              </a:pPr>
              <a:t>54</a:t>
            </a:fld>
            <a:endParaRPr lang="en-US" dirty="0"/>
          </a:p>
        </p:txBody>
      </p:sp>
    </p:spTree>
    <p:extLst>
      <p:ext uri="{BB962C8B-B14F-4D97-AF65-F5344CB8AC3E}">
        <p14:creationId xmlns:p14="http://schemas.microsoft.com/office/powerpoint/2010/main" val="32332695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de-DE" dirty="0" smtClean="0"/>
              <a:t>Response of Timepix: </a:t>
            </a:r>
            <a:br>
              <a:rPr lang="de-DE" dirty="0" smtClean="0"/>
            </a:br>
            <a:r>
              <a:rPr lang="de-DE" sz="2800" dirty="0" err="1" smtClean="0"/>
              <a:t>Energy</a:t>
            </a:r>
            <a:r>
              <a:rPr lang="de-DE" sz="2800" dirty="0" smtClean="0"/>
              <a:t> region 0.4 – 1.2 MeV</a:t>
            </a:r>
            <a:endParaRPr lang="en-US" sz="2800" dirty="0"/>
          </a:p>
        </p:txBody>
      </p:sp>
      <p:sp>
        <p:nvSpPr>
          <p:cNvPr id="3" name="Text Placeholder 2"/>
          <p:cNvSpPr>
            <a:spLocks noGrp="1"/>
          </p:cNvSpPr>
          <p:nvPr>
            <p:ph type="body" sz="quarter" idx="10"/>
          </p:nvPr>
        </p:nvSpPr>
        <p:spPr>
          <a:xfrm>
            <a:off x="669517" y="1503723"/>
            <a:ext cx="8100000" cy="4908426"/>
          </a:xfrm>
        </p:spPr>
        <p:txBody>
          <a:bodyPr/>
          <a:lstStyle/>
          <a:p>
            <a:r>
              <a:rPr lang="de-DE" sz="1800" dirty="0" smtClean="0"/>
              <a:t>Mainly dots, curly tracks are found in this energy region</a:t>
            </a:r>
          </a:p>
          <a:p>
            <a:r>
              <a:rPr lang="de-DE" sz="1800" dirty="0" smtClean="0"/>
              <a:t>Heavy blobs below LiF indicate presence </a:t>
            </a:r>
            <a:r>
              <a:rPr lang="de-DE" sz="1800" dirty="0" err="1" smtClean="0"/>
              <a:t>of</a:t>
            </a:r>
            <a:r>
              <a:rPr lang="de-DE" sz="1800" dirty="0" smtClean="0"/>
              <a:t> </a:t>
            </a:r>
            <a:r>
              <a:rPr lang="de-DE" sz="1800" dirty="0" err="1" smtClean="0"/>
              <a:t>slow</a:t>
            </a:r>
            <a:r>
              <a:rPr lang="de-DE" sz="1800" dirty="0" smtClean="0"/>
              <a:t>/thermal </a:t>
            </a:r>
            <a:r>
              <a:rPr lang="de-DE" sz="1800" dirty="0" err="1" smtClean="0"/>
              <a:t>neutrons</a:t>
            </a:r>
            <a:endParaRPr lang="de-DE" sz="1800" dirty="0" smtClean="0"/>
          </a:p>
          <a:p>
            <a:r>
              <a:rPr lang="de-DE" sz="1800" dirty="0" smtClean="0"/>
              <a:t>Also PE region shows slightly enhanced count rate </a:t>
            </a:r>
          </a:p>
          <a:p>
            <a:endParaRPr lang="en-US" dirty="0"/>
          </a:p>
        </p:txBody>
      </p:sp>
      <p:sp>
        <p:nvSpPr>
          <p:cNvPr id="4" name="Date Placeholder 3"/>
          <p:cNvSpPr>
            <a:spLocks noGrp="1"/>
          </p:cNvSpPr>
          <p:nvPr>
            <p:ph type="dt" sz="half" idx="11"/>
          </p:nvPr>
        </p:nvSpPr>
        <p:spPr>
          <a:xfrm>
            <a:off x="74613" y="6492875"/>
            <a:ext cx="932670" cy="365125"/>
          </a:xfrm>
        </p:spPr>
        <p:txBody>
          <a:bodyPr/>
          <a:lstStyle/>
          <a:p>
            <a:pPr>
              <a:defRPr/>
            </a:pPr>
            <a:r>
              <a:rPr lang="cs-CZ" smtClean="0"/>
              <a:t>12.11.2019</a:t>
            </a:r>
            <a:endParaRPr lang="en-US"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8208"/>
          <a:stretch/>
        </p:blipFill>
        <p:spPr>
          <a:xfrm>
            <a:off x="622154" y="2478994"/>
            <a:ext cx="4041307" cy="3568843"/>
          </a:xfrm>
          <a:prstGeom prst="rect">
            <a:avLst/>
          </a:prstGeom>
        </p:spPr>
      </p:pic>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7914"/>
          <a:stretch/>
        </p:blipFill>
        <p:spPr>
          <a:xfrm>
            <a:off x="4762499" y="2492231"/>
            <a:ext cx="3950669" cy="3555606"/>
          </a:xfrm>
          <a:prstGeom prst="rect">
            <a:avLst/>
          </a:prstGeom>
        </p:spPr>
      </p:pic>
      <p:sp>
        <p:nvSpPr>
          <p:cNvPr id="9" name="TextBox 8"/>
          <p:cNvSpPr txBox="1"/>
          <p:nvPr/>
        </p:nvSpPr>
        <p:spPr>
          <a:xfrm>
            <a:off x="877484" y="5931043"/>
            <a:ext cx="3800576" cy="461665"/>
          </a:xfrm>
          <a:prstGeom prst="rect">
            <a:avLst/>
          </a:prstGeom>
          <a:noFill/>
        </p:spPr>
        <p:txBody>
          <a:bodyPr wrap="square" rtlCol="0">
            <a:spAutoFit/>
          </a:bodyPr>
          <a:lstStyle/>
          <a:p>
            <a:pPr algn="ctr"/>
            <a:r>
              <a:rPr lang="de-DE" sz="1200" dirty="0" smtClean="0">
                <a:solidFill>
                  <a:srgbClr val="000000"/>
                </a:solidFill>
              </a:rPr>
              <a:t>All types of clusters in this energy region integral picture (1000 events were considered)</a:t>
            </a:r>
            <a:endParaRPr lang="cs-CZ" sz="1200" dirty="0" smtClean="0">
              <a:solidFill>
                <a:srgbClr val="000000"/>
              </a:solidFill>
            </a:endParaRPr>
          </a:p>
        </p:txBody>
      </p:sp>
      <p:sp>
        <p:nvSpPr>
          <p:cNvPr id="10" name="TextBox 9"/>
          <p:cNvSpPr txBox="1"/>
          <p:nvPr/>
        </p:nvSpPr>
        <p:spPr>
          <a:xfrm>
            <a:off x="4912593" y="5917806"/>
            <a:ext cx="3800576" cy="461665"/>
          </a:xfrm>
          <a:prstGeom prst="rect">
            <a:avLst/>
          </a:prstGeom>
          <a:noFill/>
        </p:spPr>
        <p:txBody>
          <a:bodyPr wrap="square" rtlCol="0">
            <a:spAutoFit/>
          </a:bodyPr>
          <a:lstStyle/>
          <a:p>
            <a:pPr algn="ctr"/>
            <a:r>
              <a:rPr lang="de-DE" sz="1200" dirty="0" smtClean="0">
                <a:solidFill>
                  <a:srgbClr val="000000"/>
                </a:solidFill>
              </a:rPr>
              <a:t>Heavy t</a:t>
            </a:r>
            <a:r>
              <a:rPr lang="cs-CZ" sz="1200" dirty="0" smtClean="0">
                <a:solidFill>
                  <a:srgbClr val="000000"/>
                </a:solidFill>
              </a:rPr>
              <a:t>r</a:t>
            </a:r>
            <a:r>
              <a:rPr lang="de-DE" sz="1200" dirty="0" smtClean="0">
                <a:solidFill>
                  <a:srgbClr val="000000"/>
                </a:solidFill>
              </a:rPr>
              <a:t>acks and heavy blobs in this energy region (139 events were found) </a:t>
            </a:r>
            <a:endParaRPr lang="en-US" sz="1200" dirty="0">
              <a:solidFill>
                <a:srgbClr val="000000"/>
              </a:solidFill>
            </a:endParaRPr>
          </a:p>
        </p:txBody>
      </p:sp>
      <p:sp>
        <p:nvSpPr>
          <p:cNvPr id="11" name="Footer Placeholder 10"/>
          <p:cNvSpPr>
            <a:spLocks noGrp="1"/>
          </p:cNvSpPr>
          <p:nvPr>
            <p:ph type="ftr" sz="quarter" idx="12"/>
          </p:nvPr>
        </p:nvSpPr>
        <p:spPr>
          <a:xfrm>
            <a:off x="1124069" y="6538912"/>
            <a:ext cx="6977978" cy="365125"/>
          </a:xfrm>
        </p:spPr>
        <p:txBody>
          <a:bodyPr/>
          <a:lstStyle/>
          <a:p>
            <a:pPr>
              <a:defRPr/>
            </a:pPr>
            <a:r>
              <a:rPr lang="en-US" smtClean="0"/>
              <a:t>SP, IEEE RT School, 10.-15.2019, Kuala Lumpur, Malaysia</a:t>
            </a:r>
            <a:endParaRPr lang="en-US" dirty="0"/>
          </a:p>
        </p:txBody>
      </p:sp>
      <p:sp>
        <p:nvSpPr>
          <p:cNvPr id="5" name="Slide Number Placeholder 4"/>
          <p:cNvSpPr>
            <a:spLocks noGrp="1"/>
          </p:cNvSpPr>
          <p:nvPr>
            <p:ph type="sldNum" sz="quarter" idx="13"/>
          </p:nvPr>
        </p:nvSpPr>
        <p:spPr/>
        <p:txBody>
          <a:bodyPr/>
          <a:lstStyle/>
          <a:p>
            <a:pPr>
              <a:defRPr/>
            </a:pPr>
            <a:fld id="{AB4BB980-9567-45AE-AEC9-23E23BF1523A}" type="slidenum">
              <a:rPr lang="en-US" smtClean="0"/>
              <a:pPr>
                <a:defRPr/>
              </a:pPr>
              <a:t>55</a:t>
            </a:fld>
            <a:endParaRPr lang="en-US" dirty="0"/>
          </a:p>
        </p:txBody>
      </p:sp>
    </p:spTree>
    <p:extLst>
      <p:ext uri="{BB962C8B-B14F-4D97-AF65-F5344CB8AC3E}">
        <p14:creationId xmlns:p14="http://schemas.microsoft.com/office/powerpoint/2010/main" val="24723494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de-DE" dirty="0" smtClean="0"/>
              <a:t>Response of Timepix: </a:t>
            </a:r>
            <a:br>
              <a:rPr lang="de-DE" dirty="0" smtClean="0"/>
            </a:br>
            <a:r>
              <a:rPr lang="de-DE" sz="2800" dirty="0" err="1" smtClean="0"/>
              <a:t>Energy</a:t>
            </a:r>
            <a:r>
              <a:rPr lang="de-DE" sz="2800" dirty="0" smtClean="0"/>
              <a:t> region 1.2 – 3.4 MeV</a:t>
            </a:r>
            <a:endParaRPr lang="en-US" sz="2800" dirty="0"/>
          </a:p>
        </p:txBody>
      </p:sp>
      <p:sp>
        <p:nvSpPr>
          <p:cNvPr id="3" name="Text Placeholder 2"/>
          <p:cNvSpPr>
            <a:spLocks noGrp="1"/>
          </p:cNvSpPr>
          <p:nvPr>
            <p:ph type="body" sz="quarter" idx="10"/>
          </p:nvPr>
        </p:nvSpPr>
        <p:spPr>
          <a:xfrm>
            <a:off x="669517" y="1532921"/>
            <a:ext cx="8100000" cy="4879227"/>
          </a:xfrm>
        </p:spPr>
        <p:txBody>
          <a:bodyPr/>
          <a:lstStyle/>
          <a:p>
            <a:r>
              <a:rPr lang="de-DE" sz="1800" dirty="0" smtClean="0"/>
              <a:t>Heavy blobs below LiF indicate presence </a:t>
            </a:r>
            <a:r>
              <a:rPr lang="de-DE" sz="1800" dirty="0" err="1" smtClean="0"/>
              <a:t>of</a:t>
            </a:r>
            <a:r>
              <a:rPr lang="de-DE" sz="1800" dirty="0" smtClean="0"/>
              <a:t> </a:t>
            </a:r>
            <a:r>
              <a:rPr lang="de-DE" sz="1800" dirty="0" err="1" smtClean="0"/>
              <a:t>slow</a:t>
            </a:r>
            <a:r>
              <a:rPr lang="de-DE" sz="1800" dirty="0" smtClean="0"/>
              <a:t>/thermal neutrons</a:t>
            </a:r>
          </a:p>
          <a:p>
            <a:r>
              <a:rPr lang="de-DE" sz="1800" dirty="0" smtClean="0"/>
              <a:t>Clear signal </a:t>
            </a:r>
            <a:r>
              <a:rPr lang="de-DE" sz="1800" dirty="0" err="1" smtClean="0"/>
              <a:t>of</a:t>
            </a:r>
            <a:r>
              <a:rPr lang="de-DE" sz="1800" dirty="0" smtClean="0"/>
              <a:t> High </a:t>
            </a:r>
            <a:r>
              <a:rPr lang="de-DE" sz="1800" dirty="0" err="1" smtClean="0"/>
              <a:t>Energy</a:t>
            </a:r>
            <a:r>
              <a:rPr lang="de-DE" sz="1800" dirty="0" smtClean="0"/>
              <a:t> Transfer </a:t>
            </a:r>
            <a:r>
              <a:rPr lang="de-DE" sz="1800" dirty="0" err="1" smtClean="0"/>
              <a:t>Particles</a:t>
            </a:r>
            <a:r>
              <a:rPr lang="de-DE" sz="1800" dirty="0" smtClean="0"/>
              <a:t> (HETP) below PE</a:t>
            </a:r>
          </a:p>
          <a:p>
            <a:r>
              <a:rPr lang="de-DE" sz="1800" dirty="0" smtClean="0"/>
              <a:t>uncovered area shows also a few events</a:t>
            </a:r>
          </a:p>
          <a:p>
            <a:endParaRPr lang="en-US" dirty="0"/>
          </a:p>
        </p:txBody>
      </p:sp>
      <p:sp>
        <p:nvSpPr>
          <p:cNvPr id="4" name="Date Placeholder 3"/>
          <p:cNvSpPr>
            <a:spLocks noGrp="1"/>
          </p:cNvSpPr>
          <p:nvPr>
            <p:ph type="dt" sz="half" idx="11"/>
          </p:nvPr>
        </p:nvSpPr>
        <p:spPr>
          <a:xfrm>
            <a:off x="0" y="6536929"/>
            <a:ext cx="989440" cy="365125"/>
          </a:xfrm>
        </p:spPr>
        <p:txBody>
          <a:bodyPr/>
          <a:lstStyle/>
          <a:p>
            <a:pPr>
              <a:defRPr/>
            </a:pPr>
            <a:r>
              <a:rPr lang="cs-CZ" smtClean="0"/>
              <a:t>12.11.2019</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205" y="2659633"/>
            <a:ext cx="3709570" cy="353074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0107" y="2660168"/>
            <a:ext cx="3669410" cy="3530205"/>
          </a:xfrm>
          <a:prstGeom prst="rect">
            <a:avLst/>
          </a:prstGeom>
        </p:spPr>
      </p:pic>
      <p:sp>
        <p:nvSpPr>
          <p:cNvPr id="9" name="TextBox 8"/>
          <p:cNvSpPr txBox="1"/>
          <p:nvPr/>
        </p:nvSpPr>
        <p:spPr>
          <a:xfrm>
            <a:off x="913205" y="6075264"/>
            <a:ext cx="3800576" cy="461665"/>
          </a:xfrm>
          <a:prstGeom prst="rect">
            <a:avLst/>
          </a:prstGeom>
          <a:noFill/>
        </p:spPr>
        <p:txBody>
          <a:bodyPr wrap="square" rtlCol="0">
            <a:spAutoFit/>
          </a:bodyPr>
          <a:lstStyle/>
          <a:p>
            <a:pPr algn="ctr"/>
            <a:r>
              <a:rPr lang="de-DE" sz="1200" dirty="0" smtClean="0">
                <a:solidFill>
                  <a:srgbClr val="000000"/>
                </a:solidFill>
              </a:rPr>
              <a:t>All types of clusters in this energy region integral picture (1000 events were considered)</a:t>
            </a:r>
            <a:endParaRPr lang="cs-CZ" sz="1200" dirty="0" smtClean="0">
              <a:solidFill>
                <a:srgbClr val="000000"/>
              </a:solidFill>
            </a:endParaRPr>
          </a:p>
        </p:txBody>
      </p:sp>
      <p:sp>
        <p:nvSpPr>
          <p:cNvPr id="10" name="TextBox 9"/>
          <p:cNvSpPr txBox="1"/>
          <p:nvPr/>
        </p:nvSpPr>
        <p:spPr>
          <a:xfrm>
            <a:off x="4968941" y="6075264"/>
            <a:ext cx="3800576" cy="461665"/>
          </a:xfrm>
          <a:prstGeom prst="rect">
            <a:avLst/>
          </a:prstGeom>
          <a:noFill/>
        </p:spPr>
        <p:txBody>
          <a:bodyPr wrap="square" rtlCol="0">
            <a:spAutoFit/>
          </a:bodyPr>
          <a:lstStyle/>
          <a:p>
            <a:pPr algn="ctr"/>
            <a:r>
              <a:rPr lang="de-DE" sz="1200" dirty="0" smtClean="0">
                <a:solidFill>
                  <a:srgbClr val="000000"/>
                </a:solidFill>
              </a:rPr>
              <a:t>Heavy t</a:t>
            </a:r>
            <a:r>
              <a:rPr lang="cs-CZ" sz="1200" dirty="0" smtClean="0">
                <a:solidFill>
                  <a:srgbClr val="000000"/>
                </a:solidFill>
              </a:rPr>
              <a:t>r</a:t>
            </a:r>
            <a:r>
              <a:rPr lang="de-DE" sz="1200" dirty="0" smtClean="0">
                <a:solidFill>
                  <a:srgbClr val="000000"/>
                </a:solidFill>
              </a:rPr>
              <a:t>acks and heavy blobs in this energy region (full statistics - 10259 events were found)</a:t>
            </a:r>
            <a:endParaRPr lang="en-US" sz="1200" dirty="0">
              <a:solidFill>
                <a:srgbClr val="000000"/>
              </a:solidFill>
            </a:endParaRPr>
          </a:p>
        </p:txBody>
      </p:sp>
      <p:sp>
        <p:nvSpPr>
          <p:cNvPr id="11" name="Footer Placeholder 10"/>
          <p:cNvSpPr>
            <a:spLocks noGrp="1"/>
          </p:cNvSpPr>
          <p:nvPr>
            <p:ph type="ftr" sz="quarter" idx="12"/>
          </p:nvPr>
        </p:nvSpPr>
        <p:spPr>
          <a:xfrm>
            <a:off x="989440" y="6536929"/>
            <a:ext cx="7214795" cy="365125"/>
          </a:xfrm>
        </p:spPr>
        <p:txBody>
          <a:bodyPr/>
          <a:lstStyle/>
          <a:p>
            <a:pPr>
              <a:defRPr/>
            </a:pPr>
            <a:r>
              <a:rPr lang="en-US" smtClean="0"/>
              <a:t>SP, IEEE RT School, 10.-15.2019, Kuala Lumpur, Malaysia</a:t>
            </a:r>
            <a:endParaRPr lang="en-US" dirty="0"/>
          </a:p>
        </p:txBody>
      </p:sp>
      <p:sp>
        <p:nvSpPr>
          <p:cNvPr id="5" name="Slide Number Placeholder 4"/>
          <p:cNvSpPr>
            <a:spLocks noGrp="1"/>
          </p:cNvSpPr>
          <p:nvPr>
            <p:ph type="sldNum" sz="quarter" idx="13"/>
          </p:nvPr>
        </p:nvSpPr>
        <p:spPr/>
        <p:txBody>
          <a:bodyPr/>
          <a:lstStyle/>
          <a:p>
            <a:pPr>
              <a:defRPr/>
            </a:pPr>
            <a:fld id="{AB4BB980-9567-45AE-AEC9-23E23BF1523A}" type="slidenum">
              <a:rPr lang="en-US" smtClean="0"/>
              <a:pPr>
                <a:defRPr/>
              </a:pPr>
              <a:t>56</a:t>
            </a:fld>
            <a:endParaRPr lang="en-US" dirty="0"/>
          </a:p>
        </p:txBody>
      </p:sp>
    </p:spTree>
    <p:extLst>
      <p:ext uri="{BB962C8B-B14F-4D97-AF65-F5344CB8AC3E}">
        <p14:creationId xmlns:p14="http://schemas.microsoft.com/office/powerpoint/2010/main" val="4248598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19075"/>
            <a:ext cx="6476999" cy="1007262"/>
          </a:xfrm>
        </p:spPr>
        <p:txBody>
          <a:bodyPr/>
          <a:lstStyle/>
          <a:p>
            <a:pPr algn="ctr"/>
            <a:r>
              <a:rPr lang="de-DE" dirty="0" smtClean="0"/>
              <a:t>Response of Timepix: </a:t>
            </a:r>
            <a:br>
              <a:rPr lang="de-DE" dirty="0" smtClean="0"/>
            </a:br>
            <a:r>
              <a:rPr lang="de-DE" sz="2800" dirty="0" err="1" smtClean="0"/>
              <a:t>Energy</a:t>
            </a:r>
            <a:r>
              <a:rPr lang="de-DE" sz="2800" dirty="0" smtClean="0"/>
              <a:t> region 3.4 – 5.0 MeV</a:t>
            </a:r>
            <a:endParaRPr lang="en-US" sz="2800" dirty="0"/>
          </a:p>
        </p:txBody>
      </p:sp>
      <p:sp>
        <p:nvSpPr>
          <p:cNvPr id="3" name="Text Placeholder 2"/>
          <p:cNvSpPr>
            <a:spLocks noGrp="1"/>
          </p:cNvSpPr>
          <p:nvPr>
            <p:ph type="body" sz="quarter" idx="10"/>
          </p:nvPr>
        </p:nvSpPr>
        <p:spPr>
          <a:xfrm>
            <a:off x="669517" y="1547521"/>
            <a:ext cx="8100000" cy="4864628"/>
          </a:xfrm>
        </p:spPr>
        <p:txBody>
          <a:bodyPr/>
          <a:lstStyle/>
          <a:p>
            <a:r>
              <a:rPr lang="de-DE" dirty="0" smtClean="0"/>
              <a:t>Clear signal of HETP below PE</a:t>
            </a:r>
          </a:p>
          <a:p>
            <a:r>
              <a:rPr lang="de-DE" dirty="0" smtClean="0"/>
              <a:t>Also in </a:t>
            </a:r>
            <a:r>
              <a:rPr lang="de-DE" dirty="0" err="1" smtClean="0"/>
              <a:t>PE+Al</a:t>
            </a:r>
            <a:r>
              <a:rPr lang="de-DE" dirty="0" smtClean="0"/>
              <a:t> </a:t>
            </a:r>
            <a:r>
              <a:rPr lang="de-DE" dirty="0" err="1" smtClean="0"/>
              <a:t>region</a:t>
            </a:r>
            <a:r>
              <a:rPr lang="de-DE" dirty="0" smtClean="0"/>
              <a:t> HETP </a:t>
            </a:r>
            <a:r>
              <a:rPr lang="de-DE" dirty="0" err="1" smtClean="0"/>
              <a:t>are</a:t>
            </a:r>
            <a:r>
              <a:rPr lang="de-DE" dirty="0" smtClean="0"/>
              <a:t> </a:t>
            </a:r>
            <a:r>
              <a:rPr lang="de-DE" dirty="0" err="1" smtClean="0"/>
              <a:t>becoming</a:t>
            </a:r>
            <a:r>
              <a:rPr lang="de-DE" dirty="0" smtClean="0"/>
              <a:t> </a:t>
            </a:r>
            <a:r>
              <a:rPr lang="de-DE" dirty="0" err="1" smtClean="0"/>
              <a:t>visible</a:t>
            </a:r>
            <a:endParaRPr lang="de-DE" dirty="0" smtClean="0"/>
          </a:p>
          <a:p>
            <a:pPr marL="0" indent="0">
              <a:buNone/>
            </a:pPr>
            <a:endParaRPr lang="en-US" dirty="0"/>
          </a:p>
        </p:txBody>
      </p:sp>
      <p:sp>
        <p:nvSpPr>
          <p:cNvPr id="4" name="Date Placeholder 3"/>
          <p:cNvSpPr>
            <a:spLocks noGrp="1"/>
          </p:cNvSpPr>
          <p:nvPr>
            <p:ph type="dt" sz="half" idx="11"/>
          </p:nvPr>
        </p:nvSpPr>
        <p:spPr>
          <a:xfrm>
            <a:off x="0" y="6492875"/>
            <a:ext cx="1069975" cy="365125"/>
          </a:xfrm>
        </p:spPr>
        <p:txBody>
          <a:bodyPr/>
          <a:lstStyle/>
          <a:p>
            <a:pPr>
              <a:defRPr/>
            </a:pPr>
            <a:r>
              <a:rPr lang="cs-CZ" smtClean="0"/>
              <a:t>12.11.2019</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022" y="2362199"/>
            <a:ext cx="3709570" cy="3568842"/>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8176" y="2247902"/>
            <a:ext cx="3669409" cy="3530206"/>
          </a:xfrm>
          <a:prstGeom prst="rect">
            <a:avLst/>
          </a:prstGeom>
        </p:spPr>
      </p:pic>
      <p:sp>
        <p:nvSpPr>
          <p:cNvPr id="9" name="TextBox 8"/>
          <p:cNvSpPr txBox="1"/>
          <p:nvPr/>
        </p:nvSpPr>
        <p:spPr>
          <a:xfrm>
            <a:off x="862885" y="5778109"/>
            <a:ext cx="3800576" cy="461665"/>
          </a:xfrm>
          <a:prstGeom prst="rect">
            <a:avLst/>
          </a:prstGeom>
          <a:noFill/>
        </p:spPr>
        <p:txBody>
          <a:bodyPr wrap="square" rtlCol="0">
            <a:spAutoFit/>
          </a:bodyPr>
          <a:lstStyle/>
          <a:p>
            <a:pPr algn="ctr"/>
            <a:r>
              <a:rPr lang="de-DE" sz="1200" dirty="0" smtClean="0">
                <a:solidFill>
                  <a:srgbClr val="000000"/>
                </a:solidFill>
              </a:rPr>
              <a:t>All types of clusters in this energy region integral picture (1000 events were considered)</a:t>
            </a:r>
            <a:endParaRPr lang="cs-CZ" sz="1200" dirty="0" smtClean="0">
              <a:solidFill>
                <a:srgbClr val="000000"/>
              </a:solidFill>
            </a:endParaRPr>
          </a:p>
        </p:txBody>
      </p:sp>
      <p:sp>
        <p:nvSpPr>
          <p:cNvPr id="10" name="TextBox 9"/>
          <p:cNvSpPr txBox="1"/>
          <p:nvPr/>
        </p:nvSpPr>
        <p:spPr>
          <a:xfrm>
            <a:off x="4912593" y="5778109"/>
            <a:ext cx="3800576" cy="461665"/>
          </a:xfrm>
          <a:prstGeom prst="rect">
            <a:avLst/>
          </a:prstGeom>
          <a:noFill/>
        </p:spPr>
        <p:txBody>
          <a:bodyPr wrap="square" rtlCol="0">
            <a:spAutoFit/>
          </a:bodyPr>
          <a:lstStyle/>
          <a:p>
            <a:pPr algn="ctr"/>
            <a:r>
              <a:rPr lang="de-DE" sz="1200" dirty="0" smtClean="0">
                <a:solidFill>
                  <a:srgbClr val="000000"/>
                </a:solidFill>
              </a:rPr>
              <a:t>Heavy t</a:t>
            </a:r>
            <a:r>
              <a:rPr lang="cs-CZ" sz="1200" dirty="0" smtClean="0">
                <a:solidFill>
                  <a:srgbClr val="000000"/>
                </a:solidFill>
              </a:rPr>
              <a:t>r</a:t>
            </a:r>
            <a:r>
              <a:rPr lang="de-DE" sz="1200" dirty="0" smtClean="0">
                <a:solidFill>
                  <a:srgbClr val="000000"/>
                </a:solidFill>
              </a:rPr>
              <a:t>acks and heavy blobs in this energy region (full statistics – 13406 events were found)</a:t>
            </a:r>
            <a:endParaRPr lang="en-US" sz="1200" dirty="0">
              <a:solidFill>
                <a:srgbClr val="000000"/>
              </a:solidFill>
            </a:endParaRPr>
          </a:p>
        </p:txBody>
      </p:sp>
      <p:sp>
        <p:nvSpPr>
          <p:cNvPr id="11" name="Footer Placeholder 10"/>
          <p:cNvSpPr>
            <a:spLocks noGrp="1"/>
          </p:cNvSpPr>
          <p:nvPr>
            <p:ph type="ftr" sz="quarter" idx="12"/>
          </p:nvPr>
        </p:nvSpPr>
        <p:spPr>
          <a:xfrm>
            <a:off x="1069975" y="6492875"/>
            <a:ext cx="6842295" cy="365125"/>
          </a:xfrm>
        </p:spPr>
        <p:txBody>
          <a:bodyPr/>
          <a:lstStyle/>
          <a:p>
            <a:pPr>
              <a:defRPr/>
            </a:pPr>
            <a:r>
              <a:rPr lang="en-US" smtClean="0"/>
              <a:t>SP, IEEE RT School, 10.-15.2019, Kuala Lumpur, Malaysia</a:t>
            </a:r>
            <a:endParaRPr lang="en-US" dirty="0"/>
          </a:p>
        </p:txBody>
      </p:sp>
      <p:sp>
        <p:nvSpPr>
          <p:cNvPr id="5" name="Slide Number Placeholder 4"/>
          <p:cNvSpPr>
            <a:spLocks noGrp="1"/>
          </p:cNvSpPr>
          <p:nvPr>
            <p:ph type="sldNum" sz="quarter" idx="13"/>
          </p:nvPr>
        </p:nvSpPr>
        <p:spPr/>
        <p:txBody>
          <a:bodyPr/>
          <a:lstStyle/>
          <a:p>
            <a:pPr>
              <a:defRPr/>
            </a:pPr>
            <a:fld id="{AB4BB980-9567-45AE-AEC9-23E23BF1523A}" type="slidenum">
              <a:rPr lang="en-US" smtClean="0"/>
              <a:pPr>
                <a:defRPr/>
              </a:pPr>
              <a:t>57</a:t>
            </a:fld>
            <a:endParaRPr lang="en-US" dirty="0"/>
          </a:p>
        </p:txBody>
      </p:sp>
    </p:spTree>
    <p:extLst>
      <p:ext uri="{BB962C8B-B14F-4D97-AF65-F5344CB8AC3E}">
        <p14:creationId xmlns:p14="http://schemas.microsoft.com/office/powerpoint/2010/main" val="144877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78176" y="2639585"/>
            <a:ext cx="3669407" cy="3530204"/>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6921" y="2600949"/>
            <a:ext cx="3709568" cy="3568840"/>
          </a:xfrm>
          <a:prstGeom prst="rect">
            <a:avLst/>
          </a:prstGeom>
        </p:spPr>
      </p:pic>
      <p:sp>
        <p:nvSpPr>
          <p:cNvPr id="2" name="Title 1"/>
          <p:cNvSpPr>
            <a:spLocks noGrp="1"/>
          </p:cNvSpPr>
          <p:nvPr>
            <p:ph type="title"/>
          </p:nvPr>
        </p:nvSpPr>
        <p:spPr/>
        <p:txBody>
          <a:bodyPr/>
          <a:lstStyle/>
          <a:p>
            <a:pPr algn="ctr"/>
            <a:r>
              <a:rPr lang="de-DE" dirty="0" smtClean="0"/>
              <a:t>Response of Timepix: </a:t>
            </a:r>
            <a:br>
              <a:rPr lang="de-DE" dirty="0" smtClean="0"/>
            </a:br>
            <a:r>
              <a:rPr lang="de-DE" sz="2800" dirty="0" err="1" smtClean="0"/>
              <a:t>Energy</a:t>
            </a:r>
            <a:r>
              <a:rPr lang="de-DE" sz="2800" dirty="0" smtClean="0"/>
              <a:t> region 100 – 300 MeV</a:t>
            </a:r>
            <a:endParaRPr lang="en-US" sz="2800" dirty="0"/>
          </a:p>
        </p:txBody>
      </p:sp>
      <p:sp>
        <p:nvSpPr>
          <p:cNvPr id="3" name="Text Placeholder 2"/>
          <p:cNvSpPr>
            <a:spLocks noGrp="1"/>
          </p:cNvSpPr>
          <p:nvPr>
            <p:ph type="body" sz="quarter" idx="10"/>
          </p:nvPr>
        </p:nvSpPr>
        <p:spPr>
          <a:xfrm>
            <a:off x="669517" y="1518323"/>
            <a:ext cx="8100000" cy="4893826"/>
          </a:xfrm>
        </p:spPr>
        <p:txBody>
          <a:bodyPr/>
          <a:lstStyle/>
          <a:p>
            <a:r>
              <a:rPr lang="de-DE" sz="1800" dirty="0" smtClean="0"/>
              <a:t>HETP nearly equally distributed below all regions</a:t>
            </a:r>
          </a:p>
          <a:p>
            <a:r>
              <a:rPr lang="de-DE" sz="1800" dirty="0" smtClean="0"/>
              <a:t>HETP Cluster shapes</a:t>
            </a:r>
          </a:p>
          <a:p>
            <a:pPr lvl="1"/>
            <a:r>
              <a:rPr lang="de-DE" sz="1600" dirty="0" smtClean="0"/>
              <a:t>Are getting bigger and more and more asymmetric </a:t>
            </a:r>
          </a:p>
          <a:p>
            <a:pPr lvl="1"/>
            <a:r>
              <a:rPr lang="de-DE" sz="1600" dirty="0" smtClean="0"/>
              <a:t>Round clusters with outgoing tracks are seen</a:t>
            </a:r>
          </a:p>
          <a:p>
            <a:endParaRPr lang="en-US" dirty="0"/>
          </a:p>
        </p:txBody>
      </p:sp>
      <p:sp>
        <p:nvSpPr>
          <p:cNvPr id="4" name="Date Placeholder 3"/>
          <p:cNvSpPr>
            <a:spLocks noGrp="1"/>
          </p:cNvSpPr>
          <p:nvPr>
            <p:ph type="dt" sz="half" idx="11"/>
          </p:nvPr>
        </p:nvSpPr>
        <p:spPr>
          <a:xfrm>
            <a:off x="0" y="6484093"/>
            <a:ext cx="1069975" cy="365125"/>
          </a:xfrm>
        </p:spPr>
        <p:txBody>
          <a:bodyPr/>
          <a:lstStyle/>
          <a:p>
            <a:pPr>
              <a:defRPr/>
            </a:pPr>
            <a:r>
              <a:rPr lang="cs-CZ" smtClean="0"/>
              <a:t>12.11.2019</a:t>
            </a:r>
            <a:endParaRPr lang="en-US" dirty="0"/>
          </a:p>
        </p:txBody>
      </p:sp>
      <p:sp>
        <p:nvSpPr>
          <p:cNvPr id="9" name="TextBox 8"/>
          <p:cNvSpPr txBox="1"/>
          <p:nvPr/>
        </p:nvSpPr>
        <p:spPr>
          <a:xfrm>
            <a:off x="806921" y="5950484"/>
            <a:ext cx="3800576" cy="461665"/>
          </a:xfrm>
          <a:prstGeom prst="rect">
            <a:avLst/>
          </a:prstGeom>
          <a:noFill/>
        </p:spPr>
        <p:txBody>
          <a:bodyPr wrap="square" rtlCol="0">
            <a:spAutoFit/>
          </a:bodyPr>
          <a:lstStyle/>
          <a:p>
            <a:pPr algn="ctr"/>
            <a:r>
              <a:rPr lang="de-DE" sz="1200" dirty="0" smtClean="0">
                <a:solidFill>
                  <a:srgbClr val="000000"/>
                </a:solidFill>
              </a:rPr>
              <a:t>All types of clusters in this energy region integral picture (1000 events were considered)</a:t>
            </a:r>
            <a:endParaRPr lang="cs-CZ" sz="1200" dirty="0" smtClean="0">
              <a:solidFill>
                <a:srgbClr val="000000"/>
              </a:solidFill>
            </a:endParaRPr>
          </a:p>
        </p:txBody>
      </p:sp>
      <p:sp>
        <p:nvSpPr>
          <p:cNvPr id="10" name="TextBox 9"/>
          <p:cNvSpPr txBox="1"/>
          <p:nvPr/>
        </p:nvSpPr>
        <p:spPr>
          <a:xfrm>
            <a:off x="4912593" y="5971291"/>
            <a:ext cx="3800576" cy="461665"/>
          </a:xfrm>
          <a:prstGeom prst="rect">
            <a:avLst/>
          </a:prstGeom>
          <a:noFill/>
        </p:spPr>
        <p:txBody>
          <a:bodyPr wrap="square" rtlCol="0">
            <a:spAutoFit/>
          </a:bodyPr>
          <a:lstStyle/>
          <a:p>
            <a:pPr algn="ctr"/>
            <a:r>
              <a:rPr lang="de-DE" sz="1200" dirty="0" smtClean="0">
                <a:solidFill>
                  <a:srgbClr val="000000"/>
                </a:solidFill>
              </a:rPr>
              <a:t>Heavy t</a:t>
            </a:r>
            <a:r>
              <a:rPr lang="cs-CZ" sz="1200" dirty="0" smtClean="0">
                <a:solidFill>
                  <a:srgbClr val="000000"/>
                </a:solidFill>
              </a:rPr>
              <a:t>r</a:t>
            </a:r>
            <a:r>
              <a:rPr lang="de-DE" sz="1200" dirty="0" smtClean="0">
                <a:solidFill>
                  <a:srgbClr val="000000"/>
                </a:solidFill>
              </a:rPr>
              <a:t>acks and heavy blobs in this energy region (full statistics - 64755 </a:t>
            </a:r>
            <a:r>
              <a:rPr lang="de-DE" sz="1200" dirty="0">
                <a:solidFill>
                  <a:srgbClr val="000000"/>
                </a:solidFill>
              </a:rPr>
              <a:t>e</a:t>
            </a:r>
            <a:r>
              <a:rPr lang="de-DE" sz="1200" dirty="0" smtClean="0">
                <a:solidFill>
                  <a:srgbClr val="000000"/>
                </a:solidFill>
              </a:rPr>
              <a:t>vents were found)</a:t>
            </a:r>
            <a:endParaRPr lang="en-US" sz="1200" dirty="0">
              <a:solidFill>
                <a:srgbClr val="000000"/>
              </a:solidFill>
            </a:endParaRPr>
          </a:p>
        </p:txBody>
      </p:sp>
      <p:sp>
        <p:nvSpPr>
          <p:cNvPr id="11" name="Footer Placeholder 10"/>
          <p:cNvSpPr>
            <a:spLocks noGrp="1"/>
          </p:cNvSpPr>
          <p:nvPr>
            <p:ph type="ftr" sz="quarter" idx="12"/>
          </p:nvPr>
        </p:nvSpPr>
        <p:spPr>
          <a:xfrm>
            <a:off x="1069975" y="6492875"/>
            <a:ext cx="7134260" cy="365125"/>
          </a:xfrm>
        </p:spPr>
        <p:txBody>
          <a:bodyPr/>
          <a:lstStyle/>
          <a:p>
            <a:pPr>
              <a:defRPr/>
            </a:pPr>
            <a:r>
              <a:rPr lang="en-US" smtClean="0"/>
              <a:t>SP, IEEE RT School, 10.-15.2019, Kuala Lumpur, Malaysia</a:t>
            </a:r>
            <a:endParaRPr lang="en-US" dirty="0"/>
          </a:p>
        </p:txBody>
      </p:sp>
      <p:sp>
        <p:nvSpPr>
          <p:cNvPr id="5" name="Slide Number Placeholder 4"/>
          <p:cNvSpPr>
            <a:spLocks noGrp="1"/>
          </p:cNvSpPr>
          <p:nvPr>
            <p:ph type="sldNum" sz="quarter" idx="13"/>
          </p:nvPr>
        </p:nvSpPr>
        <p:spPr/>
        <p:txBody>
          <a:bodyPr/>
          <a:lstStyle/>
          <a:p>
            <a:pPr>
              <a:defRPr/>
            </a:pPr>
            <a:fld id="{AB4BB980-9567-45AE-AEC9-23E23BF1523A}" type="slidenum">
              <a:rPr lang="en-US" smtClean="0"/>
              <a:pPr>
                <a:defRPr/>
              </a:pPr>
              <a:t>58</a:t>
            </a:fld>
            <a:endParaRPr lang="en-US" dirty="0"/>
          </a:p>
        </p:txBody>
      </p:sp>
    </p:spTree>
    <p:extLst>
      <p:ext uri="{BB962C8B-B14F-4D97-AF65-F5344CB8AC3E}">
        <p14:creationId xmlns:p14="http://schemas.microsoft.com/office/powerpoint/2010/main" val="33819893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6028" y="208336"/>
            <a:ext cx="7009099" cy="1280074"/>
          </a:xfrm>
        </p:spPr>
        <p:txBody>
          <a:bodyPr/>
          <a:lstStyle/>
          <a:p>
            <a:pPr algn="ctr"/>
            <a:r>
              <a:rPr lang="cs-CZ" sz="2800" dirty="0" err="1" smtClean="0"/>
              <a:t>Examples</a:t>
            </a:r>
            <a:r>
              <a:rPr lang="cs-CZ" sz="2800" dirty="0" smtClean="0"/>
              <a:t> of heavy </a:t>
            </a:r>
            <a:r>
              <a:rPr lang="cs-CZ" sz="2800" dirty="0" err="1" smtClean="0"/>
              <a:t>ionizing</a:t>
            </a:r>
            <a:r>
              <a:rPr lang="cs-CZ" sz="2800" dirty="0" smtClean="0"/>
              <a:t> </a:t>
            </a:r>
            <a:r>
              <a:rPr lang="cs-CZ" sz="2800" dirty="0" err="1" smtClean="0"/>
              <a:t>events</a:t>
            </a:r>
            <a:r>
              <a:rPr lang="cs-CZ" sz="2800" dirty="0" smtClean="0"/>
              <a:t> </a:t>
            </a:r>
            <a:br>
              <a:rPr lang="cs-CZ" sz="2800" dirty="0" smtClean="0"/>
            </a:br>
            <a:r>
              <a:rPr lang="cs-CZ" sz="2800" dirty="0" err="1" smtClean="0"/>
              <a:t>induced</a:t>
            </a:r>
            <a:r>
              <a:rPr lang="cs-CZ" sz="2800" dirty="0" smtClean="0"/>
              <a:t> by </a:t>
            </a:r>
            <a:r>
              <a:rPr lang="cs-CZ" sz="2800" dirty="0" err="1" smtClean="0"/>
              <a:t>neutrons</a:t>
            </a:r>
            <a:r>
              <a:rPr lang="cs-CZ" sz="2800" dirty="0" smtClean="0"/>
              <a:t> </a:t>
            </a:r>
            <a:r>
              <a:rPr lang="cs-CZ" sz="2800" dirty="0" err="1" smtClean="0"/>
              <a:t>of</a:t>
            </a:r>
            <a:r>
              <a:rPr lang="cs-CZ" sz="2800" dirty="0" smtClean="0"/>
              <a:t> </a:t>
            </a:r>
            <a:r>
              <a:rPr lang="cs-CZ" sz="2800" dirty="0" err="1" smtClean="0"/>
              <a:t>different</a:t>
            </a:r>
            <a:r>
              <a:rPr lang="cs-CZ" sz="2800" dirty="0" smtClean="0"/>
              <a:t> </a:t>
            </a:r>
            <a:r>
              <a:rPr lang="cs-CZ" sz="2800" dirty="0" err="1" smtClean="0"/>
              <a:t>energies</a:t>
            </a:r>
            <a:r>
              <a:rPr lang="cs-CZ" sz="2800" dirty="0" smtClean="0"/>
              <a:t> </a:t>
            </a:r>
            <a:br>
              <a:rPr lang="cs-CZ" sz="2800" dirty="0" smtClean="0"/>
            </a:br>
            <a:r>
              <a:rPr lang="cs-CZ" sz="2800" dirty="0" err="1" smtClean="0"/>
              <a:t>selected</a:t>
            </a:r>
            <a:r>
              <a:rPr lang="cs-CZ" sz="2800" dirty="0" smtClean="0"/>
              <a:t> </a:t>
            </a:r>
            <a:r>
              <a:rPr lang="cs-CZ" sz="2800" dirty="0" err="1" smtClean="0"/>
              <a:t>according</a:t>
            </a:r>
            <a:r>
              <a:rPr lang="cs-CZ" sz="2800" dirty="0" smtClean="0"/>
              <a:t> </a:t>
            </a:r>
            <a:r>
              <a:rPr lang="cs-CZ" sz="2800" dirty="0" err="1" smtClean="0"/>
              <a:t>their</a:t>
            </a:r>
            <a:r>
              <a:rPr lang="cs-CZ" sz="2800" dirty="0" smtClean="0"/>
              <a:t> cluster </a:t>
            </a:r>
            <a:r>
              <a:rPr lang="cs-CZ" sz="2800" dirty="0" err="1" smtClean="0"/>
              <a:t>sizes</a:t>
            </a:r>
            <a:endParaRPr lang="en-US" sz="2800" dirty="0"/>
          </a:p>
        </p:txBody>
      </p:sp>
      <p:sp>
        <p:nvSpPr>
          <p:cNvPr id="3" name="Text Placeholder 2"/>
          <p:cNvSpPr>
            <a:spLocks noGrp="1"/>
          </p:cNvSpPr>
          <p:nvPr>
            <p:ph type="body" sz="quarter" idx="10"/>
          </p:nvPr>
        </p:nvSpPr>
        <p:spPr>
          <a:xfrm>
            <a:off x="669517" y="1499149"/>
            <a:ext cx="8100000" cy="4141797"/>
          </a:xfrm>
        </p:spPr>
        <p:txBody>
          <a:bodyPr/>
          <a:lstStyle/>
          <a:p>
            <a:pPr marL="0" indent="0" algn="ctr">
              <a:buNone/>
            </a:pPr>
            <a:endParaRPr lang="cs-CZ" dirty="0" smtClean="0"/>
          </a:p>
        </p:txBody>
      </p:sp>
      <p:sp>
        <p:nvSpPr>
          <p:cNvPr id="4" name="Date Placeholder 3"/>
          <p:cNvSpPr>
            <a:spLocks noGrp="1"/>
          </p:cNvSpPr>
          <p:nvPr>
            <p:ph type="dt" sz="half" idx="11"/>
          </p:nvPr>
        </p:nvSpPr>
        <p:spPr>
          <a:xfrm>
            <a:off x="0" y="6492875"/>
            <a:ext cx="1069975" cy="365125"/>
          </a:xfrm>
        </p:spPr>
        <p:txBody>
          <a:bodyPr/>
          <a:lstStyle/>
          <a:p>
            <a:pPr>
              <a:defRPr/>
            </a:pPr>
            <a:r>
              <a:rPr lang="cs-CZ" smtClean="0"/>
              <a:t>12.11.2019</a:t>
            </a:r>
            <a:endParaRPr lang="en-US" dirty="0"/>
          </a:p>
        </p:txBody>
      </p:sp>
      <p:sp>
        <p:nvSpPr>
          <p:cNvPr id="5" name="Footer Placeholder 4"/>
          <p:cNvSpPr>
            <a:spLocks noGrp="1"/>
          </p:cNvSpPr>
          <p:nvPr>
            <p:ph type="ftr" sz="quarter" idx="12"/>
          </p:nvPr>
        </p:nvSpPr>
        <p:spPr>
          <a:xfrm>
            <a:off x="1069975" y="6462866"/>
            <a:ext cx="6985152" cy="501650"/>
          </a:xfrm>
        </p:spPr>
        <p:txBody>
          <a:bodyPr/>
          <a:lstStyle/>
          <a:p>
            <a:pPr>
              <a:defRPr/>
            </a:pPr>
            <a:r>
              <a:rPr lang="en-US" smtClean="0"/>
              <a:t>SP, IEEE RT School, 10.-15.2019, Kuala Lumpur, Malaysia</a:t>
            </a: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517" y="1860946"/>
            <a:ext cx="3940978" cy="3780000"/>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2985" y="1860946"/>
            <a:ext cx="3940979" cy="3780000"/>
          </a:xfrm>
          <a:prstGeom prst="rect">
            <a:avLst/>
          </a:prstGeom>
        </p:spPr>
      </p:pic>
      <p:sp>
        <p:nvSpPr>
          <p:cNvPr id="10" name="TextBox 9"/>
          <p:cNvSpPr txBox="1"/>
          <p:nvPr/>
        </p:nvSpPr>
        <p:spPr>
          <a:xfrm>
            <a:off x="1034234" y="5703908"/>
            <a:ext cx="7517501" cy="584776"/>
          </a:xfrm>
          <a:prstGeom prst="rect">
            <a:avLst/>
          </a:prstGeom>
          <a:noFill/>
        </p:spPr>
        <p:txBody>
          <a:bodyPr wrap="square" rtlCol="0">
            <a:spAutoFit/>
          </a:bodyPr>
          <a:lstStyle/>
          <a:p>
            <a:r>
              <a:rPr lang="cs-CZ" sz="1600" dirty="0" err="1">
                <a:solidFill>
                  <a:srgbClr val="000000"/>
                </a:solidFill>
              </a:rPr>
              <a:t>D</a:t>
            </a:r>
            <a:r>
              <a:rPr lang="cs-CZ" sz="1600" dirty="0" err="1" smtClean="0">
                <a:solidFill>
                  <a:srgbClr val="000000"/>
                </a:solidFill>
              </a:rPr>
              <a:t>ifferent</a:t>
            </a:r>
            <a:r>
              <a:rPr lang="cs-CZ" sz="1600" dirty="0" smtClean="0">
                <a:solidFill>
                  <a:srgbClr val="000000"/>
                </a:solidFill>
              </a:rPr>
              <a:t> </a:t>
            </a:r>
            <a:r>
              <a:rPr lang="cs-CZ" sz="1600" dirty="0" err="1" smtClean="0">
                <a:solidFill>
                  <a:srgbClr val="000000"/>
                </a:solidFill>
              </a:rPr>
              <a:t>colors</a:t>
            </a:r>
            <a:r>
              <a:rPr lang="cs-CZ" sz="1600" dirty="0" smtClean="0">
                <a:solidFill>
                  <a:srgbClr val="000000"/>
                </a:solidFill>
              </a:rPr>
              <a:t> and </a:t>
            </a:r>
            <a:r>
              <a:rPr lang="cs-CZ" sz="1600" dirty="0" err="1" smtClean="0">
                <a:solidFill>
                  <a:srgbClr val="000000"/>
                </a:solidFill>
              </a:rPr>
              <a:t>black</a:t>
            </a:r>
            <a:r>
              <a:rPr lang="cs-CZ" sz="1600" dirty="0" smtClean="0">
                <a:solidFill>
                  <a:srgbClr val="000000"/>
                </a:solidFill>
              </a:rPr>
              <a:t> </a:t>
            </a:r>
            <a:r>
              <a:rPr lang="cs-CZ" sz="1600" dirty="0" err="1" smtClean="0">
                <a:solidFill>
                  <a:srgbClr val="000000"/>
                </a:solidFill>
              </a:rPr>
              <a:t>numbers</a:t>
            </a:r>
            <a:r>
              <a:rPr lang="cs-CZ" sz="1600" dirty="0" smtClean="0">
                <a:solidFill>
                  <a:srgbClr val="000000"/>
                </a:solidFill>
              </a:rPr>
              <a:t> </a:t>
            </a:r>
            <a:r>
              <a:rPr lang="cs-CZ" sz="1600" dirty="0" err="1" smtClean="0">
                <a:solidFill>
                  <a:srgbClr val="000000"/>
                </a:solidFill>
              </a:rPr>
              <a:t>assigned</a:t>
            </a:r>
            <a:r>
              <a:rPr lang="cs-CZ" sz="1600" dirty="0" smtClean="0">
                <a:solidFill>
                  <a:srgbClr val="000000"/>
                </a:solidFill>
              </a:rPr>
              <a:t> to </a:t>
            </a:r>
            <a:r>
              <a:rPr lang="cs-CZ" sz="1600" dirty="0" err="1" smtClean="0">
                <a:solidFill>
                  <a:srgbClr val="000000"/>
                </a:solidFill>
              </a:rPr>
              <a:t>individual</a:t>
            </a:r>
            <a:r>
              <a:rPr lang="cs-CZ" sz="1600" dirty="0" smtClean="0">
                <a:solidFill>
                  <a:srgbClr val="000000"/>
                </a:solidFill>
              </a:rPr>
              <a:t> </a:t>
            </a:r>
            <a:r>
              <a:rPr lang="cs-CZ" sz="1600" dirty="0" err="1" smtClean="0">
                <a:solidFill>
                  <a:srgbClr val="000000"/>
                </a:solidFill>
              </a:rPr>
              <a:t>clusters</a:t>
            </a:r>
            <a:r>
              <a:rPr lang="cs-CZ" sz="1600" dirty="0" smtClean="0">
                <a:solidFill>
                  <a:srgbClr val="000000"/>
                </a:solidFill>
              </a:rPr>
              <a:t> </a:t>
            </a:r>
            <a:r>
              <a:rPr lang="cs-CZ" sz="1600" dirty="0" err="1" smtClean="0">
                <a:solidFill>
                  <a:srgbClr val="000000"/>
                </a:solidFill>
              </a:rPr>
              <a:t>indicate</a:t>
            </a:r>
            <a:r>
              <a:rPr lang="cs-CZ" sz="1600" dirty="0" smtClean="0">
                <a:solidFill>
                  <a:srgbClr val="000000"/>
                </a:solidFill>
              </a:rPr>
              <a:t> </a:t>
            </a:r>
            <a:r>
              <a:rPr lang="cs-CZ" sz="1600" dirty="0" err="1" smtClean="0">
                <a:solidFill>
                  <a:srgbClr val="000000"/>
                </a:solidFill>
              </a:rPr>
              <a:t>the</a:t>
            </a:r>
            <a:r>
              <a:rPr lang="cs-CZ" sz="1600" dirty="0" smtClean="0">
                <a:solidFill>
                  <a:srgbClr val="000000"/>
                </a:solidFill>
              </a:rPr>
              <a:t> energy </a:t>
            </a:r>
            <a:r>
              <a:rPr lang="cs-CZ" sz="1600" dirty="0" err="1" smtClean="0">
                <a:solidFill>
                  <a:srgbClr val="000000"/>
                </a:solidFill>
              </a:rPr>
              <a:t>of</a:t>
            </a:r>
            <a:r>
              <a:rPr lang="cs-CZ" sz="1600" dirty="0" smtClean="0">
                <a:solidFill>
                  <a:srgbClr val="000000"/>
                </a:solidFill>
              </a:rPr>
              <a:t> incoming </a:t>
            </a:r>
            <a:r>
              <a:rPr lang="cs-CZ" sz="1600" dirty="0" err="1" smtClean="0">
                <a:solidFill>
                  <a:srgbClr val="000000"/>
                </a:solidFill>
              </a:rPr>
              <a:t>neutrons</a:t>
            </a:r>
            <a:r>
              <a:rPr lang="cs-CZ" sz="1600" dirty="0" smtClean="0">
                <a:solidFill>
                  <a:srgbClr val="000000"/>
                </a:solidFill>
              </a:rPr>
              <a:t> as </a:t>
            </a:r>
            <a:r>
              <a:rPr lang="cs-CZ" sz="1600" dirty="0" err="1" smtClean="0">
                <a:solidFill>
                  <a:srgbClr val="000000"/>
                </a:solidFill>
              </a:rPr>
              <a:t>measured</a:t>
            </a:r>
            <a:r>
              <a:rPr lang="cs-CZ" sz="1600" dirty="0" smtClean="0">
                <a:solidFill>
                  <a:srgbClr val="000000"/>
                </a:solidFill>
              </a:rPr>
              <a:t> by means of the TOF </a:t>
            </a:r>
            <a:r>
              <a:rPr lang="cs-CZ" sz="1600" dirty="0" err="1" smtClean="0">
                <a:solidFill>
                  <a:srgbClr val="000000"/>
                </a:solidFill>
              </a:rPr>
              <a:t>technique</a:t>
            </a:r>
            <a:endParaRPr lang="en-US" sz="1600" dirty="0">
              <a:solidFill>
                <a:srgbClr val="000000"/>
              </a:solidFill>
            </a:endParaRPr>
          </a:p>
        </p:txBody>
      </p:sp>
      <p:sp>
        <p:nvSpPr>
          <p:cNvPr id="6" name="Slide Number Placeholder 5"/>
          <p:cNvSpPr>
            <a:spLocks noGrp="1"/>
          </p:cNvSpPr>
          <p:nvPr>
            <p:ph type="sldNum" sz="quarter" idx="13"/>
          </p:nvPr>
        </p:nvSpPr>
        <p:spPr/>
        <p:txBody>
          <a:bodyPr/>
          <a:lstStyle/>
          <a:p>
            <a:pPr>
              <a:defRPr/>
            </a:pPr>
            <a:fld id="{AB4BB980-9567-45AE-AEC9-23E23BF1523A}" type="slidenum">
              <a:rPr lang="en-US" smtClean="0"/>
              <a:pPr>
                <a:defRPr/>
              </a:pPr>
              <a:t>59</a:t>
            </a:fld>
            <a:endParaRPr lang="en-US" dirty="0"/>
          </a:p>
        </p:txBody>
      </p:sp>
    </p:spTree>
    <p:extLst>
      <p:ext uri="{BB962C8B-B14F-4D97-AF65-F5344CB8AC3E}">
        <p14:creationId xmlns:p14="http://schemas.microsoft.com/office/powerpoint/2010/main" val="13354697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txBox="1">
            <a:spLocks noGrp="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3200">
                <a:solidFill>
                  <a:schemeClr val="tx1"/>
                </a:solidFill>
                <a:latin typeface="Tahoma" charset="0"/>
                <a:ea typeface="ＭＳ Ｐゴシック" charset="0"/>
                <a:cs typeface="Arial" charset="0"/>
              </a:defRPr>
            </a:lvl1pPr>
            <a:lvl2pPr>
              <a:defRPr sz="2800">
                <a:solidFill>
                  <a:schemeClr val="tx1"/>
                </a:solidFill>
                <a:latin typeface="Tahoma" charset="0"/>
                <a:ea typeface="Arial" charset="0"/>
                <a:cs typeface="Arial" charset="0"/>
              </a:defRPr>
            </a:lvl2pPr>
            <a:lvl3pPr>
              <a:defRPr sz="2400">
                <a:solidFill>
                  <a:schemeClr val="tx1"/>
                </a:solidFill>
                <a:latin typeface="Tahoma" charset="0"/>
                <a:ea typeface="Arial" charset="0"/>
                <a:cs typeface="Arial" charset="0"/>
              </a:defRPr>
            </a:lvl3pPr>
            <a:lvl4pPr>
              <a:defRPr sz="2000">
                <a:solidFill>
                  <a:schemeClr val="tx1"/>
                </a:solidFill>
                <a:latin typeface="Tahoma" charset="0"/>
                <a:ea typeface="Arial" charset="0"/>
                <a:cs typeface="Arial" charset="0"/>
              </a:defRPr>
            </a:lvl4pPr>
            <a:lvl5pPr>
              <a:defRPr sz="2000">
                <a:solidFill>
                  <a:schemeClr val="tx1"/>
                </a:solidFill>
                <a:latin typeface="Tahoma" charset="0"/>
                <a:ea typeface="Arial" charset="0"/>
                <a:cs typeface="Arial" charset="0"/>
              </a:defRPr>
            </a:lvl5pPr>
            <a:lvl6pPr eaLnBrk="0" hangingPunct="0">
              <a:buFont typeface="Wingdings" charset="0"/>
              <a:defRPr sz="2000">
                <a:solidFill>
                  <a:schemeClr val="tx1"/>
                </a:solidFill>
                <a:latin typeface="Tahoma" charset="0"/>
                <a:ea typeface="Arial" charset="0"/>
                <a:cs typeface="Arial" charset="0"/>
              </a:defRPr>
            </a:lvl6pPr>
            <a:lvl7pPr eaLnBrk="0" hangingPunct="0">
              <a:buFont typeface="Wingdings" charset="0"/>
              <a:defRPr sz="2000">
                <a:solidFill>
                  <a:schemeClr val="tx1"/>
                </a:solidFill>
                <a:latin typeface="Tahoma" charset="0"/>
                <a:ea typeface="Arial" charset="0"/>
                <a:cs typeface="Arial" charset="0"/>
              </a:defRPr>
            </a:lvl7pPr>
            <a:lvl8pPr eaLnBrk="0" hangingPunct="0">
              <a:buFont typeface="Wingdings" charset="0"/>
              <a:defRPr sz="2000">
                <a:solidFill>
                  <a:schemeClr val="tx1"/>
                </a:solidFill>
                <a:latin typeface="Tahoma" charset="0"/>
                <a:ea typeface="Arial" charset="0"/>
                <a:cs typeface="Arial" charset="0"/>
              </a:defRPr>
            </a:lvl8pPr>
            <a:lvl9pPr eaLnBrk="0" hangingPunct="0">
              <a:buFont typeface="Wingdings" charset="0"/>
              <a:defRPr sz="2000">
                <a:solidFill>
                  <a:schemeClr val="tx1"/>
                </a:solidFill>
                <a:latin typeface="Tahoma" charset="0"/>
                <a:ea typeface="Arial" charset="0"/>
                <a:cs typeface="Arial" charset="0"/>
              </a:defRPr>
            </a:lvl9pPr>
          </a:lstStyle>
          <a:p>
            <a:endParaRPr lang="en-US" sz="900" dirty="0" smtClean="0">
              <a:solidFill>
                <a:srgbClr val="40458C"/>
              </a:solidFill>
            </a:endParaRPr>
          </a:p>
        </p:txBody>
      </p:sp>
      <p:sp>
        <p:nvSpPr>
          <p:cNvPr id="44038" name="Rectangle 4"/>
          <p:cNvSpPr>
            <a:spLocks noGrp="1" noChangeArrowheads="1"/>
          </p:cNvSpPr>
          <p:nvPr>
            <p:ph type="title" idx="4294967295"/>
          </p:nvPr>
        </p:nvSpPr>
        <p:spPr>
          <a:xfrm>
            <a:off x="609600" y="304800"/>
            <a:ext cx="7296150" cy="1143000"/>
          </a:xfrm>
        </p:spPr>
        <p:txBody>
          <a:bodyPr/>
          <a:lstStyle/>
          <a:p>
            <a:pPr algn="ctr" eaLnBrk="1" hangingPunct="1">
              <a:defRPr/>
            </a:pPr>
            <a:r>
              <a:rPr lang="en-US" dirty="0" smtClean="0">
                <a:ea typeface="+mj-ea"/>
              </a:rPr>
              <a:t>Timepix pixel </a:t>
            </a:r>
            <a:r>
              <a:rPr lang="cs-CZ" dirty="0" smtClean="0">
                <a:ea typeface="+mj-ea"/>
              </a:rPr>
              <a:t>device</a:t>
            </a:r>
            <a:r>
              <a:rPr lang="en-US" dirty="0" smtClean="0">
                <a:ea typeface="+mj-ea"/>
              </a:rPr>
              <a:t>  </a:t>
            </a:r>
            <a:r>
              <a:rPr lang="en-US" sz="2000" dirty="0" smtClean="0">
                <a:ea typeface="+mj-ea"/>
              </a:rPr>
              <a:t/>
            </a:r>
            <a:br>
              <a:rPr lang="en-US" sz="2000" dirty="0" smtClean="0">
                <a:ea typeface="+mj-ea"/>
              </a:rPr>
            </a:br>
            <a:r>
              <a:rPr lang="en-US" sz="2400" dirty="0" smtClean="0"/>
              <a:t>operating as single particle counting pixel detector</a:t>
            </a:r>
            <a:endParaRPr lang="cs-CZ" sz="2400" dirty="0" smtClean="0"/>
          </a:p>
        </p:txBody>
      </p:sp>
      <p:sp>
        <p:nvSpPr>
          <p:cNvPr id="12293" name="Text Box 9"/>
          <p:cNvSpPr txBox="1">
            <a:spLocks noChangeArrowheads="1"/>
          </p:cNvSpPr>
          <p:nvPr/>
        </p:nvSpPr>
        <p:spPr bwMode="auto">
          <a:xfrm>
            <a:off x="5075238" y="304800"/>
            <a:ext cx="24209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Tahoma" charset="0"/>
                <a:ea typeface="ＭＳ Ｐゴシック" charset="0"/>
                <a:cs typeface="Arial" charset="0"/>
              </a:defRPr>
            </a:lvl1pPr>
            <a:lvl2pPr>
              <a:defRPr sz="2800">
                <a:solidFill>
                  <a:schemeClr val="tx1"/>
                </a:solidFill>
                <a:latin typeface="Tahoma" charset="0"/>
                <a:ea typeface="Arial" charset="0"/>
                <a:cs typeface="Arial" charset="0"/>
              </a:defRPr>
            </a:lvl2pPr>
            <a:lvl3pPr>
              <a:defRPr sz="2400">
                <a:solidFill>
                  <a:schemeClr val="tx1"/>
                </a:solidFill>
                <a:latin typeface="Tahoma" charset="0"/>
                <a:ea typeface="Arial" charset="0"/>
                <a:cs typeface="Arial" charset="0"/>
              </a:defRPr>
            </a:lvl3pPr>
            <a:lvl4pPr>
              <a:defRPr sz="2000">
                <a:solidFill>
                  <a:schemeClr val="tx1"/>
                </a:solidFill>
                <a:latin typeface="Tahoma" charset="0"/>
                <a:ea typeface="Arial" charset="0"/>
                <a:cs typeface="Arial" charset="0"/>
              </a:defRPr>
            </a:lvl4pPr>
            <a:lvl5pPr>
              <a:defRPr sz="2000">
                <a:solidFill>
                  <a:schemeClr val="tx1"/>
                </a:solidFill>
                <a:latin typeface="Tahoma" charset="0"/>
                <a:ea typeface="Arial" charset="0"/>
                <a:cs typeface="Arial" charset="0"/>
              </a:defRPr>
            </a:lvl5pPr>
            <a:lvl6pPr eaLnBrk="0" hangingPunct="0">
              <a:buFont typeface="Wingdings" charset="0"/>
              <a:defRPr sz="2000">
                <a:solidFill>
                  <a:schemeClr val="tx1"/>
                </a:solidFill>
                <a:latin typeface="Tahoma" charset="0"/>
                <a:ea typeface="Arial" charset="0"/>
                <a:cs typeface="Arial" charset="0"/>
              </a:defRPr>
            </a:lvl6pPr>
            <a:lvl7pPr eaLnBrk="0" hangingPunct="0">
              <a:buFont typeface="Wingdings" charset="0"/>
              <a:defRPr sz="2000">
                <a:solidFill>
                  <a:schemeClr val="tx1"/>
                </a:solidFill>
                <a:latin typeface="Tahoma" charset="0"/>
                <a:ea typeface="Arial" charset="0"/>
                <a:cs typeface="Arial" charset="0"/>
              </a:defRPr>
            </a:lvl7pPr>
            <a:lvl8pPr eaLnBrk="0" hangingPunct="0">
              <a:buFont typeface="Wingdings" charset="0"/>
              <a:defRPr sz="2000">
                <a:solidFill>
                  <a:schemeClr val="tx1"/>
                </a:solidFill>
                <a:latin typeface="Tahoma" charset="0"/>
                <a:ea typeface="Arial" charset="0"/>
                <a:cs typeface="Arial" charset="0"/>
              </a:defRPr>
            </a:lvl8pPr>
            <a:lvl9pPr eaLnBrk="0" hangingPunct="0">
              <a:buFont typeface="Wingdings" charset="0"/>
              <a:defRPr sz="2000">
                <a:solidFill>
                  <a:schemeClr val="tx1"/>
                </a:solidFill>
                <a:latin typeface="Tahoma" charset="0"/>
                <a:ea typeface="Arial" charset="0"/>
                <a:cs typeface="Arial" charset="0"/>
              </a:defRPr>
            </a:lvl9pPr>
          </a:lstStyle>
          <a:p>
            <a:pPr>
              <a:spcBef>
                <a:spcPct val="50000"/>
              </a:spcBef>
            </a:pPr>
            <a:r>
              <a:rPr lang="en-US" sz="1400" i="1" smtClean="0">
                <a:solidFill>
                  <a:srgbClr val="40458C"/>
                </a:solidFill>
              </a:rPr>
              <a:t>www.cern.ch/medipix</a:t>
            </a:r>
            <a:endParaRPr lang="cs-CZ" sz="1400" i="1" smtClean="0">
              <a:solidFill>
                <a:srgbClr val="40458C"/>
              </a:solidFill>
            </a:endParaRPr>
          </a:p>
        </p:txBody>
      </p:sp>
      <p:sp>
        <p:nvSpPr>
          <p:cNvPr id="12294" name="Text Box 10"/>
          <p:cNvSpPr txBox="1">
            <a:spLocks noChangeArrowheads="1"/>
          </p:cNvSpPr>
          <p:nvPr/>
        </p:nvSpPr>
        <p:spPr bwMode="auto">
          <a:xfrm>
            <a:off x="774700" y="1633538"/>
            <a:ext cx="4198938" cy="269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79388" indent="-179388">
              <a:defRPr sz="3200">
                <a:solidFill>
                  <a:schemeClr val="tx1"/>
                </a:solidFill>
                <a:latin typeface="Tahoma" charset="0"/>
                <a:ea typeface="ＭＳ Ｐゴシック" charset="0"/>
                <a:cs typeface="Arial" charset="0"/>
              </a:defRPr>
            </a:lvl1pPr>
            <a:lvl2pPr>
              <a:defRPr sz="2800">
                <a:solidFill>
                  <a:schemeClr val="tx1"/>
                </a:solidFill>
                <a:latin typeface="Tahoma" charset="0"/>
                <a:ea typeface="Arial" charset="0"/>
                <a:cs typeface="Arial" charset="0"/>
              </a:defRPr>
            </a:lvl2pPr>
            <a:lvl3pPr>
              <a:defRPr sz="2400">
                <a:solidFill>
                  <a:schemeClr val="tx1"/>
                </a:solidFill>
                <a:latin typeface="Tahoma" charset="0"/>
                <a:ea typeface="Arial" charset="0"/>
                <a:cs typeface="Arial" charset="0"/>
              </a:defRPr>
            </a:lvl3pPr>
            <a:lvl4pPr>
              <a:defRPr sz="2000">
                <a:solidFill>
                  <a:schemeClr val="tx1"/>
                </a:solidFill>
                <a:latin typeface="Tahoma" charset="0"/>
                <a:ea typeface="Arial" charset="0"/>
                <a:cs typeface="Arial" charset="0"/>
              </a:defRPr>
            </a:lvl4pPr>
            <a:lvl5pPr>
              <a:defRPr sz="2000">
                <a:solidFill>
                  <a:schemeClr val="tx1"/>
                </a:solidFill>
                <a:latin typeface="Tahoma" charset="0"/>
                <a:ea typeface="Arial" charset="0"/>
                <a:cs typeface="Arial" charset="0"/>
              </a:defRPr>
            </a:lvl5pPr>
            <a:lvl6pPr eaLnBrk="0" hangingPunct="0">
              <a:buFont typeface="Wingdings" charset="0"/>
              <a:defRPr sz="2000">
                <a:solidFill>
                  <a:schemeClr val="tx1"/>
                </a:solidFill>
                <a:latin typeface="Tahoma" charset="0"/>
                <a:ea typeface="Arial" charset="0"/>
                <a:cs typeface="Arial" charset="0"/>
              </a:defRPr>
            </a:lvl6pPr>
            <a:lvl7pPr eaLnBrk="0" hangingPunct="0">
              <a:buFont typeface="Wingdings" charset="0"/>
              <a:defRPr sz="2000">
                <a:solidFill>
                  <a:schemeClr val="tx1"/>
                </a:solidFill>
                <a:latin typeface="Tahoma" charset="0"/>
                <a:ea typeface="Arial" charset="0"/>
                <a:cs typeface="Arial" charset="0"/>
              </a:defRPr>
            </a:lvl7pPr>
            <a:lvl8pPr eaLnBrk="0" hangingPunct="0">
              <a:buFont typeface="Wingdings" charset="0"/>
              <a:defRPr sz="2000">
                <a:solidFill>
                  <a:schemeClr val="tx1"/>
                </a:solidFill>
                <a:latin typeface="Tahoma" charset="0"/>
                <a:ea typeface="Arial" charset="0"/>
                <a:cs typeface="Arial" charset="0"/>
              </a:defRPr>
            </a:lvl8pPr>
            <a:lvl9pPr eaLnBrk="0" hangingPunct="0">
              <a:buFont typeface="Wingdings" charset="0"/>
              <a:defRPr sz="2000">
                <a:solidFill>
                  <a:schemeClr val="tx1"/>
                </a:solidFill>
                <a:latin typeface="Tahoma" charset="0"/>
                <a:ea typeface="Arial" charset="0"/>
                <a:cs typeface="Arial" charset="0"/>
              </a:defRPr>
            </a:lvl9pPr>
          </a:lstStyle>
          <a:p>
            <a:pPr algn="l">
              <a:buFontTx/>
              <a:buChar char="•"/>
            </a:pPr>
            <a:r>
              <a:rPr lang="en-US" sz="1400" smtClean="0">
                <a:solidFill>
                  <a:srgbClr val="40458C"/>
                </a:solidFill>
              </a:rPr>
              <a:t>Planar pixelated detector (Si, GaAs, CdTe, thickness: 150/300/700/1000mm ...)</a:t>
            </a:r>
          </a:p>
          <a:p>
            <a:pPr algn="l">
              <a:buFontTx/>
              <a:buChar char="•"/>
            </a:pPr>
            <a:endParaRPr lang="en-US" sz="600" smtClean="0">
              <a:solidFill>
                <a:srgbClr val="40458C"/>
              </a:solidFill>
            </a:endParaRPr>
          </a:p>
          <a:p>
            <a:pPr algn="l">
              <a:buFontTx/>
              <a:buChar char="•"/>
            </a:pPr>
            <a:r>
              <a:rPr lang="en-US" sz="1400" smtClean="0">
                <a:solidFill>
                  <a:srgbClr val="40458C"/>
                </a:solidFill>
              </a:rPr>
              <a:t>Bump-bonded to readout chip containing in each pixel cell: amplifier, discriminator, Counter or ADC or </a:t>
            </a:r>
            <a:r>
              <a:rPr lang="en-US" sz="1400" b="1" smtClean="0">
                <a:solidFill>
                  <a:srgbClr val="40458C"/>
                </a:solidFill>
              </a:rPr>
              <a:t>Timer</a:t>
            </a:r>
          </a:p>
          <a:p>
            <a:pPr algn="l">
              <a:buFontTx/>
              <a:buChar char="•"/>
            </a:pPr>
            <a:endParaRPr lang="en-US" sz="1400" smtClean="0">
              <a:solidFill>
                <a:srgbClr val="40458C"/>
              </a:solidFill>
            </a:endParaRPr>
          </a:p>
          <a:p>
            <a:pPr algn="l">
              <a:buFontTx/>
              <a:buChar char="•"/>
            </a:pPr>
            <a:r>
              <a:rPr lang="en-US" sz="1400" smtClean="0">
                <a:solidFill>
                  <a:srgbClr val="40458C"/>
                </a:solidFill>
              </a:rPr>
              <a:t>Multichip assemblies with common sensor: </a:t>
            </a:r>
            <a:r>
              <a:rPr lang="en-US" sz="1400" b="1" smtClean="0">
                <a:solidFill>
                  <a:srgbClr val="40458C"/>
                </a:solidFill>
              </a:rPr>
              <a:t>Quad </a:t>
            </a:r>
            <a:r>
              <a:rPr lang="en-US" sz="1400" smtClean="0">
                <a:solidFill>
                  <a:srgbClr val="40458C"/>
                </a:solidFill>
              </a:rPr>
              <a:t>(30 x 30 mm), </a:t>
            </a:r>
            <a:r>
              <a:rPr lang="en-US" sz="1400" b="1" smtClean="0">
                <a:solidFill>
                  <a:srgbClr val="40458C"/>
                </a:solidFill>
              </a:rPr>
              <a:t>Hexa </a:t>
            </a:r>
            <a:r>
              <a:rPr lang="en-US" sz="1400" smtClean="0">
                <a:solidFill>
                  <a:srgbClr val="40458C"/>
                </a:solidFill>
              </a:rPr>
              <a:t>(45 x 30 mm)</a:t>
            </a:r>
          </a:p>
          <a:p>
            <a:pPr algn="l">
              <a:buFontTx/>
              <a:buChar char="•"/>
            </a:pPr>
            <a:endParaRPr lang="en-US" sz="1400" smtClean="0">
              <a:solidFill>
                <a:srgbClr val="40458C"/>
              </a:solidFill>
            </a:endParaRPr>
          </a:p>
          <a:p>
            <a:pPr algn="l">
              <a:buFontTx/>
              <a:buChar char="•"/>
            </a:pPr>
            <a:r>
              <a:rPr lang="en-US" sz="1400" smtClean="0">
                <a:solidFill>
                  <a:srgbClr val="40458C"/>
                </a:solidFill>
              </a:rPr>
              <a:t>Multichip detectors with edgeless sensors: </a:t>
            </a:r>
            <a:r>
              <a:rPr lang="en-US" sz="1400" b="1" smtClean="0">
                <a:solidFill>
                  <a:srgbClr val="40458C"/>
                </a:solidFill>
              </a:rPr>
              <a:t>WidePIX</a:t>
            </a:r>
            <a:r>
              <a:rPr lang="en-US" sz="1400" b="1" baseline="-25000" smtClean="0">
                <a:solidFill>
                  <a:srgbClr val="40458C"/>
                </a:solidFill>
              </a:rPr>
              <a:t>10x10</a:t>
            </a:r>
            <a:r>
              <a:rPr lang="en-US" sz="1400" smtClean="0">
                <a:solidFill>
                  <a:srgbClr val="40458C"/>
                </a:solidFill>
              </a:rPr>
              <a:t> (143x143 mm) </a:t>
            </a:r>
          </a:p>
        </p:txBody>
      </p:sp>
      <p:grpSp>
        <p:nvGrpSpPr>
          <p:cNvPr id="2" name="Skupina 48"/>
          <p:cNvGrpSpPr>
            <a:grpSpLocks/>
          </p:cNvGrpSpPr>
          <p:nvPr/>
        </p:nvGrpSpPr>
        <p:grpSpPr bwMode="auto">
          <a:xfrm>
            <a:off x="5334000" y="1866900"/>
            <a:ext cx="3729038" cy="1465263"/>
            <a:chOff x="5002213" y="1866900"/>
            <a:chExt cx="3729037" cy="1465263"/>
          </a:xfrm>
        </p:grpSpPr>
        <p:sp>
          <p:nvSpPr>
            <p:cNvPr id="12307" name="Rectangle 2"/>
            <p:cNvSpPr>
              <a:spLocks noChangeArrowheads="1"/>
            </p:cNvSpPr>
            <p:nvPr/>
          </p:nvSpPr>
          <p:spPr bwMode="auto">
            <a:xfrm>
              <a:off x="5002213" y="3117850"/>
              <a:ext cx="1649412" cy="214313"/>
            </a:xfrm>
            <a:prstGeom prst="rect">
              <a:avLst/>
            </a:prstGeom>
            <a:solidFill>
              <a:schemeClr val="folHlink"/>
            </a:solidFill>
            <a:ln w="9525">
              <a:miter lim="800000"/>
              <a:headEnd/>
              <a:tailEnd/>
            </a:ln>
            <a:scene3d>
              <a:camera prst="legacyObliqueTopRight"/>
              <a:lightRig rig="legacyFlat3" dir="l"/>
            </a:scene3d>
            <a:sp3d extrusionH="1801800" prstMaterial="legacyMatte">
              <a:bevelT w="13500" h="13500" prst="angle"/>
              <a:bevelB w="13500" h="13500" prst="angle"/>
              <a:extrusionClr>
                <a:schemeClr val="folHlink"/>
              </a:extrusionClr>
            </a:sp3d>
          </p:spPr>
          <p:txBody>
            <a:bodyPr wrap="none" anchor="ctr">
              <a:flatTx/>
            </a:bodyPr>
            <a:lstStyle/>
            <a:p>
              <a:endParaRPr lang="en-US" sz="2800" smtClean="0">
                <a:solidFill>
                  <a:srgbClr val="40458C"/>
                </a:solidFill>
                <a:cs typeface="Arial" charset="0"/>
              </a:endParaRPr>
            </a:p>
          </p:txBody>
        </p:sp>
        <p:sp>
          <p:nvSpPr>
            <p:cNvPr id="12308" name="Line 3"/>
            <p:cNvSpPr>
              <a:spLocks noChangeShapeType="1"/>
            </p:cNvSpPr>
            <p:nvPr/>
          </p:nvSpPr>
          <p:spPr bwMode="auto">
            <a:xfrm>
              <a:off x="6681788" y="2640013"/>
              <a:ext cx="393700" cy="0"/>
            </a:xfrm>
            <a:prstGeom prst="line">
              <a:avLst/>
            </a:prstGeom>
            <a:noFill/>
            <a:ln w="28575">
              <a:solidFill>
                <a:schemeClr val="tx1"/>
              </a:solidFill>
              <a:round/>
              <a:headEnd/>
              <a:tailEnd/>
            </a:ln>
            <a:scene3d>
              <a:camera prst="legacyObliqueTopRight"/>
              <a:lightRig rig="legacyFlat3" dir="b"/>
            </a:scene3d>
            <a:sp3d extrusionH="430200" prstMaterial="legacyMatte">
              <a:bevelT w="13500" h="13500" prst="angle"/>
              <a:bevelB w="13500" h="13500" prst="angle"/>
              <a:extrusionClr>
                <a:schemeClr val="tx1"/>
              </a:extrusionClr>
            </a:sp3d>
            <a:extLst>
              <a:ext uri="{909E8E84-426E-40dd-AFC4-6F175D3DCCD1}">
                <a14:hiddenFill xmlns:a14="http://schemas.microsoft.com/office/drawing/2010/main">
                  <a:noFill/>
                </a14:hiddenFill>
              </a:ext>
            </a:extLst>
          </p:spPr>
          <p:txBody>
            <a:bodyPr>
              <a:flatTx/>
            </a:bodyPr>
            <a:lstStyle/>
            <a:p>
              <a:pPr algn="l" eaLnBrk="0" hangingPunct="0"/>
              <a:endParaRPr lang="en-US" sz="2800" smtClean="0">
                <a:solidFill>
                  <a:srgbClr val="40458C"/>
                </a:solidFill>
                <a:cs typeface="Arial" charset="0"/>
              </a:endParaRPr>
            </a:p>
          </p:txBody>
        </p:sp>
        <p:sp>
          <p:nvSpPr>
            <p:cNvPr id="12309" name="Line 11"/>
            <p:cNvSpPr>
              <a:spLocks noChangeShapeType="1"/>
            </p:cNvSpPr>
            <p:nvPr/>
          </p:nvSpPr>
          <p:spPr bwMode="auto">
            <a:xfrm>
              <a:off x="6359525" y="2944813"/>
              <a:ext cx="393700" cy="0"/>
            </a:xfrm>
            <a:prstGeom prst="line">
              <a:avLst/>
            </a:prstGeom>
            <a:noFill/>
            <a:ln w="28575">
              <a:solidFill>
                <a:schemeClr val="tx1"/>
              </a:solidFill>
              <a:round/>
              <a:headEnd/>
              <a:tailEnd/>
            </a:ln>
            <a:scene3d>
              <a:camera prst="legacyObliqueTopRight"/>
              <a:lightRig rig="legacyFlat3" dir="b"/>
            </a:scene3d>
            <a:sp3d extrusionH="430200" prstMaterial="legacyMatte">
              <a:bevelT w="13500" h="13500" prst="angle"/>
              <a:bevelB w="13500" h="13500" prst="angle"/>
              <a:extrusionClr>
                <a:schemeClr val="tx1"/>
              </a:extrusionClr>
            </a:sp3d>
            <a:extLst>
              <a:ext uri="{909E8E84-426E-40dd-AFC4-6F175D3DCCD1}">
                <a14:hiddenFill xmlns:a14="http://schemas.microsoft.com/office/drawing/2010/main">
                  <a:noFill/>
                </a14:hiddenFill>
              </a:ext>
            </a:extLst>
          </p:spPr>
          <p:txBody>
            <a:bodyPr>
              <a:flatTx/>
            </a:bodyPr>
            <a:lstStyle/>
            <a:p>
              <a:pPr algn="l" eaLnBrk="0" hangingPunct="0"/>
              <a:endParaRPr lang="en-US" sz="2800" smtClean="0">
                <a:solidFill>
                  <a:srgbClr val="40458C"/>
                </a:solidFill>
                <a:cs typeface="Arial" charset="0"/>
              </a:endParaRPr>
            </a:p>
          </p:txBody>
        </p:sp>
        <p:sp>
          <p:nvSpPr>
            <p:cNvPr id="12310" name="Oval 12"/>
            <p:cNvSpPr>
              <a:spLocks noChangeArrowheads="1"/>
            </p:cNvSpPr>
            <p:nvPr/>
          </p:nvSpPr>
          <p:spPr bwMode="auto">
            <a:xfrm>
              <a:off x="5181600" y="3043238"/>
              <a:ext cx="65088" cy="69850"/>
            </a:xfrm>
            <a:prstGeom prst="ellipse">
              <a:avLst/>
            </a:prstGeom>
            <a:solidFill>
              <a:schemeClr val="accent1"/>
            </a:solidFill>
            <a:ln w="9525">
              <a:solidFill>
                <a:schemeClr val="tx1"/>
              </a:solidFill>
              <a:round/>
              <a:headEnd/>
              <a:tailEnd/>
            </a:ln>
          </p:spPr>
          <p:txBody>
            <a:bodyPr wrap="none" anchor="ctr"/>
            <a:lstStyle/>
            <a:p>
              <a:endParaRPr lang="en-US" sz="2800" smtClean="0">
                <a:solidFill>
                  <a:srgbClr val="40458C"/>
                </a:solidFill>
                <a:cs typeface="Arial" charset="0"/>
              </a:endParaRPr>
            </a:p>
          </p:txBody>
        </p:sp>
        <p:sp>
          <p:nvSpPr>
            <p:cNvPr id="12311" name="Oval 13"/>
            <p:cNvSpPr>
              <a:spLocks noChangeArrowheads="1"/>
            </p:cNvSpPr>
            <p:nvPr/>
          </p:nvSpPr>
          <p:spPr bwMode="auto">
            <a:xfrm>
              <a:off x="5600700" y="3044825"/>
              <a:ext cx="63500" cy="69850"/>
            </a:xfrm>
            <a:prstGeom prst="ellipse">
              <a:avLst/>
            </a:prstGeom>
            <a:solidFill>
              <a:schemeClr val="accent1"/>
            </a:solidFill>
            <a:ln w="9525">
              <a:solidFill>
                <a:schemeClr val="tx1"/>
              </a:solidFill>
              <a:round/>
              <a:headEnd/>
              <a:tailEnd/>
            </a:ln>
          </p:spPr>
          <p:txBody>
            <a:bodyPr wrap="none" anchor="ctr"/>
            <a:lstStyle/>
            <a:p>
              <a:endParaRPr lang="en-US" sz="2800" smtClean="0">
                <a:solidFill>
                  <a:srgbClr val="40458C"/>
                </a:solidFill>
                <a:cs typeface="Arial" charset="0"/>
              </a:endParaRPr>
            </a:p>
          </p:txBody>
        </p:sp>
        <p:sp>
          <p:nvSpPr>
            <p:cNvPr id="12312" name="Oval 14"/>
            <p:cNvSpPr>
              <a:spLocks noChangeArrowheads="1"/>
            </p:cNvSpPr>
            <p:nvPr/>
          </p:nvSpPr>
          <p:spPr bwMode="auto">
            <a:xfrm>
              <a:off x="6016625" y="3044825"/>
              <a:ext cx="63500" cy="69850"/>
            </a:xfrm>
            <a:prstGeom prst="ellipse">
              <a:avLst/>
            </a:prstGeom>
            <a:solidFill>
              <a:schemeClr val="accent1"/>
            </a:solidFill>
            <a:ln w="9525">
              <a:solidFill>
                <a:schemeClr val="tx1"/>
              </a:solidFill>
              <a:round/>
              <a:headEnd/>
              <a:tailEnd/>
            </a:ln>
          </p:spPr>
          <p:txBody>
            <a:bodyPr wrap="none" anchor="ctr"/>
            <a:lstStyle/>
            <a:p>
              <a:endParaRPr lang="en-US" sz="2800" smtClean="0">
                <a:solidFill>
                  <a:srgbClr val="40458C"/>
                </a:solidFill>
                <a:cs typeface="Arial" charset="0"/>
              </a:endParaRPr>
            </a:p>
          </p:txBody>
        </p:sp>
        <p:sp>
          <p:nvSpPr>
            <p:cNvPr id="12313" name="Oval 15"/>
            <p:cNvSpPr>
              <a:spLocks noChangeArrowheads="1"/>
            </p:cNvSpPr>
            <p:nvPr/>
          </p:nvSpPr>
          <p:spPr bwMode="auto">
            <a:xfrm>
              <a:off x="6445250" y="3044825"/>
              <a:ext cx="63500" cy="69850"/>
            </a:xfrm>
            <a:prstGeom prst="ellipse">
              <a:avLst/>
            </a:prstGeom>
            <a:solidFill>
              <a:schemeClr val="accent1"/>
            </a:solidFill>
            <a:ln w="9525">
              <a:solidFill>
                <a:schemeClr val="tx1"/>
              </a:solidFill>
              <a:round/>
              <a:headEnd/>
              <a:tailEnd/>
            </a:ln>
          </p:spPr>
          <p:txBody>
            <a:bodyPr wrap="none" anchor="ctr"/>
            <a:lstStyle/>
            <a:p>
              <a:endParaRPr lang="en-US" sz="2800" smtClean="0">
                <a:solidFill>
                  <a:srgbClr val="40458C"/>
                </a:solidFill>
                <a:cs typeface="Arial" charset="0"/>
              </a:endParaRPr>
            </a:p>
          </p:txBody>
        </p:sp>
        <p:sp>
          <p:nvSpPr>
            <p:cNvPr id="12314" name="Line 16"/>
            <p:cNvSpPr>
              <a:spLocks noChangeShapeType="1"/>
            </p:cNvSpPr>
            <p:nvPr/>
          </p:nvSpPr>
          <p:spPr bwMode="auto">
            <a:xfrm>
              <a:off x="6265863" y="3051175"/>
              <a:ext cx="393700" cy="0"/>
            </a:xfrm>
            <a:prstGeom prst="line">
              <a:avLst/>
            </a:prstGeom>
            <a:noFill/>
            <a:ln w="28575">
              <a:solidFill>
                <a:schemeClr val="tx1"/>
              </a:solidFill>
              <a:round/>
              <a:headEnd/>
              <a:tailEnd/>
            </a:ln>
            <a:scene3d>
              <a:camera prst="legacyObliqueTopRight"/>
              <a:lightRig rig="legacyFlat3" dir="b"/>
            </a:scene3d>
            <a:sp3d extrusionH="430200" prstMaterial="legacyMatte">
              <a:bevelT w="13500" h="13500" prst="angle"/>
              <a:bevelB w="13500" h="13500" prst="angle"/>
              <a:extrusionClr>
                <a:schemeClr val="tx1"/>
              </a:extrusionClr>
            </a:sp3d>
            <a:extLst>
              <a:ext uri="{909E8E84-426E-40dd-AFC4-6F175D3DCCD1}">
                <a14:hiddenFill xmlns:a14="http://schemas.microsoft.com/office/drawing/2010/main">
                  <a:noFill/>
                </a14:hiddenFill>
              </a:ext>
            </a:extLst>
          </p:spPr>
          <p:txBody>
            <a:bodyPr>
              <a:flatTx/>
            </a:bodyPr>
            <a:lstStyle/>
            <a:p>
              <a:pPr algn="l" eaLnBrk="0" hangingPunct="0"/>
              <a:endParaRPr lang="en-US" sz="2800" smtClean="0">
                <a:solidFill>
                  <a:srgbClr val="40458C"/>
                </a:solidFill>
                <a:cs typeface="Arial" charset="0"/>
              </a:endParaRPr>
            </a:p>
          </p:txBody>
        </p:sp>
        <p:sp>
          <p:nvSpPr>
            <p:cNvPr id="12315" name="Line 17"/>
            <p:cNvSpPr>
              <a:spLocks noChangeShapeType="1"/>
            </p:cNvSpPr>
            <p:nvPr/>
          </p:nvSpPr>
          <p:spPr bwMode="auto">
            <a:xfrm>
              <a:off x="5843588" y="3051175"/>
              <a:ext cx="395287" cy="0"/>
            </a:xfrm>
            <a:prstGeom prst="line">
              <a:avLst/>
            </a:prstGeom>
            <a:noFill/>
            <a:ln w="28575">
              <a:solidFill>
                <a:schemeClr val="tx1"/>
              </a:solidFill>
              <a:round/>
              <a:headEnd/>
              <a:tailEnd/>
            </a:ln>
            <a:scene3d>
              <a:camera prst="legacyObliqueTopRight"/>
              <a:lightRig rig="legacyFlat3" dir="b"/>
            </a:scene3d>
            <a:sp3d extrusionH="430200" prstMaterial="legacyMatte">
              <a:bevelT w="13500" h="13500" prst="angle"/>
              <a:bevelB w="13500" h="13500" prst="angle"/>
              <a:extrusionClr>
                <a:schemeClr val="tx1"/>
              </a:extrusionClr>
            </a:sp3d>
            <a:extLst>
              <a:ext uri="{909E8E84-426E-40dd-AFC4-6F175D3DCCD1}">
                <a14:hiddenFill xmlns:a14="http://schemas.microsoft.com/office/drawing/2010/main">
                  <a:noFill/>
                </a14:hiddenFill>
              </a:ext>
            </a:extLst>
          </p:spPr>
          <p:txBody>
            <a:bodyPr>
              <a:flatTx/>
            </a:bodyPr>
            <a:lstStyle/>
            <a:p>
              <a:pPr algn="l" eaLnBrk="0" hangingPunct="0"/>
              <a:endParaRPr lang="en-US" sz="2800" smtClean="0">
                <a:solidFill>
                  <a:srgbClr val="40458C"/>
                </a:solidFill>
                <a:cs typeface="Arial" charset="0"/>
              </a:endParaRPr>
            </a:p>
          </p:txBody>
        </p:sp>
        <p:sp>
          <p:nvSpPr>
            <p:cNvPr id="12316" name="Line 18"/>
            <p:cNvSpPr>
              <a:spLocks noChangeShapeType="1"/>
            </p:cNvSpPr>
            <p:nvPr/>
          </p:nvSpPr>
          <p:spPr bwMode="auto">
            <a:xfrm>
              <a:off x="5427663" y="3051175"/>
              <a:ext cx="392112" cy="0"/>
            </a:xfrm>
            <a:prstGeom prst="line">
              <a:avLst/>
            </a:prstGeom>
            <a:noFill/>
            <a:ln w="28575">
              <a:solidFill>
                <a:schemeClr val="tx1"/>
              </a:solidFill>
              <a:round/>
              <a:headEnd/>
              <a:tailEnd/>
            </a:ln>
            <a:scene3d>
              <a:camera prst="legacyObliqueTopRight"/>
              <a:lightRig rig="legacyFlat3" dir="b"/>
            </a:scene3d>
            <a:sp3d extrusionH="430200" prstMaterial="legacyMatte">
              <a:bevelT w="13500" h="13500" prst="angle"/>
              <a:bevelB w="13500" h="13500" prst="angle"/>
              <a:extrusionClr>
                <a:schemeClr val="tx1"/>
              </a:extrusionClr>
            </a:sp3d>
            <a:extLst>
              <a:ext uri="{909E8E84-426E-40dd-AFC4-6F175D3DCCD1}">
                <a14:hiddenFill xmlns:a14="http://schemas.microsoft.com/office/drawing/2010/main">
                  <a:noFill/>
                </a14:hiddenFill>
              </a:ext>
            </a:extLst>
          </p:spPr>
          <p:txBody>
            <a:bodyPr>
              <a:flatTx/>
            </a:bodyPr>
            <a:lstStyle/>
            <a:p>
              <a:pPr algn="l" eaLnBrk="0" hangingPunct="0"/>
              <a:endParaRPr lang="en-US" sz="2800" smtClean="0">
                <a:solidFill>
                  <a:srgbClr val="40458C"/>
                </a:solidFill>
                <a:cs typeface="Arial" charset="0"/>
              </a:endParaRPr>
            </a:p>
          </p:txBody>
        </p:sp>
        <p:sp>
          <p:nvSpPr>
            <p:cNvPr id="12317" name="Line 19"/>
            <p:cNvSpPr>
              <a:spLocks noChangeShapeType="1"/>
            </p:cNvSpPr>
            <p:nvPr/>
          </p:nvSpPr>
          <p:spPr bwMode="auto">
            <a:xfrm>
              <a:off x="5008563" y="3051175"/>
              <a:ext cx="393700" cy="0"/>
            </a:xfrm>
            <a:prstGeom prst="line">
              <a:avLst/>
            </a:prstGeom>
            <a:noFill/>
            <a:ln w="28575">
              <a:solidFill>
                <a:schemeClr val="tx1"/>
              </a:solidFill>
              <a:round/>
              <a:headEnd/>
              <a:tailEnd/>
            </a:ln>
            <a:scene3d>
              <a:camera prst="legacyObliqueTopRight"/>
              <a:lightRig rig="legacyFlat3" dir="b"/>
            </a:scene3d>
            <a:sp3d extrusionH="430200" prstMaterial="legacyMatte">
              <a:bevelT w="13500" h="13500" prst="angle"/>
              <a:bevelB w="13500" h="13500" prst="angle"/>
              <a:extrusionClr>
                <a:schemeClr val="tx1"/>
              </a:extrusionClr>
            </a:sp3d>
            <a:extLst>
              <a:ext uri="{909E8E84-426E-40dd-AFC4-6F175D3DCCD1}">
                <a14:hiddenFill xmlns:a14="http://schemas.microsoft.com/office/drawing/2010/main">
                  <a:noFill/>
                </a14:hiddenFill>
              </a:ext>
            </a:extLst>
          </p:spPr>
          <p:txBody>
            <a:bodyPr>
              <a:flatTx/>
            </a:bodyPr>
            <a:lstStyle/>
            <a:p>
              <a:pPr algn="l" eaLnBrk="0" hangingPunct="0"/>
              <a:endParaRPr lang="en-US" sz="2800" smtClean="0">
                <a:solidFill>
                  <a:srgbClr val="40458C"/>
                </a:solidFill>
                <a:cs typeface="Arial" charset="0"/>
              </a:endParaRPr>
            </a:p>
          </p:txBody>
        </p:sp>
        <p:sp>
          <p:nvSpPr>
            <p:cNvPr id="12318" name="Line 20"/>
            <p:cNvSpPr>
              <a:spLocks noChangeShapeType="1"/>
            </p:cNvSpPr>
            <p:nvPr/>
          </p:nvSpPr>
          <p:spPr bwMode="auto">
            <a:xfrm>
              <a:off x="6477000" y="2846388"/>
              <a:ext cx="393700" cy="0"/>
            </a:xfrm>
            <a:prstGeom prst="line">
              <a:avLst/>
            </a:prstGeom>
            <a:noFill/>
            <a:ln w="28575">
              <a:solidFill>
                <a:schemeClr val="tx1"/>
              </a:solidFill>
              <a:round/>
              <a:headEnd/>
              <a:tailEnd/>
            </a:ln>
            <a:scene3d>
              <a:camera prst="legacyObliqueTopRight"/>
              <a:lightRig rig="legacyFlat3" dir="b"/>
            </a:scene3d>
            <a:sp3d extrusionH="430200" prstMaterial="legacyMatte">
              <a:bevelT w="13500" h="13500" prst="angle"/>
              <a:bevelB w="13500" h="13500" prst="angle"/>
              <a:extrusionClr>
                <a:schemeClr val="tx1"/>
              </a:extrusionClr>
            </a:sp3d>
            <a:extLst>
              <a:ext uri="{909E8E84-426E-40dd-AFC4-6F175D3DCCD1}">
                <a14:hiddenFill xmlns:a14="http://schemas.microsoft.com/office/drawing/2010/main">
                  <a:noFill/>
                </a14:hiddenFill>
              </a:ext>
            </a:extLst>
          </p:spPr>
          <p:txBody>
            <a:bodyPr>
              <a:flatTx/>
            </a:bodyPr>
            <a:lstStyle/>
            <a:p>
              <a:pPr algn="l" eaLnBrk="0" hangingPunct="0"/>
              <a:endParaRPr lang="en-US" sz="2800" smtClean="0">
                <a:solidFill>
                  <a:srgbClr val="40458C"/>
                </a:solidFill>
                <a:cs typeface="Arial" charset="0"/>
              </a:endParaRPr>
            </a:p>
          </p:txBody>
        </p:sp>
        <p:sp>
          <p:nvSpPr>
            <p:cNvPr id="12319" name="Rectangle 21"/>
            <p:cNvSpPr>
              <a:spLocks noChangeArrowheads="1"/>
            </p:cNvSpPr>
            <p:nvPr/>
          </p:nvSpPr>
          <p:spPr bwMode="auto">
            <a:xfrm>
              <a:off x="5006975" y="2844800"/>
              <a:ext cx="1647825" cy="200025"/>
            </a:xfrm>
            <a:prstGeom prst="rect">
              <a:avLst/>
            </a:prstGeom>
            <a:solidFill>
              <a:schemeClr val="folHlink"/>
            </a:solidFill>
            <a:ln w="9525">
              <a:miter lim="800000"/>
              <a:headEnd/>
              <a:tailEnd/>
            </a:ln>
            <a:scene3d>
              <a:camera prst="legacyObliqueTopRight"/>
              <a:lightRig rig="legacyFlat3" dir="l"/>
            </a:scene3d>
            <a:sp3d extrusionH="1801800" prstMaterial="legacyMatte">
              <a:bevelT w="13500" h="13500" prst="angle"/>
              <a:bevelB w="13500" h="13500" prst="angle"/>
              <a:extrusionClr>
                <a:schemeClr val="folHlink"/>
              </a:extrusionClr>
            </a:sp3d>
          </p:spPr>
          <p:txBody>
            <a:bodyPr wrap="none" anchor="ctr">
              <a:flatTx/>
            </a:bodyPr>
            <a:lstStyle/>
            <a:p>
              <a:endParaRPr lang="en-US" sz="2800" smtClean="0">
                <a:solidFill>
                  <a:srgbClr val="40458C"/>
                </a:solidFill>
                <a:cs typeface="Arial" charset="0"/>
              </a:endParaRPr>
            </a:p>
          </p:txBody>
        </p:sp>
        <p:sp>
          <p:nvSpPr>
            <p:cNvPr id="12320" name="Line 22"/>
            <p:cNvSpPr>
              <a:spLocks noChangeShapeType="1"/>
            </p:cNvSpPr>
            <p:nvPr/>
          </p:nvSpPr>
          <p:spPr bwMode="auto">
            <a:xfrm>
              <a:off x="5008563" y="2835275"/>
              <a:ext cx="1644650" cy="0"/>
            </a:xfrm>
            <a:prstGeom prst="line">
              <a:avLst/>
            </a:prstGeom>
            <a:noFill/>
            <a:ln w="9525">
              <a:solidFill>
                <a:schemeClr val="accent1"/>
              </a:solidFill>
              <a:round/>
              <a:headEnd/>
              <a:tailEnd/>
            </a:ln>
            <a:scene3d>
              <a:camera prst="legacyObliqueTopRight"/>
              <a:lightRig rig="legacyFlat3" dir="b"/>
            </a:scene3d>
            <a:sp3d extrusionH="1801800" prstMaterial="legacyMatte">
              <a:bevelT w="13500" h="13500" prst="angle"/>
              <a:bevelB w="13500" h="13500" prst="angle"/>
              <a:extrusionClr>
                <a:schemeClr val="accent1"/>
              </a:extrusionClr>
            </a:sp3d>
            <a:extLst>
              <a:ext uri="{909E8E84-426E-40dd-AFC4-6F175D3DCCD1}">
                <a14:hiddenFill xmlns:a14="http://schemas.microsoft.com/office/drawing/2010/main">
                  <a:noFill/>
                </a14:hiddenFill>
              </a:ext>
            </a:extLst>
          </p:spPr>
          <p:txBody>
            <a:bodyPr>
              <a:flatTx/>
            </a:bodyPr>
            <a:lstStyle/>
            <a:p>
              <a:pPr algn="l" eaLnBrk="0" hangingPunct="0"/>
              <a:endParaRPr lang="en-US" sz="2800" smtClean="0">
                <a:solidFill>
                  <a:srgbClr val="40458C"/>
                </a:solidFill>
                <a:cs typeface="Arial" charset="0"/>
              </a:endParaRPr>
            </a:p>
          </p:txBody>
        </p:sp>
        <p:sp>
          <p:nvSpPr>
            <p:cNvPr id="12321" name="Text Box 23"/>
            <p:cNvSpPr txBox="1">
              <a:spLocks noChangeArrowheads="1"/>
            </p:cNvSpPr>
            <p:nvPr/>
          </p:nvSpPr>
          <p:spPr bwMode="auto">
            <a:xfrm>
              <a:off x="7291388" y="2408238"/>
              <a:ext cx="12287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chemeClr val="tx1"/>
                  </a:solidFill>
                  <a:latin typeface="Tahoma" charset="0"/>
                  <a:ea typeface="ＭＳ Ｐゴシック" charset="0"/>
                  <a:cs typeface="Arial" charset="0"/>
                </a:defRPr>
              </a:lvl1pPr>
              <a:lvl2pPr>
                <a:defRPr sz="2800">
                  <a:solidFill>
                    <a:schemeClr val="tx1"/>
                  </a:solidFill>
                  <a:latin typeface="Tahoma" charset="0"/>
                  <a:ea typeface="Arial" charset="0"/>
                  <a:cs typeface="Arial" charset="0"/>
                </a:defRPr>
              </a:lvl2pPr>
              <a:lvl3pPr>
                <a:defRPr sz="2400">
                  <a:solidFill>
                    <a:schemeClr val="tx1"/>
                  </a:solidFill>
                  <a:latin typeface="Tahoma" charset="0"/>
                  <a:ea typeface="Arial" charset="0"/>
                  <a:cs typeface="Arial" charset="0"/>
                </a:defRPr>
              </a:lvl3pPr>
              <a:lvl4pPr>
                <a:defRPr sz="2000">
                  <a:solidFill>
                    <a:schemeClr val="tx1"/>
                  </a:solidFill>
                  <a:latin typeface="Tahoma" charset="0"/>
                  <a:ea typeface="Arial" charset="0"/>
                  <a:cs typeface="Arial" charset="0"/>
                </a:defRPr>
              </a:lvl4pPr>
              <a:lvl5pPr>
                <a:defRPr sz="2000">
                  <a:solidFill>
                    <a:schemeClr val="tx1"/>
                  </a:solidFill>
                  <a:latin typeface="Tahoma" charset="0"/>
                  <a:ea typeface="Arial" charset="0"/>
                  <a:cs typeface="Arial" charset="0"/>
                </a:defRPr>
              </a:lvl5pPr>
              <a:lvl6pPr eaLnBrk="0" hangingPunct="0">
                <a:buFont typeface="Wingdings" charset="0"/>
                <a:defRPr sz="2000">
                  <a:solidFill>
                    <a:schemeClr val="tx1"/>
                  </a:solidFill>
                  <a:latin typeface="Tahoma" charset="0"/>
                  <a:ea typeface="Arial" charset="0"/>
                  <a:cs typeface="Arial" charset="0"/>
                </a:defRPr>
              </a:lvl6pPr>
              <a:lvl7pPr eaLnBrk="0" hangingPunct="0">
                <a:buFont typeface="Wingdings" charset="0"/>
                <a:defRPr sz="2000">
                  <a:solidFill>
                    <a:schemeClr val="tx1"/>
                  </a:solidFill>
                  <a:latin typeface="Tahoma" charset="0"/>
                  <a:ea typeface="Arial" charset="0"/>
                  <a:cs typeface="Arial" charset="0"/>
                </a:defRPr>
              </a:lvl7pPr>
              <a:lvl8pPr eaLnBrk="0" hangingPunct="0">
                <a:buFont typeface="Wingdings" charset="0"/>
                <a:defRPr sz="2000">
                  <a:solidFill>
                    <a:schemeClr val="tx1"/>
                  </a:solidFill>
                  <a:latin typeface="Tahoma" charset="0"/>
                  <a:ea typeface="Arial" charset="0"/>
                  <a:cs typeface="Arial" charset="0"/>
                </a:defRPr>
              </a:lvl8pPr>
              <a:lvl9pPr eaLnBrk="0" hangingPunct="0">
                <a:buFont typeface="Wingdings" charset="0"/>
                <a:defRPr sz="2000">
                  <a:solidFill>
                    <a:schemeClr val="tx1"/>
                  </a:solidFill>
                  <a:latin typeface="Tahoma" charset="0"/>
                  <a:ea typeface="Arial" charset="0"/>
                  <a:cs typeface="Arial" charset="0"/>
                </a:defRPr>
              </a:lvl9pPr>
            </a:lstStyle>
            <a:p>
              <a:r>
                <a:rPr lang="en-GB" sz="1400" smtClean="0">
                  <a:solidFill>
                    <a:srgbClr val="40458C"/>
                  </a:solidFill>
                </a:rPr>
                <a:t>Detector chip</a:t>
              </a:r>
            </a:p>
          </p:txBody>
        </p:sp>
        <p:sp>
          <p:nvSpPr>
            <p:cNvPr id="12322" name="Line 24"/>
            <p:cNvSpPr>
              <a:spLocks noChangeShapeType="1"/>
            </p:cNvSpPr>
            <p:nvPr/>
          </p:nvSpPr>
          <p:spPr bwMode="auto">
            <a:xfrm flipH="1" flipV="1">
              <a:off x="7119938" y="2519363"/>
              <a:ext cx="2413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pPr algn="l" eaLnBrk="0" hangingPunct="0"/>
              <a:endParaRPr lang="en-US" sz="2800" smtClean="0">
                <a:solidFill>
                  <a:srgbClr val="40458C"/>
                </a:solidFill>
                <a:cs typeface="Arial" charset="0"/>
              </a:endParaRPr>
            </a:p>
          </p:txBody>
        </p:sp>
        <p:sp>
          <p:nvSpPr>
            <p:cNvPr id="12323" name="Text Box 25"/>
            <p:cNvSpPr txBox="1">
              <a:spLocks noChangeArrowheads="1"/>
            </p:cNvSpPr>
            <p:nvPr/>
          </p:nvSpPr>
          <p:spPr bwMode="auto">
            <a:xfrm>
              <a:off x="7291388" y="2678113"/>
              <a:ext cx="14398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Tahoma" charset="0"/>
                  <a:ea typeface="ＭＳ Ｐゴシック" charset="0"/>
                  <a:cs typeface="Arial" charset="0"/>
                </a:defRPr>
              </a:lvl1pPr>
              <a:lvl2pPr>
                <a:defRPr sz="2800">
                  <a:solidFill>
                    <a:schemeClr val="tx1"/>
                  </a:solidFill>
                  <a:latin typeface="Tahoma" charset="0"/>
                  <a:ea typeface="Arial" charset="0"/>
                  <a:cs typeface="Arial" charset="0"/>
                </a:defRPr>
              </a:lvl2pPr>
              <a:lvl3pPr>
                <a:defRPr sz="2400">
                  <a:solidFill>
                    <a:schemeClr val="tx1"/>
                  </a:solidFill>
                  <a:latin typeface="Tahoma" charset="0"/>
                  <a:ea typeface="Arial" charset="0"/>
                  <a:cs typeface="Arial" charset="0"/>
                </a:defRPr>
              </a:lvl3pPr>
              <a:lvl4pPr>
                <a:defRPr sz="2000">
                  <a:solidFill>
                    <a:schemeClr val="tx1"/>
                  </a:solidFill>
                  <a:latin typeface="Tahoma" charset="0"/>
                  <a:ea typeface="Arial" charset="0"/>
                  <a:cs typeface="Arial" charset="0"/>
                </a:defRPr>
              </a:lvl4pPr>
              <a:lvl5pPr>
                <a:defRPr sz="2000">
                  <a:solidFill>
                    <a:schemeClr val="tx1"/>
                  </a:solidFill>
                  <a:latin typeface="Tahoma" charset="0"/>
                  <a:ea typeface="Arial" charset="0"/>
                  <a:cs typeface="Arial" charset="0"/>
                </a:defRPr>
              </a:lvl5pPr>
              <a:lvl6pPr eaLnBrk="0" hangingPunct="0">
                <a:buFont typeface="Wingdings" charset="0"/>
                <a:defRPr sz="2000">
                  <a:solidFill>
                    <a:schemeClr val="tx1"/>
                  </a:solidFill>
                  <a:latin typeface="Tahoma" charset="0"/>
                  <a:ea typeface="Arial" charset="0"/>
                  <a:cs typeface="Arial" charset="0"/>
                </a:defRPr>
              </a:lvl6pPr>
              <a:lvl7pPr eaLnBrk="0" hangingPunct="0">
                <a:buFont typeface="Wingdings" charset="0"/>
                <a:defRPr sz="2000">
                  <a:solidFill>
                    <a:schemeClr val="tx1"/>
                  </a:solidFill>
                  <a:latin typeface="Tahoma" charset="0"/>
                  <a:ea typeface="Arial" charset="0"/>
                  <a:cs typeface="Arial" charset="0"/>
                </a:defRPr>
              </a:lvl7pPr>
              <a:lvl8pPr eaLnBrk="0" hangingPunct="0">
                <a:buFont typeface="Wingdings" charset="0"/>
                <a:defRPr sz="2000">
                  <a:solidFill>
                    <a:schemeClr val="tx1"/>
                  </a:solidFill>
                  <a:latin typeface="Tahoma" charset="0"/>
                  <a:ea typeface="Arial" charset="0"/>
                  <a:cs typeface="Arial" charset="0"/>
                </a:defRPr>
              </a:lvl8pPr>
              <a:lvl9pPr eaLnBrk="0" hangingPunct="0">
                <a:buFont typeface="Wingdings" charset="0"/>
                <a:defRPr sz="2000">
                  <a:solidFill>
                    <a:schemeClr val="tx1"/>
                  </a:solidFill>
                  <a:latin typeface="Tahoma" charset="0"/>
                  <a:ea typeface="Arial" charset="0"/>
                  <a:cs typeface="Arial" charset="0"/>
                </a:defRPr>
              </a:lvl9pPr>
            </a:lstStyle>
            <a:p>
              <a:r>
                <a:rPr lang="en-GB" sz="1400" smtClean="0">
                  <a:solidFill>
                    <a:srgbClr val="40458C"/>
                  </a:solidFill>
                </a:rPr>
                <a:t>Medipix chip</a:t>
              </a:r>
            </a:p>
          </p:txBody>
        </p:sp>
        <p:sp>
          <p:nvSpPr>
            <p:cNvPr id="12324" name="Line 26"/>
            <p:cNvSpPr>
              <a:spLocks noChangeShapeType="1"/>
            </p:cNvSpPr>
            <p:nvPr/>
          </p:nvSpPr>
          <p:spPr bwMode="auto">
            <a:xfrm flipH="1">
              <a:off x="7119938" y="2835275"/>
              <a:ext cx="230187" cy="1111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pPr algn="l" eaLnBrk="0" hangingPunct="0"/>
              <a:endParaRPr lang="en-US" sz="2800" smtClean="0">
                <a:solidFill>
                  <a:srgbClr val="40458C"/>
                </a:solidFill>
                <a:cs typeface="Arial" charset="0"/>
              </a:endParaRPr>
            </a:p>
          </p:txBody>
        </p:sp>
        <p:sp>
          <p:nvSpPr>
            <p:cNvPr id="12325" name="Text Box 27"/>
            <p:cNvSpPr txBox="1">
              <a:spLocks noChangeArrowheads="1"/>
            </p:cNvSpPr>
            <p:nvPr/>
          </p:nvSpPr>
          <p:spPr bwMode="auto">
            <a:xfrm>
              <a:off x="7291388" y="2941638"/>
              <a:ext cx="13287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chemeClr val="tx1"/>
                  </a:solidFill>
                  <a:latin typeface="Tahoma" charset="0"/>
                  <a:ea typeface="ＭＳ Ｐゴシック" charset="0"/>
                  <a:cs typeface="Arial" charset="0"/>
                </a:defRPr>
              </a:lvl1pPr>
              <a:lvl2pPr>
                <a:defRPr sz="2800">
                  <a:solidFill>
                    <a:schemeClr val="tx1"/>
                  </a:solidFill>
                  <a:latin typeface="Tahoma" charset="0"/>
                  <a:ea typeface="Arial" charset="0"/>
                  <a:cs typeface="Arial" charset="0"/>
                </a:defRPr>
              </a:lvl2pPr>
              <a:lvl3pPr>
                <a:defRPr sz="2400">
                  <a:solidFill>
                    <a:schemeClr val="tx1"/>
                  </a:solidFill>
                  <a:latin typeface="Tahoma" charset="0"/>
                  <a:ea typeface="Arial" charset="0"/>
                  <a:cs typeface="Arial" charset="0"/>
                </a:defRPr>
              </a:lvl3pPr>
              <a:lvl4pPr>
                <a:defRPr sz="2000">
                  <a:solidFill>
                    <a:schemeClr val="tx1"/>
                  </a:solidFill>
                  <a:latin typeface="Tahoma" charset="0"/>
                  <a:ea typeface="Arial" charset="0"/>
                  <a:cs typeface="Arial" charset="0"/>
                </a:defRPr>
              </a:lvl4pPr>
              <a:lvl5pPr>
                <a:defRPr sz="2000">
                  <a:solidFill>
                    <a:schemeClr val="tx1"/>
                  </a:solidFill>
                  <a:latin typeface="Tahoma" charset="0"/>
                  <a:ea typeface="Arial" charset="0"/>
                  <a:cs typeface="Arial" charset="0"/>
                </a:defRPr>
              </a:lvl5pPr>
              <a:lvl6pPr eaLnBrk="0" hangingPunct="0">
                <a:buFont typeface="Wingdings" charset="0"/>
                <a:defRPr sz="2000">
                  <a:solidFill>
                    <a:schemeClr val="tx1"/>
                  </a:solidFill>
                  <a:latin typeface="Tahoma" charset="0"/>
                  <a:ea typeface="Arial" charset="0"/>
                  <a:cs typeface="Arial" charset="0"/>
                </a:defRPr>
              </a:lvl6pPr>
              <a:lvl7pPr eaLnBrk="0" hangingPunct="0">
                <a:buFont typeface="Wingdings" charset="0"/>
                <a:defRPr sz="2000">
                  <a:solidFill>
                    <a:schemeClr val="tx1"/>
                  </a:solidFill>
                  <a:latin typeface="Tahoma" charset="0"/>
                  <a:ea typeface="Arial" charset="0"/>
                  <a:cs typeface="Arial" charset="0"/>
                </a:defRPr>
              </a:lvl7pPr>
              <a:lvl8pPr eaLnBrk="0" hangingPunct="0">
                <a:buFont typeface="Wingdings" charset="0"/>
                <a:defRPr sz="2000">
                  <a:solidFill>
                    <a:schemeClr val="tx1"/>
                  </a:solidFill>
                  <a:latin typeface="Tahoma" charset="0"/>
                  <a:ea typeface="Arial" charset="0"/>
                  <a:cs typeface="Arial" charset="0"/>
                </a:defRPr>
              </a:lvl8pPr>
              <a:lvl9pPr eaLnBrk="0" hangingPunct="0">
                <a:buFont typeface="Wingdings" charset="0"/>
                <a:defRPr sz="2000">
                  <a:solidFill>
                    <a:schemeClr val="tx1"/>
                  </a:solidFill>
                  <a:latin typeface="Tahoma" charset="0"/>
                  <a:ea typeface="Arial" charset="0"/>
                  <a:cs typeface="Arial" charset="0"/>
                </a:defRPr>
              </a:lvl9pPr>
            </a:lstStyle>
            <a:p>
              <a:r>
                <a:rPr lang="en-GB" sz="1400" smtClean="0">
                  <a:solidFill>
                    <a:srgbClr val="40458C"/>
                  </a:solidFill>
                </a:rPr>
                <a:t>Bump-bonding</a:t>
              </a:r>
            </a:p>
          </p:txBody>
        </p:sp>
        <p:sp>
          <p:nvSpPr>
            <p:cNvPr id="12326" name="Line 28"/>
            <p:cNvSpPr>
              <a:spLocks noChangeShapeType="1"/>
            </p:cNvSpPr>
            <p:nvPr/>
          </p:nvSpPr>
          <p:spPr bwMode="auto">
            <a:xfrm flipH="1">
              <a:off x="6513513" y="3094038"/>
              <a:ext cx="8477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pPr algn="l" eaLnBrk="0" hangingPunct="0"/>
              <a:endParaRPr lang="en-US" sz="2800" smtClean="0">
                <a:solidFill>
                  <a:srgbClr val="40458C"/>
                </a:solidFill>
                <a:cs typeface="Arial" charset="0"/>
              </a:endParaRPr>
            </a:p>
          </p:txBody>
        </p:sp>
        <p:sp>
          <p:nvSpPr>
            <p:cNvPr id="12327" name="Line 29"/>
            <p:cNvSpPr>
              <a:spLocks noChangeShapeType="1"/>
            </p:cNvSpPr>
            <p:nvPr/>
          </p:nvSpPr>
          <p:spPr bwMode="auto">
            <a:xfrm flipH="1">
              <a:off x="6016625" y="2100263"/>
              <a:ext cx="460375" cy="860425"/>
            </a:xfrm>
            <a:prstGeom prst="line">
              <a:avLst/>
            </a:prstGeom>
            <a:noFill/>
            <a:ln w="9525">
              <a:solidFill>
                <a:srgbClr val="CB0F01"/>
              </a:solidFill>
              <a:round/>
              <a:headEnd/>
              <a:tailEnd type="triangle" w="med" len="med"/>
            </a:ln>
            <a:extLst>
              <a:ext uri="{909E8E84-426E-40dd-AFC4-6F175D3DCCD1}">
                <a14:hiddenFill xmlns:a14="http://schemas.microsoft.com/office/drawing/2010/main">
                  <a:noFill/>
                </a14:hiddenFill>
              </a:ext>
            </a:extLst>
          </p:spPr>
          <p:txBody>
            <a:bodyPr wrap="none"/>
            <a:lstStyle/>
            <a:p>
              <a:pPr algn="l" eaLnBrk="0" hangingPunct="0"/>
              <a:endParaRPr lang="en-US" sz="2800" smtClean="0">
                <a:solidFill>
                  <a:srgbClr val="40458C"/>
                </a:solidFill>
                <a:cs typeface="Arial" charset="0"/>
              </a:endParaRPr>
            </a:p>
          </p:txBody>
        </p:sp>
        <p:sp>
          <p:nvSpPr>
            <p:cNvPr id="12328" name="Rectangle 30"/>
            <p:cNvSpPr>
              <a:spLocks noChangeArrowheads="1"/>
            </p:cNvSpPr>
            <p:nvPr/>
          </p:nvSpPr>
          <p:spPr bwMode="auto">
            <a:xfrm>
              <a:off x="5843588" y="2846388"/>
              <a:ext cx="395287" cy="196850"/>
            </a:xfrm>
            <a:prstGeom prst="rect">
              <a:avLst/>
            </a:prstGeom>
            <a:solidFill>
              <a:srgbClr val="CB0F01">
                <a:alpha val="4784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800" smtClean="0">
                <a:solidFill>
                  <a:srgbClr val="40458C"/>
                </a:solidFill>
                <a:cs typeface="Arial" charset="0"/>
              </a:endParaRPr>
            </a:p>
          </p:txBody>
        </p:sp>
        <p:sp>
          <p:nvSpPr>
            <p:cNvPr id="12329" name="Text Box 31"/>
            <p:cNvSpPr txBox="1">
              <a:spLocks noChangeArrowheads="1"/>
            </p:cNvSpPr>
            <p:nvPr/>
          </p:nvSpPr>
          <p:spPr bwMode="auto">
            <a:xfrm>
              <a:off x="6194425" y="1866900"/>
              <a:ext cx="64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chemeClr val="tx1"/>
                  </a:solidFill>
                  <a:latin typeface="Tahoma" charset="0"/>
                  <a:ea typeface="ＭＳ Ｐゴシック" charset="0"/>
                  <a:cs typeface="Arial" charset="0"/>
                </a:defRPr>
              </a:lvl1pPr>
              <a:lvl2pPr>
                <a:defRPr sz="2800">
                  <a:solidFill>
                    <a:schemeClr val="tx1"/>
                  </a:solidFill>
                  <a:latin typeface="Tahoma" charset="0"/>
                  <a:ea typeface="Arial" charset="0"/>
                  <a:cs typeface="Arial" charset="0"/>
                </a:defRPr>
              </a:lvl2pPr>
              <a:lvl3pPr>
                <a:defRPr sz="2400">
                  <a:solidFill>
                    <a:schemeClr val="tx1"/>
                  </a:solidFill>
                  <a:latin typeface="Tahoma" charset="0"/>
                  <a:ea typeface="Arial" charset="0"/>
                  <a:cs typeface="Arial" charset="0"/>
                </a:defRPr>
              </a:lvl3pPr>
              <a:lvl4pPr>
                <a:defRPr sz="2000">
                  <a:solidFill>
                    <a:schemeClr val="tx1"/>
                  </a:solidFill>
                  <a:latin typeface="Tahoma" charset="0"/>
                  <a:ea typeface="Arial" charset="0"/>
                  <a:cs typeface="Arial" charset="0"/>
                </a:defRPr>
              </a:lvl4pPr>
              <a:lvl5pPr>
                <a:defRPr sz="2000">
                  <a:solidFill>
                    <a:schemeClr val="tx1"/>
                  </a:solidFill>
                  <a:latin typeface="Tahoma" charset="0"/>
                  <a:ea typeface="Arial" charset="0"/>
                  <a:cs typeface="Arial" charset="0"/>
                </a:defRPr>
              </a:lvl5pPr>
              <a:lvl6pPr eaLnBrk="0" hangingPunct="0">
                <a:buFont typeface="Wingdings" charset="0"/>
                <a:defRPr sz="2000">
                  <a:solidFill>
                    <a:schemeClr val="tx1"/>
                  </a:solidFill>
                  <a:latin typeface="Tahoma" charset="0"/>
                  <a:ea typeface="Arial" charset="0"/>
                  <a:cs typeface="Arial" charset="0"/>
                </a:defRPr>
              </a:lvl6pPr>
              <a:lvl7pPr eaLnBrk="0" hangingPunct="0">
                <a:buFont typeface="Wingdings" charset="0"/>
                <a:defRPr sz="2000">
                  <a:solidFill>
                    <a:schemeClr val="tx1"/>
                  </a:solidFill>
                  <a:latin typeface="Tahoma" charset="0"/>
                  <a:ea typeface="Arial" charset="0"/>
                  <a:cs typeface="Arial" charset="0"/>
                </a:defRPr>
              </a:lvl7pPr>
              <a:lvl8pPr eaLnBrk="0" hangingPunct="0">
                <a:buFont typeface="Wingdings" charset="0"/>
                <a:defRPr sz="2000">
                  <a:solidFill>
                    <a:schemeClr val="tx1"/>
                  </a:solidFill>
                  <a:latin typeface="Tahoma" charset="0"/>
                  <a:ea typeface="Arial" charset="0"/>
                  <a:cs typeface="Arial" charset="0"/>
                </a:defRPr>
              </a:lvl8pPr>
              <a:lvl9pPr eaLnBrk="0" hangingPunct="0">
                <a:buFont typeface="Wingdings" charset="0"/>
                <a:defRPr sz="2000">
                  <a:solidFill>
                    <a:schemeClr val="tx1"/>
                  </a:solidFill>
                  <a:latin typeface="Tahoma" charset="0"/>
                  <a:ea typeface="Arial" charset="0"/>
                  <a:cs typeface="Arial" charset="0"/>
                </a:defRPr>
              </a:lvl9pPr>
            </a:lstStyle>
            <a:p>
              <a:r>
                <a:rPr lang="en-US" sz="1400" smtClean="0">
                  <a:solidFill>
                    <a:srgbClr val="40458C"/>
                  </a:solidFill>
                  <a:latin typeface="Symbol" charset="0"/>
                </a:rPr>
                <a:t>a, b, g</a:t>
              </a:r>
              <a:endParaRPr lang="cs-CZ" sz="1400" smtClean="0">
                <a:solidFill>
                  <a:srgbClr val="40458C"/>
                </a:solidFill>
                <a:latin typeface="Symbol" charset="0"/>
              </a:endParaRPr>
            </a:p>
          </p:txBody>
        </p:sp>
      </p:grpSp>
      <p:pic>
        <p:nvPicPr>
          <p:cNvPr id="12296" name="Picture 34"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65988" y="301625"/>
            <a:ext cx="639762"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7"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sz="2800" smtClean="0">
              <a:solidFill>
                <a:srgbClr val="40458C"/>
              </a:solidFill>
              <a:cs typeface="Arial" charset="0"/>
            </a:endParaRPr>
          </a:p>
        </p:txBody>
      </p:sp>
      <p:pic>
        <p:nvPicPr>
          <p:cNvPr id="129042"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8538" y="1385888"/>
            <a:ext cx="4335462"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9" name="Zástupný symbol pro datum 39"/>
          <p:cNvSpPr>
            <a:spLocks noGrp="1"/>
          </p:cNvSpPr>
          <p:nvPr>
            <p:ph type="dt" sz="quarter" idx="10"/>
          </p:nvPr>
        </p:nvSpPr>
        <p:spPr>
          <a:xfrm>
            <a:off x="0" y="6513336"/>
            <a:ext cx="1069975"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Tahoma" charset="0"/>
                <a:ea typeface="ＭＳ Ｐゴシック" charset="0"/>
                <a:cs typeface="Arial" charset="0"/>
              </a:defRPr>
            </a:lvl1pPr>
            <a:lvl2pPr>
              <a:defRPr sz="2800">
                <a:solidFill>
                  <a:schemeClr val="tx1"/>
                </a:solidFill>
                <a:latin typeface="Tahoma" charset="0"/>
                <a:ea typeface="Arial" charset="0"/>
                <a:cs typeface="Arial" charset="0"/>
              </a:defRPr>
            </a:lvl2pPr>
            <a:lvl3pPr>
              <a:defRPr sz="2400">
                <a:solidFill>
                  <a:schemeClr val="tx1"/>
                </a:solidFill>
                <a:latin typeface="Tahoma" charset="0"/>
                <a:ea typeface="Arial" charset="0"/>
                <a:cs typeface="Arial" charset="0"/>
              </a:defRPr>
            </a:lvl3pPr>
            <a:lvl4pPr>
              <a:defRPr sz="2000">
                <a:solidFill>
                  <a:schemeClr val="tx1"/>
                </a:solidFill>
                <a:latin typeface="Tahoma" charset="0"/>
                <a:ea typeface="Arial" charset="0"/>
                <a:cs typeface="Arial" charset="0"/>
              </a:defRPr>
            </a:lvl4pPr>
            <a:lvl5pPr>
              <a:defRPr sz="2000">
                <a:solidFill>
                  <a:schemeClr val="tx1"/>
                </a:solidFill>
                <a:latin typeface="Tahoma" charset="0"/>
                <a:ea typeface="Arial" charset="0"/>
                <a:cs typeface="Arial" charset="0"/>
              </a:defRPr>
            </a:lvl5pPr>
            <a:lvl6pPr eaLnBrk="0" hangingPunct="0">
              <a:buFont typeface="Wingdings" charset="0"/>
              <a:defRPr sz="2000">
                <a:solidFill>
                  <a:schemeClr val="tx1"/>
                </a:solidFill>
                <a:latin typeface="Tahoma" charset="0"/>
                <a:ea typeface="Arial" charset="0"/>
                <a:cs typeface="Arial" charset="0"/>
              </a:defRPr>
            </a:lvl6pPr>
            <a:lvl7pPr eaLnBrk="0" hangingPunct="0">
              <a:buFont typeface="Wingdings" charset="0"/>
              <a:defRPr sz="2000">
                <a:solidFill>
                  <a:schemeClr val="tx1"/>
                </a:solidFill>
                <a:latin typeface="Tahoma" charset="0"/>
                <a:ea typeface="Arial" charset="0"/>
                <a:cs typeface="Arial" charset="0"/>
              </a:defRPr>
            </a:lvl7pPr>
            <a:lvl8pPr eaLnBrk="0" hangingPunct="0">
              <a:buFont typeface="Wingdings" charset="0"/>
              <a:defRPr sz="2000">
                <a:solidFill>
                  <a:schemeClr val="tx1"/>
                </a:solidFill>
                <a:latin typeface="Tahoma" charset="0"/>
                <a:ea typeface="Arial" charset="0"/>
                <a:cs typeface="Arial" charset="0"/>
              </a:defRPr>
            </a:lvl8pPr>
            <a:lvl9pPr eaLnBrk="0" hangingPunct="0">
              <a:buFont typeface="Wingdings" charset="0"/>
              <a:defRPr sz="2000">
                <a:solidFill>
                  <a:schemeClr val="tx1"/>
                </a:solidFill>
                <a:latin typeface="Tahoma" charset="0"/>
                <a:ea typeface="Arial" charset="0"/>
                <a:cs typeface="Arial" charset="0"/>
              </a:defRPr>
            </a:lvl9pPr>
          </a:lstStyle>
          <a:p>
            <a:r>
              <a:rPr lang="cs-CZ" sz="900" smtClean="0">
                <a:solidFill>
                  <a:srgbClr val="40458C"/>
                </a:solidFill>
              </a:rPr>
              <a:t>12.11.2019</a:t>
            </a:r>
            <a:endParaRPr lang="en-US" sz="900">
              <a:solidFill>
                <a:srgbClr val="40458C"/>
              </a:solidFill>
            </a:endParaRPr>
          </a:p>
        </p:txBody>
      </p:sp>
      <p:sp>
        <p:nvSpPr>
          <p:cNvPr id="41" name="Zástupný symbol pro zápatí 40"/>
          <p:cNvSpPr>
            <a:spLocks noGrp="1"/>
          </p:cNvSpPr>
          <p:nvPr>
            <p:ph type="ftr" sz="quarter" idx="11"/>
          </p:nvPr>
        </p:nvSpPr>
        <p:spPr>
          <a:xfrm>
            <a:off x="1641828" y="6574366"/>
            <a:ext cx="5673725" cy="365125"/>
          </a:xfrm>
        </p:spPr>
        <p:txBody>
          <a:bodyPr/>
          <a:lstStyle>
            <a:lvl1pPr>
              <a:defRPr sz="2800">
                <a:solidFill>
                  <a:schemeClr val="tx1"/>
                </a:solidFill>
                <a:latin typeface="Arial" charset="0"/>
                <a:ea typeface="ＭＳ Ｐゴシック" charset="0"/>
                <a:cs typeface="Arial" charset="0"/>
              </a:defRPr>
            </a:lvl1pPr>
            <a:lvl2pPr marL="742950" indent="-285750">
              <a:defRPr sz="2800">
                <a:solidFill>
                  <a:schemeClr val="tx1"/>
                </a:solidFill>
                <a:latin typeface="Arial" charset="0"/>
                <a:ea typeface="Arial" charset="0"/>
                <a:cs typeface="Arial" charset="0"/>
              </a:defRPr>
            </a:lvl2pPr>
            <a:lvl3pPr marL="1143000" indent="-228600">
              <a:defRPr sz="2800">
                <a:solidFill>
                  <a:schemeClr val="tx1"/>
                </a:solidFill>
                <a:latin typeface="Arial" charset="0"/>
                <a:ea typeface="Arial" charset="0"/>
                <a:cs typeface="Arial" charset="0"/>
              </a:defRPr>
            </a:lvl3pPr>
            <a:lvl4pPr marL="1600200" indent="-228600">
              <a:defRPr sz="2800">
                <a:solidFill>
                  <a:schemeClr val="tx1"/>
                </a:solidFill>
                <a:latin typeface="Arial" charset="0"/>
                <a:ea typeface="Arial" charset="0"/>
                <a:cs typeface="Arial" charset="0"/>
              </a:defRPr>
            </a:lvl4pPr>
            <a:lvl5pPr marL="2057400" indent="-228600">
              <a:defRPr sz="2800">
                <a:solidFill>
                  <a:schemeClr val="tx1"/>
                </a:solidFill>
                <a:latin typeface="Arial" charset="0"/>
                <a:ea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ea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ea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ea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ea typeface="Arial" charset="0"/>
                <a:cs typeface="Arial" charset="0"/>
              </a:defRPr>
            </a:lvl9pPr>
          </a:lstStyle>
          <a:p>
            <a:r>
              <a:rPr lang="en-US" sz="900" smtClean="0">
                <a:solidFill>
                  <a:srgbClr val="40458C"/>
                </a:solidFill>
                <a:latin typeface="Tahoma" charset="0"/>
              </a:rPr>
              <a:t>SP, IEEE RT School, 10.-15.2019, Kuala Lumpur, Malaysia</a:t>
            </a:r>
            <a:endParaRPr lang="en-US" sz="900" dirty="0">
              <a:solidFill>
                <a:srgbClr val="40458C"/>
              </a:solidFill>
              <a:latin typeface="Tahoma" charset="0"/>
            </a:endParaRPr>
          </a:p>
        </p:txBody>
      </p:sp>
      <p:grpSp>
        <p:nvGrpSpPr>
          <p:cNvPr id="3" name="Skupina 44"/>
          <p:cNvGrpSpPr>
            <a:grpSpLocks/>
          </p:cNvGrpSpPr>
          <p:nvPr/>
        </p:nvGrpSpPr>
        <p:grpSpPr bwMode="auto">
          <a:xfrm>
            <a:off x="201613" y="4548188"/>
            <a:ext cx="2574925" cy="1946275"/>
            <a:chOff x="481967" y="4291012"/>
            <a:chExt cx="3289933" cy="2488542"/>
          </a:xfrm>
        </p:grpSpPr>
        <p:pic>
          <p:nvPicPr>
            <p:cNvPr id="12305" name="Picture 7" descr="chipboards_qua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4291012"/>
              <a:ext cx="3162300" cy="246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6" name="Text Box 6"/>
            <p:cNvSpPr txBox="1">
              <a:spLocks noChangeArrowheads="1"/>
            </p:cNvSpPr>
            <p:nvPr/>
          </p:nvSpPr>
          <p:spPr bwMode="auto">
            <a:xfrm>
              <a:off x="481967" y="5737331"/>
              <a:ext cx="2186102" cy="1042223"/>
            </a:xfrm>
            <a:prstGeom prst="rect">
              <a:avLst/>
            </a:prstGeom>
            <a:solidFill>
              <a:schemeClr val="bg1"/>
            </a:solidFill>
            <a:ln w="9525">
              <a:solidFill>
                <a:schemeClr val="tx1"/>
              </a:solidFill>
              <a:miter lim="800000"/>
              <a:headEnd/>
              <a:tailEnd/>
            </a:ln>
          </p:spPr>
          <p:txBody>
            <a:bodyPr>
              <a:spAutoFit/>
            </a:bodyPr>
            <a:lstStyle>
              <a:lvl1pPr>
                <a:defRPr sz="3200">
                  <a:solidFill>
                    <a:schemeClr val="tx1"/>
                  </a:solidFill>
                  <a:latin typeface="Tahoma" charset="0"/>
                  <a:ea typeface="ＭＳ Ｐゴシック" charset="0"/>
                  <a:cs typeface="Arial" charset="0"/>
                </a:defRPr>
              </a:lvl1pPr>
              <a:lvl2pPr>
                <a:defRPr sz="2800">
                  <a:solidFill>
                    <a:schemeClr val="tx1"/>
                  </a:solidFill>
                  <a:latin typeface="Tahoma" charset="0"/>
                  <a:ea typeface="Arial" charset="0"/>
                  <a:cs typeface="Arial" charset="0"/>
                </a:defRPr>
              </a:lvl2pPr>
              <a:lvl3pPr>
                <a:defRPr sz="2400">
                  <a:solidFill>
                    <a:schemeClr val="tx1"/>
                  </a:solidFill>
                  <a:latin typeface="Tahoma" charset="0"/>
                  <a:ea typeface="Arial" charset="0"/>
                  <a:cs typeface="Arial" charset="0"/>
                </a:defRPr>
              </a:lvl3pPr>
              <a:lvl4pPr>
                <a:defRPr sz="2000">
                  <a:solidFill>
                    <a:schemeClr val="tx1"/>
                  </a:solidFill>
                  <a:latin typeface="Tahoma" charset="0"/>
                  <a:ea typeface="Arial" charset="0"/>
                  <a:cs typeface="Arial" charset="0"/>
                </a:defRPr>
              </a:lvl4pPr>
              <a:lvl5pPr>
                <a:defRPr sz="2000">
                  <a:solidFill>
                    <a:schemeClr val="tx1"/>
                  </a:solidFill>
                  <a:latin typeface="Tahoma" charset="0"/>
                  <a:ea typeface="Arial" charset="0"/>
                  <a:cs typeface="Arial" charset="0"/>
                </a:defRPr>
              </a:lvl5pPr>
              <a:lvl6pPr eaLnBrk="0" hangingPunct="0">
                <a:buFont typeface="Wingdings" charset="0"/>
                <a:defRPr sz="2000">
                  <a:solidFill>
                    <a:schemeClr val="tx1"/>
                  </a:solidFill>
                  <a:latin typeface="Tahoma" charset="0"/>
                  <a:ea typeface="Arial" charset="0"/>
                  <a:cs typeface="Arial" charset="0"/>
                </a:defRPr>
              </a:lvl6pPr>
              <a:lvl7pPr eaLnBrk="0" hangingPunct="0">
                <a:buFont typeface="Wingdings" charset="0"/>
                <a:defRPr sz="2000">
                  <a:solidFill>
                    <a:schemeClr val="tx1"/>
                  </a:solidFill>
                  <a:latin typeface="Tahoma" charset="0"/>
                  <a:ea typeface="Arial" charset="0"/>
                  <a:cs typeface="Arial" charset="0"/>
                </a:defRPr>
              </a:lvl7pPr>
              <a:lvl8pPr eaLnBrk="0" hangingPunct="0">
                <a:buFont typeface="Wingdings" charset="0"/>
                <a:defRPr sz="2000">
                  <a:solidFill>
                    <a:schemeClr val="tx1"/>
                  </a:solidFill>
                  <a:latin typeface="Tahoma" charset="0"/>
                  <a:ea typeface="Arial" charset="0"/>
                  <a:cs typeface="Arial" charset="0"/>
                </a:defRPr>
              </a:lvl8pPr>
              <a:lvl9pPr eaLnBrk="0" hangingPunct="0">
                <a:buFont typeface="Wingdings" charset="0"/>
                <a:defRPr sz="2000">
                  <a:solidFill>
                    <a:schemeClr val="tx1"/>
                  </a:solidFill>
                  <a:latin typeface="Tahoma" charset="0"/>
                  <a:ea typeface="Arial" charset="0"/>
                  <a:cs typeface="Arial" charset="0"/>
                </a:defRPr>
              </a:lvl9pPr>
            </a:lstStyle>
            <a:p>
              <a:pPr algn="r"/>
              <a:r>
                <a:rPr lang="en-US" sz="1400" b="1" dirty="0" smtClean="0">
                  <a:solidFill>
                    <a:srgbClr val="40458C"/>
                  </a:solidFill>
                </a:rPr>
                <a:t>Timepix Quad</a:t>
              </a:r>
            </a:p>
            <a:p>
              <a:pPr algn="r"/>
              <a:r>
                <a:rPr lang="en-US" sz="1100" dirty="0" smtClean="0">
                  <a:solidFill>
                    <a:srgbClr val="40458C"/>
                  </a:solidFill>
                </a:rPr>
                <a:t>Pixels: 512 x 512</a:t>
              </a:r>
            </a:p>
            <a:p>
              <a:pPr algn="r"/>
              <a:r>
                <a:rPr lang="en-US" sz="1100" dirty="0" smtClean="0">
                  <a:solidFill>
                    <a:srgbClr val="40458C"/>
                  </a:solidFill>
                </a:rPr>
                <a:t>Pixel size: 55 x 55 </a:t>
              </a:r>
              <a:r>
                <a:rPr lang="en-US" sz="1100" dirty="0" smtClean="0">
                  <a:solidFill>
                    <a:srgbClr val="40458C"/>
                  </a:solidFill>
                  <a:latin typeface="Symbol" charset="0"/>
                </a:rPr>
                <a:t>m</a:t>
              </a:r>
              <a:r>
                <a:rPr lang="en-US" sz="1100" dirty="0" smtClean="0">
                  <a:solidFill>
                    <a:srgbClr val="40458C"/>
                  </a:solidFill>
                </a:rPr>
                <a:t>m</a:t>
              </a:r>
              <a:r>
                <a:rPr lang="en-US" sz="1100" baseline="30000" dirty="0" smtClean="0">
                  <a:solidFill>
                    <a:srgbClr val="40458C"/>
                  </a:solidFill>
                </a:rPr>
                <a:t>2</a:t>
              </a:r>
            </a:p>
            <a:p>
              <a:pPr algn="r"/>
              <a:r>
                <a:rPr lang="en-US" sz="1100" dirty="0" smtClean="0">
                  <a:solidFill>
                    <a:srgbClr val="40458C"/>
                  </a:solidFill>
                </a:rPr>
                <a:t>Area: 3 x 3 cm</a:t>
              </a:r>
              <a:r>
                <a:rPr lang="en-US" sz="1100" baseline="30000" dirty="0" smtClean="0">
                  <a:solidFill>
                    <a:srgbClr val="40458C"/>
                  </a:solidFill>
                </a:rPr>
                <a:t>2</a:t>
              </a:r>
              <a:endParaRPr lang="cs-CZ" sz="1100" baseline="30000" dirty="0" smtClean="0">
                <a:solidFill>
                  <a:srgbClr val="40458C"/>
                </a:solidFill>
              </a:endParaRPr>
            </a:p>
          </p:txBody>
        </p:sp>
      </p:grpSp>
      <p:pic>
        <p:nvPicPr>
          <p:cNvPr id="43" name="Picture 6"/>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870200" y="4481513"/>
            <a:ext cx="2643188" cy="197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9"/>
          <p:cNvPicPr>
            <a:picLocks noChangeAspect="1" noChangeArrowheads="1"/>
          </p:cNvPicPr>
          <p:nvPr/>
        </p:nvPicPr>
        <p:blipFill>
          <a:blip r:embed="rId7">
            <a:extLst>
              <a:ext uri="{28A0092B-C50C-407E-A947-70E740481C1C}">
                <a14:useLocalDpi xmlns:a14="http://schemas.microsoft.com/office/drawing/2010/main" val="0"/>
              </a:ext>
            </a:extLst>
          </a:blip>
          <a:srcRect t="12645"/>
          <a:stretch>
            <a:fillRect/>
          </a:stretch>
        </p:blipFill>
        <p:spPr bwMode="auto">
          <a:xfrm>
            <a:off x="5970588" y="4092575"/>
            <a:ext cx="3019425" cy="2022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4" name="Picture 3"/>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16575" y="5468938"/>
            <a:ext cx="1247775" cy="116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5" name="Slide Number Placeholder 4"/>
          <p:cNvSpPr>
            <a:spLocks noGrp="1"/>
          </p:cNvSpPr>
          <p:nvPr>
            <p:ph type="sldNum" sz="quarter" idx="12"/>
          </p:nvPr>
        </p:nvSpPr>
        <p:spPr/>
        <p:txBody>
          <a:bodyPr/>
          <a:lstStyle/>
          <a:p>
            <a:fld id="{5DC35A4D-DA29-6844-8EF2-A1323A5EBFDC}" type="slidenum">
              <a:rPr lang="en-US" smtClean="0"/>
              <a:t>6</a:t>
            </a:fld>
            <a:endParaRPr lang="en-US"/>
          </a:p>
        </p:txBody>
      </p:sp>
    </p:spTree>
    <p:extLst>
      <p:ext uri="{BB962C8B-B14F-4D97-AF65-F5344CB8AC3E}">
        <p14:creationId xmlns:p14="http://schemas.microsoft.com/office/powerpoint/2010/main" val="24942394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par>
                          <p:cTn id="8" fill="hold" nodeType="afterGroup">
                            <p:stCondLst>
                              <p:cond delay="500"/>
                            </p:stCondLst>
                            <p:childTnLst>
                              <p:par>
                                <p:cTn id="9" presetID="1" presetClass="entr" presetSubtype="0" fill="hold" nodeType="afterEffect">
                                  <p:stCondLst>
                                    <p:cond delay="0"/>
                                  </p:stCondLst>
                                  <p:childTnLst>
                                    <p:set>
                                      <p:cBhvr>
                                        <p:cTn id="10" dur="1" fill="hold">
                                          <p:stCondLst>
                                            <p:cond delay="0"/>
                                          </p:stCondLst>
                                        </p:cTn>
                                        <p:tgtEl>
                                          <p:spTgt spid="12904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3431" t="6836" r="6324" b="6156"/>
          <a:stretch/>
        </p:blipFill>
        <p:spPr>
          <a:xfrm>
            <a:off x="726251" y="1950463"/>
            <a:ext cx="7974667" cy="4320000"/>
          </a:xfrm>
          <a:prstGeom prst="rect">
            <a:avLst/>
          </a:prstGeom>
        </p:spPr>
      </p:pic>
      <p:cxnSp>
        <p:nvCxnSpPr>
          <p:cNvPr id="9" name="Straight Arrow Connector 8"/>
          <p:cNvCxnSpPr/>
          <p:nvPr/>
        </p:nvCxnSpPr>
        <p:spPr bwMode="auto">
          <a:xfrm>
            <a:off x="4183733" y="3948463"/>
            <a:ext cx="761590" cy="365851"/>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sp>
        <p:nvSpPr>
          <p:cNvPr id="11" name="TextBox 10"/>
          <p:cNvSpPr txBox="1"/>
          <p:nvPr/>
        </p:nvSpPr>
        <p:spPr>
          <a:xfrm>
            <a:off x="2085470" y="3601674"/>
            <a:ext cx="2382462" cy="830997"/>
          </a:xfrm>
          <a:prstGeom prst="rect">
            <a:avLst/>
          </a:prstGeom>
          <a:noFill/>
        </p:spPr>
        <p:txBody>
          <a:bodyPr wrap="square" rtlCol="0">
            <a:spAutoFit/>
          </a:bodyPr>
          <a:lstStyle/>
          <a:p>
            <a:r>
              <a:rPr lang="cs-CZ" sz="1600" dirty="0" smtClean="0"/>
              <a:t>Peaks of resonance neutron elastic scattering</a:t>
            </a:r>
            <a:endParaRPr lang="en-US" sz="1600" dirty="0"/>
          </a:p>
        </p:txBody>
      </p:sp>
      <p:cxnSp>
        <p:nvCxnSpPr>
          <p:cNvPr id="31" name="Straight Arrow Connector 30"/>
          <p:cNvCxnSpPr/>
          <p:nvPr/>
        </p:nvCxnSpPr>
        <p:spPr bwMode="auto">
          <a:xfrm flipH="1">
            <a:off x="5763069" y="3791817"/>
            <a:ext cx="639863" cy="1629769"/>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sp>
        <p:nvSpPr>
          <p:cNvPr id="36" name="TextBox 35"/>
          <p:cNvSpPr txBox="1"/>
          <p:nvPr/>
        </p:nvSpPr>
        <p:spPr>
          <a:xfrm>
            <a:off x="5609600" y="3207042"/>
            <a:ext cx="2815394" cy="584775"/>
          </a:xfrm>
          <a:prstGeom prst="rect">
            <a:avLst/>
          </a:prstGeom>
          <a:noFill/>
        </p:spPr>
        <p:txBody>
          <a:bodyPr wrap="square" rtlCol="0">
            <a:spAutoFit/>
          </a:bodyPr>
          <a:lstStyle/>
          <a:p>
            <a:r>
              <a:rPr lang="cs-CZ" sz="1600" dirty="0" smtClean="0"/>
              <a:t>Heavy events due to nuclear interactions appear</a:t>
            </a:r>
            <a:endParaRPr lang="en-US" sz="1600" dirty="0"/>
          </a:p>
        </p:txBody>
      </p:sp>
      <p:sp>
        <p:nvSpPr>
          <p:cNvPr id="16" name="TextBox 15"/>
          <p:cNvSpPr txBox="1"/>
          <p:nvPr/>
        </p:nvSpPr>
        <p:spPr>
          <a:xfrm>
            <a:off x="2085470" y="4479451"/>
            <a:ext cx="2859853" cy="584775"/>
          </a:xfrm>
          <a:prstGeom prst="rect">
            <a:avLst/>
          </a:prstGeom>
          <a:noFill/>
        </p:spPr>
        <p:txBody>
          <a:bodyPr wrap="square" rtlCol="0">
            <a:spAutoFit/>
          </a:bodyPr>
          <a:lstStyle/>
          <a:p>
            <a:r>
              <a:rPr lang="cs-CZ" sz="1600" dirty="0" smtClean="0"/>
              <a:t>Gammas from the 1</a:t>
            </a:r>
            <a:r>
              <a:rPr lang="cs-CZ" sz="1600" baseline="30000" dirty="0" smtClean="0"/>
              <a:t>st</a:t>
            </a:r>
            <a:r>
              <a:rPr lang="cs-CZ" sz="1600" dirty="0" smtClean="0"/>
              <a:t> excited level of silicon (1.78 MeV)</a:t>
            </a:r>
            <a:endParaRPr lang="en-US" sz="1600" dirty="0"/>
          </a:p>
        </p:txBody>
      </p:sp>
      <p:cxnSp>
        <p:nvCxnSpPr>
          <p:cNvPr id="17" name="Straight Arrow Connector 16"/>
          <p:cNvCxnSpPr/>
          <p:nvPr/>
        </p:nvCxnSpPr>
        <p:spPr bwMode="auto">
          <a:xfrm>
            <a:off x="4564528" y="4886217"/>
            <a:ext cx="969271" cy="479834"/>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sp>
        <p:nvSpPr>
          <p:cNvPr id="2" name="Title 1"/>
          <p:cNvSpPr>
            <a:spLocks noGrp="1"/>
          </p:cNvSpPr>
          <p:nvPr>
            <p:ph type="title"/>
          </p:nvPr>
        </p:nvSpPr>
        <p:spPr>
          <a:xfrm>
            <a:off x="609600" y="0"/>
            <a:ext cx="7292622" cy="1372149"/>
          </a:xfrm>
        </p:spPr>
        <p:txBody>
          <a:bodyPr/>
          <a:lstStyle/>
          <a:p>
            <a:pPr algn="ctr"/>
            <a:r>
              <a:rPr lang="cs-CZ" sz="2800" dirty="0" smtClean="0"/>
              <a:t>Cluster </a:t>
            </a:r>
            <a:r>
              <a:rPr lang="cs-CZ" sz="2800" dirty="0" err="1" smtClean="0"/>
              <a:t>shapes</a:t>
            </a:r>
            <a:r>
              <a:rPr lang="cs-CZ" sz="2800" dirty="0" smtClean="0"/>
              <a:t> </a:t>
            </a:r>
            <a:r>
              <a:rPr lang="cs-CZ" sz="2400" dirty="0"/>
              <a:t/>
            </a:r>
            <a:br>
              <a:rPr lang="cs-CZ" sz="2400" dirty="0"/>
            </a:br>
            <a:r>
              <a:rPr lang="cs-CZ" sz="2400" dirty="0" err="1" smtClean="0"/>
              <a:t>Timepix</a:t>
            </a:r>
            <a:r>
              <a:rPr lang="cs-CZ" sz="2400" dirty="0" smtClean="0"/>
              <a:t> </a:t>
            </a:r>
            <a:r>
              <a:rPr lang="cs-CZ" sz="2400" dirty="0" err="1" smtClean="0"/>
              <a:t>detector</a:t>
            </a:r>
            <a:r>
              <a:rPr lang="cs-CZ" sz="2400" dirty="0" smtClean="0"/>
              <a:t> </a:t>
            </a:r>
            <a:r>
              <a:rPr lang="cs-CZ" sz="2400" dirty="0" err="1" smtClean="0"/>
              <a:t>responses</a:t>
            </a:r>
            <a:r>
              <a:rPr lang="cs-CZ" sz="2400" dirty="0" smtClean="0"/>
              <a:t> </a:t>
            </a:r>
            <a:br>
              <a:rPr lang="cs-CZ" sz="2400" dirty="0" smtClean="0"/>
            </a:br>
            <a:r>
              <a:rPr lang="cs-CZ" sz="2400" dirty="0" smtClean="0"/>
              <a:t>as a function of neutron kinetic energy </a:t>
            </a:r>
            <a:endParaRPr lang="en-US" sz="2400" dirty="0"/>
          </a:p>
        </p:txBody>
      </p:sp>
      <p:sp>
        <p:nvSpPr>
          <p:cNvPr id="3" name="Text Placeholder 2"/>
          <p:cNvSpPr>
            <a:spLocks noGrp="1"/>
          </p:cNvSpPr>
          <p:nvPr>
            <p:ph type="body" sz="quarter" idx="10"/>
          </p:nvPr>
        </p:nvSpPr>
        <p:spPr/>
        <p:txBody>
          <a:bodyPr/>
          <a:lstStyle/>
          <a:p>
            <a:pPr marL="0" indent="0">
              <a:buNone/>
            </a:pPr>
            <a:r>
              <a:rPr lang="cs-CZ" sz="1800" dirty="0" smtClean="0"/>
              <a:t>The ToF technique*</a:t>
            </a:r>
            <a:r>
              <a:rPr lang="cs-CZ" sz="1800" baseline="30000" dirty="0" smtClean="0"/>
              <a:t>)</a:t>
            </a:r>
            <a:r>
              <a:rPr lang="cs-CZ" sz="1800" dirty="0" smtClean="0"/>
              <a:t> was used to assign the detector responses to the corresponding neutron energies (track by track).</a:t>
            </a:r>
            <a:endParaRPr lang="en-US" sz="1800" dirty="0"/>
          </a:p>
        </p:txBody>
      </p:sp>
      <p:sp>
        <p:nvSpPr>
          <p:cNvPr id="4" name="Date Placeholder 3"/>
          <p:cNvSpPr>
            <a:spLocks noGrp="1"/>
          </p:cNvSpPr>
          <p:nvPr>
            <p:ph type="dt" sz="half" idx="11"/>
          </p:nvPr>
        </p:nvSpPr>
        <p:spPr/>
        <p:txBody>
          <a:bodyPr/>
          <a:lstStyle/>
          <a:p>
            <a:pPr>
              <a:defRPr/>
            </a:pPr>
            <a:r>
              <a:rPr lang="cs-CZ" smtClean="0"/>
              <a:t>12.11.2019</a:t>
            </a:r>
            <a:endParaRPr lang="en-US" dirty="0"/>
          </a:p>
        </p:txBody>
      </p:sp>
      <p:sp>
        <p:nvSpPr>
          <p:cNvPr id="5" name="Footer Placeholder 4"/>
          <p:cNvSpPr>
            <a:spLocks noGrp="1"/>
          </p:cNvSpPr>
          <p:nvPr>
            <p:ph type="ftr" sz="quarter" idx="12"/>
          </p:nvPr>
        </p:nvSpPr>
        <p:spPr>
          <a:xfrm>
            <a:off x="1219201" y="6356350"/>
            <a:ext cx="7025008" cy="501650"/>
          </a:xfrm>
        </p:spPr>
        <p:txBody>
          <a:bodyPr/>
          <a:lstStyle/>
          <a:p>
            <a:pPr>
              <a:defRPr/>
            </a:pPr>
            <a:r>
              <a:rPr lang="en-US" smtClean="0"/>
              <a:t>SP, IEEE RT School, 10.-15.2019, Kuala Lumpur, Malaysia</a:t>
            </a:r>
            <a:endParaRPr lang="en-US" dirty="0"/>
          </a:p>
        </p:txBody>
      </p:sp>
      <p:pic>
        <p:nvPicPr>
          <p:cNvPr id="12"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06424" y="191359"/>
            <a:ext cx="1137785" cy="3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649251" y="6183165"/>
            <a:ext cx="4144130" cy="307777"/>
          </a:xfrm>
          <a:prstGeom prst="rect">
            <a:avLst/>
          </a:prstGeom>
          <a:noFill/>
        </p:spPr>
        <p:txBody>
          <a:bodyPr wrap="square" rtlCol="0">
            <a:spAutoFit/>
          </a:bodyPr>
          <a:lstStyle/>
          <a:p>
            <a:r>
              <a:rPr lang="cs-CZ" sz="1400" dirty="0" smtClean="0"/>
              <a:t>*) see: </a:t>
            </a:r>
            <a:r>
              <a:rPr lang="en-US" sz="1400" dirty="0" smtClean="0"/>
              <a:t>B </a:t>
            </a:r>
            <a:r>
              <a:rPr lang="en-US" sz="1400" dirty="0"/>
              <a:t>Bergmann </a:t>
            </a:r>
            <a:r>
              <a:rPr lang="en-US" sz="1400" i="1" dirty="0"/>
              <a:t>et al</a:t>
            </a:r>
            <a:r>
              <a:rPr lang="en-US" sz="1400" dirty="0"/>
              <a:t> 2014 </a:t>
            </a:r>
            <a:r>
              <a:rPr lang="en-US" sz="1400" i="1" dirty="0"/>
              <a:t>JINST</a:t>
            </a:r>
            <a:r>
              <a:rPr lang="en-US" sz="1400" dirty="0"/>
              <a:t> </a:t>
            </a:r>
            <a:r>
              <a:rPr lang="en-US" sz="1400" b="1" dirty="0"/>
              <a:t>9</a:t>
            </a:r>
            <a:r>
              <a:rPr lang="en-US" sz="1400" dirty="0"/>
              <a:t> C05048 </a:t>
            </a:r>
          </a:p>
        </p:txBody>
      </p:sp>
      <p:sp>
        <p:nvSpPr>
          <p:cNvPr id="6" name="Slide Number Placeholder 5"/>
          <p:cNvSpPr>
            <a:spLocks noGrp="1"/>
          </p:cNvSpPr>
          <p:nvPr>
            <p:ph type="sldNum" sz="quarter" idx="13"/>
          </p:nvPr>
        </p:nvSpPr>
        <p:spPr/>
        <p:txBody>
          <a:bodyPr/>
          <a:lstStyle/>
          <a:p>
            <a:pPr>
              <a:defRPr/>
            </a:pPr>
            <a:fld id="{AB4BB980-9567-45AE-AEC9-23E23BF1523A}" type="slidenum">
              <a:rPr lang="en-US" smtClean="0"/>
              <a:pPr>
                <a:defRPr/>
              </a:pPr>
              <a:t>60</a:t>
            </a:fld>
            <a:endParaRPr lang="en-US" dirty="0"/>
          </a:p>
        </p:txBody>
      </p:sp>
    </p:spTree>
    <p:extLst>
      <p:ext uri="{BB962C8B-B14F-4D97-AF65-F5344CB8AC3E}">
        <p14:creationId xmlns:p14="http://schemas.microsoft.com/office/powerpoint/2010/main" val="3925628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6" grpId="0"/>
      <p:bldP spid="16"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defRPr/>
            </a:pPr>
            <a:r>
              <a:rPr lang="cs-CZ" sz="3200" b="1" dirty="0" err="1" smtClean="0"/>
              <a:t>Medical</a:t>
            </a:r>
            <a:r>
              <a:rPr lang="cs-CZ" sz="3200" b="1" dirty="0" smtClean="0"/>
              <a:t> </a:t>
            </a:r>
            <a:r>
              <a:rPr lang="cs-CZ" sz="3200" b="1" dirty="0" err="1" smtClean="0"/>
              <a:t>application</a:t>
            </a:r>
            <a:r>
              <a:rPr lang="cs-CZ" sz="3200" b="1" dirty="0" smtClean="0"/>
              <a:t>:</a:t>
            </a:r>
            <a:br>
              <a:rPr lang="cs-CZ" sz="3200" b="1" dirty="0" smtClean="0"/>
            </a:br>
            <a:r>
              <a:rPr lang="cs-CZ" sz="2800" b="1" dirty="0" smtClean="0"/>
              <a:t>Hadron </a:t>
            </a:r>
            <a:r>
              <a:rPr lang="cs-CZ" sz="2800" b="1" dirty="0" err="1" smtClean="0"/>
              <a:t>therapy</a:t>
            </a:r>
            <a:r>
              <a:rPr lang="cs-CZ" sz="2800" b="1" dirty="0"/>
              <a:t> </a:t>
            </a:r>
            <a:r>
              <a:rPr lang="cs-CZ" sz="2800" b="1" dirty="0" smtClean="0"/>
              <a:t>- </a:t>
            </a:r>
            <a:r>
              <a:rPr lang="cs-CZ" sz="2800" b="1" dirty="0" err="1" smtClean="0"/>
              <a:t>Experimental</a:t>
            </a:r>
            <a:r>
              <a:rPr lang="cs-CZ" sz="2800" b="1" dirty="0" smtClean="0"/>
              <a:t> </a:t>
            </a:r>
            <a:r>
              <a:rPr lang="cs-CZ" sz="2800" b="1" dirty="0" err="1"/>
              <a:t>setup</a:t>
            </a:r>
            <a:endParaRPr lang="cs-CZ" sz="2800" b="1" dirty="0"/>
          </a:p>
        </p:txBody>
      </p:sp>
      <p:sp>
        <p:nvSpPr>
          <p:cNvPr id="3" name="Zástupný symbol pro obsah 2" descr="Rectangle: Click to edit Master text styles&#10;Second level&#10;Third level&#10;Fourth level&#10;Fifth level"/>
          <p:cNvSpPr>
            <a:spLocks noGrp="1"/>
          </p:cNvSpPr>
          <p:nvPr>
            <p:ph idx="1"/>
          </p:nvPr>
        </p:nvSpPr>
        <p:spPr>
          <a:xfrm>
            <a:off x="310444" y="5858995"/>
            <a:ext cx="8833556" cy="369888"/>
          </a:xfrm>
        </p:spPr>
        <p:txBody>
          <a:bodyPr/>
          <a:lstStyle/>
          <a:p>
            <a:pPr marL="0" indent="0">
              <a:buNone/>
              <a:defRPr/>
            </a:pPr>
            <a:r>
              <a:rPr lang="cs-CZ" sz="2600" dirty="0" err="1" smtClean="0"/>
              <a:t>Visualization</a:t>
            </a:r>
            <a:r>
              <a:rPr lang="cs-CZ" sz="2600" dirty="0" smtClean="0"/>
              <a:t> </a:t>
            </a:r>
            <a:r>
              <a:rPr lang="cs-CZ" sz="2600" dirty="0" err="1" smtClean="0"/>
              <a:t>of</a:t>
            </a:r>
            <a:r>
              <a:rPr lang="cs-CZ" sz="2600" dirty="0" smtClean="0"/>
              <a:t> </a:t>
            </a:r>
            <a:r>
              <a:rPr lang="cs-CZ" sz="2600" dirty="0" err="1" smtClean="0"/>
              <a:t>secondary</a:t>
            </a:r>
            <a:r>
              <a:rPr lang="cs-CZ" sz="2600" dirty="0" smtClean="0"/>
              <a:t> </a:t>
            </a:r>
            <a:r>
              <a:rPr lang="cs-CZ" sz="2600" dirty="0" err="1" smtClean="0"/>
              <a:t>particles</a:t>
            </a:r>
            <a:r>
              <a:rPr lang="cs-CZ" sz="2600" dirty="0" smtClean="0"/>
              <a:t> </a:t>
            </a:r>
            <a:r>
              <a:rPr lang="cs-CZ" sz="2600" dirty="0" err="1" smtClean="0"/>
              <a:t>produced</a:t>
            </a:r>
            <a:r>
              <a:rPr lang="cs-CZ" sz="2600" dirty="0" smtClean="0"/>
              <a:t> by </a:t>
            </a:r>
            <a:r>
              <a:rPr lang="cs-CZ" sz="2600" dirty="0" err="1" smtClean="0"/>
              <a:t>the</a:t>
            </a:r>
            <a:r>
              <a:rPr lang="cs-CZ" sz="2600" dirty="0"/>
              <a:t> </a:t>
            </a:r>
            <a:r>
              <a:rPr lang="cs-CZ" sz="2600" dirty="0" err="1" smtClean="0"/>
              <a:t>beam</a:t>
            </a:r>
            <a:endParaRPr lang="cs-CZ" sz="2600" dirty="0"/>
          </a:p>
        </p:txBody>
      </p:sp>
      <p:sp>
        <p:nvSpPr>
          <p:cNvPr id="4" name="Zástupný symbol pro datum 3"/>
          <p:cNvSpPr>
            <a:spLocks noGrp="1"/>
          </p:cNvSpPr>
          <p:nvPr>
            <p:ph type="dt" sz="quarter" idx="11"/>
          </p:nvPr>
        </p:nvSpPr>
        <p:spPr>
          <a:xfrm>
            <a:off x="7938" y="6541016"/>
            <a:ext cx="1069975" cy="365125"/>
          </a:xfrm>
        </p:spPr>
        <p:txBody>
          <a:bodyPr/>
          <a:lstStyle/>
          <a:p>
            <a:pPr>
              <a:defRPr/>
            </a:pPr>
            <a:r>
              <a:rPr lang="cs-CZ" smtClean="0"/>
              <a:t>12.11.2019</a:t>
            </a:r>
            <a:endParaRPr lang="en-US" dirty="0"/>
          </a:p>
        </p:txBody>
      </p:sp>
      <p:sp>
        <p:nvSpPr>
          <p:cNvPr id="5" name="Zástupný symbol pro zápatí 4"/>
          <p:cNvSpPr>
            <a:spLocks noGrp="1"/>
          </p:cNvSpPr>
          <p:nvPr>
            <p:ph type="ftr" sz="quarter" idx="4294967295"/>
          </p:nvPr>
        </p:nvSpPr>
        <p:spPr>
          <a:xfrm>
            <a:off x="1042988" y="6541016"/>
            <a:ext cx="6975475" cy="365125"/>
          </a:xfrm>
          <a:prstGeom prst="rect">
            <a:avLst/>
          </a:prstGeom>
        </p:spPr>
        <p:txBody>
          <a:bodyPr/>
          <a:lstStyle/>
          <a:p>
            <a:pPr>
              <a:defRPr/>
            </a:pPr>
            <a:r>
              <a:rPr lang="en-US" smtClean="0"/>
              <a:t>SP, IEEE RT School, 10.-15.2019, Kuala Lumpur, Malaysia</a:t>
            </a:r>
            <a:endParaRPr lang="en-US" dirty="0"/>
          </a:p>
        </p:txBody>
      </p:sp>
      <p:pic>
        <p:nvPicPr>
          <p:cNvPr id="97286" name="Picture 2"/>
          <p:cNvPicPr>
            <a:picLocks noChangeAspect="1" noChangeArrowheads="1"/>
          </p:cNvPicPr>
          <p:nvPr/>
        </p:nvPicPr>
        <p:blipFill>
          <a:blip r:embed="rId2">
            <a:extLst>
              <a:ext uri="{28A0092B-C50C-407E-A947-70E740481C1C}">
                <a14:useLocalDpi xmlns:a14="http://schemas.microsoft.com/office/drawing/2010/main" val="0"/>
              </a:ext>
            </a:extLst>
          </a:blip>
          <a:srcRect t="14510" b="16856"/>
          <a:stretch>
            <a:fillRect/>
          </a:stretch>
        </p:blipFill>
        <p:spPr bwMode="auto">
          <a:xfrm>
            <a:off x="922338" y="1871663"/>
            <a:ext cx="7639050" cy="3914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8" name="Group 34"/>
          <p:cNvGrpSpPr>
            <a:grpSpLocks/>
          </p:cNvGrpSpPr>
          <p:nvPr/>
        </p:nvGrpSpPr>
        <p:grpSpPr bwMode="auto">
          <a:xfrm>
            <a:off x="1042988" y="1979613"/>
            <a:ext cx="2579687" cy="1654175"/>
            <a:chOff x="1043175" y="1979525"/>
            <a:chExt cx="2579256" cy="1654935"/>
          </a:xfrm>
        </p:grpSpPr>
        <p:sp>
          <p:nvSpPr>
            <p:cNvPr id="97306" name="Explosion 1 10"/>
            <p:cNvSpPr>
              <a:spLocks noChangeArrowheads="1"/>
            </p:cNvSpPr>
            <p:nvPr/>
          </p:nvSpPr>
          <p:spPr bwMode="auto">
            <a:xfrm>
              <a:off x="1768999" y="3303267"/>
              <a:ext cx="221201" cy="302265"/>
            </a:xfrm>
            <a:prstGeom prst="irregularSeal1">
              <a:avLst/>
            </a:prstGeom>
            <a:solidFill>
              <a:srgbClr val="FFFFFF"/>
            </a:solidFill>
            <a:ln w="9525">
              <a:solidFill>
                <a:srgbClr val="000000"/>
              </a:solidFill>
              <a:round/>
              <a:headEnd/>
              <a:tailEnd/>
            </a:ln>
          </p:spPr>
          <p:txBody>
            <a:bodyPr/>
            <a:lstStyle/>
            <a:p>
              <a:endParaRPr lang="en-US"/>
            </a:p>
          </p:txBody>
        </p:sp>
        <p:cxnSp>
          <p:nvCxnSpPr>
            <p:cNvPr id="97307" name="Straight Connector 11"/>
            <p:cNvCxnSpPr>
              <a:cxnSpLocks noChangeShapeType="1"/>
            </p:cNvCxnSpPr>
            <p:nvPr/>
          </p:nvCxnSpPr>
          <p:spPr bwMode="auto">
            <a:xfrm>
              <a:off x="1889719" y="3458540"/>
              <a:ext cx="1732712" cy="17592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cxnSp>
        <p:sp>
          <p:nvSpPr>
            <p:cNvPr id="97308" name="Rectangular Callout 27"/>
            <p:cNvSpPr>
              <a:spLocks noChangeArrowheads="1"/>
            </p:cNvSpPr>
            <p:nvPr/>
          </p:nvSpPr>
          <p:spPr bwMode="auto">
            <a:xfrm>
              <a:off x="1043175" y="1979525"/>
              <a:ext cx="1438768" cy="683288"/>
            </a:xfrm>
            <a:prstGeom prst="wedgeRectCallout">
              <a:avLst>
                <a:gd name="adj1" fmla="val 9898"/>
                <a:gd name="adj2" fmla="val 139560"/>
              </a:avLst>
            </a:prstGeom>
            <a:solidFill>
              <a:srgbClr val="FFFFFF"/>
            </a:solidFill>
            <a:ln w="9525">
              <a:solidFill>
                <a:srgbClr val="000000"/>
              </a:solidFill>
              <a:round/>
              <a:headEnd/>
              <a:tailEnd/>
            </a:ln>
          </p:spPr>
          <p:txBody>
            <a:bodyPr/>
            <a:lstStyle/>
            <a:p>
              <a:r>
                <a:rPr lang="en-US"/>
                <a:t>Beam exit window</a:t>
              </a:r>
              <a:endParaRPr lang="cs-CZ"/>
            </a:p>
          </p:txBody>
        </p:sp>
      </p:grpSp>
      <p:grpSp>
        <p:nvGrpSpPr>
          <p:cNvPr id="12" name="Group 35"/>
          <p:cNvGrpSpPr>
            <a:grpSpLocks/>
          </p:cNvGrpSpPr>
          <p:nvPr/>
        </p:nvGrpSpPr>
        <p:grpSpPr bwMode="auto">
          <a:xfrm>
            <a:off x="2979738" y="2001838"/>
            <a:ext cx="1439862" cy="2425700"/>
            <a:chOff x="2980126" y="2001296"/>
            <a:chExt cx="1438768" cy="2425979"/>
          </a:xfrm>
        </p:grpSpPr>
        <p:sp>
          <p:nvSpPr>
            <p:cNvPr id="97302" name="Explosion 1 7"/>
            <p:cNvSpPr>
              <a:spLocks noChangeArrowheads="1"/>
            </p:cNvSpPr>
            <p:nvPr/>
          </p:nvSpPr>
          <p:spPr bwMode="auto">
            <a:xfrm>
              <a:off x="3699510" y="3498400"/>
              <a:ext cx="221201" cy="302265"/>
            </a:xfrm>
            <a:prstGeom prst="irregularSeal1">
              <a:avLst/>
            </a:prstGeom>
            <a:solidFill>
              <a:srgbClr val="FFFFFF"/>
            </a:solidFill>
            <a:ln w="9525">
              <a:solidFill>
                <a:srgbClr val="000000"/>
              </a:solidFill>
              <a:round/>
              <a:headEnd/>
              <a:tailEnd/>
            </a:ln>
          </p:spPr>
          <p:txBody>
            <a:bodyPr/>
            <a:lstStyle/>
            <a:p>
              <a:endParaRPr lang="en-US"/>
            </a:p>
          </p:txBody>
        </p:sp>
        <p:grpSp>
          <p:nvGrpSpPr>
            <p:cNvPr id="97303" name="Group 28"/>
            <p:cNvGrpSpPr>
              <a:grpSpLocks/>
            </p:cNvGrpSpPr>
            <p:nvPr/>
          </p:nvGrpSpPr>
          <p:grpSpPr bwMode="auto">
            <a:xfrm>
              <a:off x="2980126" y="2001296"/>
              <a:ext cx="1438768" cy="2425979"/>
              <a:chOff x="2980126" y="2001296"/>
              <a:chExt cx="1438768" cy="2425979"/>
            </a:xfrm>
          </p:grpSpPr>
          <p:sp>
            <p:nvSpPr>
              <p:cNvPr id="97304" name="Freeform 26"/>
              <p:cNvSpPr>
                <a:spLocks/>
              </p:cNvSpPr>
              <p:nvPr/>
            </p:nvSpPr>
            <p:spPr bwMode="auto">
              <a:xfrm rot="287700">
                <a:off x="3568791" y="3233292"/>
                <a:ext cx="457200" cy="1193983"/>
              </a:xfrm>
              <a:custGeom>
                <a:avLst/>
                <a:gdLst>
                  <a:gd name="T0" fmla="*/ 361813 w 457200"/>
                  <a:gd name="T1" fmla="*/ 0 h 1193983"/>
                  <a:gd name="T2" fmla="*/ 0 w 457200"/>
                  <a:gd name="T3" fmla="*/ 98676 h 1193983"/>
                  <a:gd name="T4" fmla="*/ 131569 w 457200"/>
                  <a:gd name="T5" fmla="*/ 1193983 h 1193983"/>
                  <a:gd name="T6" fmla="*/ 457200 w 457200"/>
                  <a:gd name="T7" fmla="*/ 1032812 h 1193983"/>
                  <a:gd name="T8" fmla="*/ 361813 w 457200"/>
                  <a:gd name="T9" fmla="*/ 0 h 119398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7200" h="1193983">
                    <a:moveTo>
                      <a:pt x="361813" y="0"/>
                    </a:moveTo>
                    <a:lnTo>
                      <a:pt x="0" y="98676"/>
                    </a:lnTo>
                    <a:lnTo>
                      <a:pt x="131569" y="1193983"/>
                    </a:lnTo>
                    <a:lnTo>
                      <a:pt x="457200" y="1032812"/>
                    </a:lnTo>
                    <a:lnTo>
                      <a:pt x="361813" y="0"/>
                    </a:lnTo>
                    <a:close/>
                  </a:path>
                </a:pathLst>
              </a:custGeom>
              <a:noFill/>
              <a:ln w="9525" cap="flat" cmpd="sng">
                <a:solidFill>
                  <a:schemeClr val="bg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7305" name="Rectangular Callout 29"/>
              <p:cNvSpPr>
                <a:spLocks noChangeArrowheads="1"/>
              </p:cNvSpPr>
              <p:nvPr/>
            </p:nvSpPr>
            <p:spPr bwMode="auto">
              <a:xfrm>
                <a:off x="2980126" y="2001296"/>
                <a:ext cx="1438768" cy="683288"/>
              </a:xfrm>
              <a:prstGeom prst="wedgeRectCallout">
                <a:avLst>
                  <a:gd name="adj1" fmla="val 9898"/>
                  <a:gd name="adj2" fmla="val 139560"/>
                </a:avLst>
              </a:prstGeom>
              <a:solidFill>
                <a:srgbClr val="FFFFFF"/>
              </a:solidFill>
              <a:ln w="9525">
                <a:solidFill>
                  <a:srgbClr val="000000"/>
                </a:solidFill>
                <a:round/>
                <a:headEnd/>
                <a:tailEnd/>
              </a:ln>
            </p:spPr>
            <p:txBody>
              <a:bodyPr/>
              <a:lstStyle/>
              <a:p>
                <a:r>
                  <a:rPr lang="en-US"/>
                  <a:t>80 µm thick PA foil</a:t>
                </a:r>
                <a:endParaRPr lang="cs-CZ"/>
              </a:p>
            </p:txBody>
          </p:sp>
        </p:grpSp>
      </p:grpSp>
      <p:grpSp>
        <p:nvGrpSpPr>
          <p:cNvPr id="17" name="Group 44"/>
          <p:cNvGrpSpPr>
            <a:grpSpLocks/>
          </p:cNvGrpSpPr>
          <p:nvPr/>
        </p:nvGrpSpPr>
        <p:grpSpPr bwMode="auto">
          <a:xfrm>
            <a:off x="3806825" y="2001838"/>
            <a:ext cx="4622800" cy="3794125"/>
            <a:chOff x="3807288" y="2001296"/>
            <a:chExt cx="4621935" cy="3794198"/>
          </a:xfrm>
        </p:grpSpPr>
        <p:grpSp>
          <p:nvGrpSpPr>
            <p:cNvPr id="97294" name="Group 43"/>
            <p:cNvGrpSpPr>
              <a:grpSpLocks/>
            </p:cNvGrpSpPr>
            <p:nvPr/>
          </p:nvGrpSpPr>
          <p:grpSpPr bwMode="auto">
            <a:xfrm>
              <a:off x="5222383" y="2498502"/>
              <a:ext cx="3206840" cy="3296992"/>
              <a:chOff x="5222383" y="2498502"/>
              <a:chExt cx="3206840" cy="3296992"/>
            </a:xfrm>
          </p:grpSpPr>
          <p:sp>
            <p:nvSpPr>
              <p:cNvPr id="97299" name="Freeform 38"/>
              <p:cNvSpPr>
                <a:spLocks/>
              </p:cNvSpPr>
              <p:nvPr/>
            </p:nvSpPr>
            <p:spPr bwMode="auto">
              <a:xfrm>
                <a:off x="5222383" y="2498502"/>
                <a:ext cx="3206840" cy="3296992"/>
              </a:xfrm>
              <a:custGeom>
                <a:avLst/>
                <a:gdLst>
                  <a:gd name="T0" fmla="*/ 0 w 3206840"/>
                  <a:gd name="T1" fmla="*/ 83713 h 3296992"/>
                  <a:gd name="T2" fmla="*/ 19318 w 3206840"/>
                  <a:gd name="T3" fmla="*/ 2768958 h 3296992"/>
                  <a:gd name="T4" fmla="*/ 2756079 w 3206840"/>
                  <a:gd name="T5" fmla="*/ 3296992 h 3296992"/>
                  <a:gd name="T6" fmla="*/ 3007217 w 3206840"/>
                  <a:gd name="T7" fmla="*/ 2588654 h 3296992"/>
                  <a:gd name="T8" fmla="*/ 3206840 w 3206840"/>
                  <a:gd name="T9" fmla="*/ 6440 h 3296992"/>
                  <a:gd name="T10" fmla="*/ 579549 w 3206840"/>
                  <a:gd name="T11" fmla="*/ 0 h 3296992"/>
                  <a:gd name="T12" fmla="*/ 0 w 3206840"/>
                  <a:gd name="T13" fmla="*/ 83713 h 329699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06840" h="3296992">
                    <a:moveTo>
                      <a:pt x="0" y="83713"/>
                    </a:moveTo>
                    <a:lnTo>
                      <a:pt x="19318" y="2768958"/>
                    </a:lnTo>
                    <a:lnTo>
                      <a:pt x="2756079" y="3296992"/>
                    </a:lnTo>
                    <a:lnTo>
                      <a:pt x="3007217" y="2588654"/>
                    </a:lnTo>
                    <a:lnTo>
                      <a:pt x="3206840" y="6440"/>
                    </a:lnTo>
                    <a:lnTo>
                      <a:pt x="579549" y="0"/>
                    </a:lnTo>
                    <a:lnTo>
                      <a:pt x="0" y="83713"/>
                    </a:lnTo>
                    <a:close/>
                  </a:path>
                </a:pathLst>
              </a:custGeom>
              <a:noFill/>
              <a:ln w="28575" cap="flat" cmpd="sng">
                <a:solidFill>
                  <a:schemeClr val="bg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7300" name="Freeform 39"/>
              <p:cNvSpPr>
                <a:spLocks/>
              </p:cNvSpPr>
              <p:nvPr/>
            </p:nvSpPr>
            <p:spPr bwMode="auto">
              <a:xfrm>
                <a:off x="5228823" y="2504941"/>
                <a:ext cx="3193960" cy="90152"/>
              </a:xfrm>
              <a:custGeom>
                <a:avLst/>
                <a:gdLst>
                  <a:gd name="T0" fmla="*/ 3193960 w 3193960"/>
                  <a:gd name="T1" fmla="*/ 0 h 90152"/>
                  <a:gd name="T2" fmla="*/ 2987898 w 3193960"/>
                  <a:gd name="T3" fmla="*/ 90152 h 90152"/>
                  <a:gd name="T4" fmla="*/ 0 w 3193960"/>
                  <a:gd name="T5" fmla="*/ 90152 h 90152"/>
                  <a:gd name="T6" fmla="*/ 0 60000 65536"/>
                  <a:gd name="T7" fmla="*/ 0 60000 65536"/>
                  <a:gd name="T8" fmla="*/ 0 60000 65536"/>
                </a:gdLst>
                <a:ahLst/>
                <a:cxnLst>
                  <a:cxn ang="T6">
                    <a:pos x="T0" y="T1"/>
                  </a:cxn>
                  <a:cxn ang="T7">
                    <a:pos x="T2" y="T3"/>
                  </a:cxn>
                  <a:cxn ang="T8">
                    <a:pos x="T4" y="T5"/>
                  </a:cxn>
                </a:cxnLst>
                <a:rect l="0" t="0" r="r" b="b"/>
                <a:pathLst>
                  <a:path w="3193960" h="90152">
                    <a:moveTo>
                      <a:pt x="3193960" y="0"/>
                    </a:moveTo>
                    <a:lnTo>
                      <a:pt x="2987898" y="90152"/>
                    </a:lnTo>
                    <a:lnTo>
                      <a:pt x="0" y="90152"/>
                    </a:lnTo>
                  </a:path>
                </a:pathLst>
              </a:custGeom>
              <a:noFill/>
              <a:ln w="19050" cap="flat" cmpd="sng">
                <a:solidFill>
                  <a:schemeClr val="bg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cxnSp>
            <p:nvCxnSpPr>
              <p:cNvPr id="97301" name="Straight Connector 41"/>
              <p:cNvCxnSpPr>
                <a:cxnSpLocks noChangeShapeType="1"/>
                <a:stCxn id="97300" idx="1"/>
                <a:endCxn id="97299" idx="2"/>
              </p:cNvCxnSpPr>
              <p:nvPr/>
            </p:nvCxnSpPr>
            <p:spPr bwMode="auto">
              <a:xfrm flipH="1">
                <a:off x="7978462" y="2595093"/>
                <a:ext cx="238259" cy="3200401"/>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cxnSp>
        </p:grpSp>
        <p:grpSp>
          <p:nvGrpSpPr>
            <p:cNvPr id="97295" name="Group 36"/>
            <p:cNvGrpSpPr>
              <a:grpSpLocks/>
            </p:cNvGrpSpPr>
            <p:nvPr/>
          </p:nvGrpSpPr>
          <p:grpSpPr bwMode="auto">
            <a:xfrm>
              <a:off x="3807288" y="2001296"/>
              <a:ext cx="2525496" cy="1861832"/>
              <a:chOff x="3807288" y="2001296"/>
              <a:chExt cx="2525496" cy="1861832"/>
            </a:xfrm>
          </p:grpSpPr>
          <p:sp>
            <p:nvSpPr>
              <p:cNvPr id="97296" name="Freeform 8"/>
              <p:cNvSpPr>
                <a:spLocks/>
              </p:cNvSpPr>
              <p:nvPr/>
            </p:nvSpPr>
            <p:spPr bwMode="auto">
              <a:xfrm rot="5665941">
                <a:off x="5774013" y="3360396"/>
                <a:ext cx="354859" cy="650606"/>
              </a:xfrm>
              <a:custGeom>
                <a:avLst/>
                <a:gdLst>
                  <a:gd name="T0" fmla="*/ 2147483647 w 10000"/>
                  <a:gd name="T1" fmla="*/ 2147483647 h 10051"/>
                  <a:gd name="T2" fmla="*/ 2147483647 w 10000"/>
                  <a:gd name="T3" fmla="*/ 2147483647 h 10051"/>
                  <a:gd name="T4" fmla="*/ 2147483647 w 10000"/>
                  <a:gd name="T5" fmla="*/ 2147483647 h 10051"/>
                  <a:gd name="T6" fmla="*/ 2147483647 w 10000"/>
                  <a:gd name="T7" fmla="*/ 2147483647 h 10051"/>
                  <a:gd name="T8" fmla="*/ 2147483647 w 10000"/>
                  <a:gd name="T9" fmla="*/ 2147483647 h 10051"/>
                  <a:gd name="T10" fmla="*/ 2147483647 w 10000"/>
                  <a:gd name="T11" fmla="*/ 2147483647 h 1005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0" h="10051">
                    <a:moveTo>
                      <a:pt x="9923" y="10040"/>
                    </a:moveTo>
                    <a:cubicBezTo>
                      <a:pt x="9924" y="9977"/>
                      <a:pt x="9939" y="10072"/>
                      <a:pt x="8956" y="10047"/>
                    </a:cubicBezTo>
                    <a:cubicBezTo>
                      <a:pt x="8811" y="9157"/>
                      <a:pt x="8978" y="6025"/>
                      <a:pt x="8619" y="4680"/>
                    </a:cubicBezTo>
                    <a:cubicBezTo>
                      <a:pt x="8260" y="3335"/>
                      <a:pt x="8232" y="2736"/>
                      <a:pt x="6799" y="1979"/>
                    </a:cubicBezTo>
                    <a:cubicBezTo>
                      <a:pt x="5366" y="1222"/>
                      <a:pt x="-408" y="510"/>
                      <a:pt x="23" y="138"/>
                    </a:cubicBezTo>
                    <a:cubicBezTo>
                      <a:pt x="1081" y="-38"/>
                      <a:pt x="7405" y="-7"/>
                      <a:pt x="10000" y="23"/>
                    </a:cubicBezTo>
                  </a:path>
                </a:pathLst>
              </a:custGeom>
              <a:solidFill>
                <a:srgbClr val="FFFF00">
                  <a:alpha val="36078"/>
                </a:srgbClr>
              </a:solidFill>
              <a:ln w="9525">
                <a:solidFill>
                  <a:srgbClr val="FF0000"/>
                </a:solidFill>
                <a:round/>
                <a:headEnd/>
                <a:tailEnd/>
              </a:ln>
            </p:spPr>
            <p:txBody>
              <a:bodyPr/>
              <a:lstStyle/>
              <a:p>
                <a:endParaRPr lang="en-US"/>
              </a:p>
            </p:txBody>
          </p:sp>
          <p:cxnSp>
            <p:nvCxnSpPr>
              <p:cNvPr id="97297" name="Straight Arrow Connector 5"/>
              <p:cNvCxnSpPr>
                <a:cxnSpLocks noChangeShapeType="1"/>
              </p:cNvCxnSpPr>
              <p:nvPr/>
            </p:nvCxnSpPr>
            <p:spPr bwMode="auto">
              <a:xfrm>
                <a:off x="3807288" y="3648350"/>
                <a:ext cx="1806112" cy="180415"/>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sp>
            <p:nvSpPr>
              <p:cNvPr id="97298" name="Rectangular Callout 31"/>
              <p:cNvSpPr>
                <a:spLocks noChangeArrowheads="1"/>
              </p:cNvSpPr>
              <p:nvPr/>
            </p:nvSpPr>
            <p:spPr bwMode="auto">
              <a:xfrm>
                <a:off x="5134708" y="2001296"/>
                <a:ext cx="1198076" cy="683288"/>
              </a:xfrm>
              <a:prstGeom prst="wedgeRectCallout">
                <a:avLst>
                  <a:gd name="adj1" fmla="val 76278"/>
                  <a:gd name="adj2" fmla="val 37699"/>
                </a:avLst>
              </a:prstGeom>
              <a:solidFill>
                <a:srgbClr val="FFFFFF"/>
              </a:solidFill>
              <a:ln w="9525">
                <a:solidFill>
                  <a:srgbClr val="000000"/>
                </a:solidFill>
                <a:round/>
                <a:headEnd/>
                <a:tailEnd/>
              </a:ln>
            </p:spPr>
            <p:txBody>
              <a:bodyPr/>
              <a:lstStyle/>
              <a:p>
                <a:r>
                  <a:rPr lang="en-US"/>
                  <a:t>Water tank</a:t>
                </a:r>
                <a:endParaRPr lang="cs-CZ"/>
              </a:p>
            </p:txBody>
          </p:sp>
        </p:grpSp>
      </p:grpSp>
      <p:grpSp>
        <p:nvGrpSpPr>
          <p:cNvPr id="26" name="Group 33"/>
          <p:cNvGrpSpPr>
            <a:grpSpLocks/>
          </p:cNvGrpSpPr>
          <p:nvPr/>
        </p:nvGrpSpPr>
        <p:grpSpPr bwMode="auto">
          <a:xfrm>
            <a:off x="6997700" y="3263900"/>
            <a:ext cx="1765300" cy="1524000"/>
            <a:chOff x="6997700" y="3263888"/>
            <a:chExt cx="1765300" cy="1524012"/>
          </a:xfrm>
        </p:grpSpPr>
        <p:sp>
          <p:nvSpPr>
            <p:cNvPr id="97292" name="Rectangular Callout 32"/>
            <p:cNvSpPr>
              <a:spLocks noChangeArrowheads="1"/>
            </p:cNvSpPr>
            <p:nvPr/>
          </p:nvSpPr>
          <p:spPr bwMode="auto">
            <a:xfrm>
              <a:off x="7632699" y="3263888"/>
              <a:ext cx="1130301" cy="683288"/>
            </a:xfrm>
            <a:prstGeom prst="wedgeRectCallout">
              <a:avLst>
                <a:gd name="adj1" fmla="val -55264"/>
                <a:gd name="adj2" fmla="val 107963"/>
              </a:avLst>
            </a:prstGeom>
            <a:solidFill>
              <a:srgbClr val="FFFFFF"/>
            </a:solidFill>
            <a:ln w="9525">
              <a:solidFill>
                <a:srgbClr val="000000"/>
              </a:solidFill>
              <a:round/>
              <a:headEnd/>
              <a:tailEnd/>
            </a:ln>
          </p:spPr>
          <p:txBody>
            <a:bodyPr/>
            <a:lstStyle/>
            <a:p>
              <a:r>
                <a:rPr lang="en-US"/>
                <a:t>Timepix stack</a:t>
              </a:r>
              <a:endParaRPr lang="cs-CZ"/>
            </a:p>
          </p:txBody>
        </p:sp>
        <p:sp>
          <p:nvSpPr>
            <p:cNvPr id="97293" name="Rounded Rectangle 30"/>
            <p:cNvSpPr>
              <a:spLocks noChangeArrowheads="1"/>
            </p:cNvSpPr>
            <p:nvPr/>
          </p:nvSpPr>
          <p:spPr bwMode="auto">
            <a:xfrm>
              <a:off x="6997700" y="4305300"/>
              <a:ext cx="634999" cy="482600"/>
            </a:xfrm>
            <a:prstGeom prst="roundRect">
              <a:avLst>
                <a:gd name="adj" fmla="val 16667"/>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pic>
        <p:nvPicPr>
          <p:cNvPr id="97291"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32538" y="282575"/>
            <a:ext cx="1300162" cy="390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99523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77913" y="204918"/>
            <a:ext cx="6940550" cy="1143000"/>
          </a:xfrm>
        </p:spPr>
        <p:txBody>
          <a:bodyPr/>
          <a:lstStyle/>
          <a:p>
            <a:pPr algn="ctr">
              <a:defRPr/>
            </a:pPr>
            <a:r>
              <a:rPr lang="cs-CZ" dirty="0" err="1" smtClean="0"/>
              <a:t>Particle</a:t>
            </a:r>
            <a:r>
              <a:rPr lang="cs-CZ" dirty="0" smtClean="0"/>
              <a:t> </a:t>
            </a:r>
            <a:r>
              <a:rPr lang="cs-CZ" dirty="0" err="1" smtClean="0"/>
              <a:t>beam</a:t>
            </a:r>
            <a:r>
              <a:rPr lang="cs-CZ" dirty="0" smtClean="0"/>
              <a:t> </a:t>
            </a:r>
            <a:r>
              <a:rPr lang="cs-CZ" dirty="0" err="1" smtClean="0"/>
              <a:t>vizualization</a:t>
            </a:r>
            <a:r>
              <a:rPr lang="cs-CZ" dirty="0" smtClean="0"/>
              <a:t> in air </a:t>
            </a:r>
            <a:br>
              <a:rPr lang="cs-CZ" dirty="0" smtClean="0"/>
            </a:br>
            <a:r>
              <a:rPr lang="cs-CZ" dirty="0" smtClean="0"/>
              <a:t>and in </a:t>
            </a:r>
            <a:r>
              <a:rPr lang="cs-CZ" dirty="0" err="1" smtClean="0"/>
              <a:t>the</a:t>
            </a:r>
            <a:r>
              <a:rPr lang="cs-CZ" dirty="0" smtClean="0"/>
              <a:t> </a:t>
            </a:r>
            <a:r>
              <a:rPr lang="cs-CZ" dirty="0" err="1" smtClean="0"/>
              <a:t>phantom</a:t>
            </a:r>
            <a:endParaRPr lang="cs-CZ" dirty="0"/>
          </a:p>
        </p:txBody>
      </p:sp>
      <p:sp>
        <p:nvSpPr>
          <p:cNvPr id="6" name="Content Placeholder 5" descr="Rectangle: Click to edit Master text styles&#10;Second level&#10;Third level&#10;Fourth level&#10;Fifth level"/>
          <p:cNvSpPr>
            <a:spLocks noGrp="1"/>
          </p:cNvSpPr>
          <p:nvPr>
            <p:ph idx="1"/>
          </p:nvPr>
        </p:nvSpPr>
        <p:spPr/>
        <p:txBody>
          <a:bodyPr/>
          <a:lstStyle/>
          <a:p>
            <a:pPr>
              <a:defRPr/>
            </a:pPr>
            <a:endParaRPr lang="en-US"/>
          </a:p>
        </p:txBody>
      </p:sp>
      <p:grpSp>
        <p:nvGrpSpPr>
          <p:cNvPr id="98310" name="Group 44"/>
          <p:cNvGrpSpPr>
            <a:grpSpLocks/>
          </p:cNvGrpSpPr>
          <p:nvPr/>
        </p:nvGrpSpPr>
        <p:grpSpPr bwMode="auto">
          <a:xfrm>
            <a:off x="3521075" y="1525588"/>
            <a:ext cx="5213350" cy="4481512"/>
            <a:chOff x="2642142" y="1375539"/>
            <a:chExt cx="5591913" cy="4797169"/>
          </a:xfrm>
        </p:grpSpPr>
        <p:pic>
          <p:nvPicPr>
            <p:cNvPr id="9834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0" y="1806227"/>
              <a:ext cx="4597400" cy="43664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 name="TextBox 48"/>
            <p:cNvSpPr txBox="1">
              <a:spLocks noChangeArrowheads="1"/>
            </p:cNvSpPr>
            <p:nvPr/>
          </p:nvSpPr>
          <p:spPr bwMode="auto">
            <a:xfrm>
              <a:off x="2642142" y="1375539"/>
              <a:ext cx="5591913" cy="395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algn="ctr" eaLnBrk="0" fontAlgn="base" hangingPunct="0">
                <a:spcBef>
                  <a:spcPct val="0"/>
                </a:spcBef>
                <a:spcAft>
                  <a:spcPct val="0"/>
                </a:spcAft>
                <a:defRPr sz="2800">
                  <a:solidFill>
                    <a:schemeClr val="tx1"/>
                  </a:solidFill>
                  <a:latin typeface="Arial" charset="0"/>
                  <a:cs typeface="Arial" charset="0"/>
                </a:defRPr>
              </a:lvl6pPr>
              <a:lvl7pPr marL="2971800" indent="-228600" algn="ctr" eaLnBrk="0" fontAlgn="base" hangingPunct="0">
                <a:spcBef>
                  <a:spcPct val="0"/>
                </a:spcBef>
                <a:spcAft>
                  <a:spcPct val="0"/>
                </a:spcAft>
                <a:defRPr sz="2800">
                  <a:solidFill>
                    <a:schemeClr val="tx1"/>
                  </a:solidFill>
                  <a:latin typeface="Arial" charset="0"/>
                  <a:cs typeface="Arial" charset="0"/>
                </a:defRPr>
              </a:lvl7pPr>
              <a:lvl8pPr marL="3429000" indent="-228600" algn="ctr" eaLnBrk="0" fontAlgn="base" hangingPunct="0">
                <a:spcBef>
                  <a:spcPct val="0"/>
                </a:spcBef>
                <a:spcAft>
                  <a:spcPct val="0"/>
                </a:spcAft>
                <a:defRPr sz="2800">
                  <a:solidFill>
                    <a:schemeClr val="tx1"/>
                  </a:solidFill>
                  <a:latin typeface="Arial" charset="0"/>
                  <a:cs typeface="Arial" charset="0"/>
                </a:defRPr>
              </a:lvl8pPr>
              <a:lvl9pPr marL="3886200" indent="-228600" algn="ctr" eaLnBrk="0" fontAlgn="base" hangingPunct="0">
                <a:spcBef>
                  <a:spcPct val="0"/>
                </a:spcBef>
                <a:spcAft>
                  <a:spcPct val="0"/>
                </a:spcAft>
                <a:defRPr sz="2800">
                  <a:solidFill>
                    <a:schemeClr val="tx1"/>
                  </a:solidFill>
                  <a:latin typeface="Arial" charset="0"/>
                  <a:cs typeface="Arial" charset="0"/>
                </a:defRPr>
              </a:lvl9pPr>
            </a:lstStyle>
            <a:p>
              <a:pPr eaLnBrk="1" hangingPunct="1">
                <a:defRPr/>
              </a:pPr>
              <a:r>
                <a:rPr lang="en-US" sz="1800" dirty="0">
                  <a:latin typeface="+mn-lt"/>
                </a:rPr>
                <a:t>Reconstructed image (all coincident events)</a:t>
              </a:r>
            </a:p>
          </p:txBody>
        </p:sp>
      </p:grpSp>
      <p:sp>
        <p:nvSpPr>
          <p:cNvPr id="98311" name="Rectangle 20"/>
          <p:cNvSpPr>
            <a:spLocks noChangeArrowheads="1"/>
          </p:cNvSpPr>
          <p:nvPr/>
        </p:nvSpPr>
        <p:spPr bwMode="auto">
          <a:xfrm>
            <a:off x="695325" y="1547813"/>
            <a:ext cx="1517650" cy="4451350"/>
          </a:xfrm>
          <a:prstGeom prst="rect">
            <a:avLst/>
          </a:prstGeom>
          <a:solidFill>
            <a:srgbClr val="FFFFFF"/>
          </a:solidFill>
          <a:ln w="9525">
            <a:solidFill>
              <a:srgbClr val="000000"/>
            </a:solidFill>
            <a:round/>
            <a:headEnd/>
            <a:tailEnd/>
          </a:ln>
        </p:spPr>
        <p:txBody>
          <a:bodyPr/>
          <a:lstStyle/>
          <a:p>
            <a:endParaRPr lang="en-US"/>
          </a:p>
        </p:txBody>
      </p:sp>
      <p:sp>
        <p:nvSpPr>
          <p:cNvPr id="11" name="Rectangle 21"/>
          <p:cNvSpPr/>
          <p:nvPr/>
        </p:nvSpPr>
        <p:spPr bwMode="auto">
          <a:xfrm>
            <a:off x="809625" y="2252663"/>
            <a:ext cx="774700" cy="1054100"/>
          </a:xfrm>
          <a:prstGeom prst="rect">
            <a:avLst/>
          </a:prstGeom>
          <a:solidFill>
            <a:schemeClr val="tx1">
              <a:lumMod val="20000"/>
              <a:lumOff val="80000"/>
            </a:schemeClr>
          </a:solidFill>
          <a:ln w="9525" cap="flat" cmpd="sng" algn="ctr">
            <a:solidFill>
              <a:srgbClr val="000000"/>
            </a:solidFill>
            <a:prstDash val="solid"/>
            <a:round/>
            <a:headEnd type="none" w="med" len="med"/>
            <a:tailEnd type="none" w="med" len="med"/>
          </a:ln>
          <a:effectLst/>
        </p:spPr>
        <p:txBody>
          <a:bodyPr vert="vert"/>
          <a:lstStyle/>
          <a:p>
            <a:pPr>
              <a:defRPr/>
            </a:pPr>
            <a:r>
              <a:rPr lang="en-US" dirty="0"/>
              <a:t>Water tank</a:t>
            </a:r>
            <a:endParaRPr lang="cs-CZ" dirty="0"/>
          </a:p>
        </p:txBody>
      </p:sp>
      <p:sp>
        <p:nvSpPr>
          <p:cNvPr id="12" name="Rectangle 22"/>
          <p:cNvSpPr/>
          <p:nvPr/>
        </p:nvSpPr>
        <p:spPr bwMode="auto">
          <a:xfrm>
            <a:off x="1003300" y="4983163"/>
            <a:ext cx="387350" cy="584200"/>
          </a:xfrm>
          <a:prstGeom prst="rect">
            <a:avLst/>
          </a:prstGeom>
          <a:solidFill>
            <a:schemeClr val="bg1">
              <a:lumMod val="85000"/>
            </a:schemeClr>
          </a:solidFill>
          <a:ln w="9525" cap="flat" cmpd="sng" algn="ctr">
            <a:solidFill>
              <a:srgbClr val="000000"/>
            </a:solidFill>
            <a:prstDash val="solid"/>
            <a:round/>
            <a:headEnd type="none" w="med" len="med"/>
            <a:tailEnd type="none" w="med" len="med"/>
          </a:ln>
          <a:effectLst/>
        </p:spPr>
        <p:txBody>
          <a:bodyPr vert="vert"/>
          <a:lstStyle/>
          <a:p>
            <a:pPr>
              <a:defRPr/>
            </a:pPr>
            <a:r>
              <a:rPr lang="en-US" sz="1200" dirty="0"/>
              <a:t>Beam</a:t>
            </a:r>
            <a:endParaRPr lang="cs-CZ" sz="1200" dirty="0"/>
          </a:p>
        </p:txBody>
      </p:sp>
      <p:cxnSp>
        <p:nvCxnSpPr>
          <p:cNvPr id="98314" name="Straight Connector 25"/>
          <p:cNvCxnSpPr>
            <a:cxnSpLocks noChangeShapeType="1"/>
          </p:cNvCxnSpPr>
          <p:nvPr/>
        </p:nvCxnSpPr>
        <p:spPr bwMode="auto">
          <a:xfrm>
            <a:off x="965200" y="4335463"/>
            <a:ext cx="46355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98315" name="Rectangle 26"/>
          <p:cNvSpPr>
            <a:spLocks noChangeArrowheads="1"/>
          </p:cNvSpPr>
          <p:nvPr/>
        </p:nvSpPr>
        <p:spPr bwMode="auto">
          <a:xfrm rot="1061631">
            <a:off x="1782763" y="2386013"/>
            <a:ext cx="279400" cy="142875"/>
          </a:xfrm>
          <a:prstGeom prst="rect">
            <a:avLst/>
          </a:prstGeom>
          <a:solidFill>
            <a:srgbClr val="FFFFFF"/>
          </a:solidFill>
          <a:ln w="9525">
            <a:solidFill>
              <a:srgbClr val="000000"/>
            </a:solidFill>
            <a:round/>
            <a:headEnd/>
            <a:tailEnd/>
          </a:ln>
        </p:spPr>
        <p:txBody>
          <a:bodyPr/>
          <a:lstStyle/>
          <a:p>
            <a:endParaRPr lang="en-US"/>
          </a:p>
        </p:txBody>
      </p:sp>
      <p:cxnSp>
        <p:nvCxnSpPr>
          <p:cNvPr id="98316" name="Straight Connector 28"/>
          <p:cNvCxnSpPr>
            <a:cxnSpLocks noChangeShapeType="1"/>
            <a:stCxn id="12" idx="0"/>
            <a:endCxn id="11" idx="2"/>
          </p:cNvCxnSpPr>
          <p:nvPr/>
        </p:nvCxnSpPr>
        <p:spPr bwMode="auto">
          <a:xfrm flipV="1">
            <a:off x="1196975" y="3306763"/>
            <a:ext cx="0" cy="16764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cxnSp>
      <p:grpSp>
        <p:nvGrpSpPr>
          <p:cNvPr id="16" name="Group 40"/>
          <p:cNvGrpSpPr>
            <a:grpSpLocks/>
          </p:cNvGrpSpPr>
          <p:nvPr/>
        </p:nvGrpSpPr>
        <p:grpSpPr bwMode="auto">
          <a:xfrm>
            <a:off x="1196975" y="2252663"/>
            <a:ext cx="7627938" cy="1377950"/>
            <a:chOff x="641405" y="2260600"/>
            <a:chExt cx="7628129" cy="1377265"/>
          </a:xfrm>
        </p:grpSpPr>
        <p:grpSp>
          <p:nvGrpSpPr>
            <p:cNvPr id="98341" name="Group 10"/>
            <p:cNvGrpSpPr>
              <a:grpSpLocks/>
            </p:cNvGrpSpPr>
            <p:nvPr/>
          </p:nvGrpSpPr>
          <p:grpSpPr bwMode="auto">
            <a:xfrm>
              <a:off x="1777803" y="2991534"/>
              <a:ext cx="6491731" cy="646331"/>
              <a:chOff x="1777803" y="2991534"/>
              <a:chExt cx="6491731" cy="646331"/>
            </a:xfrm>
          </p:grpSpPr>
          <p:cxnSp>
            <p:nvCxnSpPr>
              <p:cNvPr id="98343" name="Straight Connector 6"/>
              <p:cNvCxnSpPr>
                <a:cxnSpLocks noChangeShapeType="1"/>
              </p:cNvCxnSpPr>
              <p:nvPr/>
            </p:nvCxnSpPr>
            <p:spPr bwMode="auto">
              <a:xfrm flipH="1">
                <a:off x="2587278" y="3312590"/>
                <a:ext cx="5682256" cy="2111"/>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cxnSp>
          <p:sp>
            <p:nvSpPr>
              <p:cNvPr id="98344" name="TextBox 7"/>
              <p:cNvSpPr txBox="1">
                <a:spLocks noChangeArrowheads="1"/>
              </p:cNvSpPr>
              <p:nvPr/>
            </p:nvSpPr>
            <p:spPr bwMode="auto">
              <a:xfrm>
                <a:off x="1777803" y="2991534"/>
                <a:ext cx="86433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cs typeface="Arial" charset="0"/>
                  </a:rPr>
                  <a:t>Tank </a:t>
                </a:r>
              </a:p>
              <a:p>
                <a:pPr eaLnBrk="1" hangingPunct="1"/>
                <a:r>
                  <a:rPr lang="en-US" sz="1800">
                    <a:cs typeface="Arial" charset="0"/>
                  </a:rPr>
                  <a:t>impact</a:t>
                </a:r>
                <a:endParaRPr lang="cs-CZ" sz="1800">
                  <a:cs typeface="Arial" charset="0"/>
                </a:endParaRPr>
              </a:p>
            </p:txBody>
          </p:sp>
        </p:grpSp>
        <p:cxnSp>
          <p:nvCxnSpPr>
            <p:cNvPr id="98342" name="Straight Arrow Connector 30"/>
            <p:cNvCxnSpPr>
              <a:cxnSpLocks noChangeShapeType="1"/>
            </p:cNvCxnSpPr>
            <p:nvPr/>
          </p:nvCxnSpPr>
          <p:spPr bwMode="auto">
            <a:xfrm flipV="1">
              <a:off x="641405" y="2260600"/>
              <a:ext cx="958949" cy="1054100"/>
            </a:xfrm>
            <a:prstGeom prst="straightConnector1">
              <a:avLst/>
            </a:prstGeom>
            <a:noFill/>
            <a:ln w="9525">
              <a:solidFill>
                <a:srgbClr val="FFC000"/>
              </a:solidFill>
              <a:round/>
              <a:headEnd/>
              <a:tailEnd type="arrow" w="med" len="med"/>
            </a:ln>
            <a:extLst>
              <a:ext uri="{909E8E84-426E-40dd-AFC4-6F175D3DCCD1}">
                <a14:hiddenFill xmlns:a14="http://schemas.microsoft.com/office/drawing/2010/main">
                  <a:noFill/>
                </a14:hiddenFill>
              </a:ext>
            </a:extLst>
          </p:spPr>
        </p:cxnSp>
      </p:grpSp>
      <p:grpSp>
        <p:nvGrpSpPr>
          <p:cNvPr id="21" name="Group 41"/>
          <p:cNvGrpSpPr>
            <a:grpSpLocks/>
          </p:cNvGrpSpPr>
          <p:nvPr/>
        </p:nvGrpSpPr>
        <p:grpSpPr bwMode="auto">
          <a:xfrm>
            <a:off x="1196975" y="2212975"/>
            <a:ext cx="7627938" cy="2306638"/>
            <a:chOff x="641405" y="2220686"/>
            <a:chExt cx="7628129" cy="2307380"/>
          </a:xfrm>
        </p:grpSpPr>
        <p:grpSp>
          <p:nvGrpSpPr>
            <p:cNvPr id="98337" name="Group 11"/>
            <p:cNvGrpSpPr>
              <a:grpSpLocks/>
            </p:cNvGrpSpPr>
            <p:nvPr/>
          </p:nvGrpSpPr>
          <p:grpSpPr bwMode="auto">
            <a:xfrm>
              <a:off x="1785384" y="4158734"/>
              <a:ext cx="6484150" cy="369332"/>
              <a:chOff x="1785384" y="4158734"/>
              <a:chExt cx="6484150" cy="369332"/>
            </a:xfrm>
          </p:grpSpPr>
          <p:cxnSp>
            <p:nvCxnSpPr>
              <p:cNvPr id="98339" name="Straight Connector 13"/>
              <p:cNvCxnSpPr>
                <a:cxnSpLocks noChangeShapeType="1"/>
              </p:cNvCxnSpPr>
              <p:nvPr/>
            </p:nvCxnSpPr>
            <p:spPr bwMode="auto">
              <a:xfrm flipH="1" flipV="1">
                <a:off x="2587278" y="4343401"/>
                <a:ext cx="5682256" cy="456"/>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cxnSp>
          <p:sp>
            <p:nvSpPr>
              <p:cNvPr id="98340" name="TextBox 16"/>
              <p:cNvSpPr txBox="1">
                <a:spLocks noChangeArrowheads="1"/>
              </p:cNvSpPr>
              <p:nvPr/>
            </p:nvSpPr>
            <p:spPr bwMode="auto">
              <a:xfrm>
                <a:off x="1785384" y="4158734"/>
                <a:ext cx="7028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cs typeface="Arial" charset="0"/>
                  </a:rPr>
                  <a:t>Foil</a:t>
                </a:r>
                <a:endParaRPr lang="cs-CZ" sz="1800">
                  <a:cs typeface="Arial" charset="0"/>
                </a:endParaRPr>
              </a:p>
            </p:txBody>
          </p:sp>
        </p:grpSp>
        <p:cxnSp>
          <p:nvCxnSpPr>
            <p:cNvPr id="98338" name="Straight Arrow Connector 34"/>
            <p:cNvCxnSpPr>
              <a:cxnSpLocks noChangeShapeType="1"/>
            </p:cNvCxnSpPr>
            <p:nvPr/>
          </p:nvCxnSpPr>
          <p:spPr bwMode="auto">
            <a:xfrm flipV="1">
              <a:off x="641405" y="2220686"/>
              <a:ext cx="821590" cy="2122715"/>
            </a:xfrm>
            <a:prstGeom prst="straightConnector1">
              <a:avLst/>
            </a:prstGeom>
            <a:noFill/>
            <a:ln w="9525">
              <a:solidFill>
                <a:srgbClr val="FFC000"/>
              </a:solidFill>
              <a:round/>
              <a:headEnd/>
              <a:tailEnd type="arrow" w="med" len="med"/>
            </a:ln>
            <a:extLst>
              <a:ext uri="{909E8E84-426E-40dd-AFC4-6F175D3DCCD1}">
                <a14:hiddenFill xmlns:a14="http://schemas.microsoft.com/office/drawing/2010/main">
                  <a:noFill/>
                </a14:hiddenFill>
              </a:ext>
            </a:extLst>
          </p:spPr>
        </p:cxnSp>
      </p:grpSp>
      <p:grpSp>
        <p:nvGrpSpPr>
          <p:cNvPr id="26" name="Group 42"/>
          <p:cNvGrpSpPr>
            <a:grpSpLocks/>
          </p:cNvGrpSpPr>
          <p:nvPr/>
        </p:nvGrpSpPr>
        <p:grpSpPr bwMode="auto">
          <a:xfrm>
            <a:off x="1222375" y="2185988"/>
            <a:ext cx="7602538" cy="3132137"/>
            <a:chOff x="1197423" y="2183210"/>
            <a:chExt cx="7603814" cy="3131055"/>
          </a:xfrm>
        </p:grpSpPr>
        <p:grpSp>
          <p:nvGrpSpPr>
            <p:cNvPr id="98333" name="Group 14"/>
            <p:cNvGrpSpPr>
              <a:grpSpLocks/>
            </p:cNvGrpSpPr>
            <p:nvPr/>
          </p:nvGrpSpPr>
          <p:grpSpPr bwMode="auto">
            <a:xfrm>
              <a:off x="2317067" y="4667934"/>
              <a:ext cx="6484170" cy="646331"/>
              <a:chOff x="2317067" y="4667934"/>
              <a:chExt cx="6484170" cy="646331"/>
            </a:xfrm>
          </p:grpSpPr>
          <p:cxnSp>
            <p:nvCxnSpPr>
              <p:cNvPr id="98335" name="Straight Connector 12"/>
              <p:cNvCxnSpPr>
                <a:cxnSpLocks noChangeShapeType="1"/>
              </p:cNvCxnSpPr>
              <p:nvPr/>
            </p:nvCxnSpPr>
            <p:spPr bwMode="auto">
              <a:xfrm flipH="1">
                <a:off x="3246567" y="4991100"/>
                <a:ext cx="5554670" cy="0"/>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cxnSp>
          <p:sp>
            <p:nvSpPr>
              <p:cNvPr id="98336" name="TextBox 15"/>
              <p:cNvSpPr txBox="1">
                <a:spLocks noChangeArrowheads="1"/>
              </p:cNvSpPr>
              <p:nvPr/>
            </p:nvSpPr>
            <p:spPr bwMode="auto">
              <a:xfrm>
                <a:off x="2317067" y="4667934"/>
                <a:ext cx="11044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cs typeface="Arial" charset="0"/>
                  </a:rPr>
                  <a:t>Exit Window</a:t>
                </a:r>
                <a:endParaRPr lang="cs-CZ" sz="1800">
                  <a:cs typeface="Arial" charset="0"/>
                </a:endParaRPr>
              </a:p>
            </p:txBody>
          </p:sp>
        </p:grpSp>
        <p:cxnSp>
          <p:nvCxnSpPr>
            <p:cNvPr id="98334" name="Straight Arrow Connector 37"/>
            <p:cNvCxnSpPr>
              <a:cxnSpLocks noChangeShapeType="1"/>
              <a:stCxn id="12" idx="0"/>
            </p:cNvCxnSpPr>
            <p:nvPr/>
          </p:nvCxnSpPr>
          <p:spPr bwMode="auto">
            <a:xfrm flipV="1">
              <a:off x="1197423" y="2183210"/>
              <a:ext cx="792093" cy="2799953"/>
            </a:xfrm>
            <a:prstGeom prst="straightConnector1">
              <a:avLst/>
            </a:prstGeom>
            <a:noFill/>
            <a:ln w="9525">
              <a:solidFill>
                <a:srgbClr val="FFC000"/>
              </a:solidFill>
              <a:round/>
              <a:headEnd/>
              <a:tailEnd type="arrow" w="med" len="med"/>
            </a:ln>
            <a:extLst>
              <a:ext uri="{909E8E84-426E-40dd-AFC4-6F175D3DCCD1}">
                <a14:hiddenFill xmlns:a14="http://schemas.microsoft.com/office/drawing/2010/main">
                  <a:noFill/>
                </a14:hiddenFill>
              </a:ext>
            </a:extLst>
          </p:spPr>
        </p:cxnSp>
      </p:grpSp>
      <p:grpSp>
        <p:nvGrpSpPr>
          <p:cNvPr id="31" name="Group 67"/>
          <p:cNvGrpSpPr>
            <a:grpSpLocks/>
          </p:cNvGrpSpPr>
          <p:nvPr/>
        </p:nvGrpSpPr>
        <p:grpSpPr bwMode="auto">
          <a:xfrm>
            <a:off x="1196975" y="2252663"/>
            <a:ext cx="4930775" cy="1800225"/>
            <a:chOff x="641268" y="2260600"/>
            <a:chExt cx="4931117" cy="1800761"/>
          </a:xfrm>
        </p:grpSpPr>
        <p:sp>
          <p:nvSpPr>
            <p:cNvPr id="32" name="Freeform 45"/>
            <p:cNvSpPr/>
            <p:nvPr/>
          </p:nvSpPr>
          <p:spPr bwMode="auto">
            <a:xfrm>
              <a:off x="641268" y="2897377"/>
              <a:ext cx="385790" cy="416049"/>
            </a:xfrm>
            <a:custGeom>
              <a:avLst/>
              <a:gdLst>
                <a:gd name="connsiteX0" fmla="*/ 0 w 385948"/>
                <a:gd name="connsiteY0" fmla="*/ 415637 h 415637"/>
                <a:gd name="connsiteX1" fmla="*/ 385948 w 385948"/>
                <a:gd name="connsiteY1" fmla="*/ 415637 h 415637"/>
                <a:gd name="connsiteX2" fmla="*/ 385948 w 385948"/>
                <a:gd name="connsiteY2" fmla="*/ 0 h 415637"/>
                <a:gd name="connsiteX3" fmla="*/ 0 w 385948"/>
                <a:gd name="connsiteY3" fmla="*/ 415637 h 415637"/>
              </a:gdLst>
              <a:ahLst/>
              <a:cxnLst>
                <a:cxn ang="0">
                  <a:pos x="connsiteX0" y="connsiteY0"/>
                </a:cxn>
                <a:cxn ang="0">
                  <a:pos x="connsiteX1" y="connsiteY1"/>
                </a:cxn>
                <a:cxn ang="0">
                  <a:pos x="connsiteX2" y="connsiteY2"/>
                </a:cxn>
                <a:cxn ang="0">
                  <a:pos x="connsiteX3" y="connsiteY3"/>
                </a:cxn>
              </a:cxnLst>
              <a:rect l="l" t="t" r="r" b="b"/>
              <a:pathLst>
                <a:path w="385948" h="415637">
                  <a:moveTo>
                    <a:pt x="0" y="415637"/>
                  </a:moveTo>
                  <a:lnTo>
                    <a:pt x="385948" y="415637"/>
                  </a:lnTo>
                  <a:lnTo>
                    <a:pt x="385948" y="0"/>
                  </a:lnTo>
                  <a:lnTo>
                    <a:pt x="0" y="415637"/>
                  </a:lnTo>
                  <a:close/>
                </a:path>
              </a:pathLst>
            </a:custGeom>
            <a:solidFill>
              <a:schemeClr val="accent3">
                <a:lumMod val="65000"/>
              </a:schemeClr>
            </a:solidFill>
            <a:ln w="9525" cap="flat" cmpd="sng" algn="ctr">
              <a:noFill/>
              <a:prstDash val="solid"/>
              <a:round/>
              <a:headEnd type="none" w="med" len="med"/>
              <a:tailEnd type="none" w="med" len="med"/>
            </a:ln>
            <a:effectLst/>
          </p:spPr>
          <p:txBody>
            <a:bodyPr/>
            <a:lstStyle/>
            <a:p>
              <a:pPr>
                <a:defRPr/>
              </a:pPr>
              <a:endParaRPr lang="cs-CZ"/>
            </a:p>
          </p:txBody>
        </p:sp>
        <p:sp>
          <p:nvSpPr>
            <p:cNvPr id="98329" name="Left Brace 46"/>
            <p:cNvSpPr>
              <a:spLocks/>
            </p:cNvSpPr>
            <p:nvPr/>
          </p:nvSpPr>
          <p:spPr bwMode="auto">
            <a:xfrm>
              <a:off x="5272645" y="3314700"/>
              <a:ext cx="299740" cy="746661"/>
            </a:xfrm>
            <a:prstGeom prst="leftBrace">
              <a:avLst>
                <a:gd name="adj1" fmla="val 8338"/>
                <a:gd name="adj2" fmla="val 50000"/>
              </a:avLst>
            </a:prstGeom>
            <a:noFill/>
            <a:ln w="28575">
              <a:solidFill>
                <a:srgbClr val="00B0F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cxnSp>
          <p:nvCxnSpPr>
            <p:cNvPr id="98330" name="Straight Arrow Connector 49"/>
            <p:cNvCxnSpPr>
              <a:cxnSpLocks noChangeShapeType="1"/>
            </p:cNvCxnSpPr>
            <p:nvPr/>
          </p:nvCxnSpPr>
          <p:spPr bwMode="auto">
            <a:xfrm flipV="1">
              <a:off x="1027216" y="2576082"/>
              <a:ext cx="1614926" cy="602770"/>
            </a:xfrm>
            <a:prstGeom prst="straightConnector1">
              <a:avLst/>
            </a:prstGeom>
            <a:noFill/>
            <a:ln w="9525">
              <a:solidFill>
                <a:srgbClr val="00B0F0"/>
              </a:solidFill>
              <a:round/>
              <a:headEnd/>
              <a:tailEnd type="arrow" w="med" len="med"/>
            </a:ln>
            <a:extLst>
              <a:ext uri="{909E8E84-426E-40dd-AFC4-6F175D3DCCD1}">
                <a14:hiddenFill xmlns:a14="http://schemas.microsoft.com/office/drawing/2010/main">
                  <a:noFill/>
                </a14:hiddenFill>
              </a:ext>
            </a:extLst>
          </p:spPr>
        </p:cxnSp>
        <p:cxnSp>
          <p:nvCxnSpPr>
            <p:cNvPr id="98331" name="Straight Arrow Connector 54"/>
            <p:cNvCxnSpPr>
              <a:cxnSpLocks noChangeShapeType="1"/>
              <a:stCxn id="98329" idx="1"/>
            </p:cNvCxnSpPr>
            <p:nvPr/>
          </p:nvCxnSpPr>
          <p:spPr bwMode="auto">
            <a:xfrm flipH="1" flipV="1">
              <a:off x="3124201" y="2576083"/>
              <a:ext cx="2148444" cy="1111948"/>
            </a:xfrm>
            <a:prstGeom prst="straightConnector1">
              <a:avLst/>
            </a:prstGeom>
            <a:noFill/>
            <a:ln w="9525">
              <a:solidFill>
                <a:srgbClr val="00B0F0"/>
              </a:solidFill>
              <a:round/>
              <a:headEnd/>
              <a:tailEnd type="arrow" w="med" len="med"/>
            </a:ln>
            <a:extLst>
              <a:ext uri="{909E8E84-426E-40dd-AFC4-6F175D3DCCD1}">
                <a14:hiddenFill xmlns:a14="http://schemas.microsoft.com/office/drawing/2010/main">
                  <a:noFill/>
                </a14:hiddenFill>
              </a:ext>
            </a:extLst>
          </p:spPr>
        </p:cxnSp>
        <p:sp>
          <p:nvSpPr>
            <p:cNvPr id="98332" name="Rectangular Callout 59"/>
            <p:cNvSpPr>
              <a:spLocks noChangeArrowheads="1"/>
            </p:cNvSpPr>
            <p:nvPr/>
          </p:nvSpPr>
          <p:spPr bwMode="auto">
            <a:xfrm>
              <a:off x="2328800" y="2260600"/>
              <a:ext cx="925039" cy="529942"/>
            </a:xfrm>
            <a:prstGeom prst="wedgeRectCallout">
              <a:avLst>
                <a:gd name="adj1" fmla="val -26806"/>
                <a:gd name="adj2" fmla="val 45731"/>
              </a:avLst>
            </a:prstGeom>
            <a:solidFill>
              <a:srgbClr val="FFFFFF"/>
            </a:solidFill>
            <a:ln w="9525">
              <a:solidFill>
                <a:srgbClr val="00B0F0"/>
              </a:solidFill>
              <a:round/>
              <a:headEnd/>
              <a:tailEnd/>
            </a:ln>
          </p:spPr>
          <p:txBody>
            <a:bodyPr/>
            <a:lstStyle/>
            <a:p>
              <a:r>
                <a:rPr lang="en-US" sz="1400"/>
                <a:t>Shielded by tank</a:t>
              </a:r>
              <a:endParaRPr lang="cs-CZ" sz="1400"/>
            </a:p>
          </p:txBody>
        </p:sp>
      </p:grpSp>
      <p:grpSp>
        <p:nvGrpSpPr>
          <p:cNvPr id="37" name="Group 63"/>
          <p:cNvGrpSpPr>
            <a:grpSpLocks/>
          </p:cNvGrpSpPr>
          <p:nvPr/>
        </p:nvGrpSpPr>
        <p:grpSpPr bwMode="auto">
          <a:xfrm>
            <a:off x="1454150" y="4391025"/>
            <a:ext cx="4662488" cy="1706563"/>
            <a:chOff x="898806" y="4399313"/>
            <a:chExt cx="4662581" cy="1705929"/>
          </a:xfrm>
        </p:grpSpPr>
        <p:sp>
          <p:nvSpPr>
            <p:cNvPr id="98324" name="Left Brace 65"/>
            <p:cNvSpPr>
              <a:spLocks/>
            </p:cNvSpPr>
            <p:nvPr/>
          </p:nvSpPr>
          <p:spPr bwMode="auto">
            <a:xfrm>
              <a:off x="5261647" y="4399313"/>
              <a:ext cx="299740" cy="591787"/>
            </a:xfrm>
            <a:prstGeom prst="leftBrace">
              <a:avLst>
                <a:gd name="adj1" fmla="val 8336"/>
                <a:gd name="adj2" fmla="val 50000"/>
              </a:avLst>
            </a:prstGeom>
            <a:noFill/>
            <a:ln w="28575">
              <a:solidFill>
                <a:srgbClr val="00B0F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cxnSp>
          <p:nvCxnSpPr>
            <p:cNvPr id="98325" name="Straight Arrow Connector 66"/>
            <p:cNvCxnSpPr>
              <a:cxnSpLocks noChangeShapeType="1"/>
              <a:stCxn id="98324" idx="1"/>
            </p:cNvCxnSpPr>
            <p:nvPr/>
          </p:nvCxnSpPr>
          <p:spPr bwMode="auto">
            <a:xfrm flipH="1">
              <a:off x="3253840" y="4695207"/>
              <a:ext cx="2007807" cy="1145064"/>
            </a:xfrm>
            <a:prstGeom prst="straightConnector1">
              <a:avLst/>
            </a:prstGeom>
            <a:noFill/>
            <a:ln w="9525">
              <a:solidFill>
                <a:srgbClr val="00B0F0"/>
              </a:solidFill>
              <a:round/>
              <a:headEnd/>
              <a:tailEnd type="arrow" w="med" len="med"/>
            </a:ln>
            <a:extLst>
              <a:ext uri="{909E8E84-426E-40dd-AFC4-6F175D3DCCD1}">
                <a14:hiddenFill xmlns:a14="http://schemas.microsoft.com/office/drawing/2010/main">
                  <a:noFill/>
                </a14:hiddenFill>
              </a:ext>
            </a:extLst>
          </p:spPr>
        </p:cxnSp>
        <p:cxnSp>
          <p:nvCxnSpPr>
            <p:cNvPr id="98326" name="Straight Arrow Connector 69"/>
            <p:cNvCxnSpPr>
              <a:cxnSpLocks noChangeShapeType="1"/>
            </p:cNvCxnSpPr>
            <p:nvPr/>
          </p:nvCxnSpPr>
          <p:spPr bwMode="auto">
            <a:xfrm>
              <a:off x="898806" y="4745454"/>
              <a:ext cx="1589447" cy="1094817"/>
            </a:xfrm>
            <a:prstGeom prst="straightConnector1">
              <a:avLst/>
            </a:prstGeom>
            <a:noFill/>
            <a:ln w="9525">
              <a:solidFill>
                <a:srgbClr val="00B0F0"/>
              </a:solidFill>
              <a:round/>
              <a:headEnd/>
              <a:tailEnd type="arrow" w="med" len="med"/>
            </a:ln>
            <a:extLst>
              <a:ext uri="{909E8E84-426E-40dd-AFC4-6F175D3DCCD1}">
                <a14:hiddenFill xmlns:a14="http://schemas.microsoft.com/office/drawing/2010/main">
                  <a:noFill/>
                </a14:hiddenFill>
              </a:ext>
            </a:extLst>
          </p:spPr>
        </p:cxnSp>
        <p:sp>
          <p:nvSpPr>
            <p:cNvPr id="98327" name="Rectangular Callout 64"/>
            <p:cNvSpPr>
              <a:spLocks noChangeArrowheads="1"/>
            </p:cNvSpPr>
            <p:nvPr/>
          </p:nvSpPr>
          <p:spPr bwMode="auto">
            <a:xfrm>
              <a:off x="2210132" y="5575300"/>
              <a:ext cx="1132771" cy="529942"/>
            </a:xfrm>
            <a:prstGeom prst="wedgeRectCallout">
              <a:avLst>
                <a:gd name="adj1" fmla="val -26806"/>
                <a:gd name="adj2" fmla="val 45731"/>
              </a:avLst>
            </a:prstGeom>
            <a:solidFill>
              <a:srgbClr val="FFFFFF"/>
            </a:solidFill>
            <a:ln w="9525">
              <a:solidFill>
                <a:srgbClr val="00B0F0"/>
              </a:solidFill>
              <a:round/>
              <a:headEnd/>
              <a:tailEnd/>
            </a:ln>
          </p:spPr>
          <p:txBody>
            <a:bodyPr/>
            <a:lstStyle/>
            <a:p>
              <a:r>
                <a:rPr lang="en-US" sz="1400"/>
                <a:t>Interactions in air</a:t>
              </a:r>
              <a:endParaRPr lang="cs-CZ" sz="1400"/>
            </a:p>
          </p:txBody>
        </p:sp>
      </p:grpSp>
      <p:sp>
        <p:nvSpPr>
          <p:cNvPr id="42" name="Freeform 39"/>
          <p:cNvSpPr>
            <a:spLocks/>
          </p:cNvSpPr>
          <p:nvPr/>
        </p:nvSpPr>
        <p:spPr bwMode="auto">
          <a:xfrm>
            <a:off x="5653088" y="2779713"/>
            <a:ext cx="354012" cy="487362"/>
          </a:xfrm>
          <a:custGeom>
            <a:avLst/>
            <a:gdLst>
              <a:gd name="T0" fmla="*/ 2147483647 w 10000"/>
              <a:gd name="T1" fmla="*/ 2147483647 h 10051"/>
              <a:gd name="T2" fmla="*/ 2147483647 w 10000"/>
              <a:gd name="T3" fmla="*/ 2147483647 h 10051"/>
              <a:gd name="T4" fmla="*/ 2147483647 w 10000"/>
              <a:gd name="T5" fmla="*/ 2147483647 h 10051"/>
              <a:gd name="T6" fmla="*/ 2147483647 w 10000"/>
              <a:gd name="T7" fmla="*/ 2147483647 h 10051"/>
              <a:gd name="T8" fmla="*/ 2147483647 w 10000"/>
              <a:gd name="T9" fmla="*/ 2147483647 h 10051"/>
              <a:gd name="T10" fmla="*/ 2147483647 w 10000"/>
              <a:gd name="T11" fmla="*/ 2147483647 h 1005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0" h="10051">
                <a:moveTo>
                  <a:pt x="9923" y="10040"/>
                </a:moveTo>
                <a:cubicBezTo>
                  <a:pt x="9924" y="9977"/>
                  <a:pt x="9939" y="10072"/>
                  <a:pt x="8956" y="10047"/>
                </a:cubicBezTo>
                <a:cubicBezTo>
                  <a:pt x="8811" y="9157"/>
                  <a:pt x="8978" y="6025"/>
                  <a:pt x="8619" y="4680"/>
                </a:cubicBezTo>
                <a:cubicBezTo>
                  <a:pt x="8260" y="3335"/>
                  <a:pt x="8232" y="2736"/>
                  <a:pt x="6799" y="1979"/>
                </a:cubicBezTo>
                <a:cubicBezTo>
                  <a:pt x="5366" y="1222"/>
                  <a:pt x="-408" y="510"/>
                  <a:pt x="23" y="138"/>
                </a:cubicBezTo>
                <a:cubicBezTo>
                  <a:pt x="1081" y="-38"/>
                  <a:pt x="7405" y="-7"/>
                  <a:pt x="10000" y="23"/>
                </a:cubicBezTo>
              </a:path>
            </a:pathLst>
          </a:custGeom>
          <a:solidFill>
            <a:srgbClr val="FFFF00">
              <a:alpha val="36078"/>
            </a:srgbClr>
          </a:solidFill>
          <a:ln w="9525">
            <a:solidFill>
              <a:srgbClr val="FF0000"/>
            </a:solidFill>
            <a:round/>
            <a:headEnd/>
            <a:tailEnd/>
          </a:ln>
        </p:spPr>
        <p:txBody>
          <a:bodyPr/>
          <a:lstStyle/>
          <a:p>
            <a:endParaRPr lang="en-US"/>
          </a:p>
        </p:txBody>
      </p:sp>
      <p:pic>
        <p:nvPicPr>
          <p:cNvPr id="98323"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84344" y="1057275"/>
            <a:ext cx="1300162" cy="390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Date Placeholder 2"/>
          <p:cNvSpPr>
            <a:spLocks noGrp="1"/>
          </p:cNvSpPr>
          <p:nvPr>
            <p:ph type="dt" sz="half" idx="11"/>
          </p:nvPr>
        </p:nvSpPr>
        <p:spPr/>
        <p:txBody>
          <a:bodyPr/>
          <a:lstStyle/>
          <a:p>
            <a:pPr>
              <a:defRPr/>
            </a:pPr>
            <a:r>
              <a:rPr lang="cs-CZ" smtClean="0"/>
              <a:t>12.11.2019</a:t>
            </a:r>
            <a:endParaRPr lang="en-US" dirty="0"/>
          </a:p>
        </p:txBody>
      </p:sp>
      <p:sp>
        <p:nvSpPr>
          <p:cNvPr id="4" name="Footer Placeholder 3"/>
          <p:cNvSpPr>
            <a:spLocks noGrp="1"/>
          </p:cNvSpPr>
          <p:nvPr>
            <p:ph type="ftr" sz="quarter" idx="4294967295"/>
          </p:nvPr>
        </p:nvSpPr>
        <p:spPr>
          <a:xfrm>
            <a:off x="1222375" y="6356350"/>
            <a:ext cx="6796088" cy="501650"/>
          </a:xfrm>
          <a:prstGeom prst="rect">
            <a:avLst/>
          </a:prstGeom>
        </p:spPr>
        <p:txBody>
          <a:bodyPr/>
          <a:lstStyle/>
          <a:p>
            <a:pPr>
              <a:defRPr/>
            </a:pPr>
            <a:r>
              <a:rPr lang="en-US" smtClean="0"/>
              <a:t>SP, IEEE RT School, 10.-15.2019, Kuala Lumpur, Malaysia</a:t>
            </a:r>
            <a:endParaRPr lang="en-US" dirty="0"/>
          </a:p>
        </p:txBody>
      </p:sp>
    </p:spTree>
    <p:extLst>
      <p:ext uri="{BB962C8B-B14F-4D97-AF65-F5344CB8AC3E}">
        <p14:creationId xmlns:p14="http://schemas.microsoft.com/office/powerpoint/2010/main" val="27774978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691444" y="597404"/>
            <a:ext cx="6623756" cy="830997"/>
          </a:xfrm>
          <a:prstGeom prst="rect">
            <a:avLst/>
          </a:prstGeom>
        </p:spPr>
        <p:txBody>
          <a:bodyPr wrap="square">
            <a:spAutoFit/>
          </a:bodyPr>
          <a:lstStyle/>
          <a:p>
            <a:pPr algn="just"/>
            <a:r>
              <a:rPr lang="en-US" sz="1600" dirty="0" smtClean="0"/>
              <a:t>5 </a:t>
            </a:r>
            <a:r>
              <a:rPr lang="en-US" sz="1600" dirty="0" err="1" smtClean="0"/>
              <a:t>Timepix</a:t>
            </a:r>
            <a:r>
              <a:rPr lang="en-US" sz="1600" dirty="0" smtClean="0"/>
              <a:t> </a:t>
            </a:r>
            <a:r>
              <a:rPr lang="en-US" sz="1600" dirty="0"/>
              <a:t>detectors </a:t>
            </a:r>
            <a:r>
              <a:rPr lang="en-US" sz="1600" dirty="0" smtClean="0"/>
              <a:t>of different thicknesses </a:t>
            </a:r>
            <a:r>
              <a:rPr lang="en-US" sz="1600" dirty="0"/>
              <a:t>(</a:t>
            </a:r>
            <a:r>
              <a:rPr lang="en-US" sz="1600" dirty="0" smtClean="0"/>
              <a:t>300 µm and 1000 µm, 1 of them equipped with neutron converters) placed in chipboards </a:t>
            </a:r>
            <a:r>
              <a:rPr lang="en-US" sz="1600" dirty="0"/>
              <a:t>with radiation </a:t>
            </a:r>
            <a:r>
              <a:rPr lang="en-US" sz="1600" dirty="0" smtClean="0"/>
              <a:t>tolerant </a:t>
            </a:r>
            <a:r>
              <a:rPr lang="en-US" sz="1600" dirty="0"/>
              <a:t>electronics </a:t>
            </a:r>
            <a:r>
              <a:rPr lang="en-US" sz="1600" dirty="0" smtClean="0"/>
              <a:t>installed in the </a:t>
            </a:r>
            <a:r>
              <a:rPr lang="en-US" sz="1600" dirty="0" err="1" smtClean="0"/>
              <a:t>MoEDAL</a:t>
            </a:r>
            <a:r>
              <a:rPr lang="en-US" sz="1600" dirty="0" smtClean="0"/>
              <a:t> at LHC</a:t>
            </a:r>
          </a:p>
        </p:txBody>
      </p:sp>
      <p:sp>
        <p:nvSpPr>
          <p:cNvPr id="20" name="Rectangle 19"/>
          <p:cNvSpPr/>
          <p:nvPr/>
        </p:nvSpPr>
        <p:spPr>
          <a:xfrm>
            <a:off x="6328805" y="4765571"/>
            <a:ext cx="2544690" cy="646331"/>
          </a:xfrm>
          <a:prstGeom prst="rect">
            <a:avLst/>
          </a:prstGeom>
          <a:solidFill>
            <a:schemeClr val="bg1"/>
          </a:solidFill>
        </p:spPr>
        <p:txBody>
          <a:bodyPr wrap="square">
            <a:spAutoFit/>
          </a:bodyPr>
          <a:lstStyle/>
          <a:p>
            <a:pPr algn="ctr"/>
            <a:r>
              <a:rPr lang="en-US" dirty="0" err="1" smtClean="0"/>
              <a:t>Timepix</a:t>
            </a:r>
            <a:r>
              <a:rPr lang="en-US" dirty="0" smtClean="0"/>
              <a:t> devices in the </a:t>
            </a:r>
            <a:r>
              <a:rPr lang="en-US" dirty="0" err="1" smtClean="0"/>
              <a:t>MoEDAL</a:t>
            </a:r>
            <a:r>
              <a:rPr lang="en-US" dirty="0" smtClean="0"/>
              <a:t> experiment</a:t>
            </a:r>
            <a:endParaRPr lang="en-US" dirty="0"/>
          </a:p>
        </p:txBody>
      </p:sp>
      <p:grpSp>
        <p:nvGrpSpPr>
          <p:cNvPr id="23" name="Group 22"/>
          <p:cNvGrpSpPr/>
          <p:nvPr/>
        </p:nvGrpSpPr>
        <p:grpSpPr>
          <a:xfrm>
            <a:off x="3468779" y="2223373"/>
            <a:ext cx="5357931" cy="4026016"/>
            <a:chOff x="3584738" y="1792896"/>
            <a:chExt cx="5357931" cy="4026016"/>
          </a:xfrm>
        </p:grpSpPr>
        <p:pic>
          <p:nvPicPr>
            <p:cNvPr id="24" name="Picture 23"/>
            <p:cNvPicPr>
              <a:picLocks noChangeAspect="1"/>
            </p:cNvPicPr>
            <p:nvPr/>
          </p:nvPicPr>
          <p:blipFill rotWithShape="1">
            <a:blip r:embed="rId2" cstate="print">
              <a:extLst>
                <a:ext uri="{28A0092B-C50C-407E-A947-70E740481C1C}">
                  <a14:useLocalDpi xmlns:a14="http://schemas.microsoft.com/office/drawing/2010/main" val="0"/>
                </a:ext>
              </a:extLst>
            </a:blip>
            <a:srcRect l="11828" t="13674" r="13674" b="11828"/>
            <a:stretch/>
          </p:blipFill>
          <p:spPr>
            <a:xfrm>
              <a:off x="3584738" y="1792896"/>
              <a:ext cx="2592000" cy="194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5" name="Picture 24"/>
            <p:cNvPicPr>
              <a:picLocks noChangeAspect="1"/>
            </p:cNvPicPr>
            <p:nvPr/>
          </p:nvPicPr>
          <p:blipFill rotWithShape="1">
            <a:blip r:embed="rId3" cstate="print">
              <a:extLst>
                <a:ext uri="{28A0092B-C50C-407E-A947-70E740481C1C}">
                  <a14:useLocalDpi xmlns:a14="http://schemas.microsoft.com/office/drawing/2010/main" val="0"/>
                </a:ext>
              </a:extLst>
            </a:blip>
            <a:srcRect l="25396" t="17537" r="17537" b="25396"/>
            <a:stretch/>
          </p:blipFill>
          <p:spPr>
            <a:xfrm>
              <a:off x="6350669" y="1799982"/>
              <a:ext cx="2592000" cy="194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6" name="Picture 25"/>
            <p:cNvPicPr>
              <a:picLocks noChangeAspect="1"/>
            </p:cNvPicPr>
            <p:nvPr/>
          </p:nvPicPr>
          <p:blipFill rotWithShape="1">
            <a:blip r:embed="rId4" cstate="print">
              <a:extLst>
                <a:ext uri="{28A0092B-C50C-407E-A947-70E740481C1C}">
                  <a14:useLocalDpi xmlns:a14="http://schemas.microsoft.com/office/drawing/2010/main" val="0"/>
                </a:ext>
              </a:extLst>
            </a:blip>
            <a:srcRect l="23115" t="8390" r="22033" b="37331"/>
            <a:stretch/>
          </p:blipFill>
          <p:spPr>
            <a:xfrm>
              <a:off x="3612663" y="3874912"/>
              <a:ext cx="2619284" cy="194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pic>
        <p:nvPicPr>
          <p:cNvPr id="32" name="Picture 2" descr="http://inspirehep.net/record/1335822/files/moedal.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1686" y="4262291"/>
            <a:ext cx="2632081" cy="1980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grpSp>
        <p:nvGrpSpPr>
          <p:cNvPr id="14" name="Skupina 13"/>
          <p:cNvGrpSpPr/>
          <p:nvPr/>
        </p:nvGrpSpPr>
        <p:grpSpPr>
          <a:xfrm>
            <a:off x="555224" y="2156001"/>
            <a:ext cx="2768157" cy="2088000"/>
            <a:chOff x="718395" y="2250320"/>
            <a:chExt cx="2768157" cy="2088000"/>
          </a:xfrm>
        </p:grpSpPr>
        <p:pic>
          <p:nvPicPr>
            <p:cNvPr id="22" name="Picture 21"/>
            <p:cNvPicPr>
              <a:picLocks noChangeAspect="1"/>
            </p:cNvPicPr>
            <p:nvPr/>
          </p:nvPicPr>
          <p:blipFill rotWithShape="1">
            <a:blip r:embed="rId6" cstate="print">
              <a:extLst>
                <a:ext uri="{28A0092B-C50C-407E-A947-70E740481C1C}">
                  <a14:useLocalDpi xmlns:a14="http://schemas.microsoft.com/office/drawing/2010/main" val="0"/>
                </a:ext>
              </a:extLst>
            </a:blip>
            <a:srcRect r="50129"/>
            <a:stretch/>
          </p:blipFill>
          <p:spPr>
            <a:xfrm>
              <a:off x="718395" y="2250320"/>
              <a:ext cx="2763736" cy="2088000"/>
            </a:xfrm>
            <a:prstGeom prst="rect">
              <a:avLst/>
            </a:prstGeom>
          </p:spPr>
        </p:pic>
        <p:cxnSp>
          <p:nvCxnSpPr>
            <p:cNvPr id="3" name="Přímá spojnice se šipkou 2"/>
            <p:cNvCxnSpPr/>
            <p:nvPr/>
          </p:nvCxnSpPr>
          <p:spPr>
            <a:xfrm flipV="1">
              <a:off x="1463674" y="2696057"/>
              <a:ext cx="161926" cy="89852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1" name="Přímá spojnice se šipkou 20"/>
            <p:cNvCxnSpPr/>
            <p:nvPr/>
          </p:nvCxnSpPr>
          <p:spPr>
            <a:xfrm>
              <a:off x="1752600" y="2588116"/>
              <a:ext cx="695326"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3" name="Přímá spojnice se šipkou 32"/>
            <p:cNvCxnSpPr/>
            <p:nvPr/>
          </p:nvCxnSpPr>
          <p:spPr>
            <a:xfrm flipH="1">
              <a:off x="2672560" y="3665198"/>
              <a:ext cx="126210" cy="22196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3" name="TextovéPole 12"/>
            <p:cNvSpPr txBox="1"/>
            <p:nvPr/>
          </p:nvSpPr>
          <p:spPr>
            <a:xfrm>
              <a:off x="1762124" y="2343839"/>
              <a:ext cx="769937" cy="307777"/>
            </a:xfrm>
            <a:prstGeom prst="rect">
              <a:avLst/>
            </a:prstGeom>
            <a:noFill/>
          </p:spPr>
          <p:txBody>
            <a:bodyPr wrap="square" rtlCol="0">
              <a:spAutoFit/>
            </a:bodyPr>
            <a:lstStyle/>
            <a:p>
              <a:r>
                <a:rPr lang="en-US" sz="1400" dirty="0" smtClean="0"/>
                <a:t>60 mm</a:t>
              </a:r>
              <a:endParaRPr lang="cs-CZ" sz="1400" dirty="0"/>
            </a:p>
          </p:txBody>
        </p:sp>
        <p:sp>
          <p:nvSpPr>
            <p:cNvPr id="34" name="TextovéPole 33"/>
            <p:cNvSpPr txBox="1"/>
            <p:nvPr/>
          </p:nvSpPr>
          <p:spPr>
            <a:xfrm>
              <a:off x="1046043" y="2920385"/>
              <a:ext cx="769937" cy="307777"/>
            </a:xfrm>
            <a:prstGeom prst="rect">
              <a:avLst/>
            </a:prstGeom>
            <a:noFill/>
            <a:scene3d>
              <a:camera prst="orthographicFront">
                <a:rot lat="0" lon="0" rev="4770000"/>
              </a:camera>
              <a:lightRig rig="threePt" dir="t"/>
            </a:scene3d>
          </p:spPr>
          <p:txBody>
            <a:bodyPr wrap="square" rtlCol="0">
              <a:spAutoFit/>
            </a:bodyPr>
            <a:lstStyle/>
            <a:p>
              <a:r>
                <a:rPr lang="en-US" sz="1400" dirty="0" smtClean="0"/>
                <a:t>95 mm</a:t>
              </a:r>
              <a:endParaRPr lang="cs-CZ" sz="1400" dirty="0"/>
            </a:p>
          </p:txBody>
        </p:sp>
        <p:sp>
          <p:nvSpPr>
            <p:cNvPr id="35" name="TextovéPole 34"/>
            <p:cNvSpPr txBox="1"/>
            <p:nvPr/>
          </p:nvSpPr>
          <p:spPr>
            <a:xfrm>
              <a:off x="2716615" y="3658025"/>
              <a:ext cx="769937" cy="307777"/>
            </a:xfrm>
            <a:prstGeom prst="rect">
              <a:avLst/>
            </a:prstGeom>
            <a:noFill/>
          </p:spPr>
          <p:txBody>
            <a:bodyPr wrap="square" rtlCol="0">
              <a:spAutoFit/>
            </a:bodyPr>
            <a:lstStyle/>
            <a:p>
              <a:r>
                <a:rPr lang="en-US" sz="1400" dirty="0"/>
                <a:t>3</a:t>
              </a:r>
              <a:r>
                <a:rPr lang="en-US" sz="1400" dirty="0" smtClean="0"/>
                <a:t>0 mm</a:t>
              </a:r>
              <a:endParaRPr lang="cs-CZ" sz="1400" dirty="0"/>
            </a:p>
          </p:txBody>
        </p:sp>
      </p:grpSp>
      <p:sp>
        <p:nvSpPr>
          <p:cNvPr id="4" name="TextBox 3"/>
          <p:cNvSpPr txBox="1"/>
          <p:nvPr/>
        </p:nvSpPr>
        <p:spPr>
          <a:xfrm>
            <a:off x="346650" y="10260"/>
            <a:ext cx="7170866" cy="584776"/>
          </a:xfrm>
          <a:prstGeom prst="rect">
            <a:avLst/>
          </a:prstGeom>
          <a:noFill/>
        </p:spPr>
        <p:txBody>
          <a:bodyPr wrap="square" rtlCol="0">
            <a:spAutoFit/>
          </a:bodyPr>
          <a:lstStyle/>
          <a:p>
            <a:r>
              <a:rPr lang="cs-CZ" sz="3200" dirty="0" err="1" smtClean="0">
                <a:solidFill>
                  <a:prstClr val="black"/>
                </a:solidFill>
                <a:effectLst>
                  <a:outerShdw blurRad="38100" dist="38100" dir="2700000" algn="tl">
                    <a:srgbClr val="000000">
                      <a:alpha val="43137"/>
                    </a:srgbClr>
                  </a:outerShdw>
                </a:effectLst>
                <a:latin typeface="Calibri Light" panose="020F0302020204030204"/>
                <a:ea typeface="+mj-ea"/>
                <a:cs typeface="+mj-cs"/>
              </a:rPr>
              <a:t>The</a:t>
            </a:r>
            <a:r>
              <a:rPr lang="cs-CZ" sz="3200" dirty="0" smtClean="0">
                <a:solidFill>
                  <a:prstClr val="black"/>
                </a:solidFill>
                <a:effectLst>
                  <a:outerShdw blurRad="38100" dist="38100" dir="2700000" algn="tl">
                    <a:srgbClr val="000000">
                      <a:alpha val="43137"/>
                    </a:srgbClr>
                  </a:outerShdw>
                </a:effectLst>
                <a:latin typeface="Calibri Light" panose="020F0302020204030204"/>
                <a:ea typeface="+mj-ea"/>
                <a:cs typeface="+mj-cs"/>
              </a:rPr>
              <a:t> TPX </a:t>
            </a:r>
            <a:r>
              <a:rPr lang="cs-CZ" sz="3200" dirty="0" err="1" smtClean="0">
                <a:solidFill>
                  <a:prstClr val="black"/>
                </a:solidFill>
                <a:effectLst>
                  <a:outerShdw blurRad="38100" dist="38100" dir="2700000" algn="tl">
                    <a:srgbClr val="000000">
                      <a:alpha val="43137"/>
                    </a:srgbClr>
                  </a:outerShdw>
                </a:effectLst>
                <a:latin typeface="Calibri Light" panose="020F0302020204030204"/>
                <a:ea typeface="+mj-ea"/>
                <a:cs typeface="+mj-cs"/>
              </a:rPr>
              <a:t>devices</a:t>
            </a:r>
            <a:r>
              <a:rPr lang="cs-CZ" sz="3200" dirty="0" smtClean="0">
                <a:solidFill>
                  <a:prstClr val="black"/>
                </a:solidFill>
                <a:effectLst>
                  <a:outerShdw blurRad="38100" dist="38100" dir="2700000" algn="tl">
                    <a:srgbClr val="000000">
                      <a:alpha val="43137"/>
                    </a:srgbClr>
                  </a:outerShdw>
                </a:effectLst>
                <a:latin typeface="Calibri Light" panose="020F0302020204030204"/>
                <a:ea typeface="+mj-ea"/>
                <a:cs typeface="+mj-cs"/>
              </a:rPr>
              <a:t> in </a:t>
            </a:r>
            <a:r>
              <a:rPr lang="cs-CZ" sz="3200" dirty="0" err="1" smtClean="0">
                <a:solidFill>
                  <a:prstClr val="black"/>
                </a:solidFill>
                <a:effectLst>
                  <a:outerShdw blurRad="38100" dist="38100" dir="2700000" algn="tl">
                    <a:srgbClr val="000000">
                      <a:alpha val="43137"/>
                    </a:srgbClr>
                  </a:outerShdw>
                </a:effectLst>
                <a:latin typeface="Calibri Light" panose="020F0302020204030204"/>
                <a:ea typeface="+mj-ea"/>
                <a:cs typeface="+mj-cs"/>
              </a:rPr>
              <a:t>the</a:t>
            </a:r>
            <a:r>
              <a:rPr lang="cs-CZ" sz="3200" dirty="0" smtClean="0">
                <a:solidFill>
                  <a:prstClr val="black"/>
                </a:solidFill>
                <a:effectLst>
                  <a:outerShdw blurRad="38100" dist="38100" dir="2700000" algn="tl">
                    <a:srgbClr val="000000">
                      <a:alpha val="43137"/>
                    </a:srgbClr>
                  </a:outerShdw>
                </a:effectLst>
                <a:latin typeface="Calibri Light" panose="020F0302020204030204"/>
                <a:ea typeface="+mj-ea"/>
                <a:cs typeface="+mj-cs"/>
              </a:rPr>
              <a:t> MoEDAL network</a:t>
            </a:r>
            <a:endParaRPr lang="en-US" dirty="0"/>
          </a:p>
        </p:txBody>
      </p:sp>
      <p:sp>
        <p:nvSpPr>
          <p:cNvPr id="2" name="Date Placeholder 1"/>
          <p:cNvSpPr>
            <a:spLocks noGrp="1"/>
          </p:cNvSpPr>
          <p:nvPr>
            <p:ph type="dt" sz="half" idx="4294967295"/>
          </p:nvPr>
        </p:nvSpPr>
        <p:spPr>
          <a:xfrm>
            <a:off x="149225" y="6356350"/>
            <a:ext cx="1313204" cy="365125"/>
          </a:xfrm>
          <a:prstGeom prst="rect">
            <a:avLst/>
          </a:prstGeom>
        </p:spPr>
        <p:txBody>
          <a:bodyPr/>
          <a:lstStyle/>
          <a:p>
            <a:r>
              <a:rPr lang="cs-CZ" sz="1200" smtClean="0"/>
              <a:t>12.11.2019</a:t>
            </a:r>
            <a:endParaRPr lang="en-US" sz="1200" dirty="0"/>
          </a:p>
        </p:txBody>
      </p:sp>
      <p:sp>
        <p:nvSpPr>
          <p:cNvPr id="5" name="Footer Placeholder 4"/>
          <p:cNvSpPr>
            <a:spLocks noGrp="1"/>
          </p:cNvSpPr>
          <p:nvPr>
            <p:ph type="ftr" sz="quarter" idx="4294967295"/>
          </p:nvPr>
        </p:nvSpPr>
        <p:spPr>
          <a:xfrm>
            <a:off x="1641475" y="6492875"/>
            <a:ext cx="5673725" cy="365125"/>
          </a:xfrm>
          <a:prstGeom prst="rect">
            <a:avLst/>
          </a:prstGeom>
        </p:spPr>
        <p:txBody>
          <a:bodyPr/>
          <a:lstStyle/>
          <a:p>
            <a:r>
              <a:rPr lang="en-US" sz="1200" smtClean="0"/>
              <a:t>SP, IEEE RT School, 10.-15.2019, Kuala Lumpur, Malaysia</a:t>
            </a:r>
            <a:endParaRPr lang="en-US" sz="1200" dirty="0"/>
          </a:p>
        </p:txBody>
      </p:sp>
    </p:spTree>
    <p:extLst>
      <p:ext uri="{BB962C8B-B14F-4D97-AF65-F5344CB8AC3E}">
        <p14:creationId xmlns:p14="http://schemas.microsoft.com/office/powerpoint/2010/main" val="23294321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a:xfrm>
            <a:off x="467544" y="500479"/>
            <a:ext cx="8359166" cy="738664"/>
          </a:xfrm>
          <a:prstGeom prst="rect">
            <a:avLst/>
          </a:prstGeom>
        </p:spPr>
        <p:txBody>
          <a:bodyPr wrap="square">
            <a:spAutoFit/>
          </a:bodyPr>
          <a:lstStyle/>
          <a:p>
            <a:r>
              <a:rPr lang="en-US" sz="2400" b="1" dirty="0">
                <a:latin typeface="Cambria" panose="02040503050406030204" pitchFamily="18" charset="0"/>
              </a:rPr>
              <a:t>Selected tracks </a:t>
            </a:r>
            <a:r>
              <a:rPr lang="en-US" sz="2400" b="1" dirty="0" smtClean="0">
                <a:latin typeface="Cambria" panose="02040503050406030204" pitchFamily="18" charset="0"/>
              </a:rPr>
              <a:t>observed with </a:t>
            </a:r>
            <a:r>
              <a:rPr lang="en-US" sz="2400" b="1" dirty="0">
                <a:latin typeface="Cambria" panose="02040503050406030204" pitchFamily="18" charset="0"/>
              </a:rPr>
              <a:t>MOEDAL </a:t>
            </a:r>
            <a:r>
              <a:rPr lang="en-US" sz="2400" b="1" dirty="0" smtClean="0">
                <a:latin typeface="Cambria" panose="02040503050406030204" pitchFamily="18" charset="0"/>
              </a:rPr>
              <a:t>TPX03</a:t>
            </a:r>
            <a:endParaRPr lang="en-US" sz="2400" b="1" dirty="0">
              <a:latin typeface="Cambria" panose="02040503050406030204" pitchFamily="18" charset="0"/>
            </a:endParaRPr>
          </a:p>
          <a:p>
            <a:pPr algn="ctr"/>
            <a:r>
              <a:rPr lang="en-US" b="1" dirty="0" smtClean="0">
                <a:latin typeface="Cambria" panose="02040503050406030204" pitchFamily="18" charset="0"/>
              </a:rPr>
              <a:t>12/09/2015</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3116" y="2403836"/>
            <a:ext cx="4223207" cy="405070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257" y="2403837"/>
            <a:ext cx="4223207" cy="4050700"/>
          </a:xfrm>
          <a:prstGeom prst="rect">
            <a:avLst/>
          </a:prstGeom>
        </p:spPr>
      </p:pic>
      <p:sp>
        <p:nvSpPr>
          <p:cNvPr id="7" name="Rectangle 6"/>
          <p:cNvSpPr/>
          <p:nvPr/>
        </p:nvSpPr>
        <p:spPr>
          <a:xfrm>
            <a:off x="554285" y="1713208"/>
            <a:ext cx="3435152" cy="646331"/>
          </a:xfrm>
          <a:prstGeom prst="rect">
            <a:avLst/>
          </a:prstGeom>
        </p:spPr>
        <p:txBody>
          <a:bodyPr wrap="square">
            <a:spAutoFit/>
          </a:bodyPr>
          <a:lstStyle/>
          <a:p>
            <a:pPr algn="ctr"/>
            <a:r>
              <a:rPr lang="en-US" i="1" dirty="0" smtClean="0">
                <a:solidFill>
                  <a:srgbClr val="FF0000"/>
                </a:solidFill>
                <a:latin typeface="Cambria" panose="02040503050406030204" pitchFamily="18" charset="0"/>
              </a:rPr>
              <a:t>High Energy Transfer Events</a:t>
            </a:r>
          </a:p>
          <a:p>
            <a:pPr algn="ctr"/>
            <a:r>
              <a:rPr lang="en-US" i="1" dirty="0" smtClean="0">
                <a:solidFill>
                  <a:srgbClr val="FF0000"/>
                </a:solidFill>
                <a:latin typeface="Cambria" panose="02040503050406030204" pitchFamily="18" charset="0"/>
              </a:rPr>
              <a:t>(Min </a:t>
            </a:r>
            <a:r>
              <a:rPr lang="en-US" i="1" dirty="0" err="1" smtClean="0">
                <a:solidFill>
                  <a:srgbClr val="FF0000"/>
                </a:solidFill>
                <a:latin typeface="Cambria" panose="02040503050406030204" pitchFamily="18" charset="0"/>
              </a:rPr>
              <a:t>Clstr</a:t>
            </a:r>
            <a:r>
              <a:rPr lang="en-US" i="1" dirty="0" smtClean="0">
                <a:solidFill>
                  <a:srgbClr val="FF0000"/>
                </a:solidFill>
                <a:latin typeface="Cambria" panose="02040503050406030204" pitchFamily="18" charset="0"/>
              </a:rPr>
              <a:t> Height: 300 </a:t>
            </a:r>
            <a:r>
              <a:rPr lang="en-US" i="1" dirty="0" err="1" smtClean="0">
                <a:solidFill>
                  <a:srgbClr val="FF0000"/>
                </a:solidFill>
                <a:latin typeface="Cambria" panose="02040503050406030204" pitchFamily="18" charset="0"/>
              </a:rPr>
              <a:t>keV</a:t>
            </a:r>
            <a:r>
              <a:rPr lang="en-US" i="1" dirty="0" smtClean="0">
                <a:solidFill>
                  <a:srgbClr val="FF0000"/>
                </a:solidFill>
                <a:latin typeface="Cambria" panose="02040503050406030204" pitchFamily="18" charset="0"/>
              </a:rPr>
              <a:t>)</a:t>
            </a:r>
          </a:p>
        </p:txBody>
      </p:sp>
      <p:sp>
        <p:nvSpPr>
          <p:cNvPr id="8" name="Rectangle 7"/>
          <p:cNvSpPr/>
          <p:nvPr/>
        </p:nvSpPr>
        <p:spPr>
          <a:xfrm>
            <a:off x="5107144" y="1713208"/>
            <a:ext cx="3435152" cy="923330"/>
          </a:xfrm>
          <a:prstGeom prst="rect">
            <a:avLst/>
          </a:prstGeom>
        </p:spPr>
        <p:txBody>
          <a:bodyPr wrap="square">
            <a:spAutoFit/>
          </a:bodyPr>
          <a:lstStyle/>
          <a:p>
            <a:pPr algn="ctr"/>
            <a:r>
              <a:rPr lang="en-US" i="1" dirty="0" smtClean="0">
                <a:solidFill>
                  <a:srgbClr val="FF0000"/>
                </a:solidFill>
                <a:latin typeface="Cambria" panose="02040503050406030204" pitchFamily="18" charset="0"/>
              </a:rPr>
              <a:t>Long </a:t>
            </a:r>
            <a:r>
              <a:rPr lang="en-US" i="1" dirty="0">
                <a:solidFill>
                  <a:srgbClr val="FF0000"/>
                </a:solidFill>
                <a:latin typeface="Cambria" panose="02040503050406030204" pitchFamily="18" charset="0"/>
              </a:rPr>
              <a:t>Tracks</a:t>
            </a:r>
          </a:p>
          <a:p>
            <a:pPr algn="ctr"/>
            <a:r>
              <a:rPr lang="en-US" i="1" dirty="0">
                <a:solidFill>
                  <a:srgbClr val="FF0000"/>
                </a:solidFill>
                <a:latin typeface="Cambria" panose="02040503050406030204" pitchFamily="18" charset="0"/>
              </a:rPr>
              <a:t>(Min </a:t>
            </a:r>
            <a:r>
              <a:rPr lang="en-US" i="1" dirty="0" err="1">
                <a:solidFill>
                  <a:srgbClr val="FF0000"/>
                </a:solidFill>
                <a:latin typeface="Cambria" panose="02040503050406030204" pitchFamily="18" charset="0"/>
              </a:rPr>
              <a:t>Clstr</a:t>
            </a:r>
            <a:r>
              <a:rPr lang="en-US" i="1" dirty="0">
                <a:solidFill>
                  <a:srgbClr val="FF0000"/>
                </a:solidFill>
                <a:latin typeface="Cambria" panose="02040503050406030204" pitchFamily="18" charset="0"/>
              </a:rPr>
              <a:t> Height: 300 </a:t>
            </a:r>
            <a:r>
              <a:rPr lang="en-US" i="1" dirty="0" err="1">
                <a:solidFill>
                  <a:srgbClr val="FF0000"/>
                </a:solidFill>
                <a:latin typeface="Cambria" panose="02040503050406030204" pitchFamily="18" charset="0"/>
              </a:rPr>
              <a:t>keV</a:t>
            </a:r>
            <a:r>
              <a:rPr lang="en-US" i="1" dirty="0">
                <a:solidFill>
                  <a:srgbClr val="FF0000"/>
                </a:solidFill>
                <a:latin typeface="Cambria" panose="02040503050406030204" pitchFamily="18" charset="0"/>
              </a:rPr>
              <a:t>)</a:t>
            </a:r>
          </a:p>
          <a:p>
            <a:pPr algn="ctr"/>
            <a:endParaRPr lang="en-US" i="1" dirty="0" smtClean="0">
              <a:solidFill>
                <a:srgbClr val="FF0000"/>
              </a:solidFill>
              <a:latin typeface="Cambria" panose="02040503050406030204" pitchFamily="18" charset="0"/>
            </a:endParaRPr>
          </a:p>
        </p:txBody>
      </p:sp>
      <p:sp>
        <p:nvSpPr>
          <p:cNvPr id="4" name="Date Placeholder 3"/>
          <p:cNvSpPr>
            <a:spLocks noGrp="1"/>
          </p:cNvSpPr>
          <p:nvPr>
            <p:ph type="dt" sz="half" idx="11"/>
          </p:nvPr>
        </p:nvSpPr>
        <p:spPr/>
        <p:txBody>
          <a:bodyPr/>
          <a:lstStyle/>
          <a:p>
            <a:pPr>
              <a:defRPr/>
            </a:pPr>
            <a:r>
              <a:rPr lang="cs-CZ" smtClean="0"/>
              <a:t>12.11.2019</a:t>
            </a:r>
            <a:endParaRPr lang="en-US" dirty="0"/>
          </a:p>
        </p:txBody>
      </p:sp>
      <p:sp>
        <p:nvSpPr>
          <p:cNvPr id="9" name="Footer Placeholder 8"/>
          <p:cNvSpPr>
            <a:spLocks noGrp="1"/>
          </p:cNvSpPr>
          <p:nvPr>
            <p:ph type="ftr" sz="quarter" idx="4294967295"/>
          </p:nvPr>
        </p:nvSpPr>
        <p:spPr>
          <a:xfrm>
            <a:off x="1641475" y="6356350"/>
            <a:ext cx="5673725" cy="365125"/>
          </a:xfrm>
          <a:prstGeom prst="rect">
            <a:avLst/>
          </a:prstGeom>
        </p:spPr>
        <p:txBody>
          <a:bodyPr/>
          <a:lstStyle/>
          <a:p>
            <a:pPr>
              <a:defRPr/>
            </a:pPr>
            <a:r>
              <a:rPr lang="en-US" smtClean="0"/>
              <a:t>SP, IEEE RT School, 10.-15.2019, Kuala Lumpur, Malaysia</a:t>
            </a:r>
            <a:endParaRPr lang="en-US" dirty="0"/>
          </a:p>
        </p:txBody>
      </p:sp>
    </p:spTree>
    <p:extLst>
      <p:ext uri="{BB962C8B-B14F-4D97-AF65-F5344CB8AC3E}">
        <p14:creationId xmlns:p14="http://schemas.microsoft.com/office/powerpoint/2010/main" val="24994152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a:xfrm>
            <a:off x="467544" y="500479"/>
            <a:ext cx="8359166" cy="738664"/>
          </a:xfrm>
          <a:prstGeom prst="rect">
            <a:avLst/>
          </a:prstGeom>
        </p:spPr>
        <p:txBody>
          <a:bodyPr wrap="square">
            <a:spAutoFit/>
          </a:bodyPr>
          <a:lstStyle/>
          <a:p>
            <a:pPr algn="ctr"/>
            <a:r>
              <a:rPr lang="en-US" sz="2400" b="1" dirty="0" smtClean="0">
                <a:latin typeface="Cambria" panose="02040503050406030204" pitchFamily="18" charset="0"/>
              </a:rPr>
              <a:t>Selected tracks observed with MOEDAL TPX04</a:t>
            </a:r>
          </a:p>
          <a:p>
            <a:pPr algn="ctr"/>
            <a:r>
              <a:rPr lang="en-US" b="1" dirty="0" smtClean="0">
                <a:latin typeface="Cambria" panose="02040503050406030204" pitchFamily="18" charset="0"/>
              </a:rPr>
              <a:t>12/09/2015</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3116" y="2403836"/>
            <a:ext cx="4223206" cy="405070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257" y="2403837"/>
            <a:ext cx="4223206" cy="4050700"/>
          </a:xfrm>
          <a:prstGeom prst="rect">
            <a:avLst/>
          </a:prstGeom>
        </p:spPr>
      </p:pic>
      <p:sp>
        <p:nvSpPr>
          <p:cNvPr id="7" name="Rectangle 6"/>
          <p:cNvSpPr/>
          <p:nvPr/>
        </p:nvSpPr>
        <p:spPr>
          <a:xfrm>
            <a:off x="554285" y="1713208"/>
            <a:ext cx="3435152" cy="646331"/>
          </a:xfrm>
          <a:prstGeom prst="rect">
            <a:avLst/>
          </a:prstGeom>
        </p:spPr>
        <p:txBody>
          <a:bodyPr wrap="square">
            <a:spAutoFit/>
          </a:bodyPr>
          <a:lstStyle/>
          <a:p>
            <a:pPr algn="ctr"/>
            <a:r>
              <a:rPr lang="en-US" i="1" dirty="0" smtClean="0">
                <a:solidFill>
                  <a:srgbClr val="FF0000"/>
                </a:solidFill>
                <a:latin typeface="Cambria" panose="02040503050406030204" pitchFamily="18" charset="0"/>
              </a:rPr>
              <a:t>High Energy Transfer Events</a:t>
            </a:r>
          </a:p>
          <a:p>
            <a:pPr algn="ctr"/>
            <a:r>
              <a:rPr lang="en-US" i="1" dirty="0" smtClean="0">
                <a:solidFill>
                  <a:srgbClr val="FF0000"/>
                </a:solidFill>
                <a:latin typeface="Cambria" panose="02040503050406030204" pitchFamily="18" charset="0"/>
              </a:rPr>
              <a:t>(Min </a:t>
            </a:r>
            <a:r>
              <a:rPr lang="en-US" i="1" dirty="0" err="1" smtClean="0">
                <a:solidFill>
                  <a:srgbClr val="FF0000"/>
                </a:solidFill>
                <a:latin typeface="Cambria" panose="02040503050406030204" pitchFamily="18" charset="0"/>
              </a:rPr>
              <a:t>Clstr</a:t>
            </a:r>
            <a:r>
              <a:rPr lang="en-US" i="1" dirty="0" smtClean="0">
                <a:solidFill>
                  <a:srgbClr val="FF0000"/>
                </a:solidFill>
                <a:latin typeface="Cambria" panose="02040503050406030204" pitchFamily="18" charset="0"/>
              </a:rPr>
              <a:t> Height: 300 </a:t>
            </a:r>
            <a:r>
              <a:rPr lang="en-US" i="1" dirty="0" err="1" smtClean="0">
                <a:solidFill>
                  <a:srgbClr val="FF0000"/>
                </a:solidFill>
                <a:latin typeface="Cambria" panose="02040503050406030204" pitchFamily="18" charset="0"/>
              </a:rPr>
              <a:t>keV</a:t>
            </a:r>
            <a:r>
              <a:rPr lang="en-US" i="1" dirty="0" smtClean="0">
                <a:solidFill>
                  <a:srgbClr val="FF0000"/>
                </a:solidFill>
                <a:latin typeface="Cambria" panose="02040503050406030204" pitchFamily="18" charset="0"/>
              </a:rPr>
              <a:t>)</a:t>
            </a:r>
          </a:p>
        </p:txBody>
      </p:sp>
      <p:sp>
        <p:nvSpPr>
          <p:cNvPr id="8" name="Rectangle 7"/>
          <p:cNvSpPr/>
          <p:nvPr/>
        </p:nvSpPr>
        <p:spPr>
          <a:xfrm>
            <a:off x="5107144" y="1713208"/>
            <a:ext cx="3435152" cy="923330"/>
          </a:xfrm>
          <a:prstGeom prst="rect">
            <a:avLst/>
          </a:prstGeom>
        </p:spPr>
        <p:txBody>
          <a:bodyPr wrap="square">
            <a:spAutoFit/>
          </a:bodyPr>
          <a:lstStyle/>
          <a:p>
            <a:pPr algn="ctr"/>
            <a:r>
              <a:rPr lang="en-US" i="1" dirty="0" smtClean="0">
                <a:solidFill>
                  <a:srgbClr val="FF0000"/>
                </a:solidFill>
                <a:latin typeface="Cambria" panose="02040503050406030204" pitchFamily="18" charset="0"/>
              </a:rPr>
              <a:t>Long </a:t>
            </a:r>
            <a:r>
              <a:rPr lang="en-US" i="1" dirty="0">
                <a:solidFill>
                  <a:srgbClr val="FF0000"/>
                </a:solidFill>
                <a:latin typeface="Cambria" panose="02040503050406030204" pitchFamily="18" charset="0"/>
              </a:rPr>
              <a:t>Tracks</a:t>
            </a:r>
          </a:p>
          <a:p>
            <a:pPr algn="ctr"/>
            <a:r>
              <a:rPr lang="en-US" i="1" dirty="0">
                <a:solidFill>
                  <a:srgbClr val="FF0000"/>
                </a:solidFill>
                <a:latin typeface="Cambria" panose="02040503050406030204" pitchFamily="18" charset="0"/>
              </a:rPr>
              <a:t>(Min </a:t>
            </a:r>
            <a:r>
              <a:rPr lang="en-US" i="1" dirty="0" err="1">
                <a:solidFill>
                  <a:srgbClr val="FF0000"/>
                </a:solidFill>
                <a:latin typeface="Cambria" panose="02040503050406030204" pitchFamily="18" charset="0"/>
              </a:rPr>
              <a:t>Clstr</a:t>
            </a:r>
            <a:r>
              <a:rPr lang="en-US" i="1" dirty="0">
                <a:solidFill>
                  <a:srgbClr val="FF0000"/>
                </a:solidFill>
                <a:latin typeface="Cambria" panose="02040503050406030204" pitchFamily="18" charset="0"/>
              </a:rPr>
              <a:t> Height: 300 </a:t>
            </a:r>
            <a:r>
              <a:rPr lang="en-US" i="1" dirty="0" err="1">
                <a:solidFill>
                  <a:srgbClr val="FF0000"/>
                </a:solidFill>
                <a:latin typeface="Cambria" panose="02040503050406030204" pitchFamily="18" charset="0"/>
              </a:rPr>
              <a:t>keV</a:t>
            </a:r>
            <a:r>
              <a:rPr lang="en-US" i="1" dirty="0">
                <a:solidFill>
                  <a:srgbClr val="FF0000"/>
                </a:solidFill>
                <a:latin typeface="Cambria" panose="02040503050406030204" pitchFamily="18" charset="0"/>
              </a:rPr>
              <a:t>)</a:t>
            </a:r>
          </a:p>
          <a:p>
            <a:pPr algn="ctr"/>
            <a:endParaRPr lang="en-US" i="1" dirty="0" smtClean="0">
              <a:solidFill>
                <a:srgbClr val="FF0000"/>
              </a:solidFill>
              <a:latin typeface="Cambria" panose="02040503050406030204" pitchFamily="18" charset="0"/>
            </a:endParaRPr>
          </a:p>
        </p:txBody>
      </p:sp>
      <p:sp>
        <p:nvSpPr>
          <p:cNvPr id="4" name="Date Placeholder 3"/>
          <p:cNvSpPr>
            <a:spLocks noGrp="1"/>
          </p:cNvSpPr>
          <p:nvPr>
            <p:ph type="dt" sz="half" idx="11"/>
          </p:nvPr>
        </p:nvSpPr>
        <p:spPr/>
        <p:txBody>
          <a:bodyPr/>
          <a:lstStyle/>
          <a:p>
            <a:pPr>
              <a:defRPr/>
            </a:pPr>
            <a:r>
              <a:rPr lang="cs-CZ" smtClean="0"/>
              <a:t>12.11.2019</a:t>
            </a:r>
            <a:endParaRPr lang="en-US" dirty="0"/>
          </a:p>
        </p:txBody>
      </p:sp>
      <p:sp>
        <p:nvSpPr>
          <p:cNvPr id="9" name="Footer Placeholder 8"/>
          <p:cNvSpPr>
            <a:spLocks noGrp="1"/>
          </p:cNvSpPr>
          <p:nvPr>
            <p:ph type="ftr" sz="quarter" idx="4294967295"/>
          </p:nvPr>
        </p:nvSpPr>
        <p:spPr>
          <a:xfrm>
            <a:off x="1641475" y="6356350"/>
            <a:ext cx="5673725" cy="365125"/>
          </a:xfrm>
          <a:prstGeom prst="rect">
            <a:avLst/>
          </a:prstGeom>
        </p:spPr>
        <p:txBody>
          <a:bodyPr/>
          <a:lstStyle/>
          <a:p>
            <a:pPr>
              <a:defRPr/>
            </a:pPr>
            <a:r>
              <a:rPr lang="en-US" smtClean="0"/>
              <a:t>SP, IEEE RT School, 10.-15.2019, Kuala Lumpur, Malaysia</a:t>
            </a:r>
            <a:endParaRPr lang="en-US" dirty="0"/>
          </a:p>
        </p:txBody>
      </p:sp>
    </p:spTree>
    <p:extLst>
      <p:ext uri="{BB962C8B-B14F-4D97-AF65-F5344CB8AC3E}">
        <p14:creationId xmlns:p14="http://schemas.microsoft.com/office/powerpoint/2010/main" val="31326606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77913" y="135468"/>
            <a:ext cx="6940550" cy="1049866"/>
          </a:xfrm>
        </p:spPr>
        <p:txBody>
          <a:bodyPr/>
          <a:lstStyle/>
          <a:p>
            <a:pPr algn="ctr"/>
            <a:r>
              <a:rPr lang="cs-CZ" dirty="0" smtClean="0">
                <a:solidFill>
                  <a:srgbClr val="FF0000"/>
                </a:solidFill>
              </a:rPr>
              <a:t>Timepix3 in ATLAS</a:t>
            </a:r>
            <a:br>
              <a:rPr lang="cs-CZ" dirty="0" smtClean="0">
                <a:solidFill>
                  <a:srgbClr val="FF0000"/>
                </a:solidFill>
              </a:rPr>
            </a:br>
            <a:r>
              <a:rPr lang="cs-CZ" sz="2800" dirty="0" err="1" smtClean="0"/>
              <a:t>synchronized</a:t>
            </a:r>
            <a:r>
              <a:rPr lang="cs-CZ" sz="2800" dirty="0" smtClean="0"/>
              <a:t> </a:t>
            </a:r>
            <a:r>
              <a:rPr lang="cs-CZ" sz="2800" dirty="0" err="1" smtClean="0"/>
              <a:t>with</a:t>
            </a:r>
            <a:r>
              <a:rPr lang="cs-CZ" sz="2800" dirty="0" smtClean="0"/>
              <a:t> LHC </a:t>
            </a:r>
            <a:r>
              <a:rPr lang="cs-CZ" sz="2800" dirty="0" err="1" smtClean="0"/>
              <a:t>clock</a:t>
            </a:r>
            <a:endParaRPr lang="en-GB" sz="2400" dirty="0"/>
          </a:p>
        </p:txBody>
      </p:sp>
      <p:pic>
        <p:nvPicPr>
          <p:cNvPr id="4" name="Picture 8"/>
          <p:cNvPicPr>
            <a:picLocks noChangeAspect="1"/>
          </p:cNvPicPr>
          <p:nvPr/>
        </p:nvPicPr>
        <p:blipFill>
          <a:blip r:embed="rId2"/>
          <a:stretch>
            <a:fillRect/>
          </a:stretch>
        </p:blipFill>
        <p:spPr>
          <a:xfrm>
            <a:off x="519332" y="1937884"/>
            <a:ext cx="4588247" cy="3833559"/>
          </a:xfrm>
          <a:prstGeom prst="rect">
            <a:avLst/>
          </a:prstGeom>
          <a:ln w="38100" cap="sq">
            <a:noFill/>
            <a:prstDash val="solid"/>
            <a:miter lim="800000"/>
          </a:ln>
          <a:effectLst>
            <a:outerShdw blurRad="50800" dist="38100" dir="2700000" algn="tl" rotWithShape="0">
              <a:srgbClr val="000000">
                <a:alpha val="43000"/>
              </a:srgbClr>
            </a:outerShdw>
          </a:effectLst>
        </p:spPr>
      </p:pic>
      <p:sp>
        <p:nvSpPr>
          <p:cNvPr id="7" name="Ovál 6"/>
          <p:cNvSpPr/>
          <p:nvPr/>
        </p:nvSpPr>
        <p:spPr>
          <a:xfrm>
            <a:off x="2236470" y="3148958"/>
            <a:ext cx="190499" cy="25399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Přímá spojnice se šipkou 19"/>
          <p:cNvCxnSpPr/>
          <p:nvPr/>
        </p:nvCxnSpPr>
        <p:spPr>
          <a:xfrm>
            <a:off x="1691640" y="4465323"/>
            <a:ext cx="640080" cy="48985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6" name="Přímá spojnice se šipkou 15"/>
          <p:cNvCxnSpPr>
            <a:stCxn id="2" idx="2"/>
            <a:endCxn id="7" idx="6"/>
          </p:cNvCxnSpPr>
          <p:nvPr/>
        </p:nvCxnSpPr>
        <p:spPr>
          <a:xfrm flipH="1">
            <a:off x="2426969" y="1185334"/>
            <a:ext cx="2121219" cy="209062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1"/>
          </p:nvPr>
        </p:nvSpPr>
        <p:spPr/>
        <p:txBody>
          <a:bodyPr/>
          <a:lstStyle/>
          <a:p>
            <a:pPr>
              <a:defRPr/>
            </a:pPr>
            <a:r>
              <a:rPr lang="cs-CZ" smtClean="0"/>
              <a:t>12.11.2019</a:t>
            </a:r>
            <a:endParaRPr lang="en-US" dirty="0"/>
          </a:p>
        </p:txBody>
      </p:sp>
      <p:sp>
        <p:nvSpPr>
          <p:cNvPr id="8" name="Footer Placeholder 7"/>
          <p:cNvSpPr>
            <a:spLocks noGrp="1"/>
          </p:cNvSpPr>
          <p:nvPr>
            <p:ph type="ftr" sz="quarter" idx="4294967295"/>
          </p:nvPr>
        </p:nvSpPr>
        <p:spPr>
          <a:xfrm>
            <a:off x="1219200" y="6366246"/>
            <a:ext cx="5673725" cy="365125"/>
          </a:xfrm>
          <a:prstGeom prst="rect">
            <a:avLst/>
          </a:prstGeom>
        </p:spPr>
        <p:txBody>
          <a:bodyPr/>
          <a:lstStyle/>
          <a:p>
            <a:pPr>
              <a:defRPr/>
            </a:pPr>
            <a:r>
              <a:rPr lang="en-US" smtClean="0"/>
              <a:t>SP, IEEE RT School, 10.-15.2019, Kuala Lumpur, Malaysia</a:t>
            </a:r>
            <a:endParaRPr lang="en-US" dirty="0"/>
          </a:p>
        </p:txBody>
      </p:sp>
      <p:sp>
        <p:nvSpPr>
          <p:cNvPr id="9" name="Slide Number Placeholder 8"/>
          <p:cNvSpPr>
            <a:spLocks noGrp="1"/>
          </p:cNvSpPr>
          <p:nvPr>
            <p:ph type="sldNum" sz="quarter" idx="10"/>
          </p:nvPr>
        </p:nvSpPr>
        <p:spPr/>
        <p:txBody>
          <a:bodyPr/>
          <a:lstStyle/>
          <a:p>
            <a:pPr>
              <a:defRPr/>
            </a:pPr>
            <a:fld id="{DCF99F4B-C945-7040-BCC5-6B0D07EB820C}" type="slidenum">
              <a:rPr lang="en-US" smtClean="0"/>
              <a:pPr>
                <a:defRPr/>
              </a:pPr>
              <a:t>66</a:t>
            </a:fld>
            <a:endParaRPr lang="en-US" dirty="0"/>
          </a:p>
        </p:txBody>
      </p:sp>
      <p:pic>
        <p:nvPicPr>
          <p:cNvPr id="39" name="Obrázek 1"/>
          <p:cNvPicPr>
            <a:picLocks noChangeAspect="1"/>
          </p:cNvPicPr>
          <p:nvPr/>
        </p:nvPicPr>
        <p:blipFill>
          <a:blip r:embed="rId3"/>
          <a:stretch>
            <a:fillRect/>
          </a:stretch>
        </p:blipFill>
        <p:spPr>
          <a:xfrm>
            <a:off x="5408256" y="2330215"/>
            <a:ext cx="3573819" cy="2198508"/>
          </a:xfrm>
          <a:prstGeom prst="rect">
            <a:avLst/>
          </a:prstGeom>
        </p:spPr>
      </p:pic>
      <p:sp>
        <p:nvSpPr>
          <p:cNvPr id="40" name="TextBox 39"/>
          <p:cNvSpPr txBox="1"/>
          <p:nvPr/>
        </p:nvSpPr>
        <p:spPr>
          <a:xfrm>
            <a:off x="5404555" y="1556884"/>
            <a:ext cx="3020119" cy="646331"/>
          </a:xfrm>
          <a:prstGeom prst="rect">
            <a:avLst/>
          </a:prstGeom>
          <a:noFill/>
        </p:spPr>
        <p:txBody>
          <a:bodyPr wrap="square" rtlCol="0">
            <a:spAutoFit/>
          </a:bodyPr>
          <a:lstStyle/>
          <a:p>
            <a:pPr algn="l"/>
            <a:r>
              <a:rPr lang="en-US" dirty="0"/>
              <a:t>Detail view on bunch-bunch collisions </a:t>
            </a:r>
            <a:r>
              <a:rPr lang="en-US" dirty="0" smtClean="0"/>
              <a:t>recorded </a:t>
            </a:r>
            <a:r>
              <a:rPr lang="en-US" dirty="0"/>
              <a:t>by </a:t>
            </a:r>
            <a:r>
              <a:rPr lang="en-US" dirty="0" smtClean="0"/>
              <a:t>TPX3</a:t>
            </a:r>
            <a:endParaRPr lang="en-US" dirty="0"/>
          </a:p>
        </p:txBody>
      </p:sp>
      <p:pic>
        <p:nvPicPr>
          <p:cNvPr id="42" name="Obrázek 1"/>
          <p:cNvPicPr>
            <a:picLocks noChangeAspect="1"/>
          </p:cNvPicPr>
          <p:nvPr/>
        </p:nvPicPr>
        <p:blipFill>
          <a:blip r:embed="rId4"/>
          <a:stretch>
            <a:fillRect/>
          </a:stretch>
        </p:blipFill>
        <p:spPr>
          <a:xfrm>
            <a:off x="5136649" y="4140905"/>
            <a:ext cx="3845426" cy="2215445"/>
          </a:xfrm>
          <a:prstGeom prst="rect">
            <a:avLst/>
          </a:prstGeom>
        </p:spPr>
      </p:pic>
    </p:spTree>
    <p:extLst>
      <p:ext uri="{BB962C8B-B14F-4D97-AF65-F5344CB8AC3E}">
        <p14:creationId xmlns:p14="http://schemas.microsoft.com/office/powerpoint/2010/main" val="14898581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Nadpis 1"/>
          <p:cNvSpPr>
            <a:spLocks noGrp="1"/>
          </p:cNvSpPr>
          <p:nvPr>
            <p:ph type="title"/>
          </p:nvPr>
        </p:nvSpPr>
        <p:spPr>
          <a:xfrm>
            <a:off x="596900" y="1"/>
            <a:ext cx="7886700" cy="1325563"/>
          </a:xfrm>
        </p:spPr>
        <p:txBody>
          <a:bodyPr>
            <a:normAutofit fontScale="90000"/>
          </a:bodyPr>
          <a:lstStyle/>
          <a:p>
            <a:pPr algn="ctr"/>
            <a:r>
              <a:rPr lang="en-US" sz="2800" dirty="0"/>
              <a:t>C</a:t>
            </a:r>
            <a:r>
              <a:rPr lang="en-US" sz="2800" dirty="0" smtClean="0"/>
              <a:t>lusters </a:t>
            </a:r>
            <a:r>
              <a:rPr lang="en-US" sz="2800" dirty="0"/>
              <a:t>corresponding to particles generated </a:t>
            </a:r>
            <a:r>
              <a:rPr lang="en-US" sz="2800" dirty="0" smtClean="0"/>
              <a:t/>
            </a:r>
            <a:br>
              <a:rPr lang="en-US" sz="2800" dirty="0" smtClean="0"/>
            </a:br>
            <a:r>
              <a:rPr lang="en-US" sz="2800" dirty="0" smtClean="0"/>
              <a:t>in the LHC bunch-bunch collisions </a:t>
            </a:r>
            <a:br>
              <a:rPr lang="en-US" sz="2800" dirty="0" smtClean="0"/>
            </a:br>
            <a:r>
              <a:rPr lang="en-US" sz="2800" dirty="0" smtClean="0"/>
              <a:t>and </a:t>
            </a:r>
            <a:r>
              <a:rPr lang="en-US" sz="2800" dirty="0"/>
              <a:t>recorded according their </a:t>
            </a:r>
            <a:r>
              <a:rPr lang="en-US" sz="2800" dirty="0" err="1"/>
              <a:t>ToF</a:t>
            </a:r>
            <a:endParaRPr lang="en-US" sz="2800" dirty="0"/>
          </a:p>
        </p:txBody>
      </p:sp>
      <p:grpSp>
        <p:nvGrpSpPr>
          <p:cNvPr id="4" name="Skupina 3"/>
          <p:cNvGrpSpPr/>
          <p:nvPr/>
        </p:nvGrpSpPr>
        <p:grpSpPr>
          <a:xfrm>
            <a:off x="824314" y="2481312"/>
            <a:ext cx="3371850" cy="3078163"/>
            <a:chOff x="1168400" y="1189926"/>
            <a:chExt cx="8239495" cy="5596637"/>
          </a:xfrm>
        </p:grpSpPr>
        <p:pic>
          <p:nvPicPr>
            <p:cNvPr id="2" name="Obrázek 1"/>
            <p:cNvPicPr>
              <a:picLocks noChangeAspect="1"/>
            </p:cNvPicPr>
            <p:nvPr/>
          </p:nvPicPr>
          <p:blipFill>
            <a:blip r:embed="rId2"/>
            <a:stretch>
              <a:fillRect/>
            </a:stretch>
          </p:blipFill>
          <p:spPr>
            <a:xfrm>
              <a:off x="1168400" y="1189926"/>
              <a:ext cx="8239495" cy="5596637"/>
            </a:xfrm>
            <a:prstGeom prst="rect">
              <a:avLst/>
            </a:prstGeom>
          </p:spPr>
        </p:pic>
        <p:sp>
          <p:nvSpPr>
            <p:cNvPr id="3" name="Obdélník 2"/>
            <p:cNvSpPr/>
            <p:nvPr/>
          </p:nvSpPr>
          <p:spPr>
            <a:xfrm>
              <a:off x="5096933" y="1401593"/>
              <a:ext cx="855133" cy="2032000"/>
            </a:xfrm>
            <a:prstGeom prst="rect">
              <a:avLst/>
            </a:prstGeom>
            <a:solidFill>
              <a:srgbClr val="5B9BD5">
                <a:alpha val="30196"/>
              </a:srgbClr>
            </a:solidFill>
            <a:ln>
              <a:solidFill>
                <a:srgbClr val="41719C">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ovéPole 4"/>
            <p:cNvSpPr txBox="1"/>
            <p:nvPr/>
          </p:nvSpPr>
          <p:spPr>
            <a:xfrm>
              <a:off x="5952066" y="1401592"/>
              <a:ext cx="2608943" cy="559592"/>
            </a:xfrm>
            <a:prstGeom prst="rect">
              <a:avLst/>
            </a:prstGeom>
            <a:noFill/>
          </p:spPr>
          <p:txBody>
            <a:bodyPr wrap="square" rtlCol="0">
              <a:spAutoFit/>
            </a:bodyPr>
            <a:lstStyle/>
            <a:p>
              <a:r>
                <a:rPr lang="cs-CZ" sz="1400" b="1" dirty="0" err="1" smtClean="0">
                  <a:solidFill>
                    <a:srgbClr val="0070C0"/>
                  </a:solidFill>
                </a:rPr>
                <a:t>Peak</a:t>
              </a:r>
              <a:r>
                <a:rPr lang="cs-CZ" sz="1400" b="1" dirty="0">
                  <a:solidFill>
                    <a:srgbClr val="0070C0"/>
                  </a:solidFill>
                </a:rPr>
                <a:t> </a:t>
              </a:r>
              <a:r>
                <a:rPr lang="cs-CZ" sz="1400" b="1" dirty="0" smtClean="0">
                  <a:solidFill>
                    <a:srgbClr val="0070C0"/>
                  </a:solidFill>
                </a:rPr>
                <a:t>area</a:t>
              </a:r>
              <a:endParaRPr lang="en-GB" sz="1400" b="1" dirty="0">
                <a:solidFill>
                  <a:srgbClr val="0070C0"/>
                </a:solidFill>
              </a:endParaRPr>
            </a:p>
          </p:txBody>
        </p:sp>
        <p:sp>
          <p:nvSpPr>
            <p:cNvPr id="7" name="Obdélník 6"/>
            <p:cNvSpPr/>
            <p:nvPr/>
          </p:nvSpPr>
          <p:spPr>
            <a:xfrm>
              <a:off x="2844799" y="3433592"/>
              <a:ext cx="2252134" cy="1265407"/>
            </a:xfrm>
            <a:prstGeom prst="rect">
              <a:avLst/>
            </a:prstGeom>
            <a:solidFill>
              <a:srgbClr val="FF3131">
                <a:alpha val="29804"/>
              </a:srgbClr>
            </a:solidFill>
            <a:ln>
              <a:solidFill>
                <a:srgbClr val="41719C">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bdélník 7"/>
            <p:cNvSpPr/>
            <p:nvPr/>
          </p:nvSpPr>
          <p:spPr>
            <a:xfrm>
              <a:off x="5952066" y="3431296"/>
              <a:ext cx="2252134" cy="1267704"/>
            </a:xfrm>
            <a:prstGeom prst="rect">
              <a:avLst/>
            </a:prstGeom>
            <a:solidFill>
              <a:srgbClr val="FF3131">
                <a:alpha val="29804"/>
              </a:srgbClr>
            </a:solidFill>
            <a:ln>
              <a:solidFill>
                <a:srgbClr val="41719C">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ovéPole 9"/>
            <p:cNvSpPr txBox="1"/>
            <p:nvPr/>
          </p:nvSpPr>
          <p:spPr>
            <a:xfrm>
              <a:off x="4576233" y="4682064"/>
              <a:ext cx="2586566" cy="727470"/>
            </a:xfrm>
            <a:prstGeom prst="rect">
              <a:avLst/>
            </a:prstGeom>
            <a:noFill/>
          </p:spPr>
          <p:txBody>
            <a:bodyPr wrap="square" rtlCol="0">
              <a:spAutoFit/>
            </a:bodyPr>
            <a:lstStyle/>
            <a:p>
              <a:r>
                <a:rPr lang="cs-CZ" sz="1000" b="1" dirty="0" smtClean="0">
                  <a:solidFill>
                    <a:srgbClr val="FF0000"/>
                  </a:solidFill>
                </a:rPr>
                <a:t>Background area</a:t>
              </a:r>
              <a:endParaRPr lang="en-GB" sz="1000" b="1" dirty="0">
                <a:solidFill>
                  <a:srgbClr val="FF0000"/>
                </a:solidFill>
              </a:endParaRPr>
            </a:p>
          </p:txBody>
        </p:sp>
      </p:grpSp>
      <p:pic>
        <p:nvPicPr>
          <p:cNvPr id="11" name="Obrázek 10"/>
          <p:cNvPicPr/>
          <p:nvPr/>
        </p:nvPicPr>
        <p:blipFill>
          <a:blip r:embed="rId3">
            <a:extLst>
              <a:ext uri="{28A0092B-C50C-407E-A947-70E740481C1C}">
                <a14:useLocalDpi xmlns:a14="http://schemas.microsoft.com/office/drawing/2010/main" val="0"/>
              </a:ext>
            </a:extLst>
          </a:blip>
          <a:srcRect/>
          <a:stretch>
            <a:fillRect/>
          </a:stretch>
        </p:blipFill>
        <p:spPr bwMode="auto">
          <a:xfrm>
            <a:off x="4643905" y="3961150"/>
            <a:ext cx="4315301" cy="2219517"/>
          </a:xfrm>
          <a:prstGeom prst="rect">
            <a:avLst/>
          </a:prstGeom>
          <a:noFill/>
          <a:ln>
            <a:noFill/>
          </a:ln>
        </p:spPr>
      </p:pic>
      <p:pic>
        <p:nvPicPr>
          <p:cNvPr id="12" name="Obrázek 11"/>
          <p:cNvPicPr/>
          <p:nvPr/>
        </p:nvPicPr>
        <p:blipFill>
          <a:blip r:embed="rId4">
            <a:extLst>
              <a:ext uri="{28A0092B-C50C-407E-A947-70E740481C1C}">
                <a14:useLocalDpi xmlns:a14="http://schemas.microsoft.com/office/drawing/2010/main" val="0"/>
              </a:ext>
            </a:extLst>
          </a:blip>
          <a:srcRect/>
          <a:stretch>
            <a:fillRect/>
          </a:stretch>
        </p:blipFill>
        <p:spPr bwMode="auto">
          <a:xfrm>
            <a:off x="4643905" y="1707444"/>
            <a:ext cx="4315301" cy="2150406"/>
          </a:xfrm>
          <a:prstGeom prst="rect">
            <a:avLst/>
          </a:prstGeom>
          <a:noFill/>
          <a:ln>
            <a:noFill/>
          </a:ln>
        </p:spPr>
      </p:pic>
      <p:sp>
        <p:nvSpPr>
          <p:cNvPr id="6" name="Date Placeholder 5"/>
          <p:cNvSpPr>
            <a:spLocks noGrp="1"/>
          </p:cNvSpPr>
          <p:nvPr>
            <p:ph type="dt" sz="half" idx="11"/>
          </p:nvPr>
        </p:nvSpPr>
        <p:spPr/>
        <p:txBody>
          <a:bodyPr/>
          <a:lstStyle/>
          <a:p>
            <a:pPr>
              <a:defRPr/>
            </a:pPr>
            <a:r>
              <a:rPr lang="cs-CZ" smtClean="0"/>
              <a:t>12.11.2019</a:t>
            </a:r>
            <a:endParaRPr lang="en-US" dirty="0"/>
          </a:p>
        </p:txBody>
      </p:sp>
      <p:sp>
        <p:nvSpPr>
          <p:cNvPr id="15" name="Footer Placeholder 14"/>
          <p:cNvSpPr>
            <a:spLocks noGrp="1"/>
          </p:cNvSpPr>
          <p:nvPr>
            <p:ph type="ftr" sz="quarter" idx="4294967295"/>
          </p:nvPr>
        </p:nvSpPr>
        <p:spPr>
          <a:xfrm>
            <a:off x="1641475" y="6356350"/>
            <a:ext cx="5673725" cy="365125"/>
          </a:xfrm>
          <a:prstGeom prst="rect">
            <a:avLst/>
          </a:prstGeom>
        </p:spPr>
        <p:txBody>
          <a:bodyPr/>
          <a:lstStyle/>
          <a:p>
            <a:pPr>
              <a:defRPr/>
            </a:pPr>
            <a:r>
              <a:rPr lang="en-US" smtClean="0"/>
              <a:t>SP, IEEE RT School, 10.-15.2019, Kuala Lumpur, Malaysia</a:t>
            </a:r>
            <a:endParaRPr lang="en-US" dirty="0"/>
          </a:p>
        </p:txBody>
      </p:sp>
      <p:sp>
        <p:nvSpPr>
          <p:cNvPr id="16" name="Slide Number Placeholder 15"/>
          <p:cNvSpPr>
            <a:spLocks noGrp="1"/>
          </p:cNvSpPr>
          <p:nvPr>
            <p:ph type="sldNum" sz="quarter" idx="10"/>
          </p:nvPr>
        </p:nvSpPr>
        <p:spPr/>
        <p:txBody>
          <a:bodyPr/>
          <a:lstStyle/>
          <a:p>
            <a:pPr>
              <a:defRPr/>
            </a:pPr>
            <a:fld id="{DCF99F4B-C945-7040-BCC5-6B0D07EB820C}" type="slidenum">
              <a:rPr lang="en-US" smtClean="0"/>
              <a:pPr>
                <a:defRPr/>
              </a:pPr>
              <a:t>67</a:t>
            </a:fld>
            <a:endParaRPr lang="en-US" dirty="0"/>
          </a:p>
        </p:txBody>
      </p:sp>
      <p:cxnSp>
        <p:nvCxnSpPr>
          <p:cNvPr id="17" name="Přímá spojnice se šipkou 15"/>
          <p:cNvCxnSpPr>
            <a:endCxn id="3" idx="0"/>
          </p:cNvCxnSpPr>
          <p:nvPr/>
        </p:nvCxnSpPr>
        <p:spPr>
          <a:xfrm flipH="1">
            <a:off x="2606961" y="2302934"/>
            <a:ext cx="2036945" cy="29479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Přímá spojnice se šipkou 15"/>
          <p:cNvCxnSpPr/>
          <p:nvPr/>
        </p:nvCxnSpPr>
        <p:spPr>
          <a:xfrm flipH="1" flipV="1">
            <a:off x="2606961" y="4108547"/>
            <a:ext cx="2036944" cy="69355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97887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667" y="35631"/>
            <a:ext cx="8565443" cy="1368422"/>
          </a:xfrm>
        </p:spPr>
        <p:txBody>
          <a:bodyPr/>
          <a:lstStyle/>
          <a:p>
            <a:pPr algn="ctr"/>
            <a:r>
              <a:rPr lang="en-US" sz="2800" dirty="0" smtClean="0"/>
              <a:t>3D-visualisation of particle tracks </a:t>
            </a:r>
            <a:r>
              <a:rPr lang="en-US" sz="2800" dirty="0" smtClean="0"/>
              <a:t/>
            </a:r>
            <a:br>
              <a:rPr lang="en-US" sz="2800" dirty="0" smtClean="0"/>
            </a:br>
            <a:r>
              <a:rPr lang="en-US" sz="2800" dirty="0" smtClean="0"/>
              <a:t>in CZT detector </a:t>
            </a:r>
            <a:r>
              <a:rPr lang="en-US" sz="2800" dirty="0" smtClean="0"/>
              <a:t>measured at </a:t>
            </a:r>
            <a:r>
              <a:rPr lang="en-US" sz="2800" dirty="0" smtClean="0"/>
              <a:t>SPS</a:t>
            </a:r>
            <a:br>
              <a:rPr lang="en-US" sz="2800" dirty="0" smtClean="0"/>
            </a:br>
            <a:r>
              <a:rPr lang="en-US" sz="2200" dirty="0" smtClean="0"/>
              <a:t>(z-</a:t>
            </a:r>
            <a:r>
              <a:rPr lang="en-US" sz="2200" dirty="0"/>
              <a:t>c</a:t>
            </a:r>
            <a:r>
              <a:rPr lang="en-US" sz="2200" dirty="0" smtClean="0"/>
              <a:t>oordinate determined from the drift time of charge carriers) </a:t>
            </a:r>
            <a:endParaRPr lang="en-US" sz="2200" dirty="0"/>
          </a:p>
        </p:txBody>
      </p:sp>
      <p:sp>
        <p:nvSpPr>
          <p:cNvPr id="4" name="Date Placeholder 3"/>
          <p:cNvSpPr>
            <a:spLocks noGrp="1"/>
          </p:cNvSpPr>
          <p:nvPr>
            <p:ph type="dt" sz="half" idx="11"/>
          </p:nvPr>
        </p:nvSpPr>
        <p:spPr/>
        <p:txBody>
          <a:bodyPr/>
          <a:lstStyle/>
          <a:p>
            <a:pPr>
              <a:defRPr/>
            </a:pPr>
            <a:r>
              <a:rPr lang="cs-CZ" smtClean="0"/>
              <a:t>12.11.2019</a:t>
            </a:r>
            <a:endParaRPr lang="en-US" dirty="0"/>
          </a:p>
        </p:txBody>
      </p:sp>
      <p:sp>
        <p:nvSpPr>
          <p:cNvPr id="5" name="Footer Placeholder 4"/>
          <p:cNvSpPr>
            <a:spLocks noGrp="1"/>
          </p:cNvSpPr>
          <p:nvPr>
            <p:ph type="ftr" sz="quarter" idx="12"/>
          </p:nvPr>
        </p:nvSpPr>
        <p:spPr/>
        <p:txBody>
          <a:bodyPr/>
          <a:lstStyle/>
          <a:p>
            <a:pPr>
              <a:defRPr/>
            </a:pPr>
            <a:r>
              <a:rPr lang="en-US" smtClean="0"/>
              <a:t>SP, IEEE RT School, 10.-15.2019, Kuala Lumpur, Malaysia</a:t>
            </a:r>
            <a:endParaRPr lang="en-US" dirty="0"/>
          </a:p>
        </p:txBody>
      </p:sp>
      <p:pic>
        <p:nvPicPr>
          <p:cNvPr id="8" name="Picture 7" descr="Fragmentation_100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8444" y="1956829"/>
            <a:ext cx="2977445" cy="1978708"/>
          </a:xfrm>
          <a:prstGeom prst="rect">
            <a:avLst/>
          </a:prstGeom>
        </p:spPr>
      </p:pic>
      <p:pic>
        <p:nvPicPr>
          <p:cNvPr id="11" name="Picture 10" descr="muon_-400V.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1895768"/>
            <a:ext cx="2223911" cy="1667933"/>
          </a:xfrm>
          <a:prstGeom prst="rect">
            <a:avLst/>
          </a:prstGeom>
        </p:spPr>
      </p:pic>
      <p:sp>
        <p:nvSpPr>
          <p:cNvPr id="12" name="TextBox 11"/>
          <p:cNvSpPr txBox="1"/>
          <p:nvPr/>
        </p:nvSpPr>
        <p:spPr>
          <a:xfrm>
            <a:off x="910735" y="1587497"/>
            <a:ext cx="762085" cy="369332"/>
          </a:xfrm>
          <a:prstGeom prst="rect">
            <a:avLst/>
          </a:prstGeom>
          <a:noFill/>
        </p:spPr>
        <p:txBody>
          <a:bodyPr wrap="none" rtlCol="0">
            <a:spAutoFit/>
          </a:bodyPr>
          <a:lstStyle/>
          <a:p>
            <a:r>
              <a:rPr lang="en-US" dirty="0" err="1" smtClean="0"/>
              <a:t>Muon</a:t>
            </a:r>
            <a:endParaRPr lang="en-US" dirty="0" smtClean="0"/>
          </a:p>
        </p:txBody>
      </p:sp>
      <p:sp>
        <p:nvSpPr>
          <p:cNvPr id="13" name="TextBox 12"/>
          <p:cNvSpPr txBox="1"/>
          <p:nvPr/>
        </p:nvSpPr>
        <p:spPr>
          <a:xfrm>
            <a:off x="3143956" y="1587497"/>
            <a:ext cx="2295633" cy="369332"/>
          </a:xfrm>
          <a:prstGeom prst="rect">
            <a:avLst/>
          </a:prstGeom>
          <a:noFill/>
        </p:spPr>
        <p:txBody>
          <a:bodyPr wrap="none" rtlCol="0">
            <a:spAutoFit/>
          </a:bodyPr>
          <a:lstStyle/>
          <a:p>
            <a:r>
              <a:rPr lang="en-US" dirty="0" smtClean="0"/>
              <a:t>Pion + delta electron</a:t>
            </a:r>
            <a:endParaRPr lang="en-US" dirty="0"/>
          </a:p>
        </p:txBody>
      </p:sp>
      <p:pic>
        <p:nvPicPr>
          <p:cNvPr id="16" name="Picture 15" descr="pion_deltaelectron_-400V.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43956" y="1895768"/>
            <a:ext cx="2455333" cy="1841500"/>
          </a:xfrm>
          <a:prstGeom prst="rect">
            <a:avLst/>
          </a:prstGeom>
        </p:spPr>
      </p:pic>
      <p:sp>
        <p:nvSpPr>
          <p:cNvPr id="17" name="TextBox 16"/>
          <p:cNvSpPr txBox="1"/>
          <p:nvPr/>
        </p:nvSpPr>
        <p:spPr>
          <a:xfrm>
            <a:off x="6367826" y="1587497"/>
            <a:ext cx="1673017" cy="369332"/>
          </a:xfrm>
          <a:prstGeom prst="rect">
            <a:avLst/>
          </a:prstGeom>
          <a:noFill/>
        </p:spPr>
        <p:txBody>
          <a:bodyPr wrap="none" rtlCol="0">
            <a:spAutoFit/>
          </a:bodyPr>
          <a:lstStyle/>
          <a:p>
            <a:r>
              <a:rPr lang="en-US" dirty="0" smtClean="0"/>
              <a:t>Fragmentation</a:t>
            </a:r>
            <a:endParaRPr lang="en-US" dirty="0"/>
          </a:p>
        </p:txBody>
      </p:sp>
      <p:pic>
        <p:nvPicPr>
          <p:cNvPr id="19" name="Picture 18" descr="electron_-400V (1).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 y="4283782"/>
            <a:ext cx="2765777" cy="2074333"/>
          </a:xfrm>
          <a:prstGeom prst="rect">
            <a:avLst/>
          </a:prstGeom>
        </p:spPr>
      </p:pic>
      <p:sp>
        <p:nvSpPr>
          <p:cNvPr id="20" name="TextBox 19"/>
          <p:cNvSpPr txBox="1"/>
          <p:nvPr/>
        </p:nvSpPr>
        <p:spPr>
          <a:xfrm>
            <a:off x="1125742" y="3843540"/>
            <a:ext cx="1031465" cy="369332"/>
          </a:xfrm>
          <a:prstGeom prst="rect">
            <a:avLst/>
          </a:prstGeom>
          <a:noFill/>
        </p:spPr>
        <p:txBody>
          <a:bodyPr wrap="none" rtlCol="0">
            <a:spAutoFit/>
          </a:bodyPr>
          <a:lstStyle/>
          <a:p>
            <a:r>
              <a:rPr lang="en-US" dirty="0" smtClean="0"/>
              <a:t>Electron</a:t>
            </a:r>
            <a:endParaRPr lang="en-US" dirty="0"/>
          </a:p>
        </p:txBody>
      </p:sp>
      <p:sp>
        <p:nvSpPr>
          <p:cNvPr id="24" name="TextBox 23"/>
          <p:cNvSpPr txBox="1"/>
          <p:nvPr/>
        </p:nvSpPr>
        <p:spPr>
          <a:xfrm>
            <a:off x="3274741" y="3856188"/>
            <a:ext cx="1403299" cy="369332"/>
          </a:xfrm>
          <a:prstGeom prst="rect">
            <a:avLst/>
          </a:prstGeom>
          <a:noFill/>
        </p:spPr>
        <p:txBody>
          <a:bodyPr wrap="none" rtlCol="0">
            <a:spAutoFit/>
          </a:bodyPr>
          <a:lstStyle/>
          <a:p>
            <a:r>
              <a:rPr lang="en-US" dirty="0" smtClean="0"/>
              <a:t>Heavy track</a:t>
            </a:r>
            <a:endParaRPr lang="en-US" dirty="0"/>
          </a:p>
        </p:txBody>
      </p:sp>
      <p:pic>
        <p:nvPicPr>
          <p:cNvPr id="25" name="Picture 24" descr="Bias_300V_heavierTrack.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V="1">
            <a:off x="3382188" y="4283782"/>
            <a:ext cx="2663709" cy="1997782"/>
          </a:xfrm>
          <a:prstGeom prst="rect">
            <a:avLst/>
          </a:prstGeom>
        </p:spPr>
      </p:pic>
      <p:pic>
        <p:nvPicPr>
          <p:cNvPr id="27" name="Picture 26" descr="Track_70deg_5.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67826" y="4421716"/>
            <a:ext cx="2307637" cy="1730728"/>
          </a:xfrm>
          <a:prstGeom prst="rect">
            <a:avLst/>
          </a:prstGeom>
        </p:spPr>
      </p:pic>
      <p:sp>
        <p:nvSpPr>
          <p:cNvPr id="28" name="TextBox 27"/>
          <p:cNvSpPr txBox="1"/>
          <p:nvPr/>
        </p:nvSpPr>
        <p:spPr>
          <a:xfrm>
            <a:off x="6367826" y="3935537"/>
            <a:ext cx="2295633" cy="369332"/>
          </a:xfrm>
          <a:prstGeom prst="rect">
            <a:avLst/>
          </a:prstGeom>
          <a:noFill/>
        </p:spPr>
        <p:txBody>
          <a:bodyPr wrap="none" rtlCol="0">
            <a:spAutoFit/>
          </a:bodyPr>
          <a:lstStyle/>
          <a:p>
            <a:r>
              <a:rPr lang="en-US" dirty="0" smtClean="0"/>
              <a:t>Pion + delta electron</a:t>
            </a:r>
            <a:endParaRPr lang="en-US" dirty="0"/>
          </a:p>
        </p:txBody>
      </p:sp>
    </p:spTree>
    <p:extLst>
      <p:ext uri="{BB962C8B-B14F-4D97-AF65-F5344CB8AC3E}">
        <p14:creationId xmlns:p14="http://schemas.microsoft.com/office/powerpoint/2010/main" val="1918069732"/>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Space applications</a:t>
            </a:r>
            <a:endParaRPr lang="en-US" b="1" dirty="0"/>
          </a:p>
        </p:txBody>
      </p:sp>
      <p:sp>
        <p:nvSpPr>
          <p:cNvPr id="4" name="Date Placeholder 3"/>
          <p:cNvSpPr>
            <a:spLocks noGrp="1"/>
          </p:cNvSpPr>
          <p:nvPr>
            <p:ph type="dt" sz="half" idx="11"/>
          </p:nvPr>
        </p:nvSpPr>
        <p:spPr/>
        <p:txBody>
          <a:bodyPr/>
          <a:lstStyle/>
          <a:p>
            <a:pPr>
              <a:defRPr/>
            </a:pPr>
            <a:r>
              <a:rPr lang="cs-CZ" smtClean="0"/>
              <a:t>12.11.2019</a:t>
            </a:r>
            <a:endParaRPr lang="en-US" dirty="0"/>
          </a:p>
        </p:txBody>
      </p:sp>
      <p:sp>
        <p:nvSpPr>
          <p:cNvPr id="5" name="Footer Placeholder 4"/>
          <p:cNvSpPr>
            <a:spLocks noGrp="1"/>
          </p:cNvSpPr>
          <p:nvPr>
            <p:ph type="ftr" sz="quarter" idx="12"/>
          </p:nvPr>
        </p:nvSpPr>
        <p:spPr/>
        <p:txBody>
          <a:bodyPr/>
          <a:lstStyle/>
          <a:p>
            <a:pPr>
              <a:defRPr/>
            </a:pPr>
            <a:r>
              <a:rPr lang="en-US" smtClean="0"/>
              <a:t>SP, IEEE RT School, 10.-15.2019, Kuala Lumpur, Malaysia</a:t>
            </a:r>
            <a:endParaRPr lang="en-US" dirty="0"/>
          </a:p>
        </p:txBody>
      </p:sp>
      <p:sp>
        <p:nvSpPr>
          <p:cNvPr id="6" name="Slide Number Placeholder 5"/>
          <p:cNvSpPr>
            <a:spLocks noGrp="1"/>
          </p:cNvSpPr>
          <p:nvPr>
            <p:ph type="sldNum" sz="quarter" idx="10"/>
          </p:nvPr>
        </p:nvSpPr>
        <p:spPr/>
        <p:txBody>
          <a:bodyPr/>
          <a:lstStyle/>
          <a:p>
            <a:pPr>
              <a:defRPr/>
            </a:pPr>
            <a:fld id="{285C9746-7C2C-4645-8A10-571D41D8D219}" type="slidenum">
              <a:rPr lang="en-US" smtClean="0"/>
              <a:pPr>
                <a:defRPr/>
              </a:pPr>
              <a:t>69</a:t>
            </a:fld>
            <a:endParaRPr lang="en-US" dirty="0"/>
          </a:p>
        </p:txBody>
      </p:sp>
    </p:spTree>
    <p:extLst>
      <p:ext uri="{BB962C8B-B14F-4D97-AF65-F5344CB8AC3E}">
        <p14:creationId xmlns:p14="http://schemas.microsoft.com/office/powerpoint/2010/main" val="4051277332"/>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9794" name="Rectangle 2"/>
          <p:cNvSpPr>
            <a:spLocks noGrp="1" noChangeArrowheads="1"/>
          </p:cNvSpPr>
          <p:nvPr>
            <p:ph type="title"/>
          </p:nvPr>
        </p:nvSpPr>
        <p:spPr/>
        <p:txBody>
          <a:bodyPr/>
          <a:lstStyle/>
          <a:p>
            <a:pPr algn="ctr" eaLnBrk="1" hangingPunct="1">
              <a:defRPr/>
            </a:pPr>
            <a:r>
              <a:rPr lang="en-US" sz="2800" smtClean="0"/>
              <a:t>Response of Medipix2 device to natural background radiation</a:t>
            </a:r>
            <a:endParaRPr lang="cs-CZ" sz="2800" smtClean="0"/>
          </a:p>
        </p:txBody>
      </p:sp>
      <p:pic>
        <p:nvPicPr>
          <p:cNvPr id="929796" name="Picture 4" descr="2_cosmic"/>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t="21469" b="21469"/>
          <a:stretch>
            <a:fillRect/>
          </a:stretch>
        </p:blipFill>
        <p:spPr>
          <a:xfrm>
            <a:off x="650875" y="1609725"/>
            <a:ext cx="4024313" cy="40449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
        <p:nvSpPr>
          <p:cNvPr id="6" name="Date Placeholder 5"/>
          <p:cNvSpPr>
            <a:spLocks noGrp="1"/>
          </p:cNvSpPr>
          <p:nvPr>
            <p:ph type="dt" sz="quarter" idx="11"/>
          </p:nvPr>
        </p:nvSpPr>
        <p:spPr>
          <a:xfrm>
            <a:off x="7938" y="6480175"/>
            <a:ext cx="911225" cy="365125"/>
          </a:xfrm>
        </p:spPr>
        <p:txBody>
          <a:bodyPr/>
          <a:lstStyle/>
          <a:p>
            <a:pPr>
              <a:defRPr/>
            </a:pPr>
            <a:r>
              <a:rPr lang="cs-CZ" smtClean="0"/>
              <a:t>12.11.2019</a:t>
            </a:r>
            <a:endParaRPr lang="en-US" dirty="0"/>
          </a:p>
        </p:txBody>
      </p:sp>
      <p:sp>
        <p:nvSpPr>
          <p:cNvPr id="59396" name="Footer Placeholder 6"/>
          <p:cNvSpPr>
            <a:spLocks noGrp="1"/>
          </p:cNvSpPr>
          <p:nvPr>
            <p:ph type="ftr" sz="quarter" idx="12"/>
          </p:nvPr>
        </p:nvSpPr>
        <p:spPr bwMode="auto">
          <a:xfrm>
            <a:off x="1077913" y="6515191"/>
            <a:ext cx="6834357"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cs-CZ" sz="1200" smtClean="0"/>
              <a:t>SP, IEEE RT School, 10.-15.2019, Kuala Lumpur, Malaysia</a:t>
            </a:r>
            <a:endParaRPr lang="en-US" sz="1200" dirty="0"/>
          </a:p>
        </p:txBody>
      </p:sp>
      <p:sp>
        <p:nvSpPr>
          <p:cNvPr id="929795" name="Rectangle 3" descr="Rectangle: Click to edit Master text styles&#10;Second level&#10;Third level&#10;Fourth level&#10;Fifth level"/>
          <p:cNvSpPr>
            <a:spLocks noGrp="1" noChangeArrowheads="1"/>
          </p:cNvSpPr>
          <p:nvPr>
            <p:ph type="body" sz="half" idx="4294967295"/>
          </p:nvPr>
        </p:nvSpPr>
        <p:spPr>
          <a:xfrm>
            <a:off x="919163" y="5621338"/>
            <a:ext cx="7893050" cy="735012"/>
          </a:xfrm>
        </p:spPr>
        <p:txBody>
          <a:bodyPr/>
          <a:lstStyle/>
          <a:p>
            <a:pPr marL="327600" indent="-327600" algn="ctr" eaLnBrk="1" hangingPunct="1">
              <a:lnSpc>
                <a:spcPct val="80000"/>
              </a:lnSpc>
              <a:buFont typeface="Wingdings" charset="0"/>
              <a:buNone/>
              <a:defRPr/>
            </a:pPr>
            <a:r>
              <a:rPr lang="en-US" sz="1200" dirty="0">
                <a:latin typeface="Tahoma" charset="0"/>
                <a:ea typeface="ＭＳ Ｐゴシック" charset="0"/>
                <a:cs typeface="Arial" charset="0"/>
              </a:rPr>
              <a:t>      </a:t>
            </a:r>
            <a:r>
              <a:rPr lang="en-US" sz="1600" dirty="0">
                <a:latin typeface="Tahoma" charset="0"/>
                <a:ea typeface="ＭＳ Ｐゴシック" charset="0"/>
                <a:cs typeface="Arial" charset="0"/>
              </a:rPr>
              <a:t>Clearly recognizable tracks and traces of X-rays, electrons generated mostly by gamma rays, alpha particles, </a:t>
            </a:r>
            <a:r>
              <a:rPr lang="en-US" sz="1600" dirty="0" err="1">
                <a:latin typeface="Tahoma" charset="0"/>
                <a:ea typeface="ＭＳ Ｐゴシック" charset="0"/>
                <a:cs typeface="Arial" charset="0"/>
              </a:rPr>
              <a:t>muon</a:t>
            </a:r>
            <a:r>
              <a:rPr lang="en-US" sz="1600" dirty="0">
                <a:latin typeface="Tahoma" charset="0"/>
                <a:ea typeface="ＭＳ Ｐゴシック" charset="0"/>
                <a:cs typeface="Arial" charset="0"/>
              </a:rPr>
              <a:t>, … . </a:t>
            </a:r>
            <a:r>
              <a:rPr lang="en-US" sz="1600" dirty="0" err="1">
                <a:latin typeface="Tahoma" charset="0"/>
                <a:ea typeface="ＭＳ Ｐゴシック" charset="0"/>
                <a:cs typeface="Arial" charset="0"/>
              </a:rPr>
              <a:t>Muon</a:t>
            </a:r>
            <a:r>
              <a:rPr lang="en-US" sz="1600" dirty="0">
                <a:latin typeface="Tahoma" charset="0"/>
                <a:ea typeface="ＭＳ Ｐゴシック" charset="0"/>
                <a:cs typeface="Arial" charset="0"/>
              </a:rPr>
              <a:t> tracks can </a:t>
            </a:r>
            <a:r>
              <a:rPr lang="en-US" sz="1600">
                <a:latin typeface="Tahoma" charset="0"/>
                <a:ea typeface="ＭＳ Ｐゴシック" charset="0"/>
                <a:cs typeface="Arial" charset="0"/>
              </a:rPr>
              <a:t>be </a:t>
            </a:r>
            <a:r>
              <a:rPr lang="en-US" sz="1600" smtClean="0">
                <a:latin typeface="Tahoma" charset="0"/>
                <a:ea typeface="ＭＳ Ｐゴシック" charset="0"/>
                <a:cs typeface="Arial" charset="0"/>
              </a:rPr>
              <a:t>recognized </a:t>
            </a:r>
            <a:r>
              <a:rPr lang="en-US" sz="1600" dirty="0">
                <a:latin typeface="Tahoma" charset="0"/>
                <a:ea typeface="ＭＳ Ｐゴシック" charset="0"/>
                <a:cs typeface="Arial" charset="0"/>
              </a:rPr>
              <a:t>by </a:t>
            </a:r>
            <a:r>
              <a:rPr lang="en-US" sz="1600" dirty="0" err="1">
                <a:latin typeface="Tahoma" charset="0"/>
                <a:ea typeface="ＭＳ Ｐゴシック" charset="0"/>
                <a:cs typeface="Arial" charset="0"/>
              </a:rPr>
              <a:t>submicrometric</a:t>
            </a:r>
            <a:r>
              <a:rPr lang="en-US" sz="1600" dirty="0">
                <a:latin typeface="Tahoma" charset="0"/>
                <a:ea typeface="ＭＳ Ｐゴシック" charset="0"/>
                <a:cs typeface="Arial" charset="0"/>
              </a:rPr>
              <a:t> precision.</a:t>
            </a:r>
            <a:endParaRPr lang="cs-CZ" sz="1600" dirty="0">
              <a:latin typeface="Tahoma" charset="0"/>
              <a:ea typeface="ＭＳ Ｐゴシック" charset="0"/>
              <a:cs typeface="Arial" charset="0"/>
            </a:endParaRPr>
          </a:p>
        </p:txBody>
      </p:sp>
      <p:pic>
        <p:nvPicPr>
          <p:cNvPr id="929797" name="Picture 5" descr="1_cosmic"/>
          <p:cNvPicPr>
            <a:picLocks noGrp="1" noChangeAspect="1" noChangeArrowheads="1"/>
          </p:cNvPicPr>
          <p:nvPr>
            <p:ph sz="quarter" idx="4294967295"/>
          </p:nvPr>
        </p:nvPicPr>
        <p:blipFill>
          <a:blip r:embed="rId4">
            <a:extLst>
              <a:ext uri="{28A0092B-C50C-407E-A947-70E740481C1C}">
                <a14:useLocalDpi xmlns:a14="http://schemas.microsoft.com/office/drawing/2010/main" val="0"/>
              </a:ext>
            </a:extLst>
          </a:blip>
          <a:srcRect/>
          <a:stretch>
            <a:fillRect/>
          </a:stretch>
        </p:blipFill>
        <p:spPr>
          <a:xfrm>
            <a:off x="4719638" y="1609725"/>
            <a:ext cx="4092575" cy="401161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
        <p:nvSpPr>
          <p:cNvPr id="8" name="Obdélník 7"/>
          <p:cNvSpPr/>
          <p:nvPr/>
        </p:nvSpPr>
        <p:spPr bwMode="auto">
          <a:xfrm flipH="1" flipV="1">
            <a:off x="8812213" y="6845299"/>
            <a:ext cx="45719" cy="45719"/>
          </a:xfrm>
          <a:prstGeom prst="rect">
            <a:avLst/>
          </a:prstGeom>
          <a:solidFill>
            <a:srgbClr val="FFFFFF"/>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a:defRPr/>
            </a:pPr>
            <a:endParaRPr lang="cs-CZ">
              <a:cs typeface="+mn-cs"/>
            </a:endParaRPr>
          </a:p>
        </p:txBody>
      </p:sp>
      <p:sp>
        <p:nvSpPr>
          <p:cNvPr id="3" name="Slide Number Placeholder 2"/>
          <p:cNvSpPr>
            <a:spLocks noGrp="1"/>
          </p:cNvSpPr>
          <p:nvPr>
            <p:ph type="sldNum" sz="quarter" idx="10"/>
          </p:nvPr>
        </p:nvSpPr>
        <p:spPr/>
        <p:txBody>
          <a:bodyPr/>
          <a:lstStyle/>
          <a:p>
            <a:pPr>
              <a:defRPr/>
            </a:pPr>
            <a:fld id="{DCF99F4B-C945-7040-BCC5-6B0D07EB820C}" type="slidenum">
              <a:rPr lang="en-US" smtClean="0"/>
              <a:pPr>
                <a:defRPr/>
              </a:pPr>
              <a:t>7</a:t>
            </a:fld>
            <a:endParaRPr lang="en-US" dirty="0"/>
          </a:p>
        </p:txBody>
      </p:sp>
    </p:spTree>
    <p:extLst>
      <p:ext uri="{BB962C8B-B14F-4D97-AF65-F5344CB8AC3E}">
        <p14:creationId xmlns:p14="http://schemas.microsoft.com/office/powerpoint/2010/main" val="2712164782"/>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16632"/>
            <a:ext cx="8650214" cy="6140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délník 4"/>
          <p:cNvSpPr/>
          <p:nvPr/>
        </p:nvSpPr>
        <p:spPr>
          <a:xfrm>
            <a:off x="548806" y="6256939"/>
            <a:ext cx="8424936" cy="430887"/>
          </a:xfrm>
          <a:prstGeom prst="rect">
            <a:avLst/>
          </a:prstGeom>
          <a:solidFill>
            <a:schemeClr val="bg1"/>
          </a:solidFill>
        </p:spPr>
        <p:txBody>
          <a:bodyPr wrap="square">
            <a:spAutoFit/>
          </a:bodyPr>
          <a:lstStyle/>
          <a:p>
            <a:r>
              <a:rPr lang="en-GB" sz="1100" dirty="0" smtClean="0">
                <a:solidFill>
                  <a:srgbClr val="40458C"/>
                </a:solidFill>
              </a:rPr>
              <a:t>Timepix </a:t>
            </a:r>
            <a:r>
              <a:rPr lang="en-GB" sz="1100" dirty="0">
                <a:solidFill>
                  <a:srgbClr val="40458C"/>
                </a:solidFill>
              </a:rPr>
              <a:t>detector in the highly miniaturized LITE architecture (a) customized for the ISS (b) as deployed with an on-board laptop via USB port (c) in a NASA Module at the ISS (d). Work done in cooperation with NASA and the University of Houston. </a:t>
            </a:r>
            <a:endParaRPr lang="cs-CZ" sz="1100" b="1" dirty="0">
              <a:solidFill>
                <a:srgbClr val="40458C"/>
              </a:solidFill>
            </a:endParaRPr>
          </a:p>
        </p:txBody>
      </p:sp>
      <p:sp>
        <p:nvSpPr>
          <p:cNvPr id="2" name="Date Placeholder 1"/>
          <p:cNvSpPr>
            <a:spLocks noGrp="1"/>
          </p:cNvSpPr>
          <p:nvPr>
            <p:ph type="dt" sz="half" idx="11"/>
          </p:nvPr>
        </p:nvSpPr>
        <p:spPr>
          <a:xfrm>
            <a:off x="121443" y="6586858"/>
            <a:ext cx="1069975" cy="365125"/>
          </a:xfrm>
        </p:spPr>
        <p:txBody>
          <a:bodyPr/>
          <a:lstStyle/>
          <a:p>
            <a:pPr>
              <a:defRPr/>
            </a:pPr>
            <a:r>
              <a:rPr lang="cs-CZ" smtClean="0"/>
              <a:t>12.11.2019</a:t>
            </a:r>
            <a:endParaRPr lang="en-US" dirty="0"/>
          </a:p>
        </p:txBody>
      </p:sp>
      <p:sp>
        <p:nvSpPr>
          <p:cNvPr id="3" name="Footer Placeholder 2"/>
          <p:cNvSpPr>
            <a:spLocks noGrp="1"/>
          </p:cNvSpPr>
          <p:nvPr>
            <p:ph type="ftr" sz="quarter" idx="12"/>
          </p:nvPr>
        </p:nvSpPr>
        <p:spPr>
          <a:xfrm>
            <a:off x="1641475" y="6538912"/>
            <a:ext cx="5673725" cy="365125"/>
          </a:xfrm>
        </p:spPr>
        <p:txBody>
          <a:bodyPr/>
          <a:lstStyle/>
          <a:p>
            <a:pPr>
              <a:defRPr/>
            </a:pPr>
            <a:r>
              <a:rPr lang="en-US" smtClean="0"/>
              <a:t>SP, IEEE RT School, 10.-15.2019, Kuala Lumpur, Malaysia</a:t>
            </a:r>
            <a:endParaRPr lang="en-US" dirty="0"/>
          </a:p>
        </p:txBody>
      </p:sp>
      <p:sp>
        <p:nvSpPr>
          <p:cNvPr id="4" name="Slide Number Placeholder 3"/>
          <p:cNvSpPr>
            <a:spLocks noGrp="1"/>
          </p:cNvSpPr>
          <p:nvPr>
            <p:ph type="sldNum" sz="quarter" idx="10"/>
          </p:nvPr>
        </p:nvSpPr>
        <p:spPr/>
        <p:txBody>
          <a:bodyPr/>
          <a:lstStyle/>
          <a:p>
            <a:pPr>
              <a:defRPr/>
            </a:pPr>
            <a:fld id="{DCF99F4B-C945-7040-BCC5-6B0D07EB820C}" type="slidenum">
              <a:rPr lang="en-US" smtClean="0"/>
              <a:pPr>
                <a:defRPr/>
              </a:pPr>
              <a:t>70</a:t>
            </a:fld>
            <a:endParaRPr lang="en-US" dirty="0"/>
          </a:p>
        </p:txBody>
      </p:sp>
    </p:spTree>
    <p:extLst>
      <p:ext uri="{BB962C8B-B14F-4D97-AF65-F5344CB8AC3E}">
        <p14:creationId xmlns:p14="http://schemas.microsoft.com/office/powerpoint/2010/main" val="40252752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7912" y="56445"/>
            <a:ext cx="7078309" cy="824089"/>
          </a:xfrm>
        </p:spPr>
        <p:txBody>
          <a:bodyPr/>
          <a:lstStyle/>
          <a:p>
            <a:pPr algn="ctr"/>
            <a:r>
              <a:rPr lang="en-US" sz="2200" dirty="0" smtClean="0"/>
              <a:t>The IEAP CTU Timepix based device used by NASA astronauts on ISS (courtesy of </a:t>
            </a:r>
            <a:r>
              <a:rPr lang="en-US" sz="2200" dirty="0" err="1" smtClean="0"/>
              <a:t>L.Pinsky</a:t>
            </a:r>
            <a:r>
              <a:rPr lang="en-US" sz="2200" dirty="0" smtClean="0"/>
              <a:t>, </a:t>
            </a:r>
            <a:r>
              <a:rPr lang="en-US" sz="2200" dirty="0" err="1" smtClean="0"/>
              <a:t>UoH</a:t>
            </a:r>
            <a:r>
              <a:rPr lang="en-US" sz="2200" dirty="0" smtClean="0"/>
              <a:t>) </a:t>
            </a:r>
            <a:endParaRPr lang="en-US" sz="2200" dirty="0"/>
          </a:p>
        </p:txBody>
      </p:sp>
      <p:sp>
        <p:nvSpPr>
          <p:cNvPr id="4" name="Date Placeholder 3"/>
          <p:cNvSpPr>
            <a:spLocks noGrp="1"/>
          </p:cNvSpPr>
          <p:nvPr>
            <p:ph type="dt" sz="half" idx="11"/>
          </p:nvPr>
        </p:nvSpPr>
        <p:spPr>
          <a:xfrm>
            <a:off x="149225" y="6492875"/>
            <a:ext cx="1069975" cy="365125"/>
          </a:xfrm>
        </p:spPr>
        <p:txBody>
          <a:bodyPr/>
          <a:lstStyle/>
          <a:p>
            <a:pPr>
              <a:defRPr/>
            </a:pPr>
            <a:r>
              <a:rPr lang="cs-CZ" smtClean="0"/>
              <a:t>12.11.2019</a:t>
            </a:r>
            <a:endParaRPr lang="en-US" dirty="0"/>
          </a:p>
        </p:txBody>
      </p:sp>
      <p:sp>
        <p:nvSpPr>
          <p:cNvPr id="5" name="Footer Placeholder 4"/>
          <p:cNvSpPr>
            <a:spLocks noGrp="1"/>
          </p:cNvSpPr>
          <p:nvPr>
            <p:ph type="ftr" sz="quarter" idx="12"/>
          </p:nvPr>
        </p:nvSpPr>
        <p:spPr>
          <a:xfrm>
            <a:off x="1361750" y="6470650"/>
            <a:ext cx="6794471" cy="501650"/>
          </a:xfrm>
        </p:spPr>
        <p:txBody>
          <a:bodyPr/>
          <a:lstStyle/>
          <a:p>
            <a:pPr>
              <a:defRPr/>
            </a:pPr>
            <a:r>
              <a:rPr lang="en-US" smtClean="0"/>
              <a:t>SP, IEEE RT School, 10.-15.2019, Kuala Lumpur, Malaysia</a:t>
            </a:r>
            <a:endParaRPr lang="en-US" dirty="0"/>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818444" y="987778"/>
            <a:ext cx="7833431" cy="5531556"/>
          </a:xfrm>
          <a:prstGeom prst="rect">
            <a:avLst/>
          </a:prstGeom>
        </p:spPr>
      </p:pic>
      <p:sp>
        <p:nvSpPr>
          <p:cNvPr id="3" name="Slide Number Placeholder 2"/>
          <p:cNvSpPr>
            <a:spLocks noGrp="1"/>
          </p:cNvSpPr>
          <p:nvPr>
            <p:ph type="sldNum" sz="quarter" idx="10"/>
          </p:nvPr>
        </p:nvSpPr>
        <p:spPr/>
        <p:txBody>
          <a:bodyPr/>
          <a:lstStyle/>
          <a:p>
            <a:pPr>
              <a:defRPr/>
            </a:pPr>
            <a:fld id="{285C9746-7C2C-4645-8A10-571D41D8D219}" type="slidenum">
              <a:rPr lang="en-US" smtClean="0"/>
              <a:pPr>
                <a:defRPr/>
              </a:pPr>
              <a:t>71</a:t>
            </a:fld>
            <a:endParaRPr lang="en-US" dirty="0"/>
          </a:p>
        </p:txBody>
      </p:sp>
    </p:spTree>
    <p:extLst>
      <p:ext uri="{BB962C8B-B14F-4D97-AF65-F5344CB8AC3E}">
        <p14:creationId xmlns:p14="http://schemas.microsoft.com/office/powerpoint/2010/main" val="2864415466"/>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77913" y="82550"/>
            <a:ext cx="6940550" cy="1285876"/>
          </a:xfrm>
        </p:spPr>
        <p:txBody>
          <a:bodyPr/>
          <a:lstStyle/>
          <a:p>
            <a:pPr>
              <a:defRPr/>
            </a:pPr>
            <a:r>
              <a:rPr lang="cs-CZ" sz="2800" dirty="0"/>
              <a:t>Dosimetry in </a:t>
            </a:r>
            <a:r>
              <a:rPr lang="cs-CZ" sz="2800" dirty="0" err="1" smtClean="0"/>
              <a:t>space</a:t>
            </a:r>
            <a:r>
              <a:rPr lang="cs-CZ" sz="2800" dirty="0" smtClean="0"/>
              <a:t> </a:t>
            </a:r>
            <a:r>
              <a:rPr lang="cs-CZ" sz="2800" dirty="0"/>
              <a:t>on </a:t>
            </a:r>
            <a:r>
              <a:rPr lang="cs-CZ" sz="2800" dirty="0" smtClean="0"/>
              <a:t>ISS</a:t>
            </a:r>
            <a:br>
              <a:rPr lang="cs-CZ" sz="2800" dirty="0" smtClean="0"/>
            </a:br>
            <a:r>
              <a:rPr lang="cs-CZ" sz="1800" dirty="0" smtClean="0"/>
              <a:t>- </a:t>
            </a:r>
            <a:r>
              <a:rPr lang="cs-CZ" sz="1800" dirty="0" err="1" smtClean="0"/>
              <a:t>Timepix</a:t>
            </a:r>
            <a:r>
              <a:rPr lang="cs-CZ" sz="1800" dirty="0" smtClean="0"/>
              <a:t> </a:t>
            </a:r>
            <a:r>
              <a:rPr lang="cs-CZ" sz="1800" dirty="0" err="1" smtClean="0"/>
              <a:t>for</a:t>
            </a:r>
            <a:r>
              <a:rPr lang="cs-CZ" sz="1800" dirty="0" smtClean="0"/>
              <a:t> </a:t>
            </a:r>
            <a:r>
              <a:rPr lang="cs-CZ" sz="1800" dirty="0" err="1" smtClean="0"/>
              <a:t>the</a:t>
            </a:r>
            <a:r>
              <a:rPr lang="cs-CZ" sz="1800" dirty="0" smtClean="0"/>
              <a:t> </a:t>
            </a:r>
            <a:r>
              <a:rPr lang="cs-CZ" sz="1800" dirty="0" err="1" smtClean="0"/>
              <a:t>first</a:t>
            </a:r>
            <a:r>
              <a:rPr lang="cs-CZ" sz="1800" dirty="0" smtClean="0"/>
              <a:t> </a:t>
            </a:r>
            <a:r>
              <a:rPr lang="cs-CZ" sz="1800" dirty="0" err="1" smtClean="0"/>
              <a:t>time</a:t>
            </a:r>
            <a:r>
              <a:rPr lang="cs-CZ" sz="1800" dirty="0" smtClean="0"/>
              <a:t> in </a:t>
            </a:r>
            <a:r>
              <a:rPr lang="cs-CZ" sz="1800" dirty="0" err="1" smtClean="0"/>
              <a:t>the</a:t>
            </a:r>
            <a:r>
              <a:rPr lang="cs-CZ" sz="1800" dirty="0" smtClean="0"/>
              <a:t> </a:t>
            </a:r>
            <a:r>
              <a:rPr lang="cs-CZ" sz="1800" dirty="0" err="1" smtClean="0"/>
              <a:t>space</a:t>
            </a:r>
            <a:r>
              <a:rPr lang="cs-CZ" sz="1800" dirty="0" smtClean="0"/>
              <a:t> on </a:t>
            </a:r>
            <a:r>
              <a:rPr lang="cs-CZ" sz="1800" dirty="0" err="1" smtClean="0"/>
              <a:t>the</a:t>
            </a:r>
            <a:r>
              <a:rPr lang="cs-CZ" sz="1800" dirty="0" smtClean="0"/>
              <a:t> </a:t>
            </a:r>
            <a:r>
              <a:rPr lang="cs-CZ" sz="1800" dirty="0" err="1" smtClean="0"/>
              <a:t>altitude</a:t>
            </a:r>
            <a:r>
              <a:rPr lang="cs-CZ" sz="1800" dirty="0" smtClean="0"/>
              <a:t> ~400km</a:t>
            </a:r>
            <a:br>
              <a:rPr lang="cs-CZ" sz="1800" dirty="0" smtClean="0"/>
            </a:br>
            <a:r>
              <a:rPr lang="cs-CZ" sz="1800" dirty="0" smtClean="0"/>
              <a:t>- 5 </a:t>
            </a:r>
            <a:r>
              <a:rPr lang="cs-CZ" sz="1800" dirty="0" err="1"/>
              <a:t>detectors</a:t>
            </a:r>
            <a:r>
              <a:rPr lang="cs-CZ" sz="1800" dirty="0"/>
              <a:t> </a:t>
            </a:r>
            <a:r>
              <a:rPr lang="cs-CZ" sz="1800" dirty="0" err="1"/>
              <a:t>deployed</a:t>
            </a:r>
            <a:r>
              <a:rPr lang="cs-CZ" sz="1800" dirty="0"/>
              <a:t> on ISS </a:t>
            </a:r>
            <a:r>
              <a:rPr lang="cs-CZ" sz="1800" dirty="0" err="1" smtClean="0"/>
              <a:t>fromOctober</a:t>
            </a:r>
            <a:r>
              <a:rPr lang="cs-CZ" sz="1800" dirty="0" smtClean="0"/>
              <a:t> 2012</a:t>
            </a:r>
            <a:endParaRPr lang="cs-CZ" sz="1800" dirty="0"/>
          </a:p>
        </p:txBody>
      </p:sp>
      <p:sp>
        <p:nvSpPr>
          <p:cNvPr id="5" name="Zástupný symbol pro zápatí 4"/>
          <p:cNvSpPr>
            <a:spLocks noGrp="1"/>
          </p:cNvSpPr>
          <p:nvPr>
            <p:ph type="ftr" sz="quarter" idx="12"/>
          </p:nvPr>
        </p:nvSpPr>
        <p:spPr>
          <a:xfrm>
            <a:off x="911225" y="6538912"/>
            <a:ext cx="7278412" cy="365125"/>
          </a:xfrm>
        </p:spPr>
        <p:txBody>
          <a:bodyPr/>
          <a:lstStyle/>
          <a:p>
            <a:pPr>
              <a:defRPr/>
            </a:pPr>
            <a:r>
              <a:rPr lang="en-US" smtClean="0"/>
              <a:t>SP, IEEE RT School, 10.-15.2019, Kuala Lumpur, Malaysia</a:t>
            </a:r>
            <a:endParaRPr lang="en-US" dirty="0"/>
          </a:p>
        </p:txBody>
      </p:sp>
      <p:pic>
        <p:nvPicPr>
          <p:cNvPr id="108548" name="Picture 32" descr="meatball1"/>
          <p:cNvPicPr>
            <a:picLocks noChangeAspect="1" noChangeArrowheads="1"/>
          </p:cNvPicPr>
          <p:nvPr/>
        </p:nvPicPr>
        <p:blipFill>
          <a:blip r:embed="rId2">
            <a:clrChange>
              <a:clrFrom>
                <a:srgbClr val="CCCCCC"/>
              </a:clrFrom>
              <a:clrTo>
                <a:srgbClr val="CCCCCC">
                  <a:alpha val="0"/>
                </a:srgbClr>
              </a:clrTo>
            </a:clrChange>
            <a:extLst>
              <a:ext uri="{28A0092B-C50C-407E-A947-70E740481C1C}">
                <a14:useLocalDpi xmlns:a14="http://schemas.microsoft.com/office/drawing/2010/main" val="0"/>
              </a:ext>
            </a:extLst>
          </a:blip>
          <a:srcRect/>
          <a:stretch>
            <a:fillRect/>
          </a:stretch>
        </p:blipFill>
        <p:spPr bwMode="auto">
          <a:xfrm>
            <a:off x="7262537" y="82550"/>
            <a:ext cx="927100"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49" name="Picture 5" descr="136653main_s114e7221_high.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94356" y="1368426"/>
            <a:ext cx="3528944" cy="2402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50" name="Picture 2" descr="D:\Obrázek1.jpg"/>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9939" t="18259" r="13712" b="8855"/>
          <a:stretch>
            <a:fillRect/>
          </a:stretch>
        </p:blipFill>
        <p:spPr bwMode="auto">
          <a:xfrm>
            <a:off x="911225" y="3641725"/>
            <a:ext cx="3744913" cy="274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Content Placeholder 4" descr="iss033e012381.jpg"/>
          <p:cNvPicPr>
            <a:picLocks noChangeAspect="1"/>
          </p:cNvPicPr>
          <p:nvPr/>
        </p:nvPicPr>
        <p:blipFill>
          <a:blip r:embed="rId5">
            <a:extLst>
              <a:ext uri="{28A0092B-C50C-407E-A947-70E740481C1C}">
                <a14:useLocalDpi xmlns:a14="http://schemas.microsoft.com/office/drawing/2010/main" val="0"/>
              </a:ext>
            </a:extLst>
          </a:blip>
          <a:srcRect t="6754" b="6754"/>
          <a:stretch>
            <a:fillRect/>
          </a:stretch>
        </p:blipFill>
        <p:spPr bwMode="auto">
          <a:xfrm>
            <a:off x="708025" y="3660775"/>
            <a:ext cx="4151313" cy="270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6" descr="Frame12598-highestdoseERate.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094356" y="1368426"/>
            <a:ext cx="3464221" cy="254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Zástupný symbol pro datum 12"/>
          <p:cNvSpPr>
            <a:spLocks noGrp="1"/>
          </p:cNvSpPr>
          <p:nvPr>
            <p:ph type="dt" sz="quarter" idx="11"/>
          </p:nvPr>
        </p:nvSpPr>
        <p:spPr>
          <a:xfrm>
            <a:off x="1" y="6470650"/>
            <a:ext cx="911224" cy="501650"/>
          </a:xfrm>
        </p:spPr>
        <p:txBody>
          <a:bodyPr/>
          <a:lstStyle/>
          <a:p>
            <a:pPr>
              <a:defRPr/>
            </a:pPr>
            <a:r>
              <a:rPr lang="cs-CZ" smtClean="0"/>
              <a:t>12.11.2019</a:t>
            </a:r>
            <a:endParaRPr lang="en-US" dirty="0"/>
          </a:p>
        </p:txBody>
      </p:sp>
      <p:pic>
        <p:nvPicPr>
          <p:cNvPr id="12" name="Picture 7" descr="Frame4509-highoccupancy.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094356" y="3908563"/>
            <a:ext cx="3567111" cy="2584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77913" y="1580488"/>
            <a:ext cx="3404498" cy="208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0"/>
          </p:nvPr>
        </p:nvSpPr>
        <p:spPr/>
        <p:txBody>
          <a:bodyPr/>
          <a:lstStyle/>
          <a:p>
            <a:pPr>
              <a:defRPr/>
            </a:pPr>
            <a:fld id="{DCF99F4B-C945-7040-BCC5-6B0D07EB820C}" type="slidenum">
              <a:rPr lang="en-US" smtClean="0"/>
              <a:pPr>
                <a:defRPr/>
              </a:pPr>
              <a:t>72</a:t>
            </a:fld>
            <a:endParaRPr lang="en-US" dirty="0"/>
          </a:p>
        </p:txBody>
      </p:sp>
    </p:spTree>
    <p:extLst>
      <p:ext uri="{BB962C8B-B14F-4D97-AF65-F5344CB8AC3E}">
        <p14:creationId xmlns:p14="http://schemas.microsoft.com/office/powerpoint/2010/main" val="371954749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defRPr/>
            </a:pPr>
            <a:r>
              <a:rPr lang="cs-CZ" dirty="0" smtClean="0"/>
              <a:t>Dosimetry in </a:t>
            </a:r>
            <a:r>
              <a:rPr lang="cs-CZ" dirty="0" err="1" smtClean="0"/>
              <a:t>space</a:t>
            </a:r>
            <a:r>
              <a:rPr lang="cs-CZ" dirty="0" smtClean="0"/>
              <a:t>:</a:t>
            </a:r>
            <a:br>
              <a:rPr lang="cs-CZ" dirty="0" smtClean="0"/>
            </a:br>
            <a:r>
              <a:rPr lang="cs-CZ" dirty="0" smtClean="0"/>
              <a:t>SATRAM – ESA </a:t>
            </a:r>
            <a:r>
              <a:rPr lang="cs-CZ" dirty="0" err="1" smtClean="0"/>
              <a:t>Proba</a:t>
            </a:r>
            <a:r>
              <a:rPr lang="cs-CZ" dirty="0"/>
              <a:t>-</a:t>
            </a:r>
            <a:r>
              <a:rPr lang="cs-CZ" dirty="0" smtClean="0"/>
              <a:t>V </a:t>
            </a:r>
            <a:r>
              <a:rPr lang="cs-CZ" dirty="0" err="1" smtClean="0"/>
              <a:t>satellite</a:t>
            </a:r>
            <a:endParaRPr lang="cs-CZ" dirty="0"/>
          </a:p>
        </p:txBody>
      </p:sp>
      <p:sp>
        <p:nvSpPr>
          <p:cNvPr id="3" name="Zástupný symbol pro obsah 2" descr="Rectangle: Click to edit Master text styles&#10;Second level&#10;Third level&#10;Fourth level&#10;Fifth level"/>
          <p:cNvSpPr>
            <a:spLocks noGrp="1"/>
          </p:cNvSpPr>
          <p:nvPr>
            <p:ph idx="1"/>
          </p:nvPr>
        </p:nvSpPr>
        <p:spPr/>
        <p:txBody>
          <a:bodyPr/>
          <a:lstStyle/>
          <a:p>
            <a:pPr marL="0" indent="0">
              <a:buFont typeface="Wingdings" charset="2"/>
              <a:buNone/>
              <a:defRPr/>
            </a:pPr>
            <a:r>
              <a:rPr lang="cs-CZ" b="1" dirty="0" err="1" smtClean="0"/>
              <a:t>Characterization</a:t>
            </a:r>
            <a:r>
              <a:rPr lang="cs-CZ" b="1" dirty="0" smtClean="0"/>
              <a:t> </a:t>
            </a:r>
            <a:r>
              <a:rPr lang="cs-CZ" b="1" dirty="0" err="1" smtClean="0"/>
              <a:t>of</a:t>
            </a:r>
            <a:r>
              <a:rPr lang="cs-CZ" b="1" dirty="0" smtClean="0"/>
              <a:t> </a:t>
            </a:r>
            <a:r>
              <a:rPr lang="cs-CZ" b="1" dirty="0" err="1" smtClean="0"/>
              <a:t>mixed</a:t>
            </a:r>
            <a:r>
              <a:rPr lang="cs-CZ" b="1" dirty="0" smtClean="0"/>
              <a:t> </a:t>
            </a:r>
            <a:r>
              <a:rPr lang="cs-CZ" b="1" dirty="0" err="1" smtClean="0"/>
              <a:t>radiation</a:t>
            </a:r>
            <a:r>
              <a:rPr lang="cs-CZ" b="1" dirty="0" smtClean="0"/>
              <a:t> </a:t>
            </a:r>
            <a:r>
              <a:rPr lang="cs-CZ" b="1" dirty="0" err="1" smtClean="0"/>
              <a:t>field</a:t>
            </a:r>
            <a:r>
              <a:rPr lang="cs-CZ" b="1" dirty="0" smtClean="0"/>
              <a:t> on </a:t>
            </a:r>
            <a:r>
              <a:rPr lang="cs-CZ" b="1" dirty="0" err="1" smtClean="0"/>
              <a:t>low</a:t>
            </a:r>
            <a:r>
              <a:rPr lang="cs-CZ" b="1" dirty="0" smtClean="0"/>
              <a:t> orbit</a:t>
            </a:r>
            <a:r>
              <a:rPr lang="en-US" b="1" dirty="0" smtClean="0"/>
              <a:t> </a:t>
            </a:r>
            <a:r>
              <a:rPr lang="en-US" b="1" dirty="0"/>
              <a:t>of </a:t>
            </a:r>
            <a:r>
              <a:rPr lang="en-US" b="1" dirty="0" smtClean="0"/>
              <a:t>PROBA-V</a:t>
            </a:r>
            <a:r>
              <a:rPr lang="cs-CZ" b="1" dirty="0" smtClean="0"/>
              <a:t> </a:t>
            </a:r>
            <a:r>
              <a:rPr lang="cs-CZ" b="1" dirty="0" err="1" smtClean="0"/>
              <a:t>satellite</a:t>
            </a:r>
            <a:endParaRPr lang="cs-CZ" b="1" dirty="0" smtClean="0"/>
          </a:p>
          <a:p>
            <a:pPr marL="327600" indent="-327600">
              <a:buFont typeface="Wingdings" charset="2"/>
              <a:buChar char="u"/>
              <a:defRPr/>
            </a:pPr>
            <a:r>
              <a:rPr lang="cs-CZ" sz="1600" dirty="0"/>
              <a:t>A</a:t>
            </a:r>
            <a:r>
              <a:rPr lang="en-US" sz="1600" dirty="0" err="1"/>
              <a:t>ltitude</a:t>
            </a:r>
            <a:r>
              <a:rPr lang="en-US" sz="1600" dirty="0"/>
              <a:t> ~ 800 km</a:t>
            </a:r>
            <a:endParaRPr lang="cs-CZ" sz="1600" dirty="0"/>
          </a:p>
          <a:p>
            <a:pPr marL="327600" indent="-327600">
              <a:buFont typeface="Wingdings" charset="2"/>
              <a:buChar char="u"/>
              <a:defRPr/>
            </a:pPr>
            <a:r>
              <a:rPr lang="en-US" sz="1600" dirty="0" err="1" smtClean="0"/>
              <a:t>Timepix</a:t>
            </a:r>
            <a:r>
              <a:rPr lang="en-US" sz="1600" dirty="0" smtClean="0"/>
              <a:t> for the first time outside in the space</a:t>
            </a:r>
          </a:p>
          <a:p>
            <a:pPr marL="327600" indent="-327600">
              <a:buFont typeface="Wingdings" charset="2"/>
              <a:buChar char="u"/>
              <a:defRPr/>
            </a:pPr>
            <a:r>
              <a:rPr lang="cs-CZ" sz="1600" dirty="0" err="1" smtClean="0"/>
              <a:t>Launched</a:t>
            </a:r>
            <a:r>
              <a:rPr lang="cs-CZ" sz="1600" dirty="0"/>
              <a:t> </a:t>
            </a:r>
            <a:r>
              <a:rPr lang="cs-CZ" sz="1600" dirty="0" smtClean="0"/>
              <a:t>in May 2013</a:t>
            </a:r>
            <a:endParaRPr lang="cs-CZ" sz="1600" dirty="0"/>
          </a:p>
        </p:txBody>
      </p:sp>
      <p:sp>
        <p:nvSpPr>
          <p:cNvPr id="8" name="Zástupný symbol pro datum 7"/>
          <p:cNvSpPr>
            <a:spLocks noGrp="1"/>
          </p:cNvSpPr>
          <p:nvPr>
            <p:ph type="dt" sz="quarter" idx="11"/>
          </p:nvPr>
        </p:nvSpPr>
        <p:spPr>
          <a:xfrm>
            <a:off x="7938" y="6492875"/>
            <a:ext cx="987425" cy="365125"/>
          </a:xfrm>
        </p:spPr>
        <p:txBody>
          <a:bodyPr/>
          <a:lstStyle/>
          <a:p>
            <a:pPr>
              <a:defRPr/>
            </a:pPr>
            <a:r>
              <a:rPr lang="cs-CZ" smtClean="0"/>
              <a:t>12.11.2019</a:t>
            </a:r>
            <a:endParaRPr lang="en-US" dirty="0"/>
          </a:p>
        </p:txBody>
      </p:sp>
      <p:sp>
        <p:nvSpPr>
          <p:cNvPr id="6" name="Zástupný symbol pro zápatí 5"/>
          <p:cNvSpPr>
            <a:spLocks noGrp="1"/>
          </p:cNvSpPr>
          <p:nvPr>
            <p:ph type="ftr" sz="quarter" idx="12"/>
          </p:nvPr>
        </p:nvSpPr>
        <p:spPr>
          <a:xfrm>
            <a:off x="995363" y="6542491"/>
            <a:ext cx="7253287" cy="365125"/>
          </a:xfrm>
        </p:spPr>
        <p:txBody>
          <a:bodyPr/>
          <a:lstStyle/>
          <a:p>
            <a:pPr>
              <a:defRPr/>
            </a:pPr>
            <a:r>
              <a:rPr lang="en-US" smtClean="0"/>
              <a:t>SP, IEEE RT School, 10.-15.2019, Kuala Lumpur, Malaysia</a:t>
            </a:r>
            <a:endParaRPr lang="cs-CZ" dirty="0"/>
          </a:p>
        </p:txBody>
      </p:sp>
      <p:sp>
        <p:nvSpPr>
          <p:cNvPr id="114693" name="Picture 2"/>
          <p:cNvSpPr>
            <a:spLocks noChangeAspect="1" noChangeArrowheads="1"/>
          </p:cNvSpPr>
          <p:nvPr/>
        </p:nvSpPr>
        <p:spPr bwMode="auto">
          <a:xfrm>
            <a:off x="684213" y="2997200"/>
            <a:ext cx="5040312" cy="3360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endParaRPr lang="en-US"/>
          </a:p>
        </p:txBody>
      </p:sp>
      <p:pic>
        <p:nvPicPr>
          <p:cNvPr id="11469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62663" y="2033588"/>
            <a:ext cx="2857500"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469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3650" y="5880100"/>
            <a:ext cx="1905000" cy="542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4696" name="Picture 3"/>
          <p:cNvPicPr>
            <a:picLocks noChangeAspect="1" noChangeArrowheads="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7104063" y="187325"/>
            <a:ext cx="576262" cy="57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4698" name="Picture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95363" y="3203575"/>
            <a:ext cx="4729162" cy="315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p:cNvSpPr>
            <a:spLocks noGrp="1"/>
          </p:cNvSpPr>
          <p:nvPr>
            <p:ph type="sldNum" sz="quarter" idx="10"/>
          </p:nvPr>
        </p:nvSpPr>
        <p:spPr/>
        <p:txBody>
          <a:bodyPr/>
          <a:lstStyle/>
          <a:p>
            <a:pPr>
              <a:defRPr/>
            </a:pPr>
            <a:fld id="{DCF99F4B-C945-7040-BCC5-6B0D07EB820C}" type="slidenum">
              <a:rPr lang="en-US" smtClean="0"/>
              <a:pPr>
                <a:defRPr/>
              </a:pPr>
              <a:t>73</a:t>
            </a:fld>
            <a:endParaRPr lang="en-US" dirty="0"/>
          </a:p>
        </p:txBody>
      </p:sp>
    </p:spTree>
    <p:extLst>
      <p:ext uri="{BB962C8B-B14F-4D97-AF65-F5344CB8AC3E}">
        <p14:creationId xmlns:p14="http://schemas.microsoft.com/office/powerpoint/2010/main" val="210673626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e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0"/>
            <a:ext cx="4572000" cy="6858000"/>
          </a:xfrm>
          <a:prstGeom prst="rect">
            <a:avLst/>
          </a:prstGeom>
        </p:spPr>
      </p:pic>
      <p:pic>
        <p:nvPicPr>
          <p:cNvPr id="2" name="Obráze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28" y="14111"/>
            <a:ext cx="4590976" cy="6858000"/>
          </a:xfrm>
          <a:prstGeom prst="rect">
            <a:avLst/>
          </a:prstGeom>
        </p:spPr>
      </p:pic>
      <p:sp>
        <p:nvSpPr>
          <p:cNvPr id="6" name="Šipka doleva 5"/>
          <p:cNvSpPr/>
          <p:nvPr/>
        </p:nvSpPr>
        <p:spPr>
          <a:xfrm rot="1620000">
            <a:off x="3614137" y="1847798"/>
            <a:ext cx="707805" cy="288032"/>
          </a:xfrm>
          <a:prstGeom prst="leftArrow">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cs-CZ">
              <a:solidFill>
                <a:srgbClr val="FFFFFF"/>
              </a:solidFill>
              <a:latin typeface="Tahoma"/>
            </a:endParaRPr>
          </a:p>
        </p:txBody>
      </p:sp>
      <p:sp>
        <p:nvSpPr>
          <p:cNvPr id="5" name="TextovéPole 4"/>
          <p:cNvSpPr txBox="1"/>
          <p:nvPr/>
        </p:nvSpPr>
        <p:spPr>
          <a:xfrm>
            <a:off x="2728" y="5733256"/>
            <a:ext cx="1976984" cy="1015634"/>
          </a:xfrm>
          <a:prstGeom prst="rect">
            <a:avLst/>
          </a:prstGeom>
          <a:noFill/>
        </p:spPr>
        <p:txBody>
          <a:bodyPr wrap="square" lIns="91411" tIns="45706" rIns="91411" bIns="45706" rtlCol="0">
            <a:spAutoFit/>
          </a:bodyPr>
          <a:lstStyle/>
          <a:p>
            <a:pPr marL="171450" indent="-171450" algn="l">
              <a:buFont typeface="Wingdings" pitchFamily="2" charset="2"/>
              <a:buChar char="q"/>
            </a:pPr>
            <a:r>
              <a:rPr lang="en-US" sz="1200" dirty="0" smtClean="0">
                <a:solidFill>
                  <a:srgbClr val="000000"/>
                </a:solidFill>
                <a:ea typeface="+mn-ea"/>
                <a:cs typeface="+mn-cs"/>
              </a:rPr>
              <a:t>SATRAM payload (arrow) onboard ESA </a:t>
            </a:r>
            <a:r>
              <a:rPr lang="en-US" sz="1200" dirty="0" err="1" smtClean="0">
                <a:solidFill>
                  <a:srgbClr val="000000"/>
                </a:solidFill>
                <a:ea typeface="+mn-ea"/>
                <a:cs typeface="+mn-cs"/>
              </a:rPr>
              <a:t>Proba</a:t>
            </a:r>
            <a:r>
              <a:rPr lang="en-US" sz="1200" dirty="0" smtClean="0">
                <a:solidFill>
                  <a:srgbClr val="000000"/>
                </a:solidFill>
                <a:ea typeface="+mn-ea"/>
                <a:cs typeface="+mn-cs"/>
              </a:rPr>
              <a:t>-V satellite. </a:t>
            </a:r>
          </a:p>
          <a:p>
            <a:pPr marL="171450" indent="-171450" algn="l">
              <a:buFont typeface="Wingdings" pitchFamily="2" charset="2"/>
              <a:buChar char="q"/>
            </a:pPr>
            <a:r>
              <a:rPr lang="en-US" sz="1200" dirty="0" smtClean="0">
                <a:solidFill>
                  <a:srgbClr val="000000"/>
                </a:solidFill>
                <a:ea typeface="+mn-ea"/>
                <a:cs typeface="+mn-cs"/>
              </a:rPr>
              <a:t>ESA Vega-2 </a:t>
            </a:r>
            <a:r>
              <a:rPr lang="en-US" sz="1200" dirty="0">
                <a:solidFill>
                  <a:srgbClr val="000000"/>
                </a:solidFill>
                <a:ea typeface="+mn-ea"/>
                <a:cs typeface="+mn-cs"/>
              </a:rPr>
              <a:t>launcher rocket upper stage</a:t>
            </a:r>
            <a:endParaRPr lang="cs-CZ" sz="1200" b="1" dirty="0">
              <a:solidFill>
                <a:srgbClr val="000000"/>
              </a:solidFill>
              <a:latin typeface="Comic Sans MS" pitchFamily="66" charset="0"/>
              <a:ea typeface="+mn-ea"/>
              <a:cs typeface="+mn-cs"/>
            </a:endParaRPr>
          </a:p>
        </p:txBody>
      </p:sp>
      <p:sp>
        <p:nvSpPr>
          <p:cNvPr id="7" name="TextovéPole 6"/>
          <p:cNvSpPr txBox="1"/>
          <p:nvPr/>
        </p:nvSpPr>
        <p:spPr>
          <a:xfrm>
            <a:off x="5652120" y="44624"/>
            <a:ext cx="988492" cy="461637"/>
          </a:xfrm>
          <a:prstGeom prst="rect">
            <a:avLst/>
          </a:prstGeom>
          <a:noFill/>
        </p:spPr>
        <p:txBody>
          <a:bodyPr wrap="square" lIns="91411" tIns="45706" rIns="91411" bIns="45706" rtlCol="0">
            <a:spAutoFit/>
          </a:bodyPr>
          <a:lstStyle/>
          <a:p>
            <a:pPr algn="l"/>
            <a:r>
              <a:rPr lang="en-US" sz="1200" dirty="0" smtClean="0">
                <a:solidFill>
                  <a:srgbClr val="FFFF00"/>
                </a:solidFill>
                <a:ea typeface="+mn-ea"/>
                <a:cs typeface="+mn-cs"/>
              </a:rPr>
              <a:t>ESA Vega-2 rocket</a:t>
            </a:r>
            <a:endParaRPr lang="cs-CZ" sz="1200" b="1" dirty="0">
              <a:solidFill>
                <a:srgbClr val="FFFF00"/>
              </a:solidFill>
              <a:latin typeface="Comic Sans MS" pitchFamily="66" charset="0"/>
              <a:ea typeface="+mn-ea"/>
              <a:cs typeface="+mn-cs"/>
            </a:endParaRPr>
          </a:p>
        </p:txBody>
      </p:sp>
      <p:sp>
        <p:nvSpPr>
          <p:cNvPr id="4" name="Date Placeholder 3"/>
          <p:cNvSpPr>
            <a:spLocks noGrp="1"/>
          </p:cNvSpPr>
          <p:nvPr>
            <p:ph type="dt" sz="half" idx="11"/>
          </p:nvPr>
        </p:nvSpPr>
        <p:spPr/>
        <p:txBody>
          <a:bodyPr/>
          <a:lstStyle/>
          <a:p>
            <a:pPr>
              <a:defRPr/>
            </a:pPr>
            <a:r>
              <a:rPr lang="cs-CZ" smtClean="0"/>
              <a:t>12.11.2019</a:t>
            </a:r>
            <a:endParaRPr lang="en-US" dirty="0"/>
          </a:p>
        </p:txBody>
      </p:sp>
      <p:sp>
        <p:nvSpPr>
          <p:cNvPr id="8" name="Footer Placeholder 7"/>
          <p:cNvSpPr>
            <a:spLocks noGrp="1"/>
          </p:cNvSpPr>
          <p:nvPr>
            <p:ph type="ftr" sz="quarter" idx="12"/>
          </p:nvPr>
        </p:nvSpPr>
        <p:spPr/>
        <p:txBody>
          <a:bodyPr/>
          <a:lstStyle/>
          <a:p>
            <a:pPr>
              <a:defRPr/>
            </a:pPr>
            <a:r>
              <a:rPr lang="en-US" smtClean="0"/>
              <a:t>SP, IEEE RT School, 10.-15.2019, Kuala Lumpur, Malaysia</a:t>
            </a:r>
            <a:endParaRPr lang="en-US" dirty="0"/>
          </a:p>
        </p:txBody>
      </p:sp>
      <p:sp>
        <p:nvSpPr>
          <p:cNvPr id="10" name="Slide Number Placeholder 9"/>
          <p:cNvSpPr>
            <a:spLocks noGrp="1"/>
          </p:cNvSpPr>
          <p:nvPr>
            <p:ph type="sldNum" sz="quarter" idx="10"/>
          </p:nvPr>
        </p:nvSpPr>
        <p:spPr/>
        <p:txBody>
          <a:bodyPr/>
          <a:lstStyle/>
          <a:p>
            <a:pPr>
              <a:defRPr/>
            </a:pPr>
            <a:fld id="{DCF99F4B-C945-7040-BCC5-6B0D07EB820C}" type="slidenum">
              <a:rPr lang="en-US" smtClean="0"/>
              <a:pPr>
                <a:defRPr/>
              </a:pPr>
              <a:t>74</a:t>
            </a:fld>
            <a:endParaRPr lang="en-US" dirty="0"/>
          </a:p>
        </p:txBody>
      </p:sp>
    </p:spTree>
    <p:extLst>
      <p:ext uri="{BB962C8B-B14F-4D97-AF65-F5344CB8AC3E}">
        <p14:creationId xmlns:p14="http://schemas.microsoft.com/office/powerpoint/2010/main" val="3079206449"/>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Date Placeholder 3"/>
          <p:cNvSpPr>
            <a:spLocks noGrp="1"/>
          </p:cNvSpPr>
          <p:nvPr>
            <p:ph type="dt" sz="half" idx="11"/>
          </p:nvPr>
        </p:nvSpPr>
        <p:spPr/>
        <p:txBody>
          <a:bodyPr/>
          <a:lstStyle/>
          <a:p>
            <a:pPr>
              <a:defRPr/>
            </a:pPr>
            <a:r>
              <a:rPr lang="cs-CZ" smtClean="0"/>
              <a:t>12.11.2019</a:t>
            </a:r>
            <a:endParaRPr lang="en-US" dirty="0"/>
          </a:p>
        </p:txBody>
      </p:sp>
      <p:sp>
        <p:nvSpPr>
          <p:cNvPr id="5" name="Footer Placeholder 4"/>
          <p:cNvSpPr>
            <a:spLocks noGrp="1"/>
          </p:cNvSpPr>
          <p:nvPr>
            <p:ph type="ftr" sz="quarter" idx="12"/>
          </p:nvPr>
        </p:nvSpPr>
        <p:spPr/>
        <p:txBody>
          <a:bodyPr/>
          <a:lstStyle/>
          <a:p>
            <a:pPr>
              <a:defRPr/>
            </a:pPr>
            <a:r>
              <a:rPr lang="en-US" smtClean="0"/>
              <a:t>SP, IEEE RT School, 10.-15.2019, Kuala Lumpur, Malaysia</a:t>
            </a:r>
            <a:endParaRPr lang="en-US" dirty="0"/>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1706245" y="717550"/>
            <a:ext cx="5731510" cy="5422900"/>
          </a:xfrm>
          <a:prstGeom prst="rect">
            <a:avLst/>
          </a:prstGeom>
        </p:spPr>
      </p:pic>
      <p:sp>
        <p:nvSpPr>
          <p:cNvPr id="3" name="Slide Number Placeholder 2"/>
          <p:cNvSpPr>
            <a:spLocks noGrp="1"/>
          </p:cNvSpPr>
          <p:nvPr>
            <p:ph type="sldNum" sz="quarter" idx="10"/>
          </p:nvPr>
        </p:nvSpPr>
        <p:spPr/>
        <p:txBody>
          <a:bodyPr/>
          <a:lstStyle/>
          <a:p>
            <a:pPr>
              <a:defRPr/>
            </a:pPr>
            <a:fld id="{285C9746-7C2C-4645-8A10-571D41D8D219}" type="slidenum">
              <a:rPr lang="en-US" smtClean="0"/>
              <a:pPr>
                <a:defRPr/>
              </a:pPr>
              <a:t>75</a:t>
            </a:fld>
            <a:endParaRPr lang="en-US" dirty="0"/>
          </a:p>
        </p:txBody>
      </p:sp>
    </p:spTree>
    <p:extLst>
      <p:ext uri="{BB962C8B-B14F-4D97-AF65-F5344CB8AC3E}">
        <p14:creationId xmlns:p14="http://schemas.microsoft.com/office/powerpoint/2010/main" val="236088759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9214" y="1844824"/>
            <a:ext cx="4414786" cy="4752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7" y="1859893"/>
            <a:ext cx="4436071" cy="4735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Nadpis 1"/>
          <p:cNvSpPr>
            <a:spLocks noGrp="1"/>
          </p:cNvSpPr>
          <p:nvPr>
            <p:ph type="title"/>
          </p:nvPr>
        </p:nvSpPr>
        <p:spPr>
          <a:xfrm>
            <a:off x="1177925" y="198641"/>
            <a:ext cx="7346950" cy="936625"/>
          </a:xfrm>
        </p:spPr>
        <p:txBody>
          <a:bodyPr/>
          <a:lstStyle/>
          <a:p>
            <a:r>
              <a:rPr lang="en-US" sz="2800" dirty="0" smtClean="0">
                <a:effectLst>
                  <a:outerShdw blurRad="38100" dist="38100" dir="2700000" algn="tl">
                    <a:srgbClr val="000000">
                      <a:alpha val="43137"/>
                    </a:srgbClr>
                  </a:outerShdw>
                </a:effectLst>
              </a:rPr>
              <a:t>Timepix/ESA </a:t>
            </a:r>
            <a:r>
              <a:rPr lang="en-US" sz="2800" dirty="0" err="1" smtClean="0">
                <a:effectLst>
                  <a:outerShdw blurRad="38100" dist="38100" dir="2700000" algn="tl">
                    <a:srgbClr val="000000">
                      <a:alpha val="43137"/>
                    </a:srgbClr>
                  </a:outerShdw>
                </a:effectLst>
              </a:rPr>
              <a:t>Proba</a:t>
            </a:r>
            <a:r>
              <a:rPr lang="en-US" sz="2800" dirty="0" smtClean="0">
                <a:effectLst>
                  <a:outerShdw blurRad="38100" dist="38100" dir="2700000" algn="tl">
                    <a:srgbClr val="000000">
                      <a:alpha val="43137"/>
                    </a:srgbClr>
                  </a:outerShdw>
                </a:effectLst>
              </a:rPr>
              <a:t>-V: </a:t>
            </a:r>
            <a:br>
              <a:rPr lang="en-US" sz="2800" dirty="0" smtClean="0">
                <a:effectLst>
                  <a:outerShdw blurRad="38100" dist="38100" dir="2700000" algn="tl">
                    <a:srgbClr val="000000">
                      <a:alpha val="43137"/>
                    </a:srgbClr>
                  </a:outerShdw>
                </a:effectLst>
              </a:rPr>
            </a:br>
            <a:r>
              <a:rPr lang="en-US" sz="2800" dirty="0" smtClean="0">
                <a:effectLst>
                  <a:outerShdw blurRad="38100" dist="38100" dir="2700000" algn="tl">
                    <a:srgbClr val="000000">
                      <a:alpha val="43137"/>
                    </a:srgbClr>
                  </a:outerShdw>
                </a:effectLst>
              </a:rPr>
              <a:t>LEO space radiation @ 820 km</a:t>
            </a:r>
            <a:endParaRPr lang="cs-CZ" sz="2800" dirty="0">
              <a:effectLst>
                <a:outerShdw blurRad="38100" dist="38100" dir="2700000" algn="tl">
                  <a:srgbClr val="000000">
                    <a:alpha val="43137"/>
                  </a:srgbClr>
                </a:outerShdw>
              </a:effectLst>
            </a:endParaRPr>
          </a:p>
        </p:txBody>
      </p:sp>
      <p:sp>
        <p:nvSpPr>
          <p:cNvPr id="5" name="TextovéPole 4"/>
          <p:cNvSpPr txBox="1"/>
          <p:nvPr/>
        </p:nvSpPr>
        <p:spPr>
          <a:xfrm>
            <a:off x="1763688" y="1340768"/>
            <a:ext cx="5976664" cy="307777"/>
          </a:xfrm>
          <a:prstGeom prst="rect">
            <a:avLst/>
          </a:prstGeom>
          <a:solidFill>
            <a:schemeClr val="accent4">
              <a:lumMod val="20000"/>
              <a:lumOff val="80000"/>
            </a:schemeClr>
          </a:solidFill>
        </p:spPr>
        <p:txBody>
          <a:bodyPr wrap="square" rtlCol="0">
            <a:spAutoFit/>
          </a:bodyPr>
          <a:lstStyle/>
          <a:p>
            <a:r>
              <a:rPr lang="en-US" sz="1400" dirty="0" smtClean="0">
                <a:solidFill>
                  <a:srgbClr val="40458C"/>
                </a:solidFill>
                <a:ea typeface="+mn-ea"/>
                <a:cs typeface="+mn-cs"/>
              </a:rPr>
              <a:t>Energetic heavy charged particles (ions)</a:t>
            </a:r>
            <a:endParaRPr lang="cs-CZ" sz="1400" dirty="0">
              <a:solidFill>
                <a:srgbClr val="40458C"/>
              </a:solidFill>
              <a:ea typeface="+mn-ea"/>
              <a:cs typeface="+mn-cs"/>
            </a:endParaRPr>
          </a:p>
        </p:txBody>
      </p:sp>
      <p:pic>
        <p:nvPicPr>
          <p:cNvPr id="6" name="Obrázek 25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2838" y="205429"/>
            <a:ext cx="1177198" cy="628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D:\CSRC Logo big 2.bmp"/>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64771" y="1107144"/>
            <a:ext cx="620490" cy="576000"/>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p:cNvSpPr>
            <a:spLocks noGrp="1"/>
          </p:cNvSpPr>
          <p:nvPr>
            <p:ph type="dt" sz="half" idx="11"/>
          </p:nvPr>
        </p:nvSpPr>
        <p:spPr>
          <a:xfrm>
            <a:off x="727" y="6492875"/>
            <a:ext cx="1069975" cy="365125"/>
          </a:xfrm>
        </p:spPr>
        <p:txBody>
          <a:bodyPr/>
          <a:lstStyle/>
          <a:p>
            <a:pPr>
              <a:defRPr/>
            </a:pPr>
            <a:r>
              <a:rPr lang="cs-CZ" smtClean="0"/>
              <a:t>12.11.2019</a:t>
            </a:r>
            <a:endParaRPr lang="en-US" dirty="0"/>
          </a:p>
        </p:txBody>
      </p:sp>
      <p:sp>
        <p:nvSpPr>
          <p:cNvPr id="3" name="Footer Placeholder 2"/>
          <p:cNvSpPr>
            <a:spLocks noGrp="1"/>
          </p:cNvSpPr>
          <p:nvPr>
            <p:ph type="ftr" sz="quarter" idx="12"/>
          </p:nvPr>
        </p:nvSpPr>
        <p:spPr>
          <a:xfrm>
            <a:off x="1641475" y="6538912"/>
            <a:ext cx="5673725" cy="365125"/>
          </a:xfrm>
        </p:spPr>
        <p:txBody>
          <a:bodyPr/>
          <a:lstStyle/>
          <a:p>
            <a:pPr>
              <a:defRPr/>
            </a:pPr>
            <a:r>
              <a:rPr lang="en-US" smtClean="0"/>
              <a:t>SP, IEEE RT School, 10.-15.2019, Kuala Lumpur, Malaysia</a:t>
            </a:r>
            <a:endParaRPr lang="en-US" dirty="0"/>
          </a:p>
        </p:txBody>
      </p:sp>
      <p:sp>
        <p:nvSpPr>
          <p:cNvPr id="9" name="Slide Number Placeholder 8"/>
          <p:cNvSpPr>
            <a:spLocks noGrp="1"/>
          </p:cNvSpPr>
          <p:nvPr>
            <p:ph type="sldNum" sz="quarter" idx="10"/>
          </p:nvPr>
        </p:nvSpPr>
        <p:spPr/>
        <p:txBody>
          <a:bodyPr/>
          <a:lstStyle/>
          <a:p>
            <a:pPr>
              <a:defRPr/>
            </a:pPr>
            <a:fld id="{DCF99F4B-C945-7040-BCC5-6B0D07EB820C}" type="slidenum">
              <a:rPr lang="en-US" smtClean="0"/>
              <a:pPr>
                <a:defRPr/>
              </a:pPr>
              <a:t>76</a:t>
            </a:fld>
            <a:endParaRPr lang="en-US" dirty="0"/>
          </a:p>
        </p:txBody>
      </p:sp>
    </p:spTree>
    <p:extLst>
      <p:ext uri="{BB962C8B-B14F-4D97-AF65-F5344CB8AC3E}">
        <p14:creationId xmlns:p14="http://schemas.microsoft.com/office/powerpoint/2010/main" val="1464689809"/>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1"/>
          <p:cNvSpPr>
            <a:spLocks noGrp="1"/>
          </p:cNvSpPr>
          <p:nvPr>
            <p:ph type="title"/>
          </p:nvPr>
        </p:nvSpPr>
        <p:spPr>
          <a:xfrm>
            <a:off x="1219200" y="260356"/>
            <a:ext cx="6737350" cy="936625"/>
          </a:xfrm>
        </p:spPr>
        <p:txBody>
          <a:bodyPr/>
          <a:lstStyle/>
          <a:p>
            <a:r>
              <a:rPr lang="en-US" sz="2000" dirty="0" smtClean="0">
                <a:effectLst>
                  <a:outerShdw blurRad="38100" dist="38100" dir="2700000" algn="tl">
                    <a:srgbClr val="000000">
                      <a:alpha val="43137"/>
                    </a:srgbClr>
                  </a:outerShdw>
                </a:effectLst>
              </a:rPr>
              <a:t>Timepix/ESA </a:t>
            </a:r>
            <a:r>
              <a:rPr lang="en-US" sz="2000" dirty="0" err="1" smtClean="0">
                <a:effectLst>
                  <a:outerShdw blurRad="38100" dist="38100" dir="2700000" algn="tl">
                    <a:srgbClr val="000000">
                      <a:alpha val="43137"/>
                    </a:srgbClr>
                  </a:outerShdw>
                </a:effectLst>
              </a:rPr>
              <a:t>Proba</a:t>
            </a:r>
            <a:r>
              <a:rPr lang="en-US" sz="2000" dirty="0" smtClean="0">
                <a:effectLst>
                  <a:outerShdw blurRad="38100" dist="38100" dir="2700000" algn="tl">
                    <a:srgbClr val="000000">
                      <a:alpha val="43137"/>
                    </a:srgbClr>
                  </a:outerShdw>
                </a:effectLst>
              </a:rPr>
              <a:t>-V: </a:t>
            </a:r>
            <a:br>
              <a:rPr lang="en-US" sz="2000" dirty="0" smtClean="0">
                <a:effectLst>
                  <a:outerShdw blurRad="38100" dist="38100" dir="2700000" algn="tl">
                    <a:srgbClr val="000000">
                      <a:alpha val="43137"/>
                    </a:srgbClr>
                  </a:outerShdw>
                </a:effectLst>
              </a:rPr>
            </a:br>
            <a:r>
              <a:rPr lang="en-US" sz="2800" dirty="0" smtClean="0">
                <a:effectLst>
                  <a:outerShdw blurRad="38100" dist="38100" dir="2700000" algn="tl">
                    <a:srgbClr val="000000">
                      <a:alpha val="43137"/>
                    </a:srgbClr>
                  </a:outerShdw>
                </a:effectLst>
              </a:rPr>
              <a:t>LEO space radiation @ 820 k</a:t>
            </a:r>
            <a:r>
              <a:rPr lang="en-US" dirty="0" smtClean="0">
                <a:effectLst>
                  <a:outerShdw blurRad="38100" dist="38100" dir="2700000" algn="tl">
                    <a:srgbClr val="000000">
                      <a:alpha val="43137"/>
                    </a:srgbClr>
                  </a:outerShdw>
                </a:effectLst>
              </a:rPr>
              <a:t>m</a:t>
            </a:r>
            <a:endParaRPr lang="cs-CZ" dirty="0">
              <a:effectLst>
                <a:outerShdw blurRad="38100" dist="38100" dir="2700000" algn="tl">
                  <a:srgbClr val="000000">
                    <a:alpha val="43137"/>
                  </a:srgbClr>
                </a:outerShdw>
              </a:effectLst>
            </a:endParaRPr>
          </a:p>
        </p:txBody>
      </p:sp>
      <p:sp>
        <p:nvSpPr>
          <p:cNvPr id="5" name="TextovéPole 4"/>
          <p:cNvSpPr txBox="1"/>
          <p:nvPr/>
        </p:nvSpPr>
        <p:spPr>
          <a:xfrm>
            <a:off x="1763688" y="1340768"/>
            <a:ext cx="5976664" cy="307777"/>
          </a:xfrm>
          <a:prstGeom prst="rect">
            <a:avLst/>
          </a:prstGeom>
          <a:solidFill>
            <a:schemeClr val="accent4">
              <a:lumMod val="20000"/>
              <a:lumOff val="80000"/>
            </a:schemeClr>
          </a:solidFill>
        </p:spPr>
        <p:txBody>
          <a:bodyPr wrap="square" rtlCol="0">
            <a:spAutoFit/>
          </a:bodyPr>
          <a:lstStyle/>
          <a:p>
            <a:r>
              <a:rPr lang="en-US" sz="1400" dirty="0" smtClean="0">
                <a:solidFill>
                  <a:srgbClr val="40458C"/>
                </a:solidFill>
                <a:ea typeface="+mn-ea"/>
                <a:cs typeface="+mn-cs"/>
              </a:rPr>
              <a:t>HETPs: Highly energetic heavy charged particles (ions) </a:t>
            </a:r>
            <a:r>
              <a:rPr lang="en-US" sz="1400" dirty="0" smtClean="0">
                <a:solidFill>
                  <a:srgbClr val="40458C"/>
                </a:solidFill>
                <a:ea typeface="+mn-ea"/>
                <a:cs typeface="+mn-cs"/>
                <a:sym typeface="Wingdings" pitchFamily="2" charset="2"/>
              </a:rPr>
              <a:t> HZE’s</a:t>
            </a:r>
            <a:endParaRPr lang="cs-CZ" sz="1400" dirty="0">
              <a:solidFill>
                <a:srgbClr val="40458C"/>
              </a:solidFill>
              <a:ea typeface="+mn-ea"/>
              <a:cs typeface="+mn-cs"/>
            </a:endParaRPr>
          </a:p>
        </p:txBody>
      </p:sp>
      <p:pic>
        <p:nvPicPr>
          <p:cNvPr id="6" name="Obrázek 25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8246" y="188640"/>
            <a:ext cx="13081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D:\CSRC Logo big 2.bmp"/>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67734" y="249890"/>
            <a:ext cx="620490" cy="5760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972" y="1742653"/>
            <a:ext cx="8191500" cy="463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1"/>
          </p:nvPr>
        </p:nvSpPr>
        <p:spPr/>
        <p:txBody>
          <a:bodyPr/>
          <a:lstStyle/>
          <a:p>
            <a:pPr>
              <a:defRPr/>
            </a:pPr>
            <a:r>
              <a:rPr lang="cs-CZ" smtClean="0"/>
              <a:t>12.11.2019</a:t>
            </a:r>
            <a:endParaRPr lang="en-US" dirty="0"/>
          </a:p>
        </p:txBody>
      </p:sp>
      <p:sp>
        <p:nvSpPr>
          <p:cNvPr id="3" name="Footer Placeholder 2"/>
          <p:cNvSpPr>
            <a:spLocks noGrp="1"/>
          </p:cNvSpPr>
          <p:nvPr>
            <p:ph type="ftr" sz="quarter" idx="12"/>
          </p:nvPr>
        </p:nvSpPr>
        <p:spPr/>
        <p:txBody>
          <a:bodyPr/>
          <a:lstStyle/>
          <a:p>
            <a:pPr>
              <a:defRPr/>
            </a:pPr>
            <a:r>
              <a:rPr lang="en-US" smtClean="0"/>
              <a:t>SP, IEEE RT School, 10.-15.2019, Kuala Lumpur, Malaysia</a:t>
            </a:r>
            <a:endParaRPr lang="en-US" dirty="0"/>
          </a:p>
        </p:txBody>
      </p:sp>
      <p:sp>
        <p:nvSpPr>
          <p:cNvPr id="9" name="Slide Number Placeholder 8"/>
          <p:cNvSpPr>
            <a:spLocks noGrp="1"/>
          </p:cNvSpPr>
          <p:nvPr>
            <p:ph type="sldNum" sz="quarter" idx="10"/>
          </p:nvPr>
        </p:nvSpPr>
        <p:spPr/>
        <p:txBody>
          <a:bodyPr/>
          <a:lstStyle/>
          <a:p>
            <a:pPr>
              <a:defRPr/>
            </a:pPr>
            <a:fld id="{DCF99F4B-C945-7040-BCC5-6B0D07EB820C}" type="slidenum">
              <a:rPr lang="en-US" smtClean="0"/>
              <a:pPr>
                <a:defRPr/>
              </a:pPr>
              <a:t>77</a:t>
            </a:fld>
            <a:endParaRPr lang="en-US" dirty="0"/>
          </a:p>
        </p:txBody>
      </p:sp>
    </p:spTree>
    <p:extLst>
      <p:ext uri="{BB962C8B-B14F-4D97-AF65-F5344CB8AC3E}">
        <p14:creationId xmlns:p14="http://schemas.microsoft.com/office/powerpoint/2010/main" val="397797540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1"/>
          <p:cNvSpPr>
            <a:spLocks noGrp="1"/>
          </p:cNvSpPr>
          <p:nvPr>
            <p:ph type="title"/>
          </p:nvPr>
        </p:nvSpPr>
        <p:spPr>
          <a:xfrm>
            <a:off x="1100666" y="260356"/>
            <a:ext cx="6855883" cy="936625"/>
          </a:xfrm>
        </p:spPr>
        <p:txBody>
          <a:bodyPr/>
          <a:lstStyle/>
          <a:p>
            <a:r>
              <a:rPr lang="en-US" sz="2000" dirty="0" smtClean="0">
                <a:effectLst>
                  <a:outerShdw blurRad="38100" dist="38100" dir="2700000" algn="tl">
                    <a:srgbClr val="000000">
                      <a:alpha val="43137"/>
                    </a:srgbClr>
                  </a:outerShdw>
                </a:effectLst>
              </a:rPr>
              <a:t>Timepix/ESA </a:t>
            </a:r>
            <a:r>
              <a:rPr lang="en-US" sz="2000" dirty="0" err="1" smtClean="0">
                <a:effectLst>
                  <a:outerShdw blurRad="38100" dist="38100" dir="2700000" algn="tl">
                    <a:srgbClr val="000000">
                      <a:alpha val="43137"/>
                    </a:srgbClr>
                  </a:outerShdw>
                </a:effectLst>
              </a:rPr>
              <a:t>Proba</a:t>
            </a:r>
            <a:r>
              <a:rPr lang="en-US" sz="2000" dirty="0" smtClean="0">
                <a:effectLst>
                  <a:outerShdw blurRad="38100" dist="38100" dir="2700000" algn="tl">
                    <a:srgbClr val="000000">
                      <a:alpha val="43137"/>
                    </a:srgbClr>
                  </a:outerShdw>
                </a:effectLst>
              </a:rPr>
              <a:t>-V: </a:t>
            </a:r>
            <a:br>
              <a:rPr lang="en-US" sz="2000" dirty="0" smtClean="0">
                <a:effectLst>
                  <a:outerShdw blurRad="38100" dist="38100" dir="2700000" algn="tl">
                    <a:srgbClr val="000000">
                      <a:alpha val="43137"/>
                    </a:srgbClr>
                  </a:outerShdw>
                </a:effectLst>
              </a:rPr>
            </a:br>
            <a:r>
              <a:rPr lang="en-US" sz="2800" dirty="0" smtClean="0">
                <a:effectLst>
                  <a:outerShdw blurRad="38100" dist="38100" dir="2700000" algn="tl">
                    <a:srgbClr val="000000">
                      <a:alpha val="43137"/>
                    </a:srgbClr>
                  </a:outerShdw>
                </a:effectLst>
              </a:rPr>
              <a:t>LEO space radiation @ 820 k</a:t>
            </a:r>
            <a:r>
              <a:rPr lang="en-US" dirty="0" smtClean="0">
                <a:effectLst>
                  <a:outerShdw blurRad="38100" dist="38100" dir="2700000" algn="tl">
                    <a:srgbClr val="000000">
                      <a:alpha val="43137"/>
                    </a:srgbClr>
                  </a:outerShdw>
                </a:effectLst>
              </a:rPr>
              <a:t>m</a:t>
            </a:r>
            <a:endParaRPr lang="cs-CZ" dirty="0">
              <a:effectLst>
                <a:outerShdw blurRad="38100" dist="38100" dir="2700000" algn="tl">
                  <a:srgbClr val="000000">
                    <a:alpha val="43137"/>
                  </a:srgbClr>
                </a:outerShdw>
              </a:effectLst>
            </a:endParaRPr>
          </a:p>
        </p:txBody>
      </p:sp>
      <p:sp>
        <p:nvSpPr>
          <p:cNvPr id="5" name="TextovéPole 4"/>
          <p:cNvSpPr txBox="1"/>
          <p:nvPr/>
        </p:nvSpPr>
        <p:spPr>
          <a:xfrm>
            <a:off x="1763688" y="1340768"/>
            <a:ext cx="5976664" cy="307777"/>
          </a:xfrm>
          <a:prstGeom prst="rect">
            <a:avLst/>
          </a:prstGeom>
          <a:solidFill>
            <a:schemeClr val="accent4">
              <a:lumMod val="20000"/>
              <a:lumOff val="80000"/>
            </a:schemeClr>
          </a:solidFill>
        </p:spPr>
        <p:txBody>
          <a:bodyPr wrap="square" rtlCol="0">
            <a:spAutoFit/>
          </a:bodyPr>
          <a:lstStyle/>
          <a:p>
            <a:r>
              <a:rPr lang="en-US" sz="1400" dirty="0" smtClean="0">
                <a:solidFill>
                  <a:srgbClr val="40458C"/>
                </a:solidFill>
                <a:ea typeface="+mn-ea"/>
                <a:cs typeface="+mn-cs"/>
              </a:rPr>
              <a:t>HETPs: Highly energetic heavy charged particles (ions) </a:t>
            </a:r>
            <a:r>
              <a:rPr lang="en-US" sz="1400" dirty="0" smtClean="0">
                <a:solidFill>
                  <a:srgbClr val="40458C"/>
                </a:solidFill>
                <a:ea typeface="+mn-ea"/>
                <a:cs typeface="+mn-cs"/>
                <a:sym typeface="Wingdings" pitchFamily="2" charset="2"/>
              </a:rPr>
              <a:t> HZE’s</a:t>
            </a:r>
            <a:endParaRPr lang="cs-CZ" sz="1400" dirty="0">
              <a:solidFill>
                <a:srgbClr val="40458C"/>
              </a:solidFill>
              <a:ea typeface="+mn-ea"/>
              <a:cs typeface="+mn-cs"/>
            </a:endParaRPr>
          </a:p>
        </p:txBody>
      </p:sp>
      <p:pic>
        <p:nvPicPr>
          <p:cNvPr id="6" name="Obrázek 25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8246" y="188640"/>
            <a:ext cx="13081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D:\CSRC Logo big 2.bmp"/>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67734" y="249890"/>
            <a:ext cx="620490" cy="57600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943" y="1772816"/>
            <a:ext cx="8201025" cy="463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1"/>
          </p:nvPr>
        </p:nvSpPr>
        <p:spPr/>
        <p:txBody>
          <a:bodyPr/>
          <a:lstStyle/>
          <a:p>
            <a:pPr>
              <a:defRPr/>
            </a:pPr>
            <a:r>
              <a:rPr lang="cs-CZ" smtClean="0"/>
              <a:t>12.11.2019</a:t>
            </a:r>
            <a:endParaRPr lang="en-US" dirty="0"/>
          </a:p>
        </p:txBody>
      </p:sp>
      <p:sp>
        <p:nvSpPr>
          <p:cNvPr id="3" name="Footer Placeholder 2"/>
          <p:cNvSpPr>
            <a:spLocks noGrp="1"/>
          </p:cNvSpPr>
          <p:nvPr>
            <p:ph type="ftr" sz="quarter" idx="12"/>
          </p:nvPr>
        </p:nvSpPr>
        <p:spPr/>
        <p:txBody>
          <a:bodyPr/>
          <a:lstStyle/>
          <a:p>
            <a:pPr>
              <a:defRPr/>
            </a:pPr>
            <a:r>
              <a:rPr lang="en-US" smtClean="0"/>
              <a:t>SP, IEEE RT School, 10.-15.2019, Kuala Lumpur, Malaysia</a:t>
            </a:r>
            <a:endParaRPr lang="en-US" dirty="0"/>
          </a:p>
        </p:txBody>
      </p:sp>
      <p:sp>
        <p:nvSpPr>
          <p:cNvPr id="9" name="Slide Number Placeholder 8"/>
          <p:cNvSpPr>
            <a:spLocks noGrp="1"/>
          </p:cNvSpPr>
          <p:nvPr>
            <p:ph type="sldNum" sz="quarter" idx="10"/>
          </p:nvPr>
        </p:nvSpPr>
        <p:spPr/>
        <p:txBody>
          <a:bodyPr/>
          <a:lstStyle/>
          <a:p>
            <a:pPr>
              <a:defRPr/>
            </a:pPr>
            <a:fld id="{DCF99F4B-C945-7040-BCC5-6B0D07EB820C}" type="slidenum">
              <a:rPr lang="en-US" smtClean="0"/>
              <a:pPr>
                <a:defRPr/>
              </a:pPr>
              <a:t>78</a:t>
            </a:fld>
            <a:endParaRPr lang="en-US" dirty="0"/>
          </a:p>
        </p:txBody>
      </p:sp>
    </p:spTree>
    <p:extLst>
      <p:ext uri="{BB962C8B-B14F-4D97-AF65-F5344CB8AC3E}">
        <p14:creationId xmlns:p14="http://schemas.microsoft.com/office/powerpoint/2010/main" val="68669095"/>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1"/>
          <p:cNvSpPr>
            <a:spLocks noGrp="1"/>
          </p:cNvSpPr>
          <p:nvPr>
            <p:ph type="title"/>
          </p:nvPr>
        </p:nvSpPr>
        <p:spPr>
          <a:xfrm>
            <a:off x="1058332" y="260356"/>
            <a:ext cx="6898217" cy="936625"/>
          </a:xfrm>
        </p:spPr>
        <p:txBody>
          <a:bodyPr/>
          <a:lstStyle/>
          <a:p>
            <a:r>
              <a:rPr lang="en-US" sz="2000" dirty="0" smtClean="0">
                <a:effectLst>
                  <a:outerShdw blurRad="38100" dist="38100" dir="2700000" algn="tl">
                    <a:srgbClr val="000000">
                      <a:alpha val="43137"/>
                    </a:srgbClr>
                  </a:outerShdw>
                </a:effectLst>
              </a:rPr>
              <a:t>Timepix/ESA </a:t>
            </a:r>
            <a:r>
              <a:rPr lang="en-US" sz="2000" dirty="0" err="1" smtClean="0">
                <a:effectLst>
                  <a:outerShdw blurRad="38100" dist="38100" dir="2700000" algn="tl">
                    <a:srgbClr val="000000">
                      <a:alpha val="43137"/>
                    </a:srgbClr>
                  </a:outerShdw>
                </a:effectLst>
              </a:rPr>
              <a:t>Proba</a:t>
            </a:r>
            <a:r>
              <a:rPr lang="en-US" sz="2000" dirty="0" smtClean="0">
                <a:effectLst>
                  <a:outerShdw blurRad="38100" dist="38100" dir="2700000" algn="tl">
                    <a:srgbClr val="000000">
                      <a:alpha val="43137"/>
                    </a:srgbClr>
                  </a:outerShdw>
                </a:effectLst>
              </a:rPr>
              <a:t>-V: </a:t>
            </a:r>
            <a:br>
              <a:rPr lang="en-US" sz="2000" dirty="0" smtClean="0">
                <a:effectLst>
                  <a:outerShdw blurRad="38100" dist="38100" dir="2700000" algn="tl">
                    <a:srgbClr val="000000">
                      <a:alpha val="43137"/>
                    </a:srgbClr>
                  </a:outerShdw>
                </a:effectLst>
              </a:rPr>
            </a:br>
            <a:r>
              <a:rPr lang="en-US" sz="2800" dirty="0" smtClean="0">
                <a:effectLst>
                  <a:outerShdw blurRad="38100" dist="38100" dir="2700000" algn="tl">
                    <a:srgbClr val="000000">
                      <a:alpha val="43137"/>
                    </a:srgbClr>
                  </a:outerShdw>
                </a:effectLst>
              </a:rPr>
              <a:t>LEO space radiation @ </a:t>
            </a:r>
            <a:r>
              <a:rPr lang="en-US" dirty="0" smtClean="0">
                <a:effectLst>
                  <a:outerShdw blurRad="38100" dist="38100" dir="2700000" algn="tl">
                    <a:srgbClr val="000000">
                      <a:alpha val="43137"/>
                    </a:srgbClr>
                  </a:outerShdw>
                </a:effectLst>
              </a:rPr>
              <a:t>820 km</a:t>
            </a:r>
            <a:endParaRPr lang="cs-CZ" dirty="0">
              <a:effectLst>
                <a:outerShdw blurRad="38100" dist="38100" dir="2700000" algn="tl">
                  <a:srgbClr val="000000">
                    <a:alpha val="43137"/>
                  </a:srgbClr>
                </a:outerShdw>
              </a:effectLst>
            </a:endParaRPr>
          </a:p>
        </p:txBody>
      </p:sp>
      <p:sp>
        <p:nvSpPr>
          <p:cNvPr id="5" name="TextovéPole 4"/>
          <p:cNvSpPr txBox="1"/>
          <p:nvPr/>
        </p:nvSpPr>
        <p:spPr>
          <a:xfrm>
            <a:off x="1763688" y="1340768"/>
            <a:ext cx="5976664" cy="307777"/>
          </a:xfrm>
          <a:prstGeom prst="rect">
            <a:avLst/>
          </a:prstGeom>
          <a:solidFill>
            <a:schemeClr val="accent4">
              <a:lumMod val="20000"/>
              <a:lumOff val="80000"/>
            </a:schemeClr>
          </a:solidFill>
        </p:spPr>
        <p:txBody>
          <a:bodyPr wrap="square" rtlCol="0">
            <a:spAutoFit/>
          </a:bodyPr>
          <a:lstStyle/>
          <a:p>
            <a:pPr algn="ctr"/>
            <a:r>
              <a:rPr lang="en-US" sz="1400" dirty="0"/>
              <a:t>LETPs: Energetic light charged </a:t>
            </a:r>
            <a:r>
              <a:rPr lang="en-US" sz="1400" dirty="0" smtClean="0"/>
              <a:t>particles (I) + nuclear interactions</a:t>
            </a:r>
            <a:endParaRPr lang="cs-CZ" sz="1400" dirty="0"/>
          </a:p>
        </p:txBody>
      </p:sp>
      <p:pic>
        <p:nvPicPr>
          <p:cNvPr id="6" name="Obrázek 25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8246" y="188640"/>
            <a:ext cx="13081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D:\CSRC Logo big 2.bmp"/>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67734" y="249890"/>
            <a:ext cx="620490" cy="576000"/>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7695" y="1738461"/>
            <a:ext cx="8248650" cy="471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1"/>
          </p:nvPr>
        </p:nvSpPr>
        <p:spPr/>
        <p:txBody>
          <a:bodyPr/>
          <a:lstStyle/>
          <a:p>
            <a:pPr>
              <a:defRPr/>
            </a:pPr>
            <a:r>
              <a:rPr lang="cs-CZ" smtClean="0"/>
              <a:t>12.11.2019</a:t>
            </a:r>
            <a:endParaRPr lang="en-US" dirty="0"/>
          </a:p>
        </p:txBody>
      </p:sp>
      <p:sp>
        <p:nvSpPr>
          <p:cNvPr id="3" name="Footer Placeholder 2"/>
          <p:cNvSpPr>
            <a:spLocks noGrp="1"/>
          </p:cNvSpPr>
          <p:nvPr>
            <p:ph type="ftr" sz="quarter" idx="12"/>
          </p:nvPr>
        </p:nvSpPr>
        <p:spPr/>
        <p:txBody>
          <a:bodyPr/>
          <a:lstStyle/>
          <a:p>
            <a:pPr>
              <a:defRPr/>
            </a:pPr>
            <a:r>
              <a:rPr lang="en-US" smtClean="0"/>
              <a:t>SP, IEEE RT School, 10.-15.2019, Kuala Lumpur, Malaysia</a:t>
            </a:r>
            <a:endParaRPr lang="en-US" dirty="0"/>
          </a:p>
        </p:txBody>
      </p:sp>
      <p:sp>
        <p:nvSpPr>
          <p:cNvPr id="9" name="Slide Number Placeholder 8"/>
          <p:cNvSpPr>
            <a:spLocks noGrp="1"/>
          </p:cNvSpPr>
          <p:nvPr>
            <p:ph type="sldNum" sz="quarter" idx="10"/>
          </p:nvPr>
        </p:nvSpPr>
        <p:spPr/>
        <p:txBody>
          <a:bodyPr/>
          <a:lstStyle/>
          <a:p>
            <a:pPr>
              <a:defRPr/>
            </a:pPr>
            <a:fld id="{DCF99F4B-C945-7040-BCC5-6B0D07EB820C}" type="slidenum">
              <a:rPr lang="en-US" smtClean="0"/>
              <a:pPr>
                <a:defRPr/>
              </a:pPr>
              <a:t>79</a:t>
            </a:fld>
            <a:endParaRPr lang="en-US" dirty="0"/>
          </a:p>
        </p:txBody>
      </p:sp>
    </p:spTree>
    <p:extLst>
      <p:ext uri="{BB962C8B-B14F-4D97-AF65-F5344CB8AC3E}">
        <p14:creationId xmlns:p14="http://schemas.microsoft.com/office/powerpoint/2010/main" val="2473533743"/>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6498" name="Rectangle 2"/>
          <p:cNvSpPr>
            <a:spLocks noGrp="1" noChangeArrowheads="1"/>
          </p:cNvSpPr>
          <p:nvPr>
            <p:ph type="title"/>
          </p:nvPr>
        </p:nvSpPr>
        <p:spPr>
          <a:xfrm>
            <a:off x="493713" y="0"/>
            <a:ext cx="8426450" cy="1312863"/>
          </a:xfrm>
        </p:spPr>
        <p:txBody>
          <a:bodyPr/>
          <a:lstStyle/>
          <a:p>
            <a:pPr algn="ctr" eaLnBrk="1" hangingPunct="1">
              <a:defRPr/>
            </a:pPr>
            <a:r>
              <a:rPr lang="en-US" sz="2800" b="1" dirty="0" smtClean="0">
                <a:solidFill>
                  <a:srgbClr val="FF0000"/>
                </a:solidFill>
                <a:effectLst>
                  <a:outerShdw blurRad="38100" dist="38100" dir="2700000" algn="tl">
                    <a:srgbClr val="DDDDDD"/>
                  </a:outerShdw>
                </a:effectLst>
              </a:rPr>
              <a:t>Noiseless particle detection</a:t>
            </a:r>
            <a:br>
              <a:rPr lang="en-US" sz="2800" b="1" dirty="0" smtClean="0">
                <a:solidFill>
                  <a:srgbClr val="FF0000"/>
                </a:solidFill>
                <a:effectLst>
                  <a:outerShdw blurRad="38100" dist="38100" dir="2700000" algn="tl">
                    <a:srgbClr val="DDDDDD"/>
                  </a:outerShdw>
                </a:effectLst>
              </a:rPr>
            </a:br>
            <a:r>
              <a:rPr lang="en-US" sz="2400" b="1" dirty="0" smtClean="0">
                <a:solidFill>
                  <a:srgbClr val="FF0000"/>
                </a:solidFill>
                <a:effectLst>
                  <a:outerShdw blurRad="38100" dist="38100" dir="2700000" algn="tl">
                    <a:srgbClr val="DDDDDD"/>
                  </a:outerShdw>
                </a:effectLst>
              </a:rPr>
              <a:t>Tracking mode of pixel detector operation  </a:t>
            </a:r>
            <a:br>
              <a:rPr lang="en-US" sz="2400" b="1" dirty="0" smtClean="0">
                <a:solidFill>
                  <a:srgbClr val="FF0000"/>
                </a:solidFill>
                <a:effectLst>
                  <a:outerShdw blurRad="38100" dist="38100" dir="2700000" algn="tl">
                    <a:srgbClr val="DDDDDD"/>
                  </a:outerShdw>
                </a:effectLst>
              </a:rPr>
            </a:br>
            <a:r>
              <a:rPr lang="en-US" sz="2400" b="1" dirty="0" smtClean="0">
                <a:effectLst>
                  <a:outerShdw blurRad="38100" dist="38100" dir="2700000" algn="tl">
                    <a:srgbClr val="DDDDDD"/>
                  </a:outerShdw>
                </a:effectLst>
              </a:rPr>
              <a:t>(o</a:t>
            </a:r>
            <a:r>
              <a:rPr lang="en-US" sz="2000" b="1" dirty="0" smtClean="0">
                <a:effectLst>
                  <a:outerShdw blurRad="38100" dist="38100" dir="2700000" algn="tl">
                    <a:srgbClr val="DDDDDD"/>
                  </a:outerShdw>
                </a:effectLst>
              </a:rPr>
              <a:t>n-line imaging of tracks and traces of single radiation quanta)</a:t>
            </a:r>
            <a:endParaRPr lang="cs-CZ" sz="2000" b="1" dirty="0" smtClean="0">
              <a:effectLst>
                <a:outerShdw blurRad="38100" dist="38100" dir="2700000" algn="tl">
                  <a:srgbClr val="DDDDDD"/>
                </a:outerShdw>
              </a:effectLst>
            </a:endParaRPr>
          </a:p>
        </p:txBody>
      </p:sp>
      <p:pic>
        <p:nvPicPr>
          <p:cNvPr id="746499" name="Picture 3" descr="alpha"/>
          <p:cNvPicPr>
            <a:picLocks noGrp="1" noChangeAspect="1" noChangeArrowheads="1"/>
          </p:cNvPicPr>
          <p:nvPr>
            <p:ph idx="1"/>
          </p:nvPr>
        </p:nvPicPr>
        <p:blipFill>
          <a:blip r:embed="rId3">
            <a:lum bright="-48000" contrast="50000"/>
            <a:extLst>
              <a:ext uri="{28A0092B-C50C-407E-A947-70E740481C1C}">
                <a14:useLocalDpi xmlns:a14="http://schemas.microsoft.com/office/drawing/2010/main" val="0"/>
              </a:ext>
            </a:extLst>
          </a:blip>
          <a:srcRect t="17686" b="17686"/>
          <a:stretch>
            <a:fillRect/>
          </a:stretch>
        </p:blipFill>
        <p:spPr>
          <a:xfrm>
            <a:off x="836613" y="1720850"/>
            <a:ext cx="2503487" cy="2620963"/>
          </a:xfrm>
          <a:ln>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
        <p:nvSpPr>
          <p:cNvPr id="8" name="Date Placeholder 6"/>
          <p:cNvSpPr>
            <a:spLocks noGrp="1"/>
          </p:cNvSpPr>
          <p:nvPr>
            <p:ph type="dt" sz="quarter" idx="11"/>
          </p:nvPr>
        </p:nvSpPr>
        <p:spPr>
          <a:xfrm>
            <a:off x="1" y="6464108"/>
            <a:ext cx="963486" cy="488950"/>
          </a:xfrm>
        </p:spPr>
        <p:txBody>
          <a:bodyPr/>
          <a:lstStyle/>
          <a:p>
            <a:pPr>
              <a:defRPr/>
            </a:pPr>
            <a:r>
              <a:rPr lang="cs-CZ" smtClean="0"/>
              <a:t>12.11.2019</a:t>
            </a:r>
            <a:endParaRPr lang="en-US" dirty="0"/>
          </a:p>
        </p:txBody>
      </p:sp>
      <p:sp>
        <p:nvSpPr>
          <p:cNvPr id="55300" name="Footer Placeholder 7"/>
          <p:cNvSpPr>
            <a:spLocks noGrp="1"/>
          </p:cNvSpPr>
          <p:nvPr>
            <p:ph type="ftr" sz="quarter" idx="12"/>
          </p:nvPr>
        </p:nvSpPr>
        <p:spPr bwMode="auto">
          <a:xfrm>
            <a:off x="836613" y="6516688"/>
            <a:ext cx="7207041"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cs-CZ" sz="1200" smtClean="0"/>
              <a:t>SP, IEEE RT School, 10.-15.2019, Kuala Lumpur, Malaysia</a:t>
            </a:r>
            <a:endParaRPr lang="en-US" sz="1200" dirty="0"/>
          </a:p>
        </p:txBody>
      </p:sp>
      <p:sp>
        <p:nvSpPr>
          <p:cNvPr id="746500" name="Rectangle 4" descr="Rectangle: Click to edit Master text styles&#10;Second level&#10;Third level&#10;Fourth level&#10;Fifth level"/>
          <p:cNvSpPr>
            <a:spLocks noGrp="1" noChangeArrowheads="1"/>
          </p:cNvSpPr>
          <p:nvPr>
            <p:ph sz="quarter" idx="4294967295"/>
          </p:nvPr>
        </p:nvSpPr>
        <p:spPr>
          <a:xfrm>
            <a:off x="0" y="4506913"/>
            <a:ext cx="7772400" cy="2009775"/>
          </a:xfrm>
        </p:spPr>
        <p:txBody>
          <a:bodyPr/>
          <a:lstStyle/>
          <a:p>
            <a:pPr marL="327600" indent="-327600" eaLnBrk="1" hangingPunct="1">
              <a:buFont typeface="Wingdings" charset="2"/>
              <a:buChar char="u"/>
              <a:defRPr/>
            </a:pPr>
            <a:r>
              <a:rPr lang="en-US" sz="1400" baseline="30000" dirty="0">
                <a:latin typeface="Tahoma" charset="0"/>
                <a:ea typeface="ＭＳ Ｐゴシック" charset="0"/>
                <a:cs typeface="Arial" charset="0"/>
              </a:rPr>
              <a:t>241</a:t>
            </a:r>
            <a:r>
              <a:rPr lang="en-US" sz="1400" dirty="0">
                <a:latin typeface="Tahoma" charset="0"/>
                <a:ea typeface="ＭＳ Ｐゴシック" charset="0"/>
                <a:cs typeface="Arial" charset="0"/>
              </a:rPr>
              <a:t>Am alpha source gives clusters of ~5x5 pixels measured with the MEDIPIX-USB device and a 300 </a:t>
            </a:r>
            <a:r>
              <a:rPr lang="en-US" sz="1400" dirty="0" err="1">
                <a:latin typeface="Tahoma" charset="0"/>
                <a:ea typeface="ＭＳ Ｐゴシック" charset="0"/>
                <a:cs typeface="Arial" charset="0"/>
              </a:rPr>
              <a:t>μm</a:t>
            </a:r>
            <a:r>
              <a:rPr lang="en-US" sz="1400" dirty="0">
                <a:latin typeface="Tahoma" charset="0"/>
                <a:ea typeface="ＭＳ Ｐゴシック" charset="0"/>
                <a:cs typeface="Arial" charset="0"/>
              </a:rPr>
              <a:t> thick silicon sensor. The clusters are shown in detail in the inlet. The cluster sizes depend on particle energy and threshold setting. </a:t>
            </a:r>
          </a:p>
          <a:p>
            <a:pPr marL="327600" indent="-327600" eaLnBrk="1" hangingPunct="1">
              <a:buFont typeface="Wingdings" charset="2"/>
              <a:buChar char="u"/>
              <a:defRPr/>
            </a:pPr>
            <a:r>
              <a:rPr lang="en-US" sz="1400" dirty="0">
                <a:latin typeface="Tahoma" charset="0"/>
                <a:ea typeface="ＭＳ Ｐゴシック" charset="0"/>
                <a:cs typeface="Arial" charset="0"/>
              </a:rPr>
              <a:t>Signature of X-rays from a </a:t>
            </a:r>
            <a:r>
              <a:rPr lang="en-US" sz="1400" baseline="30000" dirty="0">
                <a:latin typeface="Tahoma" charset="0"/>
                <a:ea typeface="ＭＳ Ｐゴシック" charset="0"/>
                <a:cs typeface="Arial" charset="0"/>
              </a:rPr>
              <a:t>55</a:t>
            </a:r>
            <a:r>
              <a:rPr lang="en-US" sz="1400" dirty="0">
                <a:latin typeface="Tahoma" charset="0"/>
                <a:ea typeface="ＭＳ Ｐゴシック" charset="0"/>
                <a:cs typeface="Arial" charset="0"/>
              </a:rPr>
              <a:t>Fe X-ray source. Photons yield single pixel hits or hits on 2 adjacent pixels due to charge sharing. </a:t>
            </a:r>
          </a:p>
          <a:p>
            <a:pPr marL="327600" indent="-327600" eaLnBrk="1" hangingPunct="1">
              <a:buFont typeface="Wingdings" charset="2"/>
              <a:buChar char="u"/>
              <a:defRPr/>
            </a:pPr>
            <a:r>
              <a:rPr lang="en-US" sz="1400" dirty="0">
                <a:latin typeface="Tahoma" charset="0"/>
                <a:ea typeface="ＭＳ Ｐゴシック" charset="0"/>
                <a:cs typeface="Arial" charset="0"/>
              </a:rPr>
              <a:t>A </a:t>
            </a:r>
            <a:r>
              <a:rPr lang="en-US" sz="1400" baseline="30000" dirty="0">
                <a:latin typeface="Tahoma" charset="0"/>
                <a:ea typeface="ＭＳ Ｐゴシック" charset="0"/>
                <a:cs typeface="Arial" charset="0"/>
              </a:rPr>
              <a:t>90</a:t>
            </a:r>
            <a:r>
              <a:rPr lang="en-US" sz="1400" dirty="0">
                <a:latin typeface="Tahoma" charset="0"/>
                <a:ea typeface="ＭＳ Ｐゴシック" charset="0"/>
                <a:cs typeface="Arial" charset="0"/>
              </a:rPr>
              <a:t>Sr beta source produces curved tracks in the silicon detector. </a:t>
            </a:r>
          </a:p>
          <a:p>
            <a:pPr marL="327600" indent="-327600" eaLnBrk="1" hangingPunct="1">
              <a:buFont typeface="Wingdings" charset="2"/>
              <a:buChar char="u"/>
              <a:defRPr/>
            </a:pPr>
            <a:r>
              <a:rPr lang="en-US" sz="1400" dirty="0">
                <a:latin typeface="Tahoma" charset="0"/>
                <a:ea typeface="ＭＳ Ｐゴシック" charset="0"/>
                <a:cs typeface="Arial" charset="0"/>
              </a:rPr>
              <a:t>A pixel counter is used just to say “YES” if individual quantum of radiation generates in the pixel a charge above the pre-selected </a:t>
            </a:r>
            <a:r>
              <a:rPr lang="en-US" sz="1400" dirty="0" err="1">
                <a:latin typeface="Tahoma" charset="0"/>
                <a:ea typeface="ＭＳ Ｐゴシック" charset="0"/>
                <a:cs typeface="Arial" charset="0"/>
              </a:rPr>
              <a:t>treshold</a:t>
            </a:r>
            <a:r>
              <a:rPr lang="en-US" sz="1400" dirty="0">
                <a:latin typeface="Tahoma" charset="0"/>
                <a:ea typeface="ＭＳ Ｐゴシック" charset="0"/>
                <a:cs typeface="Arial" charset="0"/>
              </a:rPr>
              <a:t>.</a:t>
            </a:r>
            <a:endParaRPr lang="cs-CZ" sz="1400" dirty="0">
              <a:latin typeface="Tahoma" charset="0"/>
              <a:ea typeface="ＭＳ Ｐゴシック" charset="0"/>
              <a:cs typeface="Arial" charset="0"/>
            </a:endParaRPr>
          </a:p>
        </p:txBody>
      </p:sp>
      <p:pic>
        <p:nvPicPr>
          <p:cNvPr id="746502" name="Picture 6" descr="xrays"/>
          <p:cNvPicPr>
            <a:picLocks noGrp="1" noChangeAspect="1" noChangeArrowheads="1"/>
          </p:cNvPicPr>
          <p:nvPr>
            <p:ph sz="quarter" idx="4294967295"/>
          </p:nvPr>
        </p:nvPicPr>
        <p:blipFill>
          <a:blip r:embed="rId4">
            <a:lum bright="-50000" contrast="50000"/>
            <a:extLst>
              <a:ext uri="{28A0092B-C50C-407E-A947-70E740481C1C}">
                <a14:useLocalDpi xmlns:a14="http://schemas.microsoft.com/office/drawing/2010/main" val="0"/>
              </a:ext>
            </a:extLst>
          </a:blip>
          <a:srcRect/>
          <a:stretch>
            <a:fillRect/>
          </a:stretch>
        </p:blipFill>
        <p:spPr>
          <a:xfrm>
            <a:off x="3457575" y="1692275"/>
            <a:ext cx="2635250" cy="2635250"/>
          </a:xfrm>
          <a:solidFill>
            <a:schemeClr val="accent1"/>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pic>
        <p:nvPicPr>
          <p:cNvPr id="746503" name="Picture 7" descr="beta"/>
          <p:cNvPicPr>
            <a:picLocks noGrp="1" noChangeAspect="1" noChangeArrowheads="1"/>
          </p:cNvPicPr>
          <p:nvPr>
            <p:ph sz="quarter" idx="4294967295"/>
          </p:nvPr>
        </p:nvPicPr>
        <p:blipFill>
          <a:blip r:embed="rId5">
            <a:lum bright="-50000" contrast="50000"/>
            <a:extLst>
              <a:ext uri="{28A0092B-C50C-407E-A947-70E740481C1C}">
                <a14:useLocalDpi xmlns:a14="http://schemas.microsoft.com/office/drawing/2010/main" val="0"/>
              </a:ext>
            </a:extLst>
          </a:blip>
          <a:srcRect/>
          <a:stretch>
            <a:fillRect/>
          </a:stretch>
        </p:blipFill>
        <p:spPr>
          <a:xfrm>
            <a:off x="6211888" y="1692275"/>
            <a:ext cx="2665412" cy="2620963"/>
          </a:xfrm>
          <a:ln>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pic>
        <p:nvPicPr>
          <p:cNvPr id="746501" name="Picture 5"/>
          <p:cNvPicPr>
            <a:picLocks noChangeAspect="1" noChangeArrowheads="1"/>
          </p:cNvPicPr>
          <p:nvPr/>
        </p:nvPicPr>
        <p:blipFill>
          <a:blip r:embed="rId6">
            <a:lum bright="-30000" contrast="40000"/>
            <a:extLst>
              <a:ext uri="{28A0092B-C50C-407E-A947-70E740481C1C}">
                <a14:useLocalDpi xmlns:a14="http://schemas.microsoft.com/office/drawing/2010/main" val="0"/>
              </a:ext>
            </a:extLst>
          </a:blip>
          <a:srcRect l="9225" t="3374" r="7751" b="3847"/>
          <a:stretch>
            <a:fillRect/>
          </a:stretch>
        </p:blipFill>
        <p:spPr bwMode="auto">
          <a:xfrm>
            <a:off x="1685925" y="1692275"/>
            <a:ext cx="1524000" cy="1497013"/>
          </a:xfrm>
          <a:prstGeom prst="rect">
            <a:avLst/>
          </a:prstGeom>
          <a:solidFill>
            <a:srgbClr val="ECD882"/>
          </a:solidFill>
          <a:ln w="12700">
            <a:solidFill>
              <a:srgbClr val="40458C"/>
            </a:solidFill>
            <a:miter lim="800000"/>
            <a:headEnd/>
            <a:tailEnd/>
          </a:ln>
          <a:effectLst/>
          <a:extLst>
            <a:ext uri="{AF507438-7753-43e0-B8FC-AC1667EBCBE1}">
              <a14:hiddenEffects xmlns:a14="http://schemas.microsoft.com/office/drawing/2010/main">
                <a:effectLst>
                  <a:outerShdw blurRad="63500" dist="38099" dir="2700000" algn="ctr" rotWithShape="0">
                    <a:srgbClr val="B7C1EB">
                      <a:alpha val="74997"/>
                    </a:srgbClr>
                  </a:outerShdw>
                </a:effectLst>
              </a14:hiddenEffects>
            </a:ext>
          </a:extLst>
        </p:spPr>
      </p:pic>
      <p:sp>
        <p:nvSpPr>
          <p:cNvPr id="10" name="Obdélník 9"/>
          <p:cNvSpPr/>
          <p:nvPr/>
        </p:nvSpPr>
        <p:spPr bwMode="auto">
          <a:xfrm flipH="1" flipV="1">
            <a:off x="8812212" y="6845299"/>
            <a:ext cx="45719" cy="45719"/>
          </a:xfrm>
          <a:prstGeom prst="rect">
            <a:avLst/>
          </a:prstGeom>
          <a:solidFill>
            <a:srgbClr val="FFFFFF"/>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a:defRPr/>
            </a:pPr>
            <a:endParaRPr lang="cs-CZ">
              <a:cs typeface="+mn-cs"/>
            </a:endParaRPr>
          </a:p>
        </p:txBody>
      </p:sp>
      <p:sp>
        <p:nvSpPr>
          <p:cNvPr id="3" name="Slide Number Placeholder 2"/>
          <p:cNvSpPr>
            <a:spLocks noGrp="1"/>
          </p:cNvSpPr>
          <p:nvPr>
            <p:ph type="sldNum" sz="quarter" idx="10"/>
          </p:nvPr>
        </p:nvSpPr>
        <p:spPr/>
        <p:txBody>
          <a:bodyPr/>
          <a:lstStyle/>
          <a:p>
            <a:pPr>
              <a:defRPr/>
            </a:pPr>
            <a:fld id="{DCF99F4B-C945-7040-BCC5-6B0D07EB820C}" type="slidenum">
              <a:rPr lang="en-US" smtClean="0"/>
              <a:pPr>
                <a:defRPr/>
              </a:pPr>
              <a:t>8</a:t>
            </a:fld>
            <a:endParaRPr lang="en-US" dirty="0"/>
          </a:p>
        </p:txBody>
      </p:sp>
    </p:spTree>
    <p:extLst>
      <p:ext uri="{BB962C8B-B14F-4D97-AF65-F5344CB8AC3E}">
        <p14:creationId xmlns:p14="http://schemas.microsoft.com/office/powerpoint/2010/main" val="10094653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7913" y="183444"/>
            <a:ext cx="6940550" cy="1264356"/>
          </a:xfrm>
        </p:spPr>
        <p:txBody>
          <a:bodyPr/>
          <a:lstStyle/>
          <a:p>
            <a:pPr algn="ctr"/>
            <a:r>
              <a:rPr lang="en-US" sz="2200" dirty="0"/>
              <a:t>Measured radiation map by </a:t>
            </a:r>
            <a:r>
              <a:rPr lang="en-US" sz="2200" dirty="0" err="1"/>
              <a:t>Satram</a:t>
            </a:r>
            <a:r>
              <a:rPr lang="en-US" sz="2200" dirty="0"/>
              <a:t> device in orbit </a:t>
            </a:r>
            <a:r>
              <a:rPr lang="en-US" sz="2000" dirty="0" smtClean="0"/>
              <a:t/>
            </a:r>
            <a:br>
              <a:rPr lang="en-US" sz="2000" dirty="0" smtClean="0"/>
            </a:br>
            <a:r>
              <a:rPr lang="en-US" sz="1800" dirty="0" smtClean="0"/>
              <a:t>around </a:t>
            </a:r>
            <a:r>
              <a:rPr lang="en-US" sz="1800" dirty="0"/>
              <a:t>the Earth at an altitude of 820 km from the earth's surface obtained within 36 days </a:t>
            </a:r>
            <a:r>
              <a:rPr lang="en-US" sz="1800" dirty="0" smtClean="0"/>
              <a:t>from </a:t>
            </a:r>
            <a:r>
              <a:rPr lang="en-US" sz="1800" dirty="0"/>
              <a:t>January 1, 2014 to February 7, </a:t>
            </a:r>
            <a:r>
              <a:rPr lang="en-US" sz="1800" dirty="0" smtClean="0"/>
              <a:t>2014</a:t>
            </a:r>
            <a:r>
              <a:rPr lang="en-US" sz="1800" dirty="0"/>
              <a:t> </a:t>
            </a:r>
            <a:r>
              <a:rPr lang="en-US" sz="1800" dirty="0" smtClean="0"/>
              <a:t>logarithmic scale in </a:t>
            </a:r>
            <a:r>
              <a:rPr lang="en-US" sz="1800" dirty="0" err="1" smtClean="0"/>
              <a:t>μG</a:t>
            </a:r>
            <a:r>
              <a:rPr lang="en-US" sz="1800" dirty="0" smtClean="0"/>
              <a:t>/hr. </a:t>
            </a:r>
            <a:endParaRPr lang="en-US" sz="1800" dirty="0"/>
          </a:p>
        </p:txBody>
      </p:sp>
      <p:sp>
        <p:nvSpPr>
          <p:cNvPr id="4" name="Date Placeholder 3"/>
          <p:cNvSpPr>
            <a:spLocks noGrp="1"/>
          </p:cNvSpPr>
          <p:nvPr>
            <p:ph type="dt" sz="half" idx="11"/>
          </p:nvPr>
        </p:nvSpPr>
        <p:spPr>
          <a:xfrm>
            <a:off x="7938" y="6492876"/>
            <a:ext cx="1069975" cy="365125"/>
          </a:xfrm>
        </p:spPr>
        <p:txBody>
          <a:bodyPr/>
          <a:lstStyle/>
          <a:p>
            <a:pPr>
              <a:defRPr/>
            </a:pPr>
            <a:r>
              <a:rPr lang="cs-CZ" smtClean="0"/>
              <a:t>12.11.2019</a:t>
            </a:r>
            <a:endParaRPr lang="en-US" dirty="0"/>
          </a:p>
        </p:txBody>
      </p:sp>
      <p:sp>
        <p:nvSpPr>
          <p:cNvPr id="5" name="Footer Placeholder 4"/>
          <p:cNvSpPr>
            <a:spLocks noGrp="1"/>
          </p:cNvSpPr>
          <p:nvPr>
            <p:ph type="ftr" sz="quarter" idx="12"/>
          </p:nvPr>
        </p:nvSpPr>
        <p:spPr>
          <a:xfrm>
            <a:off x="1641475" y="6356351"/>
            <a:ext cx="6376988" cy="501650"/>
          </a:xfrm>
        </p:spPr>
        <p:txBody>
          <a:bodyPr/>
          <a:lstStyle/>
          <a:p>
            <a:pPr>
              <a:defRPr/>
            </a:pPr>
            <a:r>
              <a:rPr lang="en-US" smtClean="0"/>
              <a:t>SP, IEEE RT School, 10.-15.2019, Kuala Lumpur, Malaysia</a:t>
            </a:r>
            <a:endParaRPr lang="en-US" dirty="0"/>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762000" y="1447800"/>
            <a:ext cx="7762875" cy="4588017"/>
          </a:xfrm>
          <a:prstGeom prst="rect">
            <a:avLst/>
          </a:prstGeom>
        </p:spPr>
      </p:pic>
      <p:sp>
        <p:nvSpPr>
          <p:cNvPr id="7" name="Slide Number Placeholder 6"/>
          <p:cNvSpPr>
            <a:spLocks noGrp="1"/>
          </p:cNvSpPr>
          <p:nvPr>
            <p:ph type="sldNum" sz="quarter" idx="10"/>
          </p:nvPr>
        </p:nvSpPr>
        <p:spPr/>
        <p:txBody>
          <a:bodyPr/>
          <a:lstStyle/>
          <a:p>
            <a:pPr>
              <a:defRPr/>
            </a:pPr>
            <a:fld id="{285C9746-7C2C-4645-8A10-571D41D8D219}" type="slidenum">
              <a:rPr lang="en-US" smtClean="0"/>
              <a:pPr>
                <a:defRPr/>
              </a:pPr>
              <a:t>80</a:t>
            </a:fld>
            <a:endParaRPr lang="en-US" dirty="0"/>
          </a:p>
        </p:txBody>
      </p:sp>
    </p:spTree>
    <p:extLst>
      <p:ext uri="{BB962C8B-B14F-4D97-AF65-F5344CB8AC3E}">
        <p14:creationId xmlns:p14="http://schemas.microsoft.com/office/powerpoint/2010/main" val="3466481632"/>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ovéPole 5"/>
          <p:cNvSpPr txBox="1"/>
          <p:nvPr/>
        </p:nvSpPr>
        <p:spPr>
          <a:xfrm>
            <a:off x="658695" y="3526769"/>
            <a:ext cx="7776864" cy="646302"/>
          </a:xfrm>
          <a:prstGeom prst="rect">
            <a:avLst/>
          </a:prstGeom>
          <a:noFill/>
        </p:spPr>
        <p:txBody>
          <a:bodyPr wrap="square" lIns="91411" tIns="45706" rIns="91411" bIns="45706" rtlCol="0">
            <a:spAutoFit/>
          </a:bodyPr>
          <a:lstStyle/>
          <a:p>
            <a:pPr algn="just"/>
            <a:r>
              <a:rPr lang="en-GB" sz="1200" b="1" dirty="0"/>
              <a:t>Particle micro-tracker </a:t>
            </a:r>
            <a:r>
              <a:rPr lang="en-GB" sz="1200" b="1" dirty="0" smtClean="0"/>
              <a:t>of </a:t>
            </a:r>
            <a:r>
              <a:rPr lang="en-GB" sz="1200" b="1" dirty="0"/>
              <a:t>a stack of </a:t>
            </a:r>
            <a:r>
              <a:rPr lang="en-GB" sz="1200" b="1" dirty="0" err="1" smtClean="0"/>
              <a:t>Timepix</a:t>
            </a:r>
            <a:r>
              <a:rPr lang="en-GB" sz="1200" b="1" dirty="0" smtClean="0"/>
              <a:t> </a:t>
            </a:r>
            <a:r>
              <a:rPr lang="en-GB" sz="1200" b="1" dirty="0"/>
              <a:t>detector chipboards </a:t>
            </a:r>
            <a:r>
              <a:rPr lang="en-GB" sz="1200" b="1" dirty="0" smtClean="0"/>
              <a:t>with common motherboard </a:t>
            </a:r>
            <a:r>
              <a:rPr lang="en-GB" sz="1200" b="1" dirty="0"/>
              <a:t>and </a:t>
            </a:r>
            <a:r>
              <a:rPr lang="en-GB" sz="1200" b="1" dirty="0" smtClean="0"/>
              <a:t>single integrated R/O interface (</a:t>
            </a:r>
            <a:r>
              <a:rPr lang="en-GB" sz="1200" b="1" dirty="0"/>
              <a:t>left). Illustration of </a:t>
            </a:r>
            <a:r>
              <a:rPr lang="en-GB" sz="1200" b="1" dirty="0" smtClean="0"/>
              <a:t>particle </a:t>
            </a:r>
            <a:r>
              <a:rPr lang="en-GB" sz="1200" b="1" dirty="0"/>
              <a:t>telescope on two pixelated sensors </a:t>
            </a:r>
            <a:r>
              <a:rPr lang="en-GB" sz="1200" b="1" dirty="0" smtClean="0"/>
              <a:t>determining </a:t>
            </a:r>
            <a:r>
              <a:rPr lang="en-GB" sz="1200" b="1" dirty="0"/>
              <a:t>the direction of </a:t>
            </a:r>
            <a:r>
              <a:rPr lang="en-GB" sz="1200" b="1" dirty="0" err="1" smtClean="0"/>
              <a:t>partcle</a:t>
            </a:r>
            <a:r>
              <a:rPr lang="en-GB" sz="1200" b="1" dirty="0" smtClean="0"/>
              <a:t> flight (</a:t>
            </a:r>
            <a:r>
              <a:rPr lang="en-GB" sz="1200" b="1" dirty="0"/>
              <a:t>middle) </a:t>
            </a:r>
            <a:r>
              <a:rPr lang="en-GB" sz="1200" b="1" dirty="0" smtClean="0"/>
              <a:t>providing spatial </a:t>
            </a:r>
            <a:r>
              <a:rPr lang="en-GB" sz="1200" b="1" dirty="0"/>
              <a:t>visualization of </a:t>
            </a:r>
            <a:r>
              <a:rPr lang="en-GB" sz="1200" b="1" dirty="0" smtClean="0"/>
              <a:t>particle trajectories </a:t>
            </a:r>
            <a:r>
              <a:rPr lang="en-GB" sz="1050" b="1" dirty="0" smtClean="0"/>
              <a:t>(</a:t>
            </a:r>
            <a:r>
              <a:rPr lang="en-GB" sz="1050" b="1" dirty="0"/>
              <a:t>right).</a:t>
            </a:r>
            <a:endParaRPr lang="cs-CZ" sz="1050" dirty="0">
              <a:latin typeface="Comic Sans MS" pitchFamily="66" charset="0"/>
            </a:endParaRPr>
          </a:p>
        </p:txBody>
      </p:sp>
      <p:pic>
        <p:nvPicPr>
          <p:cNvPr id="1044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548" y="4077072"/>
            <a:ext cx="7770892" cy="2107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ovéPole 9"/>
          <p:cNvSpPr txBox="1"/>
          <p:nvPr/>
        </p:nvSpPr>
        <p:spPr>
          <a:xfrm>
            <a:off x="658694" y="6138831"/>
            <a:ext cx="8016725" cy="461637"/>
          </a:xfrm>
          <a:prstGeom prst="rect">
            <a:avLst/>
          </a:prstGeom>
          <a:noFill/>
        </p:spPr>
        <p:txBody>
          <a:bodyPr wrap="square" lIns="91411" tIns="45706" rIns="91411" bIns="45706" rtlCol="0">
            <a:spAutoFit/>
          </a:bodyPr>
          <a:lstStyle/>
          <a:p>
            <a:pPr algn="just"/>
            <a:r>
              <a:rPr lang="en-GB" sz="1200" b="1" dirty="0"/>
              <a:t>Timepix µ-tracker for the RISESAT satellite consisting of two separate devices with synchronized operation. </a:t>
            </a:r>
            <a:r>
              <a:rPr lang="en-GB" sz="1200" b="1" dirty="0" err="1" smtClean="0"/>
              <a:t>Spacewire</a:t>
            </a:r>
            <a:r>
              <a:rPr lang="en-GB" sz="1200" b="1" dirty="0"/>
              <a:t> </a:t>
            </a:r>
            <a:r>
              <a:rPr lang="en-GB" sz="1200" b="1" dirty="0" smtClean="0"/>
              <a:t>interface (</a:t>
            </a:r>
            <a:r>
              <a:rPr lang="en-GB" sz="1200" b="1" dirty="0"/>
              <a:t>a), payload engineering model (b) and its position in the 50 Kg micro-satellite (c).</a:t>
            </a:r>
            <a:endParaRPr lang="cs-CZ" sz="1200" dirty="0">
              <a:latin typeface="Comic Sans MS" pitchFamily="66" charset="0"/>
            </a:endParaRPr>
          </a:p>
        </p:txBody>
      </p:sp>
      <p:pic>
        <p:nvPicPr>
          <p:cNvPr id="1075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2456" y="1340768"/>
            <a:ext cx="7583103" cy="2140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4248" y="332656"/>
            <a:ext cx="1150121" cy="4768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itle 1"/>
          <p:cNvSpPr>
            <a:spLocks noGrp="1"/>
          </p:cNvSpPr>
          <p:nvPr>
            <p:ph type="title"/>
          </p:nvPr>
        </p:nvSpPr>
        <p:spPr>
          <a:xfrm>
            <a:off x="-532642" y="163689"/>
            <a:ext cx="10161660" cy="920964"/>
          </a:xfrm>
        </p:spPr>
        <p:txBody>
          <a:bodyPr/>
          <a:lstStyle/>
          <a:p>
            <a:pPr algn="ctr"/>
            <a:r>
              <a:rPr lang="en-US" sz="2800" dirty="0" smtClean="0">
                <a:solidFill>
                  <a:srgbClr val="FF0000"/>
                </a:solidFill>
              </a:rPr>
              <a:t>RISESAT</a:t>
            </a:r>
            <a:br>
              <a:rPr lang="en-US" sz="2800" dirty="0" smtClean="0">
                <a:solidFill>
                  <a:srgbClr val="FF0000"/>
                </a:solidFill>
              </a:rPr>
            </a:br>
            <a:r>
              <a:rPr lang="en-US" sz="1800" dirty="0" smtClean="0"/>
              <a:t>(R</a:t>
            </a:r>
            <a:r>
              <a:rPr lang="en-US" sz="1800" dirty="0" smtClean="0"/>
              <a:t>apid </a:t>
            </a:r>
            <a:r>
              <a:rPr lang="en-US" sz="1800" dirty="0" smtClean="0"/>
              <a:t>International Experimental </a:t>
            </a:r>
            <a:r>
              <a:rPr lang="en-US" sz="1800" dirty="0" smtClean="0"/>
              <a:t>Satellite) </a:t>
            </a:r>
            <a:r>
              <a:rPr lang="en-US" sz="1800" dirty="0" smtClean="0"/>
              <a:t/>
            </a:r>
            <a:br>
              <a:rPr lang="en-US" sz="1800" dirty="0" smtClean="0"/>
            </a:br>
            <a:r>
              <a:rPr lang="en-US" sz="1800" dirty="0" smtClean="0"/>
              <a:t>Timepix </a:t>
            </a:r>
            <a:r>
              <a:rPr lang="en-US" sz="1800" dirty="0"/>
              <a:t>particle </a:t>
            </a:r>
            <a:r>
              <a:rPr lang="en-US" sz="1800" dirty="0" smtClean="0"/>
              <a:t>µ-tracker particle </a:t>
            </a:r>
            <a:r>
              <a:rPr lang="en-US" sz="1800" dirty="0" smtClean="0"/>
              <a:t>telescope </a:t>
            </a:r>
            <a:r>
              <a:rPr lang="mr-IN" sz="1800" dirty="0" smtClean="0"/>
              <a:t>–</a:t>
            </a:r>
            <a:r>
              <a:rPr lang="en-US" sz="1800" dirty="0" smtClean="0"/>
              <a:t> launched on Feb 2019</a:t>
            </a:r>
            <a:endParaRPr lang="cs-CZ" sz="1800" dirty="0" smtClean="0"/>
          </a:p>
        </p:txBody>
      </p:sp>
      <p:sp>
        <p:nvSpPr>
          <p:cNvPr id="2" name="Date Placeholder 1"/>
          <p:cNvSpPr>
            <a:spLocks noGrp="1"/>
          </p:cNvSpPr>
          <p:nvPr>
            <p:ph type="dt" sz="half" idx="11"/>
          </p:nvPr>
        </p:nvSpPr>
        <p:spPr>
          <a:xfrm>
            <a:off x="0" y="6524801"/>
            <a:ext cx="1069975" cy="365125"/>
          </a:xfrm>
        </p:spPr>
        <p:txBody>
          <a:bodyPr/>
          <a:lstStyle/>
          <a:p>
            <a:pPr>
              <a:defRPr/>
            </a:pPr>
            <a:r>
              <a:rPr lang="cs-CZ" smtClean="0"/>
              <a:t>12.11.2019</a:t>
            </a:r>
            <a:endParaRPr lang="en-US" dirty="0"/>
          </a:p>
        </p:txBody>
      </p:sp>
      <p:sp>
        <p:nvSpPr>
          <p:cNvPr id="3" name="Footer Placeholder 2"/>
          <p:cNvSpPr>
            <a:spLocks noGrp="1"/>
          </p:cNvSpPr>
          <p:nvPr>
            <p:ph type="ftr" sz="quarter" idx="12"/>
          </p:nvPr>
        </p:nvSpPr>
        <p:spPr>
          <a:xfrm>
            <a:off x="1069975" y="6470650"/>
            <a:ext cx="7213247" cy="501650"/>
          </a:xfrm>
        </p:spPr>
        <p:txBody>
          <a:bodyPr/>
          <a:lstStyle/>
          <a:p>
            <a:pPr>
              <a:defRPr/>
            </a:pPr>
            <a:r>
              <a:rPr lang="en-US" smtClean="0"/>
              <a:t>SP, IEEE RT School, 10.-15.2019, Kuala Lumpur, Malaysia</a:t>
            </a:r>
            <a:endParaRPr lang="en-US" dirty="0"/>
          </a:p>
        </p:txBody>
      </p:sp>
      <p:sp>
        <p:nvSpPr>
          <p:cNvPr id="4" name="Slide Number Placeholder 3"/>
          <p:cNvSpPr>
            <a:spLocks noGrp="1"/>
          </p:cNvSpPr>
          <p:nvPr>
            <p:ph type="sldNum" sz="quarter" idx="10"/>
          </p:nvPr>
        </p:nvSpPr>
        <p:spPr/>
        <p:txBody>
          <a:bodyPr/>
          <a:lstStyle/>
          <a:p>
            <a:pPr>
              <a:defRPr/>
            </a:pPr>
            <a:fld id="{DCF99F4B-C945-7040-BCC5-6B0D07EB820C}" type="slidenum">
              <a:rPr lang="en-US" smtClean="0"/>
              <a:pPr>
                <a:defRPr/>
              </a:pPr>
              <a:t>81</a:t>
            </a:fld>
            <a:endParaRPr lang="en-US" dirty="0"/>
          </a:p>
        </p:txBody>
      </p:sp>
    </p:spTree>
    <p:extLst>
      <p:ext uri="{BB962C8B-B14F-4D97-AF65-F5344CB8AC3E}">
        <p14:creationId xmlns:p14="http://schemas.microsoft.com/office/powerpoint/2010/main" val="4279990484"/>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1578" y="430293"/>
            <a:ext cx="7543977" cy="1143000"/>
          </a:xfrm>
        </p:spPr>
        <p:txBody>
          <a:bodyPr/>
          <a:lstStyle/>
          <a:p>
            <a:pPr algn="ctr"/>
            <a:r>
              <a:rPr lang="en-US" sz="2400" dirty="0" smtClean="0"/>
              <a:t>Timepix3 for coincidence gamma ray spectroscopy </a:t>
            </a:r>
            <a:r>
              <a:rPr lang="en-US" sz="2400" dirty="0" smtClean="0">
                <a:solidFill>
                  <a:srgbClr val="0000FF"/>
                </a:solidFill>
              </a:rPr>
              <a:t>PET </a:t>
            </a:r>
            <a:r>
              <a:rPr lang="mr-IN" sz="2400" dirty="0" smtClean="0">
                <a:solidFill>
                  <a:srgbClr val="0000FF"/>
                </a:solidFill>
              </a:rPr>
              <a:t>–</a:t>
            </a:r>
            <a:r>
              <a:rPr lang="en-US" sz="2400" dirty="0" smtClean="0">
                <a:solidFill>
                  <a:srgbClr val="0000FF"/>
                </a:solidFill>
              </a:rPr>
              <a:t> with TPX3 </a:t>
            </a:r>
            <a:r>
              <a:rPr lang="en-US" sz="2400" dirty="0" err="1" smtClean="0">
                <a:solidFill>
                  <a:srgbClr val="0000FF"/>
                </a:solidFill>
              </a:rPr>
              <a:t>CdTe</a:t>
            </a:r>
            <a:r>
              <a:rPr lang="en-US" sz="2400" dirty="0" smtClean="0">
                <a:solidFill>
                  <a:srgbClr val="0000FF"/>
                </a:solidFill>
              </a:rPr>
              <a:t> detectors</a:t>
            </a:r>
            <a:r>
              <a:rPr lang="en-US" sz="2400" dirty="0">
                <a:solidFill>
                  <a:srgbClr val="0000FF"/>
                </a:solidFill>
              </a:rPr>
              <a:t/>
            </a:r>
            <a:br>
              <a:rPr lang="en-US" sz="2400" dirty="0">
                <a:solidFill>
                  <a:srgbClr val="0000FF"/>
                </a:solidFill>
              </a:rPr>
            </a:br>
            <a:r>
              <a:rPr lang="en-US" sz="2400" dirty="0" smtClean="0"/>
              <a:t>       </a:t>
            </a:r>
            <a:r>
              <a:rPr lang="en-US" sz="2400" dirty="0" smtClean="0"/>
              <a:t>    </a:t>
            </a:r>
            <a:r>
              <a:rPr lang="en-US" sz="2800" dirty="0" smtClean="0"/>
              <a:t>                       </a:t>
            </a:r>
            <a:r>
              <a:rPr lang="en-US" sz="1600" dirty="0" smtClean="0"/>
              <a:t>D. </a:t>
            </a:r>
            <a:r>
              <a:rPr lang="en-US" sz="1600" dirty="0" err="1" smtClean="0"/>
              <a:t>Tureček</a:t>
            </a:r>
            <a:r>
              <a:rPr lang="en-US" sz="1600" dirty="0" smtClean="0"/>
              <a:t> </a:t>
            </a:r>
            <a:r>
              <a:rPr lang="en-US" sz="1600" dirty="0" err="1" smtClean="0"/>
              <a:t>et.al</a:t>
            </a:r>
            <a:r>
              <a:rPr lang="en-US" sz="1600" dirty="0" smtClean="0"/>
              <a:t>.: NIMA 895 (2018) 84-89</a:t>
            </a:r>
            <a:endParaRPr lang="en-US" sz="1600" dirty="0"/>
          </a:p>
        </p:txBody>
      </p:sp>
      <p:sp>
        <p:nvSpPr>
          <p:cNvPr id="4" name="Date Placeholder 3"/>
          <p:cNvSpPr>
            <a:spLocks noGrp="1"/>
          </p:cNvSpPr>
          <p:nvPr>
            <p:ph type="dt" sz="half" idx="11"/>
          </p:nvPr>
        </p:nvSpPr>
        <p:spPr>
          <a:xfrm>
            <a:off x="7938" y="6485114"/>
            <a:ext cx="1069975" cy="365125"/>
          </a:xfrm>
        </p:spPr>
        <p:txBody>
          <a:bodyPr/>
          <a:lstStyle/>
          <a:p>
            <a:pPr>
              <a:defRPr/>
            </a:pPr>
            <a:r>
              <a:rPr lang="cs-CZ" smtClean="0">
                <a:solidFill>
                  <a:srgbClr val="40458C">
                    <a:tint val="75000"/>
                  </a:srgbClr>
                </a:solidFill>
              </a:rPr>
              <a:t>12.11.2019</a:t>
            </a:r>
            <a:endParaRPr lang="en-US" dirty="0">
              <a:solidFill>
                <a:srgbClr val="40458C">
                  <a:tint val="75000"/>
                </a:srgbClr>
              </a:solidFill>
            </a:endParaRPr>
          </a:p>
        </p:txBody>
      </p:sp>
      <p:sp>
        <p:nvSpPr>
          <p:cNvPr id="5" name="Footer Placeholder 4"/>
          <p:cNvSpPr>
            <a:spLocks noGrp="1"/>
          </p:cNvSpPr>
          <p:nvPr>
            <p:ph type="ftr" sz="quarter" idx="12"/>
          </p:nvPr>
        </p:nvSpPr>
        <p:spPr>
          <a:xfrm>
            <a:off x="1641476" y="6589889"/>
            <a:ext cx="5555192" cy="131586"/>
          </a:xfrm>
        </p:spPr>
        <p:txBody>
          <a:bodyPr/>
          <a:lstStyle/>
          <a:p>
            <a:pPr>
              <a:defRPr/>
            </a:pPr>
            <a:r>
              <a:rPr lang="en-US" dirty="0" smtClean="0">
                <a:solidFill>
                  <a:srgbClr val="40458C">
                    <a:tint val="75000"/>
                  </a:srgbClr>
                </a:solidFill>
              </a:rPr>
              <a:t>SP, IEEE RT School, 10.-15.2019, Kuala Lumpur, Malaysia</a:t>
            </a:r>
            <a:endParaRPr lang="en-US" dirty="0">
              <a:solidFill>
                <a:srgbClr val="40458C">
                  <a:tint val="75000"/>
                </a:srgbClr>
              </a:solidFill>
            </a:endParaRPr>
          </a:p>
        </p:txBody>
      </p:sp>
      <p:pic>
        <p:nvPicPr>
          <p:cNvPr id="6" name="Picture 5" descr="PET-scheme-Turecek.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1444" y="1598790"/>
            <a:ext cx="5762166" cy="2366432"/>
          </a:xfrm>
          <a:prstGeom prst="rect">
            <a:avLst/>
          </a:prstGeom>
        </p:spPr>
      </p:pic>
      <p:pic>
        <p:nvPicPr>
          <p:cNvPr id="7" name="Picture 6" descr="PET-image-of-tub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1947" y="1573293"/>
            <a:ext cx="2023941" cy="2391930"/>
          </a:xfrm>
          <a:prstGeom prst="rect">
            <a:avLst/>
          </a:prstGeom>
        </p:spPr>
      </p:pic>
      <p:pic>
        <p:nvPicPr>
          <p:cNvPr id="9" name="Picture 8" descr="PET-511-spectrum+profile-tub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7913" y="3932782"/>
            <a:ext cx="7651749" cy="2642996"/>
          </a:xfrm>
          <a:prstGeom prst="rect">
            <a:avLst/>
          </a:prstGeom>
        </p:spPr>
      </p:pic>
      <p:sp>
        <p:nvSpPr>
          <p:cNvPr id="3" name="Slide Number Placeholder 2"/>
          <p:cNvSpPr>
            <a:spLocks noGrp="1"/>
          </p:cNvSpPr>
          <p:nvPr>
            <p:ph type="sldNum" sz="quarter" idx="10"/>
          </p:nvPr>
        </p:nvSpPr>
        <p:spPr/>
        <p:txBody>
          <a:bodyPr/>
          <a:lstStyle/>
          <a:p>
            <a:pPr>
              <a:defRPr/>
            </a:pPr>
            <a:fld id="{285C9746-7C2C-4645-8A10-571D41D8D219}" type="slidenum">
              <a:rPr lang="en-US" smtClean="0"/>
              <a:pPr>
                <a:defRPr/>
              </a:pPr>
              <a:t>82</a:t>
            </a:fld>
            <a:endParaRPr lang="en-US" dirty="0"/>
          </a:p>
        </p:txBody>
      </p:sp>
    </p:spTree>
    <p:extLst>
      <p:ext uri="{BB962C8B-B14F-4D97-AF65-F5344CB8AC3E}">
        <p14:creationId xmlns:p14="http://schemas.microsoft.com/office/powerpoint/2010/main" val="4172223166"/>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1510" y="163689"/>
            <a:ext cx="7862711" cy="1143000"/>
          </a:xfrm>
        </p:spPr>
        <p:txBody>
          <a:bodyPr/>
          <a:lstStyle/>
          <a:p>
            <a:pPr algn="ctr"/>
            <a:r>
              <a:rPr lang="en-US" sz="2400" dirty="0"/>
              <a:t>Timepix3 for coincidence gamma ray spectroscopy </a:t>
            </a:r>
            <a:r>
              <a:rPr lang="en-US" sz="2400" dirty="0" smtClean="0"/>
              <a:t/>
            </a:r>
            <a:br>
              <a:rPr lang="en-US" sz="2400" dirty="0" smtClean="0"/>
            </a:br>
            <a:r>
              <a:rPr lang="en-US" sz="2600" dirty="0" smtClean="0">
                <a:solidFill>
                  <a:srgbClr val="0000FF"/>
                </a:solidFill>
              </a:rPr>
              <a:t>Compton camera with </a:t>
            </a:r>
            <a:r>
              <a:rPr lang="en-US" sz="2600" dirty="0" err="1" smtClean="0">
                <a:solidFill>
                  <a:srgbClr val="0000FF"/>
                </a:solidFill>
              </a:rPr>
              <a:t>CdTe</a:t>
            </a:r>
            <a:r>
              <a:rPr lang="en-US" sz="2600" dirty="0" smtClean="0">
                <a:solidFill>
                  <a:srgbClr val="0000FF"/>
                </a:solidFill>
              </a:rPr>
              <a:t> and Si detectors</a:t>
            </a:r>
            <a:r>
              <a:rPr lang="en-US" sz="1600" dirty="0"/>
              <a:t/>
            </a:r>
            <a:br>
              <a:rPr lang="en-US" sz="1600" dirty="0"/>
            </a:br>
            <a:r>
              <a:rPr lang="en-US" sz="1600" dirty="0" smtClean="0"/>
              <a:t>                                                              </a:t>
            </a:r>
            <a:r>
              <a:rPr lang="en-US" sz="1600" dirty="0" smtClean="0"/>
              <a:t>D. </a:t>
            </a:r>
            <a:r>
              <a:rPr lang="en-US" sz="1600" dirty="0" err="1" smtClean="0"/>
              <a:t>Tureček</a:t>
            </a:r>
            <a:r>
              <a:rPr lang="en-US" sz="1600" dirty="0" smtClean="0"/>
              <a:t> </a:t>
            </a:r>
            <a:r>
              <a:rPr lang="en-US" sz="1600" dirty="0" err="1" smtClean="0"/>
              <a:t>et.al</a:t>
            </a:r>
            <a:r>
              <a:rPr lang="en-US" sz="1600" dirty="0" smtClean="0"/>
              <a:t>.: 2018 JINST 13 C11022</a:t>
            </a:r>
            <a:endParaRPr lang="en-US" sz="1600" dirty="0"/>
          </a:p>
        </p:txBody>
      </p:sp>
      <p:sp>
        <p:nvSpPr>
          <p:cNvPr id="4" name="Date Placeholder 3"/>
          <p:cNvSpPr>
            <a:spLocks noGrp="1"/>
          </p:cNvSpPr>
          <p:nvPr>
            <p:ph type="dt" sz="half" idx="11"/>
          </p:nvPr>
        </p:nvSpPr>
        <p:spPr/>
        <p:txBody>
          <a:bodyPr/>
          <a:lstStyle/>
          <a:p>
            <a:pPr>
              <a:defRPr/>
            </a:pPr>
            <a:r>
              <a:rPr lang="cs-CZ" smtClean="0">
                <a:solidFill>
                  <a:srgbClr val="40458C">
                    <a:tint val="75000"/>
                  </a:srgbClr>
                </a:solidFill>
              </a:rPr>
              <a:t>12.11.2019</a:t>
            </a:r>
            <a:endParaRPr lang="en-US" dirty="0">
              <a:solidFill>
                <a:srgbClr val="40458C">
                  <a:tint val="75000"/>
                </a:srgbClr>
              </a:solidFill>
            </a:endParaRPr>
          </a:p>
        </p:txBody>
      </p:sp>
      <p:sp>
        <p:nvSpPr>
          <p:cNvPr id="5" name="Footer Placeholder 4"/>
          <p:cNvSpPr>
            <a:spLocks noGrp="1"/>
          </p:cNvSpPr>
          <p:nvPr>
            <p:ph type="ftr" sz="quarter" idx="12"/>
          </p:nvPr>
        </p:nvSpPr>
        <p:spPr/>
        <p:txBody>
          <a:bodyPr/>
          <a:lstStyle/>
          <a:p>
            <a:pPr>
              <a:defRPr/>
            </a:pPr>
            <a:r>
              <a:rPr lang="en-US" smtClean="0">
                <a:solidFill>
                  <a:srgbClr val="40458C">
                    <a:tint val="75000"/>
                  </a:srgbClr>
                </a:solidFill>
              </a:rPr>
              <a:t>SP, IEEE RT School, 10.-15.2019, Kuala Lumpur, Malaysia</a:t>
            </a:r>
            <a:endParaRPr lang="en-US" dirty="0">
              <a:solidFill>
                <a:srgbClr val="40458C">
                  <a:tint val="75000"/>
                </a:srgbClr>
              </a:solidFill>
            </a:endParaRPr>
          </a:p>
        </p:txBody>
      </p:sp>
      <p:pic>
        <p:nvPicPr>
          <p:cNvPr id="9" name="Picture 8" descr="Compton-camera-schem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6778" y="1590322"/>
            <a:ext cx="3626555" cy="2032582"/>
          </a:xfrm>
          <a:prstGeom prst="rect">
            <a:avLst/>
          </a:prstGeom>
        </p:spPr>
      </p:pic>
      <p:pic>
        <p:nvPicPr>
          <p:cNvPr id="10" name="Picture 9" descr="57Co-spectr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5175" y="1590322"/>
            <a:ext cx="3665714" cy="2167795"/>
          </a:xfrm>
          <a:prstGeom prst="rect">
            <a:avLst/>
          </a:prstGeom>
        </p:spPr>
      </p:pic>
      <p:pic>
        <p:nvPicPr>
          <p:cNvPr id="11" name="Picture 10" descr="Source-position-reconstructio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1511" y="3762350"/>
            <a:ext cx="3982156" cy="2264551"/>
          </a:xfrm>
          <a:prstGeom prst="rect">
            <a:avLst/>
          </a:prstGeom>
        </p:spPr>
      </p:pic>
      <p:pic>
        <p:nvPicPr>
          <p:cNvPr id="12" name="Picture 11" descr="Reconstruction-experimental.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02111" y="3762350"/>
            <a:ext cx="2286000" cy="2603500"/>
          </a:xfrm>
          <a:prstGeom prst="rect">
            <a:avLst/>
          </a:prstGeom>
        </p:spPr>
      </p:pic>
      <p:sp>
        <p:nvSpPr>
          <p:cNvPr id="3" name="Slide Number Placeholder 2"/>
          <p:cNvSpPr>
            <a:spLocks noGrp="1"/>
          </p:cNvSpPr>
          <p:nvPr>
            <p:ph type="sldNum" sz="quarter" idx="10"/>
          </p:nvPr>
        </p:nvSpPr>
        <p:spPr/>
        <p:txBody>
          <a:bodyPr/>
          <a:lstStyle/>
          <a:p>
            <a:pPr>
              <a:defRPr/>
            </a:pPr>
            <a:fld id="{285C9746-7C2C-4645-8A10-571D41D8D219}" type="slidenum">
              <a:rPr lang="en-US" smtClean="0"/>
              <a:pPr>
                <a:defRPr/>
              </a:pPr>
              <a:t>83</a:t>
            </a:fld>
            <a:endParaRPr lang="en-US" dirty="0"/>
          </a:p>
        </p:txBody>
      </p:sp>
    </p:spTree>
    <p:extLst>
      <p:ext uri="{BB962C8B-B14F-4D97-AF65-F5344CB8AC3E}">
        <p14:creationId xmlns:p14="http://schemas.microsoft.com/office/powerpoint/2010/main" val="213825011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bwMode="auto">
          <a:xfrm>
            <a:off x="1024786" y="-132556"/>
            <a:ext cx="4571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anchor="b"/>
          <a:lst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charset="0"/>
                <a:ea typeface="ＭＳ Ｐゴシック" charset="0"/>
                <a:cs typeface="Arial" charset="0"/>
              </a:defRPr>
            </a:lvl2pPr>
            <a:lvl3pPr algn="l" rtl="0" eaLnBrk="0" fontAlgn="base" hangingPunct="0">
              <a:spcBef>
                <a:spcPct val="0"/>
              </a:spcBef>
              <a:spcAft>
                <a:spcPct val="0"/>
              </a:spcAft>
              <a:defRPr sz="4400">
                <a:solidFill>
                  <a:schemeClr val="tx2"/>
                </a:solidFill>
                <a:latin typeface="Tahoma" charset="0"/>
                <a:ea typeface="ＭＳ Ｐゴシック" charset="0"/>
                <a:cs typeface="Arial" charset="0"/>
              </a:defRPr>
            </a:lvl3pPr>
            <a:lvl4pPr algn="l" rtl="0" eaLnBrk="0" fontAlgn="base" hangingPunct="0">
              <a:spcBef>
                <a:spcPct val="0"/>
              </a:spcBef>
              <a:spcAft>
                <a:spcPct val="0"/>
              </a:spcAft>
              <a:defRPr sz="4400">
                <a:solidFill>
                  <a:schemeClr val="tx2"/>
                </a:solidFill>
                <a:latin typeface="Tahoma" charset="0"/>
                <a:ea typeface="ＭＳ Ｐゴシック" charset="0"/>
                <a:cs typeface="Arial" charset="0"/>
              </a:defRPr>
            </a:lvl4pPr>
            <a:lvl5pPr algn="l" rtl="0" eaLnBrk="0" fontAlgn="base" hangingPunct="0">
              <a:spcBef>
                <a:spcPct val="0"/>
              </a:spcBef>
              <a:spcAft>
                <a:spcPct val="0"/>
              </a:spcAft>
              <a:defRPr sz="4400">
                <a:solidFill>
                  <a:schemeClr val="tx2"/>
                </a:solidFill>
                <a:latin typeface="Tahoma" charset="0"/>
                <a:ea typeface="ＭＳ Ｐゴシック" charset="0"/>
                <a:cs typeface="Arial" charset="0"/>
              </a:defRPr>
            </a:lvl5pPr>
            <a:lvl6pPr marL="457200" algn="l" rtl="0" fontAlgn="base">
              <a:spcBef>
                <a:spcPct val="0"/>
              </a:spcBef>
              <a:spcAft>
                <a:spcPct val="0"/>
              </a:spcAft>
              <a:defRPr sz="4400">
                <a:solidFill>
                  <a:schemeClr val="tx2"/>
                </a:solidFill>
                <a:latin typeface="Tahoma" charset="0"/>
                <a:ea typeface="ＭＳ Ｐゴシック" charset="0"/>
                <a:cs typeface="Arial" charset="0"/>
              </a:defRPr>
            </a:lvl6pPr>
            <a:lvl7pPr marL="914400" algn="l" rtl="0" fontAlgn="base">
              <a:spcBef>
                <a:spcPct val="0"/>
              </a:spcBef>
              <a:spcAft>
                <a:spcPct val="0"/>
              </a:spcAft>
              <a:defRPr sz="4400">
                <a:solidFill>
                  <a:schemeClr val="tx2"/>
                </a:solidFill>
                <a:latin typeface="Tahoma" charset="0"/>
                <a:ea typeface="ＭＳ Ｐゴシック" charset="0"/>
                <a:cs typeface="Arial" charset="0"/>
              </a:defRPr>
            </a:lvl7pPr>
            <a:lvl8pPr marL="1371600" algn="l" rtl="0" fontAlgn="base">
              <a:spcBef>
                <a:spcPct val="0"/>
              </a:spcBef>
              <a:spcAft>
                <a:spcPct val="0"/>
              </a:spcAft>
              <a:defRPr sz="4400">
                <a:solidFill>
                  <a:schemeClr val="tx2"/>
                </a:solidFill>
                <a:latin typeface="Tahoma" charset="0"/>
                <a:ea typeface="ＭＳ Ｐゴシック" charset="0"/>
                <a:cs typeface="Arial" charset="0"/>
              </a:defRPr>
            </a:lvl8pPr>
            <a:lvl9pPr marL="1828800" algn="l" rtl="0" fontAlgn="base">
              <a:spcBef>
                <a:spcPct val="0"/>
              </a:spcBef>
              <a:spcAft>
                <a:spcPct val="0"/>
              </a:spcAft>
              <a:defRPr sz="4400">
                <a:solidFill>
                  <a:schemeClr val="tx2"/>
                </a:solidFill>
                <a:latin typeface="Tahoma" charset="0"/>
                <a:ea typeface="ＭＳ Ｐゴシック" charset="0"/>
                <a:cs typeface="Arial" charset="0"/>
              </a:defRPr>
            </a:lvl9pPr>
          </a:lstStyle>
          <a:p>
            <a:pPr algn="ctr">
              <a:defRPr/>
            </a:pPr>
            <a:endParaRPr lang="cs-CZ" sz="4800" b="1" dirty="0">
              <a:solidFill>
                <a:srgbClr val="800000"/>
              </a:solidFill>
              <a:latin typeface="Times New Roman"/>
            </a:endParaRPr>
          </a:p>
        </p:txBody>
      </p:sp>
      <p:sp>
        <p:nvSpPr>
          <p:cNvPr id="8" name="Text Box 5"/>
          <p:cNvSpPr txBox="1">
            <a:spLocks noChangeArrowheads="1"/>
          </p:cNvSpPr>
          <p:nvPr/>
        </p:nvSpPr>
        <p:spPr bwMode="auto">
          <a:xfrm>
            <a:off x="563743" y="1563740"/>
            <a:ext cx="8340370" cy="52322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squar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algn="ctr" eaLnBrk="0" fontAlgn="base" hangingPunct="0">
              <a:spcBef>
                <a:spcPct val="0"/>
              </a:spcBef>
              <a:spcAft>
                <a:spcPct val="0"/>
              </a:spcAft>
              <a:defRPr>
                <a:solidFill>
                  <a:schemeClr val="tx1"/>
                </a:solidFill>
                <a:latin typeface="Arial" charset="0"/>
                <a:ea typeface="ＭＳ Ｐゴシック" charset="0"/>
              </a:defRPr>
            </a:lvl6pPr>
            <a:lvl7pPr marL="2971800" indent="-228600" algn="ctr" eaLnBrk="0" fontAlgn="base" hangingPunct="0">
              <a:spcBef>
                <a:spcPct val="0"/>
              </a:spcBef>
              <a:spcAft>
                <a:spcPct val="0"/>
              </a:spcAft>
              <a:defRPr>
                <a:solidFill>
                  <a:schemeClr val="tx1"/>
                </a:solidFill>
                <a:latin typeface="Arial" charset="0"/>
                <a:ea typeface="ＭＳ Ｐゴシック" charset="0"/>
              </a:defRPr>
            </a:lvl7pPr>
            <a:lvl8pPr marL="3429000" indent="-228600" algn="ctr" eaLnBrk="0" fontAlgn="base" hangingPunct="0">
              <a:spcBef>
                <a:spcPct val="0"/>
              </a:spcBef>
              <a:spcAft>
                <a:spcPct val="0"/>
              </a:spcAft>
              <a:defRPr>
                <a:solidFill>
                  <a:schemeClr val="tx1"/>
                </a:solidFill>
                <a:latin typeface="Arial" charset="0"/>
                <a:ea typeface="ＭＳ Ｐゴシック" charset="0"/>
              </a:defRPr>
            </a:lvl8pPr>
            <a:lvl9pPr marL="3886200" indent="-228600" algn="ctr" eaLnBrk="0" fontAlgn="base" hangingPunct="0">
              <a:spcBef>
                <a:spcPct val="0"/>
              </a:spcBef>
              <a:spcAft>
                <a:spcPct val="0"/>
              </a:spcAft>
              <a:defRPr>
                <a:solidFill>
                  <a:schemeClr val="tx1"/>
                </a:solidFill>
                <a:latin typeface="Arial" charset="0"/>
                <a:ea typeface="ＭＳ Ｐゴシック" charset="0"/>
              </a:defRPr>
            </a:lvl9pPr>
          </a:lstStyle>
          <a:p>
            <a:pPr algn="just">
              <a:spcAft>
                <a:spcPts val="600"/>
              </a:spcAft>
              <a:defRPr/>
            </a:pPr>
            <a:r>
              <a:rPr lang="en-US" sz="1600" dirty="0">
                <a:solidFill>
                  <a:srgbClr val="0000FF"/>
                </a:solidFill>
              </a:rPr>
              <a:t>The presented results have been </a:t>
            </a:r>
            <a:r>
              <a:rPr lang="en-US" sz="1600" dirty="0" smtClean="0">
                <a:solidFill>
                  <a:srgbClr val="0000FF"/>
                </a:solidFill>
              </a:rPr>
              <a:t>achieved within </a:t>
            </a:r>
            <a:r>
              <a:rPr lang="en-US" sz="1600" dirty="0">
                <a:solidFill>
                  <a:srgbClr val="0000FF"/>
                </a:solidFill>
              </a:rPr>
              <a:t>research </a:t>
            </a:r>
            <a:r>
              <a:rPr lang="en-US" sz="1600" dirty="0" smtClean="0">
                <a:solidFill>
                  <a:srgbClr val="0000FF"/>
                </a:solidFill>
              </a:rPr>
              <a:t>activities </a:t>
            </a:r>
            <a:r>
              <a:rPr lang="en-US" sz="1600" dirty="0">
                <a:solidFill>
                  <a:srgbClr val="0000FF"/>
                </a:solidFill>
              </a:rPr>
              <a:t>cultivated at IEAP CTU in Prague. </a:t>
            </a:r>
            <a:r>
              <a:rPr lang="en-US" sz="1600" dirty="0" smtClean="0">
                <a:solidFill>
                  <a:srgbClr val="0000FF"/>
                </a:solidFill>
              </a:rPr>
              <a:t>They result from extensive </a:t>
            </a:r>
            <a:r>
              <a:rPr lang="en-US" sz="1600" dirty="0">
                <a:solidFill>
                  <a:srgbClr val="0000FF"/>
                </a:solidFill>
              </a:rPr>
              <a:t>partnerships in frame of the Medipix2@3 </a:t>
            </a:r>
            <a:r>
              <a:rPr lang="en-US" sz="1600" dirty="0" smtClean="0">
                <a:solidFill>
                  <a:srgbClr val="0000FF"/>
                </a:solidFill>
              </a:rPr>
              <a:t>collaboration with significant </a:t>
            </a:r>
            <a:r>
              <a:rPr lang="en-US" sz="1600" dirty="0">
                <a:solidFill>
                  <a:srgbClr val="0000FF"/>
                </a:solidFill>
              </a:rPr>
              <a:t>contributions of the following colleagues</a:t>
            </a:r>
            <a:r>
              <a:rPr lang="en-US" sz="1600" dirty="0" smtClean="0">
                <a:solidFill>
                  <a:srgbClr val="0000FF"/>
                </a:solidFill>
              </a:rPr>
              <a:t>:</a:t>
            </a:r>
          </a:p>
          <a:p>
            <a:pPr algn="just">
              <a:spcAft>
                <a:spcPts val="600"/>
              </a:spcAft>
              <a:defRPr/>
            </a:pPr>
            <a:r>
              <a:rPr lang="en-US" sz="1500" b="1" dirty="0" smtClean="0"/>
              <a:t>R. Ballabriga</a:t>
            </a:r>
            <a:r>
              <a:rPr lang="en-US" sz="1500" b="1" baseline="30000" dirty="0" smtClean="0"/>
              <a:t>2</a:t>
            </a:r>
            <a:r>
              <a:rPr lang="en-US" sz="1500" b="1" dirty="0" smtClean="0"/>
              <a:t>, B. Bergmann</a:t>
            </a:r>
            <a:r>
              <a:rPr lang="en-US" sz="1500" b="1" baseline="30000" dirty="0" smtClean="0"/>
              <a:t>1</a:t>
            </a:r>
            <a:r>
              <a:rPr lang="en-US" sz="1500" b="1" dirty="0" smtClean="0"/>
              <a:t>, P. Burian</a:t>
            </a:r>
            <a:r>
              <a:rPr lang="en-US" sz="1500" b="1" baseline="30000" dirty="0" smtClean="0"/>
              <a:t>1,12</a:t>
            </a:r>
            <a:r>
              <a:rPr lang="en-US" sz="1500" b="1" dirty="0" smtClean="0"/>
              <a:t>, I. Caicedo</a:t>
            </a:r>
            <a:r>
              <a:rPr lang="en-US" sz="1500" b="1" baseline="30000" dirty="0" smtClean="0"/>
              <a:t>1</a:t>
            </a:r>
            <a:r>
              <a:rPr lang="en-US" sz="1500" b="1" dirty="0" smtClean="0"/>
              <a:t>, </a:t>
            </a:r>
            <a:r>
              <a:rPr lang="cs-CZ" sz="1500" b="1" dirty="0" smtClean="0"/>
              <a:t>M. Campbell</a:t>
            </a:r>
            <a:r>
              <a:rPr lang="cs-CZ" sz="1500" b="1" baseline="30000" dirty="0" smtClean="0"/>
              <a:t>2</a:t>
            </a:r>
            <a:r>
              <a:rPr lang="cs-CZ" sz="1500" b="1" dirty="0"/>
              <a:t>, </a:t>
            </a:r>
            <a:r>
              <a:rPr lang="cs-CZ" sz="1500" b="1" dirty="0" smtClean="0"/>
              <a:t>J. Dammer</a:t>
            </a:r>
            <a:r>
              <a:rPr lang="cs-CZ" sz="1500" b="1" baseline="30000" dirty="0" smtClean="0"/>
              <a:t>1</a:t>
            </a:r>
            <a:r>
              <a:rPr lang="cs-CZ" sz="1500" b="1" dirty="0" smtClean="0"/>
              <a:t>, C. DaVia</a:t>
            </a:r>
            <a:r>
              <a:rPr lang="cs-CZ" sz="1500" b="1" baseline="30000" dirty="0" smtClean="0"/>
              <a:t>8</a:t>
            </a:r>
            <a:r>
              <a:rPr lang="cs-CZ" sz="1500" b="1" dirty="0" smtClean="0"/>
              <a:t>, </a:t>
            </a:r>
            <a:r>
              <a:rPr lang="en-US" sz="1500" b="1" dirty="0" smtClean="0"/>
              <a:t>J. Dudák</a:t>
            </a:r>
            <a:r>
              <a:rPr lang="en-US" sz="1500" b="1" baseline="30000" dirty="0" smtClean="0"/>
              <a:t>1</a:t>
            </a:r>
            <a:r>
              <a:rPr lang="en-US" sz="1500" b="1" dirty="0"/>
              <a:t>,</a:t>
            </a:r>
            <a:r>
              <a:rPr lang="cs-CZ" sz="1500" b="1" dirty="0" smtClean="0"/>
              <a:t> C. Froejdh</a:t>
            </a:r>
            <a:r>
              <a:rPr lang="cs-CZ" sz="1500" b="1" baseline="30000" dirty="0" smtClean="0"/>
              <a:t>9</a:t>
            </a:r>
            <a:r>
              <a:rPr lang="cs-CZ" sz="1500" b="1" dirty="0" smtClean="0"/>
              <a:t>,   E. Froejdh</a:t>
            </a:r>
            <a:r>
              <a:rPr lang="cs-CZ" sz="1500" b="1" baseline="30000" dirty="0" smtClean="0"/>
              <a:t>2</a:t>
            </a:r>
            <a:r>
              <a:rPr lang="cs-CZ" sz="1500" b="1" dirty="0" smtClean="0"/>
              <a:t>, V. Georgiev</a:t>
            </a:r>
            <a:r>
              <a:rPr lang="cs-CZ" sz="1500" b="1" baseline="30000" dirty="0" smtClean="0"/>
              <a:t>12</a:t>
            </a:r>
            <a:r>
              <a:rPr lang="cs-CZ" sz="1500" b="1" dirty="0" smtClean="0"/>
              <a:t>, </a:t>
            </a:r>
            <a:r>
              <a:rPr lang="en-US" sz="1500" b="1" dirty="0" smtClean="0"/>
              <a:t>C</a:t>
            </a:r>
            <a:r>
              <a:rPr lang="cs-CZ" sz="1500" b="1" dirty="0" smtClean="0"/>
              <a:t>. </a:t>
            </a:r>
            <a:r>
              <a:rPr lang="en-US" sz="1500" b="1" dirty="0" smtClean="0"/>
              <a:t>Granja</a:t>
            </a:r>
            <a:r>
              <a:rPr lang="cs-CZ" sz="1500" b="1" baseline="30000" dirty="0" smtClean="0"/>
              <a:t>1</a:t>
            </a:r>
            <a:r>
              <a:rPr lang="en-US" sz="1500" b="1" dirty="0" smtClean="0"/>
              <a:t>,</a:t>
            </a:r>
            <a:r>
              <a:rPr lang="cs-CZ" sz="1500" b="1" dirty="0" smtClean="0"/>
              <a:t> E. Heijne</a:t>
            </a:r>
            <a:r>
              <a:rPr lang="cs-CZ" sz="1500" b="1" baseline="30000" dirty="0" smtClean="0"/>
              <a:t>1,2</a:t>
            </a:r>
            <a:r>
              <a:rPr lang="cs-CZ" sz="1500" b="1" dirty="0"/>
              <a:t>, </a:t>
            </a:r>
            <a:r>
              <a:rPr lang="en-US" sz="1500" b="1" dirty="0" smtClean="0"/>
              <a:t>M. Holík</a:t>
            </a:r>
            <a:r>
              <a:rPr lang="en-US" sz="1500" b="1" baseline="30000" dirty="0" smtClean="0"/>
              <a:t>1,12</a:t>
            </a:r>
            <a:r>
              <a:rPr lang="en-US" sz="1500" b="1" dirty="0" smtClean="0"/>
              <a:t>, R. Hall-Wilton</a:t>
            </a:r>
            <a:r>
              <a:rPr lang="en-US" sz="1500" b="1" baseline="30000" dirty="0" smtClean="0"/>
              <a:t>10</a:t>
            </a:r>
            <a:r>
              <a:rPr lang="en-US" sz="1500" b="1" dirty="0" smtClean="0"/>
              <a:t>, M. Holík</a:t>
            </a:r>
            <a:r>
              <a:rPr lang="en-US" sz="1500" b="1" baseline="30000" dirty="0" smtClean="0"/>
              <a:t>12</a:t>
            </a:r>
            <a:r>
              <a:rPr lang="en-US" sz="1500" b="1" dirty="0" smtClean="0"/>
              <a:t>, T. Holý</a:t>
            </a:r>
            <a:r>
              <a:rPr lang="en-US" sz="1500" b="1" baseline="30000" dirty="0" smtClean="0"/>
              <a:t>1</a:t>
            </a:r>
            <a:r>
              <a:rPr lang="en-US" sz="1500" b="1" dirty="0" smtClean="0"/>
              <a:t>, J. Jakůbek</a:t>
            </a:r>
            <a:r>
              <a:rPr lang="en-US" sz="1500" b="1" baseline="30000" dirty="0" smtClean="0"/>
              <a:t>1</a:t>
            </a:r>
            <a:r>
              <a:rPr lang="en-US" sz="1500" b="1" dirty="0"/>
              <a:t>, </a:t>
            </a:r>
            <a:r>
              <a:rPr lang="en-US" sz="1500" b="1" dirty="0" smtClean="0"/>
              <a:t>M. Jakůbek</a:t>
            </a:r>
            <a:r>
              <a:rPr lang="en-US" sz="1500" b="1" baseline="30000" dirty="0" smtClean="0"/>
              <a:t>1</a:t>
            </a:r>
            <a:r>
              <a:rPr lang="en-US" sz="1500" b="1" dirty="0"/>
              <a:t>, </a:t>
            </a:r>
            <a:r>
              <a:rPr lang="en-US" sz="1500" b="1" dirty="0" smtClean="0"/>
              <a:t>J. Kirstead</a:t>
            </a:r>
            <a:r>
              <a:rPr lang="en-US" sz="1500" b="1" baseline="30000" dirty="0" smtClean="0"/>
              <a:t>7</a:t>
            </a:r>
            <a:r>
              <a:rPr lang="en-US" sz="1500" b="1" dirty="0" smtClean="0"/>
              <a:t>, V. Kraus</a:t>
            </a:r>
            <a:r>
              <a:rPr lang="en-US" sz="1500" b="1" baseline="30000" dirty="0" smtClean="0"/>
              <a:t>1,12</a:t>
            </a:r>
            <a:r>
              <a:rPr lang="en-US" sz="1500" b="1" dirty="0" smtClean="0"/>
              <a:t>, </a:t>
            </a:r>
            <a:r>
              <a:rPr lang="en-US" sz="1500" b="1" dirty="0"/>
              <a:t>F</a:t>
            </a:r>
            <a:r>
              <a:rPr lang="en-US" sz="1500" b="1" dirty="0" smtClean="0"/>
              <a:t>. Krejčí</a:t>
            </a:r>
            <a:r>
              <a:rPr lang="en-US" sz="1500" b="1" baseline="30000" dirty="0" smtClean="0"/>
              <a:t>1</a:t>
            </a:r>
            <a:r>
              <a:rPr lang="en-US" sz="1500" b="1" dirty="0" smtClean="0"/>
              <a:t>, E. Lehmann</a:t>
            </a:r>
            <a:r>
              <a:rPr lang="en-US" sz="1500" b="1" baseline="30000" dirty="0" smtClean="0"/>
              <a:t>11</a:t>
            </a:r>
            <a:r>
              <a:rPr lang="en-US" sz="1500" b="1" dirty="0" smtClean="0"/>
              <a:t>, </a:t>
            </a:r>
            <a:r>
              <a:rPr lang="cs-CZ" sz="1500" b="1" dirty="0" smtClean="0"/>
              <a:t>C. Leroy</a:t>
            </a:r>
            <a:r>
              <a:rPr lang="cs-CZ" sz="1500" b="1" baseline="30000" dirty="0" smtClean="0"/>
              <a:t>4</a:t>
            </a:r>
            <a:r>
              <a:rPr lang="cs-CZ" sz="1500" b="1" dirty="0"/>
              <a:t>, </a:t>
            </a:r>
            <a:r>
              <a:rPr lang="cs-CZ" sz="1500" b="1" dirty="0" smtClean="0"/>
              <a:t>X. Llopart</a:t>
            </a:r>
            <a:r>
              <a:rPr lang="cs-CZ" sz="1500" b="1" baseline="30000" dirty="0" smtClean="0"/>
              <a:t>2</a:t>
            </a:r>
            <a:r>
              <a:rPr lang="cs-CZ" sz="1500" b="1" dirty="0" smtClean="0"/>
              <a:t>, J. M. O‘Donnel</a:t>
            </a:r>
            <a:r>
              <a:rPr lang="cs-CZ" sz="1500" b="1" baseline="30000" dirty="0" smtClean="0"/>
              <a:t>3</a:t>
            </a:r>
            <a:r>
              <a:rPr lang="cs-CZ" sz="1500" b="1" dirty="0"/>
              <a:t>, R</a:t>
            </a:r>
            <a:r>
              <a:rPr lang="cs-CZ" sz="1500" b="1" dirty="0" smtClean="0"/>
              <a:t>. Nelson</a:t>
            </a:r>
            <a:r>
              <a:rPr lang="cs-CZ" sz="1500" b="1" baseline="30000" dirty="0" smtClean="0"/>
              <a:t>3</a:t>
            </a:r>
            <a:r>
              <a:rPr lang="cs-CZ" sz="1500" b="1" dirty="0"/>
              <a:t>,</a:t>
            </a:r>
            <a:r>
              <a:rPr lang="en-US" sz="1500" dirty="0"/>
              <a:t> </a:t>
            </a:r>
            <a:r>
              <a:rPr lang="en-US" sz="1500" b="1" dirty="0" smtClean="0"/>
              <a:t>M. </a:t>
            </a:r>
            <a:r>
              <a:rPr lang="en-US" sz="1500" b="1" dirty="0" err="1" smtClean="0"/>
              <a:t>Nessi</a:t>
            </a:r>
            <a:r>
              <a:rPr lang="cs-CZ" sz="1500" b="1" baseline="30000" dirty="0" smtClean="0"/>
              <a:t>2</a:t>
            </a:r>
            <a:r>
              <a:rPr lang="en-US" sz="1500" b="1" dirty="0" smtClean="0"/>
              <a:t>, </a:t>
            </a:r>
            <a:r>
              <a:rPr lang="cs-CZ" sz="1500" b="1" dirty="0" smtClean="0"/>
              <a:t>A. Owens</a:t>
            </a:r>
            <a:r>
              <a:rPr lang="cs-CZ" sz="1500" b="1" baseline="30000" dirty="0" smtClean="0"/>
              <a:t>5</a:t>
            </a:r>
            <a:r>
              <a:rPr lang="cs-CZ" sz="1500" b="1" dirty="0"/>
              <a:t>, L</a:t>
            </a:r>
            <a:r>
              <a:rPr lang="cs-CZ" sz="1500" b="1" dirty="0" smtClean="0"/>
              <a:t>. Pinsky</a:t>
            </a:r>
            <a:r>
              <a:rPr lang="cs-CZ" sz="1500" b="1" baseline="30000" dirty="0" smtClean="0"/>
              <a:t>6</a:t>
            </a:r>
            <a:r>
              <a:rPr lang="cs-CZ" sz="1500" b="1" dirty="0"/>
              <a:t>, </a:t>
            </a:r>
            <a:r>
              <a:rPr lang="cs-CZ" sz="1500" b="1" dirty="0" smtClean="0"/>
              <a:t>S. Petersson</a:t>
            </a:r>
            <a:r>
              <a:rPr lang="cs-CZ" sz="1500" b="1" baseline="30000" dirty="0" smtClean="0"/>
              <a:t>9</a:t>
            </a:r>
            <a:r>
              <a:rPr lang="cs-CZ" sz="1500" b="1" dirty="0" smtClean="0"/>
              <a:t>, S. Pospíšil</a:t>
            </a:r>
            <a:r>
              <a:rPr lang="cs-CZ" sz="1500" b="1" baseline="30000" dirty="0" smtClean="0"/>
              <a:t>1</a:t>
            </a:r>
            <a:r>
              <a:rPr lang="cs-CZ" sz="1500" b="1" dirty="0" smtClean="0"/>
              <a:t>, </a:t>
            </a:r>
            <a:r>
              <a:rPr lang="en-US" sz="1500" b="1" dirty="0" smtClean="0"/>
              <a:t>M. Platkevič</a:t>
            </a:r>
            <a:r>
              <a:rPr lang="en-US" sz="1500" b="1" baseline="30000" dirty="0" smtClean="0"/>
              <a:t>1</a:t>
            </a:r>
            <a:r>
              <a:rPr lang="en-US" sz="1500" b="1" dirty="0"/>
              <a:t>, </a:t>
            </a:r>
            <a:r>
              <a:rPr lang="en-US" sz="1500" b="1" dirty="0" smtClean="0"/>
              <a:t>K. Smith</a:t>
            </a:r>
            <a:r>
              <a:rPr lang="en-US" sz="1500" b="1" baseline="30000" dirty="0" smtClean="0"/>
              <a:t>13</a:t>
            </a:r>
            <a:r>
              <a:rPr lang="en-US" sz="1500" b="1" dirty="0" smtClean="0"/>
              <a:t>, T. </a:t>
            </a:r>
            <a:r>
              <a:rPr lang="en-US" sz="1500" b="1" dirty="0" err="1" smtClean="0"/>
              <a:t>Slavíček</a:t>
            </a:r>
            <a:r>
              <a:rPr lang="cs-CZ" sz="1500" b="1" baseline="30000" dirty="0" smtClean="0"/>
              <a:t>1</a:t>
            </a:r>
            <a:r>
              <a:rPr lang="en-US" sz="1500" b="1" dirty="0" smtClean="0"/>
              <a:t>, P. Soukup</a:t>
            </a:r>
            <a:r>
              <a:rPr lang="en-US" sz="1500" b="1" baseline="30000" dirty="0" smtClean="0"/>
              <a:t>1</a:t>
            </a:r>
            <a:r>
              <a:rPr lang="en-US" sz="1500" b="1" dirty="0"/>
              <a:t>, M</a:t>
            </a:r>
            <a:r>
              <a:rPr lang="en-US" sz="1500" b="1" dirty="0" smtClean="0"/>
              <a:t>. Suk</a:t>
            </a:r>
            <a:r>
              <a:rPr lang="en-US" sz="1500" b="1" baseline="30000" dirty="0" smtClean="0"/>
              <a:t>1</a:t>
            </a:r>
            <a:r>
              <a:rPr lang="en-US" sz="1500" b="1" dirty="0"/>
              <a:t>, </a:t>
            </a:r>
            <a:r>
              <a:rPr lang="cs-CZ" sz="1500" b="1" dirty="0" smtClean="0"/>
              <a:t>J. Šolc</a:t>
            </a:r>
            <a:r>
              <a:rPr lang="cs-CZ" sz="1500" b="1" baseline="30000" dirty="0" smtClean="0"/>
              <a:t>1</a:t>
            </a:r>
            <a:r>
              <a:rPr lang="cs-CZ" sz="1500" b="1" dirty="0" smtClean="0"/>
              <a:t>, H. Takai</a:t>
            </a:r>
            <a:r>
              <a:rPr lang="cs-CZ" sz="1500" b="1" baseline="30000" dirty="0" smtClean="0"/>
              <a:t>7</a:t>
            </a:r>
            <a:r>
              <a:rPr lang="cs-CZ" sz="1500" b="1" dirty="0" smtClean="0"/>
              <a:t>, G. Thungstroem</a:t>
            </a:r>
            <a:r>
              <a:rPr lang="cs-CZ" sz="1500" b="1" baseline="30000" dirty="0" smtClean="0"/>
              <a:t>9</a:t>
            </a:r>
            <a:r>
              <a:rPr lang="cs-CZ" sz="1500" b="1" dirty="0" smtClean="0"/>
              <a:t>, D. Tureček</a:t>
            </a:r>
            <a:r>
              <a:rPr lang="cs-CZ" sz="1500" b="1" baseline="30000" dirty="0" smtClean="0"/>
              <a:t>1</a:t>
            </a:r>
            <a:r>
              <a:rPr lang="cs-CZ" sz="1500" b="1" dirty="0" smtClean="0"/>
              <a:t>, J. Uher</a:t>
            </a:r>
            <a:r>
              <a:rPr lang="cs-CZ" sz="1500" b="1" baseline="30000" dirty="0"/>
              <a:t>1</a:t>
            </a:r>
            <a:r>
              <a:rPr lang="cs-CZ" sz="1500" b="1" dirty="0" smtClean="0"/>
              <a:t>, D.Vavřík</a:t>
            </a:r>
            <a:r>
              <a:rPr lang="cs-CZ" sz="1500" b="1" baseline="30000" dirty="0" smtClean="0"/>
              <a:t>1</a:t>
            </a:r>
            <a:r>
              <a:rPr lang="cs-CZ" sz="1500" b="1" dirty="0" smtClean="0"/>
              <a:t>, Z.Vykydal</a:t>
            </a:r>
            <a:r>
              <a:rPr lang="cs-CZ" sz="1500" b="1" baseline="30000" dirty="0" smtClean="0"/>
              <a:t>1</a:t>
            </a:r>
            <a:r>
              <a:rPr lang="cs-CZ" sz="1500" b="1" dirty="0" smtClean="0"/>
              <a:t>, S. Wender</a:t>
            </a:r>
            <a:r>
              <a:rPr lang="cs-CZ" sz="1500" b="1" baseline="30000" dirty="0" smtClean="0"/>
              <a:t>7,</a:t>
            </a:r>
            <a:r>
              <a:rPr lang="cs-CZ" sz="1500" dirty="0" smtClean="0"/>
              <a:t> </a:t>
            </a:r>
            <a:r>
              <a:rPr lang="en-US" sz="1500" b="1" dirty="0"/>
              <a:t>J</a:t>
            </a:r>
            <a:r>
              <a:rPr lang="en-US" sz="1500" b="1" dirty="0" smtClean="0"/>
              <a:t>. Žemlička</a:t>
            </a:r>
            <a:r>
              <a:rPr lang="en-US" sz="1500" b="1" baseline="30000" dirty="0" smtClean="0"/>
              <a:t>1</a:t>
            </a:r>
            <a:endParaRPr lang="cs-CZ" sz="1200" i="1" dirty="0" smtClean="0"/>
          </a:p>
          <a:p>
            <a:pPr algn="l">
              <a:defRPr/>
            </a:pPr>
            <a:r>
              <a:rPr lang="cs-CZ" sz="1200" i="1" baseline="30000" dirty="0" smtClean="0"/>
              <a:t>                                  </a:t>
            </a:r>
            <a:r>
              <a:rPr lang="cs-CZ" sz="1200" i="1" dirty="0" smtClean="0"/>
              <a:t> </a:t>
            </a:r>
            <a:r>
              <a:rPr lang="cs-CZ" sz="1200" i="1" baseline="30000" dirty="0" smtClean="0"/>
              <a:t>   1 </a:t>
            </a:r>
            <a:r>
              <a:rPr lang="fr-FR" sz="1200" i="1" dirty="0"/>
              <a:t>I</a:t>
            </a:r>
            <a:r>
              <a:rPr lang="cs-CZ" sz="1200" i="1" dirty="0" err="1"/>
              <a:t>nstitute</a:t>
            </a:r>
            <a:r>
              <a:rPr lang="cs-CZ" sz="1200" i="1" dirty="0"/>
              <a:t> </a:t>
            </a:r>
            <a:r>
              <a:rPr lang="cs-CZ" sz="1200" i="1" dirty="0" err="1"/>
              <a:t>of</a:t>
            </a:r>
            <a:r>
              <a:rPr lang="cs-CZ" sz="1200" i="1" dirty="0"/>
              <a:t> </a:t>
            </a:r>
            <a:r>
              <a:rPr lang="cs-CZ" sz="1200" i="1" dirty="0" err="1"/>
              <a:t>Experimental</a:t>
            </a:r>
            <a:r>
              <a:rPr lang="cs-CZ" sz="1200" i="1" dirty="0"/>
              <a:t> and </a:t>
            </a:r>
            <a:r>
              <a:rPr lang="cs-CZ" sz="1200" i="1" dirty="0" err="1"/>
              <a:t>Applied</a:t>
            </a:r>
            <a:r>
              <a:rPr lang="cs-CZ" sz="1200" i="1" dirty="0"/>
              <a:t> </a:t>
            </a:r>
            <a:r>
              <a:rPr lang="cs-CZ" sz="1200" i="1" dirty="0" err="1"/>
              <a:t>Physics</a:t>
            </a:r>
            <a:r>
              <a:rPr lang="cs-CZ" sz="1200" i="1" dirty="0"/>
              <a:t>, CTU in Prague, </a:t>
            </a:r>
            <a:r>
              <a:rPr lang="en-US" sz="1200" i="1" dirty="0" smtClean="0"/>
              <a:t>Czech Republic    </a:t>
            </a:r>
          </a:p>
          <a:p>
            <a:pPr algn="l">
              <a:defRPr/>
            </a:pPr>
            <a:r>
              <a:rPr lang="en-US" sz="1200" i="1" baseline="30000" dirty="0"/>
              <a:t> </a:t>
            </a:r>
            <a:r>
              <a:rPr lang="en-US" sz="1200" i="1" baseline="30000" dirty="0" smtClean="0"/>
              <a:t>                                     </a:t>
            </a:r>
            <a:r>
              <a:rPr lang="cs-CZ" sz="1200" i="1" baseline="30000" dirty="0" smtClean="0"/>
              <a:t>2</a:t>
            </a:r>
            <a:r>
              <a:rPr lang="cs-CZ" sz="1200" i="1" dirty="0" smtClean="0"/>
              <a:t> </a:t>
            </a:r>
            <a:r>
              <a:rPr lang="cs-CZ" sz="1200" i="1" dirty="0"/>
              <a:t>CERN</a:t>
            </a:r>
            <a:r>
              <a:rPr lang="en-US" sz="1200" i="1" dirty="0"/>
              <a:t>, </a:t>
            </a:r>
            <a:r>
              <a:rPr lang="en-US" sz="1200" i="1" dirty="0" smtClean="0"/>
              <a:t>Switzerland</a:t>
            </a:r>
          </a:p>
          <a:p>
            <a:pPr algn="l">
              <a:defRPr/>
            </a:pPr>
            <a:r>
              <a:rPr lang="en-US" sz="1200" i="1" dirty="0" smtClean="0"/>
              <a:t>                         </a:t>
            </a:r>
            <a:r>
              <a:rPr lang="en-US" sz="1200" i="1" baseline="30000" dirty="0" smtClean="0"/>
              <a:t>3</a:t>
            </a:r>
            <a:r>
              <a:rPr lang="en-US" sz="1200" i="1" dirty="0" smtClean="0"/>
              <a:t> LANSCE, LANL, USA</a:t>
            </a:r>
          </a:p>
          <a:p>
            <a:pPr algn="l">
              <a:defRPr/>
            </a:pPr>
            <a:r>
              <a:rPr lang="en-US" sz="1200" i="1" dirty="0"/>
              <a:t> </a:t>
            </a:r>
            <a:r>
              <a:rPr lang="en-US" sz="1200" i="1" dirty="0" smtClean="0"/>
              <a:t>                        </a:t>
            </a:r>
            <a:r>
              <a:rPr lang="cs-CZ" sz="1200" i="1" baseline="30000" dirty="0" smtClean="0"/>
              <a:t>4 </a:t>
            </a:r>
            <a:r>
              <a:rPr lang="cs-CZ" sz="1200" i="1" dirty="0" err="1"/>
              <a:t>Université</a:t>
            </a:r>
            <a:r>
              <a:rPr lang="cs-CZ" sz="1200" i="1" dirty="0"/>
              <a:t> de </a:t>
            </a:r>
            <a:r>
              <a:rPr lang="cs-CZ" sz="1200" i="1" dirty="0" err="1"/>
              <a:t>Montréal</a:t>
            </a:r>
            <a:r>
              <a:rPr lang="en-US" sz="1200" i="1" dirty="0"/>
              <a:t>, Canada</a:t>
            </a:r>
          </a:p>
          <a:p>
            <a:pPr algn="l">
              <a:defRPr/>
            </a:pPr>
            <a:r>
              <a:rPr lang="en-US" sz="1200" i="1" dirty="0" smtClean="0"/>
              <a:t>                         </a:t>
            </a:r>
            <a:r>
              <a:rPr lang="en-US" sz="1200" i="1" baseline="30000" dirty="0" smtClean="0"/>
              <a:t>5</a:t>
            </a:r>
            <a:r>
              <a:rPr lang="en-US" sz="1200" i="1" dirty="0" smtClean="0"/>
              <a:t> ESA</a:t>
            </a:r>
          </a:p>
          <a:p>
            <a:pPr algn="l">
              <a:defRPr/>
            </a:pPr>
            <a:r>
              <a:rPr lang="en-US" sz="1200" i="1" dirty="0"/>
              <a:t> </a:t>
            </a:r>
            <a:r>
              <a:rPr lang="en-US" sz="1200" i="1" dirty="0" smtClean="0"/>
              <a:t>                        </a:t>
            </a:r>
            <a:r>
              <a:rPr lang="en-US" sz="1200" i="1" baseline="30000" dirty="0" smtClean="0"/>
              <a:t>6</a:t>
            </a:r>
            <a:r>
              <a:rPr lang="en-US" sz="1200" i="1" dirty="0" smtClean="0"/>
              <a:t> NASA/University Houston, USA</a:t>
            </a:r>
          </a:p>
          <a:p>
            <a:pPr algn="l">
              <a:defRPr/>
            </a:pPr>
            <a:r>
              <a:rPr lang="en-US" sz="1200" i="1" dirty="0"/>
              <a:t> </a:t>
            </a:r>
            <a:r>
              <a:rPr lang="en-US" sz="1200" i="1" dirty="0" smtClean="0"/>
              <a:t>                        </a:t>
            </a:r>
            <a:r>
              <a:rPr lang="en-US" sz="1200" i="1" baseline="30000" dirty="0" smtClean="0"/>
              <a:t>7</a:t>
            </a:r>
            <a:r>
              <a:rPr lang="en-US" sz="1200" i="1" dirty="0" smtClean="0"/>
              <a:t> BNL, USA</a:t>
            </a:r>
          </a:p>
          <a:p>
            <a:pPr algn="l">
              <a:defRPr/>
            </a:pPr>
            <a:r>
              <a:rPr lang="en-US" sz="1200" i="1" dirty="0" smtClean="0"/>
              <a:t>                         </a:t>
            </a:r>
            <a:r>
              <a:rPr lang="en-US" sz="1200" i="1" baseline="30000" dirty="0" smtClean="0"/>
              <a:t>8</a:t>
            </a:r>
            <a:r>
              <a:rPr lang="en-US" sz="1200" i="1" dirty="0" smtClean="0"/>
              <a:t> Manchester University, UK </a:t>
            </a:r>
          </a:p>
          <a:p>
            <a:pPr algn="l">
              <a:defRPr/>
            </a:pPr>
            <a:r>
              <a:rPr lang="en-US" sz="1200" i="1" dirty="0"/>
              <a:t> </a:t>
            </a:r>
            <a:r>
              <a:rPr lang="en-US" sz="1200" i="1" dirty="0" smtClean="0"/>
              <a:t>                        </a:t>
            </a:r>
            <a:r>
              <a:rPr lang="en-US" sz="1200" i="1" baseline="30000" dirty="0" smtClean="0"/>
              <a:t>9</a:t>
            </a:r>
            <a:r>
              <a:rPr lang="en-US" sz="1200" i="1" dirty="0" smtClean="0"/>
              <a:t> </a:t>
            </a:r>
            <a:r>
              <a:rPr lang="en-US" sz="1200" i="1" dirty="0" err="1" smtClean="0"/>
              <a:t>MidSweden</a:t>
            </a:r>
            <a:r>
              <a:rPr lang="en-US" sz="1200" i="1" dirty="0" smtClean="0"/>
              <a:t> University, Sundsvall, Sweden</a:t>
            </a:r>
          </a:p>
          <a:p>
            <a:pPr algn="l">
              <a:defRPr/>
            </a:pPr>
            <a:r>
              <a:rPr lang="en-US" sz="1200" i="1" dirty="0"/>
              <a:t> </a:t>
            </a:r>
            <a:r>
              <a:rPr lang="en-US" sz="1200" i="1" dirty="0" smtClean="0"/>
              <a:t>                       </a:t>
            </a:r>
            <a:r>
              <a:rPr lang="en-US" sz="1200" i="1" baseline="30000" dirty="0" smtClean="0"/>
              <a:t>10</a:t>
            </a:r>
            <a:r>
              <a:rPr lang="en-US" sz="1200" i="1" dirty="0" smtClean="0"/>
              <a:t> ESS, Sweden</a:t>
            </a:r>
          </a:p>
          <a:p>
            <a:pPr algn="l">
              <a:defRPr/>
            </a:pPr>
            <a:r>
              <a:rPr lang="en-US" sz="1200" i="1" dirty="0"/>
              <a:t> </a:t>
            </a:r>
            <a:r>
              <a:rPr lang="en-US" sz="1200" i="1" dirty="0" smtClean="0"/>
              <a:t>                       </a:t>
            </a:r>
            <a:r>
              <a:rPr lang="en-US" sz="1200" i="1" baseline="30000" dirty="0" smtClean="0"/>
              <a:t>11</a:t>
            </a:r>
            <a:r>
              <a:rPr lang="en-US" sz="1200" i="1" dirty="0" smtClean="0"/>
              <a:t> PSI, Switzerland</a:t>
            </a:r>
          </a:p>
          <a:p>
            <a:pPr algn="l">
              <a:defRPr/>
            </a:pPr>
            <a:r>
              <a:rPr lang="en-US" sz="1200" i="1" dirty="0"/>
              <a:t> </a:t>
            </a:r>
            <a:r>
              <a:rPr lang="en-US" sz="1200" i="1" dirty="0" smtClean="0"/>
              <a:t>                       </a:t>
            </a:r>
            <a:r>
              <a:rPr lang="en-US" sz="1200" i="1" baseline="30000" dirty="0" smtClean="0"/>
              <a:t>12</a:t>
            </a:r>
            <a:r>
              <a:rPr lang="en-US" sz="1200" i="1" dirty="0" smtClean="0"/>
              <a:t> WBU </a:t>
            </a:r>
            <a:r>
              <a:rPr lang="en-US" sz="1200" i="1" dirty="0" err="1" smtClean="0"/>
              <a:t>Pilsen</a:t>
            </a:r>
            <a:r>
              <a:rPr lang="en-US" sz="1200" i="1" dirty="0" smtClean="0"/>
              <a:t>, Czech Republic</a:t>
            </a:r>
          </a:p>
          <a:p>
            <a:pPr algn="l">
              <a:defRPr/>
            </a:pPr>
            <a:r>
              <a:rPr lang="en-US" sz="1200" i="1" dirty="0"/>
              <a:t> </a:t>
            </a:r>
            <a:r>
              <a:rPr lang="en-US" sz="1200" i="1" dirty="0" smtClean="0"/>
              <a:t>                       </a:t>
            </a:r>
            <a:r>
              <a:rPr lang="en-US" sz="1200" i="1" baseline="30000" dirty="0" smtClean="0"/>
              <a:t>13</a:t>
            </a:r>
            <a:r>
              <a:rPr lang="en-US" sz="1200" i="1" dirty="0" smtClean="0"/>
              <a:t> Glasgow University</a:t>
            </a:r>
            <a:endParaRPr lang="en-US" sz="1200" i="1" dirty="0"/>
          </a:p>
          <a:p>
            <a:pPr algn="l">
              <a:defRPr/>
            </a:pPr>
            <a:r>
              <a:rPr lang="cs-CZ" sz="1600" i="1" baseline="30000" dirty="0" smtClean="0"/>
              <a:t>   </a:t>
            </a:r>
            <a:r>
              <a:rPr lang="en-US" sz="1500" dirty="0" smtClean="0">
                <a:latin typeface="Tahoma" charset="0"/>
              </a:rPr>
              <a:t>        </a:t>
            </a:r>
            <a:endParaRPr lang="cs-CZ" b="1" dirty="0" smtClean="0">
              <a:latin typeface="Tahoma" charset="0"/>
            </a:endParaRPr>
          </a:p>
        </p:txBody>
      </p:sp>
      <p:pic>
        <p:nvPicPr>
          <p:cNvPr id="14341" name="Picture 34" descr="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5" y="5616575"/>
            <a:ext cx="76517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4" name="Picture 2"/>
          <p:cNvPicPr>
            <a:picLocks noChangeAspect="1" noChangeArrowheads="1"/>
          </p:cNvPicPr>
          <p:nvPr/>
        </p:nvPicPr>
        <p:blipFill>
          <a:blip r:embed="rId3">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8209994" y="5616575"/>
            <a:ext cx="844550" cy="815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le 1"/>
          <p:cNvSpPr>
            <a:spLocks noGrp="1"/>
          </p:cNvSpPr>
          <p:nvPr>
            <p:ph type="title"/>
          </p:nvPr>
        </p:nvSpPr>
        <p:spPr>
          <a:xfrm>
            <a:off x="1077913" y="656431"/>
            <a:ext cx="6940550" cy="536222"/>
          </a:xfrm>
        </p:spPr>
        <p:txBody>
          <a:bodyPr/>
          <a:lstStyle/>
          <a:p>
            <a:pPr algn="ctr"/>
            <a:r>
              <a:rPr lang="en-US" sz="3000" dirty="0" smtClean="0">
                <a:solidFill>
                  <a:srgbClr val="FF6600"/>
                </a:solidFill>
              </a:rPr>
              <a:t>Acknowledgement</a:t>
            </a:r>
            <a:endParaRPr lang="en-US" sz="3000" dirty="0">
              <a:solidFill>
                <a:srgbClr val="FF6600"/>
              </a:solidFill>
            </a:endParaRPr>
          </a:p>
        </p:txBody>
      </p:sp>
      <p:sp>
        <p:nvSpPr>
          <p:cNvPr id="2" name="Date Placeholder 1"/>
          <p:cNvSpPr>
            <a:spLocks noGrp="1"/>
          </p:cNvSpPr>
          <p:nvPr>
            <p:ph type="dt" sz="half" idx="11"/>
          </p:nvPr>
        </p:nvSpPr>
        <p:spPr/>
        <p:txBody>
          <a:bodyPr/>
          <a:lstStyle/>
          <a:p>
            <a:pPr>
              <a:defRPr/>
            </a:pPr>
            <a:r>
              <a:rPr lang="cs-CZ" smtClean="0"/>
              <a:t>12.11.2019</a:t>
            </a:r>
            <a:endParaRPr lang="en-US" dirty="0"/>
          </a:p>
        </p:txBody>
      </p:sp>
      <p:sp>
        <p:nvSpPr>
          <p:cNvPr id="3" name="Footer Placeholder 2"/>
          <p:cNvSpPr>
            <a:spLocks noGrp="1"/>
          </p:cNvSpPr>
          <p:nvPr>
            <p:ph type="ftr" sz="quarter" idx="12"/>
          </p:nvPr>
        </p:nvSpPr>
        <p:spPr>
          <a:xfrm>
            <a:off x="1358495" y="6432550"/>
            <a:ext cx="6379020" cy="365125"/>
          </a:xfrm>
        </p:spPr>
        <p:txBody>
          <a:bodyPr/>
          <a:lstStyle/>
          <a:p>
            <a:pPr>
              <a:defRPr/>
            </a:pPr>
            <a:r>
              <a:rPr lang="en-US" smtClean="0"/>
              <a:t>SP, IEEE RT School, 10.-15.2019, Kuala Lumpur, Malaysia</a:t>
            </a:r>
            <a:endParaRPr lang="en-US" dirty="0"/>
          </a:p>
        </p:txBody>
      </p:sp>
      <p:sp>
        <p:nvSpPr>
          <p:cNvPr id="5" name="Slide Number Placeholder 4"/>
          <p:cNvSpPr>
            <a:spLocks noGrp="1"/>
          </p:cNvSpPr>
          <p:nvPr>
            <p:ph type="sldNum" sz="quarter" idx="10"/>
          </p:nvPr>
        </p:nvSpPr>
        <p:spPr/>
        <p:txBody>
          <a:bodyPr/>
          <a:lstStyle/>
          <a:p>
            <a:pPr>
              <a:defRPr/>
            </a:pPr>
            <a:fld id="{DCF99F4B-C945-7040-BCC5-6B0D07EB820C}" type="slidenum">
              <a:rPr lang="en-US" smtClean="0">
                <a:solidFill>
                  <a:srgbClr val="40458C">
                    <a:tint val="75000"/>
                  </a:srgbClr>
                </a:solidFill>
              </a:rPr>
              <a:pPr>
                <a:defRPr/>
              </a:pPr>
              <a:t>84</a:t>
            </a:fld>
            <a:endParaRPr lang="en-US" dirty="0">
              <a:solidFill>
                <a:srgbClr val="40458C">
                  <a:tint val="75000"/>
                </a:srgbClr>
              </a:solidFill>
            </a:endParaRPr>
          </a:p>
        </p:txBody>
      </p:sp>
    </p:spTree>
    <p:extLst>
      <p:ext uri="{BB962C8B-B14F-4D97-AF65-F5344CB8AC3E}">
        <p14:creationId xmlns:p14="http://schemas.microsoft.com/office/powerpoint/2010/main" val="570223701"/>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Slide Number Placeholder 2"/>
          <p:cNvSpPr>
            <a:spLocks noGrp="1"/>
          </p:cNvSpPr>
          <p:nvPr>
            <p:ph type="sldNum" sz="quarter" idx="10"/>
          </p:nvPr>
        </p:nvSpPr>
        <p:spPr/>
        <p:txBody>
          <a:bodyPr/>
          <a:lstStyle/>
          <a:p>
            <a:pPr>
              <a:defRPr/>
            </a:pPr>
            <a:fld id="{285C9746-7C2C-4645-8A10-571D41D8D219}" type="slidenum">
              <a:rPr lang="en-US" smtClean="0">
                <a:solidFill>
                  <a:srgbClr val="40458C">
                    <a:tint val="75000"/>
                  </a:srgbClr>
                </a:solidFill>
              </a:rPr>
              <a:pPr>
                <a:defRPr/>
              </a:pPr>
              <a:t>85</a:t>
            </a:fld>
            <a:endParaRPr lang="en-US" dirty="0">
              <a:solidFill>
                <a:srgbClr val="40458C">
                  <a:tint val="75000"/>
                </a:srgbClr>
              </a:solidFill>
            </a:endParaRPr>
          </a:p>
        </p:txBody>
      </p:sp>
      <p:sp>
        <p:nvSpPr>
          <p:cNvPr id="4" name="Date Placeholder 3"/>
          <p:cNvSpPr>
            <a:spLocks noGrp="1"/>
          </p:cNvSpPr>
          <p:nvPr>
            <p:ph type="dt" sz="half" idx="11"/>
          </p:nvPr>
        </p:nvSpPr>
        <p:spPr/>
        <p:txBody>
          <a:bodyPr/>
          <a:lstStyle/>
          <a:p>
            <a:pPr>
              <a:defRPr/>
            </a:pPr>
            <a:r>
              <a:rPr lang="cs-CZ" smtClean="0">
                <a:solidFill>
                  <a:srgbClr val="40458C">
                    <a:tint val="75000"/>
                  </a:srgbClr>
                </a:solidFill>
              </a:rPr>
              <a:t>12.11.2019</a:t>
            </a:r>
            <a:endParaRPr lang="en-US" dirty="0">
              <a:solidFill>
                <a:srgbClr val="40458C">
                  <a:tint val="75000"/>
                </a:srgbClr>
              </a:solidFill>
            </a:endParaRPr>
          </a:p>
        </p:txBody>
      </p:sp>
      <p:sp>
        <p:nvSpPr>
          <p:cNvPr id="5" name="Footer Placeholder 4"/>
          <p:cNvSpPr>
            <a:spLocks noGrp="1"/>
          </p:cNvSpPr>
          <p:nvPr>
            <p:ph type="ftr" sz="quarter" idx="12"/>
          </p:nvPr>
        </p:nvSpPr>
        <p:spPr/>
        <p:txBody>
          <a:bodyPr/>
          <a:lstStyle/>
          <a:p>
            <a:pPr>
              <a:defRPr/>
            </a:pPr>
            <a:r>
              <a:rPr lang="en-US" smtClean="0">
                <a:solidFill>
                  <a:srgbClr val="40458C">
                    <a:tint val="75000"/>
                  </a:srgbClr>
                </a:solidFill>
              </a:rPr>
              <a:t>SP, IEEE RT School, 10.-15.2019, Kuala Lumpur, Malaysia</a:t>
            </a:r>
            <a:endParaRPr lang="en-US" dirty="0">
              <a:solidFill>
                <a:srgbClr val="40458C">
                  <a:tint val="75000"/>
                </a:srgbClr>
              </a:solidFill>
            </a:endParaRPr>
          </a:p>
        </p:txBody>
      </p:sp>
      <p:sp>
        <p:nvSpPr>
          <p:cNvPr id="6" name="TextBox 5"/>
          <p:cNvSpPr txBox="1"/>
          <p:nvPr/>
        </p:nvSpPr>
        <p:spPr>
          <a:xfrm>
            <a:off x="1906748" y="2370667"/>
            <a:ext cx="5408452" cy="584776"/>
          </a:xfrm>
          <a:prstGeom prst="rect">
            <a:avLst/>
          </a:prstGeom>
          <a:noFill/>
        </p:spPr>
        <p:txBody>
          <a:bodyPr wrap="none" rtlCol="0">
            <a:spAutoFit/>
          </a:bodyPr>
          <a:lstStyle/>
          <a:p>
            <a:r>
              <a:rPr lang="en-US" sz="3200" dirty="0" smtClean="0">
                <a:solidFill>
                  <a:srgbClr val="FF0000"/>
                </a:solidFill>
              </a:rPr>
              <a:t>Thank you for your attention!</a:t>
            </a:r>
          </a:p>
        </p:txBody>
      </p:sp>
    </p:spTree>
    <p:extLst>
      <p:ext uri="{BB962C8B-B14F-4D97-AF65-F5344CB8AC3E}">
        <p14:creationId xmlns:p14="http://schemas.microsoft.com/office/powerpoint/2010/main" val="4178524589"/>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Date Placeholder 1"/>
          <p:cNvSpPr>
            <a:spLocks noGrp="1"/>
          </p:cNvSpPr>
          <p:nvPr>
            <p:ph type="dt" sz="quarter" idx="11"/>
          </p:nvPr>
        </p:nvSpPr>
        <p:spPr>
          <a:xfrm>
            <a:off x="28575" y="6491067"/>
            <a:ext cx="1069975" cy="365125"/>
          </a:xfrm>
        </p:spPr>
        <p:txBody>
          <a:bodyPr/>
          <a:lstStyle/>
          <a:p>
            <a:pPr>
              <a:defRPr/>
            </a:pPr>
            <a:r>
              <a:rPr lang="cs-CZ" smtClean="0"/>
              <a:t>12.11.2019</a:t>
            </a:r>
            <a:endParaRPr lang="en-US" dirty="0"/>
          </a:p>
        </p:txBody>
      </p:sp>
      <p:sp>
        <p:nvSpPr>
          <p:cNvPr id="57346" name="Footer Placeholder 2"/>
          <p:cNvSpPr>
            <a:spLocks noGrp="1"/>
          </p:cNvSpPr>
          <p:nvPr>
            <p:ph type="ftr" sz="quarter" idx="12"/>
          </p:nvPr>
        </p:nvSpPr>
        <p:spPr bwMode="auto">
          <a:xfrm>
            <a:off x="1219200" y="6515191"/>
            <a:ext cx="7072625"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cs-CZ" sz="1200" smtClean="0"/>
              <a:t>SP, IEEE RT School, 10.-15.2019, Kuala Lumpur, Malaysia</a:t>
            </a:r>
            <a:endParaRPr lang="en-US" sz="1200" dirty="0"/>
          </a:p>
        </p:txBody>
      </p:sp>
      <p:grpSp>
        <p:nvGrpSpPr>
          <p:cNvPr id="2" name="Skupina 61"/>
          <p:cNvGrpSpPr>
            <a:grpSpLocks/>
          </p:cNvGrpSpPr>
          <p:nvPr/>
        </p:nvGrpSpPr>
        <p:grpSpPr bwMode="auto">
          <a:xfrm>
            <a:off x="4864100" y="4356100"/>
            <a:ext cx="2286000" cy="2114550"/>
            <a:chOff x="4864866" y="4356439"/>
            <a:chExt cx="2286000" cy="2113896"/>
          </a:xfrm>
        </p:grpSpPr>
        <p:sp>
          <p:nvSpPr>
            <p:cNvPr id="38" name="Volný tvar 37"/>
            <p:cNvSpPr/>
            <p:nvPr/>
          </p:nvSpPr>
          <p:spPr bwMode="auto">
            <a:xfrm>
              <a:off x="4864866" y="4356439"/>
              <a:ext cx="2286000" cy="1593357"/>
            </a:xfrm>
            <a:custGeom>
              <a:avLst/>
              <a:gdLst>
                <a:gd name="connsiteX0" fmla="*/ 0 w 2286000"/>
                <a:gd name="connsiteY0" fmla="*/ 766572 h 766572"/>
                <a:gd name="connsiteX1" fmla="*/ 576072 w 2286000"/>
                <a:gd name="connsiteY1" fmla="*/ 720852 h 766572"/>
                <a:gd name="connsiteX2" fmla="*/ 795528 w 2286000"/>
                <a:gd name="connsiteY2" fmla="*/ 501396 h 766572"/>
                <a:gd name="connsiteX3" fmla="*/ 932688 w 2286000"/>
                <a:gd name="connsiteY3" fmla="*/ 117348 h 766572"/>
                <a:gd name="connsiteX4" fmla="*/ 1033272 w 2286000"/>
                <a:gd name="connsiteY4" fmla="*/ 7620 h 766572"/>
                <a:gd name="connsiteX5" fmla="*/ 1143000 w 2286000"/>
                <a:gd name="connsiteY5" fmla="*/ 71628 h 766572"/>
                <a:gd name="connsiteX6" fmla="*/ 1261872 w 2286000"/>
                <a:gd name="connsiteY6" fmla="*/ 382524 h 766572"/>
                <a:gd name="connsiteX7" fmla="*/ 1380744 w 2286000"/>
                <a:gd name="connsiteY7" fmla="*/ 583692 h 766572"/>
                <a:gd name="connsiteX8" fmla="*/ 1563624 w 2286000"/>
                <a:gd name="connsiteY8" fmla="*/ 711708 h 766572"/>
                <a:gd name="connsiteX9" fmla="*/ 2286000 w 2286000"/>
                <a:gd name="connsiteY9" fmla="*/ 757428 h 766572"/>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261872 w 2286000"/>
                <a:gd name="connsiteY6" fmla="*/ 376711 h 760759"/>
                <a:gd name="connsiteX7" fmla="*/ 1380744 w 2286000"/>
                <a:gd name="connsiteY7" fmla="*/ 577879 h 760759"/>
                <a:gd name="connsiteX8" fmla="*/ 1563624 w 2286000"/>
                <a:gd name="connsiteY8" fmla="*/ 705895 h 760759"/>
                <a:gd name="connsiteX9" fmla="*/ 2286000 w 2286000"/>
                <a:gd name="connsiteY9"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80744 w 2286000"/>
                <a:gd name="connsiteY6" fmla="*/ 577879 h 760759"/>
                <a:gd name="connsiteX7" fmla="*/ 1563624 w 2286000"/>
                <a:gd name="connsiteY7" fmla="*/ 705895 h 760759"/>
                <a:gd name="connsiteX8" fmla="*/ 2286000 w 2286000"/>
                <a:gd name="connsiteY8"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09896 w 2286000"/>
                <a:gd name="connsiteY6" fmla="*/ 483611 h 760759"/>
                <a:gd name="connsiteX7" fmla="*/ 1563624 w 2286000"/>
                <a:gd name="connsiteY7" fmla="*/ 705895 h 760759"/>
                <a:gd name="connsiteX8" fmla="*/ 2286000 w 2286000"/>
                <a:gd name="connsiteY8"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09896 w 2286000"/>
                <a:gd name="connsiteY6" fmla="*/ 483611 h 760759"/>
                <a:gd name="connsiteX7" fmla="*/ 1563624 w 2286000"/>
                <a:gd name="connsiteY7" fmla="*/ 705895 h 760759"/>
                <a:gd name="connsiteX8" fmla="*/ 2286000 w 2286000"/>
                <a:gd name="connsiteY8"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09896 w 2286000"/>
                <a:gd name="connsiteY6" fmla="*/ 483611 h 760759"/>
                <a:gd name="connsiteX7" fmla="*/ 1563624 w 2286000"/>
                <a:gd name="connsiteY7" fmla="*/ 705895 h 760759"/>
                <a:gd name="connsiteX8" fmla="*/ 2286000 w 2286000"/>
                <a:gd name="connsiteY8"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09896 w 2286000"/>
                <a:gd name="connsiteY6" fmla="*/ 483611 h 760759"/>
                <a:gd name="connsiteX7" fmla="*/ 1563624 w 2286000"/>
                <a:gd name="connsiteY7" fmla="*/ 705895 h 760759"/>
                <a:gd name="connsiteX8" fmla="*/ 2286000 w 2286000"/>
                <a:gd name="connsiteY8"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09896 w 2286000"/>
                <a:gd name="connsiteY6" fmla="*/ 483611 h 760759"/>
                <a:gd name="connsiteX7" fmla="*/ 1563624 w 2286000"/>
                <a:gd name="connsiteY7" fmla="*/ 705895 h 760759"/>
                <a:gd name="connsiteX8" fmla="*/ 2286000 w 2286000"/>
                <a:gd name="connsiteY8"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09896 w 2286000"/>
                <a:gd name="connsiteY6" fmla="*/ 483611 h 760759"/>
                <a:gd name="connsiteX7" fmla="*/ 1563624 w 2286000"/>
                <a:gd name="connsiteY7" fmla="*/ 705895 h 760759"/>
                <a:gd name="connsiteX8" fmla="*/ 2286000 w 2286000"/>
                <a:gd name="connsiteY8"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09896 w 2286000"/>
                <a:gd name="connsiteY6" fmla="*/ 483611 h 760759"/>
                <a:gd name="connsiteX7" fmla="*/ 1563624 w 2286000"/>
                <a:gd name="connsiteY7" fmla="*/ 705895 h 760759"/>
                <a:gd name="connsiteX8" fmla="*/ 2286000 w 2286000"/>
                <a:gd name="connsiteY8" fmla="*/ 751615 h 760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0" h="760759">
                  <a:moveTo>
                    <a:pt x="0" y="760759"/>
                  </a:moveTo>
                  <a:cubicBezTo>
                    <a:pt x="221742" y="759997"/>
                    <a:pt x="443484" y="759235"/>
                    <a:pt x="576072" y="715039"/>
                  </a:cubicBezTo>
                  <a:cubicBezTo>
                    <a:pt x="708660" y="670843"/>
                    <a:pt x="736092" y="596167"/>
                    <a:pt x="795528" y="495583"/>
                  </a:cubicBezTo>
                  <a:cubicBezTo>
                    <a:pt x="854964" y="394999"/>
                    <a:pt x="893064" y="193831"/>
                    <a:pt x="932688" y="111535"/>
                  </a:cubicBezTo>
                  <a:cubicBezTo>
                    <a:pt x="972312" y="29239"/>
                    <a:pt x="998220" y="0"/>
                    <a:pt x="1033272" y="1807"/>
                  </a:cubicBezTo>
                  <a:cubicBezTo>
                    <a:pt x="1068324" y="3614"/>
                    <a:pt x="1096896" y="42075"/>
                    <a:pt x="1143000" y="122376"/>
                  </a:cubicBezTo>
                  <a:cubicBezTo>
                    <a:pt x="1189104" y="202677"/>
                    <a:pt x="1239820" y="379404"/>
                    <a:pt x="1309896" y="483611"/>
                  </a:cubicBezTo>
                  <a:cubicBezTo>
                    <a:pt x="1380000" y="580864"/>
                    <a:pt x="1400940" y="661228"/>
                    <a:pt x="1563624" y="705895"/>
                  </a:cubicBezTo>
                  <a:cubicBezTo>
                    <a:pt x="1726308" y="750562"/>
                    <a:pt x="2286000" y="751615"/>
                    <a:pt x="2286000" y="751615"/>
                  </a:cubicBezTo>
                </a:path>
              </a:pathLst>
            </a:custGeom>
            <a:solidFill>
              <a:schemeClr val="accent1">
                <a:lumMod val="40000"/>
                <a:lumOff val="60000"/>
              </a:schemeClr>
            </a:solidFill>
            <a:ln w="9525" cap="flat" cmpd="sng" algn="ctr">
              <a:solidFill>
                <a:srgbClr val="FF0000"/>
              </a:solidFill>
              <a:prstDash val="solid"/>
              <a:round/>
              <a:headEnd type="none" w="med" len="med"/>
              <a:tailEnd type="none" w="med" len="med"/>
            </a:ln>
            <a:effectLst/>
          </p:spPr>
          <p:txBody>
            <a:bodyPr/>
            <a:lstStyle/>
            <a:p>
              <a:pPr>
                <a:defRPr/>
              </a:pPr>
              <a:endParaRPr lang="cs-CZ" sz="3600">
                <a:ln>
                  <a:solidFill>
                    <a:srgbClr val="FF0000"/>
                  </a:solidFill>
                </a:ln>
                <a:ea typeface="+mn-ea"/>
                <a:cs typeface="+mn-cs"/>
              </a:endParaRPr>
            </a:p>
          </p:txBody>
        </p:sp>
        <p:grpSp>
          <p:nvGrpSpPr>
            <p:cNvPr id="57395" name="Skupina 51"/>
            <p:cNvGrpSpPr>
              <a:grpSpLocks/>
            </p:cNvGrpSpPr>
            <p:nvPr/>
          </p:nvGrpSpPr>
          <p:grpSpPr bwMode="auto">
            <a:xfrm>
              <a:off x="5510815" y="5793946"/>
              <a:ext cx="857467" cy="676389"/>
              <a:chOff x="5510815" y="5793947"/>
              <a:chExt cx="857467" cy="372018"/>
            </a:xfrm>
          </p:grpSpPr>
          <p:cxnSp>
            <p:nvCxnSpPr>
              <p:cNvPr id="57397" name="Přímá spojovací čára 42"/>
              <p:cNvCxnSpPr>
                <a:cxnSpLocks noChangeShapeType="1"/>
              </p:cNvCxnSpPr>
              <p:nvPr/>
            </p:nvCxnSpPr>
            <p:spPr bwMode="auto">
              <a:xfrm rot="5400000">
                <a:off x="5325600" y="5979162"/>
                <a:ext cx="372018" cy="1588"/>
              </a:xfrm>
              <a:prstGeom prst="line">
                <a:avLst/>
              </a:prstGeom>
              <a:noFill/>
              <a:ln w="6350">
                <a:solidFill>
                  <a:srgbClr val="000000"/>
                </a:solidFill>
                <a:prstDash val="sysDash"/>
                <a:round/>
                <a:headEnd/>
                <a:tailEnd/>
              </a:ln>
              <a:extLst>
                <a:ext uri="{909E8E84-426E-40dd-AFC4-6F175D3DCCD1}">
                  <a14:hiddenFill xmlns:a14="http://schemas.microsoft.com/office/drawing/2010/main">
                    <a:noFill/>
                  </a14:hiddenFill>
                </a:ext>
              </a:extLst>
            </p:spPr>
          </p:cxnSp>
          <p:cxnSp>
            <p:nvCxnSpPr>
              <p:cNvPr id="57398" name="Přímá spojovací čára 47"/>
              <p:cNvCxnSpPr>
                <a:cxnSpLocks noChangeShapeType="1"/>
              </p:cNvCxnSpPr>
              <p:nvPr/>
            </p:nvCxnSpPr>
            <p:spPr bwMode="auto">
              <a:xfrm rot="5400000">
                <a:off x="6181479" y="5979162"/>
                <a:ext cx="372018" cy="1588"/>
              </a:xfrm>
              <a:prstGeom prst="line">
                <a:avLst/>
              </a:prstGeom>
              <a:noFill/>
              <a:ln w="6350">
                <a:solidFill>
                  <a:srgbClr val="000000"/>
                </a:solidFill>
                <a:prstDash val="sysDash"/>
                <a:round/>
                <a:headEnd/>
                <a:tailEnd/>
              </a:ln>
              <a:extLst>
                <a:ext uri="{909E8E84-426E-40dd-AFC4-6F175D3DCCD1}">
                  <a14:hiddenFill xmlns:a14="http://schemas.microsoft.com/office/drawing/2010/main">
                    <a:noFill/>
                  </a14:hiddenFill>
                </a:ext>
              </a:extLst>
            </p:spPr>
          </p:cxnSp>
        </p:grpSp>
        <p:cxnSp>
          <p:nvCxnSpPr>
            <p:cNvPr id="57396" name="Přímá spojovací šipka 55"/>
            <p:cNvCxnSpPr>
              <a:cxnSpLocks noChangeShapeType="1"/>
            </p:cNvCxnSpPr>
            <p:nvPr/>
          </p:nvCxnSpPr>
          <p:spPr bwMode="auto">
            <a:xfrm>
              <a:off x="5512404" y="6423979"/>
              <a:ext cx="855879" cy="1588"/>
            </a:xfrm>
            <a:prstGeom prst="straightConnector1">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cxnSp>
      </p:grpSp>
      <p:grpSp>
        <p:nvGrpSpPr>
          <p:cNvPr id="57348" name="Skupina 60"/>
          <p:cNvGrpSpPr>
            <a:grpSpLocks/>
          </p:cNvGrpSpPr>
          <p:nvPr/>
        </p:nvGrpSpPr>
        <p:grpSpPr bwMode="auto">
          <a:xfrm>
            <a:off x="4865688" y="5183188"/>
            <a:ext cx="2286000" cy="1133475"/>
            <a:chOff x="4865454" y="5182841"/>
            <a:chExt cx="2286000" cy="1134516"/>
          </a:xfrm>
        </p:grpSpPr>
        <p:sp>
          <p:nvSpPr>
            <p:cNvPr id="35" name="Volný tvar 34"/>
            <p:cNvSpPr/>
            <p:nvPr/>
          </p:nvSpPr>
          <p:spPr bwMode="auto">
            <a:xfrm>
              <a:off x="4865454" y="5182841"/>
              <a:ext cx="2286000" cy="761110"/>
            </a:xfrm>
            <a:custGeom>
              <a:avLst/>
              <a:gdLst>
                <a:gd name="connsiteX0" fmla="*/ 0 w 2286000"/>
                <a:gd name="connsiteY0" fmla="*/ 766572 h 766572"/>
                <a:gd name="connsiteX1" fmla="*/ 576072 w 2286000"/>
                <a:gd name="connsiteY1" fmla="*/ 720852 h 766572"/>
                <a:gd name="connsiteX2" fmla="*/ 795528 w 2286000"/>
                <a:gd name="connsiteY2" fmla="*/ 501396 h 766572"/>
                <a:gd name="connsiteX3" fmla="*/ 932688 w 2286000"/>
                <a:gd name="connsiteY3" fmla="*/ 117348 h 766572"/>
                <a:gd name="connsiteX4" fmla="*/ 1033272 w 2286000"/>
                <a:gd name="connsiteY4" fmla="*/ 7620 h 766572"/>
                <a:gd name="connsiteX5" fmla="*/ 1143000 w 2286000"/>
                <a:gd name="connsiteY5" fmla="*/ 71628 h 766572"/>
                <a:gd name="connsiteX6" fmla="*/ 1261872 w 2286000"/>
                <a:gd name="connsiteY6" fmla="*/ 382524 h 766572"/>
                <a:gd name="connsiteX7" fmla="*/ 1380744 w 2286000"/>
                <a:gd name="connsiteY7" fmla="*/ 583692 h 766572"/>
                <a:gd name="connsiteX8" fmla="*/ 1563624 w 2286000"/>
                <a:gd name="connsiteY8" fmla="*/ 711708 h 766572"/>
                <a:gd name="connsiteX9" fmla="*/ 2286000 w 2286000"/>
                <a:gd name="connsiteY9" fmla="*/ 757428 h 766572"/>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261872 w 2286000"/>
                <a:gd name="connsiteY6" fmla="*/ 376711 h 760759"/>
                <a:gd name="connsiteX7" fmla="*/ 1380744 w 2286000"/>
                <a:gd name="connsiteY7" fmla="*/ 577879 h 760759"/>
                <a:gd name="connsiteX8" fmla="*/ 1563624 w 2286000"/>
                <a:gd name="connsiteY8" fmla="*/ 705895 h 760759"/>
                <a:gd name="connsiteX9" fmla="*/ 2286000 w 2286000"/>
                <a:gd name="connsiteY9"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80744 w 2286000"/>
                <a:gd name="connsiteY6" fmla="*/ 577879 h 760759"/>
                <a:gd name="connsiteX7" fmla="*/ 1563624 w 2286000"/>
                <a:gd name="connsiteY7" fmla="*/ 705895 h 760759"/>
                <a:gd name="connsiteX8" fmla="*/ 2286000 w 2286000"/>
                <a:gd name="connsiteY8"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09896 w 2286000"/>
                <a:gd name="connsiteY6" fmla="*/ 483611 h 760759"/>
                <a:gd name="connsiteX7" fmla="*/ 1563624 w 2286000"/>
                <a:gd name="connsiteY7" fmla="*/ 705895 h 760759"/>
                <a:gd name="connsiteX8" fmla="*/ 2286000 w 2286000"/>
                <a:gd name="connsiteY8"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09896 w 2286000"/>
                <a:gd name="connsiteY6" fmla="*/ 483611 h 760759"/>
                <a:gd name="connsiteX7" fmla="*/ 1563624 w 2286000"/>
                <a:gd name="connsiteY7" fmla="*/ 705895 h 760759"/>
                <a:gd name="connsiteX8" fmla="*/ 2286000 w 2286000"/>
                <a:gd name="connsiteY8"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09896 w 2286000"/>
                <a:gd name="connsiteY6" fmla="*/ 483611 h 760759"/>
                <a:gd name="connsiteX7" fmla="*/ 1563624 w 2286000"/>
                <a:gd name="connsiteY7" fmla="*/ 705895 h 760759"/>
                <a:gd name="connsiteX8" fmla="*/ 2286000 w 2286000"/>
                <a:gd name="connsiteY8"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09896 w 2286000"/>
                <a:gd name="connsiteY6" fmla="*/ 483611 h 760759"/>
                <a:gd name="connsiteX7" fmla="*/ 1563624 w 2286000"/>
                <a:gd name="connsiteY7" fmla="*/ 705895 h 760759"/>
                <a:gd name="connsiteX8" fmla="*/ 2286000 w 2286000"/>
                <a:gd name="connsiteY8"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09896 w 2286000"/>
                <a:gd name="connsiteY6" fmla="*/ 483611 h 760759"/>
                <a:gd name="connsiteX7" fmla="*/ 1563624 w 2286000"/>
                <a:gd name="connsiteY7" fmla="*/ 705895 h 760759"/>
                <a:gd name="connsiteX8" fmla="*/ 2286000 w 2286000"/>
                <a:gd name="connsiteY8"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09896 w 2286000"/>
                <a:gd name="connsiteY6" fmla="*/ 483611 h 760759"/>
                <a:gd name="connsiteX7" fmla="*/ 1563624 w 2286000"/>
                <a:gd name="connsiteY7" fmla="*/ 705895 h 760759"/>
                <a:gd name="connsiteX8" fmla="*/ 2286000 w 2286000"/>
                <a:gd name="connsiteY8"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09896 w 2286000"/>
                <a:gd name="connsiteY6" fmla="*/ 483611 h 760759"/>
                <a:gd name="connsiteX7" fmla="*/ 1563624 w 2286000"/>
                <a:gd name="connsiteY7" fmla="*/ 705895 h 760759"/>
                <a:gd name="connsiteX8" fmla="*/ 2286000 w 2286000"/>
                <a:gd name="connsiteY8" fmla="*/ 751615 h 760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0" h="760759">
                  <a:moveTo>
                    <a:pt x="0" y="760759"/>
                  </a:moveTo>
                  <a:cubicBezTo>
                    <a:pt x="221742" y="759997"/>
                    <a:pt x="443484" y="759235"/>
                    <a:pt x="576072" y="715039"/>
                  </a:cubicBezTo>
                  <a:cubicBezTo>
                    <a:pt x="708660" y="670843"/>
                    <a:pt x="736092" y="596167"/>
                    <a:pt x="795528" y="495583"/>
                  </a:cubicBezTo>
                  <a:cubicBezTo>
                    <a:pt x="854964" y="394999"/>
                    <a:pt x="893064" y="193831"/>
                    <a:pt x="932688" y="111535"/>
                  </a:cubicBezTo>
                  <a:cubicBezTo>
                    <a:pt x="972312" y="29239"/>
                    <a:pt x="998220" y="0"/>
                    <a:pt x="1033272" y="1807"/>
                  </a:cubicBezTo>
                  <a:cubicBezTo>
                    <a:pt x="1068324" y="3614"/>
                    <a:pt x="1096896" y="42075"/>
                    <a:pt x="1143000" y="122376"/>
                  </a:cubicBezTo>
                  <a:cubicBezTo>
                    <a:pt x="1189104" y="202677"/>
                    <a:pt x="1239820" y="379404"/>
                    <a:pt x="1309896" y="483611"/>
                  </a:cubicBezTo>
                  <a:cubicBezTo>
                    <a:pt x="1380000" y="580864"/>
                    <a:pt x="1400940" y="661228"/>
                    <a:pt x="1563624" y="705895"/>
                  </a:cubicBezTo>
                  <a:cubicBezTo>
                    <a:pt x="1726308" y="750562"/>
                    <a:pt x="2286000" y="751615"/>
                    <a:pt x="2286000" y="751615"/>
                  </a:cubicBezTo>
                </a:path>
              </a:pathLst>
            </a:custGeom>
            <a:solidFill>
              <a:schemeClr val="accent5">
                <a:lumMod val="90000"/>
              </a:schemeClr>
            </a:solidFill>
            <a:ln w="9525" cap="flat" cmpd="sng" algn="ctr">
              <a:solidFill>
                <a:srgbClr val="FF0000"/>
              </a:solidFill>
              <a:prstDash val="solid"/>
              <a:round/>
              <a:headEnd type="none" w="med" len="med"/>
              <a:tailEnd type="none" w="med" len="med"/>
            </a:ln>
            <a:effectLst/>
          </p:spPr>
          <p:txBody>
            <a:bodyPr/>
            <a:lstStyle/>
            <a:p>
              <a:pPr>
                <a:defRPr/>
              </a:pPr>
              <a:endParaRPr lang="cs-CZ" sz="3600">
                <a:ln>
                  <a:solidFill>
                    <a:srgbClr val="FF0000"/>
                  </a:solidFill>
                </a:ln>
                <a:ea typeface="+mn-ea"/>
                <a:cs typeface="+mn-cs"/>
              </a:endParaRPr>
            </a:p>
          </p:txBody>
        </p:sp>
        <p:grpSp>
          <p:nvGrpSpPr>
            <p:cNvPr id="57390" name="Skupina 50"/>
            <p:cNvGrpSpPr>
              <a:grpSpLocks/>
            </p:cNvGrpSpPr>
            <p:nvPr/>
          </p:nvGrpSpPr>
          <p:grpSpPr bwMode="auto">
            <a:xfrm>
              <a:off x="5597152" y="5793947"/>
              <a:ext cx="667408" cy="523410"/>
              <a:chOff x="5597152" y="5793947"/>
              <a:chExt cx="667408" cy="372018"/>
            </a:xfrm>
          </p:grpSpPr>
          <p:cxnSp>
            <p:nvCxnSpPr>
              <p:cNvPr id="57392" name="Přímá spojovací čára 43"/>
              <p:cNvCxnSpPr>
                <a:cxnSpLocks noChangeShapeType="1"/>
              </p:cNvCxnSpPr>
              <p:nvPr/>
            </p:nvCxnSpPr>
            <p:spPr bwMode="auto">
              <a:xfrm rot="5400000">
                <a:off x="5411937" y="5979162"/>
                <a:ext cx="372018" cy="1588"/>
              </a:xfrm>
              <a:prstGeom prst="line">
                <a:avLst/>
              </a:prstGeom>
              <a:noFill/>
              <a:ln w="6350">
                <a:solidFill>
                  <a:srgbClr val="000000"/>
                </a:solidFill>
                <a:prstDash val="sysDash"/>
                <a:round/>
                <a:headEnd/>
                <a:tailEnd/>
              </a:ln>
              <a:extLst>
                <a:ext uri="{909E8E84-426E-40dd-AFC4-6F175D3DCCD1}">
                  <a14:hiddenFill xmlns:a14="http://schemas.microsoft.com/office/drawing/2010/main">
                    <a:noFill/>
                  </a14:hiddenFill>
                </a:ext>
              </a:extLst>
            </p:spPr>
          </p:cxnSp>
          <p:cxnSp>
            <p:nvCxnSpPr>
              <p:cNvPr id="57393" name="Přímá spojovací čára 46"/>
              <p:cNvCxnSpPr>
                <a:cxnSpLocks noChangeShapeType="1"/>
              </p:cNvCxnSpPr>
              <p:nvPr/>
            </p:nvCxnSpPr>
            <p:spPr bwMode="auto">
              <a:xfrm rot="5400000">
                <a:off x="6077757" y="5979162"/>
                <a:ext cx="372018" cy="1588"/>
              </a:xfrm>
              <a:prstGeom prst="line">
                <a:avLst/>
              </a:prstGeom>
              <a:noFill/>
              <a:ln w="6350">
                <a:solidFill>
                  <a:srgbClr val="000000"/>
                </a:solidFill>
                <a:prstDash val="sysDash"/>
                <a:round/>
                <a:headEnd/>
                <a:tailEnd/>
              </a:ln>
              <a:extLst>
                <a:ext uri="{909E8E84-426E-40dd-AFC4-6F175D3DCCD1}">
                  <a14:hiddenFill xmlns:a14="http://schemas.microsoft.com/office/drawing/2010/main">
                    <a:noFill/>
                  </a14:hiddenFill>
                </a:ext>
              </a:extLst>
            </p:spPr>
          </p:cxnSp>
        </p:grpSp>
        <p:cxnSp>
          <p:nvCxnSpPr>
            <p:cNvPr id="57391" name="Přímá spojovací šipka 54"/>
            <p:cNvCxnSpPr>
              <a:cxnSpLocks noChangeShapeType="1"/>
            </p:cNvCxnSpPr>
            <p:nvPr/>
          </p:nvCxnSpPr>
          <p:spPr bwMode="auto">
            <a:xfrm>
              <a:off x="5598740" y="6271579"/>
              <a:ext cx="664232" cy="1588"/>
            </a:xfrm>
            <a:prstGeom prst="straightConnector1">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cxnSp>
      </p:grpSp>
      <p:sp>
        <p:nvSpPr>
          <p:cNvPr id="57349" name="Zástupný symbol pro zápatí 2"/>
          <p:cNvSpPr txBox="1">
            <a:spLocks noGrp="1"/>
          </p:cNvSpPr>
          <p:nvPr/>
        </p:nvSpPr>
        <p:spPr bwMode="auto">
          <a:xfrm flipH="1" flipV="1">
            <a:off x="5967150" y="6857999"/>
            <a:ext cx="45719" cy="45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900">
              <a:latin typeface="Tahoma" charset="0"/>
            </a:endParaRPr>
          </a:p>
        </p:txBody>
      </p:sp>
      <p:sp>
        <p:nvSpPr>
          <p:cNvPr id="4" name="Rectangle 2"/>
          <p:cNvSpPr txBox="1">
            <a:spLocks noChangeArrowheads="1"/>
          </p:cNvSpPr>
          <p:nvPr/>
        </p:nvSpPr>
        <p:spPr bwMode="auto">
          <a:xfrm>
            <a:off x="1098550" y="304800"/>
            <a:ext cx="6977063" cy="833438"/>
          </a:xfrm>
          <a:prstGeom prst="rect">
            <a:avLst/>
          </a:prstGeom>
          <a:noFill/>
          <a:ln w="9525">
            <a:noFill/>
            <a:miter lim="800000"/>
            <a:headEnd/>
            <a:tailEnd/>
          </a:ln>
          <a:effectLst/>
        </p:spPr>
        <p:txBody>
          <a:bodyPr anchor="b"/>
          <a:lstStyle>
            <a:lvl1pPr algn="l">
              <a:defRPr>
                <a:solidFill>
                  <a:schemeClr val="tx1"/>
                </a:solidFill>
                <a:latin typeface="Arial" charset="0"/>
                <a:ea typeface="ＭＳ Ｐゴシック" charset="0"/>
              </a:defRPr>
            </a:lvl1pPr>
            <a:lvl2pPr marL="742950" indent="-285750" algn="l">
              <a:defRPr>
                <a:solidFill>
                  <a:schemeClr val="tx1"/>
                </a:solidFill>
                <a:latin typeface="Arial" charset="0"/>
                <a:ea typeface="ＭＳ Ｐゴシック" charset="0"/>
              </a:defRPr>
            </a:lvl2pPr>
            <a:lvl3pPr marL="1143000" indent="-228600" algn="l">
              <a:defRPr>
                <a:solidFill>
                  <a:schemeClr val="tx1"/>
                </a:solidFill>
                <a:latin typeface="Arial" charset="0"/>
                <a:ea typeface="ＭＳ Ｐゴシック" charset="0"/>
              </a:defRPr>
            </a:lvl3pPr>
            <a:lvl4pPr marL="1600200" indent="-228600" algn="l">
              <a:defRPr>
                <a:solidFill>
                  <a:schemeClr val="tx1"/>
                </a:solidFill>
                <a:latin typeface="Arial" charset="0"/>
                <a:ea typeface="ＭＳ Ｐゴシック" charset="0"/>
              </a:defRPr>
            </a:lvl4pPr>
            <a:lvl5pPr marL="2057400" indent="-228600" algn="l">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lgn="ctr">
              <a:defRPr/>
            </a:pPr>
            <a:r>
              <a:rPr lang="en-US" sz="3200" b="1" dirty="0" smtClean="0">
                <a:solidFill>
                  <a:schemeClr val="tx2"/>
                </a:solidFill>
                <a:effectLst>
                  <a:outerShdw blurRad="38100" dist="38100" dir="2700000" algn="tl">
                    <a:srgbClr val="DDDDDD"/>
                  </a:outerShdw>
                </a:effectLst>
                <a:latin typeface="Tahoma" charset="0"/>
                <a:cs typeface="+mn-cs"/>
              </a:rPr>
              <a:t>Charge sharing effect - clusters</a:t>
            </a:r>
            <a:endParaRPr lang="cs-CZ" sz="3200" b="1" dirty="0" smtClean="0">
              <a:solidFill>
                <a:schemeClr val="tx2"/>
              </a:solidFill>
              <a:effectLst>
                <a:outerShdw blurRad="38100" dist="38100" dir="2700000" algn="tl">
                  <a:srgbClr val="DDDDDD"/>
                </a:outerShdw>
              </a:effectLst>
              <a:latin typeface="Tahoma" charset="0"/>
              <a:cs typeface="+mn-cs"/>
            </a:endParaRPr>
          </a:p>
        </p:txBody>
      </p:sp>
      <p:grpSp>
        <p:nvGrpSpPr>
          <p:cNvPr id="57351" name="Group 31"/>
          <p:cNvGrpSpPr>
            <a:grpSpLocks/>
          </p:cNvGrpSpPr>
          <p:nvPr/>
        </p:nvGrpSpPr>
        <p:grpSpPr bwMode="auto">
          <a:xfrm>
            <a:off x="4789488" y="1836738"/>
            <a:ext cx="3889375" cy="2198687"/>
            <a:chOff x="4853498" y="1628775"/>
            <a:chExt cx="3889879" cy="2198045"/>
          </a:xfrm>
        </p:grpSpPr>
        <p:sp>
          <p:nvSpPr>
            <p:cNvPr id="6" name="Rectangle 30"/>
            <p:cNvSpPr/>
            <p:nvPr/>
          </p:nvSpPr>
          <p:spPr bwMode="auto">
            <a:xfrm>
              <a:off x="4856673" y="1628775"/>
              <a:ext cx="3821607" cy="2198045"/>
            </a:xfrm>
            <a:prstGeom prst="rect">
              <a:avLst/>
            </a:prstGeom>
            <a:solidFill>
              <a:schemeClr val="accent1">
                <a:lumMod val="60000"/>
                <a:lumOff val="40000"/>
              </a:schemeClr>
            </a:solidFill>
            <a:ln w="9525" cap="flat" cmpd="sng" algn="ctr">
              <a:solidFill>
                <a:srgbClr val="000000"/>
              </a:solidFill>
              <a:prstDash val="solid"/>
              <a:round/>
              <a:headEnd type="none" w="med" len="med"/>
              <a:tailEnd type="none" w="med" len="med"/>
            </a:ln>
            <a:effectLst/>
          </p:spPr>
          <p:txBody>
            <a:bodyPr/>
            <a:lstStyle/>
            <a:p>
              <a:pPr>
                <a:defRPr/>
              </a:pPr>
              <a:endParaRPr lang="cs-CZ" sz="3600">
                <a:ea typeface="+mn-ea"/>
                <a:cs typeface="+mn-cs"/>
              </a:endParaRPr>
            </a:p>
          </p:txBody>
        </p:sp>
        <p:grpSp>
          <p:nvGrpSpPr>
            <p:cNvPr id="57366" name="Group 29"/>
            <p:cNvGrpSpPr>
              <a:grpSpLocks/>
            </p:cNvGrpSpPr>
            <p:nvPr/>
          </p:nvGrpSpPr>
          <p:grpSpPr bwMode="auto">
            <a:xfrm>
              <a:off x="4967536" y="2294475"/>
              <a:ext cx="3711297" cy="1532345"/>
              <a:chOff x="4576766" y="2367919"/>
              <a:chExt cx="4138618" cy="1708776"/>
            </a:xfrm>
          </p:grpSpPr>
          <p:grpSp>
            <p:nvGrpSpPr>
              <p:cNvPr id="57368" name="Group 48"/>
              <p:cNvGrpSpPr>
                <a:grpSpLocks/>
              </p:cNvGrpSpPr>
              <p:nvPr/>
            </p:nvGrpSpPr>
            <p:grpSpPr bwMode="auto">
              <a:xfrm>
                <a:off x="6621470" y="2417760"/>
                <a:ext cx="2093914" cy="1658935"/>
                <a:chOff x="4171" y="1580"/>
                <a:chExt cx="1319" cy="1045"/>
              </a:xfrm>
            </p:grpSpPr>
            <p:pic>
              <p:nvPicPr>
                <p:cNvPr id="5738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0" y="1733"/>
                  <a:ext cx="781"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87" name="Text Box 5"/>
                <p:cNvSpPr txBox="1">
                  <a:spLocks noChangeArrowheads="1"/>
                </p:cNvSpPr>
                <p:nvPr/>
              </p:nvSpPr>
              <p:spPr bwMode="auto">
                <a:xfrm>
                  <a:off x="4324" y="1580"/>
                  <a:ext cx="80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dirty="0"/>
                    <a:t>2 detected clusters</a:t>
                  </a:r>
                  <a:endParaRPr lang="cs-CZ" sz="1200" dirty="0"/>
                </a:p>
              </p:txBody>
            </p:sp>
            <p:sp>
              <p:nvSpPr>
                <p:cNvPr id="57388" name="Text Box 6"/>
                <p:cNvSpPr txBox="1">
                  <a:spLocks noChangeArrowheads="1"/>
                </p:cNvSpPr>
                <p:nvPr/>
              </p:nvSpPr>
              <p:spPr bwMode="auto">
                <a:xfrm>
                  <a:off x="4171" y="2430"/>
                  <a:ext cx="1319"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Cluster size can be &gt;100</a:t>
                  </a:r>
                </a:p>
              </p:txBody>
            </p:sp>
          </p:grpSp>
          <p:grpSp>
            <p:nvGrpSpPr>
              <p:cNvPr id="57369" name="Group 26"/>
              <p:cNvGrpSpPr>
                <a:grpSpLocks/>
              </p:cNvGrpSpPr>
              <p:nvPr/>
            </p:nvGrpSpPr>
            <p:grpSpPr bwMode="auto">
              <a:xfrm>
                <a:off x="4576766" y="2367919"/>
                <a:ext cx="2041566" cy="1578613"/>
                <a:chOff x="2868" y="1259"/>
                <a:chExt cx="2048" cy="1582"/>
              </a:xfrm>
            </p:grpSpPr>
            <p:grpSp>
              <p:nvGrpSpPr>
                <p:cNvPr id="57370" name="Group 27"/>
                <p:cNvGrpSpPr>
                  <a:grpSpLocks/>
                </p:cNvGrpSpPr>
                <p:nvPr/>
              </p:nvGrpSpPr>
              <p:grpSpPr bwMode="auto">
                <a:xfrm>
                  <a:off x="3310" y="1371"/>
                  <a:ext cx="1344" cy="1470"/>
                  <a:chOff x="3310" y="1371"/>
                  <a:chExt cx="1344" cy="1470"/>
                </a:xfrm>
              </p:grpSpPr>
              <p:sp>
                <p:nvSpPr>
                  <p:cNvPr id="57383" name="Oval 28"/>
                  <p:cNvSpPr>
                    <a:spLocks noChangeAspect="1" noChangeArrowheads="1"/>
                  </p:cNvSpPr>
                  <p:nvPr/>
                </p:nvSpPr>
                <p:spPr bwMode="auto">
                  <a:xfrm>
                    <a:off x="3310" y="2355"/>
                    <a:ext cx="1344" cy="486"/>
                  </a:xfrm>
                  <a:prstGeom prst="ellipse">
                    <a:avLst/>
                  </a:prstGeom>
                  <a:gradFill rotWithShape="1">
                    <a:gsLst>
                      <a:gs pos="0">
                        <a:srgbClr val="CB0F01"/>
                      </a:gs>
                      <a:gs pos="100000">
                        <a:srgbClr val="FFFF00">
                          <a:alpha val="5300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en-US" sz="3600"/>
                  </a:p>
                </p:txBody>
              </p:sp>
              <p:sp>
                <p:nvSpPr>
                  <p:cNvPr id="57384" name="Line 29"/>
                  <p:cNvSpPr>
                    <a:spLocks noChangeAspect="1" noChangeShapeType="1"/>
                  </p:cNvSpPr>
                  <p:nvPr/>
                </p:nvSpPr>
                <p:spPr bwMode="auto">
                  <a:xfrm>
                    <a:off x="3983" y="1371"/>
                    <a:ext cx="1" cy="54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7385" name="AutoShape 30"/>
                  <p:cNvSpPr>
                    <a:spLocks noChangeAspect="1" noChangeArrowheads="1"/>
                  </p:cNvSpPr>
                  <p:nvPr/>
                </p:nvSpPr>
                <p:spPr bwMode="auto">
                  <a:xfrm>
                    <a:off x="3310" y="1912"/>
                    <a:ext cx="1344" cy="688"/>
                  </a:xfrm>
                  <a:prstGeom prst="triangle">
                    <a:avLst>
                      <a:gd name="adj" fmla="val 50000"/>
                    </a:avLst>
                  </a:prstGeom>
                  <a:gradFill rotWithShape="1">
                    <a:gsLst>
                      <a:gs pos="0">
                        <a:srgbClr val="FFFF00">
                          <a:alpha val="50000"/>
                        </a:srgbClr>
                      </a:gs>
                      <a:gs pos="50000">
                        <a:srgbClr val="FF0000">
                          <a:alpha val="50000"/>
                        </a:srgbClr>
                      </a:gs>
                      <a:gs pos="100000">
                        <a:srgbClr val="FFFF00">
                          <a:alpha val="5000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sz="3600"/>
                  </a:p>
                </p:txBody>
              </p:sp>
            </p:grpSp>
            <p:sp>
              <p:nvSpPr>
                <p:cNvPr id="57371" name="Rectangle 31"/>
                <p:cNvSpPr>
                  <a:spLocks noChangeAspect="1" noChangeArrowheads="1"/>
                </p:cNvSpPr>
                <p:nvPr/>
              </p:nvSpPr>
              <p:spPr bwMode="auto">
                <a:xfrm>
                  <a:off x="3100" y="1976"/>
                  <a:ext cx="301" cy="689"/>
                </a:xfrm>
                <a:prstGeom prst="rect">
                  <a:avLst/>
                </a:prstGeom>
                <a:solidFill>
                  <a:srgbClr val="FFFFFF"/>
                </a:solidFill>
                <a:ln w="9525">
                  <a:miter lim="800000"/>
                  <a:headEnd/>
                  <a:tailEnd/>
                </a:ln>
                <a:scene3d>
                  <a:camera prst="legacyObliqueTopRight"/>
                  <a:lightRig rig="legacyFlat3" dir="b"/>
                </a:scene3d>
                <a:sp3d extrusionH="227000" prstMaterial="legacyWireframe">
                  <a:bevelT w="13500" h="13500" prst="angle"/>
                  <a:bevelB w="13500" h="13500" prst="angle"/>
                  <a:extrusionClr>
                    <a:srgbClr val="FFFFFF"/>
                  </a:extrusionClr>
                </a:sp3d>
              </p:spPr>
              <p:txBody>
                <a:bodyPr>
                  <a:flatTx/>
                </a:bodyPr>
                <a:lstStyle/>
                <a:p>
                  <a:endParaRPr lang="en-US" sz="3600"/>
                </a:p>
              </p:txBody>
            </p:sp>
            <p:sp>
              <p:nvSpPr>
                <p:cNvPr id="57372" name="Rectangle 32"/>
                <p:cNvSpPr>
                  <a:spLocks noChangeAspect="1" noChangeArrowheads="1"/>
                </p:cNvSpPr>
                <p:nvPr/>
              </p:nvSpPr>
              <p:spPr bwMode="auto">
                <a:xfrm>
                  <a:off x="3428" y="1976"/>
                  <a:ext cx="304" cy="689"/>
                </a:xfrm>
                <a:prstGeom prst="rect">
                  <a:avLst/>
                </a:prstGeom>
                <a:solidFill>
                  <a:srgbClr val="FFFFFF"/>
                </a:solidFill>
                <a:ln w="9525">
                  <a:miter lim="800000"/>
                  <a:headEnd/>
                  <a:tailEnd/>
                </a:ln>
                <a:scene3d>
                  <a:camera prst="legacyObliqueTopRight"/>
                  <a:lightRig rig="legacyFlat3" dir="b"/>
                </a:scene3d>
                <a:sp3d extrusionH="227000" prstMaterial="legacyWireframe">
                  <a:bevelT w="13500" h="13500" prst="angle"/>
                  <a:bevelB w="13500" h="13500" prst="angle"/>
                  <a:extrusionClr>
                    <a:srgbClr val="FFFFFF"/>
                  </a:extrusionClr>
                </a:sp3d>
              </p:spPr>
              <p:txBody>
                <a:bodyPr>
                  <a:flatTx/>
                </a:bodyPr>
                <a:lstStyle/>
                <a:p>
                  <a:endParaRPr lang="en-US" sz="3600"/>
                </a:p>
              </p:txBody>
            </p:sp>
            <p:sp>
              <p:nvSpPr>
                <p:cNvPr id="57373" name="Rectangle 33"/>
                <p:cNvSpPr>
                  <a:spLocks noChangeAspect="1" noChangeArrowheads="1"/>
                </p:cNvSpPr>
                <p:nvPr/>
              </p:nvSpPr>
              <p:spPr bwMode="auto">
                <a:xfrm>
                  <a:off x="3760" y="1976"/>
                  <a:ext cx="298" cy="689"/>
                </a:xfrm>
                <a:prstGeom prst="rect">
                  <a:avLst/>
                </a:prstGeom>
                <a:solidFill>
                  <a:srgbClr val="FFFFFF"/>
                </a:solidFill>
                <a:ln w="9525">
                  <a:miter lim="800000"/>
                  <a:headEnd/>
                  <a:tailEnd/>
                </a:ln>
                <a:scene3d>
                  <a:camera prst="legacyObliqueTopRight"/>
                  <a:lightRig rig="legacyFlat3" dir="b"/>
                </a:scene3d>
                <a:sp3d extrusionH="227000" prstMaterial="legacyWireframe">
                  <a:bevelT w="13500" h="13500" prst="angle"/>
                  <a:bevelB w="13500" h="13500" prst="angle"/>
                  <a:extrusionClr>
                    <a:srgbClr val="FFFFFF"/>
                  </a:extrusionClr>
                </a:sp3d>
              </p:spPr>
              <p:txBody>
                <a:bodyPr>
                  <a:flatTx/>
                </a:bodyPr>
                <a:lstStyle/>
                <a:p>
                  <a:endParaRPr lang="en-US" sz="3600"/>
                </a:p>
              </p:txBody>
            </p:sp>
            <p:sp>
              <p:nvSpPr>
                <p:cNvPr id="57374" name="Rectangle 34"/>
                <p:cNvSpPr>
                  <a:spLocks noChangeAspect="1" noChangeArrowheads="1"/>
                </p:cNvSpPr>
                <p:nvPr/>
              </p:nvSpPr>
              <p:spPr bwMode="auto">
                <a:xfrm>
                  <a:off x="4087" y="1976"/>
                  <a:ext cx="304" cy="689"/>
                </a:xfrm>
                <a:prstGeom prst="rect">
                  <a:avLst/>
                </a:prstGeom>
                <a:solidFill>
                  <a:srgbClr val="FFFFFF"/>
                </a:solidFill>
                <a:ln w="9525">
                  <a:miter lim="800000"/>
                  <a:headEnd/>
                  <a:tailEnd/>
                </a:ln>
                <a:scene3d>
                  <a:camera prst="legacyObliqueTopRight"/>
                  <a:lightRig rig="legacyFlat3" dir="b"/>
                </a:scene3d>
                <a:sp3d extrusionH="227000" prstMaterial="legacyWireframe">
                  <a:bevelT w="13500" h="13500" prst="angle"/>
                  <a:bevelB w="13500" h="13500" prst="angle"/>
                  <a:extrusionClr>
                    <a:srgbClr val="FFFFFF"/>
                  </a:extrusionClr>
                </a:sp3d>
              </p:spPr>
              <p:txBody>
                <a:bodyPr>
                  <a:flatTx/>
                </a:bodyPr>
                <a:lstStyle/>
                <a:p>
                  <a:endParaRPr lang="en-US" sz="3600"/>
                </a:p>
              </p:txBody>
            </p:sp>
            <p:sp>
              <p:nvSpPr>
                <p:cNvPr id="57375" name="Rectangle 35"/>
                <p:cNvSpPr>
                  <a:spLocks noChangeAspect="1" noChangeArrowheads="1"/>
                </p:cNvSpPr>
                <p:nvPr/>
              </p:nvSpPr>
              <p:spPr bwMode="auto">
                <a:xfrm>
                  <a:off x="4419" y="1976"/>
                  <a:ext cx="301" cy="689"/>
                </a:xfrm>
                <a:prstGeom prst="rect">
                  <a:avLst/>
                </a:prstGeom>
                <a:solidFill>
                  <a:srgbClr val="FFFFFF"/>
                </a:solidFill>
                <a:ln w="9525">
                  <a:miter lim="800000"/>
                  <a:headEnd/>
                  <a:tailEnd/>
                </a:ln>
                <a:scene3d>
                  <a:camera prst="legacyObliqueTopRight"/>
                  <a:lightRig rig="legacyFlat3" dir="b"/>
                </a:scene3d>
                <a:sp3d extrusionH="227000" prstMaterial="legacyWireframe">
                  <a:bevelT w="13500" h="13500" prst="angle"/>
                  <a:bevelB w="13500" h="13500" prst="angle"/>
                  <a:extrusionClr>
                    <a:srgbClr val="FFFFFF"/>
                  </a:extrusionClr>
                </a:sp3d>
              </p:spPr>
              <p:txBody>
                <a:bodyPr>
                  <a:flatTx/>
                </a:bodyPr>
                <a:lstStyle/>
                <a:p>
                  <a:endParaRPr lang="en-US" sz="3200">
                    <a:latin typeface="Tahoma" charset="0"/>
                  </a:endParaRPr>
                </a:p>
              </p:txBody>
            </p:sp>
            <p:sp>
              <p:nvSpPr>
                <p:cNvPr id="57376" name="Text Box 36"/>
                <p:cNvSpPr txBox="1">
                  <a:spLocks noChangeAspect="1" noChangeArrowheads="1"/>
                </p:cNvSpPr>
                <p:nvPr/>
              </p:nvSpPr>
              <p:spPr bwMode="auto">
                <a:xfrm>
                  <a:off x="3968" y="1259"/>
                  <a:ext cx="948"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125" tIns="42062" rIns="84125" bIns="42062"/>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i="1">
                      <a:solidFill>
                        <a:srgbClr val="CB0F01"/>
                      </a:solidFill>
                      <a:latin typeface="Tahoma" charset="0"/>
                    </a:rPr>
                    <a:t>Ionizing </a:t>
                  </a:r>
                  <a:r>
                    <a:rPr lang="cs-CZ" sz="1000" i="1">
                      <a:solidFill>
                        <a:srgbClr val="CB0F01"/>
                      </a:solidFill>
                      <a:latin typeface="Tahoma" charset="0"/>
                    </a:rPr>
                    <a:t>particle</a:t>
                  </a:r>
                  <a:endParaRPr lang="cs-CZ" sz="3200">
                    <a:latin typeface="Tahoma" charset="0"/>
                  </a:endParaRPr>
                </a:p>
              </p:txBody>
            </p:sp>
            <p:sp>
              <p:nvSpPr>
                <p:cNvPr id="57377" name="Rectangle 37"/>
                <p:cNvSpPr>
                  <a:spLocks noChangeAspect="1" noChangeArrowheads="1"/>
                </p:cNvSpPr>
                <p:nvPr/>
              </p:nvSpPr>
              <p:spPr bwMode="auto">
                <a:xfrm>
                  <a:off x="2959" y="2128"/>
                  <a:ext cx="301" cy="688"/>
                </a:xfrm>
                <a:prstGeom prst="rect">
                  <a:avLst/>
                </a:prstGeom>
                <a:solidFill>
                  <a:srgbClr val="FFFFFF"/>
                </a:solidFill>
                <a:ln w="9525">
                  <a:miter lim="800000"/>
                  <a:headEnd/>
                  <a:tailEnd/>
                </a:ln>
                <a:scene3d>
                  <a:camera prst="legacyObliqueTopRight"/>
                  <a:lightRig rig="legacyFlat3" dir="b"/>
                </a:scene3d>
                <a:sp3d extrusionH="227000" prstMaterial="legacyWireframe">
                  <a:bevelT w="13500" h="13500" prst="angle"/>
                  <a:bevelB w="13500" h="13500" prst="angle"/>
                  <a:extrusionClr>
                    <a:srgbClr val="FFFFFF"/>
                  </a:extrusionClr>
                </a:sp3d>
              </p:spPr>
              <p:txBody>
                <a:bodyPr>
                  <a:flatTx/>
                </a:bodyPr>
                <a:lstStyle/>
                <a:p>
                  <a:endParaRPr lang="en-US" sz="3600"/>
                </a:p>
              </p:txBody>
            </p:sp>
            <p:sp>
              <p:nvSpPr>
                <p:cNvPr id="57378" name="Rectangle 38"/>
                <p:cNvSpPr>
                  <a:spLocks noChangeAspect="1" noChangeArrowheads="1"/>
                </p:cNvSpPr>
                <p:nvPr/>
              </p:nvSpPr>
              <p:spPr bwMode="auto">
                <a:xfrm>
                  <a:off x="3287" y="2128"/>
                  <a:ext cx="304" cy="688"/>
                </a:xfrm>
                <a:prstGeom prst="rect">
                  <a:avLst/>
                </a:prstGeom>
                <a:solidFill>
                  <a:srgbClr val="FFFFFF"/>
                </a:solidFill>
                <a:ln w="9525">
                  <a:miter lim="800000"/>
                  <a:headEnd/>
                  <a:tailEnd/>
                </a:ln>
                <a:scene3d>
                  <a:camera prst="legacyObliqueTopRight"/>
                  <a:lightRig rig="legacyFlat3" dir="b"/>
                </a:scene3d>
                <a:sp3d extrusionH="227000" prstMaterial="legacyWireframe">
                  <a:bevelT w="13500" h="13500" prst="angle"/>
                  <a:bevelB w="13500" h="13500" prst="angle"/>
                  <a:extrusionClr>
                    <a:srgbClr val="FFFFFF"/>
                  </a:extrusionClr>
                </a:sp3d>
              </p:spPr>
              <p:txBody>
                <a:bodyPr>
                  <a:flatTx/>
                </a:bodyPr>
                <a:lstStyle/>
                <a:p>
                  <a:endParaRPr lang="en-US" sz="3600"/>
                </a:p>
              </p:txBody>
            </p:sp>
            <p:sp>
              <p:nvSpPr>
                <p:cNvPr id="57379" name="Rectangle 39"/>
                <p:cNvSpPr>
                  <a:spLocks noChangeAspect="1" noChangeArrowheads="1"/>
                </p:cNvSpPr>
                <p:nvPr/>
              </p:nvSpPr>
              <p:spPr bwMode="auto">
                <a:xfrm>
                  <a:off x="3618" y="2128"/>
                  <a:ext cx="299" cy="688"/>
                </a:xfrm>
                <a:prstGeom prst="rect">
                  <a:avLst/>
                </a:prstGeom>
                <a:solidFill>
                  <a:srgbClr val="FFFFFF"/>
                </a:solidFill>
                <a:ln w="9525">
                  <a:miter lim="800000"/>
                  <a:headEnd/>
                  <a:tailEnd/>
                </a:ln>
                <a:scene3d>
                  <a:camera prst="legacyObliqueTopRight"/>
                  <a:lightRig rig="legacyFlat3" dir="b"/>
                </a:scene3d>
                <a:sp3d extrusionH="227000" prstMaterial="legacyWireframe">
                  <a:bevelT w="13500" h="13500" prst="angle"/>
                  <a:bevelB w="13500" h="13500" prst="angle"/>
                  <a:extrusionClr>
                    <a:srgbClr val="FFFFFF"/>
                  </a:extrusionClr>
                </a:sp3d>
              </p:spPr>
              <p:txBody>
                <a:bodyPr>
                  <a:flatTx/>
                </a:bodyPr>
                <a:lstStyle/>
                <a:p>
                  <a:endParaRPr lang="en-US" sz="3600"/>
                </a:p>
              </p:txBody>
            </p:sp>
            <p:sp>
              <p:nvSpPr>
                <p:cNvPr id="57380" name="Rectangle 40"/>
                <p:cNvSpPr>
                  <a:spLocks noChangeAspect="1" noChangeArrowheads="1"/>
                </p:cNvSpPr>
                <p:nvPr/>
              </p:nvSpPr>
              <p:spPr bwMode="auto">
                <a:xfrm>
                  <a:off x="3945" y="2128"/>
                  <a:ext cx="304" cy="688"/>
                </a:xfrm>
                <a:prstGeom prst="rect">
                  <a:avLst/>
                </a:prstGeom>
                <a:solidFill>
                  <a:srgbClr val="FFFFFF"/>
                </a:solidFill>
                <a:ln w="9525">
                  <a:miter lim="800000"/>
                  <a:headEnd/>
                  <a:tailEnd/>
                </a:ln>
                <a:scene3d>
                  <a:camera prst="legacyObliqueTopRight"/>
                  <a:lightRig rig="legacyFlat3" dir="b"/>
                </a:scene3d>
                <a:sp3d extrusionH="227000" prstMaterial="legacyWireframe">
                  <a:bevelT w="13500" h="13500" prst="angle"/>
                  <a:bevelB w="13500" h="13500" prst="angle"/>
                  <a:extrusionClr>
                    <a:srgbClr val="FFFFFF"/>
                  </a:extrusionClr>
                </a:sp3d>
              </p:spPr>
              <p:txBody>
                <a:bodyPr>
                  <a:flatTx/>
                </a:bodyPr>
                <a:lstStyle/>
                <a:p>
                  <a:endParaRPr lang="en-US" sz="3600"/>
                </a:p>
              </p:txBody>
            </p:sp>
            <p:sp>
              <p:nvSpPr>
                <p:cNvPr id="57381" name="Rectangle 41"/>
                <p:cNvSpPr>
                  <a:spLocks noChangeAspect="1" noChangeArrowheads="1"/>
                </p:cNvSpPr>
                <p:nvPr/>
              </p:nvSpPr>
              <p:spPr bwMode="auto">
                <a:xfrm>
                  <a:off x="4278" y="2128"/>
                  <a:ext cx="300" cy="688"/>
                </a:xfrm>
                <a:prstGeom prst="rect">
                  <a:avLst/>
                </a:prstGeom>
                <a:solidFill>
                  <a:srgbClr val="FFFFFF"/>
                </a:solidFill>
                <a:ln w="9525">
                  <a:miter lim="800000"/>
                  <a:headEnd/>
                  <a:tailEnd/>
                </a:ln>
                <a:scene3d>
                  <a:camera prst="legacyObliqueTopRight"/>
                  <a:lightRig rig="legacyFlat3" dir="b"/>
                </a:scene3d>
                <a:sp3d extrusionH="227000" prstMaterial="legacyWireframe">
                  <a:bevelT w="13500" h="13500" prst="angle"/>
                  <a:bevelB w="13500" h="13500" prst="angle"/>
                  <a:extrusionClr>
                    <a:srgbClr val="FFFFFF"/>
                  </a:extrusionClr>
                </a:sp3d>
              </p:spPr>
              <p:txBody>
                <a:bodyPr>
                  <a:flatTx/>
                </a:bodyPr>
                <a:lstStyle/>
                <a:p>
                  <a:endParaRPr lang="en-US" sz="3600"/>
                </a:p>
              </p:txBody>
            </p:sp>
            <p:sp>
              <p:nvSpPr>
                <p:cNvPr id="57382" name="Text Box 42"/>
                <p:cNvSpPr txBox="1">
                  <a:spLocks noChangeArrowheads="1"/>
                </p:cNvSpPr>
                <p:nvPr/>
              </p:nvSpPr>
              <p:spPr bwMode="auto">
                <a:xfrm>
                  <a:off x="2868" y="1578"/>
                  <a:ext cx="1317"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125" tIns="42062" rIns="84125" bIns="42062"/>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cs-CZ" sz="1000">
                      <a:latin typeface="Tahoma" charset="0"/>
                    </a:rPr>
                    <a:t>Pixel cells</a:t>
                  </a:r>
                  <a:endParaRPr lang="cs-CZ" sz="3200">
                    <a:latin typeface="Tahoma" charset="0"/>
                  </a:endParaRPr>
                </a:p>
              </p:txBody>
            </p:sp>
          </p:grpSp>
        </p:grpSp>
        <p:sp>
          <p:nvSpPr>
            <p:cNvPr id="57367" name="Text Box 43"/>
            <p:cNvSpPr txBox="1">
              <a:spLocks noChangeArrowheads="1"/>
            </p:cNvSpPr>
            <p:nvPr/>
          </p:nvSpPr>
          <p:spPr bwMode="auto">
            <a:xfrm>
              <a:off x="4853498" y="1628775"/>
              <a:ext cx="3889879"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a:latin typeface="Tahoma" charset="0"/>
                </a:rPr>
                <a:t>Ionizing particle can creates huge charge signal in several adjacent pixels forming </a:t>
              </a:r>
              <a:r>
                <a:rPr lang="en-US" sz="1100" b="1">
                  <a:latin typeface="Tahoma" charset="0"/>
                </a:rPr>
                <a:t>cluster</a:t>
              </a:r>
              <a:r>
                <a:rPr lang="en-US" sz="1100">
                  <a:latin typeface="Tahoma" charset="0"/>
                </a:rPr>
                <a:t>.</a:t>
              </a:r>
            </a:p>
            <a:p>
              <a:pPr eaLnBrk="1" hangingPunct="1"/>
              <a:r>
                <a:rPr lang="en-US" sz="1100" b="1">
                  <a:solidFill>
                    <a:schemeClr val="tx2"/>
                  </a:solidFill>
                  <a:latin typeface="Tahoma" charset="0"/>
                </a:rPr>
                <a:t>Cluster volume depends on particle energy.</a:t>
              </a:r>
              <a:endParaRPr lang="cs-CZ" sz="1100" b="1">
                <a:solidFill>
                  <a:schemeClr val="tx2"/>
                </a:solidFill>
                <a:latin typeface="Tahoma" charset="0"/>
              </a:endParaRPr>
            </a:p>
          </p:txBody>
        </p:sp>
      </p:grpSp>
      <p:sp>
        <p:nvSpPr>
          <p:cNvPr id="57352" name="Rectangle 3" descr="Rectangle: Click to edit Master text styles&#10;Second level&#10;Third level&#10;Fourth level&#10;Fifth level"/>
          <p:cNvSpPr txBox="1">
            <a:spLocks noChangeArrowheads="1"/>
          </p:cNvSpPr>
          <p:nvPr/>
        </p:nvSpPr>
        <p:spPr bwMode="auto">
          <a:xfrm>
            <a:off x="790575" y="1701800"/>
            <a:ext cx="3844925" cy="4570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20000"/>
              </a:spcBef>
              <a:buClr>
                <a:schemeClr val="hlink"/>
              </a:buClr>
              <a:buSzPct val="110000"/>
              <a:buFont typeface="Wingdings" charset="0"/>
              <a:buBlip>
                <a:blip r:embed="rId4"/>
              </a:buBlip>
            </a:pPr>
            <a:r>
              <a:rPr lang="en-US" sz="1400" dirty="0">
                <a:latin typeface="Tahoma" charset="0"/>
              </a:rPr>
              <a:t>Ionizing particle creates a charge in the sensor.</a:t>
            </a:r>
          </a:p>
          <a:p>
            <a:pPr algn="l" eaLnBrk="1" hangingPunct="1">
              <a:spcBef>
                <a:spcPct val="20000"/>
              </a:spcBef>
              <a:buClr>
                <a:schemeClr val="hlink"/>
              </a:buClr>
              <a:buSzPct val="110000"/>
              <a:buFont typeface="Wingdings" charset="0"/>
              <a:buBlip>
                <a:blip r:embed="rId4"/>
              </a:buBlip>
            </a:pPr>
            <a:r>
              <a:rPr lang="en-US" sz="1400" dirty="0">
                <a:latin typeface="Tahoma" charset="0"/>
              </a:rPr>
              <a:t>The charge is collected by external electric field =&gt; the process takes some time</a:t>
            </a:r>
          </a:p>
          <a:p>
            <a:pPr algn="l" eaLnBrk="1" hangingPunct="1">
              <a:spcBef>
                <a:spcPct val="20000"/>
              </a:spcBef>
              <a:buClr>
                <a:schemeClr val="hlink"/>
              </a:buClr>
              <a:buSzPct val="110000"/>
              <a:buFont typeface="Wingdings" charset="0"/>
              <a:buBlip>
                <a:blip r:embed="rId4"/>
              </a:buBlip>
            </a:pPr>
            <a:r>
              <a:rPr lang="en-US" sz="1400" dirty="0">
                <a:latin typeface="Tahoma" charset="0"/>
              </a:rPr>
              <a:t>Due to charge diffusion the charge cloud expands</a:t>
            </a:r>
          </a:p>
          <a:p>
            <a:pPr algn="l" eaLnBrk="1" hangingPunct="1">
              <a:spcBef>
                <a:spcPct val="20000"/>
              </a:spcBef>
              <a:buClr>
                <a:schemeClr val="hlink"/>
              </a:buClr>
              <a:buSzPct val="110000"/>
              <a:buFont typeface="Wingdings" charset="0"/>
              <a:buBlip>
                <a:blip r:embed="rId4"/>
              </a:buBlip>
            </a:pPr>
            <a:r>
              <a:rPr lang="en-US" sz="1400" dirty="0">
                <a:latin typeface="Tahoma" charset="0"/>
              </a:rPr>
              <a:t>The charge cloud can overlap several adjacent pixels =&gt; </a:t>
            </a:r>
            <a:r>
              <a:rPr lang="en-US" sz="1400" b="1" dirty="0">
                <a:latin typeface="Tahoma" charset="0"/>
              </a:rPr>
              <a:t>CLUSTER</a:t>
            </a:r>
          </a:p>
          <a:p>
            <a:pPr algn="l" eaLnBrk="1" hangingPunct="1">
              <a:spcBef>
                <a:spcPct val="20000"/>
              </a:spcBef>
              <a:buClr>
                <a:schemeClr val="hlink"/>
              </a:buClr>
              <a:buSzPct val="110000"/>
              <a:buFont typeface="Wingdings" charset="0"/>
              <a:buBlip>
                <a:blip r:embed="rId4"/>
              </a:buBlip>
            </a:pPr>
            <a:r>
              <a:rPr lang="en-US" sz="1400" dirty="0">
                <a:latin typeface="Tahoma" charset="0"/>
              </a:rPr>
              <a:t>Pixels in a cluster will detect the charge if it is higher </a:t>
            </a:r>
            <a:r>
              <a:rPr lang="en-US" sz="1400" dirty="0" smtClean="0">
                <a:latin typeface="Tahoma" charset="0"/>
              </a:rPr>
              <a:t>than </a:t>
            </a:r>
            <a:r>
              <a:rPr lang="en-US" sz="1400" dirty="0">
                <a:latin typeface="Tahoma" charset="0"/>
              </a:rPr>
              <a:t>certain threshold</a:t>
            </a:r>
          </a:p>
          <a:p>
            <a:pPr algn="l" eaLnBrk="1" hangingPunct="1">
              <a:spcBef>
                <a:spcPct val="20000"/>
              </a:spcBef>
              <a:buClr>
                <a:schemeClr val="hlink"/>
              </a:buClr>
              <a:buSzPct val="110000"/>
              <a:buFont typeface="Wingdings" charset="0"/>
              <a:buBlip>
                <a:blip r:embed="rId4"/>
              </a:buBlip>
            </a:pPr>
            <a:endParaRPr lang="en-US" sz="1400" dirty="0">
              <a:latin typeface="Tahoma" charset="0"/>
            </a:endParaRPr>
          </a:p>
          <a:p>
            <a:pPr algn="l" eaLnBrk="1" hangingPunct="1">
              <a:spcBef>
                <a:spcPct val="20000"/>
              </a:spcBef>
              <a:buClr>
                <a:schemeClr val="hlink"/>
              </a:buClr>
              <a:buSzPct val="110000"/>
            </a:pPr>
            <a:r>
              <a:rPr lang="en-US" sz="1400" b="1" dirty="0">
                <a:latin typeface="Tahoma" charset="0"/>
              </a:rPr>
              <a:t>The Cluster size depends on:</a:t>
            </a:r>
          </a:p>
          <a:p>
            <a:pPr algn="l" eaLnBrk="1" hangingPunct="1">
              <a:spcBef>
                <a:spcPct val="20000"/>
              </a:spcBef>
              <a:buClr>
                <a:schemeClr val="hlink"/>
              </a:buClr>
              <a:buSzPct val="110000"/>
              <a:buFontTx/>
              <a:buBlip>
                <a:blip r:embed="rId4"/>
              </a:buBlip>
            </a:pPr>
            <a:r>
              <a:rPr lang="en-US" sz="1400" dirty="0">
                <a:solidFill>
                  <a:srgbClr val="FF0000"/>
                </a:solidFill>
                <a:latin typeface="Tahoma" charset="0"/>
              </a:rPr>
              <a:t>Particle e</a:t>
            </a:r>
            <a:r>
              <a:rPr lang="en-US" sz="1400" dirty="0" smtClean="0">
                <a:solidFill>
                  <a:srgbClr val="FF0000"/>
                </a:solidFill>
                <a:latin typeface="Tahoma" charset="0"/>
              </a:rPr>
              <a:t>nergy and range</a:t>
            </a:r>
            <a:endParaRPr lang="en-US" sz="1400" dirty="0">
              <a:solidFill>
                <a:srgbClr val="FF0000"/>
              </a:solidFill>
              <a:latin typeface="Tahoma" charset="0"/>
            </a:endParaRPr>
          </a:p>
          <a:p>
            <a:pPr algn="l" eaLnBrk="1" hangingPunct="1">
              <a:spcBef>
                <a:spcPct val="20000"/>
              </a:spcBef>
              <a:buClr>
                <a:schemeClr val="hlink"/>
              </a:buClr>
              <a:buSzPct val="110000"/>
              <a:buFontTx/>
              <a:buBlip>
                <a:blip r:embed="rId4"/>
              </a:buBlip>
            </a:pPr>
            <a:r>
              <a:rPr lang="en-US" sz="1400" dirty="0">
                <a:solidFill>
                  <a:srgbClr val="0000FF"/>
                </a:solidFill>
                <a:latin typeface="Tahoma" charset="0"/>
              </a:rPr>
              <a:t>Depth of interaction</a:t>
            </a:r>
          </a:p>
          <a:p>
            <a:pPr algn="l" eaLnBrk="1" hangingPunct="1">
              <a:spcBef>
                <a:spcPct val="20000"/>
              </a:spcBef>
              <a:buClr>
                <a:schemeClr val="hlink"/>
              </a:buClr>
              <a:buSzPct val="110000"/>
              <a:buFontTx/>
              <a:buBlip>
                <a:blip r:embed="rId4"/>
              </a:buBlip>
            </a:pPr>
            <a:r>
              <a:rPr lang="en-US" sz="1400" dirty="0">
                <a:solidFill>
                  <a:srgbClr val="0000FF"/>
                </a:solidFill>
                <a:latin typeface="Tahoma" charset="0"/>
              </a:rPr>
              <a:t>Detector Bias Voltage</a:t>
            </a:r>
          </a:p>
          <a:p>
            <a:pPr algn="l" eaLnBrk="1" hangingPunct="1">
              <a:spcBef>
                <a:spcPct val="20000"/>
              </a:spcBef>
              <a:buClr>
                <a:schemeClr val="hlink"/>
              </a:buClr>
              <a:buSzPct val="110000"/>
              <a:buFontTx/>
              <a:buBlip>
                <a:blip r:embed="rId4"/>
              </a:buBlip>
            </a:pPr>
            <a:r>
              <a:rPr lang="en-US" sz="1400" dirty="0">
                <a:solidFill>
                  <a:srgbClr val="0000FF"/>
                </a:solidFill>
                <a:latin typeface="Tahoma" charset="0"/>
              </a:rPr>
              <a:t>Local </a:t>
            </a:r>
            <a:r>
              <a:rPr lang="en-US" sz="1400" dirty="0" smtClean="0">
                <a:solidFill>
                  <a:srgbClr val="0000FF"/>
                </a:solidFill>
                <a:latin typeface="Tahoma" charset="0"/>
              </a:rPr>
              <a:t>CCE (e.g. due to a material </a:t>
            </a:r>
            <a:r>
              <a:rPr lang="en-US" sz="1400" dirty="0" err="1" smtClean="0">
                <a:solidFill>
                  <a:srgbClr val="0000FF"/>
                </a:solidFill>
                <a:latin typeface="Tahoma" charset="0"/>
              </a:rPr>
              <a:t>inhomogeneities</a:t>
            </a:r>
            <a:r>
              <a:rPr lang="en-US" sz="1400" dirty="0" smtClean="0">
                <a:solidFill>
                  <a:srgbClr val="0000FF"/>
                </a:solidFill>
                <a:latin typeface="Tahoma" charset="0"/>
              </a:rPr>
              <a:t> and radiation damage)</a:t>
            </a:r>
            <a:endParaRPr lang="en-US" sz="1400" dirty="0">
              <a:solidFill>
                <a:srgbClr val="0000FF"/>
              </a:solidFill>
              <a:latin typeface="Tahoma" charset="0"/>
            </a:endParaRPr>
          </a:p>
          <a:p>
            <a:pPr algn="l" eaLnBrk="1" hangingPunct="1">
              <a:spcBef>
                <a:spcPct val="20000"/>
              </a:spcBef>
              <a:buClr>
                <a:schemeClr val="hlink"/>
              </a:buClr>
              <a:buSzPct val="110000"/>
            </a:pPr>
            <a:endParaRPr lang="cs-CZ" sz="1400" dirty="0">
              <a:latin typeface="Tahoma" charset="0"/>
            </a:endParaRPr>
          </a:p>
        </p:txBody>
      </p:sp>
      <p:cxnSp>
        <p:nvCxnSpPr>
          <p:cNvPr id="57353" name="Přímá spojovací čára 31"/>
          <p:cNvCxnSpPr>
            <a:cxnSpLocks noChangeShapeType="1"/>
          </p:cNvCxnSpPr>
          <p:nvPr/>
        </p:nvCxnSpPr>
        <p:spPr bwMode="auto">
          <a:xfrm>
            <a:off x="4835525" y="5953125"/>
            <a:ext cx="2603500"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nvGrpSpPr>
          <p:cNvPr id="14" name="Skupina 59"/>
          <p:cNvGrpSpPr>
            <a:grpSpLocks/>
          </p:cNvGrpSpPr>
          <p:nvPr/>
        </p:nvGrpSpPr>
        <p:grpSpPr bwMode="auto">
          <a:xfrm>
            <a:off x="4864100" y="5643563"/>
            <a:ext cx="2286000" cy="522287"/>
            <a:chOff x="4864866" y="5642856"/>
            <a:chExt cx="2286000" cy="523109"/>
          </a:xfrm>
        </p:grpSpPr>
        <p:sp>
          <p:nvSpPr>
            <p:cNvPr id="39" name="Volný tvar 38"/>
            <p:cNvSpPr/>
            <p:nvPr/>
          </p:nvSpPr>
          <p:spPr bwMode="auto">
            <a:xfrm>
              <a:off x="4864866" y="5642856"/>
              <a:ext cx="2286000" cy="303689"/>
            </a:xfrm>
            <a:custGeom>
              <a:avLst/>
              <a:gdLst>
                <a:gd name="connsiteX0" fmla="*/ 0 w 2286000"/>
                <a:gd name="connsiteY0" fmla="*/ 766572 h 766572"/>
                <a:gd name="connsiteX1" fmla="*/ 576072 w 2286000"/>
                <a:gd name="connsiteY1" fmla="*/ 720852 h 766572"/>
                <a:gd name="connsiteX2" fmla="*/ 795528 w 2286000"/>
                <a:gd name="connsiteY2" fmla="*/ 501396 h 766572"/>
                <a:gd name="connsiteX3" fmla="*/ 932688 w 2286000"/>
                <a:gd name="connsiteY3" fmla="*/ 117348 h 766572"/>
                <a:gd name="connsiteX4" fmla="*/ 1033272 w 2286000"/>
                <a:gd name="connsiteY4" fmla="*/ 7620 h 766572"/>
                <a:gd name="connsiteX5" fmla="*/ 1143000 w 2286000"/>
                <a:gd name="connsiteY5" fmla="*/ 71628 h 766572"/>
                <a:gd name="connsiteX6" fmla="*/ 1261872 w 2286000"/>
                <a:gd name="connsiteY6" fmla="*/ 382524 h 766572"/>
                <a:gd name="connsiteX7" fmla="*/ 1380744 w 2286000"/>
                <a:gd name="connsiteY7" fmla="*/ 583692 h 766572"/>
                <a:gd name="connsiteX8" fmla="*/ 1563624 w 2286000"/>
                <a:gd name="connsiteY8" fmla="*/ 711708 h 766572"/>
                <a:gd name="connsiteX9" fmla="*/ 2286000 w 2286000"/>
                <a:gd name="connsiteY9" fmla="*/ 757428 h 766572"/>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261872 w 2286000"/>
                <a:gd name="connsiteY6" fmla="*/ 376711 h 760759"/>
                <a:gd name="connsiteX7" fmla="*/ 1380744 w 2286000"/>
                <a:gd name="connsiteY7" fmla="*/ 577879 h 760759"/>
                <a:gd name="connsiteX8" fmla="*/ 1563624 w 2286000"/>
                <a:gd name="connsiteY8" fmla="*/ 705895 h 760759"/>
                <a:gd name="connsiteX9" fmla="*/ 2286000 w 2286000"/>
                <a:gd name="connsiteY9"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80744 w 2286000"/>
                <a:gd name="connsiteY6" fmla="*/ 577879 h 760759"/>
                <a:gd name="connsiteX7" fmla="*/ 1563624 w 2286000"/>
                <a:gd name="connsiteY7" fmla="*/ 705895 h 760759"/>
                <a:gd name="connsiteX8" fmla="*/ 2286000 w 2286000"/>
                <a:gd name="connsiteY8"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09896 w 2286000"/>
                <a:gd name="connsiteY6" fmla="*/ 483611 h 760759"/>
                <a:gd name="connsiteX7" fmla="*/ 1563624 w 2286000"/>
                <a:gd name="connsiteY7" fmla="*/ 705895 h 760759"/>
                <a:gd name="connsiteX8" fmla="*/ 2286000 w 2286000"/>
                <a:gd name="connsiteY8"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09896 w 2286000"/>
                <a:gd name="connsiteY6" fmla="*/ 483611 h 760759"/>
                <a:gd name="connsiteX7" fmla="*/ 1563624 w 2286000"/>
                <a:gd name="connsiteY7" fmla="*/ 705895 h 760759"/>
                <a:gd name="connsiteX8" fmla="*/ 2286000 w 2286000"/>
                <a:gd name="connsiteY8"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09896 w 2286000"/>
                <a:gd name="connsiteY6" fmla="*/ 483611 h 760759"/>
                <a:gd name="connsiteX7" fmla="*/ 1563624 w 2286000"/>
                <a:gd name="connsiteY7" fmla="*/ 705895 h 760759"/>
                <a:gd name="connsiteX8" fmla="*/ 2286000 w 2286000"/>
                <a:gd name="connsiteY8"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09896 w 2286000"/>
                <a:gd name="connsiteY6" fmla="*/ 483611 h 760759"/>
                <a:gd name="connsiteX7" fmla="*/ 1563624 w 2286000"/>
                <a:gd name="connsiteY7" fmla="*/ 705895 h 760759"/>
                <a:gd name="connsiteX8" fmla="*/ 2286000 w 2286000"/>
                <a:gd name="connsiteY8"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09896 w 2286000"/>
                <a:gd name="connsiteY6" fmla="*/ 483611 h 760759"/>
                <a:gd name="connsiteX7" fmla="*/ 1563624 w 2286000"/>
                <a:gd name="connsiteY7" fmla="*/ 705895 h 760759"/>
                <a:gd name="connsiteX8" fmla="*/ 2286000 w 2286000"/>
                <a:gd name="connsiteY8"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09896 w 2286000"/>
                <a:gd name="connsiteY6" fmla="*/ 483611 h 760759"/>
                <a:gd name="connsiteX7" fmla="*/ 1563624 w 2286000"/>
                <a:gd name="connsiteY7" fmla="*/ 705895 h 760759"/>
                <a:gd name="connsiteX8" fmla="*/ 2286000 w 2286000"/>
                <a:gd name="connsiteY8" fmla="*/ 751615 h 760759"/>
                <a:gd name="connsiteX0" fmla="*/ 0 w 2286000"/>
                <a:gd name="connsiteY0" fmla="*/ 760759 h 760759"/>
                <a:gd name="connsiteX1" fmla="*/ 576072 w 2286000"/>
                <a:gd name="connsiteY1" fmla="*/ 715039 h 760759"/>
                <a:gd name="connsiteX2" fmla="*/ 795528 w 2286000"/>
                <a:gd name="connsiteY2" fmla="*/ 495583 h 760759"/>
                <a:gd name="connsiteX3" fmla="*/ 932688 w 2286000"/>
                <a:gd name="connsiteY3" fmla="*/ 111535 h 760759"/>
                <a:gd name="connsiteX4" fmla="*/ 1033272 w 2286000"/>
                <a:gd name="connsiteY4" fmla="*/ 1807 h 760759"/>
                <a:gd name="connsiteX5" fmla="*/ 1143000 w 2286000"/>
                <a:gd name="connsiteY5" fmla="*/ 122376 h 760759"/>
                <a:gd name="connsiteX6" fmla="*/ 1309896 w 2286000"/>
                <a:gd name="connsiteY6" fmla="*/ 483611 h 760759"/>
                <a:gd name="connsiteX7" fmla="*/ 1563624 w 2286000"/>
                <a:gd name="connsiteY7" fmla="*/ 705895 h 760759"/>
                <a:gd name="connsiteX8" fmla="*/ 2286000 w 2286000"/>
                <a:gd name="connsiteY8" fmla="*/ 751615 h 760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0" h="760759">
                  <a:moveTo>
                    <a:pt x="0" y="760759"/>
                  </a:moveTo>
                  <a:cubicBezTo>
                    <a:pt x="221742" y="759997"/>
                    <a:pt x="443484" y="759235"/>
                    <a:pt x="576072" y="715039"/>
                  </a:cubicBezTo>
                  <a:cubicBezTo>
                    <a:pt x="708660" y="670843"/>
                    <a:pt x="736092" y="596167"/>
                    <a:pt x="795528" y="495583"/>
                  </a:cubicBezTo>
                  <a:cubicBezTo>
                    <a:pt x="854964" y="394999"/>
                    <a:pt x="893064" y="193831"/>
                    <a:pt x="932688" y="111535"/>
                  </a:cubicBezTo>
                  <a:cubicBezTo>
                    <a:pt x="972312" y="29239"/>
                    <a:pt x="998220" y="0"/>
                    <a:pt x="1033272" y="1807"/>
                  </a:cubicBezTo>
                  <a:cubicBezTo>
                    <a:pt x="1068324" y="3614"/>
                    <a:pt x="1096896" y="42075"/>
                    <a:pt x="1143000" y="122376"/>
                  </a:cubicBezTo>
                  <a:cubicBezTo>
                    <a:pt x="1189104" y="202677"/>
                    <a:pt x="1239820" y="379404"/>
                    <a:pt x="1309896" y="483611"/>
                  </a:cubicBezTo>
                  <a:cubicBezTo>
                    <a:pt x="1380000" y="580864"/>
                    <a:pt x="1400940" y="661228"/>
                    <a:pt x="1563624" y="705895"/>
                  </a:cubicBezTo>
                  <a:cubicBezTo>
                    <a:pt x="1726308" y="750562"/>
                    <a:pt x="2286000" y="751615"/>
                    <a:pt x="2286000" y="751615"/>
                  </a:cubicBezTo>
                </a:path>
              </a:pathLst>
            </a:custGeom>
            <a:solidFill>
              <a:schemeClr val="accent1">
                <a:lumMod val="75000"/>
              </a:schemeClr>
            </a:solidFill>
            <a:ln w="9525" cap="flat" cmpd="sng" algn="ctr">
              <a:solidFill>
                <a:srgbClr val="FF0000"/>
              </a:solidFill>
              <a:prstDash val="solid"/>
              <a:round/>
              <a:headEnd type="none" w="med" len="med"/>
              <a:tailEnd type="none" w="med" len="med"/>
            </a:ln>
            <a:effectLst/>
          </p:spPr>
          <p:txBody>
            <a:bodyPr/>
            <a:lstStyle/>
            <a:p>
              <a:pPr>
                <a:defRPr/>
              </a:pPr>
              <a:endParaRPr lang="cs-CZ" sz="3600">
                <a:ln>
                  <a:solidFill>
                    <a:srgbClr val="FF0000"/>
                  </a:solidFill>
                </a:ln>
                <a:ea typeface="+mn-ea"/>
                <a:cs typeface="+mn-cs"/>
              </a:endParaRPr>
            </a:p>
          </p:txBody>
        </p:sp>
        <p:cxnSp>
          <p:nvCxnSpPr>
            <p:cNvPr id="57362" name="Přímá spojovací čára 44"/>
            <p:cNvCxnSpPr>
              <a:cxnSpLocks noChangeShapeType="1"/>
            </p:cNvCxnSpPr>
            <p:nvPr/>
          </p:nvCxnSpPr>
          <p:spPr bwMode="auto">
            <a:xfrm rot="5400000">
              <a:off x="5533044" y="5979162"/>
              <a:ext cx="372018" cy="1588"/>
            </a:xfrm>
            <a:prstGeom prst="line">
              <a:avLst/>
            </a:prstGeom>
            <a:noFill/>
            <a:ln w="6350">
              <a:solidFill>
                <a:srgbClr val="000000"/>
              </a:solidFill>
              <a:prstDash val="sysDash"/>
              <a:round/>
              <a:headEnd/>
              <a:tailEnd/>
            </a:ln>
            <a:extLst>
              <a:ext uri="{909E8E84-426E-40dd-AFC4-6F175D3DCCD1}">
                <a14:hiddenFill xmlns:a14="http://schemas.microsoft.com/office/drawing/2010/main">
                  <a:noFill/>
                </a14:hiddenFill>
              </a:ext>
            </a:extLst>
          </p:spPr>
        </p:cxnSp>
        <p:cxnSp>
          <p:nvCxnSpPr>
            <p:cNvPr id="57363" name="Přímá spojovací čára 45"/>
            <p:cNvCxnSpPr>
              <a:cxnSpLocks noChangeShapeType="1"/>
            </p:cNvCxnSpPr>
            <p:nvPr/>
          </p:nvCxnSpPr>
          <p:spPr bwMode="auto">
            <a:xfrm rot="5400000">
              <a:off x="5925357" y="5979162"/>
              <a:ext cx="372018" cy="1588"/>
            </a:xfrm>
            <a:prstGeom prst="line">
              <a:avLst/>
            </a:prstGeom>
            <a:noFill/>
            <a:ln w="6350">
              <a:solidFill>
                <a:srgbClr val="000000"/>
              </a:solidFill>
              <a:prstDash val="sysDash"/>
              <a:round/>
              <a:headEnd/>
              <a:tailEnd/>
            </a:ln>
            <a:extLst>
              <a:ext uri="{909E8E84-426E-40dd-AFC4-6F175D3DCCD1}">
                <a14:hiddenFill xmlns:a14="http://schemas.microsoft.com/office/drawing/2010/main">
                  <a:noFill/>
                </a14:hiddenFill>
              </a:ext>
            </a:extLst>
          </p:spPr>
        </p:cxnSp>
        <p:cxnSp>
          <p:nvCxnSpPr>
            <p:cNvPr id="57364" name="Přímá spojovací šipka 53"/>
            <p:cNvCxnSpPr>
              <a:cxnSpLocks noChangeShapeType="1"/>
            </p:cNvCxnSpPr>
            <p:nvPr/>
          </p:nvCxnSpPr>
          <p:spPr bwMode="auto">
            <a:xfrm>
              <a:off x="5719847" y="6119179"/>
              <a:ext cx="390725" cy="1588"/>
            </a:xfrm>
            <a:prstGeom prst="straightConnector1">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cxnSp>
      </p:grpSp>
      <p:sp>
        <p:nvSpPr>
          <p:cNvPr id="57355" name="TextovéPole 62"/>
          <p:cNvSpPr txBox="1">
            <a:spLocks noChangeArrowheads="1"/>
          </p:cNvSpPr>
          <p:nvPr/>
        </p:nvSpPr>
        <p:spPr bwMode="auto">
          <a:xfrm>
            <a:off x="6767513" y="5503863"/>
            <a:ext cx="13430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Energy threshold</a:t>
            </a:r>
            <a:endParaRPr lang="cs-CZ" sz="1200"/>
          </a:p>
        </p:txBody>
      </p:sp>
      <p:cxnSp>
        <p:nvCxnSpPr>
          <p:cNvPr id="57356" name="Přímá spojovací čára 36"/>
          <p:cNvCxnSpPr>
            <a:cxnSpLocks noChangeShapeType="1"/>
          </p:cNvCxnSpPr>
          <p:nvPr/>
        </p:nvCxnSpPr>
        <p:spPr bwMode="auto">
          <a:xfrm>
            <a:off x="4865688" y="5792788"/>
            <a:ext cx="2573337" cy="1587"/>
          </a:xfrm>
          <a:prstGeom prst="line">
            <a:avLst/>
          </a:prstGeom>
          <a:noFill/>
          <a:ln w="9525">
            <a:solidFill>
              <a:srgbClr val="0000FF"/>
            </a:solidFill>
            <a:round/>
            <a:headEnd/>
            <a:tailEnd/>
          </a:ln>
          <a:extLst>
            <a:ext uri="{909E8E84-426E-40dd-AFC4-6F175D3DCCD1}">
              <a14:hiddenFill xmlns:a14="http://schemas.microsoft.com/office/drawing/2010/main">
                <a:noFill/>
              </a14:hiddenFill>
            </a:ext>
          </a:extLst>
        </p:spPr>
      </p:cxnSp>
      <p:cxnSp>
        <p:nvCxnSpPr>
          <p:cNvPr id="57357" name="Přímá spojovací čára 33"/>
          <p:cNvCxnSpPr>
            <a:cxnSpLocks noChangeShapeType="1"/>
            <a:stCxn id="57384" idx="1"/>
          </p:cNvCxnSpPr>
          <p:nvPr/>
        </p:nvCxnSpPr>
        <p:spPr bwMode="auto">
          <a:xfrm rot="-5400000" flipH="1" flipV="1">
            <a:off x="4466431" y="4520407"/>
            <a:ext cx="2867025" cy="1588"/>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70" name="TextovéPole 69"/>
          <p:cNvSpPr txBox="1">
            <a:spLocks noChangeArrowheads="1"/>
          </p:cNvSpPr>
          <p:nvPr/>
        </p:nvSpPr>
        <p:spPr bwMode="auto">
          <a:xfrm>
            <a:off x="6499225" y="4537075"/>
            <a:ext cx="25225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b="1"/>
              <a:t>TimePix</a:t>
            </a:r>
            <a:r>
              <a:rPr lang="en-US" sz="1800"/>
              <a:t> can measure charge in each pixel</a:t>
            </a:r>
            <a:endParaRPr lang="cs-CZ" sz="1800"/>
          </a:p>
        </p:txBody>
      </p:sp>
      <p:sp>
        <p:nvSpPr>
          <p:cNvPr id="54" name="Obdélník 53"/>
          <p:cNvSpPr/>
          <p:nvPr/>
        </p:nvSpPr>
        <p:spPr bwMode="auto">
          <a:xfrm flipH="1" flipV="1">
            <a:off x="8812213" y="6845300"/>
            <a:ext cx="45719" cy="58418"/>
          </a:xfrm>
          <a:prstGeom prst="rect">
            <a:avLst/>
          </a:prstGeom>
          <a:solidFill>
            <a:srgbClr val="FFFFFF"/>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a:defRPr/>
            </a:pPr>
            <a:endParaRPr lang="cs-CZ">
              <a:cs typeface="+mn-cs"/>
            </a:endParaRPr>
          </a:p>
        </p:txBody>
      </p:sp>
      <p:sp>
        <p:nvSpPr>
          <p:cNvPr id="5" name="Slide Number Placeholder 4"/>
          <p:cNvSpPr>
            <a:spLocks noGrp="1"/>
          </p:cNvSpPr>
          <p:nvPr>
            <p:ph type="sldNum" sz="quarter" idx="10"/>
          </p:nvPr>
        </p:nvSpPr>
        <p:spPr/>
        <p:txBody>
          <a:bodyPr/>
          <a:lstStyle/>
          <a:p>
            <a:pPr>
              <a:defRPr/>
            </a:pPr>
            <a:fld id="{DCF99F4B-C945-7040-BCC5-6B0D07EB820C}" type="slidenum">
              <a:rPr lang="en-US" smtClean="0"/>
              <a:pPr>
                <a:defRPr/>
              </a:pPr>
              <a:t>9</a:t>
            </a:fld>
            <a:endParaRPr lang="en-US" dirty="0"/>
          </a:p>
        </p:txBody>
      </p:sp>
    </p:spTree>
    <p:extLst>
      <p:ext uri="{BB962C8B-B14F-4D97-AF65-F5344CB8AC3E}">
        <p14:creationId xmlns:p14="http://schemas.microsoft.com/office/powerpoint/2010/main" val="317294568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Lst>
  </p:timing>
</p:sld>
</file>

<file path=ppt/theme/theme1.xml><?xml version="1.0" encoding="utf-8"?>
<a:theme xmlns:a="http://schemas.openxmlformats.org/drawingml/2006/main" name="utef">
  <a:themeElements>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utef">
      <a:majorFont>
        <a:latin typeface="Tahoma"/>
        <a:ea typeface="ＭＳ Ｐゴシック"/>
        <a:cs typeface="Arial"/>
      </a:majorFont>
      <a:minorFont>
        <a:latin typeface="Tahoma"/>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18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18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utef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utef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utef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utef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utef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utef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utef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21_utef">
  <a:themeElements>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utef">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2800" b="0" i="0" u="none" strike="noStrike" cap="none" normalizeH="0" baseline="0" smtClean="0">
            <a:ln>
              <a:noFill/>
            </a:ln>
            <a:solidFill>
              <a:schemeClr val="tx1"/>
            </a:solidFill>
            <a:effectLst/>
            <a:latin typeface="Arial" charset="0"/>
          </a:defRPr>
        </a:defPPr>
      </a:lstStyle>
    </a:lnDef>
  </a:objectDefaults>
  <a:extraClrSchemeLst>
    <a:extraClrScheme>
      <a:clrScheme name="utef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utef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utef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utef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utef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utef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utef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20_utef">
  <a:themeElements>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utef">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2800" b="0" i="0" u="none" strike="noStrike" cap="none" normalizeH="0" baseline="0" smtClean="0">
            <a:ln>
              <a:noFill/>
            </a:ln>
            <a:solidFill>
              <a:schemeClr val="tx1"/>
            </a:solidFill>
            <a:effectLst/>
            <a:latin typeface="Arial" charset="0"/>
          </a:defRPr>
        </a:defPPr>
      </a:lstStyle>
    </a:lnDef>
  </a:objectDefaults>
  <a:extraClrSchemeLst>
    <a:extraClrScheme>
      <a:clrScheme name="utef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utef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utef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utef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utef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utef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utef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25_utef">
  <a:themeElements>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utef">
      <a:majorFont>
        <a:latin typeface="Tahoma"/>
        <a:ea typeface="ＭＳ Ｐゴシック"/>
        <a:cs typeface=""/>
      </a:majorFont>
      <a:minorFont>
        <a:latin typeface="Tahom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cs-CZ" sz="2000" b="0" i="0" u="none" strike="noStrike" cap="none" normalizeH="0" baseline="0">
            <a:ln>
              <a:noFill/>
            </a:ln>
            <a:solidFill>
              <a:schemeClr val="tx1"/>
            </a:solidFill>
            <a:effectLst/>
            <a:latin typeface="Tahoma"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cs-CZ" sz="2000" b="0" i="0" u="none" strike="noStrike" cap="none" normalizeH="0" baseline="0">
            <a:ln>
              <a:noFill/>
            </a:ln>
            <a:solidFill>
              <a:schemeClr val="tx1"/>
            </a:solidFill>
            <a:effectLst/>
            <a:latin typeface="Tahoma" charset="0"/>
            <a:ea typeface="ＭＳ Ｐゴシック" charset="0"/>
          </a:defRPr>
        </a:defPPr>
      </a:lstStyle>
    </a:lnDef>
  </a:objectDefaults>
  <a:extraClrSchemeLst>
    <a:extraClrScheme>
      <a:clrScheme name="utef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utef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utef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utef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utef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utef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utef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45_utef">
  <a:themeElements>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utef">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2800" b="0" i="0" u="none" strike="noStrike" cap="none" normalizeH="0" baseline="0" smtClean="0">
            <a:ln>
              <a:noFill/>
            </a:ln>
            <a:solidFill>
              <a:schemeClr val="tx1"/>
            </a:solidFill>
            <a:effectLst/>
            <a:latin typeface="Arial" charset="0"/>
          </a:defRPr>
        </a:defPPr>
      </a:lstStyle>
    </a:lnDef>
  </a:objectDefaults>
  <a:extraClrSchemeLst>
    <a:extraClrScheme>
      <a:clrScheme name="utef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utef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utef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utef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utef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utef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utef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46_utef">
  <a:themeElements>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utef">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2800" b="0" i="0" u="none" strike="noStrike" cap="none" normalizeH="0" baseline="0" smtClean="0">
            <a:ln>
              <a:noFill/>
            </a:ln>
            <a:solidFill>
              <a:schemeClr val="tx1"/>
            </a:solidFill>
            <a:effectLst/>
            <a:latin typeface="Arial" charset="0"/>
          </a:defRPr>
        </a:defPPr>
      </a:lstStyle>
    </a:lnDef>
  </a:objectDefaults>
  <a:extraClrSchemeLst>
    <a:extraClrScheme>
      <a:clrScheme name="utef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utef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utef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utef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utef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utef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utef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47_utef">
  <a:themeElements>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utef">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2800" b="0" i="0" u="none" strike="noStrike" cap="none" normalizeH="0" baseline="0" smtClean="0">
            <a:ln>
              <a:noFill/>
            </a:ln>
            <a:solidFill>
              <a:schemeClr val="tx1"/>
            </a:solidFill>
            <a:effectLst/>
            <a:latin typeface="Arial" charset="0"/>
          </a:defRPr>
        </a:defPPr>
      </a:lstStyle>
    </a:lnDef>
  </a:objectDefaults>
  <a:extraClrSchemeLst>
    <a:extraClrScheme>
      <a:clrScheme name="utef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utef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utef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utef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utef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utef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utef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48_utef">
  <a:themeElements>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utef">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2800" b="0" i="0" u="none" strike="noStrike" cap="none" normalizeH="0" baseline="0" smtClean="0">
            <a:ln>
              <a:noFill/>
            </a:ln>
            <a:solidFill>
              <a:schemeClr val="tx1"/>
            </a:solidFill>
            <a:effectLst/>
            <a:latin typeface="Arial" charset="0"/>
          </a:defRPr>
        </a:defPPr>
      </a:lstStyle>
    </a:lnDef>
  </a:objectDefaults>
  <a:extraClrSchemeLst>
    <a:extraClrScheme>
      <a:clrScheme name="utef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utef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utef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utef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utef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utef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utef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49_utef">
  <a:themeElements>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utef">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2800" b="0" i="0" u="none" strike="noStrike" cap="none" normalizeH="0" baseline="0" smtClean="0">
            <a:ln>
              <a:noFill/>
            </a:ln>
            <a:solidFill>
              <a:schemeClr val="tx1"/>
            </a:solidFill>
            <a:effectLst/>
            <a:latin typeface="Arial" charset="0"/>
          </a:defRPr>
        </a:defPPr>
      </a:lstStyle>
    </a:lnDef>
  </a:objectDefaults>
  <a:extraClrSchemeLst>
    <a:extraClrScheme>
      <a:clrScheme name="utef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utef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utef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utef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utef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utef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utef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50_utef">
  <a:themeElements>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utef">
      <a:majorFont>
        <a:latin typeface="Tahoma"/>
        <a:ea typeface="ＭＳ Ｐゴシック"/>
        <a:cs typeface="Arial"/>
      </a:majorFont>
      <a:minorFont>
        <a:latin typeface="Tahoma"/>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18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18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utef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utef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utef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utef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utef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utef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utef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8_utef">
  <a:themeElements>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utef">
      <a:majorFont>
        <a:latin typeface="Tahoma"/>
        <a:ea typeface="ＭＳ Ｐゴシック"/>
        <a:cs typeface="Arial"/>
      </a:majorFont>
      <a:minorFont>
        <a:latin typeface="Tahoma"/>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18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18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utef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utef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utef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utef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utef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utef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utef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4_utef">
  <a:themeElements>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utef">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3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3600" b="0" i="0" u="none" strike="noStrike" cap="none" normalizeH="0" baseline="0" smtClean="0">
            <a:ln>
              <a:noFill/>
            </a:ln>
            <a:solidFill>
              <a:schemeClr val="tx1"/>
            </a:solidFill>
            <a:effectLst/>
            <a:latin typeface="Arial" charset="0"/>
          </a:defRPr>
        </a:defPPr>
      </a:lstStyle>
    </a:lnDef>
  </a:objectDefaults>
  <a:extraClrSchemeLst>
    <a:extraClrScheme>
      <a:clrScheme name="utef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utef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utef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utef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utef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utef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utef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5_utef">
  <a:themeElements>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utef">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3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3600" b="0" i="0" u="none" strike="noStrike" cap="none" normalizeH="0" baseline="0" smtClean="0">
            <a:ln>
              <a:noFill/>
            </a:ln>
            <a:solidFill>
              <a:schemeClr val="tx1"/>
            </a:solidFill>
            <a:effectLst/>
            <a:latin typeface="Arial" charset="0"/>
          </a:defRPr>
        </a:defPPr>
      </a:lstStyle>
    </a:lnDef>
  </a:objectDefaults>
  <a:extraClrSchemeLst>
    <a:extraClrScheme>
      <a:clrScheme name="utef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utef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utef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utef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utef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utef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utef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6_utef">
  <a:themeElements>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utef">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3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3600" b="0" i="0" u="none" strike="noStrike" cap="none" normalizeH="0" baseline="0" smtClean="0">
            <a:ln>
              <a:noFill/>
            </a:ln>
            <a:solidFill>
              <a:schemeClr val="tx1"/>
            </a:solidFill>
            <a:effectLst/>
            <a:latin typeface="Arial" charset="0"/>
          </a:defRPr>
        </a:defPPr>
      </a:lstStyle>
    </a:lnDef>
  </a:objectDefaults>
  <a:extraClrSchemeLst>
    <a:extraClrScheme>
      <a:clrScheme name="utef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utef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utef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utef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utef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utef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utef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7_utef">
  <a:themeElements>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utef">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3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3600" b="0" i="0" u="none" strike="noStrike" cap="none" normalizeH="0" baseline="0" smtClean="0">
            <a:ln>
              <a:noFill/>
            </a:ln>
            <a:solidFill>
              <a:schemeClr val="tx1"/>
            </a:solidFill>
            <a:effectLst/>
            <a:latin typeface="Arial" charset="0"/>
          </a:defRPr>
        </a:defPPr>
      </a:lstStyle>
    </a:lnDef>
  </a:objectDefaults>
  <a:extraClrSchemeLst>
    <a:extraClrScheme>
      <a:clrScheme name="utef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utef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utef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utef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utef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utef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utef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8_utef">
  <a:themeElements>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utef">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3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3600" b="0" i="0" u="none" strike="noStrike" cap="none" normalizeH="0" baseline="0" smtClean="0">
            <a:ln>
              <a:noFill/>
            </a:ln>
            <a:solidFill>
              <a:schemeClr val="tx1"/>
            </a:solidFill>
            <a:effectLst/>
            <a:latin typeface="Arial" charset="0"/>
          </a:defRPr>
        </a:defPPr>
      </a:lstStyle>
    </a:lnDef>
  </a:objectDefaults>
  <a:extraClrSchemeLst>
    <a:extraClrScheme>
      <a:clrScheme name="utef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utef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utef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utef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utef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utef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utef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9_utef">
  <a:themeElements>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utef">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3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cs-CZ" sz="3600" b="0" i="0" u="none" strike="noStrike" cap="none" normalizeH="0" baseline="0" smtClean="0">
            <a:ln>
              <a:noFill/>
            </a:ln>
            <a:solidFill>
              <a:schemeClr val="tx1"/>
            </a:solidFill>
            <a:effectLst/>
            <a:latin typeface="Arial" charset="0"/>
          </a:defRPr>
        </a:defPPr>
      </a:lstStyle>
    </a:lnDef>
  </a:objectDefaults>
  <a:extraClrSchemeLst>
    <a:extraClrScheme>
      <a:clrScheme name="utef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utef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utef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utef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utef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utef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utef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utef">
  <a:themeElements>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utef">
      <a:majorFont>
        <a:latin typeface="Tahoma"/>
        <a:ea typeface="ＭＳ Ｐゴシック"/>
        <a:cs typeface=""/>
      </a:majorFont>
      <a:minorFont>
        <a:latin typeface="Tahom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cs-CZ" sz="2000" b="0" i="0" u="none" strike="noStrike" cap="none" normalizeH="0" baseline="0">
            <a:ln>
              <a:noFill/>
            </a:ln>
            <a:solidFill>
              <a:schemeClr val="tx1"/>
            </a:solidFill>
            <a:effectLst/>
            <a:latin typeface="Tahoma"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cs-CZ" sz="2000" b="0" i="0" u="none" strike="noStrike" cap="none" normalizeH="0" baseline="0">
            <a:ln>
              <a:noFill/>
            </a:ln>
            <a:solidFill>
              <a:schemeClr val="tx1"/>
            </a:solidFill>
            <a:effectLst/>
            <a:latin typeface="Tahoma" charset="0"/>
            <a:ea typeface="ＭＳ Ｐゴシック" charset="0"/>
          </a:defRPr>
        </a:defPPr>
      </a:lstStyle>
    </a:lnDef>
  </a:objectDefaults>
  <a:extraClrSchemeLst>
    <a:extraClrScheme>
      <a:clrScheme name="utef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utef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utef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utef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utef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utef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utef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7_utef">
  <a:themeElements>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utef">
      <a:majorFont>
        <a:latin typeface="Tahoma"/>
        <a:ea typeface="ＭＳ Ｐゴシック"/>
        <a:cs typeface=""/>
      </a:majorFont>
      <a:minorFont>
        <a:latin typeface="Tahom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cs-CZ" sz="2000" b="0" i="0" u="none" strike="noStrike" cap="none" normalizeH="0" baseline="0">
            <a:ln>
              <a:noFill/>
            </a:ln>
            <a:solidFill>
              <a:schemeClr val="tx1"/>
            </a:solidFill>
            <a:effectLst/>
            <a:latin typeface="Tahoma"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cs-CZ" sz="2000" b="0" i="0" u="none" strike="noStrike" cap="none" normalizeH="0" baseline="0">
            <a:ln>
              <a:noFill/>
            </a:ln>
            <a:solidFill>
              <a:schemeClr val="tx1"/>
            </a:solidFill>
            <a:effectLst/>
            <a:latin typeface="Tahoma" charset="0"/>
            <a:ea typeface="ＭＳ Ｐゴシック" charset="0"/>
          </a:defRPr>
        </a:defPPr>
      </a:lstStyle>
    </a:lnDef>
  </a:objectDefaults>
  <a:extraClrSchemeLst>
    <a:extraClrScheme>
      <a:clrScheme name="utef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utef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utef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utef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utef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utef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utef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20899</TotalTime>
  <Words>5532</Words>
  <Application>Microsoft Macintosh PowerPoint</Application>
  <PresentationFormat>On-screen Show (4:3)</PresentationFormat>
  <Paragraphs>794</Paragraphs>
  <Slides>85</Slides>
  <Notes>32</Notes>
  <HiddenSlides>0</HiddenSlides>
  <MMClips>7</MMClips>
  <ScaleCrop>false</ScaleCrop>
  <HeadingPairs>
    <vt:vector size="6" baseType="variant">
      <vt:variant>
        <vt:lpstr>Theme</vt:lpstr>
      </vt:variant>
      <vt:variant>
        <vt:i4>19</vt:i4>
      </vt:variant>
      <vt:variant>
        <vt:lpstr>Embedded OLE Servers</vt:lpstr>
      </vt:variant>
      <vt:variant>
        <vt:i4>2</vt:i4>
      </vt:variant>
      <vt:variant>
        <vt:lpstr>Slide Titles</vt:lpstr>
      </vt:variant>
      <vt:variant>
        <vt:i4>85</vt:i4>
      </vt:variant>
    </vt:vector>
  </HeadingPairs>
  <TitlesOfParts>
    <vt:vector size="106" baseType="lpstr">
      <vt:lpstr>utef</vt:lpstr>
      <vt:lpstr>14_utef</vt:lpstr>
      <vt:lpstr>15_utef</vt:lpstr>
      <vt:lpstr>16_utef</vt:lpstr>
      <vt:lpstr>17_utef</vt:lpstr>
      <vt:lpstr>18_utef</vt:lpstr>
      <vt:lpstr>19_utef</vt:lpstr>
      <vt:lpstr>3_utef</vt:lpstr>
      <vt:lpstr>7_utef</vt:lpstr>
      <vt:lpstr>21_utef</vt:lpstr>
      <vt:lpstr>20_utef</vt:lpstr>
      <vt:lpstr>25_utef</vt:lpstr>
      <vt:lpstr>45_utef</vt:lpstr>
      <vt:lpstr>46_utef</vt:lpstr>
      <vt:lpstr>47_utef</vt:lpstr>
      <vt:lpstr>48_utef</vt:lpstr>
      <vt:lpstr>49_utef</vt:lpstr>
      <vt:lpstr>50_utef</vt:lpstr>
      <vt:lpstr>8_utef</vt:lpstr>
      <vt:lpstr>Picture</vt:lpstr>
      <vt:lpstr>CorelDRAW</vt:lpstr>
      <vt:lpstr>PowerPoint Presentation</vt:lpstr>
      <vt:lpstr>Main goals of the lecture</vt:lpstr>
      <vt:lpstr> Medipix/Timepix hybrid  pixel detector device</vt:lpstr>
      <vt:lpstr>TIMEPIX3 The pixel device permitting simultaneous measurement of Time  over Threshold (ToT - collected charge) and Time of Arrival  (ToA) of the signal in every pixel with resolution 1.6 ns. </vt:lpstr>
      <vt:lpstr>About development of R/O  interfaces for  Medipix/Timepix devices</vt:lpstr>
      <vt:lpstr>Timepix pixel device   operating as single particle counting pixel detector</vt:lpstr>
      <vt:lpstr>Response of Medipix2 device to natural background radiation</vt:lpstr>
      <vt:lpstr>Noiseless particle detection Tracking mode of pixel detector operation   (on-line imaging of tracks and traces of single radiation quanta)</vt:lpstr>
      <vt:lpstr>PowerPoint Presentation</vt:lpstr>
      <vt:lpstr>Dependence of cluster size on applied bias (on electric field in semiconductor)</vt:lpstr>
      <vt:lpstr>3D-visualization of proton tracks in Timepix silicon pixel detector. Illumination under different angles and different applied biases</vt:lpstr>
      <vt:lpstr>Flock of 11 MeV protons entering  the silicon sensor under 85o </vt:lpstr>
      <vt:lpstr>Typical observed tracks of particles used for hadron therapy beam</vt:lpstr>
      <vt:lpstr>Track of MIP particle – cosmic muon Charge sharing effect helps to determine all three track coordinates with quite high resolution (deeply submicrometric in case of x and y)</vt:lpstr>
      <vt:lpstr>Review of the characteristic patterns Event by event processing</vt:lpstr>
      <vt:lpstr>X-ray imaging</vt:lpstr>
      <vt:lpstr>High resolution X-ray radiography Experimental setup</vt:lpstr>
      <vt:lpstr> Mouse Kidney Tomography</vt:lpstr>
      <vt:lpstr>High resolution X-ray radiography:  Imaging of Termites</vt:lpstr>
      <vt:lpstr>High resolution X-ray radiography:  Imaging of Termites</vt:lpstr>
      <vt:lpstr>High resolution X-ray radiography: Imaging of Living Termites</vt:lpstr>
      <vt:lpstr>About neutrons</vt:lpstr>
      <vt:lpstr>Responses of silicon detetcors to neutrons</vt:lpstr>
      <vt:lpstr>PowerPoint Presentation</vt:lpstr>
      <vt:lpstr>Response of MEDIPIX-USB device with polyethylene converter (on the right hand side ) to fast monochromatic neutrons (17MeV)</vt:lpstr>
      <vt:lpstr>Detail view on conversion layers  added for a neutron detection in mixed radiation fields</vt:lpstr>
      <vt:lpstr>252Cf neutrons measured in counting mode of operation at different thresholds</vt:lpstr>
      <vt:lpstr>Responses to neutrons of different energies measured at high threshold in counting mode</vt:lpstr>
      <vt:lpstr>PowerPoint Presentation</vt:lpstr>
      <vt:lpstr>Motivation – neutron radiography</vt:lpstr>
      <vt:lpstr>The Neutronography based on  6Li(n,α)T, Q=4.78MeV and10B(n,α)7Li, Q=2.78MeV (energetic charged products define interaction with deeply subpixel resolution)</vt:lpstr>
      <vt:lpstr>Flower behind Al plate Look through metal with thermal neutron beam at NPI Rez</vt:lpstr>
      <vt:lpstr>Glued Al pieces (measured at NPI Rez)</vt:lpstr>
      <vt:lpstr>Neutron radiography with Medipix coated by 6LiF: Blank cartridge. Look through metals!</vt:lpstr>
      <vt:lpstr>3D neutron tomography</vt:lpstr>
      <vt:lpstr>Neutron transmission radiography (counting mode) Test of Spatial Resolution (Medipix2 Quad system and cold neutrons)</vt:lpstr>
      <vt:lpstr>Cold neutron radiography performed at PSI Wrist watch</vt:lpstr>
      <vt:lpstr>PowerPoint Presentation</vt:lpstr>
      <vt:lpstr>About detection efficiency and position resolution Monte-Carlo simulations and experiments</vt:lpstr>
      <vt:lpstr>Detail view on individual clusters resulting  from (n,α) reaction in 10B converter  (tracking mode applicable for neutron imaging)</vt:lpstr>
      <vt:lpstr>PowerPoint Presentation</vt:lpstr>
      <vt:lpstr>Alpha radiography</vt:lpstr>
      <vt:lpstr>Application: Radiography with highly ionizing particles</vt:lpstr>
      <vt:lpstr>Radiography  with heavy charged particles with Medipix2</vt:lpstr>
      <vt:lpstr>Single 8He ion decay sequence  recorded by Timepix operating in ToA mode</vt:lpstr>
      <vt:lpstr>  </vt:lpstr>
      <vt:lpstr>Protons with different energies: 90 degree</vt:lpstr>
      <vt:lpstr>Carbon ions with different  energies: 90 degrees</vt:lpstr>
      <vt:lpstr>Oxygen ions with different energies: 90 degrees</vt:lpstr>
      <vt:lpstr>Alphas with different  energies: 90 degrees</vt:lpstr>
      <vt:lpstr> </vt:lpstr>
      <vt:lpstr>PowerPoint Presentation</vt:lpstr>
      <vt:lpstr>    Fast neutron ToF measurement with TIMEPIX LANSCE neutron sources and nuclear science flight paths (combined ToA and ToT modes)</vt:lpstr>
      <vt:lpstr>Fluences below  different conversion layers</vt:lpstr>
      <vt:lpstr>Response of Timepix:  Energy region 0.4 – 1.2 MeV</vt:lpstr>
      <vt:lpstr>Response of Timepix:  Energy region 1.2 – 3.4 MeV</vt:lpstr>
      <vt:lpstr>Response of Timepix:  Energy region 3.4 – 5.0 MeV</vt:lpstr>
      <vt:lpstr>Response of Timepix:  Energy region 100 – 300 MeV</vt:lpstr>
      <vt:lpstr>Examples of heavy ionizing events  induced by neutrons of different energies  selected according their cluster sizes</vt:lpstr>
      <vt:lpstr>Cluster shapes  Timepix detector responses  as a function of neutron kinetic energy </vt:lpstr>
      <vt:lpstr>Medical application: Hadron therapy - Experimental setup</vt:lpstr>
      <vt:lpstr>Particle beam vizualization in air  and in the phantom</vt:lpstr>
      <vt:lpstr>PowerPoint Presentation</vt:lpstr>
      <vt:lpstr>PowerPoint Presentation</vt:lpstr>
      <vt:lpstr>PowerPoint Presentation</vt:lpstr>
      <vt:lpstr>Timepix3 in ATLAS synchronized with LHC clock</vt:lpstr>
      <vt:lpstr>Clusters corresponding to particles generated  in the LHC bunch-bunch collisions  and recorded according their ToF</vt:lpstr>
      <vt:lpstr>3D-visualisation of particle tracks  in CZT detector measured at SPS (z-coordinate determined from the drift time of charge carriers) </vt:lpstr>
      <vt:lpstr>Space applications</vt:lpstr>
      <vt:lpstr>PowerPoint Presentation</vt:lpstr>
      <vt:lpstr>The IEAP CTU Timepix based device used by NASA astronauts on ISS (courtesy of L.Pinsky, UoH) </vt:lpstr>
      <vt:lpstr>Dosimetry in space on ISS - Timepix for the first time in the space on the altitude ~400km - 5 detectors deployed on ISS fromOctober 2012</vt:lpstr>
      <vt:lpstr>Dosimetry in space: SATRAM – ESA Proba-V satellite</vt:lpstr>
      <vt:lpstr>PowerPoint Presentation</vt:lpstr>
      <vt:lpstr>PowerPoint Presentation</vt:lpstr>
      <vt:lpstr>Timepix/ESA Proba-V:  LEO space radiation @ 820 km</vt:lpstr>
      <vt:lpstr>Timepix/ESA Proba-V:  LEO space radiation @ 820 km</vt:lpstr>
      <vt:lpstr>Timepix/ESA Proba-V:  LEO space radiation @ 820 km</vt:lpstr>
      <vt:lpstr>Timepix/ESA Proba-V:  LEO space radiation @ 820 km</vt:lpstr>
      <vt:lpstr>Measured radiation map by Satram device in orbit  around the Earth at an altitude of 820 km from the earth's surface obtained within 36 days from January 1, 2014 to February 7, 2014 logarithmic scale in μG/hr. </vt:lpstr>
      <vt:lpstr>RISESAT (Rapid International Experimental Satellite)  Timepix particle µ-tracker particle telescope – launched on Feb 2019</vt:lpstr>
      <vt:lpstr>Timepix3 for coincidence gamma ray spectroscopy PET – with TPX3 CdTe detectors                                   D. Tureček et.al.: NIMA 895 (2018) 84-89</vt:lpstr>
      <vt:lpstr>Timepix3 for coincidence gamma ray spectroscopy  Compton camera with CdTe and Si detectors                                                               D. Tureček et.al.: 2018 JINST 13 C11022</vt:lpstr>
      <vt:lpstr>Acknowledgement</vt:lpstr>
      <vt:lpstr>PowerPoint Presentation</vt:lpstr>
    </vt:vector>
  </TitlesOfParts>
  <Company>UTEF CVUT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Progress of Software Development for Medipix-2</dc:title>
  <dc:creator>smirnoff</dc:creator>
  <cp:lastModifiedBy>Stanislav Pospíšil</cp:lastModifiedBy>
  <cp:revision>713</cp:revision>
  <cp:lastPrinted>2014-07-04T17:48:17Z</cp:lastPrinted>
  <dcterms:created xsi:type="dcterms:W3CDTF">2004-11-29T21:21:22Z</dcterms:created>
  <dcterms:modified xsi:type="dcterms:W3CDTF">2019-11-11T16:41:13Z</dcterms:modified>
</cp:coreProperties>
</file>