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61" r:id="rId1"/>
  </p:sldMasterIdLst>
  <p:notesMasterIdLst>
    <p:notesMasterId r:id="rId15"/>
  </p:notesMasterIdLst>
  <p:sldIdLst>
    <p:sldId id="256" r:id="rId2"/>
    <p:sldId id="272" r:id="rId3"/>
    <p:sldId id="278" r:id="rId4"/>
    <p:sldId id="279" r:id="rId5"/>
    <p:sldId id="283" r:id="rId6"/>
    <p:sldId id="273" r:id="rId7"/>
    <p:sldId id="280" r:id="rId8"/>
    <p:sldId id="274" r:id="rId9"/>
    <p:sldId id="282" r:id="rId10"/>
    <p:sldId id="275" r:id="rId11"/>
    <p:sldId id="281" r:id="rId12"/>
    <p:sldId id="277" r:id="rId13"/>
    <p:sldId id="276" r:id="rId14"/>
  </p:sldIdLst>
  <p:sldSz cx="9144000" cy="6858000" type="screen4x3"/>
  <p:notesSz cx="7104063" cy="10234613"/>
  <p:defaultTextStyle>
    <a:defPPr>
      <a:defRPr lang="pl-P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4CA"/>
    <a:srgbClr val="007EBB"/>
    <a:srgbClr val="00CCFF"/>
    <a:srgbClr val="33CCFF"/>
    <a:srgbClr val="3399FF"/>
    <a:srgbClr val="00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406DC34-9360-4449-A973-817FC12D5464}" v="116" dt="2020-10-11T14:44:15.035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272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129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microsoft.com/office/2015/10/relationships/revisionInfo" Target="revisionInfo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Paweł Kłys" userId="7c207e725e63f659" providerId="LiveId" clId="{E406DC34-9360-4449-A973-817FC12D5464}"/>
    <pc:docChg chg="undo custSel addSld delSld modSld sldOrd">
      <pc:chgData name="Paweł Kłys" userId="7c207e725e63f659" providerId="LiveId" clId="{E406DC34-9360-4449-A973-817FC12D5464}" dt="2020-10-11T14:45:14.643" v="4444" actId="20577"/>
      <pc:docMkLst>
        <pc:docMk/>
      </pc:docMkLst>
      <pc:sldChg chg="addSp modSp mod">
        <pc:chgData name="Paweł Kłys" userId="7c207e725e63f659" providerId="LiveId" clId="{E406DC34-9360-4449-A973-817FC12D5464}" dt="2020-10-11T14:44:21.601" v="4408" actId="1076"/>
        <pc:sldMkLst>
          <pc:docMk/>
          <pc:sldMk cId="0" sldId="256"/>
        </pc:sldMkLst>
        <pc:spChg chg="add mod">
          <ac:chgData name="Paweł Kłys" userId="7c207e725e63f659" providerId="LiveId" clId="{E406DC34-9360-4449-A973-817FC12D5464}" dt="2020-10-11T11:35:13.007" v="56" actId="404"/>
          <ac:spMkLst>
            <pc:docMk/>
            <pc:sldMk cId="0" sldId="256"/>
            <ac:spMk id="2" creationId="{E9D5B17C-927B-48A8-B853-2E02C8006436}"/>
          </ac:spMkLst>
        </pc:spChg>
        <pc:spChg chg="add mod">
          <ac:chgData name="Paweł Kłys" userId="7c207e725e63f659" providerId="LiveId" clId="{E406DC34-9360-4449-A973-817FC12D5464}" dt="2020-10-11T14:44:21.601" v="4408" actId="1076"/>
          <ac:spMkLst>
            <pc:docMk/>
            <pc:sldMk cId="0" sldId="256"/>
            <ac:spMk id="3" creationId="{9D316B4A-E812-4007-AC11-320567E6CC96}"/>
          </ac:spMkLst>
        </pc:spChg>
      </pc:sldChg>
      <pc:sldChg chg="addSp delSp modSp del mod">
        <pc:chgData name="Paweł Kłys" userId="7c207e725e63f659" providerId="LiveId" clId="{E406DC34-9360-4449-A973-817FC12D5464}" dt="2020-10-11T12:16:07.678" v="361" actId="2696"/>
        <pc:sldMkLst>
          <pc:docMk/>
          <pc:sldMk cId="1846275040" sldId="268"/>
        </pc:sldMkLst>
        <pc:spChg chg="add del">
          <ac:chgData name="Paweł Kłys" userId="7c207e725e63f659" providerId="LiveId" clId="{E406DC34-9360-4449-A973-817FC12D5464}" dt="2020-10-11T12:06:14.800" v="202" actId="478"/>
          <ac:spMkLst>
            <pc:docMk/>
            <pc:sldMk cId="1846275040" sldId="268"/>
            <ac:spMk id="3" creationId="{6CB52383-FD72-49A7-A1C3-1855C1CFA81A}"/>
          </ac:spMkLst>
        </pc:spChg>
        <pc:picChg chg="del">
          <ac:chgData name="Paweł Kłys" userId="7c207e725e63f659" providerId="LiveId" clId="{E406DC34-9360-4449-A973-817FC12D5464}" dt="2020-10-11T12:15:44.706" v="350" actId="478"/>
          <ac:picMkLst>
            <pc:docMk/>
            <pc:sldMk cId="1846275040" sldId="268"/>
            <ac:picMk id="2" creationId="{5116EF4A-88D8-452A-8441-97DC1372B8A3}"/>
          </ac:picMkLst>
        </pc:picChg>
        <pc:picChg chg="del">
          <ac:chgData name="Paweł Kłys" userId="7c207e725e63f659" providerId="LiveId" clId="{E406DC34-9360-4449-A973-817FC12D5464}" dt="2020-10-11T12:15:42.871" v="346" actId="478"/>
          <ac:picMkLst>
            <pc:docMk/>
            <pc:sldMk cId="1846275040" sldId="268"/>
            <ac:picMk id="6" creationId="{2CF688EA-EB0B-42CF-A9B8-1A96B1D17441}"/>
          </ac:picMkLst>
        </pc:picChg>
        <pc:picChg chg="del mod">
          <ac:chgData name="Paweł Kłys" userId="7c207e725e63f659" providerId="LiveId" clId="{E406DC34-9360-4449-A973-817FC12D5464}" dt="2020-10-11T12:15:43.841" v="349" actId="478"/>
          <ac:picMkLst>
            <pc:docMk/>
            <pc:sldMk cId="1846275040" sldId="268"/>
            <ac:picMk id="10" creationId="{261CAA19-F97B-4CC2-97C4-D3CFADB91B2C}"/>
          </ac:picMkLst>
        </pc:picChg>
        <pc:picChg chg="del">
          <ac:chgData name="Paweł Kłys" userId="7c207e725e63f659" providerId="LiveId" clId="{E406DC34-9360-4449-A973-817FC12D5464}" dt="2020-10-11T12:15:43.356" v="347" actId="478"/>
          <ac:picMkLst>
            <pc:docMk/>
            <pc:sldMk cId="1846275040" sldId="268"/>
            <ac:picMk id="11" creationId="{6F354BCC-25DD-4D5D-9CAA-F23EADD03561}"/>
          </ac:picMkLst>
        </pc:picChg>
      </pc:sldChg>
      <pc:sldChg chg="addSp delSp modSp mod">
        <pc:chgData name="Paweł Kłys" userId="7c207e725e63f659" providerId="LiveId" clId="{E406DC34-9360-4449-A973-817FC12D5464}" dt="2020-10-11T14:44:30.009" v="4411" actId="20577"/>
        <pc:sldMkLst>
          <pc:docMk/>
          <pc:sldMk cId="3490910381" sldId="272"/>
        </pc:sldMkLst>
        <pc:spChg chg="add mod">
          <ac:chgData name="Paweł Kłys" userId="7c207e725e63f659" providerId="LiveId" clId="{E406DC34-9360-4449-A973-817FC12D5464}" dt="2020-10-11T12:06:09.178" v="201" actId="1035"/>
          <ac:spMkLst>
            <pc:docMk/>
            <pc:sldMk cId="3490910381" sldId="272"/>
            <ac:spMk id="2" creationId="{6FB9EEB6-B6A9-4D24-B9B6-2B33BF1C3844}"/>
          </ac:spMkLst>
        </pc:spChg>
        <pc:spChg chg="add mod">
          <ac:chgData name="Paweł Kłys" userId="7c207e725e63f659" providerId="LiveId" clId="{E406DC34-9360-4449-A973-817FC12D5464}" dt="2020-10-11T14:44:30.009" v="4411" actId="20577"/>
          <ac:spMkLst>
            <pc:docMk/>
            <pc:sldMk cId="3490910381" sldId="272"/>
            <ac:spMk id="3" creationId="{B052E4AF-63F4-4B9B-B130-60879B4B13B3}"/>
          </ac:spMkLst>
        </pc:spChg>
        <pc:spChg chg="add mod">
          <ac:chgData name="Paweł Kłys" userId="7c207e725e63f659" providerId="LiveId" clId="{E406DC34-9360-4449-A973-817FC12D5464}" dt="2020-10-11T14:13:51.425" v="3700" actId="790"/>
          <ac:spMkLst>
            <pc:docMk/>
            <pc:sldMk cId="3490910381" sldId="272"/>
            <ac:spMk id="4" creationId="{09498267-AA2D-48F2-B387-EB3EE1A8DA4E}"/>
          </ac:spMkLst>
        </pc:spChg>
        <pc:spChg chg="del mod">
          <ac:chgData name="Paweł Kłys" userId="7c207e725e63f659" providerId="LiveId" clId="{E406DC34-9360-4449-A973-817FC12D5464}" dt="2020-10-11T12:26:40.616" v="572" actId="478"/>
          <ac:spMkLst>
            <pc:docMk/>
            <pc:sldMk cId="3490910381" sldId="272"/>
            <ac:spMk id="7" creationId="{D9FD266E-A8FA-4646-BF10-0ED910D819AE}"/>
          </ac:spMkLst>
        </pc:spChg>
        <pc:spChg chg="mod">
          <ac:chgData name="Paweł Kłys" userId="7c207e725e63f659" providerId="LiveId" clId="{E406DC34-9360-4449-A973-817FC12D5464}" dt="2020-10-11T12:26:47.088" v="579" actId="20577"/>
          <ac:spMkLst>
            <pc:docMk/>
            <pc:sldMk cId="3490910381" sldId="272"/>
            <ac:spMk id="96" creationId="{00000000-0000-0000-0000-000000000000}"/>
          </ac:spMkLst>
        </pc:spChg>
        <pc:grpChg chg="del">
          <ac:chgData name="Paweł Kłys" userId="7c207e725e63f659" providerId="LiveId" clId="{E406DC34-9360-4449-A973-817FC12D5464}" dt="2020-10-11T12:26:30.741" v="568" actId="478"/>
          <ac:grpSpMkLst>
            <pc:docMk/>
            <pc:sldMk cId="3490910381" sldId="272"/>
            <ac:grpSpMk id="11" creationId="{C191D878-A4D3-4F09-ADC7-12A47EE73CB4}"/>
          </ac:grpSpMkLst>
        </pc:grpChg>
        <pc:picChg chg="add del">
          <ac:chgData name="Paweł Kłys" userId="7c207e725e63f659" providerId="LiveId" clId="{E406DC34-9360-4449-A973-817FC12D5464}" dt="2020-10-11T12:26:31.506" v="569" actId="478"/>
          <ac:picMkLst>
            <pc:docMk/>
            <pc:sldMk cId="3490910381" sldId="272"/>
            <ac:picMk id="10" creationId="{5100F4FB-6670-48D4-86A6-F20A2F9FA401}"/>
          </ac:picMkLst>
        </pc:picChg>
        <pc:picChg chg="del">
          <ac:chgData name="Paweł Kłys" userId="7c207e725e63f659" providerId="LiveId" clId="{E406DC34-9360-4449-A973-817FC12D5464}" dt="2020-10-11T12:26:41.904" v="573" actId="478"/>
          <ac:picMkLst>
            <pc:docMk/>
            <pc:sldMk cId="3490910381" sldId="272"/>
            <ac:picMk id="1028" creationId="{687FD0F5-48D5-4336-AB0B-4697B09D73F1}"/>
          </ac:picMkLst>
        </pc:picChg>
      </pc:sldChg>
      <pc:sldChg chg="addSp delSp modSp add mod">
        <pc:chgData name="Paweł Kłys" userId="7c207e725e63f659" providerId="LiveId" clId="{E406DC34-9360-4449-A973-817FC12D5464}" dt="2020-10-11T14:44:44.940" v="4423" actId="20577"/>
        <pc:sldMkLst>
          <pc:docMk/>
          <pc:sldMk cId="2801570183" sldId="273"/>
        </pc:sldMkLst>
        <pc:spChg chg="mod">
          <ac:chgData name="Paweł Kłys" userId="7c207e725e63f659" providerId="LiveId" clId="{E406DC34-9360-4449-A973-817FC12D5464}" dt="2020-10-11T12:05:44.382" v="189" actId="1036"/>
          <ac:spMkLst>
            <pc:docMk/>
            <pc:sldMk cId="2801570183" sldId="273"/>
            <ac:spMk id="2" creationId="{6FB9EEB6-B6A9-4D24-B9B6-2B33BF1C3844}"/>
          </ac:spMkLst>
        </pc:spChg>
        <pc:spChg chg="add mod">
          <ac:chgData name="Paweł Kłys" userId="7c207e725e63f659" providerId="LiveId" clId="{E406DC34-9360-4449-A973-817FC12D5464}" dt="2020-10-11T14:44:44.940" v="4423" actId="20577"/>
          <ac:spMkLst>
            <pc:docMk/>
            <pc:sldMk cId="2801570183" sldId="273"/>
            <ac:spMk id="3" creationId="{953BC9A2-9F43-45AD-93A3-ABF4C9D3872E}"/>
          </ac:spMkLst>
        </pc:spChg>
        <pc:spChg chg="add mod">
          <ac:chgData name="Paweł Kłys" userId="7c207e725e63f659" providerId="LiveId" clId="{E406DC34-9360-4449-A973-817FC12D5464}" dt="2020-10-11T13:01:57.815" v="1092" actId="1076"/>
          <ac:spMkLst>
            <pc:docMk/>
            <pc:sldMk cId="2801570183" sldId="273"/>
            <ac:spMk id="6" creationId="{855EA168-2792-407B-BE0F-C5F49B23CE2B}"/>
          </ac:spMkLst>
        </pc:spChg>
        <pc:spChg chg="del mod">
          <ac:chgData name="Paweł Kłys" userId="7c207e725e63f659" providerId="LiveId" clId="{E406DC34-9360-4449-A973-817FC12D5464}" dt="2020-10-11T11:57:35.666" v="109" actId="478"/>
          <ac:spMkLst>
            <pc:docMk/>
            <pc:sldMk cId="2801570183" sldId="273"/>
            <ac:spMk id="7" creationId="{D9FD266E-A8FA-4646-BF10-0ED910D819AE}"/>
          </ac:spMkLst>
        </pc:spChg>
        <pc:spChg chg="add del mod">
          <ac:chgData name="Paweł Kłys" userId="7c207e725e63f659" providerId="LiveId" clId="{E406DC34-9360-4449-A973-817FC12D5464}" dt="2020-10-11T13:01:49.375" v="1088" actId="478"/>
          <ac:spMkLst>
            <pc:docMk/>
            <pc:sldMk cId="2801570183" sldId="273"/>
            <ac:spMk id="8" creationId="{9BEC997D-517C-4428-985B-5908187A0BE7}"/>
          </ac:spMkLst>
        </pc:spChg>
        <pc:spChg chg="add mod">
          <ac:chgData name="Paweł Kłys" userId="7c207e725e63f659" providerId="LiveId" clId="{E406DC34-9360-4449-A973-817FC12D5464}" dt="2020-10-11T14:33:03.576" v="4385" actId="20577"/>
          <ac:spMkLst>
            <pc:docMk/>
            <pc:sldMk cId="2801570183" sldId="273"/>
            <ac:spMk id="13" creationId="{52596666-F3EA-4C0E-ACD9-E2AE81E13139}"/>
          </ac:spMkLst>
        </pc:spChg>
        <pc:spChg chg="mod">
          <ac:chgData name="Paweł Kłys" userId="7c207e725e63f659" providerId="LiveId" clId="{E406DC34-9360-4449-A973-817FC12D5464}" dt="2020-10-11T12:24:57.362" v="527" actId="20577"/>
          <ac:spMkLst>
            <pc:docMk/>
            <pc:sldMk cId="2801570183" sldId="273"/>
            <ac:spMk id="96" creationId="{00000000-0000-0000-0000-000000000000}"/>
          </ac:spMkLst>
        </pc:spChg>
        <pc:grpChg chg="del">
          <ac:chgData name="Paweł Kłys" userId="7c207e725e63f659" providerId="LiveId" clId="{E406DC34-9360-4449-A973-817FC12D5464}" dt="2020-10-11T11:57:33.923" v="106" actId="478"/>
          <ac:grpSpMkLst>
            <pc:docMk/>
            <pc:sldMk cId="2801570183" sldId="273"/>
            <ac:grpSpMk id="11" creationId="{C191D878-A4D3-4F09-ADC7-12A47EE73CB4}"/>
          </ac:grpSpMkLst>
        </pc:grpChg>
        <pc:picChg chg="add del mod">
          <ac:chgData name="Paweł Kłys" userId="7c207e725e63f659" providerId="LiveId" clId="{E406DC34-9360-4449-A973-817FC12D5464}" dt="2020-10-11T13:01:55.724" v="1091" actId="14100"/>
          <ac:picMkLst>
            <pc:docMk/>
            <pc:sldMk cId="2801570183" sldId="273"/>
            <ac:picMk id="4" creationId="{F5D56FCD-E96E-4639-BBFA-4C0AFC279D2E}"/>
          </ac:picMkLst>
        </pc:picChg>
        <pc:picChg chg="add del mod">
          <ac:chgData name="Paweł Kłys" userId="7c207e725e63f659" providerId="LiveId" clId="{E406DC34-9360-4449-A973-817FC12D5464}" dt="2020-10-11T13:01:49.862" v="1089" actId="478"/>
          <ac:picMkLst>
            <pc:docMk/>
            <pc:sldMk cId="2801570183" sldId="273"/>
            <ac:picMk id="5" creationId="{D5B12CAA-B6B1-4890-BF58-7FC7A81AD8E9}"/>
          </ac:picMkLst>
        </pc:picChg>
        <pc:picChg chg="del">
          <ac:chgData name="Paweł Kłys" userId="7c207e725e63f659" providerId="LiveId" clId="{E406DC34-9360-4449-A973-817FC12D5464}" dt="2020-10-11T11:57:34.910" v="107" actId="478"/>
          <ac:picMkLst>
            <pc:docMk/>
            <pc:sldMk cId="2801570183" sldId="273"/>
            <ac:picMk id="10" creationId="{5100F4FB-6670-48D4-86A6-F20A2F9FA401}"/>
          </ac:picMkLst>
        </pc:picChg>
        <pc:picChg chg="del">
          <ac:chgData name="Paweł Kłys" userId="7c207e725e63f659" providerId="LiveId" clId="{E406DC34-9360-4449-A973-817FC12D5464}" dt="2020-10-11T11:57:36.214" v="110" actId="478"/>
          <ac:picMkLst>
            <pc:docMk/>
            <pc:sldMk cId="2801570183" sldId="273"/>
            <ac:picMk id="1028" creationId="{687FD0F5-48D5-4336-AB0B-4697B09D73F1}"/>
          </ac:picMkLst>
        </pc:picChg>
      </pc:sldChg>
      <pc:sldChg chg="addSp delSp modSp add mod">
        <pc:chgData name="Paweł Kłys" userId="7c207e725e63f659" providerId="LiveId" clId="{E406DC34-9360-4449-A973-817FC12D5464}" dt="2020-10-11T14:44:52.300" v="4429" actId="20577"/>
        <pc:sldMkLst>
          <pc:docMk/>
          <pc:sldMk cId="3328606338" sldId="274"/>
        </pc:sldMkLst>
        <pc:spChg chg="mod">
          <ac:chgData name="Paweł Kłys" userId="7c207e725e63f659" providerId="LiveId" clId="{E406DC34-9360-4449-A973-817FC12D5464}" dt="2020-10-11T12:05:04.743" v="176" actId="1076"/>
          <ac:spMkLst>
            <pc:docMk/>
            <pc:sldMk cId="3328606338" sldId="274"/>
            <ac:spMk id="2" creationId="{6FB9EEB6-B6A9-4D24-B9B6-2B33BF1C3844}"/>
          </ac:spMkLst>
        </pc:spChg>
        <pc:spChg chg="add mod">
          <ac:chgData name="Paweł Kłys" userId="7c207e725e63f659" providerId="LiveId" clId="{E406DC34-9360-4449-A973-817FC12D5464}" dt="2020-10-11T14:44:52.300" v="4429" actId="20577"/>
          <ac:spMkLst>
            <pc:docMk/>
            <pc:sldMk cId="3328606338" sldId="274"/>
            <ac:spMk id="3" creationId="{9E8B9604-51A2-418D-91A7-C5B8EFFF902A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5" creationId="{52192454-6A1F-40D9-B2E0-A41267D28B7B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6" creationId="{5CFB3894-E59A-4E62-8AB9-B6F2D579C043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7" creationId="{187F5C4E-A817-40D6-9495-9DB36ED7B8F2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8" creationId="{34554784-CF34-426E-981F-96C6BB5B12FC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9" creationId="{705A43BF-FA73-450E-91F4-0C7AB0450452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10" creationId="{13D080D4-AE1C-4156-9A86-621DA24E8D3B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11" creationId="{7C520B01-42EE-4A74-9806-D887B3F14DE8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17" creationId="{2C465742-3A3B-4616-8F3D-7E5E56CEED53}"/>
          </ac:spMkLst>
        </pc:spChg>
        <pc:spChg chg="add del mod">
          <ac:chgData name="Paweł Kłys" userId="7c207e725e63f659" providerId="LiveId" clId="{E406DC34-9360-4449-A973-817FC12D5464}" dt="2020-10-11T12:04:19.338" v="170"/>
          <ac:spMkLst>
            <pc:docMk/>
            <pc:sldMk cId="3328606338" sldId="274"/>
            <ac:spMk id="18" creationId="{038CC788-D7F3-4849-BF2D-9AF097D60D62}"/>
          </ac:spMkLst>
        </pc:spChg>
        <pc:spChg chg="add del mod">
          <ac:chgData name="Paweł Kłys" userId="7c207e725e63f659" providerId="LiveId" clId="{E406DC34-9360-4449-A973-817FC12D5464}" dt="2020-10-11T12:51:51.028" v="977" actId="478"/>
          <ac:spMkLst>
            <pc:docMk/>
            <pc:sldMk cId="3328606338" sldId="274"/>
            <ac:spMk id="31" creationId="{69E2B8C0-CC32-4B94-A956-FD19F456D066}"/>
          </ac:spMkLst>
        </pc:spChg>
        <pc:spChg chg="add mod">
          <ac:chgData name="Paweł Kłys" userId="7c207e725e63f659" providerId="LiveId" clId="{E406DC34-9360-4449-A973-817FC12D5464}" dt="2020-10-11T12:52:02.932" v="996" actId="14100"/>
          <ac:spMkLst>
            <pc:docMk/>
            <pc:sldMk cId="3328606338" sldId="274"/>
            <ac:spMk id="32" creationId="{74887628-63CD-4BF4-AE33-6C0C2890DDCC}"/>
          </ac:spMkLst>
        </pc:spChg>
        <pc:spChg chg="add mod">
          <ac:chgData name="Paweł Kłys" userId="7c207e725e63f659" providerId="LiveId" clId="{E406DC34-9360-4449-A973-817FC12D5464}" dt="2020-10-11T12:07:46.853" v="220" actId="14100"/>
          <ac:spMkLst>
            <pc:docMk/>
            <pc:sldMk cId="3328606338" sldId="274"/>
            <ac:spMk id="33" creationId="{1352A36E-755B-4DD5-99C1-F0424C3A77DA}"/>
          </ac:spMkLst>
        </pc:spChg>
        <pc:spChg chg="add mod">
          <ac:chgData name="Paweł Kłys" userId="7c207e725e63f659" providerId="LiveId" clId="{E406DC34-9360-4449-A973-817FC12D5464}" dt="2020-10-11T12:51:34.686" v="969" actId="14100"/>
          <ac:spMkLst>
            <pc:docMk/>
            <pc:sldMk cId="3328606338" sldId="274"/>
            <ac:spMk id="34" creationId="{A5BDBCD4-4383-4AF2-B237-A06A3A716774}"/>
          </ac:spMkLst>
        </pc:spChg>
        <pc:spChg chg="add mod">
          <ac:chgData name="Paweł Kłys" userId="7c207e725e63f659" providerId="LiveId" clId="{E406DC34-9360-4449-A973-817FC12D5464}" dt="2020-10-11T12:51:57.745" v="995" actId="1035"/>
          <ac:spMkLst>
            <pc:docMk/>
            <pc:sldMk cId="3328606338" sldId="274"/>
            <ac:spMk id="35" creationId="{FF0D920E-A6A1-4AE7-B593-19CC06C509BB}"/>
          </ac:spMkLst>
        </pc:spChg>
        <pc:spChg chg="add mod">
          <ac:chgData name="Paweł Kłys" userId="7c207e725e63f659" providerId="LiveId" clId="{E406DC34-9360-4449-A973-817FC12D5464}" dt="2020-10-11T12:51:57.745" v="995" actId="1035"/>
          <ac:spMkLst>
            <pc:docMk/>
            <pc:sldMk cId="3328606338" sldId="274"/>
            <ac:spMk id="36" creationId="{B85BDBB2-C3E0-40C0-BF00-CEB2C2FA4A15}"/>
          </ac:spMkLst>
        </pc:spChg>
        <pc:spChg chg="add mod">
          <ac:chgData name="Paweł Kłys" userId="7c207e725e63f659" providerId="LiveId" clId="{E406DC34-9360-4449-A973-817FC12D5464}" dt="2020-10-11T12:51:57.745" v="995" actId="1035"/>
          <ac:spMkLst>
            <pc:docMk/>
            <pc:sldMk cId="3328606338" sldId="274"/>
            <ac:spMk id="37" creationId="{47FD046F-9C10-4840-B36E-B7168C502FF4}"/>
          </ac:spMkLst>
        </pc:spChg>
        <pc:spChg chg="add mod">
          <ac:chgData name="Paweł Kłys" userId="7c207e725e63f659" providerId="LiveId" clId="{E406DC34-9360-4449-A973-817FC12D5464}" dt="2020-10-11T12:44:22.157" v="821" actId="14100"/>
          <ac:spMkLst>
            <pc:docMk/>
            <pc:sldMk cId="3328606338" sldId="274"/>
            <ac:spMk id="43" creationId="{C98ADE47-0502-429C-9672-8B935B218F3B}"/>
          </ac:spMkLst>
        </pc:spChg>
        <pc:spChg chg="add mod">
          <ac:chgData name="Paweł Kłys" userId="7c207e725e63f659" providerId="LiveId" clId="{E406DC34-9360-4449-A973-817FC12D5464}" dt="2020-10-11T12:44:20.490" v="819" actId="14100"/>
          <ac:spMkLst>
            <pc:docMk/>
            <pc:sldMk cId="3328606338" sldId="274"/>
            <ac:spMk id="44" creationId="{645032A4-86D2-45E0-934D-851E31346AB4}"/>
          </ac:spMkLst>
        </pc:spChg>
        <pc:spChg chg="add mod">
          <ac:chgData name="Paweł Kłys" userId="7c207e725e63f659" providerId="LiveId" clId="{E406DC34-9360-4449-A973-817FC12D5464}" dt="2020-10-11T13:31:16.725" v="2212" actId="790"/>
          <ac:spMkLst>
            <pc:docMk/>
            <pc:sldMk cId="3328606338" sldId="274"/>
            <ac:spMk id="67" creationId="{E84329E6-84D6-4387-BF0C-716899488FC2}"/>
          </ac:spMkLst>
        </pc:spChg>
        <pc:spChg chg="mod">
          <ac:chgData name="Paweł Kłys" userId="7c207e725e63f659" providerId="LiveId" clId="{E406DC34-9360-4449-A973-817FC12D5464}" dt="2020-10-11T12:03:56.976" v="165" actId="20577"/>
          <ac:spMkLst>
            <pc:docMk/>
            <pc:sldMk cId="3328606338" sldId="274"/>
            <ac:spMk id="96" creationId="{00000000-0000-0000-0000-000000000000}"/>
          </ac:spMkLst>
        </pc:spChg>
        <pc:picChg chg="del">
          <ac:chgData name="Paweł Kłys" userId="7c207e725e63f659" providerId="LiveId" clId="{E406DC34-9360-4449-A973-817FC12D5464}" dt="2020-10-11T12:03:58.896" v="166" actId="478"/>
          <ac:picMkLst>
            <pc:docMk/>
            <pc:sldMk cId="3328606338" sldId="274"/>
            <ac:picMk id="4" creationId="{F5D56FCD-E96E-4639-BBFA-4C0AFC279D2E}"/>
          </ac:picMkLst>
        </pc:pic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12" creationId="{9E5AE32D-D562-44CA-84C7-E844BB6B7859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13" creationId="{EE2842E1-DB16-40C2-B4C7-5009AE740770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14" creationId="{073796F7-5C55-4CE5-905B-508006DF2E5A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15" creationId="{60B1B83F-A086-4C85-8FD3-82C9135B833C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16" creationId="{7B9061FD-906F-4CB4-990A-8E9801CDB9B2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19" creationId="{F34BB58A-87C3-4DB8-99DE-EB81CEF8A1CE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20" creationId="{C0709B8E-607D-4598-842E-896F045DBF4B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21" creationId="{FB26EBC4-CD9E-41DF-9238-B82509817A9F}"/>
          </ac:cxnSpMkLst>
        </pc:cxnChg>
        <pc:cxnChg chg="add del mod">
          <ac:chgData name="Paweł Kłys" userId="7c207e725e63f659" providerId="LiveId" clId="{E406DC34-9360-4449-A973-817FC12D5464}" dt="2020-10-11T12:04:19.338" v="170"/>
          <ac:cxnSpMkLst>
            <pc:docMk/>
            <pc:sldMk cId="3328606338" sldId="274"/>
            <ac:cxnSpMk id="22" creationId="{C40D0117-A3DC-4AFA-BC2E-452D861E633B}"/>
          </ac:cxnSpMkLst>
        </pc:cxnChg>
        <pc:cxnChg chg="add del mod">
          <ac:chgData name="Paweł Kłys" userId="7c207e725e63f659" providerId="LiveId" clId="{E406DC34-9360-4449-A973-817FC12D5464}" dt="2020-10-11T12:10:25.484" v="297" actId="478"/>
          <ac:cxnSpMkLst>
            <pc:docMk/>
            <pc:sldMk cId="3328606338" sldId="274"/>
            <ac:cxnSpMk id="38" creationId="{049EBB6F-23DE-4052-8A68-BA4A0C685C72}"/>
          </ac:cxnSpMkLst>
        </pc:cxnChg>
        <pc:cxnChg chg="add del mod">
          <ac:chgData name="Paweł Kłys" userId="7c207e725e63f659" providerId="LiveId" clId="{E406DC34-9360-4449-A973-817FC12D5464}" dt="2020-10-11T12:09:57.221" v="245" actId="478"/>
          <ac:cxnSpMkLst>
            <pc:docMk/>
            <pc:sldMk cId="3328606338" sldId="274"/>
            <ac:cxnSpMk id="39" creationId="{5C14F8F9-5443-4E2D-A704-0E82C444647D}"/>
          </ac:cxnSpMkLst>
        </pc:cxnChg>
        <pc:cxnChg chg="add del mod">
          <ac:chgData name="Paweł Kłys" userId="7c207e725e63f659" providerId="LiveId" clId="{E406DC34-9360-4449-A973-817FC12D5464}" dt="2020-10-11T12:10:13.219" v="250" actId="478"/>
          <ac:cxnSpMkLst>
            <pc:docMk/>
            <pc:sldMk cId="3328606338" sldId="274"/>
            <ac:cxnSpMk id="40" creationId="{6321A900-0811-46E6-AFDD-112A30423F66}"/>
          </ac:cxnSpMkLst>
        </pc:cxnChg>
        <pc:cxnChg chg="add mod">
          <ac:chgData name="Paweł Kłys" userId="7c207e725e63f659" providerId="LiveId" clId="{E406DC34-9360-4449-A973-817FC12D5464}" dt="2020-10-11T12:04:38.752" v="172" actId="1076"/>
          <ac:cxnSpMkLst>
            <pc:docMk/>
            <pc:sldMk cId="3328606338" sldId="274"/>
            <ac:cxnSpMk id="41" creationId="{155B3A21-FD92-4911-AD83-94160CC98880}"/>
          </ac:cxnSpMkLst>
        </pc:cxnChg>
        <pc:cxnChg chg="add del mod">
          <ac:chgData name="Paweł Kłys" userId="7c207e725e63f659" providerId="LiveId" clId="{E406DC34-9360-4449-A973-817FC12D5464}" dt="2020-10-11T12:09:06.704" v="231" actId="478"/>
          <ac:cxnSpMkLst>
            <pc:docMk/>
            <pc:sldMk cId="3328606338" sldId="274"/>
            <ac:cxnSpMk id="42" creationId="{27F7A7F7-CFC8-42C8-A53E-587BF9038A64}"/>
          </ac:cxnSpMkLst>
        </pc:cxnChg>
        <pc:cxnChg chg="add del mod">
          <ac:chgData name="Paweł Kłys" userId="7c207e725e63f659" providerId="LiveId" clId="{E406DC34-9360-4449-A973-817FC12D5464}" dt="2020-10-11T12:09:26.977" v="240" actId="478"/>
          <ac:cxnSpMkLst>
            <pc:docMk/>
            <pc:sldMk cId="3328606338" sldId="274"/>
            <ac:cxnSpMk id="45" creationId="{AD0AA6A3-A37B-4B1A-9520-EEB31C1CD494}"/>
          </ac:cxnSpMkLst>
        </pc:cxnChg>
        <pc:cxnChg chg="add del mod">
          <ac:chgData name="Paweł Kłys" userId="7c207e725e63f659" providerId="LiveId" clId="{E406DC34-9360-4449-A973-817FC12D5464}" dt="2020-10-11T12:08:48.814" v="226" actId="478"/>
          <ac:cxnSpMkLst>
            <pc:docMk/>
            <pc:sldMk cId="3328606338" sldId="274"/>
            <ac:cxnSpMk id="46" creationId="{49FE302E-F43B-4593-9F5C-02065C1DFD67}"/>
          </ac:cxnSpMkLst>
        </pc:cxnChg>
        <pc:cxnChg chg="add mod">
          <ac:chgData name="Paweł Kłys" userId="7c207e725e63f659" providerId="LiveId" clId="{E406DC34-9360-4449-A973-817FC12D5464}" dt="2020-10-11T12:04:38.752" v="172" actId="1076"/>
          <ac:cxnSpMkLst>
            <pc:docMk/>
            <pc:sldMk cId="3328606338" sldId="274"/>
            <ac:cxnSpMk id="47" creationId="{C5C39F9B-1C55-459D-8A55-A70E08680F6A}"/>
          </ac:cxnSpMkLst>
        </pc:cxnChg>
        <pc:cxnChg chg="add mod">
          <ac:chgData name="Paweł Kłys" userId="7c207e725e63f659" providerId="LiveId" clId="{E406DC34-9360-4449-A973-817FC12D5464}" dt="2020-10-11T12:04:38.752" v="172" actId="1076"/>
          <ac:cxnSpMkLst>
            <pc:docMk/>
            <pc:sldMk cId="3328606338" sldId="274"/>
            <ac:cxnSpMk id="48" creationId="{C7FB3955-645F-418E-907E-D804B629DA08}"/>
          </ac:cxnSpMkLst>
        </pc:cxnChg>
        <pc:cxnChg chg="add mod">
          <ac:chgData name="Paweł Kłys" userId="7c207e725e63f659" providerId="LiveId" clId="{E406DC34-9360-4449-A973-817FC12D5464}" dt="2020-10-11T12:09:01.621" v="230" actId="14100"/>
          <ac:cxnSpMkLst>
            <pc:docMk/>
            <pc:sldMk cId="3328606338" sldId="274"/>
            <ac:cxnSpMk id="49" creationId="{BE83145C-3FE1-45C2-833B-20F9CABB2F32}"/>
          </ac:cxnSpMkLst>
        </pc:cxnChg>
        <pc:cxnChg chg="add mod">
          <ac:chgData name="Paweł Kłys" userId="7c207e725e63f659" providerId="LiveId" clId="{E406DC34-9360-4449-A973-817FC12D5464}" dt="2020-10-11T12:09:23.520" v="239" actId="1036"/>
          <ac:cxnSpMkLst>
            <pc:docMk/>
            <pc:sldMk cId="3328606338" sldId="274"/>
            <ac:cxnSpMk id="54" creationId="{6CFCC6EA-4217-4078-8709-E0A36C88F176}"/>
          </ac:cxnSpMkLst>
        </pc:cxnChg>
        <pc:cxnChg chg="add mod">
          <ac:chgData name="Paweł Kłys" userId="7c207e725e63f659" providerId="LiveId" clId="{E406DC34-9360-4449-A973-817FC12D5464}" dt="2020-10-11T12:09:41.265" v="244" actId="14100"/>
          <ac:cxnSpMkLst>
            <pc:docMk/>
            <pc:sldMk cId="3328606338" sldId="274"/>
            <ac:cxnSpMk id="57" creationId="{492E94DD-C9B0-4938-97DE-A380A9DC794B}"/>
          </ac:cxnSpMkLst>
        </pc:cxnChg>
        <pc:cxnChg chg="add mod">
          <ac:chgData name="Paweł Kłys" userId="7c207e725e63f659" providerId="LiveId" clId="{E406DC34-9360-4449-A973-817FC12D5464}" dt="2020-10-11T12:51:57.745" v="995" actId="1035"/>
          <ac:cxnSpMkLst>
            <pc:docMk/>
            <pc:sldMk cId="3328606338" sldId="274"/>
            <ac:cxnSpMk id="60" creationId="{19B59027-787D-443D-91CB-196AF3267363}"/>
          </ac:cxnSpMkLst>
        </pc:cxnChg>
        <pc:cxnChg chg="add mod">
          <ac:chgData name="Paweł Kłys" userId="7c207e725e63f659" providerId="LiveId" clId="{E406DC34-9360-4449-A973-817FC12D5464}" dt="2020-10-11T12:51:57.745" v="995" actId="1035"/>
          <ac:cxnSpMkLst>
            <pc:docMk/>
            <pc:sldMk cId="3328606338" sldId="274"/>
            <ac:cxnSpMk id="63" creationId="{AD6E3176-7883-4206-B7CC-D952B4806E97}"/>
          </ac:cxnSpMkLst>
        </pc:cxnChg>
        <pc:cxnChg chg="add mod">
          <ac:chgData name="Paweł Kłys" userId="7c207e725e63f659" providerId="LiveId" clId="{E406DC34-9360-4449-A973-817FC12D5464}" dt="2020-10-11T12:51:57.745" v="995" actId="1035"/>
          <ac:cxnSpMkLst>
            <pc:docMk/>
            <pc:sldMk cId="3328606338" sldId="274"/>
            <ac:cxnSpMk id="64" creationId="{2BE54D66-0DFB-4255-B638-C0B53D50FFC3}"/>
          </ac:cxnSpMkLst>
        </pc:cxnChg>
      </pc:sldChg>
      <pc:sldChg chg="addSp delSp modSp add mod">
        <pc:chgData name="Paweł Kłys" userId="7c207e725e63f659" providerId="LiveId" clId="{E406DC34-9360-4449-A973-817FC12D5464}" dt="2020-10-11T14:45:02.760" v="4435" actId="14100"/>
        <pc:sldMkLst>
          <pc:docMk/>
          <pc:sldMk cId="2936259632" sldId="275"/>
        </pc:sldMkLst>
        <pc:spChg chg="add mod">
          <ac:chgData name="Paweł Kłys" userId="7c207e725e63f659" providerId="LiveId" clId="{E406DC34-9360-4449-A973-817FC12D5464}" dt="2020-10-11T14:45:02.760" v="4435" actId="14100"/>
          <ac:spMkLst>
            <pc:docMk/>
            <pc:sldMk cId="2936259632" sldId="275"/>
            <ac:spMk id="3" creationId="{DDA7BE98-FA27-47F1-B5C4-50CB5AC1AFBF}"/>
          </ac:spMkLst>
        </pc:spChg>
        <pc:spChg chg="add mod">
          <ac:chgData name="Paweł Kłys" userId="7c207e725e63f659" providerId="LiveId" clId="{E406DC34-9360-4449-A973-817FC12D5464}" dt="2020-10-11T12:54:32.023" v="1085" actId="20577"/>
          <ac:spMkLst>
            <pc:docMk/>
            <pc:sldMk cId="2936259632" sldId="275"/>
            <ac:spMk id="11" creationId="{C0407937-F3F3-4ABC-93E3-2DF9FF34F3C8}"/>
          </ac:spMkLst>
        </pc:spChg>
        <pc:spChg chg="add del mod">
          <ac:chgData name="Paweł Kłys" userId="7c207e725e63f659" providerId="LiveId" clId="{E406DC34-9360-4449-A973-817FC12D5464}" dt="2020-10-11T12:51:02.408" v="932" actId="478"/>
          <ac:spMkLst>
            <pc:docMk/>
            <pc:sldMk cId="2936259632" sldId="275"/>
            <ac:spMk id="22" creationId="{570193E0-1162-4F83-BA91-295C486EB659}"/>
          </ac:spMkLst>
        </pc:spChg>
        <pc:spChg chg="add mod">
          <ac:chgData name="Paweł Kłys" userId="7c207e725e63f659" providerId="LiveId" clId="{E406DC34-9360-4449-A973-817FC12D5464}" dt="2020-10-11T12:50:40.605" v="909" actId="1076"/>
          <ac:spMkLst>
            <pc:docMk/>
            <pc:sldMk cId="2936259632" sldId="275"/>
            <ac:spMk id="23" creationId="{E297A256-D2C9-40D0-B637-8DA5E5AEA9B5}"/>
          </ac:spMkLst>
        </pc:spChg>
        <pc:spChg chg="add mod">
          <ac:chgData name="Paweł Kłys" userId="7c207e725e63f659" providerId="LiveId" clId="{E406DC34-9360-4449-A973-817FC12D5464}" dt="2020-10-11T12:50:56.011" v="929" actId="14100"/>
          <ac:spMkLst>
            <pc:docMk/>
            <pc:sldMk cId="2936259632" sldId="275"/>
            <ac:spMk id="24" creationId="{B262AB61-6B26-4A10-974A-68E75AD5D256}"/>
          </ac:spMkLst>
        </pc:spChg>
        <pc:spChg chg="add mod">
          <ac:chgData name="Paweł Kłys" userId="7c207e725e63f659" providerId="LiveId" clId="{E406DC34-9360-4449-A973-817FC12D5464}" dt="2020-10-11T12:51:14.632" v="950" actId="14100"/>
          <ac:spMkLst>
            <pc:docMk/>
            <pc:sldMk cId="2936259632" sldId="275"/>
            <ac:spMk id="25" creationId="{15C1EB68-6109-44D1-9076-FF5A07833A09}"/>
          </ac:spMkLst>
        </pc:spChg>
        <pc:spChg chg="add mod">
          <ac:chgData name="Paweł Kłys" userId="7c207e725e63f659" providerId="LiveId" clId="{E406DC34-9360-4449-A973-817FC12D5464}" dt="2020-10-11T12:51:27.581" v="968" actId="1036"/>
          <ac:spMkLst>
            <pc:docMk/>
            <pc:sldMk cId="2936259632" sldId="275"/>
            <ac:spMk id="26" creationId="{58B0FD85-4808-47A0-9637-855FA5D3359E}"/>
          </ac:spMkLst>
        </pc:spChg>
        <pc:spChg chg="add mod">
          <ac:chgData name="Paweł Kłys" userId="7c207e725e63f659" providerId="LiveId" clId="{E406DC34-9360-4449-A973-817FC12D5464}" dt="2020-10-11T12:51:27.581" v="968" actId="1036"/>
          <ac:spMkLst>
            <pc:docMk/>
            <pc:sldMk cId="2936259632" sldId="275"/>
            <ac:spMk id="27" creationId="{EAFC56F1-3601-48EA-A8FD-F23B5E0E7EF8}"/>
          </ac:spMkLst>
        </pc:spChg>
        <pc:spChg chg="add mod">
          <ac:chgData name="Paweł Kłys" userId="7c207e725e63f659" providerId="LiveId" clId="{E406DC34-9360-4449-A973-817FC12D5464}" dt="2020-10-11T12:51:27.581" v="968" actId="1036"/>
          <ac:spMkLst>
            <pc:docMk/>
            <pc:sldMk cId="2936259632" sldId="275"/>
            <ac:spMk id="28" creationId="{2A5052D2-8E32-43EA-BED7-49D64C69FE12}"/>
          </ac:spMkLst>
        </pc:spChg>
        <pc:spChg chg="del mod">
          <ac:chgData name="Paweł Kłys" userId="7c207e725e63f659" providerId="LiveId" clId="{E406DC34-9360-4449-A973-817FC12D5464}" dt="2020-10-11T12:51:22.923" v="953" actId="478"/>
          <ac:spMkLst>
            <pc:docMk/>
            <pc:sldMk cId="2936259632" sldId="275"/>
            <ac:spMk id="31" creationId="{69E2B8C0-CC32-4B94-A956-FD19F456D066}"/>
          </ac:spMkLst>
        </pc:spChg>
        <pc:spChg chg="del">
          <ac:chgData name="Paweł Kłys" userId="7c207e725e63f659" providerId="LiveId" clId="{E406DC34-9360-4449-A973-817FC12D5464}" dt="2020-10-11T12:14:44.203" v="342" actId="478"/>
          <ac:spMkLst>
            <pc:docMk/>
            <pc:sldMk cId="2936259632" sldId="275"/>
            <ac:spMk id="32" creationId="{74887628-63CD-4BF4-AE33-6C0C2890DDCC}"/>
          </ac:spMkLst>
        </pc:spChg>
        <pc:spChg chg="del">
          <ac:chgData name="Paweł Kłys" userId="7c207e725e63f659" providerId="LiveId" clId="{E406DC34-9360-4449-A973-817FC12D5464}" dt="2020-10-11T12:14:32.988" v="335" actId="478"/>
          <ac:spMkLst>
            <pc:docMk/>
            <pc:sldMk cId="2936259632" sldId="275"/>
            <ac:spMk id="33" creationId="{1352A36E-755B-4DD5-99C1-F0424C3A77DA}"/>
          </ac:spMkLst>
        </pc:spChg>
        <pc:spChg chg="del mod">
          <ac:chgData name="Paweł Kłys" userId="7c207e725e63f659" providerId="LiveId" clId="{E406DC34-9360-4449-A973-817FC12D5464}" dt="2020-10-11T12:14:34.276" v="336" actId="478"/>
          <ac:spMkLst>
            <pc:docMk/>
            <pc:sldMk cId="2936259632" sldId="275"/>
            <ac:spMk id="34" creationId="{A5BDBCD4-4383-4AF2-B237-A06A3A716774}"/>
          </ac:spMkLst>
        </pc:spChg>
        <pc:spChg chg="del">
          <ac:chgData name="Paweł Kłys" userId="7c207e725e63f659" providerId="LiveId" clId="{E406DC34-9360-4449-A973-817FC12D5464}" dt="2020-10-11T12:14:37.452" v="338" actId="478"/>
          <ac:spMkLst>
            <pc:docMk/>
            <pc:sldMk cId="2936259632" sldId="275"/>
            <ac:spMk id="35" creationId="{FF0D920E-A6A1-4AE7-B593-19CC06C509BB}"/>
          </ac:spMkLst>
        </pc:spChg>
        <pc:spChg chg="del">
          <ac:chgData name="Paweł Kłys" userId="7c207e725e63f659" providerId="LiveId" clId="{E406DC34-9360-4449-A973-817FC12D5464}" dt="2020-10-11T12:14:35.912" v="337" actId="478"/>
          <ac:spMkLst>
            <pc:docMk/>
            <pc:sldMk cId="2936259632" sldId="275"/>
            <ac:spMk id="36" creationId="{B85BDBB2-C3E0-40C0-BF00-CEB2C2FA4A15}"/>
          </ac:spMkLst>
        </pc:spChg>
        <pc:spChg chg="del mod">
          <ac:chgData name="Paweł Kłys" userId="7c207e725e63f659" providerId="LiveId" clId="{E406DC34-9360-4449-A973-817FC12D5464}" dt="2020-10-11T12:14:30.435" v="333" actId="478"/>
          <ac:spMkLst>
            <pc:docMk/>
            <pc:sldMk cId="2936259632" sldId="275"/>
            <ac:spMk id="37" creationId="{47FD046F-9C10-4840-B36E-B7168C502FF4}"/>
          </ac:spMkLst>
        </pc:spChg>
        <pc:spChg chg="del">
          <ac:chgData name="Paweł Kłys" userId="7c207e725e63f659" providerId="LiveId" clId="{E406DC34-9360-4449-A973-817FC12D5464}" dt="2020-10-11T12:14:41.025" v="340" actId="478"/>
          <ac:spMkLst>
            <pc:docMk/>
            <pc:sldMk cId="2936259632" sldId="275"/>
            <ac:spMk id="43" creationId="{C98ADE47-0502-429C-9672-8B935B218F3B}"/>
          </ac:spMkLst>
        </pc:spChg>
        <pc:spChg chg="del">
          <ac:chgData name="Paweł Kłys" userId="7c207e725e63f659" providerId="LiveId" clId="{E406DC34-9360-4449-A973-817FC12D5464}" dt="2020-10-11T12:14:42.667" v="341" actId="478"/>
          <ac:spMkLst>
            <pc:docMk/>
            <pc:sldMk cId="2936259632" sldId="275"/>
            <ac:spMk id="44" creationId="{645032A4-86D2-45E0-934D-851E31346AB4}"/>
          </ac:spMkLst>
        </pc:spChg>
        <pc:spChg chg="mod">
          <ac:chgData name="Paweł Kłys" userId="7c207e725e63f659" providerId="LiveId" clId="{E406DC34-9360-4449-A973-817FC12D5464}" dt="2020-10-11T14:29:08.517" v="4343" actId="20577"/>
          <ac:spMkLst>
            <pc:docMk/>
            <pc:sldMk cId="2936259632" sldId="275"/>
            <ac:spMk id="96" creationId="{00000000-0000-0000-0000-000000000000}"/>
          </ac:spMkLst>
        </pc:spChg>
        <pc:cxnChg chg="add mod">
          <ac:chgData name="Paweł Kłys" userId="7c207e725e63f659" providerId="LiveId" clId="{E406DC34-9360-4449-A973-817FC12D5464}" dt="2020-10-11T12:51:10.791" v="949" actId="1036"/>
          <ac:cxnSpMkLst>
            <pc:docMk/>
            <pc:sldMk cId="2936259632" sldId="275"/>
            <ac:cxnSpMk id="4" creationId="{6CECCAD9-3A04-47CA-AF04-CF34A5C55EF0}"/>
          </ac:cxnSpMkLst>
        </pc:cxnChg>
        <pc:cxnChg chg="add mod">
          <ac:chgData name="Paweł Kłys" userId="7c207e725e63f659" providerId="LiveId" clId="{E406DC34-9360-4449-A973-817FC12D5464}" dt="2020-10-11T12:51:27.581" v="968" actId="1036"/>
          <ac:cxnSpMkLst>
            <pc:docMk/>
            <pc:sldMk cId="2936259632" sldId="275"/>
            <ac:cxnSpMk id="6" creationId="{819AD403-BAF8-44CA-82BC-68275E957CFC}"/>
          </ac:cxnSpMkLst>
        </pc:cxnChg>
        <pc:cxnChg chg="add mod">
          <ac:chgData name="Paweł Kłys" userId="7c207e725e63f659" providerId="LiveId" clId="{E406DC34-9360-4449-A973-817FC12D5464}" dt="2020-10-11T12:51:27.581" v="968" actId="1036"/>
          <ac:cxnSpMkLst>
            <pc:docMk/>
            <pc:sldMk cId="2936259632" sldId="275"/>
            <ac:cxnSpMk id="8" creationId="{73B5A5B0-169C-4B40-A09B-B21A2ED0B802}"/>
          </ac:cxnSpMkLst>
        </pc:cxnChg>
        <pc:cxnChg chg="add mod">
          <ac:chgData name="Paweł Kłys" userId="7c207e725e63f659" providerId="LiveId" clId="{E406DC34-9360-4449-A973-817FC12D5464}" dt="2020-10-11T12:51:27.581" v="968" actId="1036"/>
          <ac:cxnSpMkLst>
            <pc:docMk/>
            <pc:sldMk cId="2936259632" sldId="275"/>
            <ac:cxnSpMk id="10" creationId="{068D6A9E-0CFC-46D7-A969-A31D02DD0BE0}"/>
          </ac:cxnSpMkLst>
        </pc:cxnChg>
        <pc:cxnChg chg="add del mod">
          <ac:chgData name="Paweł Kłys" userId="7c207e725e63f659" providerId="LiveId" clId="{E406DC34-9360-4449-A973-817FC12D5464}" dt="2020-10-11T12:31:23.333" v="617" actId="478"/>
          <ac:cxnSpMkLst>
            <pc:docMk/>
            <pc:sldMk cId="2936259632" sldId="275"/>
            <ac:cxnSpMk id="29" creationId="{90AE3E45-AE25-4DC4-80C0-A0C8E9F89B34}"/>
          </ac:cxnSpMkLst>
        </pc:cxnChg>
        <pc:cxnChg chg="add del mod">
          <ac:chgData name="Paweł Kłys" userId="7c207e725e63f659" providerId="LiveId" clId="{E406DC34-9360-4449-A973-817FC12D5464}" dt="2020-10-11T12:31:10.535" v="615" actId="478"/>
          <ac:cxnSpMkLst>
            <pc:docMk/>
            <pc:sldMk cId="2936259632" sldId="275"/>
            <ac:cxnSpMk id="30" creationId="{DB2512D2-3009-4945-8ADC-23C8CCA449F5}"/>
          </ac:cxnSpMkLst>
        </pc:cxnChg>
        <pc:cxnChg chg="add del mod">
          <ac:chgData name="Paweł Kłys" userId="7c207e725e63f659" providerId="LiveId" clId="{E406DC34-9360-4449-A973-817FC12D5464}" dt="2020-10-11T12:31:37.016" v="619" actId="478"/>
          <ac:cxnSpMkLst>
            <pc:docMk/>
            <pc:sldMk cId="2936259632" sldId="275"/>
            <ac:cxnSpMk id="38" creationId="{24ABA0A3-689D-431D-B972-020DD6C360BE}"/>
          </ac:cxnSpMkLst>
        </pc:cxnChg>
        <pc:cxnChg chg="add mod">
          <ac:chgData name="Paweł Kłys" userId="7c207e725e63f659" providerId="LiveId" clId="{E406DC34-9360-4449-A973-817FC12D5464}" dt="2020-10-11T12:50:51.315" v="928" actId="1035"/>
          <ac:cxnSpMkLst>
            <pc:docMk/>
            <pc:sldMk cId="2936259632" sldId="275"/>
            <ac:cxnSpMk id="39" creationId="{9131716B-3263-473C-8EC5-436E406E3500}"/>
          </ac:cxnSpMkLst>
        </pc:cxnChg>
        <pc:cxnChg chg="add del mod">
          <ac:chgData name="Paweł Kłys" userId="7c207e725e63f659" providerId="LiveId" clId="{E406DC34-9360-4449-A973-817FC12D5464}" dt="2020-10-11T12:30:51.951" v="610" actId="478"/>
          <ac:cxnSpMkLst>
            <pc:docMk/>
            <pc:sldMk cId="2936259632" sldId="275"/>
            <ac:cxnSpMk id="40" creationId="{FE3CA12E-5FA8-414B-937A-4A0C1E9E39D5}"/>
          </ac:cxnSpMkLst>
        </pc:cxnChg>
        <pc:cxnChg chg="del">
          <ac:chgData name="Paweł Kłys" userId="7c207e725e63f659" providerId="LiveId" clId="{E406DC34-9360-4449-A973-817FC12D5464}" dt="2020-10-11T12:14:45.809" v="343" actId="478"/>
          <ac:cxnSpMkLst>
            <pc:docMk/>
            <pc:sldMk cId="2936259632" sldId="275"/>
            <ac:cxnSpMk id="41" creationId="{155B3A21-FD92-4911-AD83-94160CC98880}"/>
          </ac:cxnSpMkLst>
        </pc:cxnChg>
        <pc:cxnChg chg="del">
          <ac:chgData name="Paweł Kłys" userId="7c207e725e63f659" providerId="LiveId" clId="{E406DC34-9360-4449-A973-817FC12D5464}" dt="2020-10-11T12:14:45.809" v="343" actId="478"/>
          <ac:cxnSpMkLst>
            <pc:docMk/>
            <pc:sldMk cId="2936259632" sldId="275"/>
            <ac:cxnSpMk id="47" creationId="{C5C39F9B-1C55-459D-8A55-A70E08680F6A}"/>
          </ac:cxnSpMkLst>
        </pc:cxnChg>
        <pc:cxnChg chg="del">
          <ac:chgData name="Paweł Kłys" userId="7c207e725e63f659" providerId="LiveId" clId="{E406DC34-9360-4449-A973-817FC12D5464}" dt="2020-10-11T12:14:45.809" v="343" actId="478"/>
          <ac:cxnSpMkLst>
            <pc:docMk/>
            <pc:sldMk cId="2936259632" sldId="275"/>
            <ac:cxnSpMk id="48" creationId="{C7FB3955-645F-418E-907E-D804B629DA08}"/>
          </ac:cxnSpMkLst>
        </pc:cxnChg>
        <pc:cxnChg chg="del">
          <ac:chgData name="Paweł Kłys" userId="7c207e725e63f659" providerId="LiveId" clId="{E406DC34-9360-4449-A973-817FC12D5464}" dt="2020-10-11T12:14:41.025" v="340" actId="478"/>
          <ac:cxnSpMkLst>
            <pc:docMk/>
            <pc:sldMk cId="2936259632" sldId="275"/>
            <ac:cxnSpMk id="49" creationId="{BE83145C-3FE1-45C2-833B-20F9CABB2F32}"/>
          </ac:cxnSpMkLst>
        </pc:cxnChg>
        <pc:cxnChg chg="del">
          <ac:chgData name="Paweł Kłys" userId="7c207e725e63f659" providerId="LiveId" clId="{E406DC34-9360-4449-A973-817FC12D5464}" dt="2020-10-11T12:14:41.025" v="340" actId="478"/>
          <ac:cxnSpMkLst>
            <pc:docMk/>
            <pc:sldMk cId="2936259632" sldId="275"/>
            <ac:cxnSpMk id="54" creationId="{6CFCC6EA-4217-4078-8709-E0A36C88F176}"/>
          </ac:cxnSpMkLst>
        </pc:cxnChg>
        <pc:cxnChg chg="del">
          <ac:chgData name="Paweł Kłys" userId="7c207e725e63f659" providerId="LiveId" clId="{E406DC34-9360-4449-A973-817FC12D5464}" dt="2020-10-11T12:14:41.025" v="340" actId="478"/>
          <ac:cxnSpMkLst>
            <pc:docMk/>
            <pc:sldMk cId="2936259632" sldId="275"/>
            <ac:cxnSpMk id="57" creationId="{492E94DD-C9B0-4938-97DE-A380A9DC794B}"/>
          </ac:cxnSpMkLst>
        </pc:cxnChg>
        <pc:cxnChg chg="del">
          <ac:chgData name="Paweł Kłys" userId="7c207e725e63f659" providerId="LiveId" clId="{E406DC34-9360-4449-A973-817FC12D5464}" dt="2020-10-11T12:14:39.226" v="339" actId="478"/>
          <ac:cxnSpMkLst>
            <pc:docMk/>
            <pc:sldMk cId="2936259632" sldId="275"/>
            <ac:cxnSpMk id="60" creationId="{19B59027-787D-443D-91CB-196AF3267363}"/>
          </ac:cxnSpMkLst>
        </pc:cxnChg>
        <pc:cxnChg chg="del">
          <ac:chgData name="Paweł Kłys" userId="7c207e725e63f659" providerId="LiveId" clId="{E406DC34-9360-4449-A973-817FC12D5464}" dt="2020-10-11T12:14:39.226" v="339" actId="478"/>
          <ac:cxnSpMkLst>
            <pc:docMk/>
            <pc:sldMk cId="2936259632" sldId="275"/>
            <ac:cxnSpMk id="63" creationId="{AD6E3176-7883-4206-B7CC-D952B4806E97}"/>
          </ac:cxnSpMkLst>
        </pc:cxnChg>
        <pc:cxnChg chg="del">
          <ac:chgData name="Paweł Kłys" userId="7c207e725e63f659" providerId="LiveId" clId="{E406DC34-9360-4449-A973-817FC12D5464}" dt="2020-10-11T12:14:39.226" v="339" actId="478"/>
          <ac:cxnSpMkLst>
            <pc:docMk/>
            <pc:sldMk cId="2936259632" sldId="275"/>
            <ac:cxnSpMk id="64" creationId="{2BE54D66-0DFB-4255-B638-C0B53D50FFC3}"/>
          </ac:cxnSpMkLst>
        </pc:cxnChg>
      </pc:sldChg>
      <pc:sldChg chg="addSp delSp modSp add mod">
        <pc:chgData name="Paweł Kłys" userId="7c207e725e63f659" providerId="LiveId" clId="{E406DC34-9360-4449-A973-817FC12D5464}" dt="2020-10-11T14:45:14.643" v="4444" actId="20577"/>
        <pc:sldMkLst>
          <pc:docMk/>
          <pc:sldMk cId="2297542989" sldId="276"/>
        </pc:sldMkLst>
        <pc:spChg chg="add mod">
          <ac:chgData name="Paweł Kłys" userId="7c207e725e63f659" providerId="LiveId" clId="{E406DC34-9360-4449-A973-817FC12D5464}" dt="2020-10-11T14:16:27.146" v="3730" actId="790"/>
          <ac:spMkLst>
            <pc:docMk/>
            <pc:sldMk cId="2297542989" sldId="276"/>
            <ac:spMk id="3" creationId="{9FAAF063-4838-4B6B-90C1-9BB2611F793A}"/>
          </ac:spMkLst>
        </pc:spChg>
        <pc:spChg chg="add mod">
          <ac:chgData name="Paweł Kłys" userId="7c207e725e63f659" providerId="LiveId" clId="{E406DC34-9360-4449-A973-817FC12D5464}" dt="2020-10-11T14:45:14.643" v="4444" actId="20577"/>
          <ac:spMkLst>
            <pc:docMk/>
            <pc:sldMk cId="2297542989" sldId="276"/>
            <ac:spMk id="4" creationId="{8DB9B0D4-0932-4BB8-8757-D45B9EC3F9E8}"/>
          </ac:spMkLst>
        </pc:spChg>
        <pc:spChg chg="del">
          <ac:chgData name="Paweł Kłys" userId="7c207e725e63f659" providerId="LiveId" clId="{E406DC34-9360-4449-A973-817FC12D5464}" dt="2020-10-11T14:16:08.797" v="3707" actId="478"/>
          <ac:spMkLst>
            <pc:docMk/>
            <pc:sldMk cId="2297542989" sldId="276"/>
            <ac:spMk id="22" creationId="{570193E0-1162-4F83-BA91-295C486EB659}"/>
          </ac:spMkLst>
        </pc:spChg>
        <pc:spChg chg="del">
          <ac:chgData name="Paweł Kłys" userId="7c207e725e63f659" providerId="LiveId" clId="{E406DC34-9360-4449-A973-817FC12D5464}" dt="2020-10-11T12:15:50.313" v="352" actId="478"/>
          <ac:spMkLst>
            <pc:docMk/>
            <pc:sldMk cId="2297542989" sldId="276"/>
            <ac:spMk id="23" creationId="{E297A256-D2C9-40D0-B637-8DA5E5AEA9B5}"/>
          </ac:spMkLst>
        </pc:spChg>
        <pc:spChg chg="del">
          <ac:chgData name="Paweł Kłys" userId="7c207e725e63f659" providerId="LiveId" clId="{E406DC34-9360-4449-A973-817FC12D5464}" dt="2020-10-11T12:15:54.568" v="353" actId="478"/>
          <ac:spMkLst>
            <pc:docMk/>
            <pc:sldMk cId="2297542989" sldId="276"/>
            <ac:spMk id="24" creationId="{B262AB61-6B26-4A10-974A-68E75AD5D256}"/>
          </ac:spMkLst>
        </pc:spChg>
        <pc:spChg chg="del">
          <ac:chgData name="Paweł Kłys" userId="7c207e725e63f659" providerId="LiveId" clId="{E406DC34-9360-4449-A973-817FC12D5464}" dt="2020-10-11T12:15:54.568" v="353" actId="478"/>
          <ac:spMkLst>
            <pc:docMk/>
            <pc:sldMk cId="2297542989" sldId="276"/>
            <ac:spMk id="25" creationId="{15C1EB68-6109-44D1-9076-FF5A07833A09}"/>
          </ac:spMkLst>
        </pc:spChg>
        <pc:spChg chg="del">
          <ac:chgData name="Paweł Kłys" userId="7c207e725e63f659" providerId="LiveId" clId="{E406DC34-9360-4449-A973-817FC12D5464}" dt="2020-10-11T12:15:54.568" v="353" actId="478"/>
          <ac:spMkLst>
            <pc:docMk/>
            <pc:sldMk cId="2297542989" sldId="276"/>
            <ac:spMk id="26" creationId="{58B0FD85-4808-47A0-9637-855FA5D3359E}"/>
          </ac:spMkLst>
        </pc:spChg>
        <pc:spChg chg="del">
          <ac:chgData name="Paweł Kłys" userId="7c207e725e63f659" providerId="LiveId" clId="{E406DC34-9360-4449-A973-817FC12D5464}" dt="2020-10-11T12:15:54.568" v="353" actId="478"/>
          <ac:spMkLst>
            <pc:docMk/>
            <pc:sldMk cId="2297542989" sldId="276"/>
            <ac:spMk id="27" creationId="{EAFC56F1-3601-48EA-A8FD-F23B5E0E7EF8}"/>
          </ac:spMkLst>
        </pc:spChg>
        <pc:spChg chg="del">
          <ac:chgData name="Paweł Kłys" userId="7c207e725e63f659" providerId="LiveId" clId="{E406DC34-9360-4449-A973-817FC12D5464}" dt="2020-10-11T12:15:54.568" v="353" actId="478"/>
          <ac:spMkLst>
            <pc:docMk/>
            <pc:sldMk cId="2297542989" sldId="276"/>
            <ac:spMk id="28" creationId="{2A5052D2-8E32-43EA-BED7-49D64C69FE12}"/>
          </ac:spMkLst>
        </pc:spChg>
        <pc:spChg chg="del mod">
          <ac:chgData name="Paweł Kłys" userId="7c207e725e63f659" providerId="LiveId" clId="{E406DC34-9360-4449-A973-817FC12D5464}" dt="2020-10-11T14:16:21.692" v="3729" actId="478"/>
          <ac:spMkLst>
            <pc:docMk/>
            <pc:sldMk cId="2297542989" sldId="276"/>
            <ac:spMk id="31" creationId="{69E2B8C0-CC32-4B94-A956-FD19F456D066}"/>
          </ac:spMkLst>
        </pc:spChg>
        <pc:spChg chg="mod">
          <ac:chgData name="Paweł Kłys" userId="7c207e725e63f659" providerId="LiveId" clId="{E406DC34-9360-4449-A973-817FC12D5464}" dt="2020-10-11T13:42:11.344" v="2475" actId="790"/>
          <ac:spMkLst>
            <pc:docMk/>
            <pc:sldMk cId="2297542989" sldId="276"/>
            <ac:spMk id="96" creationId="{00000000-0000-0000-0000-000000000000}"/>
          </ac:spMkLst>
        </pc:spChg>
        <pc:cxnChg chg="del">
          <ac:chgData name="Paweł Kłys" userId="7c207e725e63f659" providerId="LiveId" clId="{E406DC34-9360-4449-A973-817FC12D5464}" dt="2020-10-11T12:15:54.568" v="353" actId="478"/>
          <ac:cxnSpMkLst>
            <pc:docMk/>
            <pc:sldMk cId="2297542989" sldId="276"/>
            <ac:cxnSpMk id="29" creationId="{90AE3E45-AE25-4DC4-80C0-A0C8E9F89B34}"/>
          </ac:cxnSpMkLst>
        </pc:cxnChg>
        <pc:cxnChg chg="del">
          <ac:chgData name="Paweł Kłys" userId="7c207e725e63f659" providerId="LiveId" clId="{E406DC34-9360-4449-A973-817FC12D5464}" dt="2020-10-11T12:15:54.568" v="353" actId="478"/>
          <ac:cxnSpMkLst>
            <pc:docMk/>
            <pc:sldMk cId="2297542989" sldId="276"/>
            <ac:cxnSpMk id="30" creationId="{DB2512D2-3009-4945-8ADC-23C8CCA449F5}"/>
          </ac:cxnSpMkLst>
        </pc:cxnChg>
        <pc:cxnChg chg="del mod">
          <ac:chgData name="Paweł Kłys" userId="7c207e725e63f659" providerId="LiveId" clId="{E406DC34-9360-4449-A973-817FC12D5464}" dt="2020-10-11T12:15:54.568" v="353" actId="478"/>
          <ac:cxnSpMkLst>
            <pc:docMk/>
            <pc:sldMk cId="2297542989" sldId="276"/>
            <ac:cxnSpMk id="38" creationId="{24ABA0A3-689D-431D-B972-020DD6C360BE}"/>
          </ac:cxnSpMkLst>
        </pc:cxnChg>
        <pc:cxnChg chg="del">
          <ac:chgData name="Paweł Kłys" userId="7c207e725e63f659" providerId="LiveId" clId="{E406DC34-9360-4449-A973-817FC12D5464}" dt="2020-10-11T12:15:54.568" v="353" actId="478"/>
          <ac:cxnSpMkLst>
            <pc:docMk/>
            <pc:sldMk cId="2297542989" sldId="276"/>
            <ac:cxnSpMk id="39" creationId="{9131716B-3263-473C-8EC5-436E406E3500}"/>
          </ac:cxnSpMkLst>
        </pc:cxnChg>
        <pc:cxnChg chg="del">
          <ac:chgData name="Paweł Kłys" userId="7c207e725e63f659" providerId="LiveId" clId="{E406DC34-9360-4449-A973-817FC12D5464}" dt="2020-10-11T12:15:54.568" v="353" actId="478"/>
          <ac:cxnSpMkLst>
            <pc:docMk/>
            <pc:sldMk cId="2297542989" sldId="276"/>
            <ac:cxnSpMk id="40" creationId="{FE3CA12E-5FA8-414B-937A-4A0C1E9E39D5}"/>
          </ac:cxnSpMkLst>
        </pc:cxnChg>
      </pc:sldChg>
      <pc:sldChg chg="addSp delSp modSp add mod">
        <pc:chgData name="Paweł Kłys" userId="7c207e725e63f659" providerId="LiveId" clId="{E406DC34-9360-4449-A973-817FC12D5464}" dt="2020-10-11T14:45:11.034" v="4441" actId="20577"/>
        <pc:sldMkLst>
          <pc:docMk/>
          <pc:sldMk cId="87132203" sldId="277"/>
        </pc:sldMkLst>
        <pc:spChg chg="add mod">
          <ac:chgData name="Paweł Kłys" userId="7c207e725e63f659" providerId="LiveId" clId="{E406DC34-9360-4449-A973-817FC12D5464}" dt="2020-10-11T14:24:26.068" v="4266" actId="20577"/>
          <ac:spMkLst>
            <pc:docMk/>
            <pc:sldMk cId="87132203" sldId="277"/>
            <ac:spMk id="4" creationId="{0E888F58-2403-445F-8E1D-B93214576EAF}"/>
          </ac:spMkLst>
        </pc:spChg>
        <pc:spChg chg="add mod">
          <ac:chgData name="Paweł Kłys" userId="7c207e725e63f659" providerId="LiveId" clId="{E406DC34-9360-4449-A973-817FC12D5464}" dt="2020-10-11T14:45:11.034" v="4441" actId="20577"/>
          <ac:spMkLst>
            <pc:docMk/>
            <pc:sldMk cId="87132203" sldId="277"/>
            <ac:spMk id="5" creationId="{3E62D5FD-F64C-4792-9FC6-3D0E7BF8D5E8}"/>
          </ac:spMkLst>
        </pc:spChg>
        <pc:spChg chg="del">
          <ac:chgData name="Paweł Kłys" userId="7c207e725e63f659" providerId="LiveId" clId="{E406DC34-9360-4449-A973-817FC12D5464}" dt="2020-10-11T12:16:38.797" v="367" actId="478"/>
          <ac:spMkLst>
            <pc:docMk/>
            <pc:sldMk cId="87132203" sldId="277"/>
            <ac:spMk id="23" creationId="{E297A256-D2C9-40D0-B637-8DA5E5AEA9B5}"/>
          </ac:spMkLst>
        </pc:spChg>
        <pc:spChg chg="del">
          <ac:chgData name="Paweł Kłys" userId="7c207e725e63f659" providerId="LiveId" clId="{E406DC34-9360-4449-A973-817FC12D5464}" dt="2020-10-11T12:16:38.797" v="367" actId="478"/>
          <ac:spMkLst>
            <pc:docMk/>
            <pc:sldMk cId="87132203" sldId="277"/>
            <ac:spMk id="24" creationId="{B262AB61-6B26-4A10-974A-68E75AD5D256}"/>
          </ac:spMkLst>
        </pc:spChg>
        <pc:spChg chg="del">
          <ac:chgData name="Paweł Kłys" userId="7c207e725e63f659" providerId="LiveId" clId="{E406DC34-9360-4449-A973-817FC12D5464}" dt="2020-10-11T12:16:38.797" v="367" actId="478"/>
          <ac:spMkLst>
            <pc:docMk/>
            <pc:sldMk cId="87132203" sldId="277"/>
            <ac:spMk id="25" creationId="{15C1EB68-6109-44D1-9076-FF5A07833A09}"/>
          </ac:spMkLst>
        </pc:spChg>
        <pc:spChg chg="del">
          <ac:chgData name="Paweł Kłys" userId="7c207e725e63f659" providerId="LiveId" clId="{E406DC34-9360-4449-A973-817FC12D5464}" dt="2020-10-11T12:16:38.797" v="367" actId="478"/>
          <ac:spMkLst>
            <pc:docMk/>
            <pc:sldMk cId="87132203" sldId="277"/>
            <ac:spMk id="26" creationId="{58B0FD85-4808-47A0-9637-855FA5D3359E}"/>
          </ac:spMkLst>
        </pc:spChg>
        <pc:spChg chg="del">
          <ac:chgData name="Paweł Kłys" userId="7c207e725e63f659" providerId="LiveId" clId="{E406DC34-9360-4449-A973-817FC12D5464}" dt="2020-10-11T12:16:38.797" v="367" actId="478"/>
          <ac:spMkLst>
            <pc:docMk/>
            <pc:sldMk cId="87132203" sldId="277"/>
            <ac:spMk id="27" creationId="{EAFC56F1-3601-48EA-A8FD-F23B5E0E7EF8}"/>
          </ac:spMkLst>
        </pc:spChg>
        <pc:spChg chg="del">
          <ac:chgData name="Paweł Kłys" userId="7c207e725e63f659" providerId="LiveId" clId="{E406DC34-9360-4449-A973-817FC12D5464}" dt="2020-10-11T12:16:38.797" v="367" actId="478"/>
          <ac:spMkLst>
            <pc:docMk/>
            <pc:sldMk cId="87132203" sldId="277"/>
            <ac:spMk id="28" creationId="{2A5052D2-8E32-43EA-BED7-49D64C69FE12}"/>
          </ac:spMkLst>
        </pc:spChg>
        <pc:spChg chg="mod">
          <ac:chgData name="Paweł Kłys" userId="7c207e725e63f659" providerId="LiveId" clId="{E406DC34-9360-4449-A973-817FC12D5464}" dt="2020-10-11T14:28:53.058" v="4317" actId="20577"/>
          <ac:spMkLst>
            <pc:docMk/>
            <pc:sldMk cId="87132203" sldId="277"/>
            <ac:spMk id="96" creationId="{00000000-0000-0000-0000-000000000000}"/>
          </ac:spMkLst>
        </pc:spChg>
        <pc:picChg chg="add mod">
          <ac:chgData name="Paweł Kłys" userId="7c207e725e63f659" providerId="LiveId" clId="{E406DC34-9360-4449-A973-817FC12D5464}" dt="2020-10-11T13:01:43.121" v="1087" actId="1076"/>
          <ac:picMkLst>
            <pc:docMk/>
            <pc:sldMk cId="87132203" sldId="277"/>
            <ac:picMk id="3" creationId="{FBADCD72-8FFA-4DD8-98BB-DE60D0B021CE}"/>
          </ac:picMkLst>
        </pc:picChg>
        <pc:cxnChg chg="del">
          <ac:chgData name="Paweł Kłys" userId="7c207e725e63f659" providerId="LiveId" clId="{E406DC34-9360-4449-A973-817FC12D5464}" dt="2020-10-11T12:16:38.797" v="367" actId="478"/>
          <ac:cxnSpMkLst>
            <pc:docMk/>
            <pc:sldMk cId="87132203" sldId="277"/>
            <ac:cxnSpMk id="29" creationId="{90AE3E45-AE25-4DC4-80C0-A0C8E9F89B34}"/>
          </ac:cxnSpMkLst>
        </pc:cxnChg>
        <pc:cxnChg chg="del">
          <ac:chgData name="Paweł Kłys" userId="7c207e725e63f659" providerId="LiveId" clId="{E406DC34-9360-4449-A973-817FC12D5464}" dt="2020-10-11T12:16:38.797" v="367" actId="478"/>
          <ac:cxnSpMkLst>
            <pc:docMk/>
            <pc:sldMk cId="87132203" sldId="277"/>
            <ac:cxnSpMk id="30" creationId="{DB2512D2-3009-4945-8ADC-23C8CCA449F5}"/>
          </ac:cxnSpMkLst>
        </pc:cxnChg>
        <pc:cxnChg chg="del mod">
          <ac:chgData name="Paweł Kłys" userId="7c207e725e63f659" providerId="LiveId" clId="{E406DC34-9360-4449-A973-817FC12D5464}" dt="2020-10-11T12:16:38.797" v="367" actId="478"/>
          <ac:cxnSpMkLst>
            <pc:docMk/>
            <pc:sldMk cId="87132203" sldId="277"/>
            <ac:cxnSpMk id="38" creationId="{24ABA0A3-689D-431D-B972-020DD6C360BE}"/>
          </ac:cxnSpMkLst>
        </pc:cxnChg>
        <pc:cxnChg chg="del">
          <ac:chgData name="Paweł Kłys" userId="7c207e725e63f659" providerId="LiveId" clId="{E406DC34-9360-4449-A973-817FC12D5464}" dt="2020-10-11T12:16:38.797" v="367" actId="478"/>
          <ac:cxnSpMkLst>
            <pc:docMk/>
            <pc:sldMk cId="87132203" sldId="277"/>
            <ac:cxnSpMk id="39" creationId="{9131716B-3263-473C-8EC5-436E406E3500}"/>
          </ac:cxnSpMkLst>
        </pc:cxnChg>
        <pc:cxnChg chg="del">
          <ac:chgData name="Paweł Kłys" userId="7c207e725e63f659" providerId="LiveId" clId="{E406DC34-9360-4449-A973-817FC12D5464}" dt="2020-10-11T12:16:38.797" v="367" actId="478"/>
          <ac:cxnSpMkLst>
            <pc:docMk/>
            <pc:sldMk cId="87132203" sldId="277"/>
            <ac:cxnSpMk id="40" creationId="{FE3CA12E-5FA8-414B-937A-4A0C1E9E39D5}"/>
          </ac:cxnSpMkLst>
        </pc:cxnChg>
      </pc:sldChg>
      <pc:sldChg chg="addSp delSp modSp add mod">
        <pc:chgData name="Paweł Kłys" userId="7c207e725e63f659" providerId="LiveId" clId="{E406DC34-9360-4449-A973-817FC12D5464}" dt="2020-10-11T14:44:33.434" v="4414" actId="20577"/>
        <pc:sldMkLst>
          <pc:docMk/>
          <pc:sldMk cId="22083796" sldId="278"/>
        </pc:sldMkLst>
        <pc:spChg chg="add mod">
          <ac:chgData name="Paweł Kłys" userId="7c207e725e63f659" providerId="LiveId" clId="{E406DC34-9360-4449-A973-817FC12D5464}" dt="2020-10-11T14:44:33.434" v="4414" actId="20577"/>
          <ac:spMkLst>
            <pc:docMk/>
            <pc:sldMk cId="22083796" sldId="278"/>
            <ac:spMk id="3" creationId="{569662A0-D18D-4D75-8F1D-402579AFE078}"/>
          </ac:spMkLst>
        </pc:spChg>
        <pc:spChg chg="del">
          <ac:chgData name="Paweł Kłys" userId="7c207e725e63f659" providerId="LiveId" clId="{E406DC34-9360-4449-A973-817FC12D5464}" dt="2020-10-11T12:16:55.029" v="369" actId="478"/>
          <ac:spMkLst>
            <pc:docMk/>
            <pc:sldMk cId="22083796" sldId="278"/>
            <ac:spMk id="7" creationId="{D9FD266E-A8FA-4646-BF10-0ED910D819AE}"/>
          </ac:spMkLst>
        </pc:spChg>
        <pc:spChg chg="add mod">
          <ac:chgData name="Paweł Kłys" userId="7c207e725e63f659" providerId="LiveId" clId="{E406DC34-9360-4449-A973-817FC12D5464}" dt="2020-10-11T13:24:03.938" v="1807" actId="790"/>
          <ac:spMkLst>
            <pc:docMk/>
            <pc:sldMk cId="22083796" sldId="278"/>
            <ac:spMk id="8" creationId="{A294E309-FE94-478B-8E1E-5ECE98684812}"/>
          </ac:spMkLst>
        </pc:spChg>
        <pc:spChg chg="add mod">
          <ac:chgData name="Paweł Kłys" userId="7c207e725e63f659" providerId="LiveId" clId="{E406DC34-9360-4449-A973-817FC12D5464}" dt="2020-10-11T14:30:54.133" v="4346" actId="20577"/>
          <ac:spMkLst>
            <pc:docMk/>
            <pc:sldMk cId="22083796" sldId="278"/>
            <ac:spMk id="14" creationId="{CF9E0444-0C54-4526-A3FE-AD4EBF06414C}"/>
          </ac:spMkLst>
        </pc:spChg>
        <pc:spChg chg="mod">
          <ac:chgData name="Paweł Kłys" userId="7c207e725e63f659" providerId="LiveId" clId="{E406DC34-9360-4449-A973-817FC12D5464}" dt="2020-10-11T12:17:04.279" v="398" actId="20577"/>
          <ac:spMkLst>
            <pc:docMk/>
            <pc:sldMk cId="22083796" sldId="278"/>
            <ac:spMk id="96" creationId="{00000000-0000-0000-0000-000000000000}"/>
          </ac:spMkLst>
        </pc:spChg>
        <pc:grpChg chg="del">
          <ac:chgData name="Paweł Kłys" userId="7c207e725e63f659" providerId="LiveId" clId="{E406DC34-9360-4449-A973-817FC12D5464}" dt="2020-10-11T12:16:57.019" v="372" actId="478"/>
          <ac:grpSpMkLst>
            <pc:docMk/>
            <pc:sldMk cId="22083796" sldId="278"/>
            <ac:grpSpMk id="11" creationId="{C191D878-A4D3-4F09-ADC7-12A47EE73CB4}"/>
          </ac:grpSpMkLst>
        </pc:grpChg>
        <pc:picChg chg="add del mod">
          <ac:chgData name="Paweł Kłys" userId="7c207e725e63f659" providerId="LiveId" clId="{E406DC34-9360-4449-A973-817FC12D5464}" dt="2020-10-11T12:26:05.242" v="539" actId="22"/>
          <ac:picMkLst>
            <pc:docMk/>
            <pc:sldMk cId="22083796" sldId="278"/>
            <ac:picMk id="4" creationId="{4A436E6C-9F32-4396-BD10-522A3E03FDC2}"/>
          </ac:picMkLst>
        </pc:picChg>
        <pc:picChg chg="add del mod">
          <ac:chgData name="Paweł Kłys" userId="7c207e725e63f659" providerId="LiveId" clId="{E406DC34-9360-4449-A973-817FC12D5464}" dt="2020-10-11T12:33:08.290" v="625" actId="478"/>
          <ac:picMkLst>
            <pc:docMk/>
            <pc:sldMk cId="22083796" sldId="278"/>
            <ac:picMk id="5" creationId="{A2F5659D-AC17-47B6-85D6-D255DC11D597}"/>
          </ac:picMkLst>
        </pc:picChg>
        <pc:picChg chg="add mod">
          <ac:chgData name="Paweł Kłys" userId="7c207e725e63f659" providerId="LiveId" clId="{E406DC34-9360-4449-A973-817FC12D5464}" dt="2020-10-11T12:35:57.941" v="691" actId="1076"/>
          <ac:picMkLst>
            <pc:docMk/>
            <pc:sldMk cId="22083796" sldId="278"/>
            <ac:picMk id="6" creationId="{BCCDF97C-E2DF-4ED2-AB04-A5E8C859813B}"/>
          </ac:picMkLst>
        </pc:picChg>
        <pc:picChg chg="del">
          <ac:chgData name="Paweł Kłys" userId="7c207e725e63f659" providerId="LiveId" clId="{E406DC34-9360-4449-A973-817FC12D5464}" dt="2020-10-11T12:16:55.985" v="371" actId="478"/>
          <ac:picMkLst>
            <pc:docMk/>
            <pc:sldMk cId="22083796" sldId="278"/>
            <ac:picMk id="10" creationId="{5100F4FB-6670-48D4-86A6-F20A2F9FA401}"/>
          </ac:picMkLst>
        </pc:picChg>
        <pc:picChg chg="del">
          <ac:chgData name="Paweł Kłys" userId="7c207e725e63f659" providerId="LiveId" clId="{E406DC34-9360-4449-A973-817FC12D5464}" dt="2020-10-11T12:16:55.616" v="370" actId="478"/>
          <ac:picMkLst>
            <pc:docMk/>
            <pc:sldMk cId="22083796" sldId="278"/>
            <ac:picMk id="1028" creationId="{687FD0F5-48D5-4336-AB0B-4697B09D73F1}"/>
          </ac:picMkLst>
        </pc:picChg>
      </pc:sldChg>
      <pc:sldChg chg="addSp modSp add mod">
        <pc:chgData name="Paweł Kłys" userId="7c207e725e63f659" providerId="LiveId" clId="{E406DC34-9360-4449-A973-817FC12D5464}" dt="2020-10-11T14:44:37.197" v="4417" actId="20577"/>
        <pc:sldMkLst>
          <pc:docMk/>
          <pc:sldMk cId="3958632447" sldId="279"/>
        </pc:sldMkLst>
        <pc:spChg chg="add mod">
          <ac:chgData name="Paweł Kłys" userId="7c207e725e63f659" providerId="LiveId" clId="{E406DC34-9360-4449-A973-817FC12D5464}" dt="2020-10-11T14:44:37.197" v="4417" actId="20577"/>
          <ac:spMkLst>
            <pc:docMk/>
            <pc:sldMk cId="3958632447" sldId="279"/>
            <ac:spMk id="4" creationId="{CE13FAE9-7BB9-4157-B436-647256FB8EE7}"/>
          </ac:spMkLst>
        </pc:spChg>
        <pc:spChg chg="add mod">
          <ac:chgData name="Paweł Kłys" userId="7c207e725e63f659" providerId="LiveId" clId="{E406DC34-9360-4449-A973-817FC12D5464}" dt="2020-10-11T13:30:53.945" v="2210" actId="790"/>
          <ac:spMkLst>
            <pc:docMk/>
            <pc:sldMk cId="3958632447" sldId="279"/>
            <ac:spMk id="5" creationId="{11053F81-5515-4A92-A3AD-B0BC9B32F03A}"/>
          </ac:spMkLst>
        </pc:spChg>
        <pc:spChg chg="add mod">
          <ac:chgData name="Paweł Kłys" userId="7c207e725e63f659" providerId="LiveId" clId="{E406DC34-9360-4449-A973-817FC12D5464}" dt="2020-10-11T13:47:59.409" v="2765" actId="20577"/>
          <ac:spMkLst>
            <pc:docMk/>
            <pc:sldMk cId="3958632447" sldId="279"/>
            <ac:spMk id="7" creationId="{84009A94-E977-47BE-AFAC-9CB09081FA56}"/>
          </ac:spMkLst>
        </pc:spChg>
        <pc:spChg chg="mod">
          <ac:chgData name="Paweł Kłys" userId="7c207e725e63f659" providerId="LiveId" clId="{E406DC34-9360-4449-A973-817FC12D5464}" dt="2020-10-11T13:23:29.716" v="1804" actId="790"/>
          <ac:spMkLst>
            <pc:docMk/>
            <pc:sldMk cId="3958632447" sldId="279"/>
            <ac:spMk id="96" creationId="{00000000-0000-0000-0000-000000000000}"/>
          </ac:spMkLst>
        </pc:spChg>
        <pc:picChg chg="add mod">
          <ac:chgData name="Paweł Kłys" userId="7c207e725e63f659" providerId="LiveId" clId="{E406DC34-9360-4449-A973-817FC12D5464}" dt="2020-10-11T13:24:34.178" v="1812" actId="14100"/>
          <ac:picMkLst>
            <pc:docMk/>
            <pc:sldMk cId="3958632447" sldId="279"/>
            <ac:picMk id="3" creationId="{7778502A-7CD6-43B9-B3DC-F84627498750}"/>
          </ac:picMkLst>
        </pc:picChg>
      </pc:sldChg>
      <pc:sldChg chg="addSp delSp modSp add mod">
        <pc:chgData name="Paweł Kłys" userId="7c207e725e63f659" providerId="LiveId" clId="{E406DC34-9360-4449-A973-817FC12D5464}" dt="2020-10-11T14:44:48.550" v="4426" actId="20577"/>
        <pc:sldMkLst>
          <pc:docMk/>
          <pc:sldMk cId="774095634" sldId="280"/>
        </pc:sldMkLst>
        <pc:spChg chg="add mod">
          <ac:chgData name="Paweł Kłys" userId="7c207e725e63f659" providerId="LiveId" clId="{E406DC34-9360-4449-A973-817FC12D5464}" dt="2020-10-11T14:44:48.550" v="4426" actId="20577"/>
          <ac:spMkLst>
            <pc:docMk/>
            <pc:sldMk cId="774095634" sldId="280"/>
            <ac:spMk id="4" creationId="{EE6D77EB-6C17-47BE-ABFB-E920FF5BEF4E}"/>
          </ac:spMkLst>
        </pc:spChg>
        <pc:spChg chg="add mod">
          <ac:chgData name="Paweł Kłys" userId="7c207e725e63f659" providerId="LiveId" clId="{E406DC34-9360-4449-A973-817FC12D5464}" dt="2020-10-11T13:31:08.434" v="2211" actId="790"/>
          <ac:spMkLst>
            <pc:docMk/>
            <pc:sldMk cId="774095634" sldId="280"/>
            <ac:spMk id="6" creationId="{00D03F34-94E6-4312-86A0-093AF68A3721}"/>
          </ac:spMkLst>
        </pc:spChg>
        <pc:spChg chg="add mod">
          <ac:chgData name="Paweł Kłys" userId="7c207e725e63f659" providerId="LiveId" clId="{E406DC34-9360-4449-A973-817FC12D5464}" dt="2020-10-11T14:33:22.303" v="4397" actId="20577"/>
          <ac:spMkLst>
            <pc:docMk/>
            <pc:sldMk cId="774095634" sldId="280"/>
            <ac:spMk id="8" creationId="{B4F97698-4EFB-4EAE-AD9D-15BB5F06B639}"/>
          </ac:spMkLst>
        </pc:spChg>
        <pc:spChg chg="mod">
          <ac:chgData name="Paweł Kłys" userId="7c207e725e63f659" providerId="LiveId" clId="{E406DC34-9360-4449-A973-817FC12D5464}" dt="2020-10-11T12:27:58.028" v="589" actId="20577"/>
          <ac:spMkLst>
            <pc:docMk/>
            <pc:sldMk cId="774095634" sldId="280"/>
            <ac:spMk id="96" creationId="{00000000-0000-0000-0000-000000000000}"/>
          </ac:spMkLst>
        </pc:spChg>
        <pc:picChg chg="add mod">
          <ac:chgData name="Paweł Kłys" userId="7c207e725e63f659" providerId="LiveId" clId="{E406DC34-9360-4449-A973-817FC12D5464}" dt="2020-10-11T12:45:53.506" v="839" actId="1076"/>
          <ac:picMkLst>
            <pc:docMk/>
            <pc:sldMk cId="774095634" sldId="280"/>
            <ac:picMk id="3" creationId="{6BE85EA4-0803-4083-A71C-985981B73E56}"/>
          </ac:picMkLst>
        </pc:picChg>
        <pc:picChg chg="del">
          <ac:chgData name="Paweł Kłys" userId="7c207e725e63f659" providerId="LiveId" clId="{E406DC34-9360-4449-A973-817FC12D5464}" dt="2020-10-11T12:22:16.687" v="492" actId="478"/>
          <ac:picMkLst>
            <pc:docMk/>
            <pc:sldMk cId="774095634" sldId="280"/>
            <ac:picMk id="4" creationId="{F5D56FCD-E96E-4639-BBFA-4C0AFC279D2E}"/>
          </ac:picMkLst>
        </pc:picChg>
        <pc:picChg chg="del">
          <ac:chgData name="Paweł Kłys" userId="7c207e725e63f659" providerId="LiveId" clId="{E406DC34-9360-4449-A973-817FC12D5464}" dt="2020-10-11T12:22:17.158" v="493" actId="478"/>
          <ac:picMkLst>
            <pc:docMk/>
            <pc:sldMk cId="774095634" sldId="280"/>
            <ac:picMk id="5" creationId="{D5B12CAA-B6B1-4890-BF58-7FC7A81AD8E9}"/>
          </ac:picMkLst>
        </pc:picChg>
      </pc:sldChg>
      <pc:sldChg chg="addSp delSp modSp add mod ord">
        <pc:chgData name="Paweł Kłys" userId="7c207e725e63f659" providerId="LiveId" clId="{E406DC34-9360-4449-A973-817FC12D5464}" dt="2020-10-11T14:45:06.822" v="4438" actId="20577"/>
        <pc:sldMkLst>
          <pc:docMk/>
          <pc:sldMk cId="3839686021" sldId="281"/>
        </pc:sldMkLst>
        <pc:spChg chg="add mod">
          <ac:chgData name="Paweł Kłys" userId="7c207e725e63f659" providerId="LiveId" clId="{E406DC34-9360-4449-A973-817FC12D5464}" dt="2020-10-11T14:24:02.134" v="4264" actId="20577"/>
          <ac:spMkLst>
            <pc:docMk/>
            <pc:sldMk cId="3839686021" sldId="281"/>
            <ac:spMk id="4" creationId="{EE2068E4-8708-48C3-AAE2-8804854FE97D}"/>
          </ac:spMkLst>
        </pc:spChg>
        <pc:spChg chg="add mod">
          <ac:chgData name="Paweł Kłys" userId="7c207e725e63f659" providerId="LiveId" clId="{E406DC34-9360-4449-A973-817FC12D5464}" dt="2020-10-11T14:24:50.197" v="4303" actId="20577"/>
          <ac:spMkLst>
            <pc:docMk/>
            <pc:sldMk cId="3839686021" sldId="281"/>
            <ac:spMk id="5" creationId="{3A9975F8-4D6B-4DC4-983C-C1D5DDF1D0F7}"/>
          </ac:spMkLst>
        </pc:spChg>
        <pc:spChg chg="add mod">
          <ac:chgData name="Paweł Kłys" userId="7c207e725e63f659" providerId="LiveId" clId="{E406DC34-9360-4449-A973-817FC12D5464}" dt="2020-10-11T14:45:06.822" v="4438" actId="20577"/>
          <ac:spMkLst>
            <pc:docMk/>
            <pc:sldMk cId="3839686021" sldId="281"/>
            <ac:spMk id="6" creationId="{C92FC4F9-7EED-4A56-B5A4-4F2A9A11A958}"/>
          </ac:spMkLst>
        </pc:spChg>
        <pc:spChg chg="mod">
          <ac:chgData name="Paweł Kłys" userId="7c207e725e63f659" providerId="LiveId" clId="{E406DC34-9360-4449-A973-817FC12D5464}" dt="2020-10-11T14:22:24.766" v="4193" actId="1076"/>
          <ac:spMkLst>
            <pc:docMk/>
            <pc:sldMk cId="3839686021" sldId="281"/>
            <ac:spMk id="22" creationId="{570193E0-1162-4F83-BA91-295C486EB659}"/>
          </ac:spMkLst>
        </pc:spChg>
        <pc:spChg chg="del">
          <ac:chgData name="Paweł Kłys" userId="7c207e725e63f659" providerId="LiveId" clId="{E406DC34-9360-4449-A973-817FC12D5464}" dt="2020-10-11T14:14:41.766" v="3704" actId="478"/>
          <ac:spMkLst>
            <pc:docMk/>
            <pc:sldMk cId="3839686021" sldId="281"/>
            <ac:spMk id="31" creationId="{69E2B8C0-CC32-4B94-A956-FD19F456D066}"/>
          </ac:spMkLst>
        </pc:spChg>
        <pc:spChg chg="mod">
          <ac:chgData name="Paweł Kłys" userId="7c207e725e63f659" providerId="LiveId" clId="{E406DC34-9360-4449-A973-817FC12D5464}" dt="2020-10-11T14:28:58.220" v="4325" actId="20577"/>
          <ac:spMkLst>
            <pc:docMk/>
            <pc:sldMk cId="3839686021" sldId="281"/>
            <ac:spMk id="96" creationId="{00000000-0000-0000-0000-000000000000}"/>
          </ac:spMkLst>
        </pc:spChg>
        <pc:picChg chg="add mod">
          <ac:chgData name="Paweł Kłys" userId="7c207e725e63f659" providerId="LiveId" clId="{E406DC34-9360-4449-A973-817FC12D5464}" dt="2020-10-11T14:14:38.735" v="3703" actId="14100"/>
          <ac:picMkLst>
            <pc:docMk/>
            <pc:sldMk cId="3839686021" sldId="281"/>
            <ac:picMk id="3" creationId="{91E900DA-09D2-405F-997C-D5D2502E841B}"/>
          </ac:picMkLst>
        </pc:picChg>
      </pc:sldChg>
      <pc:sldChg chg="addSp delSp modSp add mod ord">
        <pc:chgData name="Paweł Kłys" userId="7c207e725e63f659" providerId="LiveId" clId="{E406DC34-9360-4449-A973-817FC12D5464}" dt="2020-10-11T14:44:55.693" v="4432" actId="20577"/>
        <pc:sldMkLst>
          <pc:docMk/>
          <pc:sldMk cId="3617429393" sldId="282"/>
        </pc:sldMkLst>
        <pc:spChg chg="add mod">
          <ac:chgData name="Paweł Kłys" userId="7c207e725e63f659" providerId="LiveId" clId="{E406DC34-9360-4449-A973-817FC12D5464}" dt="2020-10-11T14:33:41.456" v="4401" actId="20577"/>
          <ac:spMkLst>
            <pc:docMk/>
            <pc:sldMk cId="3617429393" sldId="282"/>
            <ac:spMk id="3" creationId="{0EEE80D9-35A6-4FC1-997F-280911D8A1C5}"/>
          </ac:spMkLst>
        </pc:spChg>
        <pc:spChg chg="add mod">
          <ac:chgData name="Paweł Kłys" userId="7c207e725e63f659" providerId="LiveId" clId="{E406DC34-9360-4449-A973-817FC12D5464}" dt="2020-10-11T14:44:55.693" v="4432" actId="20577"/>
          <ac:spMkLst>
            <pc:docMk/>
            <pc:sldMk cId="3617429393" sldId="282"/>
            <ac:spMk id="4" creationId="{4DC53C2B-8468-46F8-AF08-A741B1A9A1C3}"/>
          </ac:spMkLst>
        </pc:spChg>
        <pc:spChg chg="del mod">
          <ac:chgData name="Paweł Kłys" userId="7c207e725e63f659" providerId="LiveId" clId="{E406DC34-9360-4449-A973-817FC12D5464}" dt="2020-10-11T12:22:33.777" v="501" actId="478"/>
          <ac:spMkLst>
            <pc:docMk/>
            <pc:sldMk cId="3617429393" sldId="282"/>
            <ac:spMk id="22" creationId="{570193E0-1162-4F83-BA91-295C486EB659}"/>
          </ac:spMkLst>
        </pc:spChg>
        <pc:spChg chg="del">
          <ac:chgData name="Paweł Kłys" userId="7c207e725e63f659" providerId="LiveId" clId="{E406DC34-9360-4449-A973-817FC12D5464}" dt="2020-10-11T12:22:30.862" v="499" actId="478"/>
          <ac:spMkLst>
            <pc:docMk/>
            <pc:sldMk cId="3617429393" sldId="282"/>
            <ac:spMk id="23" creationId="{E297A256-D2C9-40D0-B637-8DA5E5AEA9B5}"/>
          </ac:spMkLst>
        </pc:spChg>
        <pc:spChg chg="del mod">
          <ac:chgData name="Paweł Kłys" userId="7c207e725e63f659" providerId="LiveId" clId="{E406DC34-9360-4449-A973-817FC12D5464}" dt="2020-10-11T12:22:35.799" v="503" actId="478"/>
          <ac:spMkLst>
            <pc:docMk/>
            <pc:sldMk cId="3617429393" sldId="282"/>
            <ac:spMk id="24" creationId="{B262AB61-6B26-4A10-974A-68E75AD5D256}"/>
          </ac:spMkLst>
        </pc:spChg>
        <pc:spChg chg="del">
          <ac:chgData name="Paweł Kłys" userId="7c207e725e63f659" providerId="LiveId" clId="{E406DC34-9360-4449-A973-817FC12D5464}" dt="2020-10-11T12:22:39.076" v="506" actId="478"/>
          <ac:spMkLst>
            <pc:docMk/>
            <pc:sldMk cId="3617429393" sldId="282"/>
            <ac:spMk id="25" creationId="{15C1EB68-6109-44D1-9076-FF5A07833A09}"/>
          </ac:spMkLst>
        </pc:spChg>
        <pc:spChg chg="del">
          <ac:chgData name="Paweł Kłys" userId="7c207e725e63f659" providerId="LiveId" clId="{E406DC34-9360-4449-A973-817FC12D5464}" dt="2020-10-11T12:22:43.420" v="507" actId="478"/>
          <ac:spMkLst>
            <pc:docMk/>
            <pc:sldMk cId="3617429393" sldId="282"/>
            <ac:spMk id="26" creationId="{58B0FD85-4808-47A0-9637-855FA5D3359E}"/>
          </ac:spMkLst>
        </pc:spChg>
        <pc:spChg chg="del">
          <ac:chgData name="Paweł Kłys" userId="7c207e725e63f659" providerId="LiveId" clId="{E406DC34-9360-4449-A973-817FC12D5464}" dt="2020-10-11T12:22:43.420" v="507" actId="478"/>
          <ac:spMkLst>
            <pc:docMk/>
            <pc:sldMk cId="3617429393" sldId="282"/>
            <ac:spMk id="27" creationId="{EAFC56F1-3601-48EA-A8FD-F23B5E0E7EF8}"/>
          </ac:spMkLst>
        </pc:spChg>
        <pc:spChg chg="del">
          <ac:chgData name="Paweł Kłys" userId="7c207e725e63f659" providerId="LiveId" clId="{E406DC34-9360-4449-A973-817FC12D5464}" dt="2020-10-11T12:22:43.420" v="507" actId="478"/>
          <ac:spMkLst>
            <pc:docMk/>
            <pc:sldMk cId="3617429393" sldId="282"/>
            <ac:spMk id="28" creationId="{2A5052D2-8E32-43EA-BED7-49D64C69FE12}"/>
          </ac:spMkLst>
        </pc:spChg>
        <pc:spChg chg="mod">
          <ac:chgData name="Paweł Kłys" userId="7c207e725e63f659" providerId="LiveId" clId="{E406DC34-9360-4449-A973-817FC12D5464}" dt="2020-10-11T14:29:15.006" v="4344"/>
          <ac:spMkLst>
            <pc:docMk/>
            <pc:sldMk cId="3617429393" sldId="282"/>
            <ac:spMk id="96" creationId="{00000000-0000-0000-0000-000000000000}"/>
          </ac:spMkLst>
        </pc:spChg>
        <pc:cxnChg chg="del">
          <ac:chgData name="Paweł Kłys" userId="7c207e725e63f659" providerId="LiveId" clId="{E406DC34-9360-4449-A973-817FC12D5464}" dt="2020-10-11T12:22:43.420" v="507" actId="478"/>
          <ac:cxnSpMkLst>
            <pc:docMk/>
            <pc:sldMk cId="3617429393" sldId="282"/>
            <ac:cxnSpMk id="29" creationId="{90AE3E45-AE25-4DC4-80C0-A0C8E9F89B34}"/>
          </ac:cxnSpMkLst>
        </pc:cxnChg>
        <pc:cxnChg chg="del">
          <ac:chgData name="Paweł Kłys" userId="7c207e725e63f659" providerId="LiveId" clId="{E406DC34-9360-4449-A973-817FC12D5464}" dt="2020-10-11T12:22:43.420" v="507" actId="478"/>
          <ac:cxnSpMkLst>
            <pc:docMk/>
            <pc:sldMk cId="3617429393" sldId="282"/>
            <ac:cxnSpMk id="30" creationId="{DB2512D2-3009-4945-8ADC-23C8CCA449F5}"/>
          </ac:cxnSpMkLst>
        </pc:cxnChg>
        <pc:cxnChg chg="del mod">
          <ac:chgData name="Paweł Kłys" userId="7c207e725e63f659" providerId="LiveId" clId="{E406DC34-9360-4449-A973-817FC12D5464}" dt="2020-10-11T12:22:43.420" v="507" actId="478"/>
          <ac:cxnSpMkLst>
            <pc:docMk/>
            <pc:sldMk cId="3617429393" sldId="282"/>
            <ac:cxnSpMk id="38" creationId="{24ABA0A3-689D-431D-B972-020DD6C360BE}"/>
          </ac:cxnSpMkLst>
        </pc:cxnChg>
        <pc:cxnChg chg="del">
          <ac:chgData name="Paweł Kłys" userId="7c207e725e63f659" providerId="LiveId" clId="{E406DC34-9360-4449-A973-817FC12D5464}" dt="2020-10-11T12:22:37.219" v="504" actId="478"/>
          <ac:cxnSpMkLst>
            <pc:docMk/>
            <pc:sldMk cId="3617429393" sldId="282"/>
            <ac:cxnSpMk id="39" creationId="{9131716B-3263-473C-8EC5-436E406E3500}"/>
          </ac:cxnSpMkLst>
        </pc:cxnChg>
        <pc:cxnChg chg="del">
          <ac:chgData name="Paweł Kłys" userId="7c207e725e63f659" providerId="LiveId" clId="{E406DC34-9360-4449-A973-817FC12D5464}" dt="2020-10-11T12:22:37.573" v="505" actId="478"/>
          <ac:cxnSpMkLst>
            <pc:docMk/>
            <pc:sldMk cId="3617429393" sldId="282"/>
            <ac:cxnSpMk id="40" creationId="{FE3CA12E-5FA8-414B-937A-4A0C1E9E39D5}"/>
          </ac:cxnSpMkLst>
        </pc:cxnChg>
      </pc:sldChg>
      <pc:sldChg chg="addSp delSp modSp add mod">
        <pc:chgData name="Paweł Kłys" userId="7c207e725e63f659" providerId="LiveId" clId="{E406DC34-9360-4449-A973-817FC12D5464}" dt="2020-10-11T14:44:41.456" v="4420" actId="20577"/>
        <pc:sldMkLst>
          <pc:docMk/>
          <pc:sldMk cId="325668866" sldId="283"/>
        </pc:sldMkLst>
        <pc:spChg chg="add mod">
          <ac:chgData name="Paweł Kłys" userId="7c207e725e63f659" providerId="LiveId" clId="{E406DC34-9360-4449-A973-817FC12D5464}" dt="2020-10-11T14:44:41.456" v="4420" actId="20577"/>
          <ac:spMkLst>
            <pc:docMk/>
            <pc:sldMk cId="325668866" sldId="283"/>
            <ac:spMk id="3" creationId="{0AF07E00-BCBA-4610-8C2E-A0967F76BF07}"/>
          </ac:spMkLst>
        </pc:spChg>
        <pc:spChg chg="add mod">
          <ac:chgData name="Paweł Kłys" userId="7c207e725e63f659" providerId="LiveId" clId="{E406DC34-9360-4449-A973-817FC12D5464}" dt="2020-10-11T12:37:10.619" v="766" actId="20577"/>
          <ac:spMkLst>
            <pc:docMk/>
            <pc:sldMk cId="325668866" sldId="283"/>
            <ac:spMk id="4" creationId="{920C084E-1A90-49E6-95E2-9750D031E997}"/>
          </ac:spMkLst>
        </pc:spChg>
        <pc:spChg chg="mod">
          <ac:chgData name="Paweł Kłys" userId="7c207e725e63f659" providerId="LiveId" clId="{E406DC34-9360-4449-A973-817FC12D5464}" dt="2020-10-11T12:26:28.529" v="567" actId="1076"/>
          <ac:spMkLst>
            <pc:docMk/>
            <pc:sldMk cId="325668866" sldId="283"/>
            <ac:spMk id="7" creationId="{9CA15076-A62C-4154-B67F-115A698CD7BB}"/>
          </ac:spMkLst>
        </pc:spChg>
        <pc:spChg chg="add mod">
          <ac:chgData name="Paweł Kłys" userId="7c207e725e63f659" providerId="LiveId" clId="{E406DC34-9360-4449-A973-817FC12D5464}" dt="2020-10-11T14:32:15.829" v="4352" actId="20577"/>
          <ac:spMkLst>
            <pc:docMk/>
            <pc:sldMk cId="325668866" sldId="283"/>
            <ac:spMk id="10" creationId="{7B6E5B75-CF56-4DE5-8459-14C15BB4038C}"/>
          </ac:spMkLst>
        </pc:spChg>
        <pc:spChg chg="mod">
          <ac:chgData name="Paweł Kłys" userId="7c207e725e63f659" providerId="LiveId" clId="{E406DC34-9360-4449-A973-817FC12D5464}" dt="2020-10-11T12:26:20.528" v="565" actId="20577"/>
          <ac:spMkLst>
            <pc:docMk/>
            <pc:sldMk cId="325668866" sldId="283"/>
            <ac:spMk id="96" creationId="{00000000-0000-0000-0000-000000000000}"/>
          </ac:spMkLst>
        </pc:spChg>
        <pc:grpChg chg="add mod">
          <ac:chgData name="Paweł Kłys" userId="7c207e725e63f659" providerId="LiveId" clId="{E406DC34-9360-4449-A973-817FC12D5464}" dt="2020-10-11T12:26:28.529" v="567" actId="1076"/>
          <ac:grpSpMkLst>
            <pc:docMk/>
            <pc:sldMk cId="325668866" sldId="283"/>
            <ac:grpSpMk id="5" creationId="{331AB377-FB85-4383-9DC7-C6A31128734A}"/>
          </ac:grpSpMkLst>
        </pc:grpChg>
        <pc:picChg chg="del">
          <ac:chgData name="Paweł Kłys" userId="7c207e725e63f659" providerId="LiveId" clId="{E406DC34-9360-4449-A973-817FC12D5464}" dt="2020-10-11T12:26:14.827" v="545" actId="478"/>
          <ac:picMkLst>
            <pc:docMk/>
            <pc:sldMk cId="325668866" sldId="283"/>
            <ac:picMk id="3" creationId="{7778502A-7CD6-43B9-B3DC-F84627498750}"/>
          </ac:picMkLst>
        </pc:picChg>
        <pc:picChg chg="mod">
          <ac:chgData name="Paweł Kłys" userId="7c207e725e63f659" providerId="LiveId" clId="{E406DC34-9360-4449-A973-817FC12D5464}" dt="2020-10-11T12:26:28.529" v="567" actId="1076"/>
          <ac:picMkLst>
            <pc:docMk/>
            <pc:sldMk cId="325668866" sldId="283"/>
            <ac:picMk id="6" creationId="{98B6D350-1FB6-47CF-9D92-1B7CCD53E65E}"/>
          </ac:picMkLst>
        </pc:picChg>
        <pc:cxnChg chg="mod">
          <ac:chgData name="Paweł Kłys" userId="7c207e725e63f659" providerId="LiveId" clId="{E406DC34-9360-4449-A973-817FC12D5464}" dt="2020-10-11T12:26:28.529" v="567" actId="1076"/>
          <ac:cxnSpMkLst>
            <pc:docMk/>
            <pc:sldMk cId="325668866" sldId="283"/>
            <ac:cxnSpMk id="8" creationId="{05D132AA-4084-46C4-B9E5-7B31C10FD93A}"/>
          </ac:cxnSpMkLst>
        </pc:cxn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PlaceHolder 1"/>
          <p:cNvSpPr>
            <a:spLocks noGrp="1" noRot="1" noChangeAspect="1"/>
          </p:cNvSpPr>
          <p:nvPr>
            <p:ph type="sldImg"/>
          </p:nvPr>
        </p:nvSpPr>
        <p:spPr>
          <a:xfrm>
            <a:off x="923925" y="909638"/>
            <a:ext cx="5983288" cy="4486275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800" b="0" strike="noStrike" spc="-1">
                <a:latin typeface="Arial"/>
              </a:rPr>
              <a:t>Click to move the slide</a:t>
            </a:r>
          </a:p>
        </p:txBody>
      </p:sp>
      <p:sp>
        <p:nvSpPr>
          <p:cNvPr id="85" name="PlaceHolder 2"/>
          <p:cNvSpPr>
            <a:spLocks noGrp="1"/>
          </p:cNvSpPr>
          <p:nvPr>
            <p:ph type="body"/>
          </p:nvPr>
        </p:nvSpPr>
        <p:spPr>
          <a:xfrm>
            <a:off x="783125" y="5684240"/>
            <a:ext cx="6264628" cy="5384857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2200" b="0" strike="noStrike" spc="-1">
                <a:latin typeface="Arial"/>
              </a:rPr>
              <a:t>Click to edit the notes format</a:t>
            </a:r>
          </a:p>
        </p:txBody>
      </p:sp>
      <p:sp>
        <p:nvSpPr>
          <p:cNvPr id="86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98390" cy="597959"/>
          </a:xfrm>
          <a:prstGeom prst="rect">
            <a:avLst/>
          </a:prstGeom>
        </p:spPr>
        <p:txBody>
          <a:bodyPr lIns="0" tIns="0" rIns="0" bIns="0"/>
          <a:lstStyle/>
          <a:p>
            <a:r>
              <a:rPr lang="en-US" sz="1500" b="0" strike="noStrike" spc="-1">
                <a:latin typeface="Times New Roman"/>
              </a:rPr>
              <a:t>&lt;header&gt;</a:t>
            </a:r>
          </a:p>
        </p:txBody>
      </p:sp>
      <p:sp>
        <p:nvSpPr>
          <p:cNvPr id="87" name="PlaceHolder 4"/>
          <p:cNvSpPr>
            <a:spLocks noGrp="1"/>
          </p:cNvSpPr>
          <p:nvPr>
            <p:ph type="dt"/>
          </p:nvPr>
        </p:nvSpPr>
        <p:spPr>
          <a:xfrm>
            <a:off x="4432488" y="0"/>
            <a:ext cx="3398390" cy="597959"/>
          </a:xfrm>
          <a:prstGeom prst="rect">
            <a:avLst/>
          </a:prstGeom>
        </p:spPr>
        <p:txBody>
          <a:bodyPr lIns="0" tIns="0" rIns="0" bIns="0"/>
          <a:lstStyle/>
          <a:p>
            <a:pPr algn="r"/>
            <a:r>
              <a:rPr lang="en-US" sz="1500" b="0" strike="noStrike" spc="-1">
                <a:latin typeface="Times New Roman"/>
              </a:rPr>
              <a:t>&lt;date/time&gt;</a:t>
            </a:r>
          </a:p>
        </p:txBody>
      </p:sp>
      <p:sp>
        <p:nvSpPr>
          <p:cNvPr id="88" name="PlaceHolder 5"/>
          <p:cNvSpPr>
            <a:spLocks noGrp="1"/>
          </p:cNvSpPr>
          <p:nvPr>
            <p:ph type="ftr"/>
          </p:nvPr>
        </p:nvSpPr>
        <p:spPr>
          <a:xfrm>
            <a:off x="0" y="11368882"/>
            <a:ext cx="3398390" cy="597959"/>
          </a:xfrm>
          <a:prstGeom prst="rect">
            <a:avLst/>
          </a:prstGeom>
        </p:spPr>
        <p:txBody>
          <a:bodyPr lIns="0" tIns="0" rIns="0" bIns="0" anchor="b"/>
          <a:lstStyle/>
          <a:p>
            <a:r>
              <a:rPr lang="en-US" sz="1500" b="0" strike="noStrike" spc="-1">
                <a:latin typeface="Times New Roman"/>
              </a:rPr>
              <a:t>&lt;footer&gt;</a:t>
            </a:r>
          </a:p>
        </p:txBody>
      </p:sp>
      <p:sp>
        <p:nvSpPr>
          <p:cNvPr id="89" name="PlaceHolder 6"/>
          <p:cNvSpPr>
            <a:spLocks noGrp="1"/>
          </p:cNvSpPr>
          <p:nvPr>
            <p:ph type="sldNum"/>
          </p:nvPr>
        </p:nvSpPr>
        <p:spPr>
          <a:xfrm>
            <a:off x="4432488" y="11368882"/>
            <a:ext cx="3398390" cy="597959"/>
          </a:xfrm>
          <a:prstGeom prst="rect">
            <a:avLst/>
          </a:prstGeom>
        </p:spPr>
        <p:txBody>
          <a:bodyPr lIns="0" tIns="0" rIns="0" bIns="0" anchor="b"/>
          <a:lstStyle/>
          <a:p>
            <a:pPr algn="r"/>
            <a:fld id="{E62E27C0-D563-4B69-ABB2-321D67585D1B}" type="slidenum">
              <a:rPr lang="en-US" sz="1500" b="0" strike="noStrike" spc="-1">
                <a:latin typeface="Times New Roman"/>
              </a:rPr>
              <a:t>‹#›</a:t>
            </a:fld>
            <a:endParaRPr lang="en-US" sz="1500" b="0" strike="noStrike" spc="-1">
              <a:latin typeface="Times New Roman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18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5A7CB0EC-F71B-4191-B63A-1646DF088488}" type="slidenum">
              <a:rPr lang="en-US" sz="1300" spc="-1">
                <a:solidFill>
                  <a:srgbClr val="000000"/>
                </a:solidFill>
              </a:rPr>
              <a:t>1</a:t>
            </a:fld>
            <a:endParaRPr lang="en-US" sz="1300" spc="-1">
              <a:latin typeface="Arial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10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92556819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11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980206452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12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8154962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13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30325953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2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6191926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3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331613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4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42626022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5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27988813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6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6188650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7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905953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8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767107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PlaceHolder 1"/>
          <p:cNvSpPr>
            <a:spLocks noGrp="1"/>
          </p:cNvSpPr>
          <p:nvPr>
            <p:ph type="body"/>
          </p:nvPr>
        </p:nvSpPr>
        <p:spPr>
          <a:xfrm>
            <a:off x="710406" y="4925508"/>
            <a:ext cx="5681386" cy="4027763"/>
          </a:xfrm>
          <a:prstGeom prst="rect">
            <a:avLst/>
          </a:prstGeom>
        </p:spPr>
        <p:txBody>
          <a:bodyPr lIns="0" tIns="0" rIns="0" bIns="0"/>
          <a:lstStyle/>
          <a:p>
            <a:endParaRPr lang="en-US" sz="2200" spc="-1">
              <a:latin typeface="Arial"/>
            </a:endParaRPr>
          </a:p>
        </p:txBody>
      </p:sp>
      <p:sp>
        <p:nvSpPr>
          <p:cNvPr id="122" name="CustomShape 2"/>
          <p:cNvSpPr/>
          <p:nvPr/>
        </p:nvSpPr>
        <p:spPr>
          <a:xfrm>
            <a:off x="4024144" y="9721270"/>
            <a:ext cx="3076563" cy="511328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7515" tIns="48758" rIns="97515" bIns="48758" anchor="b"/>
          <a:lstStyle/>
          <a:p>
            <a:pPr algn="r">
              <a:lnSpc>
                <a:spcPct val="100000"/>
              </a:lnSpc>
            </a:pPr>
            <a:fld id="{B23EF53E-CCB3-4DF3-B681-6A68D07A42BB}" type="slidenum">
              <a:rPr lang="en-US" sz="1300" spc="-1">
                <a:solidFill>
                  <a:srgbClr val="000000"/>
                </a:solidFill>
              </a:rPr>
              <a:t>9</a:t>
            </a:fld>
            <a:endParaRPr lang="en-US" sz="1300" spc="-1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26250977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7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7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8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4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endParaRPr lang="en-US" sz="4400" b="0" strike="noStrike" spc="-1">
              <a:latin typeface="Arial"/>
            </a:endParaRPr>
          </a:p>
        </p:txBody>
      </p:sp>
      <p:sp>
        <p:nvSpPr>
          <p:cNvPr id="6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  <p:sp>
        <p:nvSpPr>
          <p:cNvPr id="6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endParaRPr lang="en-US" sz="3200" b="0" strike="noStrike" spc="-1">
              <a:latin typeface="Arial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w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" name="Picture 2"/>
          <p:cNvPicPr/>
          <p:nvPr/>
        </p:nvPicPr>
        <p:blipFill rotWithShape="1">
          <a:blip r:embed="rId14"/>
          <a:srcRect l="3873" t="1974" r="80597" b="5746"/>
          <a:stretch/>
        </p:blipFill>
        <p:spPr>
          <a:xfrm>
            <a:off x="19705" y="53790"/>
            <a:ext cx="1127776" cy="6654600"/>
          </a:xfrm>
          <a:prstGeom prst="rect">
            <a:avLst/>
          </a:prstGeom>
          <a:ln>
            <a:noFill/>
          </a:ln>
        </p:spPr>
      </p:pic>
      <p:sp>
        <p:nvSpPr>
          <p:cNvPr id="45" name="CustomShape 1"/>
          <p:cNvSpPr/>
          <p:nvPr/>
        </p:nvSpPr>
        <p:spPr>
          <a:xfrm>
            <a:off x="1103400" y="6008400"/>
            <a:ext cx="6478920" cy="6462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>
              <a:lnSpc>
                <a:spcPct val="100000"/>
              </a:lnSpc>
            </a:pPr>
            <a:r>
              <a:rPr lang="en-US" sz="1000" b="1" strike="noStrike" spc="-1" dirty="0">
                <a:solidFill>
                  <a:srgbClr val="781E19"/>
                </a:solidFill>
                <a:latin typeface="Arial"/>
                <a:ea typeface="DejaVu Sans"/>
              </a:rPr>
              <a:t>Department of Microelectronics and Computer Science, Lodz University of Technology</a:t>
            </a:r>
            <a:br>
              <a:rPr dirty="0"/>
            </a:br>
            <a:r>
              <a:rPr lang="en-US" sz="1000" b="0" strike="noStrike" spc="-1" dirty="0">
                <a:solidFill>
                  <a:srgbClr val="000000"/>
                </a:solidFill>
                <a:latin typeface="Arial"/>
                <a:ea typeface="DejaVu Sans"/>
              </a:rPr>
              <a:t>http://www.dmcs.p.lodz.pl</a:t>
            </a: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Arial"/>
            </a:endParaRPr>
          </a:p>
          <a:p>
            <a:pPr>
              <a:lnSpc>
                <a:spcPct val="100000"/>
              </a:lnSpc>
            </a:pPr>
            <a:endParaRPr lang="en-US" sz="1000" b="0" strike="noStrike" spc="-1" dirty="0">
              <a:latin typeface="Arial"/>
            </a:endParaRPr>
          </a:p>
        </p:txBody>
      </p:sp>
      <p:sp>
        <p:nvSpPr>
          <p:cNvPr id="46" name="PlaceHolder 2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tIns="0" rIns="0" bIns="0" anchor="ctr"/>
          <a:lstStyle/>
          <a:p>
            <a:pPr algn="ctr"/>
            <a:r>
              <a:rPr lang="en-US" sz="4400" b="0" strike="noStrike" spc="-1">
                <a:latin typeface="Arial"/>
              </a:rPr>
              <a:t>Click to edit the title text format</a:t>
            </a:r>
          </a:p>
        </p:txBody>
      </p:sp>
      <p:sp>
        <p:nvSpPr>
          <p:cNvPr id="47" name="PlaceHolder 3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tIns="0" rIns="0" bIns="0">
            <a:normAutofit/>
          </a:bodyPr>
          <a:lstStyle/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3200" b="0" strike="noStrike" spc="-1" dirty="0">
                <a:latin typeface="Arial"/>
              </a:rPr>
              <a:t>Click to edit the outline text format</a:t>
            </a:r>
          </a:p>
          <a:p>
            <a:pPr marL="864000" lvl="1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800" b="0" strike="noStrike" spc="-1" dirty="0">
                <a:latin typeface="Arial"/>
              </a:rPr>
              <a:t>Second Outline Level</a:t>
            </a:r>
          </a:p>
          <a:p>
            <a:pPr marL="1296000" lvl="2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400" b="0" strike="noStrike" spc="-1" dirty="0">
                <a:latin typeface="Arial"/>
              </a:rPr>
              <a:t>Third Outline Level</a:t>
            </a:r>
          </a:p>
          <a:p>
            <a:pPr marL="1728000" lvl="3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lang="en-US" sz="2000" b="0" strike="noStrike" spc="-1" dirty="0">
                <a:latin typeface="Arial"/>
              </a:rPr>
              <a:t>Fourth Outline Level</a:t>
            </a:r>
          </a:p>
          <a:p>
            <a:pPr marL="2160000" lvl="4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latin typeface="Arial"/>
              </a:rPr>
              <a:t>Fifth Outline Level</a:t>
            </a:r>
          </a:p>
          <a:p>
            <a:pPr marL="2592000" lvl="5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latin typeface="Arial"/>
              </a:rPr>
              <a:t>Sixth Outline Level</a:t>
            </a:r>
          </a:p>
          <a:p>
            <a:pPr marL="3024000" lvl="6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lang="en-US" sz="2000" b="0" strike="noStrike" spc="-1" dirty="0">
                <a:latin typeface="Arial"/>
              </a:rPr>
              <a:t>Seventh Outline Level</a:t>
            </a:r>
          </a:p>
        </p:txBody>
      </p:sp>
      <p:pic>
        <p:nvPicPr>
          <p:cNvPr id="42" name="Obraz 41"/>
          <p:cNvPicPr/>
          <p:nvPr/>
        </p:nvPicPr>
        <p:blipFill>
          <a:blip r:embed="rId15"/>
          <a:stretch/>
        </p:blipFill>
        <p:spPr>
          <a:xfrm>
            <a:off x="275897" y="5974740"/>
            <a:ext cx="646200" cy="595440"/>
          </a:xfrm>
          <a:prstGeom prst="rect">
            <a:avLst/>
          </a:prstGeom>
          <a:ln>
            <a:noFill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  <p:sldLayoutId id="2147483673" r:id="rId12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l-P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CustomShape 1"/>
          <p:cNvSpPr/>
          <p:nvPr/>
        </p:nvSpPr>
        <p:spPr>
          <a:xfrm>
            <a:off x="1331640" y="1797120"/>
            <a:ext cx="7719480" cy="146808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 algn="ctr">
              <a:lnSpc>
                <a:spcPct val="100000"/>
              </a:lnSpc>
            </a:pPr>
            <a:r>
              <a:rPr lang="en-US" sz="3600" dirty="0">
                <a:solidFill>
                  <a:srgbClr val="C00000"/>
                </a:solidFill>
                <a:effectLst/>
                <a:ea typeface="Times New Roman" panose="02020603050405020304" pitchFamily="18" charset="0"/>
              </a:rPr>
              <a:t>High-Level Software Tools for LLRF System Dedicated to Elliptical Cavities Management of European Spallation Source Facility</a:t>
            </a:r>
            <a:endParaRPr lang="en-US" sz="3600" b="0" strike="noStrike" spc="-1" dirty="0">
              <a:solidFill>
                <a:srgbClr val="C00000"/>
              </a:solidFill>
              <a:latin typeface="Arial"/>
            </a:endParaRPr>
          </a:p>
        </p:txBody>
      </p:sp>
      <p:sp>
        <p:nvSpPr>
          <p:cNvPr id="91" name="CustomShape 2"/>
          <p:cNvSpPr/>
          <p:nvPr/>
        </p:nvSpPr>
        <p:spPr>
          <a:xfrm>
            <a:off x="1190880" y="4621678"/>
            <a:ext cx="7802640" cy="363241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algn="ctr">
              <a:lnSpc>
                <a:spcPct val="100000"/>
              </a:lnSpc>
              <a:spcBef>
                <a:spcPts val="561"/>
              </a:spcBef>
            </a:pPr>
            <a:r>
              <a:rPr lang="pl-PL" sz="1800" b="0" strike="noStrike" spc="-1" dirty="0">
                <a:latin typeface="Arial"/>
              </a:rPr>
              <a:t>Kacper Kłys</a:t>
            </a:r>
            <a:endParaRPr lang="en-US" sz="14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E9D5B17C-927B-48A8-B853-2E02C8006436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0880" y="5309870"/>
            <a:ext cx="7596365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i="1" dirty="0">
                <a:latin typeface="+mj-lt"/>
              </a:rPr>
              <a:t>22</a:t>
            </a:r>
            <a:r>
              <a:rPr lang="en-US" i="1" baseline="30000" dirty="0">
                <a:latin typeface="+mj-lt"/>
              </a:rPr>
              <a:t>nd</a:t>
            </a:r>
            <a:r>
              <a:rPr lang="en-US" i="1" dirty="0">
                <a:latin typeface="+mj-lt"/>
              </a:rPr>
              <a:t> </a:t>
            </a:r>
            <a:r>
              <a:rPr lang="pl-PL" i="1" dirty="0">
                <a:latin typeface="+mj-lt"/>
              </a:rPr>
              <a:t>Virtual I</a:t>
            </a:r>
            <a:r>
              <a:rPr lang="en-US" i="1" dirty="0">
                <a:latin typeface="+mj-lt"/>
              </a:rPr>
              <a:t>EEE Real Time Conference</a:t>
            </a:r>
            <a:r>
              <a:rPr lang="pl-PL" i="1" dirty="0">
                <a:latin typeface="+mj-lt"/>
              </a:rPr>
              <a:t> – </a:t>
            </a:r>
            <a:r>
              <a:rPr lang="pl-PL" i="1" dirty="0" err="1">
                <a:latin typeface="+mj-lt"/>
              </a:rPr>
              <a:t>October</a:t>
            </a:r>
            <a:r>
              <a:rPr lang="pl-PL" i="1" dirty="0">
                <a:latin typeface="+mj-lt"/>
              </a:rPr>
              <a:t> 2020</a:t>
            </a:r>
            <a:endParaRPr lang="vi-VN" i="1" dirty="0">
              <a:latin typeface="+mj-lt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D316B4A-E812-4007-AC11-320567E6CC96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1/13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LO Distribution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Tool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– IOC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structure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192" y="6380063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sp>
        <p:nvSpPr>
          <p:cNvPr id="23" name="Schemat blokowy: proces alternatywny 22">
            <a:extLst>
              <a:ext uri="{FF2B5EF4-FFF2-40B4-BE49-F238E27FC236}">
                <a16:creationId xmlns:a16="http://schemas.microsoft.com/office/drawing/2014/main" id="{E297A256-D2C9-40D0-B637-8DA5E5AEA9B5}"/>
              </a:ext>
            </a:extLst>
          </p:cNvPr>
          <p:cNvSpPr/>
          <p:nvPr/>
        </p:nvSpPr>
        <p:spPr>
          <a:xfrm>
            <a:off x="2546350" y="1306050"/>
            <a:ext cx="4547471" cy="66773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2000" b="1" dirty="0"/>
              <a:t>e3-LOdistribution</a:t>
            </a:r>
          </a:p>
          <a:p>
            <a:pPr algn="ctr"/>
            <a:r>
              <a:rPr lang="pl-PL" sz="1600" dirty="0"/>
              <a:t>(e3-iocStats, e3-autosave, e3-recsync)</a:t>
            </a:r>
          </a:p>
        </p:txBody>
      </p:sp>
      <p:sp>
        <p:nvSpPr>
          <p:cNvPr id="24" name="Schemat blokowy: proces alternatywny 23">
            <a:extLst>
              <a:ext uri="{FF2B5EF4-FFF2-40B4-BE49-F238E27FC236}">
                <a16:creationId xmlns:a16="http://schemas.microsoft.com/office/drawing/2014/main" id="{B262AB61-6B26-4A10-974A-68E75AD5D256}"/>
              </a:ext>
            </a:extLst>
          </p:cNvPr>
          <p:cNvSpPr/>
          <p:nvPr/>
        </p:nvSpPr>
        <p:spPr>
          <a:xfrm>
            <a:off x="3837443" y="2387804"/>
            <a:ext cx="2015407" cy="48138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LOdistribution.db</a:t>
            </a:r>
            <a:endParaRPr lang="pl-PL" dirty="0"/>
          </a:p>
        </p:txBody>
      </p:sp>
      <p:sp>
        <p:nvSpPr>
          <p:cNvPr id="25" name="Schemat blokowy: proces alternatywny 24">
            <a:extLst>
              <a:ext uri="{FF2B5EF4-FFF2-40B4-BE49-F238E27FC236}">
                <a16:creationId xmlns:a16="http://schemas.microsoft.com/office/drawing/2014/main" id="{15C1EB68-6109-44D1-9076-FF5A07833A09}"/>
              </a:ext>
            </a:extLst>
          </p:cNvPr>
          <p:cNvSpPr/>
          <p:nvPr/>
        </p:nvSpPr>
        <p:spPr>
          <a:xfrm>
            <a:off x="3905202" y="3352323"/>
            <a:ext cx="1866123" cy="437101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asyn</a:t>
            </a:r>
            <a:r>
              <a:rPr lang="pl-PL" dirty="0"/>
              <a:t> driver</a:t>
            </a:r>
          </a:p>
        </p:txBody>
      </p:sp>
      <p:sp>
        <p:nvSpPr>
          <p:cNvPr id="26" name="Schemat blokowy: proces alternatywny 25">
            <a:extLst>
              <a:ext uri="{FF2B5EF4-FFF2-40B4-BE49-F238E27FC236}">
                <a16:creationId xmlns:a16="http://schemas.microsoft.com/office/drawing/2014/main" id="{58B0FD85-4808-47A0-9637-855FA5D3359E}"/>
              </a:ext>
            </a:extLst>
          </p:cNvPr>
          <p:cNvSpPr/>
          <p:nvPr/>
        </p:nvSpPr>
        <p:spPr>
          <a:xfrm>
            <a:off x="1659941" y="4378875"/>
            <a:ext cx="1537301" cy="534897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ics-lo-lib</a:t>
            </a:r>
            <a:endParaRPr lang="pl-PL" dirty="0"/>
          </a:p>
        </p:txBody>
      </p:sp>
      <p:sp>
        <p:nvSpPr>
          <p:cNvPr id="27" name="Schemat blokowy: proces alternatywny 26">
            <a:extLst>
              <a:ext uri="{FF2B5EF4-FFF2-40B4-BE49-F238E27FC236}">
                <a16:creationId xmlns:a16="http://schemas.microsoft.com/office/drawing/2014/main" id="{EAFC56F1-3601-48EA-A8FD-F23B5E0E7EF8}"/>
              </a:ext>
            </a:extLst>
          </p:cNvPr>
          <p:cNvSpPr/>
          <p:nvPr/>
        </p:nvSpPr>
        <p:spPr>
          <a:xfrm>
            <a:off x="4018419" y="4395971"/>
            <a:ext cx="1673596" cy="534898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ics-xdriver-core</a:t>
            </a:r>
            <a:endParaRPr lang="pl-PL" dirty="0"/>
          </a:p>
        </p:txBody>
      </p:sp>
      <p:sp>
        <p:nvSpPr>
          <p:cNvPr id="28" name="Schemat blokowy: proces alternatywny 27">
            <a:extLst>
              <a:ext uri="{FF2B5EF4-FFF2-40B4-BE49-F238E27FC236}">
                <a16:creationId xmlns:a16="http://schemas.microsoft.com/office/drawing/2014/main" id="{2A5052D2-8E32-43EA-BED7-49D64C69FE12}"/>
              </a:ext>
            </a:extLst>
          </p:cNvPr>
          <p:cNvSpPr/>
          <p:nvPr/>
        </p:nvSpPr>
        <p:spPr>
          <a:xfrm>
            <a:off x="6393617" y="4441120"/>
            <a:ext cx="1601809" cy="50612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 err="1"/>
              <a:t>ics-xdriver-lib</a:t>
            </a:r>
            <a:endParaRPr lang="pl-PL" dirty="0"/>
          </a:p>
        </p:txBody>
      </p:sp>
      <p:cxnSp>
        <p:nvCxnSpPr>
          <p:cNvPr id="39" name="Łącznik prosty ze strzałką 38">
            <a:extLst>
              <a:ext uri="{FF2B5EF4-FFF2-40B4-BE49-F238E27FC236}">
                <a16:creationId xmlns:a16="http://schemas.microsoft.com/office/drawing/2014/main" id="{9131716B-3263-473C-8EC5-436E406E3500}"/>
              </a:ext>
            </a:extLst>
          </p:cNvPr>
          <p:cNvCxnSpPr>
            <a:cxnSpLocks/>
          </p:cNvCxnSpPr>
          <p:nvPr/>
        </p:nvCxnSpPr>
        <p:spPr>
          <a:xfrm>
            <a:off x="4856616" y="1844652"/>
            <a:ext cx="0" cy="543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Łącznik prosty ze strzałką 3">
            <a:extLst>
              <a:ext uri="{FF2B5EF4-FFF2-40B4-BE49-F238E27FC236}">
                <a16:creationId xmlns:a16="http://schemas.microsoft.com/office/drawing/2014/main" id="{6CECCAD9-3A04-47CA-AF04-CF34A5C55EF0}"/>
              </a:ext>
            </a:extLst>
          </p:cNvPr>
          <p:cNvCxnSpPr>
            <a:cxnSpLocks/>
          </p:cNvCxnSpPr>
          <p:nvPr/>
        </p:nvCxnSpPr>
        <p:spPr>
          <a:xfrm>
            <a:off x="4845147" y="2884599"/>
            <a:ext cx="9609" cy="437101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Łącznik prosty ze strzałką 5">
            <a:extLst>
              <a:ext uri="{FF2B5EF4-FFF2-40B4-BE49-F238E27FC236}">
                <a16:creationId xmlns:a16="http://schemas.microsoft.com/office/drawing/2014/main" id="{819AD403-BAF8-44CA-82BC-68275E957CFC}"/>
              </a:ext>
            </a:extLst>
          </p:cNvPr>
          <p:cNvCxnSpPr/>
          <p:nvPr/>
        </p:nvCxnSpPr>
        <p:spPr>
          <a:xfrm>
            <a:off x="4935894" y="3843491"/>
            <a:ext cx="2279598" cy="535384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Łącznik prosty ze strzałką 7">
            <a:extLst>
              <a:ext uri="{FF2B5EF4-FFF2-40B4-BE49-F238E27FC236}">
                <a16:creationId xmlns:a16="http://schemas.microsoft.com/office/drawing/2014/main" id="{73B5A5B0-169C-4B40-A09B-B21A2ED0B802}"/>
              </a:ext>
            </a:extLst>
          </p:cNvPr>
          <p:cNvCxnSpPr/>
          <p:nvPr/>
        </p:nvCxnSpPr>
        <p:spPr>
          <a:xfrm flipV="1">
            <a:off x="2435290" y="3843491"/>
            <a:ext cx="2323322" cy="4485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Łącznik prosty ze strzałką 9">
            <a:extLst>
              <a:ext uri="{FF2B5EF4-FFF2-40B4-BE49-F238E27FC236}">
                <a16:creationId xmlns:a16="http://schemas.microsoft.com/office/drawing/2014/main" id="{068D6A9E-0CFC-46D7-A969-A31D02DD0BE0}"/>
              </a:ext>
            </a:extLst>
          </p:cNvPr>
          <p:cNvCxnSpPr/>
          <p:nvPr/>
        </p:nvCxnSpPr>
        <p:spPr>
          <a:xfrm>
            <a:off x="4845147" y="3843491"/>
            <a:ext cx="9609" cy="44859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pole tekstowe 10">
            <a:extLst>
              <a:ext uri="{FF2B5EF4-FFF2-40B4-BE49-F238E27FC236}">
                <a16:creationId xmlns:a16="http://schemas.microsoft.com/office/drawing/2014/main" id="{C0407937-F3F3-4ABC-93E3-2DF9FF34F3C8}"/>
              </a:ext>
            </a:extLst>
          </p:cNvPr>
          <p:cNvSpPr txBox="1"/>
          <p:nvPr/>
        </p:nvSpPr>
        <p:spPr>
          <a:xfrm>
            <a:off x="2491273" y="5024843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/>
              <a:t>Fig. 7 LO IOC </a:t>
            </a:r>
            <a:r>
              <a:rPr lang="pl-PL" sz="1200" i="1" dirty="0" err="1"/>
              <a:t>block</a:t>
            </a:r>
            <a:r>
              <a:rPr lang="pl-PL" sz="1200" i="1" dirty="0"/>
              <a:t> diagram </a:t>
            </a:r>
            <a:r>
              <a:rPr lang="pl-PL" sz="1200" i="1" dirty="0" err="1"/>
              <a:t>structure</a:t>
            </a:r>
            <a:endParaRPr lang="pl-PL" sz="1200" i="1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DDA7BE98-FA27-47F1-B5C4-50CB5AC1AFBF}"/>
              </a:ext>
            </a:extLst>
          </p:cNvPr>
          <p:cNvSpPr txBox="1"/>
          <p:nvPr/>
        </p:nvSpPr>
        <p:spPr>
          <a:xfrm>
            <a:off x="243840" y="5565991"/>
            <a:ext cx="842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10/13</a:t>
            </a:r>
          </a:p>
        </p:txBody>
      </p:sp>
    </p:spTree>
    <p:extLst>
      <p:ext uri="{BB962C8B-B14F-4D97-AF65-F5344CB8AC3E}">
        <p14:creationId xmlns:p14="http://schemas.microsoft.com/office/powerpoint/2010/main" val="2936259632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IPMI Manager –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Overview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192" y="6380063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sp>
        <p:nvSpPr>
          <p:cNvPr id="22" name="CustomShape 2">
            <a:extLst>
              <a:ext uri="{FF2B5EF4-FFF2-40B4-BE49-F238E27FC236}">
                <a16:creationId xmlns:a16="http://schemas.microsoft.com/office/drawing/2014/main" id="{570193E0-1162-4F83-BA91-295C486EB659}"/>
              </a:ext>
            </a:extLst>
          </p:cNvPr>
          <p:cNvSpPr/>
          <p:nvPr/>
        </p:nvSpPr>
        <p:spPr>
          <a:xfrm>
            <a:off x="1476360" y="5316860"/>
            <a:ext cx="8042031" cy="13560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906480" lvl="1" indent="-447480">
              <a:spcBef>
                <a:spcPts val="400"/>
              </a:spcBef>
              <a:buClr>
                <a:srgbClr val="808080"/>
              </a:buClr>
              <a:buFont typeface="Wingdings" charset="2"/>
              <a:buChar char=""/>
            </a:pPr>
            <a:endParaRPr lang="pl-PL" sz="1700" b="0" strike="noStrike" spc="-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91E900DA-09D2-405F-997C-D5D2502E841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1952" y="1236764"/>
            <a:ext cx="3779328" cy="2148129"/>
          </a:xfrm>
          <a:prstGeom prst="rect">
            <a:avLst/>
          </a:prstGeom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EE2068E4-8708-48C3-AAE2-8804854FE97D}"/>
              </a:ext>
            </a:extLst>
          </p:cNvPr>
          <p:cNvSpPr txBox="1"/>
          <p:nvPr/>
        </p:nvSpPr>
        <p:spPr>
          <a:xfrm>
            <a:off x="1175657" y="1410840"/>
            <a:ext cx="377932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Major part of the LLRF system is based on MTCA.4 architecture.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Its control layer bases on IPMI (Intelligent </a:t>
            </a:r>
            <a:r>
              <a:rPr lang="pl-PL" dirty="0"/>
              <a:t>Platform </a:t>
            </a:r>
            <a:r>
              <a:rPr lang="en-GB" dirty="0"/>
              <a:t>Management Interface) protocol.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/>
              <a:t>It </a:t>
            </a:r>
            <a:r>
              <a:rPr lang="en-GB" dirty="0"/>
              <a:t>can be used to</a:t>
            </a:r>
            <a:r>
              <a:rPr lang="pl-PL" dirty="0"/>
              <a:t> </a:t>
            </a:r>
            <a:r>
              <a:rPr lang="en-GB" dirty="0"/>
              <a:t>monitor </a:t>
            </a:r>
            <a:r>
              <a:rPr lang="pl-PL" dirty="0"/>
              <a:t>the</a:t>
            </a:r>
            <a:r>
              <a:rPr lang="en-GB" dirty="0"/>
              <a:t> whole </a:t>
            </a:r>
            <a:r>
              <a:rPr lang="pl-PL" dirty="0"/>
              <a:t>system</a:t>
            </a:r>
            <a:r>
              <a:rPr lang="en-GB" dirty="0"/>
              <a:t> and attached modules.</a:t>
            </a: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IPMI Manager is a scalable software.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Dynamical detection of available modules and generation of PVs</a:t>
            </a:r>
            <a:r>
              <a:rPr lang="pl-PL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 err="1"/>
              <a:t>Uses</a:t>
            </a:r>
            <a:r>
              <a:rPr lang="pl-PL" dirty="0"/>
              <a:t> </a:t>
            </a:r>
            <a:r>
              <a:rPr lang="pl-PL" dirty="0" err="1"/>
              <a:t>OpenIPMI</a:t>
            </a:r>
            <a:r>
              <a:rPr lang="pl-PL" dirty="0"/>
              <a:t> </a:t>
            </a:r>
            <a:r>
              <a:rPr lang="pl-PL" dirty="0" err="1"/>
              <a:t>library</a:t>
            </a:r>
            <a:r>
              <a:rPr lang="pl-PL" dirty="0"/>
              <a:t>.</a:t>
            </a:r>
            <a:endParaRPr lang="en-GB" dirty="0"/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A9975F8-4D6B-4DC4-983C-C1D5DDF1D0F7}"/>
              </a:ext>
            </a:extLst>
          </p:cNvPr>
          <p:cNvSpPr txBox="1"/>
          <p:nvPr/>
        </p:nvSpPr>
        <p:spPr>
          <a:xfrm>
            <a:off x="4494244" y="3468847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/>
              <a:t>Fig. 8 MTCA.4 </a:t>
            </a:r>
            <a:r>
              <a:rPr lang="pl-PL" sz="1200" i="1" dirty="0" err="1"/>
              <a:t>crate</a:t>
            </a:r>
            <a:endParaRPr lang="pl-PL" sz="1200" i="1" dirty="0"/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C92FC4F9-7EED-4A56-B5A4-4F2A9A11A958}"/>
              </a:ext>
            </a:extLst>
          </p:cNvPr>
          <p:cNvSpPr txBox="1"/>
          <p:nvPr/>
        </p:nvSpPr>
        <p:spPr>
          <a:xfrm>
            <a:off x="243840" y="5565991"/>
            <a:ext cx="842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11/13</a:t>
            </a:r>
          </a:p>
        </p:txBody>
      </p:sp>
    </p:spTree>
    <p:extLst>
      <p:ext uri="{BB962C8B-B14F-4D97-AF65-F5344CB8AC3E}">
        <p14:creationId xmlns:p14="http://schemas.microsoft.com/office/powerpoint/2010/main" val="383968602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IPMI Manager – IOC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structure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192" y="6380063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sp>
        <p:nvSpPr>
          <p:cNvPr id="31" name="CustomShape 2">
            <a:extLst>
              <a:ext uri="{FF2B5EF4-FFF2-40B4-BE49-F238E27FC236}">
                <a16:creationId xmlns:a16="http://schemas.microsoft.com/office/drawing/2014/main" id="{69E2B8C0-CC32-4B94-A956-FD19F456D066}"/>
              </a:ext>
            </a:extLst>
          </p:cNvPr>
          <p:cNvSpPr/>
          <p:nvPr/>
        </p:nvSpPr>
        <p:spPr>
          <a:xfrm>
            <a:off x="-826539" y="4358616"/>
            <a:ext cx="8042031" cy="13560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906480" lvl="1" indent="-447480">
              <a:spcBef>
                <a:spcPts val="400"/>
              </a:spcBef>
              <a:buClr>
                <a:srgbClr val="808080"/>
              </a:buClr>
              <a:buFont typeface="Wingdings" charset="2"/>
              <a:buChar char=""/>
            </a:pPr>
            <a:endParaRPr lang="pl-PL" sz="1700" b="0" strike="noStrike" spc="-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22" name="CustomShape 2">
            <a:extLst>
              <a:ext uri="{FF2B5EF4-FFF2-40B4-BE49-F238E27FC236}">
                <a16:creationId xmlns:a16="http://schemas.microsoft.com/office/drawing/2014/main" id="{570193E0-1162-4F83-BA91-295C486EB659}"/>
              </a:ext>
            </a:extLst>
          </p:cNvPr>
          <p:cNvSpPr/>
          <p:nvPr/>
        </p:nvSpPr>
        <p:spPr>
          <a:xfrm>
            <a:off x="1020574" y="4579296"/>
            <a:ext cx="8042031" cy="13560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906480" lvl="1" indent="-447480">
              <a:spcBef>
                <a:spcPts val="400"/>
              </a:spcBef>
              <a:buClr>
                <a:srgbClr val="808080"/>
              </a:buClr>
              <a:buFont typeface="Wingdings" charset="2"/>
              <a:buChar char=""/>
            </a:pPr>
            <a:endParaRPr lang="pl-PL" sz="1700" b="0" strike="noStrike" spc="-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FBADCD72-8FFA-4DD8-98BB-DE60D0B021CE}"/>
              </a:ext>
            </a:extLst>
          </p:cNvPr>
          <p:cNvPicPr>
            <a:picLocks noChangeAspect="1"/>
          </p:cNvPicPr>
          <p:nvPr/>
        </p:nvPicPr>
        <p:blipFill>
          <a:blip r:embed="rId3">
            <a:lum/>
            <a:alphaModFix/>
          </a:blip>
          <a:srcRect/>
          <a:stretch>
            <a:fillRect/>
          </a:stretch>
        </p:blipFill>
        <p:spPr>
          <a:xfrm>
            <a:off x="2482266" y="1631520"/>
            <a:ext cx="4319280" cy="3156514"/>
          </a:xfrm>
          <a:prstGeom prst="rect">
            <a:avLst/>
          </a:prstGeom>
          <a:noFill/>
          <a:ln cap="flat">
            <a:noFill/>
          </a:ln>
        </p:spPr>
      </p:pic>
      <p:sp>
        <p:nvSpPr>
          <p:cNvPr id="4" name="pole tekstowe 3">
            <a:extLst>
              <a:ext uri="{FF2B5EF4-FFF2-40B4-BE49-F238E27FC236}">
                <a16:creationId xmlns:a16="http://schemas.microsoft.com/office/drawing/2014/main" id="{0E888F58-2403-445F-8E1D-B93214576EAF}"/>
              </a:ext>
            </a:extLst>
          </p:cNvPr>
          <p:cNvSpPr txBox="1"/>
          <p:nvPr/>
        </p:nvSpPr>
        <p:spPr>
          <a:xfrm>
            <a:off x="2411268" y="4909505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Fig. </a:t>
            </a:r>
            <a:r>
              <a:rPr lang="pl-PL" sz="1200" i="1" dirty="0"/>
              <a:t>9</a:t>
            </a:r>
            <a:r>
              <a:rPr lang="en-GB" sz="1200" i="1" dirty="0"/>
              <a:t> IPMI IOC structure</a:t>
            </a:r>
          </a:p>
        </p:txBody>
      </p:sp>
      <p:sp>
        <p:nvSpPr>
          <p:cNvPr id="5" name="pole tekstowe 4">
            <a:extLst>
              <a:ext uri="{FF2B5EF4-FFF2-40B4-BE49-F238E27FC236}">
                <a16:creationId xmlns:a16="http://schemas.microsoft.com/office/drawing/2014/main" id="{3E62D5FD-F64C-4792-9FC6-3D0E7BF8D5E8}"/>
              </a:ext>
            </a:extLst>
          </p:cNvPr>
          <p:cNvSpPr txBox="1"/>
          <p:nvPr/>
        </p:nvSpPr>
        <p:spPr>
          <a:xfrm>
            <a:off x="243840" y="5565991"/>
            <a:ext cx="842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12/13</a:t>
            </a:r>
          </a:p>
        </p:txBody>
      </p:sp>
    </p:spTree>
    <p:extLst>
      <p:ext uri="{BB962C8B-B14F-4D97-AF65-F5344CB8AC3E}">
        <p14:creationId xmlns:p14="http://schemas.microsoft.com/office/powerpoint/2010/main" val="8713220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GB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Summary</a:t>
            </a:r>
            <a:endParaRPr lang="en-GB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192" y="6380063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FAAF063-4838-4B6B-90C1-9BB2611F793A}"/>
              </a:ext>
            </a:extLst>
          </p:cNvPr>
          <p:cNvSpPr txBox="1"/>
          <p:nvPr/>
        </p:nvSpPr>
        <p:spPr>
          <a:xfrm>
            <a:off x="1086191" y="1960971"/>
            <a:ext cx="7976413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All the tools are still being developed (looking for bugs, making them more user-friendly</a:t>
            </a:r>
            <a:r>
              <a:rPr lang="pl-PL" dirty="0"/>
              <a:t>).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They have been tested with real devices</a:t>
            </a:r>
            <a:r>
              <a:rPr lang="pl-PL" dirty="0"/>
              <a:t>.</a:t>
            </a:r>
            <a:r>
              <a:rPr lang="en-GB" dirty="0"/>
              <a:t>  </a:t>
            </a: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Those measurements </a:t>
            </a:r>
            <a:r>
              <a:rPr lang="pl-PL" dirty="0"/>
              <a:t>and </a:t>
            </a:r>
            <a:r>
              <a:rPr lang="en-GB" dirty="0"/>
              <a:t>their results were recorded as videos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8DB9B0D4-0932-4BB8-8757-D45B9EC3F9E8}"/>
              </a:ext>
            </a:extLst>
          </p:cNvPr>
          <p:cNvSpPr txBox="1"/>
          <p:nvPr/>
        </p:nvSpPr>
        <p:spPr>
          <a:xfrm>
            <a:off x="243840" y="5565991"/>
            <a:ext cx="8423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13/13</a:t>
            </a:r>
          </a:p>
        </p:txBody>
      </p:sp>
    </p:spTree>
    <p:extLst>
      <p:ext uri="{BB962C8B-B14F-4D97-AF65-F5344CB8AC3E}">
        <p14:creationId xmlns:p14="http://schemas.microsoft.com/office/powerpoint/2010/main" val="2297542989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Agenda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180" y="6378712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09498267-AA2D-48F2-B387-EB3EE1A8DA4E}"/>
              </a:ext>
            </a:extLst>
          </p:cNvPr>
          <p:cNvSpPr txBox="1"/>
          <p:nvPr/>
        </p:nvSpPr>
        <p:spPr>
          <a:xfrm>
            <a:off x="1358537" y="1724297"/>
            <a:ext cx="7326008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European Spallation Source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LLRF control system</a:t>
            </a: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EPICS and E3</a:t>
            </a: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Piezo Driver management and monitoring software</a:t>
            </a: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LO Distribution Tool</a:t>
            </a: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IPMI Manager supporting software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l-PL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B052E4AF-63F4-4B9B-B130-60879B4B13B3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2/13</a:t>
            </a:r>
          </a:p>
        </p:txBody>
      </p:sp>
    </p:spTree>
    <p:extLst>
      <p:ext uri="{BB962C8B-B14F-4D97-AF65-F5344CB8AC3E}">
        <p14:creationId xmlns:p14="http://schemas.microsoft.com/office/powerpoint/2010/main" val="3490910381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European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Spallation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Source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180" y="6378712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pic>
        <p:nvPicPr>
          <p:cNvPr id="6" name="Obraz 5">
            <a:extLst>
              <a:ext uri="{FF2B5EF4-FFF2-40B4-BE49-F238E27FC236}">
                <a16:creationId xmlns:a16="http://schemas.microsoft.com/office/drawing/2014/main" id="{BCCDF97C-E2DF-4ED2-AB04-A5E8C859813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429966" y="1410841"/>
            <a:ext cx="7331480" cy="1529214"/>
          </a:xfrm>
          <a:prstGeom prst="rect">
            <a:avLst/>
          </a:prstGeom>
        </p:spPr>
      </p:pic>
      <p:sp>
        <p:nvSpPr>
          <p:cNvPr id="8" name="pole tekstowe 7">
            <a:extLst>
              <a:ext uri="{FF2B5EF4-FFF2-40B4-BE49-F238E27FC236}">
                <a16:creationId xmlns:a16="http://schemas.microsoft.com/office/drawing/2014/main" id="{A294E309-FE94-478B-8E1E-5ECE98684812}"/>
              </a:ext>
            </a:extLst>
          </p:cNvPr>
          <p:cNvSpPr txBox="1"/>
          <p:nvPr/>
        </p:nvSpPr>
        <p:spPr>
          <a:xfrm>
            <a:off x="2441741" y="2922306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/>
              <a:t>Fig. 1 Block diagram ot </a:t>
            </a:r>
            <a:r>
              <a:rPr lang="en-GB" sz="1200" i="1" dirty="0"/>
              <a:t>the ESS accelerator</a:t>
            </a:r>
          </a:p>
        </p:txBody>
      </p:sp>
      <p:sp>
        <p:nvSpPr>
          <p:cNvPr id="14" name="pole tekstowe 13">
            <a:extLst>
              <a:ext uri="{FF2B5EF4-FFF2-40B4-BE49-F238E27FC236}">
                <a16:creationId xmlns:a16="http://schemas.microsoft.com/office/drawing/2014/main" id="{CF9E0444-0C54-4526-A3FE-AD4EBF06414C}"/>
              </a:ext>
            </a:extLst>
          </p:cNvPr>
          <p:cNvSpPr txBox="1"/>
          <p:nvPr/>
        </p:nvSpPr>
        <p:spPr>
          <a:xfrm>
            <a:off x="1229933" y="3429000"/>
            <a:ext cx="790777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ESS is an accelerator-driven neutron spallation source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It generates protons from the ion source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They are accelerated to suitable energy and driven to target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Protons are accelerated with </a:t>
            </a:r>
            <a:r>
              <a:rPr lang="pl-PL" dirty="0"/>
              <a:t>e</a:t>
            </a:r>
            <a:r>
              <a:rPr lang="en-GB" dirty="0" err="1"/>
              <a:t>nergy</a:t>
            </a:r>
            <a:r>
              <a:rPr lang="en-GB" dirty="0"/>
              <a:t> from Radio Frequency system</a:t>
            </a:r>
            <a:r>
              <a:rPr lang="pl-PL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/>
              <a:t>High </a:t>
            </a:r>
            <a:r>
              <a:rPr lang="en-GB" dirty="0"/>
              <a:t>Beta and Medium Beta sections are composed of 84 and 36 elliptical cavities.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569662A0-D18D-4D75-8F1D-402579AFE078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3/13</a:t>
            </a:r>
          </a:p>
        </p:txBody>
      </p:sp>
    </p:spTree>
    <p:extLst>
      <p:ext uri="{BB962C8B-B14F-4D97-AF65-F5344CB8AC3E}">
        <p14:creationId xmlns:p14="http://schemas.microsoft.com/office/powerpoint/2010/main" val="2208379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en-GB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Low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Level Radio </a:t>
            </a:r>
            <a:r>
              <a:rPr lang="en-GB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Frequency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</a:t>
            </a:r>
            <a:r>
              <a:rPr lang="en-GB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Control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System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180" y="6378712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7778502A-7CD6-43B9-B3DC-F8462749875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036032" y="1410840"/>
            <a:ext cx="5444632" cy="2970563"/>
          </a:xfrm>
          <a:prstGeom prst="rect">
            <a:avLst/>
          </a:prstGeom>
        </p:spPr>
      </p:pic>
      <p:sp>
        <p:nvSpPr>
          <p:cNvPr id="5" name="pole tekstowe 4">
            <a:extLst>
              <a:ext uri="{FF2B5EF4-FFF2-40B4-BE49-F238E27FC236}">
                <a16:creationId xmlns:a16="http://schemas.microsoft.com/office/drawing/2014/main" id="{11053F81-5515-4A92-A3AD-B0BC9B32F03A}"/>
              </a:ext>
            </a:extLst>
          </p:cNvPr>
          <p:cNvSpPr txBox="1"/>
          <p:nvPr/>
        </p:nvSpPr>
        <p:spPr>
          <a:xfrm>
            <a:off x="2313727" y="4465272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Fig. 2 Schematic of the LLRF section</a:t>
            </a:r>
          </a:p>
        </p:txBody>
      </p:sp>
      <p:sp>
        <p:nvSpPr>
          <p:cNvPr id="7" name="pole tekstowe 6">
            <a:extLst>
              <a:ext uri="{FF2B5EF4-FFF2-40B4-BE49-F238E27FC236}">
                <a16:creationId xmlns:a16="http://schemas.microsoft.com/office/drawing/2014/main" id="{84009A94-E977-47BE-AFAC-9CB09081FA56}"/>
              </a:ext>
            </a:extLst>
          </p:cNvPr>
          <p:cNvSpPr txBox="1"/>
          <p:nvPr/>
        </p:nvSpPr>
        <p:spPr>
          <a:xfrm>
            <a:off x="1088180" y="4787438"/>
            <a:ext cx="797744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pl-PL" dirty="0"/>
              <a:t>Control of </a:t>
            </a:r>
            <a:r>
              <a:rPr lang="en-GB" dirty="0"/>
              <a:t>electrical field’s parameters in the superconductive cavities (phase and </a:t>
            </a:r>
            <a:r>
              <a:rPr lang="en-GB" dirty="0" err="1"/>
              <a:t>amplitud</a:t>
            </a:r>
            <a:r>
              <a:rPr lang="pl-PL" dirty="0"/>
              <a:t>e).</a:t>
            </a:r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Compares</a:t>
            </a:r>
            <a:r>
              <a:rPr lang="pl-PL" dirty="0"/>
              <a:t> </a:t>
            </a:r>
            <a:r>
              <a:rPr lang="en-GB" dirty="0"/>
              <a:t>current value against a group of desire</a:t>
            </a:r>
            <a:r>
              <a:rPr lang="pl-PL" dirty="0"/>
              <a:t>d data. </a:t>
            </a:r>
          </a:p>
          <a:p>
            <a:pPr marL="342900" indent="-342900">
              <a:buFont typeface="Wingdings" panose="05000000000000000000" pitchFamily="2" charset="2"/>
              <a:buChar char="Ø"/>
            </a:pPr>
            <a:r>
              <a:rPr lang="en-GB" dirty="0"/>
              <a:t>Uses PI controller</a:t>
            </a:r>
            <a:r>
              <a:rPr lang="pl-PL" dirty="0"/>
              <a:t>.</a:t>
            </a:r>
            <a:endParaRPr lang="en-GB" dirty="0"/>
          </a:p>
          <a:p>
            <a:pPr marL="342900" indent="-342900">
              <a:buFont typeface="Wingdings" panose="05000000000000000000" pitchFamily="2" charset="2"/>
              <a:buChar char="Ø"/>
            </a:pP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CE13FAE9-7BB9-4157-B436-647256FB8EE7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4/13</a:t>
            </a:r>
          </a:p>
        </p:txBody>
      </p:sp>
    </p:spTree>
    <p:extLst>
      <p:ext uri="{BB962C8B-B14F-4D97-AF65-F5344CB8AC3E}">
        <p14:creationId xmlns:p14="http://schemas.microsoft.com/office/powerpoint/2010/main" val="3958632447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EPICS and E3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8180" y="6378712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grpSp>
        <p:nvGrpSpPr>
          <p:cNvPr id="5" name="Grupa 4">
            <a:extLst>
              <a:ext uri="{FF2B5EF4-FFF2-40B4-BE49-F238E27FC236}">
                <a16:creationId xmlns:a16="http://schemas.microsoft.com/office/drawing/2014/main" id="{331AB377-FB85-4383-9DC7-C6A31128734A}"/>
              </a:ext>
            </a:extLst>
          </p:cNvPr>
          <p:cNvGrpSpPr/>
          <p:nvPr/>
        </p:nvGrpSpPr>
        <p:grpSpPr>
          <a:xfrm>
            <a:off x="2509050" y="1410840"/>
            <a:ext cx="4305713" cy="1429250"/>
            <a:chOff x="2616173" y="4017910"/>
            <a:chExt cx="4305713" cy="1429250"/>
          </a:xfrm>
        </p:grpSpPr>
        <p:pic>
          <p:nvPicPr>
            <p:cNvPr id="6" name="Picture 2" descr="EPICS Using the EPICS Logo">
              <a:extLst>
                <a:ext uri="{FF2B5EF4-FFF2-40B4-BE49-F238E27FC236}">
                  <a16:creationId xmlns:a16="http://schemas.microsoft.com/office/drawing/2014/main" id="{98B6D350-1FB6-47CF-9D92-1B7CCD53E65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616173" y="4017910"/>
              <a:ext cx="1582984" cy="142925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pole tekstowe 6">
              <a:extLst>
                <a:ext uri="{FF2B5EF4-FFF2-40B4-BE49-F238E27FC236}">
                  <a16:creationId xmlns:a16="http://schemas.microsoft.com/office/drawing/2014/main" id="{9CA15076-A62C-4154-B67F-115A698CD7BB}"/>
                </a:ext>
              </a:extLst>
            </p:cNvPr>
            <p:cNvSpPr txBox="1"/>
            <p:nvPr/>
          </p:nvSpPr>
          <p:spPr>
            <a:xfrm>
              <a:off x="5978664" y="4231793"/>
              <a:ext cx="943222" cy="75774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pl-PL" sz="4800" dirty="0">
                  <a:solidFill>
                    <a:srgbClr val="0094CA"/>
                  </a:solidFill>
                </a:rPr>
                <a:t>E3</a:t>
              </a:r>
            </a:p>
          </p:txBody>
        </p:sp>
        <p:cxnSp>
          <p:nvCxnSpPr>
            <p:cNvPr id="8" name="Łącznik prosty ze strzałką 7">
              <a:extLst>
                <a:ext uri="{FF2B5EF4-FFF2-40B4-BE49-F238E27FC236}">
                  <a16:creationId xmlns:a16="http://schemas.microsoft.com/office/drawing/2014/main" id="{05D132AA-4084-46C4-B9E5-7B31C10FD93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308866" y="4731322"/>
              <a:ext cx="1651137" cy="1213"/>
            </a:xfrm>
            <a:prstGeom prst="straightConnector1">
              <a:avLst/>
            </a:prstGeom>
            <a:ln w="38100">
              <a:solidFill>
                <a:srgbClr val="0094CA"/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pole tekstowe 3">
            <a:extLst>
              <a:ext uri="{FF2B5EF4-FFF2-40B4-BE49-F238E27FC236}">
                <a16:creationId xmlns:a16="http://schemas.microsoft.com/office/drawing/2014/main" id="{920C084E-1A90-49E6-95E2-9750D031E997}"/>
              </a:ext>
            </a:extLst>
          </p:cNvPr>
          <p:cNvSpPr txBox="1"/>
          <p:nvPr/>
        </p:nvSpPr>
        <p:spPr>
          <a:xfrm>
            <a:off x="2246721" y="2867453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/>
              <a:t>Fig. 3 Logos of EPICS and E3</a:t>
            </a:r>
          </a:p>
        </p:txBody>
      </p:sp>
      <p:sp>
        <p:nvSpPr>
          <p:cNvPr id="10" name="pole tekstowe 9">
            <a:extLst>
              <a:ext uri="{FF2B5EF4-FFF2-40B4-BE49-F238E27FC236}">
                <a16:creationId xmlns:a16="http://schemas.microsoft.com/office/drawing/2014/main" id="{7B6E5B75-CF56-4DE5-8459-14C15BB4038C}"/>
              </a:ext>
            </a:extLst>
          </p:cNvPr>
          <p:cNvSpPr txBox="1"/>
          <p:nvPr/>
        </p:nvSpPr>
        <p:spPr>
          <a:xfrm>
            <a:off x="1088180" y="3230336"/>
            <a:ext cx="7803099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Experimental Physics and Industrial Control System (EPICS) – software toolkit for distributed control system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 err="1"/>
              <a:t>Bases</a:t>
            </a:r>
            <a:r>
              <a:rPr lang="pl-PL" dirty="0"/>
              <a:t> </a:t>
            </a:r>
            <a:r>
              <a:rPr lang="en-GB" dirty="0"/>
              <a:t>on client/server idea</a:t>
            </a:r>
            <a:r>
              <a:rPr lang="pl-PL" dirty="0"/>
              <a:t>.</a:t>
            </a:r>
            <a:r>
              <a:rPr lang="en-GB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Data stored and accessed in Pro</a:t>
            </a:r>
            <a:r>
              <a:rPr lang="pl-PL" dirty="0" err="1"/>
              <a:t>cess</a:t>
            </a:r>
            <a:r>
              <a:rPr lang="en-GB" dirty="0"/>
              <a:t> Variables (PVs)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l-PL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/>
              <a:t>ESS </a:t>
            </a:r>
            <a:r>
              <a:rPr lang="en-GB" dirty="0"/>
              <a:t>EPICS Environment (E3) – environment where EPICS applications are compiled and launched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Helps to keep consistency, easier long term maintenance</a:t>
            </a:r>
            <a:r>
              <a:rPr lang="pl-PL" dirty="0"/>
              <a:t>.</a:t>
            </a:r>
            <a:r>
              <a:rPr lang="en-GB" dirty="0"/>
              <a:t>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Focuses on device integration</a:t>
            </a:r>
            <a:r>
              <a:rPr lang="pl-PL" dirty="0"/>
              <a:t>.</a:t>
            </a:r>
            <a:endParaRPr lang="en-GB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AF07E00-BCBA-4610-8C2E-A0967F76BF07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5/13</a:t>
            </a:r>
          </a:p>
        </p:txBody>
      </p:sp>
    </p:spTree>
    <p:extLst>
      <p:ext uri="{BB962C8B-B14F-4D97-AF65-F5344CB8AC3E}">
        <p14:creationId xmlns:p14="http://schemas.microsoft.com/office/powerpoint/2010/main" val="325668866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IOCs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Architecture and E3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657" y="6383446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pic>
        <p:nvPicPr>
          <p:cNvPr id="4" name="Obraz 3">
            <a:extLst>
              <a:ext uri="{FF2B5EF4-FFF2-40B4-BE49-F238E27FC236}">
                <a16:creationId xmlns:a16="http://schemas.microsoft.com/office/drawing/2014/main" id="{F5D56FCD-E96E-4639-BBFA-4C0AFC279D2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981997" y="1410840"/>
            <a:ext cx="3718715" cy="2609625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855EA168-2792-407B-BE0F-C5F49B23CE2B}"/>
              </a:ext>
            </a:extLst>
          </p:cNvPr>
          <p:cNvSpPr txBox="1"/>
          <p:nvPr/>
        </p:nvSpPr>
        <p:spPr>
          <a:xfrm>
            <a:off x="2295624" y="4064827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1200" i="1" dirty="0"/>
              <a:t>Fig. 4 Standard IOC </a:t>
            </a:r>
            <a:r>
              <a:rPr lang="pl-PL" sz="1200" i="1" dirty="0" err="1"/>
              <a:t>structure</a:t>
            </a:r>
            <a:endParaRPr lang="pl-PL" sz="1200" i="1" dirty="0"/>
          </a:p>
        </p:txBody>
      </p:sp>
      <p:sp>
        <p:nvSpPr>
          <p:cNvPr id="13" name="pole tekstowe 12">
            <a:extLst>
              <a:ext uri="{FF2B5EF4-FFF2-40B4-BE49-F238E27FC236}">
                <a16:creationId xmlns:a16="http://schemas.microsoft.com/office/drawing/2014/main" id="{52596666-F3EA-4C0E-ACD9-E2AE81E13139}"/>
              </a:ext>
            </a:extLst>
          </p:cNvPr>
          <p:cNvSpPr txBox="1"/>
          <p:nvPr/>
        </p:nvSpPr>
        <p:spPr>
          <a:xfrm>
            <a:off x="1087657" y="4488666"/>
            <a:ext cx="797796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EPICS structure is encapsulated into E3 module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IOC uses C++ </a:t>
            </a:r>
            <a:r>
              <a:rPr lang="en-GB" dirty="0" err="1"/>
              <a:t>asyn</a:t>
            </a:r>
            <a:r>
              <a:rPr lang="en-GB" dirty="0"/>
              <a:t> class to communicate with device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 err="1"/>
              <a:t>Asyn</a:t>
            </a:r>
            <a:r>
              <a:rPr lang="en-GB" dirty="0"/>
              <a:t> reads/loads data from/to PVs in database</a:t>
            </a:r>
            <a:r>
              <a:rPr lang="pl-PL" dirty="0"/>
              <a:t>.</a:t>
            </a: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PVs are used by users</a:t>
            </a:r>
            <a:r>
              <a:rPr lang="pl-PL" dirty="0"/>
              <a:t> to set </a:t>
            </a:r>
            <a:r>
              <a:rPr lang="pl-PL" dirty="0" err="1"/>
              <a:t>device</a:t>
            </a:r>
            <a:r>
              <a:rPr lang="pl-PL" dirty="0"/>
              <a:t> </a:t>
            </a:r>
            <a:r>
              <a:rPr lang="pl-PL" dirty="0" err="1"/>
              <a:t>parameters</a:t>
            </a:r>
            <a:r>
              <a:rPr lang="pl-PL" dirty="0"/>
              <a:t>.</a:t>
            </a:r>
            <a:endParaRPr lang="en-GB" dirty="0"/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53BC9A2-9F43-45AD-93A3-ABF4C9D3872E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6/13</a:t>
            </a:r>
          </a:p>
        </p:txBody>
      </p:sp>
    </p:spTree>
    <p:extLst>
      <p:ext uri="{BB962C8B-B14F-4D97-AF65-F5344CB8AC3E}">
        <p14:creationId xmlns:p14="http://schemas.microsoft.com/office/powerpoint/2010/main" val="280157018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Piezo Driver -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Overview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7657" y="6383446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pic>
        <p:nvPicPr>
          <p:cNvPr id="3" name="Obraz 2">
            <a:extLst>
              <a:ext uri="{FF2B5EF4-FFF2-40B4-BE49-F238E27FC236}">
                <a16:creationId xmlns:a16="http://schemas.microsoft.com/office/drawing/2014/main" id="{6BE85EA4-0803-4083-A71C-985981B73E5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885898" y="1410840"/>
            <a:ext cx="5098688" cy="3267612"/>
          </a:xfrm>
          <a:prstGeom prst="rect">
            <a:avLst/>
          </a:prstGeom>
        </p:spPr>
      </p:pic>
      <p:sp>
        <p:nvSpPr>
          <p:cNvPr id="6" name="pole tekstowe 5">
            <a:extLst>
              <a:ext uri="{FF2B5EF4-FFF2-40B4-BE49-F238E27FC236}">
                <a16:creationId xmlns:a16="http://schemas.microsoft.com/office/drawing/2014/main" id="{00D03F34-94E6-4312-86A0-093AF68A3721}"/>
              </a:ext>
            </a:extLst>
          </p:cNvPr>
          <p:cNvSpPr txBox="1"/>
          <p:nvPr/>
        </p:nvSpPr>
        <p:spPr>
          <a:xfrm>
            <a:off x="4169894" y="4813099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Fig. 5 Piezo control system of the ESS accelerator</a:t>
            </a:r>
          </a:p>
        </p:txBody>
      </p:sp>
      <p:sp>
        <p:nvSpPr>
          <p:cNvPr id="8" name="pole tekstowe 7">
            <a:extLst>
              <a:ext uri="{FF2B5EF4-FFF2-40B4-BE49-F238E27FC236}">
                <a16:creationId xmlns:a16="http://schemas.microsoft.com/office/drawing/2014/main" id="{B4F97698-4EFB-4EAE-AD9D-15BB5F06B639}"/>
              </a:ext>
            </a:extLst>
          </p:cNvPr>
          <p:cNvSpPr txBox="1"/>
          <p:nvPr/>
        </p:nvSpPr>
        <p:spPr>
          <a:xfrm>
            <a:off x="1087657" y="1506583"/>
            <a:ext cx="2639612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Piezo elements are used for fast compensation of detuning.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Detuning can be caused by the Lorentz force, microphonics.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Designed as Rear Transition Module (RTM)</a:t>
            </a:r>
            <a:r>
              <a:rPr lang="pl-PL" dirty="0"/>
              <a:t>, MicroTCA.4 standard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pl-PL" dirty="0" err="1"/>
              <a:t>Bases</a:t>
            </a:r>
            <a:r>
              <a:rPr lang="pl-PL" dirty="0"/>
              <a:t> on FPGA </a:t>
            </a:r>
            <a:r>
              <a:rPr lang="pl-PL" dirty="0" err="1"/>
              <a:t>board</a:t>
            </a:r>
            <a:r>
              <a:rPr lang="pl-PL" dirty="0"/>
              <a:t>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pl-PL" dirty="0"/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EE6D77EB-6C17-47BE-ABFB-E920FF5BEF4E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7/13</a:t>
            </a:r>
          </a:p>
        </p:txBody>
      </p:sp>
    </p:spTree>
    <p:extLst>
      <p:ext uri="{BB962C8B-B14F-4D97-AF65-F5344CB8AC3E}">
        <p14:creationId xmlns:p14="http://schemas.microsoft.com/office/powerpoint/2010/main" val="774095634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Piezo Driver – IOC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structure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192" y="6380063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sp>
        <p:nvSpPr>
          <p:cNvPr id="32" name="Schemat blokowy: proces alternatywny 31">
            <a:extLst>
              <a:ext uri="{FF2B5EF4-FFF2-40B4-BE49-F238E27FC236}">
                <a16:creationId xmlns:a16="http://schemas.microsoft.com/office/drawing/2014/main" id="{74887628-63CD-4BF4-AE33-6C0C2890DDCC}"/>
              </a:ext>
            </a:extLst>
          </p:cNvPr>
          <p:cNvSpPr/>
          <p:nvPr/>
        </p:nvSpPr>
        <p:spPr>
          <a:xfrm>
            <a:off x="2650153" y="1420684"/>
            <a:ext cx="4547471" cy="76509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b="1" dirty="0"/>
              <a:t>e3-PiezoDriver</a:t>
            </a:r>
          </a:p>
          <a:p>
            <a:pPr algn="ctr"/>
            <a:r>
              <a:rPr lang="pl-PL" sz="1600" dirty="0"/>
              <a:t>(e3-iocStats, e3-autosave, e3-recsync)</a:t>
            </a:r>
          </a:p>
        </p:txBody>
      </p:sp>
      <p:sp>
        <p:nvSpPr>
          <p:cNvPr id="33" name="Schemat blokowy: proces alternatywny 32">
            <a:extLst>
              <a:ext uri="{FF2B5EF4-FFF2-40B4-BE49-F238E27FC236}">
                <a16:creationId xmlns:a16="http://schemas.microsoft.com/office/drawing/2014/main" id="{1352A36E-755B-4DD5-99C1-F0424C3A77DA}"/>
              </a:ext>
            </a:extLst>
          </p:cNvPr>
          <p:cNvSpPr/>
          <p:nvPr/>
        </p:nvSpPr>
        <p:spPr>
          <a:xfrm>
            <a:off x="3778898" y="2780070"/>
            <a:ext cx="2419652" cy="67407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/>
              <a:t>AcutatorsConfiguration.db</a:t>
            </a:r>
            <a:endParaRPr lang="pl-PL" sz="1600" dirty="0"/>
          </a:p>
        </p:txBody>
      </p:sp>
      <p:sp>
        <p:nvSpPr>
          <p:cNvPr id="34" name="Schemat blokowy: proces alternatywny 33">
            <a:extLst>
              <a:ext uri="{FF2B5EF4-FFF2-40B4-BE49-F238E27FC236}">
                <a16:creationId xmlns:a16="http://schemas.microsoft.com/office/drawing/2014/main" id="{A5BDBCD4-4383-4AF2-B237-A06A3A716774}"/>
              </a:ext>
            </a:extLst>
          </p:cNvPr>
          <p:cNvSpPr/>
          <p:nvPr/>
        </p:nvSpPr>
        <p:spPr>
          <a:xfrm>
            <a:off x="4009005" y="3968523"/>
            <a:ext cx="1866123" cy="445002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/>
              <a:t>asyn</a:t>
            </a:r>
            <a:r>
              <a:rPr lang="pl-PL" sz="1600" dirty="0"/>
              <a:t> driver</a:t>
            </a:r>
          </a:p>
        </p:txBody>
      </p:sp>
      <p:sp>
        <p:nvSpPr>
          <p:cNvPr id="35" name="Schemat blokowy: proces alternatywny 34">
            <a:extLst>
              <a:ext uri="{FF2B5EF4-FFF2-40B4-BE49-F238E27FC236}">
                <a16:creationId xmlns:a16="http://schemas.microsoft.com/office/drawing/2014/main" id="{FF0D920E-A6A1-4AE7-B593-19CC06C509BB}"/>
              </a:ext>
            </a:extLst>
          </p:cNvPr>
          <p:cNvSpPr/>
          <p:nvPr/>
        </p:nvSpPr>
        <p:spPr>
          <a:xfrm>
            <a:off x="1763744" y="5023063"/>
            <a:ext cx="1537301" cy="388436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/>
              <a:t>ics-pcd-lib</a:t>
            </a:r>
            <a:endParaRPr lang="pl-PL" sz="1600" dirty="0"/>
          </a:p>
        </p:txBody>
      </p:sp>
      <p:sp>
        <p:nvSpPr>
          <p:cNvPr id="36" name="Schemat blokowy: proces alternatywny 35">
            <a:extLst>
              <a:ext uri="{FF2B5EF4-FFF2-40B4-BE49-F238E27FC236}">
                <a16:creationId xmlns:a16="http://schemas.microsoft.com/office/drawing/2014/main" id="{B85BDBB2-C3E0-40C0-BF00-CEB2C2FA4A15}"/>
              </a:ext>
            </a:extLst>
          </p:cNvPr>
          <p:cNvSpPr/>
          <p:nvPr/>
        </p:nvSpPr>
        <p:spPr>
          <a:xfrm>
            <a:off x="4122222" y="5040158"/>
            <a:ext cx="1673596" cy="40073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/>
              <a:t>ics-xdriver-core</a:t>
            </a:r>
            <a:endParaRPr lang="pl-PL" sz="1600" dirty="0"/>
          </a:p>
        </p:txBody>
      </p:sp>
      <p:sp>
        <p:nvSpPr>
          <p:cNvPr id="37" name="Schemat blokowy: proces alternatywny 36">
            <a:extLst>
              <a:ext uri="{FF2B5EF4-FFF2-40B4-BE49-F238E27FC236}">
                <a16:creationId xmlns:a16="http://schemas.microsoft.com/office/drawing/2014/main" id="{47FD046F-9C10-4840-B36E-B7168C502FF4}"/>
              </a:ext>
            </a:extLst>
          </p:cNvPr>
          <p:cNvSpPr/>
          <p:nvPr/>
        </p:nvSpPr>
        <p:spPr>
          <a:xfrm>
            <a:off x="6497420" y="5057314"/>
            <a:ext cx="1601809" cy="400733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/>
              <a:t>ics-xdriver-lib</a:t>
            </a:r>
            <a:endParaRPr lang="pl-PL" sz="1600" dirty="0"/>
          </a:p>
        </p:txBody>
      </p:sp>
      <p:cxnSp>
        <p:nvCxnSpPr>
          <p:cNvPr id="41" name="Łącznik prosty ze strzałką 40">
            <a:extLst>
              <a:ext uri="{FF2B5EF4-FFF2-40B4-BE49-F238E27FC236}">
                <a16:creationId xmlns:a16="http://schemas.microsoft.com/office/drawing/2014/main" id="{155B3A21-FD92-4911-AD83-94160CC98880}"/>
              </a:ext>
            </a:extLst>
          </p:cNvPr>
          <p:cNvCxnSpPr>
            <a:cxnSpLocks/>
          </p:cNvCxnSpPr>
          <p:nvPr/>
        </p:nvCxnSpPr>
        <p:spPr>
          <a:xfrm>
            <a:off x="4960419" y="2236918"/>
            <a:ext cx="0" cy="54315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Schemat blokowy: proces alternatywny 42">
            <a:extLst>
              <a:ext uri="{FF2B5EF4-FFF2-40B4-BE49-F238E27FC236}">
                <a16:creationId xmlns:a16="http://schemas.microsoft.com/office/drawing/2014/main" id="{C98ADE47-0502-429C-9672-8B935B218F3B}"/>
              </a:ext>
            </a:extLst>
          </p:cNvPr>
          <p:cNvSpPr/>
          <p:nvPr/>
        </p:nvSpPr>
        <p:spPr>
          <a:xfrm>
            <a:off x="6287237" y="2780070"/>
            <a:ext cx="2351980" cy="67407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/>
              <a:t>DebugConfiguration.db</a:t>
            </a:r>
            <a:endParaRPr lang="pl-PL" sz="1600" dirty="0"/>
          </a:p>
        </p:txBody>
      </p:sp>
      <p:sp>
        <p:nvSpPr>
          <p:cNvPr id="44" name="Schemat blokowy: proces alternatywny 43">
            <a:extLst>
              <a:ext uri="{FF2B5EF4-FFF2-40B4-BE49-F238E27FC236}">
                <a16:creationId xmlns:a16="http://schemas.microsoft.com/office/drawing/2014/main" id="{645032A4-86D2-45E0-934D-851E31346AB4}"/>
              </a:ext>
            </a:extLst>
          </p:cNvPr>
          <p:cNvSpPr/>
          <p:nvPr/>
        </p:nvSpPr>
        <p:spPr>
          <a:xfrm>
            <a:off x="1320299" y="2752048"/>
            <a:ext cx="2386088" cy="674074"/>
          </a:xfrm>
          <a:prstGeom prst="flowChartAlternateProces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sz="1600" dirty="0" err="1"/>
              <a:t>SensorConfiguration.db</a:t>
            </a:r>
            <a:endParaRPr lang="pl-PL" sz="1600" dirty="0"/>
          </a:p>
        </p:txBody>
      </p:sp>
      <p:cxnSp>
        <p:nvCxnSpPr>
          <p:cNvPr id="47" name="Łącznik prosty ze strzałką 46">
            <a:extLst>
              <a:ext uri="{FF2B5EF4-FFF2-40B4-BE49-F238E27FC236}">
                <a16:creationId xmlns:a16="http://schemas.microsoft.com/office/drawing/2014/main" id="{C5C39F9B-1C55-459D-8A55-A70E08680F6A}"/>
              </a:ext>
            </a:extLst>
          </p:cNvPr>
          <p:cNvCxnSpPr>
            <a:cxnSpLocks/>
          </p:cNvCxnSpPr>
          <p:nvPr/>
        </p:nvCxnSpPr>
        <p:spPr>
          <a:xfrm>
            <a:off x="5033204" y="2265691"/>
            <a:ext cx="2273837" cy="43446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Łącznik prosty ze strzałką 47">
            <a:extLst>
              <a:ext uri="{FF2B5EF4-FFF2-40B4-BE49-F238E27FC236}">
                <a16:creationId xmlns:a16="http://schemas.microsoft.com/office/drawing/2014/main" id="{C7FB3955-645F-418E-907E-D804B629DA08}"/>
              </a:ext>
            </a:extLst>
          </p:cNvPr>
          <p:cNvCxnSpPr>
            <a:cxnSpLocks/>
          </p:cNvCxnSpPr>
          <p:nvPr/>
        </p:nvCxnSpPr>
        <p:spPr>
          <a:xfrm flipH="1">
            <a:off x="2532395" y="2277431"/>
            <a:ext cx="2351980" cy="42272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9" name="Łącznik prosty ze strzałką 48">
            <a:extLst>
              <a:ext uri="{FF2B5EF4-FFF2-40B4-BE49-F238E27FC236}">
                <a16:creationId xmlns:a16="http://schemas.microsoft.com/office/drawing/2014/main" id="{BE83145C-3FE1-45C2-833B-20F9CABB2F32}"/>
              </a:ext>
            </a:extLst>
          </p:cNvPr>
          <p:cNvCxnSpPr>
            <a:cxnSpLocks/>
          </p:cNvCxnSpPr>
          <p:nvPr/>
        </p:nvCxnSpPr>
        <p:spPr>
          <a:xfrm flipV="1">
            <a:off x="5178748" y="3516390"/>
            <a:ext cx="2198464" cy="4066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Łącznik prosty ze strzałką 53">
            <a:extLst>
              <a:ext uri="{FF2B5EF4-FFF2-40B4-BE49-F238E27FC236}">
                <a16:creationId xmlns:a16="http://schemas.microsoft.com/office/drawing/2014/main" id="{6CFCC6EA-4217-4078-8709-E0A36C88F176}"/>
              </a:ext>
            </a:extLst>
          </p:cNvPr>
          <p:cNvCxnSpPr>
            <a:cxnSpLocks/>
          </p:cNvCxnSpPr>
          <p:nvPr/>
        </p:nvCxnSpPr>
        <p:spPr>
          <a:xfrm flipV="1">
            <a:off x="4970062" y="3472806"/>
            <a:ext cx="0" cy="4450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Łącznik prosty ze strzałką 56">
            <a:extLst>
              <a:ext uri="{FF2B5EF4-FFF2-40B4-BE49-F238E27FC236}">
                <a16:creationId xmlns:a16="http://schemas.microsoft.com/office/drawing/2014/main" id="{492E94DD-C9B0-4938-97DE-A380A9DC794B}"/>
              </a:ext>
            </a:extLst>
          </p:cNvPr>
          <p:cNvCxnSpPr>
            <a:cxnSpLocks/>
          </p:cNvCxnSpPr>
          <p:nvPr/>
        </p:nvCxnSpPr>
        <p:spPr>
          <a:xfrm>
            <a:off x="2532394" y="3506035"/>
            <a:ext cx="2228983" cy="41177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Łącznik prosty ze strzałką 59">
            <a:extLst>
              <a:ext uri="{FF2B5EF4-FFF2-40B4-BE49-F238E27FC236}">
                <a16:creationId xmlns:a16="http://schemas.microsoft.com/office/drawing/2014/main" id="{19B59027-787D-443D-91CB-196AF3267363}"/>
              </a:ext>
            </a:extLst>
          </p:cNvPr>
          <p:cNvCxnSpPr>
            <a:cxnSpLocks/>
          </p:cNvCxnSpPr>
          <p:nvPr/>
        </p:nvCxnSpPr>
        <p:spPr>
          <a:xfrm>
            <a:off x="5033204" y="4489700"/>
            <a:ext cx="2273837" cy="500383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Łącznik prosty ze strzałką 62">
            <a:extLst>
              <a:ext uri="{FF2B5EF4-FFF2-40B4-BE49-F238E27FC236}">
                <a16:creationId xmlns:a16="http://schemas.microsoft.com/office/drawing/2014/main" id="{AD6E3176-7883-4206-B7CC-D952B4806E97}"/>
              </a:ext>
            </a:extLst>
          </p:cNvPr>
          <p:cNvCxnSpPr>
            <a:cxnSpLocks/>
          </p:cNvCxnSpPr>
          <p:nvPr/>
        </p:nvCxnSpPr>
        <p:spPr>
          <a:xfrm flipV="1">
            <a:off x="4973171" y="4502278"/>
            <a:ext cx="0" cy="445002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Łącznik prosty ze strzałką 63">
            <a:extLst>
              <a:ext uri="{FF2B5EF4-FFF2-40B4-BE49-F238E27FC236}">
                <a16:creationId xmlns:a16="http://schemas.microsoft.com/office/drawing/2014/main" id="{2BE54D66-0DFB-4255-B638-C0B53D50FFC3}"/>
              </a:ext>
            </a:extLst>
          </p:cNvPr>
          <p:cNvCxnSpPr>
            <a:cxnSpLocks/>
          </p:cNvCxnSpPr>
          <p:nvPr/>
        </p:nvCxnSpPr>
        <p:spPr>
          <a:xfrm flipV="1">
            <a:off x="2551932" y="4487441"/>
            <a:ext cx="2371956" cy="459840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pole tekstowe 66">
            <a:extLst>
              <a:ext uri="{FF2B5EF4-FFF2-40B4-BE49-F238E27FC236}">
                <a16:creationId xmlns:a16="http://schemas.microsoft.com/office/drawing/2014/main" id="{E84329E6-84D6-4387-BF0C-716899488FC2}"/>
              </a:ext>
            </a:extLst>
          </p:cNvPr>
          <p:cNvSpPr txBox="1"/>
          <p:nvPr/>
        </p:nvSpPr>
        <p:spPr>
          <a:xfrm>
            <a:off x="2532394" y="5604085"/>
            <a:ext cx="488924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1200" i="1" dirty="0"/>
              <a:t>Fig. 6 Piezo Driver IOC block diagram structure</a:t>
            </a: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9E8B9604-51A2-418D-91A7-C5B8EFFF902A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8/13</a:t>
            </a:r>
          </a:p>
        </p:txBody>
      </p:sp>
    </p:spTree>
    <p:extLst>
      <p:ext uri="{BB962C8B-B14F-4D97-AF65-F5344CB8AC3E}">
        <p14:creationId xmlns:p14="http://schemas.microsoft.com/office/powerpoint/2010/main" val="3328606338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CustomShape 1"/>
          <p:cNvSpPr/>
          <p:nvPr/>
        </p:nvSpPr>
        <p:spPr>
          <a:xfrm>
            <a:off x="1476360" y="404640"/>
            <a:ext cx="7414920" cy="1006200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 anchor="ctr"/>
          <a:lstStyle/>
          <a:p>
            <a:pPr>
              <a:lnSpc>
                <a:spcPct val="100000"/>
              </a:lnSpc>
            </a:pP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LO Distribution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Tool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– </a:t>
            </a:r>
            <a:r>
              <a:rPr lang="pl-PL" sz="3600" b="0" strike="noStrike" spc="-1" dirty="0" err="1">
                <a:solidFill>
                  <a:srgbClr val="781E19"/>
                </a:solidFill>
                <a:latin typeface="Arial"/>
                <a:ea typeface="ＭＳ Ｐゴシック"/>
              </a:rPr>
              <a:t>Overview</a:t>
            </a:r>
            <a:r>
              <a:rPr lang="pl-PL" sz="3600" b="0" strike="noStrike" spc="-1" dirty="0">
                <a:solidFill>
                  <a:srgbClr val="781E19"/>
                </a:solidFill>
                <a:latin typeface="Arial"/>
                <a:ea typeface="ＭＳ Ｐゴシック"/>
              </a:rPr>
              <a:t> </a:t>
            </a:r>
            <a:endParaRPr lang="en-US" sz="3600" b="0" strike="noStrike" spc="-1" dirty="0">
              <a:latin typeface="Arial"/>
            </a:endParaRPr>
          </a:p>
        </p:txBody>
      </p:sp>
      <p:sp>
        <p:nvSpPr>
          <p:cNvPr id="2" name="Rectangle 23">
            <a:extLst>
              <a:ext uri="{FF2B5EF4-FFF2-40B4-BE49-F238E27FC236}">
                <a16:creationId xmlns:a16="http://schemas.microsoft.com/office/drawing/2014/main" id="{6FB9EEB6-B6A9-4D24-B9B6-2B33BF1C3844}"/>
              </a:ext>
            </a:extLst>
          </p:cNvPr>
          <p:cNvSpPr>
            <a:spLocks noChangeArrowheads="1"/>
          </p:cNvSpPr>
          <p:nvPr/>
        </p:nvSpPr>
        <p:spPr bwMode="auto">
          <a:xfrm>
            <a:off x="1086192" y="6380063"/>
            <a:ext cx="7596365" cy="3077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/>
            <a:r>
              <a:rPr lang="en-US" sz="1400" i="1" dirty="0">
                <a:latin typeface="+mj-lt"/>
              </a:rPr>
              <a:t>22</a:t>
            </a:r>
            <a:r>
              <a:rPr lang="en-US" sz="1400" i="1" baseline="30000" dirty="0">
                <a:latin typeface="+mj-lt"/>
              </a:rPr>
              <a:t>nd</a:t>
            </a:r>
            <a:r>
              <a:rPr lang="en-US" sz="1400" i="1" dirty="0">
                <a:latin typeface="+mj-lt"/>
              </a:rPr>
              <a:t> </a:t>
            </a:r>
            <a:r>
              <a:rPr lang="pl-PL" sz="1400" i="1" dirty="0">
                <a:latin typeface="+mj-lt"/>
              </a:rPr>
              <a:t>Virtual I</a:t>
            </a:r>
            <a:r>
              <a:rPr lang="en-US" sz="1400" i="1" dirty="0">
                <a:latin typeface="+mj-lt"/>
              </a:rPr>
              <a:t>EEE Real Time Conference</a:t>
            </a:r>
            <a:r>
              <a:rPr lang="pl-PL" sz="1400" i="1" dirty="0">
                <a:latin typeface="+mj-lt"/>
              </a:rPr>
              <a:t> – </a:t>
            </a:r>
            <a:r>
              <a:rPr lang="pl-PL" sz="1400" i="1" dirty="0" err="1">
                <a:latin typeface="+mj-lt"/>
              </a:rPr>
              <a:t>October</a:t>
            </a:r>
            <a:r>
              <a:rPr lang="pl-PL" sz="1400" i="1" dirty="0">
                <a:latin typeface="+mj-lt"/>
              </a:rPr>
              <a:t> 2020</a:t>
            </a:r>
            <a:endParaRPr lang="vi-VN" sz="1400" i="1" dirty="0">
              <a:latin typeface="+mj-lt"/>
            </a:endParaRPr>
          </a:p>
        </p:txBody>
      </p:sp>
      <p:sp>
        <p:nvSpPr>
          <p:cNvPr id="31" name="CustomShape 2">
            <a:extLst>
              <a:ext uri="{FF2B5EF4-FFF2-40B4-BE49-F238E27FC236}">
                <a16:creationId xmlns:a16="http://schemas.microsoft.com/office/drawing/2014/main" id="{69E2B8C0-CC32-4B94-A956-FD19F456D066}"/>
              </a:ext>
            </a:extLst>
          </p:cNvPr>
          <p:cNvSpPr/>
          <p:nvPr/>
        </p:nvSpPr>
        <p:spPr>
          <a:xfrm>
            <a:off x="-826539" y="4358616"/>
            <a:ext cx="8042031" cy="1356035"/>
          </a:xfrm>
          <a:prstGeom prst="rect">
            <a:avLst/>
          </a:prstGeom>
          <a:noFill/>
          <a:ln>
            <a:noFill/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/>
        </p:style>
        <p:txBody>
          <a:bodyPr lIns="90000" tIns="45000" rIns="90000" bIns="45000"/>
          <a:lstStyle/>
          <a:p>
            <a:pPr marL="906480" lvl="1" indent="-447480">
              <a:spcBef>
                <a:spcPts val="400"/>
              </a:spcBef>
              <a:buClr>
                <a:srgbClr val="808080"/>
              </a:buClr>
              <a:buFont typeface="Wingdings" charset="2"/>
              <a:buChar char=""/>
            </a:pPr>
            <a:endParaRPr lang="pl-PL" sz="1700" b="0" strike="noStrike" spc="-1" dirty="0">
              <a:solidFill>
                <a:srgbClr val="000000"/>
              </a:solidFill>
              <a:latin typeface="Arial"/>
              <a:ea typeface="ＭＳ Ｐゴシック"/>
            </a:endParaRPr>
          </a:p>
        </p:txBody>
      </p:sp>
      <p:sp>
        <p:nvSpPr>
          <p:cNvPr id="3" name="pole tekstowe 2">
            <a:extLst>
              <a:ext uri="{FF2B5EF4-FFF2-40B4-BE49-F238E27FC236}">
                <a16:creationId xmlns:a16="http://schemas.microsoft.com/office/drawing/2014/main" id="{0EEE80D9-35A6-4FC1-997F-280911D8A1C5}"/>
              </a:ext>
            </a:extLst>
          </p:cNvPr>
          <p:cNvSpPr txBox="1"/>
          <p:nvPr/>
        </p:nvSpPr>
        <p:spPr>
          <a:xfrm>
            <a:off x="1262743" y="1489166"/>
            <a:ext cx="7489371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LLRF control system needs to master phase reference clock and propagate system clock.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Local Oscillator (LO) RTM device is responsible for the generation of</a:t>
            </a:r>
            <a:r>
              <a:rPr lang="pl-PL" dirty="0"/>
              <a:t> the</a:t>
            </a:r>
            <a:r>
              <a:rPr lang="en-GB" dirty="0"/>
              <a:t> local oscillator signal.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It is used for RF down-conversion.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en-GB" dirty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The device was implemented as RTM module in MTCA.4 standard.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dirty="0"/>
              <a:t>Uses same drivers as Piezo Driver.</a:t>
            </a:r>
          </a:p>
        </p:txBody>
      </p:sp>
      <p:sp>
        <p:nvSpPr>
          <p:cNvPr id="4" name="pole tekstowe 3">
            <a:extLst>
              <a:ext uri="{FF2B5EF4-FFF2-40B4-BE49-F238E27FC236}">
                <a16:creationId xmlns:a16="http://schemas.microsoft.com/office/drawing/2014/main" id="{4DC53C2B-8468-46F8-AF08-A741B1A9A1C3}"/>
              </a:ext>
            </a:extLst>
          </p:cNvPr>
          <p:cNvSpPr txBox="1"/>
          <p:nvPr/>
        </p:nvSpPr>
        <p:spPr>
          <a:xfrm>
            <a:off x="243840" y="5565991"/>
            <a:ext cx="68797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9/13</a:t>
            </a:r>
          </a:p>
        </p:txBody>
      </p:sp>
    </p:spTree>
    <p:extLst>
      <p:ext uri="{BB962C8B-B14F-4D97-AF65-F5344CB8AC3E}">
        <p14:creationId xmlns:p14="http://schemas.microsoft.com/office/powerpoint/2010/main" val="3617429393"/>
      </p:ext>
    </p:extLst>
  </p:cSld>
  <p:clrMapOvr>
    <a:masterClrMapping/>
  </p:clrMapOvr>
  <p:timing>
    <p:tnLst>
      <p:par>
        <p:cTn id="1" dur="indefinite" restart="never" nodeType="tmRoot">
          <p:childTnLst>
            <p:seq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DMCS_EN.thmx</Template>
  <TotalTime>11053</TotalTime>
  <Words>739</Words>
  <Application>Microsoft Office PowerPoint</Application>
  <PresentationFormat>Pokaz na ekranie (4:3)</PresentationFormat>
  <Paragraphs>134</Paragraphs>
  <Slides>13</Slides>
  <Notes>13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13</vt:i4>
      </vt:variant>
    </vt:vector>
  </HeadingPairs>
  <TitlesOfParts>
    <vt:vector size="18" baseType="lpstr">
      <vt:lpstr>Arial</vt:lpstr>
      <vt:lpstr>Symbol</vt:lpstr>
      <vt:lpstr>Times New Roman</vt:lpstr>
      <vt:lpstr>Wingdings</vt:lpstr>
      <vt:lpstr>Office Theme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  <vt:lpstr>Prezentacja programu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Michał Wojtera</dc:creator>
  <dc:description/>
  <cp:lastModifiedBy>Paweł Kłys</cp:lastModifiedBy>
  <cp:revision>196</cp:revision>
  <cp:lastPrinted>2019-03-22T18:37:03Z</cp:lastPrinted>
  <dcterms:created xsi:type="dcterms:W3CDTF">2011-05-24T10:46:42Z</dcterms:created>
  <dcterms:modified xsi:type="dcterms:W3CDTF">2020-10-11T14:45:19Z</dcterms:modified>
  <dc:language>en-US</dc:languag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15.0000</vt:lpwstr>
  </property>
  <property fmtid="{D5CDD505-2E9C-101B-9397-08002B2CF9AE}" pid="3" name="HiddenSlides">
    <vt:i4>0</vt:i4>
  </property>
  <property fmtid="{D5CDD505-2E9C-101B-9397-08002B2CF9AE}" pid="4" name="HyperlinksChanged">
    <vt:bool>false</vt:bool>
  </property>
  <property fmtid="{D5CDD505-2E9C-101B-9397-08002B2CF9AE}" pid="5" name="LinksUpToDate">
    <vt:bool>false</vt:bool>
  </property>
  <property fmtid="{D5CDD505-2E9C-101B-9397-08002B2CF9AE}" pid="6" name="MMClips">
    <vt:i4>0</vt:i4>
  </property>
  <property fmtid="{D5CDD505-2E9C-101B-9397-08002B2CF9AE}" pid="7" name="Notes">
    <vt:i4>21</vt:i4>
  </property>
  <property fmtid="{D5CDD505-2E9C-101B-9397-08002B2CF9AE}" pid="8" name="PresentationFormat">
    <vt:lpwstr>On-screen Show (4:3)</vt:lpwstr>
  </property>
  <property fmtid="{D5CDD505-2E9C-101B-9397-08002B2CF9AE}" pid="9" name="ScaleCrop">
    <vt:bool>false</vt:bool>
  </property>
  <property fmtid="{D5CDD505-2E9C-101B-9397-08002B2CF9AE}" pid="10" name="ShareDoc">
    <vt:bool>false</vt:bool>
  </property>
  <property fmtid="{D5CDD505-2E9C-101B-9397-08002B2CF9AE}" pid="11" name="Slides">
    <vt:i4>21</vt:i4>
  </property>
</Properties>
</file>