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79" r:id="rId3"/>
    <p:sldId id="259" r:id="rId4"/>
    <p:sldId id="257" r:id="rId5"/>
    <p:sldId id="260" r:id="rId6"/>
    <p:sldId id="258" r:id="rId7"/>
    <p:sldId id="262" r:id="rId8"/>
    <p:sldId id="263" r:id="rId9"/>
    <p:sldId id="271" r:id="rId10"/>
    <p:sldId id="273" r:id="rId11"/>
    <p:sldId id="272" r:id="rId12"/>
    <p:sldId id="274" r:id="rId13"/>
    <p:sldId id="280" r:id="rId14"/>
    <p:sldId id="264" r:id="rId15"/>
    <p:sldId id="267" r:id="rId16"/>
    <p:sldId id="269" r:id="rId17"/>
    <p:sldId id="270" r:id="rId18"/>
    <p:sldId id="281" r:id="rId19"/>
    <p:sldId id="278" r:id="rId20"/>
    <p:sldId id="282" r:id="rId21"/>
    <p:sldId id="27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resultats\decompression_576_channels_seq_1000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resultats\decompression_576_channels_seq_10000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noProof="0" dirty="0" smtClean="0"/>
              <a:t>Pedestals for board[5</a:t>
            </a:r>
            <a:r>
              <a:rPr lang="en-US" noProof="0" dirty="0"/>
              <a:t>]</a:t>
            </a:r>
            <a:r>
              <a:rPr lang="en-US" baseline="0" noProof="0" dirty="0"/>
              <a:t> </a:t>
            </a:r>
            <a:r>
              <a:rPr lang="en-US" baseline="0" noProof="0" dirty="0" smtClean="0"/>
              <a:t>Raw Data vs Compressed Data </a:t>
            </a:r>
            <a:endParaRPr lang="en-US" noProof="0" dirty="0"/>
          </a:p>
        </c:rich>
      </c:tx>
      <c:layout>
        <c:manualLayout>
          <c:xMode val="edge"/>
          <c:yMode val="edge"/>
          <c:x val="0.18234048330165623"/>
          <c:y val="3.35811739245072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Feuil4!$A$1:$A$64</c:f>
              <c:numCache>
                <c:formatCode>General</c:formatCode>
                <c:ptCount val="64"/>
                <c:pt idx="0">
                  <c:v>64.962400000000002</c:v>
                </c:pt>
                <c:pt idx="1">
                  <c:v>60.927199999999999</c:v>
                </c:pt>
                <c:pt idx="2">
                  <c:v>66.047200000000004</c:v>
                </c:pt>
                <c:pt idx="3">
                  <c:v>43.964599999999997</c:v>
                </c:pt>
                <c:pt idx="4">
                  <c:v>51.938400000000001</c:v>
                </c:pt>
                <c:pt idx="5">
                  <c:v>84.343199999999996</c:v>
                </c:pt>
                <c:pt idx="6">
                  <c:v>50.719499999999996</c:v>
                </c:pt>
                <c:pt idx="7">
                  <c:v>69.877799999999993</c:v>
                </c:pt>
                <c:pt idx="8">
                  <c:v>97.967399999999998</c:v>
                </c:pt>
                <c:pt idx="9">
                  <c:v>53.766599999999997</c:v>
                </c:pt>
                <c:pt idx="10">
                  <c:v>67.892799999999994</c:v>
                </c:pt>
                <c:pt idx="11">
                  <c:v>53.141500000000001</c:v>
                </c:pt>
                <c:pt idx="12">
                  <c:v>93.0214</c:v>
                </c:pt>
                <c:pt idx="13">
                  <c:v>67.386499999999998</c:v>
                </c:pt>
                <c:pt idx="14">
                  <c:v>53.011499999999998</c:v>
                </c:pt>
                <c:pt idx="15">
                  <c:v>85.735799999999998</c:v>
                </c:pt>
                <c:pt idx="16">
                  <c:v>99.2821</c:v>
                </c:pt>
                <c:pt idx="17">
                  <c:v>73.030900000000003</c:v>
                </c:pt>
                <c:pt idx="18">
                  <c:v>70.732399999999998</c:v>
                </c:pt>
                <c:pt idx="19">
                  <c:v>72.546999999999997</c:v>
                </c:pt>
                <c:pt idx="20">
                  <c:v>58.244399999999999</c:v>
                </c:pt>
                <c:pt idx="21">
                  <c:v>65.224699999999999</c:v>
                </c:pt>
                <c:pt idx="22">
                  <c:v>58.133400000000002</c:v>
                </c:pt>
                <c:pt idx="23">
                  <c:v>65.739800000000002</c:v>
                </c:pt>
                <c:pt idx="24">
                  <c:v>86.4786</c:v>
                </c:pt>
                <c:pt idx="25">
                  <c:v>59.561</c:v>
                </c:pt>
                <c:pt idx="26">
                  <c:v>71.897599999999997</c:v>
                </c:pt>
                <c:pt idx="27">
                  <c:v>56.933</c:v>
                </c:pt>
                <c:pt idx="28">
                  <c:v>56.234400000000001</c:v>
                </c:pt>
                <c:pt idx="29">
                  <c:v>59.983499999999999</c:v>
                </c:pt>
                <c:pt idx="30">
                  <c:v>54.0563</c:v>
                </c:pt>
                <c:pt idx="31">
                  <c:v>62.973300000000002</c:v>
                </c:pt>
                <c:pt idx="32">
                  <c:v>70.960300000000004</c:v>
                </c:pt>
                <c:pt idx="33">
                  <c:v>56.086599999999997</c:v>
                </c:pt>
                <c:pt idx="34">
                  <c:v>50.427199999999999</c:v>
                </c:pt>
                <c:pt idx="35">
                  <c:v>63.551200000000001</c:v>
                </c:pt>
                <c:pt idx="36">
                  <c:v>42.994199999999999</c:v>
                </c:pt>
                <c:pt idx="37">
                  <c:v>71.404300000000006</c:v>
                </c:pt>
                <c:pt idx="38">
                  <c:v>63.322400000000002</c:v>
                </c:pt>
                <c:pt idx="39">
                  <c:v>75.729100000000003</c:v>
                </c:pt>
                <c:pt idx="40">
                  <c:v>71.060400000000001</c:v>
                </c:pt>
                <c:pt idx="41">
                  <c:v>81.757400000000004</c:v>
                </c:pt>
                <c:pt idx="42">
                  <c:v>80.954899999999995</c:v>
                </c:pt>
                <c:pt idx="43">
                  <c:v>64.997900000000001</c:v>
                </c:pt>
                <c:pt idx="44">
                  <c:v>42.7774</c:v>
                </c:pt>
                <c:pt idx="45">
                  <c:v>83.796599999999998</c:v>
                </c:pt>
                <c:pt idx="46">
                  <c:v>54.403300000000002</c:v>
                </c:pt>
                <c:pt idx="47">
                  <c:v>56.9131</c:v>
                </c:pt>
                <c:pt idx="48">
                  <c:v>81.918099999999995</c:v>
                </c:pt>
                <c:pt idx="49">
                  <c:v>60.044199999999996</c:v>
                </c:pt>
                <c:pt idx="50">
                  <c:v>65.844200000000001</c:v>
                </c:pt>
                <c:pt idx="51">
                  <c:v>61.926200000000001</c:v>
                </c:pt>
                <c:pt idx="52">
                  <c:v>67.684700000000007</c:v>
                </c:pt>
                <c:pt idx="53">
                  <c:v>45.957299999999996</c:v>
                </c:pt>
                <c:pt idx="54">
                  <c:v>63.059399999999997</c:v>
                </c:pt>
                <c:pt idx="55">
                  <c:v>81.038799999999995</c:v>
                </c:pt>
                <c:pt idx="56">
                  <c:v>62.090200000000003</c:v>
                </c:pt>
                <c:pt idx="57">
                  <c:v>62.110999999999997</c:v>
                </c:pt>
                <c:pt idx="58">
                  <c:v>64.080100000000002</c:v>
                </c:pt>
                <c:pt idx="59">
                  <c:v>50.034799999999997</c:v>
                </c:pt>
                <c:pt idx="60">
                  <c:v>52.7136</c:v>
                </c:pt>
                <c:pt idx="61">
                  <c:v>65.048199999999994</c:v>
                </c:pt>
                <c:pt idx="62">
                  <c:v>56.238100000000003</c:v>
                </c:pt>
                <c:pt idx="63">
                  <c:v>59.178600000000003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5F-410D-BF9A-99188781D37A}"/>
            </c:ext>
          </c:extLst>
        </c:ser>
        <c:ser>
          <c:idx val="1"/>
          <c:order val="1"/>
          <c:tx>
            <c:v>piedestaux compressés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Feuil2!$J$321:$J$384</c:f>
              <c:numCache>
                <c:formatCode>General</c:formatCode>
                <c:ptCount val="64"/>
                <c:pt idx="0">
                  <c:v>64</c:v>
                </c:pt>
                <c:pt idx="1">
                  <c:v>61</c:v>
                </c:pt>
                <c:pt idx="2">
                  <c:v>67</c:v>
                </c:pt>
                <c:pt idx="3">
                  <c:v>43</c:v>
                </c:pt>
                <c:pt idx="4">
                  <c:v>52</c:v>
                </c:pt>
                <c:pt idx="5">
                  <c:v>86</c:v>
                </c:pt>
                <c:pt idx="6">
                  <c:v>50</c:v>
                </c:pt>
                <c:pt idx="7">
                  <c:v>62</c:v>
                </c:pt>
                <c:pt idx="8">
                  <c:v>90</c:v>
                </c:pt>
                <c:pt idx="9">
                  <c:v>54</c:v>
                </c:pt>
                <c:pt idx="10">
                  <c:v>68</c:v>
                </c:pt>
                <c:pt idx="11">
                  <c:v>53</c:v>
                </c:pt>
                <c:pt idx="12">
                  <c:v>99</c:v>
                </c:pt>
                <c:pt idx="13">
                  <c:v>67</c:v>
                </c:pt>
                <c:pt idx="14">
                  <c:v>54</c:v>
                </c:pt>
                <c:pt idx="15">
                  <c:v>81</c:v>
                </c:pt>
                <c:pt idx="16">
                  <c:v>98</c:v>
                </c:pt>
                <c:pt idx="17">
                  <c:v>73</c:v>
                </c:pt>
                <c:pt idx="18">
                  <c:v>70</c:v>
                </c:pt>
                <c:pt idx="19">
                  <c:v>72</c:v>
                </c:pt>
                <c:pt idx="20">
                  <c:v>59</c:v>
                </c:pt>
                <c:pt idx="21">
                  <c:v>65</c:v>
                </c:pt>
                <c:pt idx="22">
                  <c:v>58</c:v>
                </c:pt>
                <c:pt idx="23">
                  <c:v>66</c:v>
                </c:pt>
                <c:pt idx="24">
                  <c:v>86</c:v>
                </c:pt>
                <c:pt idx="25">
                  <c:v>60</c:v>
                </c:pt>
                <c:pt idx="26">
                  <c:v>72</c:v>
                </c:pt>
                <c:pt idx="27">
                  <c:v>56</c:v>
                </c:pt>
                <c:pt idx="28">
                  <c:v>57</c:v>
                </c:pt>
                <c:pt idx="29">
                  <c:v>62</c:v>
                </c:pt>
                <c:pt idx="30">
                  <c:v>54</c:v>
                </c:pt>
                <c:pt idx="31">
                  <c:v>63</c:v>
                </c:pt>
                <c:pt idx="32">
                  <c:v>71</c:v>
                </c:pt>
                <c:pt idx="33">
                  <c:v>58</c:v>
                </c:pt>
                <c:pt idx="34">
                  <c:v>50</c:v>
                </c:pt>
                <c:pt idx="35">
                  <c:v>62</c:v>
                </c:pt>
                <c:pt idx="36">
                  <c:v>43</c:v>
                </c:pt>
                <c:pt idx="37">
                  <c:v>56</c:v>
                </c:pt>
                <c:pt idx="38">
                  <c:v>63</c:v>
                </c:pt>
                <c:pt idx="39">
                  <c:v>76</c:v>
                </c:pt>
                <c:pt idx="40">
                  <c:v>71</c:v>
                </c:pt>
                <c:pt idx="41">
                  <c:v>82</c:v>
                </c:pt>
                <c:pt idx="42">
                  <c:v>81</c:v>
                </c:pt>
                <c:pt idx="43">
                  <c:v>64</c:v>
                </c:pt>
                <c:pt idx="44">
                  <c:v>53</c:v>
                </c:pt>
                <c:pt idx="45">
                  <c:v>85</c:v>
                </c:pt>
                <c:pt idx="46">
                  <c:v>55</c:v>
                </c:pt>
                <c:pt idx="47">
                  <c:v>57</c:v>
                </c:pt>
                <c:pt idx="48">
                  <c:v>82</c:v>
                </c:pt>
                <c:pt idx="49">
                  <c:v>58</c:v>
                </c:pt>
                <c:pt idx="50">
                  <c:v>66</c:v>
                </c:pt>
                <c:pt idx="51">
                  <c:v>61</c:v>
                </c:pt>
                <c:pt idx="52">
                  <c:v>69</c:v>
                </c:pt>
                <c:pt idx="53">
                  <c:v>45</c:v>
                </c:pt>
                <c:pt idx="54">
                  <c:v>63</c:v>
                </c:pt>
                <c:pt idx="55">
                  <c:v>81</c:v>
                </c:pt>
                <c:pt idx="56">
                  <c:v>63</c:v>
                </c:pt>
                <c:pt idx="57">
                  <c:v>62</c:v>
                </c:pt>
                <c:pt idx="58">
                  <c:v>64</c:v>
                </c:pt>
                <c:pt idx="59">
                  <c:v>49</c:v>
                </c:pt>
                <c:pt idx="60">
                  <c:v>54</c:v>
                </c:pt>
                <c:pt idx="61">
                  <c:v>65</c:v>
                </c:pt>
                <c:pt idx="62">
                  <c:v>59</c:v>
                </c:pt>
                <c:pt idx="63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C5F-410D-BF9A-99188781D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5415424"/>
        <c:axId val="525415032"/>
      </c:lineChart>
      <c:catAx>
        <c:axId val="52541542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5415032"/>
        <c:crosses val="autoZero"/>
        <c:auto val="1"/>
        <c:lblAlgn val="ctr"/>
        <c:lblOffset val="100"/>
        <c:noMultiLvlLbl val="0"/>
      </c:catAx>
      <c:valAx>
        <c:axId val="525415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541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noProof="0" dirty="0" smtClean="0"/>
              <a:t>Compression ratio and Decompression Duration  </a:t>
            </a:r>
            <a:endParaRPr lang="en-US" baseline="0" noProof="0" dirty="0"/>
          </a:p>
          <a:p>
            <a:pPr>
              <a:defRPr lang="en-US" noProof="0"/>
            </a:pPr>
            <a:r>
              <a:rPr lang="en-US" baseline="0" noProof="0" dirty="0"/>
              <a:t>576  </a:t>
            </a:r>
            <a:r>
              <a:rPr lang="en-US" baseline="0" noProof="0" dirty="0" smtClean="0"/>
              <a:t>channels  </a:t>
            </a:r>
            <a:r>
              <a:rPr lang="en-US" baseline="0" noProof="0" dirty="0"/>
              <a:t>( 9 boards </a:t>
            </a:r>
            <a:r>
              <a:rPr lang="en-US" baseline="0" noProof="0" dirty="0" smtClean="0"/>
              <a:t>pedestals only)</a:t>
            </a:r>
            <a:endParaRPr lang="en-US" noProof="0" dirty="0"/>
          </a:p>
        </c:rich>
      </c:tx>
      <c:layout>
        <c:manualLayout>
          <c:xMode val="edge"/>
          <c:yMode val="edge"/>
          <c:x val="0.13699936575292049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4050735773199102"/>
          <c:y val="0.25083333333333335"/>
          <c:w val="0.71112025471043261"/>
          <c:h val="0.62929060950714499"/>
        </c:manualLayout>
      </c:layout>
      <c:lineChart>
        <c:grouping val="standard"/>
        <c:varyColors val="0"/>
        <c:ser>
          <c:idx val="1"/>
          <c:order val="1"/>
          <c:tx>
            <c:v>taux de compression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Feuil1!$L$1:$L$576</c:f>
              <c:numCache>
                <c:formatCode>General</c:formatCode>
                <c:ptCount val="576"/>
                <c:pt idx="0">
                  <c:v>24.671052631578949</c:v>
                </c:pt>
                <c:pt idx="1">
                  <c:v>24.03846153846154</c:v>
                </c:pt>
                <c:pt idx="2">
                  <c:v>24.03846153846154</c:v>
                </c:pt>
                <c:pt idx="3">
                  <c:v>24.03846153846154</c:v>
                </c:pt>
                <c:pt idx="4">
                  <c:v>22.865853658536587</c:v>
                </c:pt>
                <c:pt idx="5">
                  <c:v>22.321428571428573</c:v>
                </c:pt>
                <c:pt idx="6">
                  <c:v>21.802325581395348</c:v>
                </c:pt>
                <c:pt idx="7">
                  <c:v>21.802325581395348</c:v>
                </c:pt>
                <c:pt idx="8">
                  <c:v>21.802325581395348</c:v>
                </c:pt>
                <c:pt idx="9">
                  <c:v>19.946808510638299</c:v>
                </c:pt>
                <c:pt idx="10">
                  <c:v>19.946808510638299</c:v>
                </c:pt>
                <c:pt idx="11">
                  <c:v>19.946808510638299</c:v>
                </c:pt>
                <c:pt idx="12">
                  <c:v>19.946808510638299</c:v>
                </c:pt>
                <c:pt idx="13">
                  <c:v>19.946808510638299</c:v>
                </c:pt>
                <c:pt idx="14">
                  <c:v>19.53125</c:v>
                </c:pt>
                <c:pt idx="15">
                  <c:v>19.132653061224488</c:v>
                </c:pt>
                <c:pt idx="16">
                  <c:v>19.132653061224488</c:v>
                </c:pt>
                <c:pt idx="17">
                  <c:v>19.132653061224488</c:v>
                </c:pt>
                <c:pt idx="18">
                  <c:v>19.132653061224488</c:v>
                </c:pt>
                <c:pt idx="19">
                  <c:v>18.75</c:v>
                </c:pt>
                <c:pt idx="20">
                  <c:v>18.75</c:v>
                </c:pt>
                <c:pt idx="21">
                  <c:v>18.75</c:v>
                </c:pt>
                <c:pt idx="22">
                  <c:v>18.75</c:v>
                </c:pt>
                <c:pt idx="23">
                  <c:v>18.75</c:v>
                </c:pt>
                <c:pt idx="24">
                  <c:v>18.75</c:v>
                </c:pt>
                <c:pt idx="25">
                  <c:v>18.382352941176471</c:v>
                </c:pt>
                <c:pt idx="26">
                  <c:v>18.382352941176471</c:v>
                </c:pt>
                <c:pt idx="27">
                  <c:v>18.382352941176471</c:v>
                </c:pt>
                <c:pt idx="28">
                  <c:v>18.382352941176471</c:v>
                </c:pt>
                <c:pt idx="29">
                  <c:v>18.382352941176471</c:v>
                </c:pt>
                <c:pt idx="30">
                  <c:v>18.028846153846153</c:v>
                </c:pt>
                <c:pt idx="31">
                  <c:v>18.028846153846153</c:v>
                </c:pt>
                <c:pt idx="32">
                  <c:v>17.688679245283019</c:v>
                </c:pt>
                <c:pt idx="33">
                  <c:v>17.688679245283019</c:v>
                </c:pt>
                <c:pt idx="34">
                  <c:v>17.688679245283019</c:v>
                </c:pt>
                <c:pt idx="35">
                  <c:v>17.688679245283019</c:v>
                </c:pt>
                <c:pt idx="36">
                  <c:v>17.688679245283019</c:v>
                </c:pt>
                <c:pt idx="37">
                  <c:v>17.361111111111111</c:v>
                </c:pt>
                <c:pt idx="38">
                  <c:v>17.361111111111111</c:v>
                </c:pt>
                <c:pt idx="39">
                  <c:v>17.361111111111111</c:v>
                </c:pt>
                <c:pt idx="40">
                  <c:v>17.361111111111111</c:v>
                </c:pt>
                <c:pt idx="41">
                  <c:v>17.361111111111111</c:v>
                </c:pt>
                <c:pt idx="42">
                  <c:v>17.361111111111111</c:v>
                </c:pt>
                <c:pt idx="43">
                  <c:v>17.361111111111111</c:v>
                </c:pt>
                <c:pt idx="44">
                  <c:v>17.045454545454547</c:v>
                </c:pt>
                <c:pt idx="45">
                  <c:v>17.045454545454547</c:v>
                </c:pt>
                <c:pt idx="46">
                  <c:v>17.045454545454547</c:v>
                </c:pt>
                <c:pt idx="47">
                  <c:v>16.741071428571427</c:v>
                </c:pt>
                <c:pt idx="48">
                  <c:v>16.741071428571427</c:v>
                </c:pt>
                <c:pt idx="49">
                  <c:v>16.741071428571427</c:v>
                </c:pt>
                <c:pt idx="50">
                  <c:v>16.741071428571427</c:v>
                </c:pt>
                <c:pt idx="51">
                  <c:v>16.741071428571427</c:v>
                </c:pt>
                <c:pt idx="52">
                  <c:v>16.741071428571427</c:v>
                </c:pt>
                <c:pt idx="53">
                  <c:v>16.741071428571427</c:v>
                </c:pt>
                <c:pt idx="54">
                  <c:v>16.741071428571427</c:v>
                </c:pt>
                <c:pt idx="55">
                  <c:v>16.741071428571427</c:v>
                </c:pt>
                <c:pt idx="56">
                  <c:v>16.44736842105263</c:v>
                </c:pt>
                <c:pt idx="57">
                  <c:v>16.44736842105263</c:v>
                </c:pt>
                <c:pt idx="58">
                  <c:v>16.44736842105263</c:v>
                </c:pt>
                <c:pt idx="59">
                  <c:v>16.44736842105263</c:v>
                </c:pt>
                <c:pt idx="60">
                  <c:v>16.163793103448278</c:v>
                </c:pt>
                <c:pt idx="61">
                  <c:v>16.163793103448278</c:v>
                </c:pt>
                <c:pt idx="62">
                  <c:v>16.163793103448278</c:v>
                </c:pt>
                <c:pt idx="63">
                  <c:v>16.163793103448278</c:v>
                </c:pt>
                <c:pt idx="64">
                  <c:v>16.163793103448278</c:v>
                </c:pt>
                <c:pt idx="65">
                  <c:v>16.163793103448278</c:v>
                </c:pt>
                <c:pt idx="66">
                  <c:v>16.163793103448278</c:v>
                </c:pt>
                <c:pt idx="67">
                  <c:v>16.163793103448278</c:v>
                </c:pt>
                <c:pt idx="68">
                  <c:v>15.889830508474576</c:v>
                </c:pt>
                <c:pt idx="69">
                  <c:v>15.889830508474576</c:v>
                </c:pt>
                <c:pt idx="70">
                  <c:v>15.889830508474576</c:v>
                </c:pt>
                <c:pt idx="71">
                  <c:v>15.889830508474576</c:v>
                </c:pt>
                <c:pt idx="72">
                  <c:v>15.889830508474576</c:v>
                </c:pt>
                <c:pt idx="73">
                  <c:v>15.889830508474576</c:v>
                </c:pt>
                <c:pt idx="74">
                  <c:v>15.889830508474576</c:v>
                </c:pt>
                <c:pt idx="75">
                  <c:v>15.889830508474576</c:v>
                </c:pt>
                <c:pt idx="76">
                  <c:v>15.889830508474576</c:v>
                </c:pt>
                <c:pt idx="77">
                  <c:v>15.889830508474576</c:v>
                </c:pt>
                <c:pt idx="78">
                  <c:v>15.625</c:v>
                </c:pt>
                <c:pt idx="79">
                  <c:v>15.625</c:v>
                </c:pt>
                <c:pt idx="80">
                  <c:v>15.625</c:v>
                </c:pt>
                <c:pt idx="81">
                  <c:v>15.625</c:v>
                </c:pt>
                <c:pt idx="82">
                  <c:v>15.625</c:v>
                </c:pt>
                <c:pt idx="83">
                  <c:v>15.625</c:v>
                </c:pt>
                <c:pt idx="84">
                  <c:v>15.625</c:v>
                </c:pt>
                <c:pt idx="85">
                  <c:v>15.625</c:v>
                </c:pt>
                <c:pt idx="86">
                  <c:v>15.368852459016393</c:v>
                </c:pt>
                <c:pt idx="87">
                  <c:v>15.368852459016393</c:v>
                </c:pt>
                <c:pt idx="88">
                  <c:v>15.368852459016393</c:v>
                </c:pt>
                <c:pt idx="89">
                  <c:v>15.368852459016393</c:v>
                </c:pt>
                <c:pt idx="90">
                  <c:v>15.368852459016393</c:v>
                </c:pt>
                <c:pt idx="91">
                  <c:v>15.368852459016393</c:v>
                </c:pt>
                <c:pt idx="92">
                  <c:v>15.120967741935484</c:v>
                </c:pt>
                <c:pt idx="93">
                  <c:v>15.120967741935484</c:v>
                </c:pt>
                <c:pt idx="94">
                  <c:v>15.120967741935484</c:v>
                </c:pt>
                <c:pt idx="95">
                  <c:v>15.120967741935484</c:v>
                </c:pt>
                <c:pt idx="96">
                  <c:v>15.120967741935484</c:v>
                </c:pt>
                <c:pt idx="97">
                  <c:v>15.120967741935484</c:v>
                </c:pt>
                <c:pt idx="98">
                  <c:v>14.880952380952381</c:v>
                </c:pt>
                <c:pt idx="99">
                  <c:v>14.880952380952381</c:v>
                </c:pt>
                <c:pt idx="100">
                  <c:v>14.880952380952381</c:v>
                </c:pt>
                <c:pt idx="101">
                  <c:v>14.880952380952381</c:v>
                </c:pt>
                <c:pt idx="102">
                  <c:v>14.880952380952381</c:v>
                </c:pt>
                <c:pt idx="103">
                  <c:v>14.880952380952381</c:v>
                </c:pt>
                <c:pt idx="104">
                  <c:v>14.880952380952381</c:v>
                </c:pt>
                <c:pt idx="105">
                  <c:v>14.880952380952381</c:v>
                </c:pt>
                <c:pt idx="106">
                  <c:v>14.880952380952381</c:v>
                </c:pt>
                <c:pt idx="107">
                  <c:v>14.880952380952381</c:v>
                </c:pt>
                <c:pt idx="108">
                  <c:v>14.6484375</c:v>
                </c:pt>
                <c:pt idx="109">
                  <c:v>14.6484375</c:v>
                </c:pt>
                <c:pt idx="110">
                  <c:v>14.423076923076923</c:v>
                </c:pt>
                <c:pt idx="111">
                  <c:v>14.423076923076923</c:v>
                </c:pt>
                <c:pt idx="112">
                  <c:v>14.423076923076923</c:v>
                </c:pt>
                <c:pt idx="113">
                  <c:v>14.423076923076923</c:v>
                </c:pt>
                <c:pt idx="114">
                  <c:v>14.423076923076923</c:v>
                </c:pt>
                <c:pt idx="115">
                  <c:v>14.204545454545455</c:v>
                </c:pt>
                <c:pt idx="116">
                  <c:v>14.204545454545455</c:v>
                </c:pt>
                <c:pt idx="117">
                  <c:v>13.992537313432836</c:v>
                </c:pt>
                <c:pt idx="118">
                  <c:v>13.992537313432836</c:v>
                </c:pt>
                <c:pt idx="119">
                  <c:v>13.992537313432836</c:v>
                </c:pt>
                <c:pt idx="120">
                  <c:v>13.992537313432836</c:v>
                </c:pt>
                <c:pt idx="121">
                  <c:v>13.786764705882353</c:v>
                </c:pt>
                <c:pt idx="122">
                  <c:v>13.786764705882353</c:v>
                </c:pt>
                <c:pt idx="123">
                  <c:v>13.786764705882353</c:v>
                </c:pt>
                <c:pt idx="124">
                  <c:v>13.586956521739131</c:v>
                </c:pt>
                <c:pt idx="125">
                  <c:v>13.586956521739131</c:v>
                </c:pt>
                <c:pt idx="126">
                  <c:v>13.586956521739131</c:v>
                </c:pt>
                <c:pt idx="127">
                  <c:v>13.586956521739131</c:v>
                </c:pt>
                <c:pt idx="128">
                  <c:v>13.586956521739131</c:v>
                </c:pt>
                <c:pt idx="129">
                  <c:v>13.586956521739131</c:v>
                </c:pt>
                <c:pt idx="130">
                  <c:v>13.586956521739131</c:v>
                </c:pt>
                <c:pt idx="131">
                  <c:v>13.586956521739131</c:v>
                </c:pt>
                <c:pt idx="132">
                  <c:v>13.392857142857142</c:v>
                </c:pt>
                <c:pt idx="133">
                  <c:v>13.392857142857142</c:v>
                </c:pt>
                <c:pt idx="134">
                  <c:v>13.392857142857142</c:v>
                </c:pt>
                <c:pt idx="135">
                  <c:v>13.392857142857142</c:v>
                </c:pt>
                <c:pt idx="136">
                  <c:v>13.204225352112676</c:v>
                </c:pt>
                <c:pt idx="137">
                  <c:v>13.204225352112676</c:v>
                </c:pt>
                <c:pt idx="138">
                  <c:v>13.204225352112676</c:v>
                </c:pt>
                <c:pt idx="139">
                  <c:v>13.204225352112676</c:v>
                </c:pt>
                <c:pt idx="140">
                  <c:v>13.020833333333334</c:v>
                </c:pt>
                <c:pt idx="141">
                  <c:v>13.020833333333334</c:v>
                </c:pt>
                <c:pt idx="142">
                  <c:v>13.020833333333334</c:v>
                </c:pt>
                <c:pt idx="143">
                  <c:v>12.842465753424657</c:v>
                </c:pt>
                <c:pt idx="144">
                  <c:v>12.842465753424657</c:v>
                </c:pt>
                <c:pt idx="145">
                  <c:v>12.842465753424657</c:v>
                </c:pt>
                <c:pt idx="146">
                  <c:v>12.842465753424657</c:v>
                </c:pt>
                <c:pt idx="147">
                  <c:v>12.668918918918919</c:v>
                </c:pt>
                <c:pt idx="148">
                  <c:v>12.668918918918919</c:v>
                </c:pt>
                <c:pt idx="149">
                  <c:v>12.668918918918919</c:v>
                </c:pt>
                <c:pt idx="150">
                  <c:v>12.668918918918919</c:v>
                </c:pt>
                <c:pt idx="151">
                  <c:v>12.668918918918919</c:v>
                </c:pt>
                <c:pt idx="152">
                  <c:v>12.668918918918919</c:v>
                </c:pt>
                <c:pt idx="153">
                  <c:v>12.5</c:v>
                </c:pt>
                <c:pt idx="154">
                  <c:v>12.5</c:v>
                </c:pt>
                <c:pt idx="155">
                  <c:v>12.5</c:v>
                </c:pt>
                <c:pt idx="156">
                  <c:v>12.335526315789474</c:v>
                </c:pt>
                <c:pt idx="157">
                  <c:v>12.335526315789474</c:v>
                </c:pt>
                <c:pt idx="158">
                  <c:v>12.335526315789474</c:v>
                </c:pt>
                <c:pt idx="159">
                  <c:v>12.335526315789474</c:v>
                </c:pt>
                <c:pt idx="160">
                  <c:v>12.335526315789474</c:v>
                </c:pt>
                <c:pt idx="161">
                  <c:v>12.335526315789474</c:v>
                </c:pt>
                <c:pt idx="162">
                  <c:v>12.175324675324676</c:v>
                </c:pt>
                <c:pt idx="163">
                  <c:v>12.175324675324676</c:v>
                </c:pt>
                <c:pt idx="164">
                  <c:v>12.01923076923077</c:v>
                </c:pt>
                <c:pt idx="165">
                  <c:v>12.01923076923077</c:v>
                </c:pt>
                <c:pt idx="166">
                  <c:v>12.01923076923077</c:v>
                </c:pt>
                <c:pt idx="167">
                  <c:v>12.01923076923077</c:v>
                </c:pt>
                <c:pt idx="168">
                  <c:v>11.867088607594937</c:v>
                </c:pt>
                <c:pt idx="169">
                  <c:v>11.867088607594937</c:v>
                </c:pt>
                <c:pt idx="170">
                  <c:v>11.71875</c:v>
                </c:pt>
                <c:pt idx="171">
                  <c:v>11.71875</c:v>
                </c:pt>
                <c:pt idx="172">
                  <c:v>11.71875</c:v>
                </c:pt>
                <c:pt idx="173">
                  <c:v>11.71875</c:v>
                </c:pt>
                <c:pt idx="174">
                  <c:v>11.574074074074074</c:v>
                </c:pt>
                <c:pt idx="175">
                  <c:v>11.574074074074074</c:v>
                </c:pt>
                <c:pt idx="176">
                  <c:v>11.432926829268293</c:v>
                </c:pt>
                <c:pt idx="177">
                  <c:v>11.295180722891565</c:v>
                </c:pt>
                <c:pt idx="178">
                  <c:v>11.295180722891565</c:v>
                </c:pt>
                <c:pt idx="179">
                  <c:v>11.160714285714286</c:v>
                </c:pt>
                <c:pt idx="180">
                  <c:v>11.160714285714286</c:v>
                </c:pt>
                <c:pt idx="181">
                  <c:v>11.160714285714286</c:v>
                </c:pt>
                <c:pt idx="182">
                  <c:v>11.160714285714286</c:v>
                </c:pt>
                <c:pt idx="183">
                  <c:v>11.160714285714286</c:v>
                </c:pt>
                <c:pt idx="184">
                  <c:v>11.029411764705882</c:v>
                </c:pt>
                <c:pt idx="185">
                  <c:v>11.029411764705882</c:v>
                </c:pt>
                <c:pt idx="186">
                  <c:v>11.029411764705882</c:v>
                </c:pt>
                <c:pt idx="187">
                  <c:v>11.029411764705882</c:v>
                </c:pt>
                <c:pt idx="188">
                  <c:v>11.029411764705882</c:v>
                </c:pt>
                <c:pt idx="189">
                  <c:v>10.901162790697674</c:v>
                </c:pt>
                <c:pt idx="190">
                  <c:v>10.775862068965518</c:v>
                </c:pt>
                <c:pt idx="191">
                  <c:v>10.775862068965518</c:v>
                </c:pt>
                <c:pt idx="192">
                  <c:v>10.775862068965518</c:v>
                </c:pt>
                <c:pt idx="193">
                  <c:v>10.775862068965518</c:v>
                </c:pt>
                <c:pt idx="194">
                  <c:v>10.775862068965518</c:v>
                </c:pt>
                <c:pt idx="195">
                  <c:v>10.653409090909092</c:v>
                </c:pt>
                <c:pt idx="196">
                  <c:v>10.653409090909092</c:v>
                </c:pt>
                <c:pt idx="197">
                  <c:v>10.533707865168539</c:v>
                </c:pt>
                <c:pt idx="198">
                  <c:v>10.533707865168539</c:v>
                </c:pt>
                <c:pt idx="199">
                  <c:v>10.533707865168539</c:v>
                </c:pt>
                <c:pt idx="200">
                  <c:v>10.533707865168539</c:v>
                </c:pt>
                <c:pt idx="201">
                  <c:v>10.533707865168539</c:v>
                </c:pt>
                <c:pt idx="202">
                  <c:v>10.416666666666666</c:v>
                </c:pt>
                <c:pt idx="203">
                  <c:v>10.416666666666666</c:v>
                </c:pt>
                <c:pt idx="204">
                  <c:v>10.416666666666666</c:v>
                </c:pt>
                <c:pt idx="205">
                  <c:v>10.416666666666666</c:v>
                </c:pt>
                <c:pt idx="206">
                  <c:v>10.302197802197803</c:v>
                </c:pt>
                <c:pt idx="207">
                  <c:v>10.302197802197803</c:v>
                </c:pt>
                <c:pt idx="208">
                  <c:v>10.302197802197803</c:v>
                </c:pt>
                <c:pt idx="209">
                  <c:v>10.190217391304348</c:v>
                </c:pt>
                <c:pt idx="210">
                  <c:v>10.080645161290322</c:v>
                </c:pt>
                <c:pt idx="211">
                  <c:v>10.080645161290322</c:v>
                </c:pt>
                <c:pt idx="212">
                  <c:v>9.9734042553191493</c:v>
                </c:pt>
                <c:pt idx="213">
                  <c:v>9.8684210526315788</c:v>
                </c:pt>
                <c:pt idx="214">
                  <c:v>9.8684210526315788</c:v>
                </c:pt>
                <c:pt idx="215">
                  <c:v>9.8684210526315788</c:v>
                </c:pt>
                <c:pt idx="216">
                  <c:v>9.765625</c:v>
                </c:pt>
                <c:pt idx="217">
                  <c:v>9.765625</c:v>
                </c:pt>
                <c:pt idx="218">
                  <c:v>9.765625</c:v>
                </c:pt>
                <c:pt idx="219">
                  <c:v>9.765625</c:v>
                </c:pt>
                <c:pt idx="220">
                  <c:v>9.6649484536082468</c:v>
                </c:pt>
                <c:pt idx="221">
                  <c:v>9.6649484536082468</c:v>
                </c:pt>
                <c:pt idx="222">
                  <c:v>9.6649484536082468</c:v>
                </c:pt>
                <c:pt idx="223">
                  <c:v>9.6649484536082468</c:v>
                </c:pt>
                <c:pt idx="224">
                  <c:v>9.4696969696969688</c:v>
                </c:pt>
                <c:pt idx="225">
                  <c:v>9.4696969696969688</c:v>
                </c:pt>
                <c:pt idx="226">
                  <c:v>9.4696969696969688</c:v>
                </c:pt>
                <c:pt idx="227">
                  <c:v>9.4696969696969688</c:v>
                </c:pt>
                <c:pt idx="228">
                  <c:v>9.4696969696969688</c:v>
                </c:pt>
                <c:pt idx="229">
                  <c:v>9.375</c:v>
                </c:pt>
                <c:pt idx="230">
                  <c:v>9.282178217821782</c:v>
                </c:pt>
                <c:pt idx="231">
                  <c:v>9.282178217821782</c:v>
                </c:pt>
                <c:pt idx="232">
                  <c:v>9.1911764705882355</c:v>
                </c:pt>
                <c:pt idx="233">
                  <c:v>9.1911764705882355</c:v>
                </c:pt>
                <c:pt idx="234">
                  <c:v>9.1911764705882355</c:v>
                </c:pt>
                <c:pt idx="235">
                  <c:v>9.1019417475728162</c:v>
                </c:pt>
                <c:pt idx="236">
                  <c:v>9.1019417475728162</c:v>
                </c:pt>
                <c:pt idx="237">
                  <c:v>9.1019417475728162</c:v>
                </c:pt>
                <c:pt idx="238">
                  <c:v>9.1019417475728162</c:v>
                </c:pt>
                <c:pt idx="239">
                  <c:v>9.0144230769230766</c:v>
                </c:pt>
                <c:pt idx="240">
                  <c:v>9.0144230769230766</c:v>
                </c:pt>
                <c:pt idx="241">
                  <c:v>9.0144230769230766</c:v>
                </c:pt>
                <c:pt idx="242">
                  <c:v>9.0144230769230766</c:v>
                </c:pt>
                <c:pt idx="243">
                  <c:v>8.9285714285714288</c:v>
                </c:pt>
                <c:pt idx="244">
                  <c:v>8.9285714285714288</c:v>
                </c:pt>
                <c:pt idx="245">
                  <c:v>8.9285714285714288</c:v>
                </c:pt>
                <c:pt idx="246">
                  <c:v>8.8443396226415096</c:v>
                </c:pt>
                <c:pt idx="247">
                  <c:v>8.8443396226415096</c:v>
                </c:pt>
                <c:pt idx="248">
                  <c:v>8.7616822429906538</c:v>
                </c:pt>
                <c:pt idx="249">
                  <c:v>8.7616822429906538</c:v>
                </c:pt>
                <c:pt idx="250">
                  <c:v>8.7616822429906538</c:v>
                </c:pt>
                <c:pt idx="251">
                  <c:v>8.6805555555555554</c:v>
                </c:pt>
                <c:pt idx="252">
                  <c:v>8.6805555555555554</c:v>
                </c:pt>
                <c:pt idx="253">
                  <c:v>8.6009174311926611</c:v>
                </c:pt>
                <c:pt idx="254">
                  <c:v>8.6009174311926611</c:v>
                </c:pt>
                <c:pt idx="255">
                  <c:v>8.6009174311926611</c:v>
                </c:pt>
                <c:pt idx="256">
                  <c:v>8.5227272727272734</c:v>
                </c:pt>
                <c:pt idx="257">
                  <c:v>8.5227272727272734</c:v>
                </c:pt>
                <c:pt idx="258">
                  <c:v>8.5227272727272734</c:v>
                </c:pt>
                <c:pt idx="259">
                  <c:v>8.4459459459459456</c:v>
                </c:pt>
                <c:pt idx="260">
                  <c:v>8.4459459459459456</c:v>
                </c:pt>
                <c:pt idx="261">
                  <c:v>8.4459459459459456</c:v>
                </c:pt>
                <c:pt idx="262">
                  <c:v>8.4459459459459456</c:v>
                </c:pt>
                <c:pt idx="263">
                  <c:v>8.3705357142857135</c:v>
                </c:pt>
                <c:pt idx="264">
                  <c:v>8.2964601769911503</c:v>
                </c:pt>
                <c:pt idx="265">
                  <c:v>8.223684210526315</c:v>
                </c:pt>
                <c:pt idx="266">
                  <c:v>8.223684210526315</c:v>
                </c:pt>
                <c:pt idx="267">
                  <c:v>8.223684210526315</c:v>
                </c:pt>
                <c:pt idx="268">
                  <c:v>8.1521739130434785</c:v>
                </c:pt>
                <c:pt idx="269">
                  <c:v>8.1521739130434785</c:v>
                </c:pt>
                <c:pt idx="270">
                  <c:v>8.1521739130434785</c:v>
                </c:pt>
                <c:pt idx="271">
                  <c:v>8.1521739130434785</c:v>
                </c:pt>
                <c:pt idx="272">
                  <c:v>8.0128205128205128</c:v>
                </c:pt>
                <c:pt idx="273">
                  <c:v>7.9449152542372881</c:v>
                </c:pt>
                <c:pt idx="274">
                  <c:v>7.9449152542372881</c:v>
                </c:pt>
                <c:pt idx="275">
                  <c:v>7.8781512605042021</c:v>
                </c:pt>
                <c:pt idx="276">
                  <c:v>7.8781512605042021</c:v>
                </c:pt>
                <c:pt idx="277">
                  <c:v>7.8125</c:v>
                </c:pt>
                <c:pt idx="278">
                  <c:v>7.560483870967742</c:v>
                </c:pt>
                <c:pt idx="279">
                  <c:v>7.560483870967742</c:v>
                </c:pt>
                <c:pt idx="280">
                  <c:v>7.5</c:v>
                </c:pt>
                <c:pt idx="281">
                  <c:v>7.5</c:v>
                </c:pt>
                <c:pt idx="282">
                  <c:v>7.5</c:v>
                </c:pt>
                <c:pt idx="283">
                  <c:v>7.5</c:v>
                </c:pt>
                <c:pt idx="284">
                  <c:v>7.5</c:v>
                </c:pt>
                <c:pt idx="285">
                  <c:v>7.4404761904761907</c:v>
                </c:pt>
                <c:pt idx="286">
                  <c:v>7.4404761904761907</c:v>
                </c:pt>
                <c:pt idx="287">
                  <c:v>7.4404761904761907</c:v>
                </c:pt>
                <c:pt idx="288">
                  <c:v>7.3818897637795278</c:v>
                </c:pt>
                <c:pt idx="289">
                  <c:v>7.3818897637795278</c:v>
                </c:pt>
                <c:pt idx="290">
                  <c:v>7.3818897637795278</c:v>
                </c:pt>
                <c:pt idx="291">
                  <c:v>7.3818897637795278</c:v>
                </c:pt>
                <c:pt idx="292">
                  <c:v>7.32421875</c:v>
                </c:pt>
                <c:pt idx="293">
                  <c:v>7.32421875</c:v>
                </c:pt>
                <c:pt idx="294">
                  <c:v>7.2674418604651159</c:v>
                </c:pt>
                <c:pt idx="295">
                  <c:v>7.2674418604651159</c:v>
                </c:pt>
                <c:pt idx="296">
                  <c:v>7.2674418604651159</c:v>
                </c:pt>
                <c:pt idx="297">
                  <c:v>7.2674418604651159</c:v>
                </c:pt>
                <c:pt idx="298">
                  <c:v>7.2115384615384617</c:v>
                </c:pt>
                <c:pt idx="299">
                  <c:v>7.2115384615384617</c:v>
                </c:pt>
                <c:pt idx="300">
                  <c:v>7.2115384615384617</c:v>
                </c:pt>
                <c:pt idx="301">
                  <c:v>7.2115384615384617</c:v>
                </c:pt>
                <c:pt idx="302">
                  <c:v>7.2115384615384617</c:v>
                </c:pt>
                <c:pt idx="303">
                  <c:v>7.1022727272727275</c:v>
                </c:pt>
                <c:pt idx="304">
                  <c:v>7.1022727272727275</c:v>
                </c:pt>
                <c:pt idx="305">
                  <c:v>7.1022727272727275</c:v>
                </c:pt>
                <c:pt idx="306">
                  <c:v>7.1022727272727275</c:v>
                </c:pt>
                <c:pt idx="307">
                  <c:v>7.0488721804511281</c:v>
                </c:pt>
                <c:pt idx="308">
                  <c:v>7.0488721804511281</c:v>
                </c:pt>
                <c:pt idx="309">
                  <c:v>6.9962686567164178</c:v>
                </c:pt>
                <c:pt idx="310">
                  <c:v>6.9962686567164178</c:v>
                </c:pt>
                <c:pt idx="311">
                  <c:v>6.9962686567164178</c:v>
                </c:pt>
                <c:pt idx="312">
                  <c:v>6.9444444444444446</c:v>
                </c:pt>
                <c:pt idx="313">
                  <c:v>6.9444444444444446</c:v>
                </c:pt>
                <c:pt idx="314">
                  <c:v>6.8933823529411766</c:v>
                </c:pt>
                <c:pt idx="315">
                  <c:v>6.8933823529411766</c:v>
                </c:pt>
                <c:pt idx="316">
                  <c:v>6.8430656934306571</c:v>
                </c:pt>
                <c:pt idx="317">
                  <c:v>6.8430656934306571</c:v>
                </c:pt>
                <c:pt idx="318">
                  <c:v>6.7934782608695654</c:v>
                </c:pt>
                <c:pt idx="319">
                  <c:v>6.7934782608695654</c:v>
                </c:pt>
                <c:pt idx="320">
                  <c:v>6.7446043165467628</c:v>
                </c:pt>
                <c:pt idx="321">
                  <c:v>6.7446043165467628</c:v>
                </c:pt>
                <c:pt idx="322">
                  <c:v>6.7446043165467628</c:v>
                </c:pt>
                <c:pt idx="323">
                  <c:v>6.6964285714285712</c:v>
                </c:pt>
                <c:pt idx="324">
                  <c:v>6.6489361702127656</c:v>
                </c:pt>
                <c:pt idx="325">
                  <c:v>6.6489361702127656</c:v>
                </c:pt>
                <c:pt idx="326">
                  <c:v>6.602112676056338</c:v>
                </c:pt>
                <c:pt idx="327">
                  <c:v>6.602112676056338</c:v>
                </c:pt>
                <c:pt idx="328">
                  <c:v>6.5559440559440558</c:v>
                </c:pt>
                <c:pt idx="329">
                  <c:v>6.5559440559440558</c:v>
                </c:pt>
                <c:pt idx="330">
                  <c:v>6.5559440559440558</c:v>
                </c:pt>
                <c:pt idx="331">
                  <c:v>6.5559440559440558</c:v>
                </c:pt>
                <c:pt idx="332">
                  <c:v>6.5559440559440558</c:v>
                </c:pt>
                <c:pt idx="333">
                  <c:v>6.5559440559440558</c:v>
                </c:pt>
                <c:pt idx="334">
                  <c:v>6.4655172413793105</c:v>
                </c:pt>
                <c:pt idx="335">
                  <c:v>6.4655172413793105</c:v>
                </c:pt>
                <c:pt idx="336">
                  <c:v>6.4212328767123283</c:v>
                </c:pt>
                <c:pt idx="337">
                  <c:v>6.3775510204081636</c:v>
                </c:pt>
                <c:pt idx="338">
                  <c:v>6.3775510204081636</c:v>
                </c:pt>
                <c:pt idx="339">
                  <c:v>6.3775510204081636</c:v>
                </c:pt>
                <c:pt idx="340">
                  <c:v>6.3775510204081636</c:v>
                </c:pt>
                <c:pt idx="341">
                  <c:v>6.3344594594594597</c:v>
                </c:pt>
                <c:pt idx="342">
                  <c:v>6.3344594594594597</c:v>
                </c:pt>
                <c:pt idx="343">
                  <c:v>6.3344594594594597</c:v>
                </c:pt>
                <c:pt idx="344">
                  <c:v>6.2919463087248326</c:v>
                </c:pt>
                <c:pt idx="345">
                  <c:v>6.2919463087248326</c:v>
                </c:pt>
                <c:pt idx="346">
                  <c:v>6.25</c:v>
                </c:pt>
                <c:pt idx="347">
                  <c:v>6.25</c:v>
                </c:pt>
                <c:pt idx="348">
                  <c:v>6.2086092715231791</c:v>
                </c:pt>
                <c:pt idx="349">
                  <c:v>6.1677631578947372</c:v>
                </c:pt>
                <c:pt idx="350">
                  <c:v>6.1677631578947372</c:v>
                </c:pt>
                <c:pt idx="351">
                  <c:v>6.1677631578947372</c:v>
                </c:pt>
                <c:pt idx="352">
                  <c:v>6.1677631578947372</c:v>
                </c:pt>
                <c:pt idx="353">
                  <c:v>6.1677631578947372</c:v>
                </c:pt>
                <c:pt idx="354">
                  <c:v>6.1677631578947372</c:v>
                </c:pt>
                <c:pt idx="355">
                  <c:v>6.1274509803921573</c:v>
                </c:pt>
                <c:pt idx="356">
                  <c:v>6.087662337662338</c:v>
                </c:pt>
                <c:pt idx="357">
                  <c:v>6.0483870967741939</c:v>
                </c:pt>
                <c:pt idx="358">
                  <c:v>5.9713375796178347</c:v>
                </c:pt>
                <c:pt idx="359">
                  <c:v>5.9713375796178347</c:v>
                </c:pt>
                <c:pt idx="360">
                  <c:v>5.9713375796178347</c:v>
                </c:pt>
                <c:pt idx="361">
                  <c:v>5.9335443037974684</c:v>
                </c:pt>
                <c:pt idx="362">
                  <c:v>5.8962264150943398</c:v>
                </c:pt>
                <c:pt idx="363">
                  <c:v>5.8962264150943398</c:v>
                </c:pt>
                <c:pt idx="364">
                  <c:v>5.8962264150943398</c:v>
                </c:pt>
                <c:pt idx="365">
                  <c:v>5.8962264150943398</c:v>
                </c:pt>
                <c:pt idx="366">
                  <c:v>5.859375</c:v>
                </c:pt>
                <c:pt idx="367">
                  <c:v>5.859375</c:v>
                </c:pt>
                <c:pt idx="368">
                  <c:v>5.8229813664596275</c:v>
                </c:pt>
                <c:pt idx="369">
                  <c:v>5.8229813664596275</c:v>
                </c:pt>
                <c:pt idx="370">
                  <c:v>5.8229813664596275</c:v>
                </c:pt>
                <c:pt idx="371">
                  <c:v>5.8229813664596275</c:v>
                </c:pt>
                <c:pt idx="372">
                  <c:v>5.8229813664596275</c:v>
                </c:pt>
                <c:pt idx="373">
                  <c:v>5.7870370370370372</c:v>
                </c:pt>
                <c:pt idx="374">
                  <c:v>5.7515337423312882</c:v>
                </c:pt>
                <c:pt idx="375">
                  <c:v>5.7515337423312882</c:v>
                </c:pt>
                <c:pt idx="376">
                  <c:v>5.7164634146341466</c:v>
                </c:pt>
                <c:pt idx="377">
                  <c:v>5.7164634146341466</c:v>
                </c:pt>
                <c:pt idx="378">
                  <c:v>5.6818181818181817</c:v>
                </c:pt>
                <c:pt idx="379">
                  <c:v>5.6475903614457827</c:v>
                </c:pt>
                <c:pt idx="380">
                  <c:v>5.6475903614457827</c:v>
                </c:pt>
                <c:pt idx="381">
                  <c:v>5.6475903614457827</c:v>
                </c:pt>
                <c:pt idx="382">
                  <c:v>5.6475903614457827</c:v>
                </c:pt>
                <c:pt idx="383">
                  <c:v>5.61377245508982</c:v>
                </c:pt>
                <c:pt idx="384">
                  <c:v>5.61377245508982</c:v>
                </c:pt>
                <c:pt idx="385">
                  <c:v>5.61377245508982</c:v>
                </c:pt>
                <c:pt idx="386">
                  <c:v>5.61377245508982</c:v>
                </c:pt>
                <c:pt idx="387">
                  <c:v>5.5803571428571432</c:v>
                </c:pt>
                <c:pt idx="388">
                  <c:v>5.5473372781065091</c:v>
                </c:pt>
                <c:pt idx="389">
                  <c:v>5.5473372781065091</c:v>
                </c:pt>
                <c:pt idx="390">
                  <c:v>5.5147058823529411</c:v>
                </c:pt>
                <c:pt idx="391">
                  <c:v>5.5147058823529411</c:v>
                </c:pt>
                <c:pt idx="392">
                  <c:v>5.5147058823529411</c:v>
                </c:pt>
                <c:pt idx="393">
                  <c:v>5.4824561403508776</c:v>
                </c:pt>
                <c:pt idx="394">
                  <c:v>5.4505813953488369</c:v>
                </c:pt>
                <c:pt idx="395">
                  <c:v>5.4190751445086702</c:v>
                </c:pt>
                <c:pt idx="396">
                  <c:v>5.4190751445086702</c:v>
                </c:pt>
                <c:pt idx="397">
                  <c:v>5.3879310344827589</c:v>
                </c:pt>
                <c:pt idx="398">
                  <c:v>5.3879310344827589</c:v>
                </c:pt>
                <c:pt idx="399">
                  <c:v>5.3879310344827589</c:v>
                </c:pt>
                <c:pt idx="400">
                  <c:v>5.3571428571428568</c:v>
                </c:pt>
                <c:pt idx="401">
                  <c:v>5.3571428571428568</c:v>
                </c:pt>
                <c:pt idx="402">
                  <c:v>5.3267045454545459</c:v>
                </c:pt>
                <c:pt idx="403">
                  <c:v>5.3267045454545459</c:v>
                </c:pt>
                <c:pt idx="404">
                  <c:v>5.3267045454545459</c:v>
                </c:pt>
                <c:pt idx="405">
                  <c:v>5.2966101694915251</c:v>
                </c:pt>
                <c:pt idx="406">
                  <c:v>5.2668539325842696</c:v>
                </c:pt>
                <c:pt idx="407">
                  <c:v>5.2668539325842696</c:v>
                </c:pt>
                <c:pt idx="408">
                  <c:v>5.2374301675977657</c:v>
                </c:pt>
                <c:pt idx="409">
                  <c:v>5.2374301675977657</c:v>
                </c:pt>
                <c:pt idx="410">
                  <c:v>5.208333333333333</c:v>
                </c:pt>
                <c:pt idx="411">
                  <c:v>5.208333333333333</c:v>
                </c:pt>
                <c:pt idx="412">
                  <c:v>5.208333333333333</c:v>
                </c:pt>
                <c:pt idx="413">
                  <c:v>5.1795580110497239</c:v>
                </c:pt>
                <c:pt idx="414">
                  <c:v>5.1795580110497239</c:v>
                </c:pt>
                <c:pt idx="415">
                  <c:v>5.1795580110497239</c:v>
                </c:pt>
                <c:pt idx="416">
                  <c:v>5.1510989010989015</c:v>
                </c:pt>
                <c:pt idx="417">
                  <c:v>5.1510989010989015</c:v>
                </c:pt>
                <c:pt idx="418">
                  <c:v>5.1510989010989015</c:v>
                </c:pt>
                <c:pt idx="419">
                  <c:v>5.1510989010989015</c:v>
                </c:pt>
                <c:pt idx="420">
                  <c:v>5.1510989010989015</c:v>
                </c:pt>
                <c:pt idx="421">
                  <c:v>5.1229508196721314</c:v>
                </c:pt>
                <c:pt idx="422">
                  <c:v>5.0951086956521738</c:v>
                </c:pt>
                <c:pt idx="423">
                  <c:v>5.0951086956521738</c:v>
                </c:pt>
                <c:pt idx="424">
                  <c:v>5.0951086956521738</c:v>
                </c:pt>
                <c:pt idx="425">
                  <c:v>5.0951086956521738</c:v>
                </c:pt>
                <c:pt idx="426">
                  <c:v>5.0675675675675675</c:v>
                </c:pt>
                <c:pt idx="427">
                  <c:v>5.040322580645161</c:v>
                </c:pt>
                <c:pt idx="428">
                  <c:v>5.040322580645161</c:v>
                </c:pt>
                <c:pt idx="429">
                  <c:v>5.0133689839572195</c:v>
                </c:pt>
                <c:pt idx="430">
                  <c:v>5.0133689839572195</c:v>
                </c:pt>
                <c:pt idx="431">
                  <c:v>5.0133689839572195</c:v>
                </c:pt>
                <c:pt idx="432">
                  <c:v>5.0133689839572195</c:v>
                </c:pt>
                <c:pt idx="433">
                  <c:v>5.0133689839572195</c:v>
                </c:pt>
                <c:pt idx="434">
                  <c:v>5.0133689839572195</c:v>
                </c:pt>
                <c:pt idx="435">
                  <c:v>4.9867021276595747</c:v>
                </c:pt>
                <c:pt idx="436">
                  <c:v>4.9603174603174605</c:v>
                </c:pt>
                <c:pt idx="437">
                  <c:v>4.9603174603174605</c:v>
                </c:pt>
                <c:pt idx="438">
                  <c:v>4.9603174603174605</c:v>
                </c:pt>
                <c:pt idx="439">
                  <c:v>4.9603174603174605</c:v>
                </c:pt>
                <c:pt idx="440">
                  <c:v>4.9603174603174605</c:v>
                </c:pt>
                <c:pt idx="441">
                  <c:v>4.9603174603174605</c:v>
                </c:pt>
                <c:pt idx="442">
                  <c:v>4.9603174603174605</c:v>
                </c:pt>
                <c:pt idx="443">
                  <c:v>4.9342105263157894</c:v>
                </c:pt>
                <c:pt idx="444">
                  <c:v>4.9342105263157894</c:v>
                </c:pt>
                <c:pt idx="445">
                  <c:v>4.9342105263157894</c:v>
                </c:pt>
                <c:pt idx="446">
                  <c:v>4.9083769633507854</c:v>
                </c:pt>
                <c:pt idx="447">
                  <c:v>4.9083769633507854</c:v>
                </c:pt>
                <c:pt idx="448">
                  <c:v>4.9083769633507854</c:v>
                </c:pt>
                <c:pt idx="449">
                  <c:v>4.9083769633507854</c:v>
                </c:pt>
                <c:pt idx="450">
                  <c:v>4.9083769633507854</c:v>
                </c:pt>
                <c:pt idx="451">
                  <c:v>4.9083769633507854</c:v>
                </c:pt>
                <c:pt idx="452">
                  <c:v>4.8828125</c:v>
                </c:pt>
                <c:pt idx="453">
                  <c:v>4.8828125</c:v>
                </c:pt>
                <c:pt idx="454">
                  <c:v>4.857512953367876</c:v>
                </c:pt>
                <c:pt idx="455">
                  <c:v>4.857512953367876</c:v>
                </c:pt>
                <c:pt idx="456">
                  <c:v>4.857512953367876</c:v>
                </c:pt>
                <c:pt idx="457">
                  <c:v>4.857512953367876</c:v>
                </c:pt>
                <c:pt idx="458">
                  <c:v>4.8324742268041234</c:v>
                </c:pt>
                <c:pt idx="459">
                  <c:v>4.8324742268041234</c:v>
                </c:pt>
                <c:pt idx="460">
                  <c:v>4.8324742268041234</c:v>
                </c:pt>
                <c:pt idx="461">
                  <c:v>4.8324742268041234</c:v>
                </c:pt>
                <c:pt idx="462">
                  <c:v>4.8324742268041234</c:v>
                </c:pt>
                <c:pt idx="463">
                  <c:v>4.8076923076923075</c:v>
                </c:pt>
                <c:pt idx="464">
                  <c:v>4.8076923076923075</c:v>
                </c:pt>
                <c:pt idx="465">
                  <c:v>4.8076923076923075</c:v>
                </c:pt>
                <c:pt idx="466">
                  <c:v>4.8076923076923075</c:v>
                </c:pt>
                <c:pt idx="467">
                  <c:v>4.8076923076923075</c:v>
                </c:pt>
                <c:pt idx="468">
                  <c:v>4.8076923076923075</c:v>
                </c:pt>
                <c:pt idx="469">
                  <c:v>4.783163265306122</c:v>
                </c:pt>
                <c:pt idx="470">
                  <c:v>4.783163265306122</c:v>
                </c:pt>
                <c:pt idx="471">
                  <c:v>4.783163265306122</c:v>
                </c:pt>
                <c:pt idx="472">
                  <c:v>4.783163265306122</c:v>
                </c:pt>
                <c:pt idx="473">
                  <c:v>4.7588832487309647</c:v>
                </c:pt>
                <c:pt idx="474">
                  <c:v>4.7588832487309647</c:v>
                </c:pt>
                <c:pt idx="475">
                  <c:v>4.7348484848484844</c:v>
                </c:pt>
                <c:pt idx="476">
                  <c:v>4.7348484848484844</c:v>
                </c:pt>
                <c:pt idx="477">
                  <c:v>4.7348484848484844</c:v>
                </c:pt>
                <c:pt idx="478">
                  <c:v>4.7348484848484844</c:v>
                </c:pt>
                <c:pt idx="479">
                  <c:v>4.7348484848484844</c:v>
                </c:pt>
                <c:pt idx="480">
                  <c:v>4.7348484848484844</c:v>
                </c:pt>
                <c:pt idx="481">
                  <c:v>4.7348484848484844</c:v>
                </c:pt>
                <c:pt idx="482">
                  <c:v>4.7110552763819094</c:v>
                </c:pt>
                <c:pt idx="483">
                  <c:v>4.7110552763819094</c:v>
                </c:pt>
                <c:pt idx="484">
                  <c:v>4.7110552763819094</c:v>
                </c:pt>
                <c:pt idx="485">
                  <c:v>4.7110552763819094</c:v>
                </c:pt>
                <c:pt idx="486">
                  <c:v>4.7110552763819094</c:v>
                </c:pt>
                <c:pt idx="487">
                  <c:v>4.7110552763819094</c:v>
                </c:pt>
                <c:pt idx="488">
                  <c:v>4.7110552763819094</c:v>
                </c:pt>
                <c:pt idx="489">
                  <c:v>4.6875</c:v>
                </c:pt>
                <c:pt idx="490">
                  <c:v>4.6875</c:v>
                </c:pt>
                <c:pt idx="491">
                  <c:v>4.6875</c:v>
                </c:pt>
                <c:pt idx="492">
                  <c:v>4.6875</c:v>
                </c:pt>
                <c:pt idx="493">
                  <c:v>4.6875</c:v>
                </c:pt>
                <c:pt idx="494">
                  <c:v>4.6875</c:v>
                </c:pt>
                <c:pt idx="495">
                  <c:v>4.6875</c:v>
                </c:pt>
                <c:pt idx="496">
                  <c:v>4.6875</c:v>
                </c:pt>
                <c:pt idx="497">
                  <c:v>4.6641791044776122</c:v>
                </c:pt>
                <c:pt idx="498">
                  <c:v>4.6641791044776122</c:v>
                </c:pt>
                <c:pt idx="499">
                  <c:v>4.6641791044776122</c:v>
                </c:pt>
                <c:pt idx="500">
                  <c:v>4.6641791044776122</c:v>
                </c:pt>
                <c:pt idx="501">
                  <c:v>4.6641791044776122</c:v>
                </c:pt>
                <c:pt idx="502">
                  <c:v>4.641089108910891</c:v>
                </c:pt>
                <c:pt idx="503">
                  <c:v>4.641089108910891</c:v>
                </c:pt>
                <c:pt idx="504">
                  <c:v>4.641089108910891</c:v>
                </c:pt>
                <c:pt idx="505">
                  <c:v>4.641089108910891</c:v>
                </c:pt>
                <c:pt idx="506">
                  <c:v>4.641089108910891</c:v>
                </c:pt>
                <c:pt idx="507">
                  <c:v>4.641089108910891</c:v>
                </c:pt>
                <c:pt idx="508">
                  <c:v>4.6182266009852215</c:v>
                </c:pt>
                <c:pt idx="509">
                  <c:v>4.6182266009852215</c:v>
                </c:pt>
                <c:pt idx="510">
                  <c:v>4.6182266009852215</c:v>
                </c:pt>
                <c:pt idx="511">
                  <c:v>4.6182266009852215</c:v>
                </c:pt>
                <c:pt idx="512">
                  <c:v>4.6182266009852215</c:v>
                </c:pt>
                <c:pt idx="513">
                  <c:v>4.6182266009852215</c:v>
                </c:pt>
                <c:pt idx="514">
                  <c:v>4.6182266009852215</c:v>
                </c:pt>
                <c:pt idx="515">
                  <c:v>4.5955882352941178</c:v>
                </c:pt>
                <c:pt idx="516">
                  <c:v>4.5955882352941178</c:v>
                </c:pt>
                <c:pt idx="517">
                  <c:v>4.5955882352941178</c:v>
                </c:pt>
                <c:pt idx="518">
                  <c:v>4.5955882352941178</c:v>
                </c:pt>
                <c:pt idx="519">
                  <c:v>4.5955882352941178</c:v>
                </c:pt>
                <c:pt idx="520">
                  <c:v>4.5955882352941178</c:v>
                </c:pt>
                <c:pt idx="521">
                  <c:v>4.5731707317073171</c:v>
                </c:pt>
                <c:pt idx="522">
                  <c:v>4.5731707317073171</c:v>
                </c:pt>
                <c:pt idx="523">
                  <c:v>4.5731707317073171</c:v>
                </c:pt>
                <c:pt idx="524">
                  <c:v>4.5731707317073171</c:v>
                </c:pt>
                <c:pt idx="525">
                  <c:v>4.5731707317073171</c:v>
                </c:pt>
                <c:pt idx="526">
                  <c:v>4.5731707317073171</c:v>
                </c:pt>
                <c:pt idx="527">
                  <c:v>4.5731707317073171</c:v>
                </c:pt>
                <c:pt idx="528">
                  <c:v>4.5731707317073171</c:v>
                </c:pt>
                <c:pt idx="529">
                  <c:v>4.5731707317073171</c:v>
                </c:pt>
                <c:pt idx="530">
                  <c:v>4.5731707317073171</c:v>
                </c:pt>
                <c:pt idx="531">
                  <c:v>4.5509708737864081</c:v>
                </c:pt>
                <c:pt idx="532">
                  <c:v>4.5509708737864081</c:v>
                </c:pt>
                <c:pt idx="533">
                  <c:v>4.5509708737864081</c:v>
                </c:pt>
                <c:pt idx="534">
                  <c:v>4.5509708737864081</c:v>
                </c:pt>
                <c:pt idx="535">
                  <c:v>4.5509708737864081</c:v>
                </c:pt>
                <c:pt idx="536">
                  <c:v>4.5509708737864081</c:v>
                </c:pt>
                <c:pt idx="537">
                  <c:v>4.5509708737864081</c:v>
                </c:pt>
                <c:pt idx="538">
                  <c:v>4.5509708737864081</c:v>
                </c:pt>
                <c:pt idx="539">
                  <c:v>4.5289855072463769</c:v>
                </c:pt>
                <c:pt idx="540">
                  <c:v>4.5289855072463769</c:v>
                </c:pt>
                <c:pt idx="541">
                  <c:v>4.5289855072463769</c:v>
                </c:pt>
                <c:pt idx="542">
                  <c:v>4.5289855072463769</c:v>
                </c:pt>
                <c:pt idx="543">
                  <c:v>4.5289855072463769</c:v>
                </c:pt>
                <c:pt idx="544">
                  <c:v>4.5289855072463769</c:v>
                </c:pt>
                <c:pt idx="545">
                  <c:v>4.5289855072463769</c:v>
                </c:pt>
                <c:pt idx="546">
                  <c:v>4.5289855072463769</c:v>
                </c:pt>
                <c:pt idx="547">
                  <c:v>4.5072115384615383</c:v>
                </c:pt>
                <c:pt idx="548">
                  <c:v>4.5072115384615383</c:v>
                </c:pt>
                <c:pt idx="549">
                  <c:v>4.5072115384615383</c:v>
                </c:pt>
                <c:pt idx="550">
                  <c:v>4.5072115384615383</c:v>
                </c:pt>
                <c:pt idx="551">
                  <c:v>4.5072115384615383</c:v>
                </c:pt>
                <c:pt idx="552">
                  <c:v>4.5072115384615383</c:v>
                </c:pt>
                <c:pt idx="553">
                  <c:v>4.5072115384615383</c:v>
                </c:pt>
                <c:pt idx="554">
                  <c:v>4.5072115384615383</c:v>
                </c:pt>
                <c:pt idx="555">
                  <c:v>4.5072115384615383</c:v>
                </c:pt>
                <c:pt idx="556">
                  <c:v>4.4856459330143537</c:v>
                </c:pt>
                <c:pt idx="557">
                  <c:v>4.4856459330143537</c:v>
                </c:pt>
                <c:pt idx="558">
                  <c:v>4.4856459330143537</c:v>
                </c:pt>
                <c:pt idx="559">
                  <c:v>4.4642857142857144</c:v>
                </c:pt>
                <c:pt idx="560">
                  <c:v>4.4642857142857144</c:v>
                </c:pt>
                <c:pt idx="561">
                  <c:v>4.4642857142857144</c:v>
                </c:pt>
                <c:pt idx="562">
                  <c:v>4.4642857142857144</c:v>
                </c:pt>
                <c:pt idx="563">
                  <c:v>4.4642857142857144</c:v>
                </c:pt>
                <c:pt idx="564">
                  <c:v>4.4642857142857144</c:v>
                </c:pt>
                <c:pt idx="565">
                  <c:v>4.4642857142857144</c:v>
                </c:pt>
                <c:pt idx="566">
                  <c:v>4.4642857142857144</c:v>
                </c:pt>
                <c:pt idx="567">
                  <c:v>4.4431279620853079</c:v>
                </c:pt>
                <c:pt idx="568">
                  <c:v>4.4431279620853079</c:v>
                </c:pt>
                <c:pt idx="569">
                  <c:v>4.4431279620853079</c:v>
                </c:pt>
                <c:pt idx="570">
                  <c:v>4.4431279620853079</c:v>
                </c:pt>
                <c:pt idx="571">
                  <c:v>4.4221698113207548</c:v>
                </c:pt>
                <c:pt idx="572">
                  <c:v>4.4221698113207548</c:v>
                </c:pt>
                <c:pt idx="573">
                  <c:v>4.401408450704225</c:v>
                </c:pt>
                <c:pt idx="574">
                  <c:v>4.401408450704225</c:v>
                </c:pt>
                <c:pt idx="575">
                  <c:v>4.401408450704225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FC-46B4-928C-452F26668D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5401704"/>
        <c:axId val="525411504"/>
      </c:lineChart>
      <c:lineChart>
        <c:grouping val="standard"/>
        <c:varyColors val="0"/>
        <c:ser>
          <c:idx val="0"/>
          <c:order val="0"/>
          <c:tx>
            <c:v>ms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Feuil1!$E$2:$E$576</c:f>
              <c:numCache>
                <c:formatCode>General</c:formatCode>
                <c:ptCount val="575"/>
                <c:pt idx="0">
                  <c:v>78</c:v>
                </c:pt>
                <c:pt idx="1">
                  <c:v>78</c:v>
                </c:pt>
                <c:pt idx="2">
                  <c:v>78</c:v>
                </c:pt>
                <c:pt idx="3">
                  <c:v>82</c:v>
                </c:pt>
                <c:pt idx="4">
                  <c:v>84</c:v>
                </c:pt>
                <c:pt idx="5">
                  <c:v>86</c:v>
                </c:pt>
                <c:pt idx="6">
                  <c:v>86</c:v>
                </c:pt>
                <c:pt idx="7">
                  <c:v>86</c:v>
                </c:pt>
                <c:pt idx="8">
                  <c:v>94</c:v>
                </c:pt>
                <c:pt idx="9">
                  <c:v>94</c:v>
                </c:pt>
                <c:pt idx="10">
                  <c:v>94</c:v>
                </c:pt>
                <c:pt idx="11">
                  <c:v>94</c:v>
                </c:pt>
                <c:pt idx="12">
                  <c:v>94</c:v>
                </c:pt>
                <c:pt idx="13">
                  <c:v>96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102</c:v>
                </c:pt>
                <c:pt idx="25">
                  <c:v>102</c:v>
                </c:pt>
                <c:pt idx="26">
                  <c:v>102</c:v>
                </c:pt>
                <c:pt idx="27">
                  <c:v>102</c:v>
                </c:pt>
                <c:pt idx="28">
                  <c:v>102</c:v>
                </c:pt>
                <c:pt idx="29">
                  <c:v>104</c:v>
                </c:pt>
                <c:pt idx="30">
                  <c:v>104</c:v>
                </c:pt>
                <c:pt idx="31">
                  <c:v>106</c:v>
                </c:pt>
                <c:pt idx="32">
                  <c:v>106</c:v>
                </c:pt>
                <c:pt idx="33">
                  <c:v>106</c:v>
                </c:pt>
                <c:pt idx="34">
                  <c:v>106</c:v>
                </c:pt>
                <c:pt idx="35">
                  <c:v>106</c:v>
                </c:pt>
                <c:pt idx="36">
                  <c:v>108</c:v>
                </c:pt>
                <c:pt idx="37">
                  <c:v>108</c:v>
                </c:pt>
                <c:pt idx="38">
                  <c:v>108</c:v>
                </c:pt>
                <c:pt idx="39">
                  <c:v>108</c:v>
                </c:pt>
                <c:pt idx="40">
                  <c:v>108</c:v>
                </c:pt>
                <c:pt idx="41">
                  <c:v>108</c:v>
                </c:pt>
                <c:pt idx="42">
                  <c:v>108</c:v>
                </c:pt>
                <c:pt idx="43">
                  <c:v>110</c:v>
                </c:pt>
                <c:pt idx="44">
                  <c:v>110</c:v>
                </c:pt>
                <c:pt idx="45">
                  <c:v>110</c:v>
                </c:pt>
                <c:pt idx="46">
                  <c:v>112</c:v>
                </c:pt>
                <c:pt idx="47">
                  <c:v>112</c:v>
                </c:pt>
                <c:pt idx="48">
                  <c:v>112</c:v>
                </c:pt>
                <c:pt idx="49">
                  <c:v>112</c:v>
                </c:pt>
                <c:pt idx="50">
                  <c:v>112</c:v>
                </c:pt>
                <c:pt idx="51">
                  <c:v>112</c:v>
                </c:pt>
                <c:pt idx="52">
                  <c:v>112</c:v>
                </c:pt>
                <c:pt idx="53">
                  <c:v>112</c:v>
                </c:pt>
                <c:pt idx="54">
                  <c:v>112</c:v>
                </c:pt>
                <c:pt idx="55">
                  <c:v>114</c:v>
                </c:pt>
                <c:pt idx="56">
                  <c:v>114</c:v>
                </c:pt>
                <c:pt idx="57">
                  <c:v>114</c:v>
                </c:pt>
                <c:pt idx="58">
                  <c:v>114</c:v>
                </c:pt>
                <c:pt idx="59">
                  <c:v>116</c:v>
                </c:pt>
                <c:pt idx="60">
                  <c:v>116</c:v>
                </c:pt>
                <c:pt idx="61">
                  <c:v>116</c:v>
                </c:pt>
                <c:pt idx="62">
                  <c:v>116</c:v>
                </c:pt>
                <c:pt idx="63">
                  <c:v>116</c:v>
                </c:pt>
                <c:pt idx="64">
                  <c:v>116</c:v>
                </c:pt>
                <c:pt idx="65">
                  <c:v>116</c:v>
                </c:pt>
                <c:pt idx="66">
                  <c:v>116</c:v>
                </c:pt>
                <c:pt idx="67">
                  <c:v>118</c:v>
                </c:pt>
                <c:pt idx="68">
                  <c:v>118</c:v>
                </c:pt>
                <c:pt idx="69">
                  <c:v>118</c:v>
                </c:pt>
                <c:pt idx="70">
                  <c:v>118</c:v>
                </c:pt>
                <c:pt idx="71">
                  <c:v>118</c:v>
                </c:pt>
                <c:pt idx="72">
                  <c:v>118</c:v>
                </c:pt>
                <c:pt idx="73">
                  <c:v>118</c:v>
                </c:pt>
                <c:pt idx="74">
                  <c:v>118</c:v>
                </c:pt>
                <c:pt idx="75">
                  <c:v>118</c:v>
                </c:pt>
                <c:pt idx="76">
                  <c:v>118</c:v>
                </c:pt>
                <c:pt idx="77">
                  <c:v>120</c:v>
                </c:pt>
                <c:pt idx="78">
                  <c:v>120</c:v>
                </c:pt>
                <c:pt idx="79">
                  <c:v>120</c:v>
                </c:pt>
                <c:pt idx="80">
                  <c:v>120</c:v>
                </c:pt>
                <c:pt idx="81">
                  <c:v>120</c:v>
                </c:pt>
                <c:pt idx="82">
                  <c:v>120</c:v>
                </c:pt>
                <c:pt idx="83">
                  <c:v>120</c:v>
                </c:pt>
                <c:pt idx="84">
                  <c:v>120</c:v>
                </c:pt>
                <c:pt idx="85">
                  <c:v>122</c:v>
                </c:pt>
                <c:pt idx="86">
                  <c:v>122</c:v>
                </c:pt>
                <c:pt idx="87">
                  <c:v>122</c:v>
                </c:pt>
                <c:pt idx="88">
                  <c:v>122</c:v>
                </c:pt>
                <c:pt idx="89">
                  <c:v>122</c:v>
                </c:pt>
                <c:pt idx="90">
                  <c:v>122</c:v>
                </c:pt>
                <c:pt idx="91">
                  <c:v>124</c:v>
                </c:pt>
                <c:pt idx="92">
                  <c:v>124</c:v>
                </c:pt>
                <c:pt idx="93">
                  <c:v>124</c:v>
                </c:pt>
                <c:pt idx="94">
                  <c:v>124</c:v>
                </c:pt>
                <c:pt idx="95">
                  <c:v>124</c:v>
                </c:pt>
                <c:pt idx="96">
                  <c:v>124</c:v>
                </c:pt>
                <c:pt idx="97">
                  <c:v>126</c:v>
                </c:pt>
                <c:pt idx="98">
                  <c:v>126</c:v>
                </c:pt>
                <c:pt idx="99">
                  <c:v>126</c:v>
                </c:pt>
                <c:pt idx="100">
                  <c:v>126</c:v>
                </c:pt>
                <c:pt idx="101">
                  <c:v>126</c:v>
                </c:pt>
                <c:pt idx="102">
                  <c:v>126</c:v>
                </c:pt>
                <c:pt idx="103">
                  <c:v>126</c:v>
                </c:pt>
                <c:pt idx="104">
                  <c:v>126</c:v>
                </c:pt>
                <c:pt idx="105">
                  <c:v>126</c:v>
                </c:pt>
                <c:pt idx="106">
                  <c:v>126</c:v>
                </c:pt>
                <c:pt idx="107">
                  <c:v>128</c:v>
                </c:pt>
                <c:pt idx="108">
                  <c:v>128</c:v>
                </c:pt>
                <c:pt idx="109">
                  <c:v>130</c:v>
                </c:pt>
                <c:pt idx="110">
                  <c:v>130</c:v>
                </c:pt>
                <c:pt idx="111">
                  <c:v>130</c:v>
                </c:pt>
                <c:pt idx="112">
                  <c:v>130</c:v>
                </c:pt>
                <c:pt idx="113">
                  <c:v>130</c:v>
                </c:pt>
                <c:pt idx="114">
                  <c:v>132</c:v>
                </c:pt>
                <c:pt idx="115">
                  <c:v>132</c:v>
                </c:pt>
                <c:pt idx="116">
                  <c:v>134</c:v>
                </c:pt>
                <c:pt idx="117">
                  <c:v>134</c:v>
                </c:pt>
                <c:pt idx="118">
                  <c:v>134</c:v>
                </c:pt>
                <c:pt idx="119">
                  <c:v>134</c:v>
                </c:pt>
                <c:pt idx="120">
                  <c:v>136</c:v>
                </c:pt>
                <c:pt idx="121">
                  <c:v>136</c:v>
                </c:pt>
                <c:pt idx="122">
                  <c:v>136</c:v>
                </c:pt>
                <c:pt idx="123">
                  <c:v>138</c:v>
                </c:pt>
                <c:pt idx="124">
                  <c:v>138</c:v>
                </c:pt>
                <c:pt idx="125">
                  <c:v>138</c:v>
                </c:pt>
                <c:pt idx="126">
                  <c:v>138</c:v>
                </c:pt>
                <c:pt idx="127">
                  <c:v>138</c:v>
                </c:pt>
                <c:pt idx="128">
                  <c:v>138</c:v>
                </c:pt>
                <c:pt idx="129">
                  <c:v>138</c:v>
                </c:pt>
                <c:pt idx="130">
                  <c:v>138</c:v>
                </c:pt>
                <c:pt idx="131">
                  <c:v>140</c:v>
                </c:pt>
                <c:pt idx="132">
                  <c:v>140</c:v>
                </c:pt>
                <c:pt idx="133">
                  <c:v>140</c:v>
                </c:pt>
                <c:pt idx="134">
                  <c:v>140</c:v>
                </c:pt>
                <c:pt idx="135">
                  <c:v>142</c:v>
                </c:pt>
                <c:pt idx="136">
                  <c:v>142</c:v>
                </c:pt>
                <c:pt idx="137">
                  <c:v>142</c:v>
                </c:pt>
                <c:pt idx="138">
                  <c:v>142</c:v>
                </c:pt>
                <c:pt idx="139">
                  <c:v>144</c:v>
                </c:pt>
                <c:pt idx="140">
                  <c:v>144</c:v>
                </c:pt>
                <c:pt idx="141">
                  <c:v>144</c:v>
                </c:pt>
                <c:pt idx="142">
                  <c:v>146</c:v>
                </c:pt>
                <c:pt idx="143">
                  <c:v>146</c:v>
                </c:pt>
                <c:pt idx="144">
                  <c:v>146</c:v>
                </c:pt>
                <c:pt idx="145">
                  <c:v>146</c:v>
                </c:pt>
                <c:pt idx="146">
                  <c:v>148</c:v>
                </c:pt>
                <c:pt idx="147">
                  <c:v>148</c:v>
                </c:pt>
                <c:pt idx="148">
                  <c:v>148</c:v>
                </c:pt>
                <c:pt idx="149">
                  <c:v>148</c:v>
                </c:pt>
                <c:pt idx="150">
                  <c:v>148</c:v>
                </c:pt>
                <c:pt idx="151">
                  <c:v>148</c:v>
                </c:pt>
                <c:pt idx="152">
                  <c:v>150</c:v>
                </c:pt>
                <c:pt idx="153">
                  <c:v>150</c:v>
                </c:pt>
                <c:pt idx="154">
                  <c:v>150</c:v>
                </c:pt>
                <c:pt idx="155">
                  <c:v>152</c:v>
                </c:pt>
                <c:pt idx="156">
                  <c:v>152</c:v>
                </c:pt>
                <c:pt idx="157">
                  <c:v>152</c:v>
                </c:pt>
                <c:pt idx="158">
                  <c:v>152</c:v>
                </c:pt>
                <c:pt idx="159">
                  <c:v>152</c:v>
                </c:pt>
                <c:pt idx="160">
                  <c:v>152</c:v>
                </c:pt>
                <c:pt idx="161">
                  <c:v>154</c:v>
                </c:pt>
                <c:pt idx="162">
                  <c:v>154</c:v>
                </c:pt>
                <c:pt idx="163">
                  <c:v>156</c:v>
                </c:pt>
                <c:pt idx="164">
                  <c:v>156</c:v>
                </c:pt>
                <c:pt idx="165">
                  <c:v>156</c:v>
                </c:pt>
                <c:pt idx="166">
                  <c:v>156</c:v>
                </c:pt>
                <c:pt idx="167">
                  <c:v>158</c:v>
                </c:pt>
                <c:pt idx="168">
                  <c:v>158</c:v>
                </c:pt>
                <c:pt idx="169">
                  <c:v>160</c:v>
                </c:pt>
                <c:pt idx="170">
                  <c:v>160</c:v>
                </c:pt>
                <c:pt idx="171">
                  <c:v>160</c:v>
                </c:pt>
                <c:pt idx="172">
                  <c:v>160</c:v>
                </c:pt>
                <c:pt idx="173">
                  <c:v>162</c:v>
                </c:pt>
                <c:pt idx="174">
                  <c:v>162</c:v>
                </c:pt>
                <c:pt idx="175">
                  <c:v>164</c:v>
                </c:pt>
                <c:pt idx="176">
                  <c:v>166</c:v>
                </c:pt>
                <c:pt idx="177">
                  <c:v>166</c:v>
                </c:pt>
                <c:pt idx="178">
                  <c:v>168</c:v>
                </c:pt>
                <c:pt idx="179">
                  <c:v>168</c:v>
                </c:pt>
                <c:pt idx="180">
                  <c:v>168</c:v>
                </c:pt>
                <c:pt idx="181">
                  <c:v>168</c:v>
                </c:pt>
                <c:pt idx="182">
                  <c:v>168</c:v>
                </c:pt>
                <c:pt idx="183">
                  <c:v>170</c:v>
                </c:pt>
                <c:pt idx="184">
                  <c:v>170</c:v>
                </c:pt>
                <c:pt idx="185">
                  <c:v>170</c:v>
                </c:pt>
                <c:pt idx="186">
                  <c:v>170</c:v>
                </c:pt>
                <c:pt idx="187">
                  <c:v>170</c:v>
                </c:pt>
                <c:pt idx="188">
                  <c:v>172</c:v>
                </c:pt>
                <c:pt idx="189">
                  <c:v>174</c:v>
                </c:pt>
                <c:pt idx="190">
                  <c:v>174</c:v>
                </c:pt>
                <c:pt idx="191">
                  <c:v>174</c:v>
                </c:pt>
                <c:pt idx="192">
                  <c:v>174</c:v>
                </c:pt>
                <c:pt idx="193">
                  <c:v>174</c:v>
                </c:pt>
                <c:pt idx="194">
                  <c:v>176</c:v>
                </c:pt>
                <c:pt idx="195">
                  <c:v>176</c:v>
                </c:pt>
                <c:pt idx="196">
                  <c:v>178</c:v>
                </c:pt>
                <c:pt idx="197">
                  <c:v>178</c:v>
                </c:pt>
                <c:pt idx="198">
                  <c:v>178</c:v>
                </c:pt>
                <c:pt idx="199">
                  <c:v>178</c:v>
                </c:pt>
                <c:pt idx="200">
                  <c:v>178</c:v>
                </c:pt>
                <c:pt idx="201">
                  <c:v>180</c:v>
                </c:pt>
                <c:pt idx="202">
                  <c:v>180</c:v>
                </c:pt>
                <c:pt idx="203">
                  <c:v>180</c:v>
                </c:pt>
                <c:pt idx="204">
                  <c:v>180</c:v>
                </c:pt>
                <c:pt idx="205">
                  <c:v>182</c:v>
                </c:pt>
                <c:pt idx="206">
                  <c:v>182</c:v>
                </c:pt>
                <c:pt idx="207">
                  <c:v>182</c:v>
                </c:pt>
                <c:pt idx="208">
                  <c:v>184</c:v>
                </c:pt>
                <c:pt idx="209">
                  <c:v>186</c:v>
                </c:pt>
                <c:pt idx="210">
                  <c:v>186</c:v>
                </c:pt>
                <c:pt idx="211">
                  <c:v>188</c:v>
                </c:pt>
                <c:pt idx="212">
                  <c:v>190</c:v>
                </c:pt>
                <c:pt idx="213">
                  <c:v>190</c:v>
                </c:pt>
                <c:pt idx="214">
                  <c:v>190</c:v>
                </c:pt>
                <c:pt idx="215">
                  <c:v>192</c:v>
                </c:pt>
                <c:pt idx="216">
                  <c:v>192</c:v>
                </c:pt>
                <c:pt idx="217">
                  <c:v>192</c:v>
                </c:pt>
                <c:pt idx="218">
                  <c:v>192</c:v>
                </c:pt>
                <c:pt idx="219">
                  <c:v>194</c:v>
                </c:pt>
                <c:pt idx="220">
                  <c:v>194</c:v>
                </c:pt>
                <c:pt idx="221">
                  <c:v>194</c:v>
                </c:pt>
                <c:pt idx="222">
                  <c:v>194</c:v>
                </c:pt>
                <c:pt idx="223">
                  <c:v>198</c:v>
                </c:pt>
                <c:pt idx="224">
                  <c:v>198</c:v>
                </c:pt>
                <c:pt idx="225">
                  <c:v>198</c:v>
                </c:pt>
                <c:pt idx="226">
                  <c:v>198</c:v>
                </c:pt>
                <c:pt idx="227">
                  <c:v>198</c:v>
                </c:pt>
                <c:pt idx="228">
                  <c:v>200</c:v>
                </c:pt>
                <c:pt idx="229">
                  <c:v>202</c:v>
                </c:pt>
                <c:pt idx="230">
                  <c:v>202</c:v>
                </c:pt>
                <c:pt idx="231">
                  <c:v>204</c:v>
                </c:pt>
                <c:pt idx="232">
                  <c:v>204</c:v>
                </c:pt>
                <c:pt idx="233">
                  <c:v>204</c:v>
                </c:pt>
                <c:pt idx="234">
                  <c:v>206</c:v>
                </c:pt>
                <c:pt idx="235">
                  <c:v>206</c:v>
                </c:pt>
                <c:pt idx="236">
                  <c:v>206</c:v>
                </c:pt>
                <c:pt idx="237">
                  <c:v>206</c:v>
                </c:pt>
                <c:pt idx="238">
                  <c:v>208</c:v>
                </c:pt>
                <c:pt idx="239">
                  <c:v>208</c:v>
                </c:pt>
                <c:pt idx="240">
                  <c:v>208</c:v>
                </c:pt>
                <c:pt idx="241">
                  <c:v>208</c:v>
                </c:pt>
                <c:pt idx="242">
                  <c:v>210</c:v>
                </c:pt>
                <c:pt idx="243">
                  <c:v>210</c:v>
                </c:pt>
                <c:pt idx="244">
                  <c:v>210</c:v>
                </c:pt>
                <c:pt idx="245">
                  <c:v>212</c:v>
                </c:pt>
                <c:pt idx="246">
                  <c:v>212</c:v>
                </c:pt>
                <c:pt idx="247">
                  <c:v>214</c:v>
                </c:pt>
                <c:pt idx="248">
                  <c:v>214</c:v>
                </c:pt>
                <c:pt idx="249">
                  <c:v>214</c:v>
                </c:pt>
                <c:pt idx="250">
                  <c:v>216</c:v>
                </c:pt>
                <c:pt idx="251">
                  <c:v>216</c:v>
                </c:pt>
                <c:pt idx="252">
                  <c:v>218</c:v>
                </c:pt>
                <c:pt idx="253">
                  <c:v>218</c:v>
                </c:pt>
                <c:pt idx="254">
                  <c:v>218</c:v>
                </c:pt>
                <c:pt idx="255">
                  <c:v>220</c:v>
                </c:pt>
                <c:pt idx="256">
                  <c:v>220</c:v>
                </c:pt>
                <c:pt idx="257">
                  <c:v>220</c:v>
                </c:pt>
                <c:pt idx="258">
                  <c:v>222</c:v>
                </c:pt>
                <c:pt idx="259">
                  <c:v>222</c:v>
                </c:pt>
                <c:pt idx="260">
                  <c:v>222</c:v>
                </c:pt>
                <c:pt idx="261">
                  <c:v>222</c:v>
                </c:pt>
                <c:pt idx="262">
                  <c:v>224</c:v>
                </c:pt>
                <c:pt idx="263">
                  <c:v>226</c:v>
                </c:pt>
                <c:pt idx="264">
                  <c:v>228</c:v>
                </c:pt>
                <c:pt idx="265">
                  <c:v>228</c:v>
                </c:pt>
                <c:pt idx="266">
                  <c:v>228</c:v>
                </c:pt>
                <c:pt idx="267">
                  <c:v>230</c:v>
                </c:pt>
                <c:pt idx="268">
                  <c:v>230</c:v>
                </c:pt>
                <c:pt idx="269">
                  <c:v>230</c:v>
                </c:pt>
                <c:pt idx="270">
                  <c:v>230</c:v>
                </c:pt>
                <c:pt idx="271">
                  <c:v>234</c:v>
                </c:pt>
                <c:pt idx="272">
                  <c:v>236</c:v>
                </c:pt>
                <c:pt idx="273">
                  <c:v>236</c:v>
                </c:pt>
                <c:pt idx="274">
                  <c:v>238</c:v>
                </c:pt>
                <c:pt idx="275">
                  <c:v>238</c:v>
                </c:pt>
                <c:pt idx="276">
                  <c:v>240</c:v>
                </c:pt>
                <c:pt idx="277">
                  <c:v>248</c:v>
                </c:pt>
                <c:pt idx="278">
                  <c:v>248</c:v>
                </c:pt>
                <c:pt idx="279">
                  <c:v>250</c:v>
                </c:pt>
                <c:pt idx="280">
                  <c:v>250</c:v>
                </c:pt>
                <c:pt idx="281">
                  <c:v>250</c:v>
                </c:pt>
                <c:pt idx="282">
                  <c:v>250</c:v>
                </c:pt>
                <c:pt idx="283">
                  <c:v>250</c:v>
                </c:pt>
                <c:pt idx="284">
                  <c:v>252</c:v>
                </c:pt>
                <c:pt idx="285">
                  <c:v>252</c:v>
                </c:pt>
                <c:pt idx="286">
                  <c:v>252</c:v>
                </c:pt>
                <c:pt idx="287">
                  <c:v>254</c:v>
                </c:pt>
                <c:pt idx="288">
                  <c:v>254</c:v>
                </c:pt>
                <c:pt idx="289">
                  <c:v>254</c:v>
                </c:pt>
                <c:pt idx="290">
                  <c:v>254</c:v>
                </c:pt>
                <c:pt idx="291">
                  <c:v>256</c:v>
                </c:pt>
                <c:pt idx="292">
                  <c:v>256</c:v>
                </c:pt>
                <c:pt idx="293">
                  <c:v>258</c:v>
                </c:pt>
                <c:pt idx="294">
                  <c:v>258</c:v>
                </c:pt>
                <c:pt idx="295">
                  <c:v>258</c:v>
                </c:pt>
                <c:pt idx="296">
                  <c:v>258</c:v>
                </c:pt>
                <c:pt idx="297">
                  <c:v>260</c:v>
                </c:pt>
                <c:pt idx="298">
                  <c:v>260</c:v>
                </c:pt>
                <c:pt idx="299">
                  <c:v>260</c:v>
                </c:pt>
                <c:pt idx="300">
                  <c:v>260</c:v>
                </c:pt>
                <c:pt idx="301">
                  <c:v>260</c:v>
                </c:pt>
                <c:pt idx="302">
                  <c:v>264</c:v>
                </c:pt>
                <c:pt idx="303">
                  <c:v>264</c:v>
                </c:pt>
                <c:pt idx="304">
                  <c:v>264</c:v>
                </c:pt>
                <c:pt idx="305">
                  <c:v>264</c:v>
                </c:pt>
                <c:pt idx="306">
                  <c:v>266</c:v>
                </c:pt>
                <c:pt idx="307">
                  <c:v>266</c:v>
                </c:pt>
                <c:pt idx="308">
                  <c:v>268</c:v>
                </c:pt>
                <c:pt idx="309">
                  <c:v>268</c:v>
                </c:pt>
                <c:pt idx="310">
                  <c:v>268</c:v>
                </c:pt>
                <c:pt idx="311">
                  <c:v>270</c:v>
                </c:pt>
                <c:pt idx="312">
                  <c:v>270</c:v>
                </c:pt>
                <c:pt idx="313">
                  <c:v>272</c:v>
                </c:pt>
                <c:pt idx="314">
                  <c:v>272</c:v>
                </c:pt>
                <c:pt idx="315">
                  <c:v>274</c:v>
                </c:pt>
                <c:pt idx="316">
                  <c:v>274</c:v>
                </c:pt>
                <c:pt idx="317">
                  <c:v>276</c:v>
                </c:pt>
                <c:pt idx="318">
                  <c:v>276</c:v>
                </c:pt>
                <c:pt idx="319">
                  <c:v>278</c:v>
                </c:pt>
                <c:pt idx="320">
                  <c:v>278</c:v>
                </c:pt>
                <c:pt idx="321">
                  <c:v>278</c:v>
                </c:pt>
                <c:pt idx="322">
                  <c:v>280</c:v>
                </c:pt>
                <c:pt idx="323">
                  <c:v>282</c:v>
                </c:pt>
                <c:pt idx="324">
                  <c:v>282</c:v>
                </c:pt>
                <c:pt idx="325">
                  <c:v>284</c:v>
                </c:pt>
                <c:pt idx="326">
                  <c:v>284</c:v>
                </c:pt>
                <c:pt idx="327">
                  <c:v>286</c:v>
                </c:pt>
                <c:pt idx="328">
                  <c:v>286</c:v>
                </c:pt>
                <c:pt idx="329">
                  <c:v>286</c:v>
                </c:pt>
                <c:pt idx="330">
                  <c:v>286</c:v>
                </c:pt>
                <c:pt idx="331">
                  <c:v>286</c:v>
                </c:pt>
                <c:pt idx="332">
                  <c:v>286</c:v>
                </c:pt>
                <c:pt idx="333">
                  <c:v>290</c:v>
                </c:pt>
                <c:pt idx="334">
                  <c:v>290</c:v>
                </c:pt>
                <c:pt idx="335">
                  <c:v>292</c:v>
                </c:pt>
                <c:pt idx="336">
                  <c:v>294</c:v>
                </c:pt>
                <c:pt idx="337">
                  <c:v>294</c:v>
                </c:pt>
                <c:pt idx="338">
                  <c:v>294</c:v>
                </c:pt>
                <c:pt idx="339">
                  <c:v>294</c:v>
                </c:pt>
                <c:pt idx="340">
                  <c:v>296</c:v>
                </c:pt>
                <c:pt idx="341">
                  <c:v>296</c:v>
                </c:pt>
                <c:pt idx="342">
                  <c:v>296</c:v>
                </c:pt>
                <c:pt idx="343">
                  <c:v>298</c:v>
                </c:pt>
                <c:pt idx="344">
                  <c:v>298</c:v>
                </c:pt>
                <c:pt idx="345">
                  <c:v>300</c:v>
                </c:pt>
                <c:pt idx="346">
                  <c:v>300</c:v>
                </c:pt>
                <c:pt idx="347">
                  <c:v>302</c:v>
                </c:pt>
                <c:pt idx="348">
                  <c:v>304</c:v>
                </c:pt>
                <c:pt idx="349">
                  <c:v>304</c:v>
                </c:pt>
                <c:pt idx="350">
                  <c:v>304</c:v>
                </c:pt>
                <c:pt idx="351">
                  <c:v>304</c:v>
                </c:pt>
                <c:pt idx="352">
                  <c:v>304</c:v>
                </c:pt>
                <c:pt idx="353">
                  <c:v>304</c:v>
                </c:pt>
                <c:pt idx="354">
                  <c:v>306</c:v>
                </c:pt>
                <c:pt idx="355">
                  <c:v>308</c:v>
                </c:pt>
                <c:pt idx="356">
                  <c:v>310</c:v>
                </c:pt>
                <c:pt idx="357">
                  <c:v>314</c:v>
                </c:pt>
                <c:pt idx="358">
                  <c:v>314</c:v>
                </c:pt>
                <c:pt idx="359">
                  <c:v>314</c:v>
                </c:pt>
                <c:pt idx="360">
                  <c:v>316</c:v>
                </c:pt>
                <c:pt idx="361">
                  <c:v>318</c:v>
                </c:pt>
                <c:pt idx="362">
                  <c:v>318</c:v>
                </c:pt>
                <c:pt idx="363">
                  <c:v>318</c:v>
                </c:pt>
                <c:pt idx="364">
                  <c:v>318</c:v>
                </c:pt>
                <c:pt idx="365">
                  <c:v>320</c:v>
                </c:pt>
                <c:pt idx="366">
                  <c:v>320</c:v>
                </c:pt>
                <c:pt idx="367">
                  <c:v>322</c:v>
                </c:pt>
                <c:pt idx="368">
                  <c:v>322</c:v>
                </c:pt>
                <c:pt idx="369">
                  <c:v>322</c:v>
                </c:pt>
                <c:pt idx="370">
                  <c:v>322</c:v>
                </c:pt>
                <c:pt idx="371">
                  <c:v>322</c:v>
                </c:pt>
                <c:pt idx="372">
                  <c:v>324</c:v>
                </c:pt>
                <c:pt idx="373">
                  <c:v>326</c:v>
                </c:pt>
                <c:pt idx="374">
                  <c:v>326</c:v>
                </c:pt>
                <c:pt idx="375">
                  <c:v>328</c:v>
                </c:pt>
                <c:pt idx="376">
                  <c:v>328</c:v>
                </c:pt>
                <c:pt idx="377">
                  <c:v>330</c:v>
                </c:pt>
                <c:pt idx="378">
                  <c:v>332</c:v>
                </c:pt>
                <c:pt idx="379">
                  <c:v>332</c:v>
                </c:pt>
                <c:pt idx="380">
                  <c:v>332</c:v>
                </c:pt>
                <c:pt idx="381">
                  <c:v>332</c:v>
                </c:pt>
                <c:pt idx="382">
                  <c:v>334</c:v>
                </c:pt>
                <c:pt idx="383">
                  <c:v>334</c:v>
                </c:pt>
                <c:pt idx="384">
                  <c:v>334</c:v>
                </c:pt>
                <c:pt idx="385">
                  <c:v>334</c:v>
                </c:pt>
                <c:pt idx="386">
                  <c:v>336</c:v>
                </c:pt>
                <c:pt idx="387">
                  <c:v>338</c:v>
                </c:pt>
                <c:pt idx="388">
                  <c:v>338</c:v>
                </c:pt>
                <c:pt idx="389">
                  <c:v>340</c:v>
                </c:pt>
                <c:pt idx="390">
                  <c:v>340</c:v>
                </c:pt>
                <c:pt idx="391">
                  <c:v>340</c:v>
                </c:pt>
                <c:pt idx="392">
                  <c:v>342</c:v>
                </c:pt>
                <c:pt idx="393">
                  <c:v>344</c:v>
                </c:pt>
                <c:pt idx="394">
                  <c:v>346</c:v>
                </c:pt>
                <c:pt idx="395">
                  <c:v>346</c:v>
                </c:pt>
                <c:pt idx="396">
                  <c:v>348</c:v>
                </c:pt>
                <c:pt idx="397">
                  <c:v>348</c:v>
                </c:pt>
                <c:pt idx="398">
                  <c:v>348</c:v>
                </c:pt>
                <c:pt idx="399">
                  <c:v>350</c:v>
                </c:pt>
                <c:pt idx="400">
                  <c:v>350</c:v>
                </c:pt>
                <c:pt idx="401">
                  <c:v>352</c:v>
                </c:pt>
                <c:pt idx="402">
                  <c:v>352</c:v>
                </c:pt>
                <c:pt idx="403">
                  <c:v>352</c:v>
                </c:pt>
                <c:pt idx="404">
                  <c:v>354</c:v>
                </c:pt>
                <c:pt idx="405">
                  <c:v>356</c:v>
                </c:pt>
                <c:pt idx="406">
                  <c:v>356</c:v>
                </c:pt>
                <c:pt idx="407">
                  <c:v>358</c:v>
                </c:pt>
                <c:pt idx="408">
                  <c:v>358</c:v>
                </c:pt>
                <c:pt idx="409">
                  <c:v>360</c:v>
                </c:pt>
                <c:pt idx="410">
                  <c:v>360</c:v>
                </c:pt>
                <c:pt idx="411">
                  <c:v>360</c:v>
                </c:pt>
                <c:pt idx="412">
                  <c:v>362</c:v>
                </c:pt>
                <c:pt idx="413">
                  <c:v>362</c:v>
                </c:pt>
                <c:pt idx="414">
                  <c:v>362</c:v>
                </c:pt>
                <c:pt idx="415">
                  <c:v>364</c:v>
                </c:pt>
                <c:pt idx="416">
                  <c:v>364</c:v>
                </c:pt>
                <c:pt idx="417">
                  <c:v>364</c:v>
                </c:pt>
                <c:pt idx="418">
                  <c:v>364</c:v>
                </c:pt>
                <c:pt idx="419">
                  <c:v>364</c:v>
                </c:pt>
                <c:pt idx="420">
                  <c:v>366</c:v>
                </c:pt>
                <c:pt idx="421">
                  <c:v>368</c:v>
                </c:pt>
                <c:pt idx="422">
                  <c:v>368</c:v>
                </c:pt>
                <c:pt idx="423">
                  <c:v>368</c:v>
                </c:pt>
                <c:pt idx="424">
                  <c:v>368</c:v>
                </c:pt>
                <c:pt idx="425">
                  <c:v>370</c:v>
                </c:pt>
                <c:pt idx="426">
                  <c:v>372</c:v>
                </c:pt>
                <c:pt idx="427">
                  <c:v>372</c:v>
                </c:pt>
                <c:pt idx="428">
                  <c:v>374</c:v>
                </c:pt>
                <c:pt idx="429">
                  <c:v>374</c:v>
                </c:pt>
                <c:pt idx="430">
                  <c:v>374</c:v>
                </c:pt>
                <c:pt idx="431">
                  <c:v>374</c:v>
                </c:pt>
                <c:pt idx="432">
                  <c:v>374</c:v>
                </c:pt>
                <c:pt idx="433">
                  <c:v>374</c:v>
                </c:pt>
                <c:pt idx="434">
                  <c:v>376</c:v>
                </c:pt>
                <c:pt idx="435">
                  <c:v>378</c:v>
                </c:pt>
                <c:pt idx="436">
                  <c:v>378</c:v>
                </c:pt>
                <c:pt idx="437">
                  <c:v>378</c:v>
                </c:pt>
                <c:pt idx="438">
                  <c:v>378</c:v>
                </c:pt>
                <c:pt idx="439">
                  <c:v>378</c:v>
                </c:pt>
                <c:pt idx="440">
                  <c:v>378</c:v>
                </c:pt>
                <c:pt idx="441">
                  <c:v>378</c:v>
                </c:pt>
                <c:pt idx="442">
                  <c:v>380</c:v>
                </c:pt>
                <c:pt idx="443">
                  <c:v>380</c:v>
                </c:pt>
                <c:pt idx="444">
                  <c:v>380</c:v>
                </c:pt>
                <c:pt idx="445">
                  <c:v>382</c:v>
                </c:pt>
                <c:pt idx="446">
                  <c:v>382</c:v>
                </c:pt>
                <c:pt idx="447">
                  <c:v>382</c:v>
                </c:pt>
                <c:pt idx="448">
                  <c:v>382</c:v>
                </c:pt>
                <c:pt idx="449">
                  <c:v>382</c:v>
                </c:pt>
                <c:pt idx="450">
                  <c:v>382</c:v>
                </c:pt>
                <c:pt idx="451">
                  <c:v>384</c:v>
                </c:pt>
                <c:pt idx="452">
                  <c:v>384</c:v>
                </c:pt>
                <c:pt idx="453">
                  <c:v>386</c:v>
                </c:pt>
                <c:pt idx="454">
                  <c:v>386</c:v>
                </c:pt>
                <c:pt idx="455">
                  <c:v>386</c:v>
                </c:pt>
                <c:pt idx="456">
                  <c:v>386</c:v>
                </c:pt>
                <c:pt idx="457">
                  <c:v>388</c:v>
                </c:pt>
                <c:pt idx="458">
                  <c:v>388</c:v>
                </c:pt>
                <c:pt idx="459">
                  <c:v>388</c:v>
                </c:pt>
                <c:pt idx="460">
                  <c:v>388</c:v>
                </c:pt>
                <c:pt idx="461">
                  <c:v>388</c:v>
                </c:pt>
                <c:pt idx="462">
                  <c:v>390</c:v>
                </c:pt>
                <c:pt idx="463">
                  <c:v>390</c:v>
                </c:pt>
                <c:pt idx="464">
                  <c:v>390</c:v>
                </c:pt>
                <c:pt idx="465">
                  <c:v>390</c:v>
                </c:pt>
                <c:pt idx="466">
                  <c:v>390</c:v>
                </c:pt>
                <c:pt idx="467">
                  <c:v>390</c:v>
                </c:pt>
                <c:pt idx="468">
                  <c:v>392</c:v>
                </c:pt>
                <c:pt idx="469">
                  <c:v>392</c:v>
                </c:pt>
                <c:pt idx="470">
                  <c:v>392</c:v>
                </c:pt>
                <c:pt idx="471">
                  <c:v>392</c:v>
                </c:pt>
                <c:pt idx="472">
                  <c:v>394</c:v>
                </c:pt>
                <c:pt idx="473">
                  <c:v>394</c:v>
                </c:pt>
                <c:pt idx="474">
                  <c:v>396</c:v>
                </c:pt>
                <c:pt idx="475">
                  <c:v>396</c:v>
                </c:pt>
                <c:pt idx="476">
                  <c:v>396</c:v>
                </c:pt>
                <c:pt idx="477">
                  <c:v>396</c:v>
                </c:pt>
                <c:pt idx="478">
                  <c:v>396</c:v>
                </c:pt>
                <c:pt idx="479">
                  <c:v>396</c:v>
                </c:pt>
                <c:pt idx="480">
                  <c:v>396</c:v>
                </c:pt>
                <c:pt idx="481">
                  <c:v>398</c:v>
                </c:pt>
                <c:pt idx="482">
                  <c:v>398</c:v>
                </c:pt>
                <c:pt idx="483">
                  <c:v>398</c:v>
                </c:pt>
                <c:pt idx="484">
                  <c:v>398</c:v>
                </c:pt>
                <c:pt idx="485">
                  <c:v>398</c:v>
                </c:pt>
                <c:pt idx="486">
                  <c:v>398</c:v>
                </c:pt>
                <c:pt idx="487">
                  <c:v>398</c:v>
                </c:pt>
                <c:pt idx="488">
                  <c:v>400</c:v>
                </c:pt>
                <c:pt idx="489">
                  <c:v>400</c:v>
                </c:pt>
                <c:pt idx="490">
                  <c:v>400</c:v>
                </c:pt>
                <c:pt idx="491">
                  <c:v>400</c:v>
                </c:pt>
                <c:pt idx="492">
                  <c:v>400</c:v>
                </c:pt>
                <c:pt idx="493">
                  <c:v>400</c:v>
                </c:pt>
                <c:pt idx="494">
                  <c:v>400</c:v>
                </c:pt>
                <c:pt idx="495">
                  <c:v>400</c:v>
                </c:pt>
                <c:pt idx="496">
                  <c:v>402</c:v>
                </c:pt>
                <c:pt idx="497">
                  <c:v>402</c:v>
                </c:pt>
                <c:pt idx="498">
                  <c:v>402</c:v>
                </c:pt>
                <c:pt idx="499">
                  <c:v>402</c:v>
                </c:pt>
                <c:pt idx="500">
                  <c:v>402</c:v>
                </c:pt>
                <c:pt idx="501">
                  <c:v>404</c:v>
                </c:pt>
                <c:pt idx="502">
                  <c:v>404</c:v>
                </c:pt>
                <c:pt idx="503">
                  <c:v>404</c:v>
                </c:pt>
                <c:pt idx="504">
                  <c:v>404</c:v>
                </c:pt>
                <c:pt idx="505">
                  <c:v>404</c:v>
                </c:pt>
                <c:pt idx="506">
                  <c:v>404</c:v>
                </c:pt>
                <c:pt idx="507">
                  <c:v>406</c:v>
                </c:pt>
                <c:pt idx="508">
                  <c:v>406</c:v>
                </c:pt>
                <c:pt idx="509">
                  <c:v>406</c:v>
                </c:pt>
                <c:pt idx="510">
                  <c:v>406</c:v>
                </c:pt>
                <c:pt idx="511">
                  <c:v>406</c:v>
                </c:pt>
                <c:pt idx="512">
                  <c:v>406</c:v>
                </c:pt>
                <c:pt idx="513">
                  <c:v>406</c:v>
                </c:pt>
                <c:pt idx="514">
                  <c:v>408</c:v>
                </c:pt>
                <c:pt idx="515">
                  <c:v>408</c:v>
                </c:pt>
                <c:pt idx="516">
                  <c:v>408</c:v>
                </c:pt>
                <c:pt idx="517">
                  <c:v>408</c:v>
                </c:pt>
                <c:pt idx="518">
                  <c:v>408</c:v>
                </c:pt>
                <c:pt idx="519">
                  <c:v>408</c:v>
                </c:pt>
                <c:pt idx="520">
                  <c:v>410</c:v>
                </c:pt>
                <c:pt idx="521">
                  <c:v>410</c:v>
                </c:pt>
                <c:pt idx="522">
                  <c:v>410</c:v>
                </c:pt>
                <c:pt idx="523">
                  <c:v>410</c:v>
                </c:pt>
                <c:pt idx="524">
                  <c:v>410</c:v>
                </c:pt>
                <c:pt idx="525">
                  <c:v>410</c:v>
                </c:pt>
                <c:pt idx="526">
                  <c:v>410</c:v>
                </c:pt>
                <c:pt idx="527">
                  <c:v>410</c:v>
                </c:pt>
                <c:pt idx="528">
                  <c:v>410</c:v>
                </c:pt>
                <c:pt idx="529">
                  <c:v>410</c:v>
                </c:pt>
                <c:pt idx="530">
                  <c:v>412</c:v>
                </c:pt>
                <c:pt idx="531">
                  <c:v>412</c:v>
                </c:pt>
                <c:pt idx="532">
                  <c:v>412</c:v>
                </c:pt>
                <c:pt idx="533">
                  <c:v>412</c:v>
                </c:pt>
                <c:pt idx="534">
                  <c:v>412</c:v>
                </c:pt>
                <c:pt idx="535">
                  <c:v>412</c:v>
                </c:pt>
                <c:pt idx="536">
                  <c:v>412</c:v>
                </c:pt>
                <c:pt idx="537">
                  <c:v>412</c:v>
                </c:pt>
                <c:pt idx="538">
                  <c:v>414</c:v>
                </c:pt>
                <c:pt idx="539">
                  <c:v>414</c:v>
                </c:pt>
                <c:pt idx="540">
                  <c:v>414</c:v>
                </c:pt>
                <c:pt idx="541">
                  <c:v>414</c:v>
                </c:pt>
                <c:pt idx="542">
                  <c:v>414</c:v>
                </c:pt>
                <c:pt idx="543">
                  <c:v>414</c:v>
                </c:pt>
                <c:pt idx="544">
                  <c:v>414</c:v>
                </c:pt>
                <c:pt idx="545">
                  <c:v>414</c:v>
                </c:pt>
                <c:pt idx="546">
                  <c:v>416</c:v>
                </c:pt>
                <c:pt idx="547">
                  <c:v>416</c:v>
                </c:pt>
                <c:pt idx="548">
                  <c:v>416</c:v>
                </c:pt>
                <c:pt idx="549">
                  <c:v>416</c:v>
                </c:pt>
                <c:pt idx="550">
                  <c:v>416</c:v>
                </c:pt>
                <c:pt idx="551">
                  <c:v>416</c:v>
                </c:pt>
                <c:pt idx="552">
                  <c:v>416</c:v>
                </c:pt>
                <c:pt idx="553">
                  <c:v>416</c:v>
                </c:pt>
                <c:pt idx="554">
                  <c:v>416</c:v>
                </c:pt>
                <c:pt idx="555">
                  <c:v>418</c:v>
                </c:pt>
                <c:pt idx="556">
                  <c:v>418</c:v>
                </c:pt>
                <c:pt idx="557">
                  <c:v>418</c:v>
                </c:pt>
                <c:pt idx="558">
                  <c:v>420</c:v>
                </c:pt>
                <c:pt idx="559">
                  <c:v>420</c:v>
                </c:pt>
                <c:pt idx="560">
                  <c:v>420</c:v>
                </c:pt>
                <c:pt idx="561">
                  <c:v>420</c:v>
                </c:pt>
                <c:pt idx="562">
                  <c:v>420</c:v>
                </c:pt>
                <c:pt idx="563">
                  <c:v>420</c:v>
                </c:pt>
                <c:pt idx="564">
                  <c:v>420</c:v>
                </c:pt>
                <c:pt idx="565">
                  <c:v>420</c:v>
                </c:pt>
                <c:pt idx="566">
                  <c:v>422</c:v>
                </c:pt>
                <c:pt idx="567">
                  <c:v>422</c:v>
                </c:pt>
                <c:pt idx="568">
                  <c:v>422</c:v>
                </c:pt>
                <c:pt idx="569">
                  <c:v>422</c:v>
                </c:pt>
                <c:pt idx="570">
                  <c:v>424</c:v>
                </c:pt>
                <c:pt idx="571">
                  <c:v>424</c:v>
                </c:pt>
                <c:pt idx="572">
                  <c:v>426</c:v>
                </c:pt>
                <c:pt idx="573">
                  <c:v>426</c:v>
                </c:pt>
                <c:pt idx="574">
                  <c:v>426</c:v>
                </c:pt>
              </c:numCache>
            </c:numRef>
          </c:cat>
          <c:val>
            <c:numRef>
              <c:f>Feuil1!$I$1:$I$576</c:f>
              <c:numCache>
                <c:formatCode>General</c:formatCode>
                <c:ptCount val="576"/>
                <c:pt idx="0">
                  <c:v>0.4389632</c:v>
                </c:pt>
                <c:pt idx="1">
                  <c:v>0.44569599999999998</c:v>
                </c:pt>
                <c:pt idx="2">
                  <c:v>0.44531199999999999</c:v>
                </c:pt>
                <c:pt idx="3">
                  <c:v>0.45054720000000004</c:v>
                </c:pt>
                <c:pt idx="4">
                  <c:v>0.46507520000000002</c:v>
                </c:pt>
                <c:pt idx="5">
                  <c:v>0.46983680000000005</c:v>
                </c:pt>
                <c:pt idx="6">
                  <c:v>0.47898880000000005</c:v>
                </c:pt>
                <c:pt idx="7">
                  <c:v>0.4808192</c:v>
                </c:pt>
                <c:pt idx="8">
                  <c:v>0.47941120000000004</c:v>
                </c:pt>
                <c:pt idx="9">
                  <c:v>0.50748160000000009</c:v>
                </c:pt>
                <c:pt idx="10">
                  <c:v>0.51056639999999998</c:v>
                </c:pt>
                <c:pt idx="11">
                  <c:v>0.51196160000000002</c:v>
                </c:pt>
                <c:pt idx="12">
                  <c:v>0.51192320000000002</c:v>
                </c:pt>
                <c:pt idx="13">
                  <c:v>0.50942719999999997</c:v>
                </c:pt>
                <c:pt idx="14">
                  <c:v>0.51502080000000006</c:v>
                </c:pt>
                <c:pt idx="15">
                  <c:v>0.52616960000000002</c:v>
                </c:pt>
                <c:pt idx="16">
                  <c:v>0.52445439999999999</c:v>
                </c:pt>
                <c:pt idx="17">
                  <c:v>0.52224000000000004</c:v>
                </c:pt>
                <c:pt idx="18">
                  <c:v>0.52304640000000002</c:v>
                </c:pt>
                <c:pt idx="19">
                  <c:v>0.53437440000000003</c:v>
                </c:pt>
                <c:pt idx="20">
                  <c:v>0.53425920000000005</c:v>
                </c:pt>
                <c:pt idx="21">
                  <c:v>0.52915199999999996</c:v>
                </c:pt>
                <c:pt idx="22">
                  <c:v>0.53155839999999999</c:v>
                </c:pt>
                <c:pt idx="23">
                  <c:v>0.53416960000000002</c:v>
                </c:pt>
                <c:pt idx="24">
                  <c:v>0.52825599999999995</c:v>
                </c:pt>
                <c:pt idx="25">
                  <c:v>0.54149120000000006</c:v>
                </c:pt>
                <c:pt idx="26">
                  <c:v>0.53546240000000001</c:v>
                </c:pt>
                <c:pt idx="27">
                  <c:v>0.541184</c:v>
                </c:pt>
                <c:pt idx="28">
                  <c:v>0.54031359999999995</c:v>
                </c:pt>
                <c:pt idx="29">
                  <c:v>0.54136320000000004</c:v>
                </c:pt>
                <c:pt idx="30">
                  <c:v>0.54867200000000005</c:v>
                </c:pt>
                <c:pt idx="31">
                  <c:v>0.54437120000000006</c:v>
                </c:pt>
                <c:pt idx="32">
                  <c:v>0.55646720000000005</c:v>
                </c:pt>
                <c:pt idx="33">
                  <c:v>0.5530752000000001</c:v>
                </c:pt>
                <c:pt idx="34">
                  <c:v>0.55555840000000001</c:v>
                </c:pt>
                <c:pt idx="35">
                  <c:v>0.55832320000000002</c:v>
                </c:pt>
                <c:pt idx="36">
                  <c:v>0.55802879999999999</c:v>
                </c:pt>
                <c:pt idx="37">
                  <c:v>0.55866880000000008</c:v>
                </c:pt>
                <c:pt idx="38">
                  <c:v>0.5622528</c:v>
                </c:pt>
                <c:pt idx="39">
                  <c:v>0.56185600000000002</c:v>
                </c:pt>
                <c:pt idx="40">
                  <c:v>0.56608000000000003</c:v>
                </c:pt>
                <c:pt idx="41">
                  <c:v>0.56191999999999998</c:v>
                </c:pt>
                <c:pt idx="42">
                  <c:v>0.56046080000000009</c:v>
                </c:pt>
                <c:pt idx="43">
                  <c:v>0.56066559999999999</c:v>
                </c:pt>
                <c:pt idx="44">
                  <c:v>0.57290240000000003</c:v>
                </c:pt>
                <c:pt idx="45">
                  <c:v>0.56663039999999998</c:v>
                </c:pt>
                <c:pt idx="46">
                  <c:v>0.56934399999999996</c:v>
                </c:pt>
                <c:pt idx="47">
                  <c:v>0.58062080000000005</c:v>
                </c:pt>
                <c:pt idx="48">
                  <c:v>0.5750016</c:v>
                </c:pt>
                <c:pt idx="49">
                  <c:v>0.58088960000000001</c:v>
                </c:pt>
                <c:pt idx="50">
                  <c:v>0.58096639999999999</c:v>
                </c:pt>
                <c:pt idx="51">
                  <c:v>0.57754880000000008</c:v>
                </c:pt>
                <c:pt idx="52">
                  <c:v>0.5797504</c:v>
                </c:pt>
                <c:pt idx="53">
                  <c:v>0.57784320000000011</c:v>
                </c:pt>
                <c:pt idx="54">
                  <c:v>0.58090240000000004</c:v>
                </c:pt>
                <c:pt idx="55">
                  <c:v>0.57952000000000004</c:v>
                </c:pt>
                <c:pt idx="56">
                  <c:v>0.58799360000000001</c:v>
                </c:pt>
                <c:pt idx="57">
                  <c:v>0.58853120000000003</c:v>
                </c:pt>
                <c:pt idx="58">
                  <c:v>0.58485759999999998</c:v>
                </c:pt>
                <c:pt idx="59">
                  <c:v>0.58485759999999998</c:v>
                </c:pt>
                <c:pt idx="60">
                  <c:v>0.5911168</c:v>
                </c:pt>
                <c:pt idx="61">
                  <c:v>0.59118080000000006</c:v>
                </c:pt>
                <c:pt idx="62">
                  <c:v>0.59502080000000002</c:v>
                </c:pt>
                <c:pt idx="63">
                  <c:v>0.59098880000000009</c:v>
                </c:pt>
                <c:pt idx="64">
                  <c:v>0.59297280000000008</c:v>
                </c:pt>
                <c:pt idx="65">
                  <c:v>0.59352320000000003</c:v>
                </c:pt>
                <c:pt idx="66">
                  <c:v>0.59352320000000003</c:v>
                </c:pt>
                <c:pt idx="67">
                  <c:v>0.59147520000000009</c:v>
                </c:pt>
                <c:pt idx="68">
                  <c:v>0.60019199999999995</c:v>
                </c:pt>
                <c:pt idx="69">
                  <c:v>0.60396799999999995</c:v>
                </c:pt>
                <c:pt idx="70">
                  <c:v>0.59742720000000005</c:v>
                </c:pt>
                <c:pt idx="71">
                  <c:v>0.597248</c:v>
                </c:pt>
                <c:pt idx="72">
                  <c:v>0.60024320000000009</c:v>
                </c:pt>
                <c:pt idx="73">
                  <c:v>0.60400640000000005</c:v>
                </c:pt>
                <c:pt idx="74">
                  <c:v>0.5982592000000001</c:v>
                </c:pt>
                <c:pt idx="75">
                  <c:v>0.60253440000000003</c:v>
                </c:pt>
                <c:pt idx="76">
                  <c:v>0.6003712000000001</c:v>
                </c:pt>
                <c:pt idx="77">
                  <c:v>0.59705600000000003</c:v>
                </c:pt>
                <c:pt idx="78">
                  <c:v>0.60940799999999995</c:v>
                </c:pt>
                <c:pt idx="79">
                  <c:v>0.60898560000000002</c:v>
                </c:pt>
                <c:pt idx="80">
                  <c:v>0.60654079999999999</c:v>
                </c:pt>
                <c:pt idx="81">
                  <c:v>0.60590080000000002</c:v>
                </c:pt>
                <c:pt idx="82">
                  <c:v>0.60892159999999995</c:v>
                </c:pt>
                <c:pt idx="83">
                  <c:v>0.61049600000000004</c:v>
                </c:pt>
                <c:pt idx="84">
                  <c:v>0.60994559999999998</c:v>
                </c:pt>
                <c:pt idx="85">
                  <c:v>0.60488960000000003</c:v>
                </c:pt>
                <c:pt idx="86">
                  <c:v>0.61329920000000004</c:v>
                </c:pt>
                <c:pt idx="87">
                  <c:v>0.61306880000000008</c:v>
                </c:pt>
                <c:pt idx="88">
                  <c:v>0.61378559999999993</c:v>
                </c:pt>
                <c:pt idx="89">
                  <c:v>0.61519360000000001</c:v>
                </c:pt>
                <c:pt idx="90">
                  <c:v>0.61399040000000005</c:v>
                </c:pt>
                <c:pt idx="91">
                  <c:v>0.61272320000000002</c:v>
                </c:pt>
                <c:pt idx="92">
                  <c:v>0.62017280000000008</c:v>
                </c:pt>
                <c:pt idx="93">
                  <c:v>0.6278528000000001</c:v>
                </c:pt>
                <c:pt idx="94">
                  <c:v>0.62626559999999998</c:v>
                </c:pt>
                <c:pt idx="95">
                  <c:v>0.62789120000000009</c:v>
                </c:pt>
                <c:pt idx="96">
                  <c:v>0.62494720000000004</c:v>
                </c:pt>
                <c:pt idx="97">
                  <c:v>0.62242560000000002</c:v>
                </c:pt>
                <c:pt idx="98">
                  <c:v>0.63541760000000014</c:v>
                </c:pt>
                <c:pt idx="99">
                  <c:v>0.63408640000000005</c:v>
                </c:pt>
                <c:pt idx="100">
                  <c:v>0.62942720000000008</c:v>
                </c:pt>
                <c:pt idx="101">
                  <c:v>0.63278080000000003</c:v>
                </c:pt>
                <c:pt idx="102">
                  <c:v>0.63406080000000009</c:v>
                </c:pt>
                <c:pt idx="103">
                  <c:v>0.63182080000000007</c:v>
                </c:pt>
                <c:pt idx="104">
                  <c:v>0.63416320000000004</c:v>
                </c:pt>
                <c:pt idx="105">
                  <c:v>0.62869760000000008</c:v>
                </c:pt>
                <c:pt idx="106">
                  <c:v>0.63290880000000005</c:v>
                </c:pt>
                <c:pt idx="107">
                  <c:v>0.6341504</c:v>
                </c:pt>
                <c:pt idx="108">
                  <c:v>0.63745280000000004</c:v>
                </c:pt>
                <c:pt idx="109">
                  <c:v>0.63793920000000004</c:v>
                </c:pt>
                <c:pt idx="110">
                  <c:v>0.64810240000000008</c:v>
                </c:pt>
                <c:pt idx="111">
                  <c:v>0.64919040000000006</c:v>
                </c:pt>
                <c:pt idx="112">
                  <c:v>0.64788480000000004</c:v>
                </c:pt>
                <c:pt idx="113">
                  <c:v>0.64501760000000008</c:v>
                </c:pt>
                <c:pt idx="114">
                  <c:v>0.64636160000000009</c:v>
                </c:pt>
                <c:pt idx="115">
                  <c:v>0.65309440000000007</c:v>
                </c:pt>
                <c:pt idx="116">
                  <c:v>0.65612800000000004</c:v>
                </c:pt>
                <c:pt idx="117">
                  <c:v>0.65952</c:v>
                </c:pt>
                <c:pt idx="118">
                  <c:v>0.6654848000000001</c:v>
                </c:pt>
                <c:pt idx="119">
                  <c:v>0.66295040000000005</c:v>
                </c:pt>
                <c:pt idx="120">
                  <c:v>0.66314240000000002</c:v>
                </c:pt>
                <c:pt idx="121">
                  <c:v>0.67266560000000009</c:v>
                </c:pt>
                <c:pt idx="122">
                  <c:v>0.67368960000000011</c:v>
                </c:pt>
                <c:pt idx="123">
                  <c:v>0.66949120000000006</c:v>
                </c:pt>
                <c:pt idx="124">
                  <c:v>0.68131839999999999</c:v>
                </c:pt>
                <c:pt idx="125">
                  <c:v>0.68028160000000004</c:v>
                </c:pt>
                <c:pt idx="126">
                  <c:v>0.67782399999999998</c:v>
                </c:pt>
                <c:pt idx="127">
                  <c:v>0.67587839999999999</c:v>
                </c:pt>
                <c:pt idx="128">
                  <c:v>0.67526399999999998</c:v>
                </c:pt>
                <c:pt idx="129">
                  <c:v>0.68153600000000003</c:v>
                </c:pt>
                <c:pt idx="130">
                  <c:v>0.68021760000000009</c:v>
                </c:pt>
                <c:pt idx="131">
                  <c:v>0.68116480000000001</c:v>
                </c:pt>
                <c:pt idx="132">
                  <c:v>0.68271360000000014</c:v>
                </c:pt>
                <c:pt idx="133">
                  <c:v>0.68712960000000012</c:v>
                </c:pt>
                <c:pt idx="134">
                  <c:v>0.68341760000000007</c:v>
                </c:pt>
                <c:pt idx="135">
                  <c:v>0.68289280000000008</c:v>
                </c:pt>
                <c:pt idx="136">
                  <c:v>0.69454080000000007</c:v>
                </c:pt>
                <c:pt idx="137">
                  <c:v>0.69047040000000004</c:v>
                </c:pt>
                <c:pt idx="138">
                  <c:v>0.68988160000000009</c:v>
                </c:pt>
                <c:pt idx="139">
                  <c:v>0.69007360000000006</c:v>
                </c:pt>
                <c:pt idx="140">
                  <c:v>0.70192640000000006</c:v>
                </c:pt>
                <c:pt idx="141">
                  <c:v>0.69900799999999996</c:v>
                </c:pt>
                <c:pt idx="142">
                  <c:v>0.70420480000000008</c:v>
                </c:pt>
                <c:pt idx="143">
                  <c:v>0.71166720000000006</c:v>
                </c:pt>
                <c:pt idx="144">
                  <c:v>0.70618880000000006</c:v>
                </c:pt>
                <c:pt idx="145">
                  <c:v>0.70696960000000009</c:v>
                </c:pt>
                <c:pt idx="146">
                  <c:v>0.70869760000000004</c:v>
                </c:pt>
                <c:pt idx="147">
                  <c:v>0.71841280000000007</c:v>
                </c:pt>
                <c:pt idx="148">
                  <c:v>0.71293439999999997</c:v>
                </c:pt>
                <c:pt idx="149">
                  <c:v>0.71313920000000008</c:v>
                </c:pt>
                <c:pt idx="150">
                  <c:v>0.72</c:v>
                </c:pt>
                <c:pt idx="151">
                  <c:v>0.7153024</c:v>
                </c:pt>
                <c:pt idx="152">
                  <c:v>0.71365120000000004</c:v>
                </c:pt>
                <c:pt idx="153">
                  <c:v>0.72638720000000012</c:v>
                </c:pt>
                <c:pt idx="154">
                  <c:v>0.72721920000000007</c:v>
                </c:pt>
                <c:pt idx="155">
                  <c:v>0.72648960000000007</c:v>
                </c:pt>
                <c:pt idx="156">
                  <c:v>0.73055999999999999</c:v>
                </c:pt>
                <c:pt idx="157">
                  <c:v>0.73201920000000009</c:v>
                </c:pt>
                <c:pt idx="158">
                  <c:v>0.73546240000000007</c:v>
                </c:pt>
                <c:pt idx="159">
                  <c:v>0.72819199999999995</c:v>
                </c:pt>
                <c:pt idx="160">
                  <c:v>0.73250560000000009</c:v>
                </c:pt>
                <c:pt idx="161">
                  <c:v>0.72871680000000005</c:v>
                </c:pt>
                <c:pt idx="162">
                  <c:v>0.73822720000000008</c:v>
                </c:pt>
                <c:pt idx="163">
                  <c:v>0.73969920000000011</c:v>
                </c:pt>
                <c:pt idx="164">
                  <c:v>0.74748160000000008</c:v>
                </c:pt>
                <c:pt idx="165">
                  <c:v>0.74810880000000002</c:v>
                </c:pt>
                <c:pt idx="166">
                  <c:v>0.74781439999999999</c:v>
                </c:pt>
                <c:pt idx="167">
                  <c:v>0.74474240000000003</c:v>
                </c:pt>
                <c:pt idx="168">
                  <c:v>0.75713280000000005</c:v>
                </c:pt>
                <c:pt idx="169">
                  <c:v>0.75603200000000004</c:v>
                </c:pt>
                <c:pt idx="170">
                  <c:v>0.7643008</c:v>
                </c:pt>
                <c:pt idx="171">
                  <c:v>0.76449280000000008</c:v>
                </c:pt>
                <c:pt idx="172">
                  <c:v>0.76148480000000007</c:v>
                </c:pt>
                <c:pt idx="173">
                  <c:v>0.76350720000000005</c:v>
                </c:pt>
                <c:pt idx="174">
                  <c:v>0.7667712000000001</c:v>
                </c:pt>
                <c:pt idx="175">
                  <c:v>0.77390080000000006</c:v>
                </c:pt>
                <c:pt idx="176">
                  <c:v>0.77660160000000011</c:v>
                </c:pt>
                <c:pt idx="177">
                  <c:v>0.7840256000000001</c:v>
                </c:pt>
                <c:pt idx="178">
                  <c:v>0.78873599999999999</c:v>
                </c:pt>
                <c:pt idx="179">
                  <c:v>0.79700480000000007</c:v>
                </c:pt>
                <c:pt idx="180">
                  <c:v>0.7934464</c:v>
                </c:pt>
                <c:pt idx="181">
                  <c:v>0.79109120000000011</c:v>
                </c:pt>
                <c:pt idx="182">
                  <c:v>0.79292160000000012</c:v>
                </c:pt>
                <c:pt idx="183">
                  <c:v>0.79182079999999999</c:v>
                </c:pt>
                <c:pt idx="184">
                  <c:v>0.80230400000000002</c:v>
                </c:pt>
                <c:pt idx="185">
                  <c:v>0.80044800000000005</c:v>
                </c:pt>
                <c:pt idx="186">
                  <c:v>0.80375039999999998</c:v>
                </c:pt>
                <c:pt idx="187">
                  <c:v>0.80299520000000002</c:v>
                </c:pt>
                <c:pt idx="188">
                  <c:v>0.80221439999999999</c:v>
                </c:pt>
                <c:pt idx="189">
                  <c:v>0.80508160000000006</c:v>
                </c:pt>
                <c:pt idx="190">
                  <c:v>0.81512960000000012</c:v>
                </c:pt>
                <c:pt idx="191">
                  <c:v>0.81661440000000007</c:v>
                </c:pt>
                <c:pt idx="192">
                  <c:v>0.8140672000000001</c:v>
                </c:pt>
                <c:pt idx="193">
                  <c:v>0.8141056000000001</c:v>
                </c:pt>
                <c:pt idx="194">
                  <c:v>0.81725440000000005</c:v>
                </c:pt>
                <c:pt idx="195">
                  <c:v>0.82296320000000012</c:v>
                </c:pt>
                <c:pt idx="196">
                  <c:v>0.82229760000000007</c:v>
                </c:pt>
                <c:pt idx="197">
                  <c:v>0.83402240000000005</c:v>
                </c:pt>
                <c:pt idx="198">
                  <c:v>0.82908160000000009</c:v>
                </c:pt>
                <c:pt idx="199">
                  <c:v>0.8291328</c:v>
                </c:pt>
                <c:pt idx="200">
                  <c:v>0.831488</c:v>
                </c:pt>
                <c:pt idx="201">
                  <c:v>0.82940160000000007</c:v>
                </c:pt>
                <c:pt idx="202">
                  <c:v>0.84179199999999998</c:v>
                </c:pt>
                <c:pt idx="203">
                  <c:v>0.83772160000000007</c:v>
                </c:pt>
                <c:pt idx="204">
                  <c:v>0.84019200000000005</c:v>
                </c:pt>
                <c:pt idx="205">
                  <c:v>0.84311040000000004</c:v>
                </c:pt>
                <c:pt idx="206">
                  <c:v>0.84906239999999999</c:v>
                </c:pt>
                <c:pt idx="207">
                  <c:v>0.84734720000000008</c:v>
                </c:pt>
                <c:pt idx="208">
                  <c:v>0.84872960000000008</c:v>
                </c:pt>
                <c:pt idx="209">
                  <c:v>0.85300480000000001</c:v>
                </c:pt>
                <c:pt idx="210">
                  <c:v>0.85991680000000004</c:v>
                </c:pt>
                <c:pt idx="211">
                  <c:v>0.85932799999999998</c:v>
                </c:pt>
                <c:pt idx="212">
                  <c:v>0.8708224</c:v>
                </c:pt>
                <c:pt idx="213">
                  <c:v>0.87616000000000005</c:v>
                </c:pt>
                <c:pt idx="214">
                  <c:v>0.87609599999999999</c:v>
                </c:pt>
                <c:pt idx="215">
                  <c:v>0.8806016000000001</c:v>
                </c:pt>
                <c:pt idx="216">
                  <c:v>0.88304640000000001</c:v>
                </c:pt>
                <c:pt idx="217">
                  <c:v>0.88273920000000006</c:v>
                </c:pt>
                <c:pt idx="218">
                  <c:v>0.88537600000000005</c:v>
                </c:pt>
                <c:pt idx="219">
                  <c:v>0.88779520000000012</c:v>
                </c:pt>
                <c:pt idx="220">
                  <c:v>0.89130240000000005</c:v>
                </c:pt>
                <c:pt idx="221">
                  <c:v>0.89612800000000004</c:v>
                </c:pt>
                <c:pt idx="222">
                  <c:v>0.89324800000000004</c:v>
                </c:pt>
                <c:pt idx="223">
                  <c:v>0.89584640000000004</c:v>
                </c:pt>
                <c:pt idx="224">
                  <c:v>0.91130880000000003</c:v>
                </c:pt>
                <c:pt idx="225">
                  <c:v>0.90547200000000005</c:v>
                </c:pt>
                <c:pt idx="226">
                  <c:v>0.91071999999999997</c:v>
                </c:pt>
                <c:pt idx="227">
                  <c:v>0.91029760000000004</c:v>
                </c:pt>
                <c:pt idx="228">
                  <c:v>0.91253760000000006</c:v>
                </c:pt>
                <c:pt idx="229">
                  <c:v>0.91960320000000007</c:v>
                </c:pt>
                <c:pt idx="230">
                  <c:v>0.92409600000000003</c:v>
                </c:pt>
                <c:pt idx="231">
                  <c:v>0.92519680000000004</c:v>
                </c:pt>
                <c:pt idx="232">
                  <c:v>0.93567999999999996</c:v>
                </c:pt>
                <c:pt idx="233">
                  <c:v>0.93596160000000006</c:v>
                </c:pt>
                <c:pt idx="234">
                  <c:v>0.93457920000000005</c:v>
                </c:pt>
                <c:pt idx="235">
                  <c:v>0.93803520000000007</c:v>
                </c:pt>
                <c:pt idx="236">
                  <c:v>0.93788160000000009</c:v>
                </c:pt>
                <c:pt idx="237">
                  <c:v>0.93802240000000003</c:v>
                </c:pt>
                <c:pt idx="238">
                  <c:v>0.94054400000000005</c:v>
                </c:pt>
                <c:pt idx="239">
                  <c:v>0.94394880000000003</c:v>
                </c:pt>
                <c:pt idx="240">
                  <c:v>0.95072000000000001</c:v>
                </c:pt>
                <c:pt idx="241">
                  <c:v>0.9440128000000001</c:v>
                </c:pt>
                <c:pt idx="242">
                  <c:v>0.94993920000000009</c:v>
                </c:pt>
                <c:pt idx="243">
                  <c:v>0.95603199999999999</c:v>
                </c:pt>
                <c:pt idx="244">
                  <c:v>0.95726080000000002</c:v>
                </c:pt>
                <c:pt idx="245">
                  <c:v>0.95874560000000009</c:v>
                </c:pt>
                <c:pt idx="246">
                  <c:v>0.96373760000000008</c:v>
                </c:pt>
                <c:pt idx="247">
                  <c:v>0.96097280000000007</c:v>
                </c:pt>
                <c:pt idx="248">
                  <c:v>0.9741824</c:v>
                </c:pt>
                <c:pt idx="249">
                  <c:v>0.97126400000000002</c:v>
                </c:pt>
                <c:pt idx="250">
                  <c:v>0.96761600000000003</c:v>
                </c:pt>
                <c:pt idx="251">
                  <c:v>0.98071039999999998</c:v>
                </c:pt>
                <c:pt idx="252">
                  <c:v>0.97561600000000004</c:v>
                </c:pt>
                <c:pt idx="253">
                  <c:v>0.98709760000000013</c:v>
                </c:pt>
                <c:pt idx="254">
                  <c:v>0.98975999999999997</c:v>
                </c:pt>
                <c:pt idx="255">
                  <c:v>0.98640640000000002</c:v>
                </c:pt>
                <c:pt idx="256">
                  <c:v>0.99056640000000007</c:v>
                </c:pt>
                <c:pt idx="257">
                  <c:v>0.99403520000000012</c:v>
                </c:pt>
                <c:pt idx="258">
                  <c:v>0.99554560000000014</c:v>
                </c:pt>
                <c:pt idx="259">
                  <c:v>1.0010112</c:v>
                </c:pt>
                <c:pt idx="260">
                  <c:v>0.99823360000000005</c:v>
                </c:pt>
                <c:pt idx="261">
                  <c:v>1.0006272</c:v>
                </c:pt>
                <c:pt idx="262">
                  <c:v>0.9993088</c:v>
                </c:pt>
                <c:pt idx="263">
                  <c:v>1.0068992000000001</c:v>
                </c:pt>
                <c:pt idx="264">
                  <c:v>1.0146816000000001</c:v>
                </c:pt>
                <c:pt idx="265">
                  <c:v>1.0233856000000001</c:v>
                </c:pt>
                <c:pt idx="266">
                  <c:v>1.0263424000000001</c:v>
                </c:pt>
                <c:pt idx="267">
                  <c:v>1.0273792000000002</c:v>
                </c:pt>
                <c:pt idx="268">
                  <c:v>1.0342912</c:v>
                </c:pt>
                <c:pt idx="269">
                  <c:v>1.02976</c:v>
                </c:pt>
                <c:pt idx="270">
                  <c:v>1.0347008</c:v>
                </c:pt>
                <c:pt idx="271">
                  <c:v>1.0328832000000001</c:v>
                </c:pt>
                <c:pt idx="272">
                  <c:v>1.0471680000000001</c:v>
                </c:pt>
                <c:pt idx="273">
                  <c:v>1.0549376000000001</c:v>
                </c:pt>
                <c:pt idx="274">
                  <c:v>1.0572416</c:v>
                </c:pt>
                <c:pt idx="275">
                  <c:v>1.0642944000000001</c:v>
                </c:pt>
                <c:pt idx="276">
                  <c:v>1.0640639999999999</c:v>
                </c:pt>
                <c:pt idx="277">
                  <c:v>1.0689408</c:v>
                </c:pt>
                <c:pt idx="278">
                  <c:v>1.1046400000000001</c:v>
                </c:pt>
                <c:pt idx="279">
                  <c:v>1.0977408</c:v>
                </c:pt>
                <c:pt idx="280">
                  <c:v>1.1119872</c:v>
                </c:pt>
                <c:pt idx="281">
                  <c:v>1.1109119999999999</c:v>
                </c:pt>
                <c:pt idx="282">
                  <c:v>1.109248</c:v>
                </c:pt>
                <c:pt idx="283">
                  <c:v>1.1064320000000001</c:v>
                </c:pt>
                <c:pt idx="284">
                  <c:v>1.1097856000000001</c:v>
                </c:pt>
                <c:pt idx="285">
                  <c:v>1.1173376000000002</c:v>
                </c:pt>
                <c:pt idx="286">
                  <c:v>1.1186176000000001</c:v>
                </c:pt>
                <c:pt idx="287">
                  <c:v>1.1142656000000002</c:v>
                </c:pt>
                <c:pt idx="288">
                  <c:v>1.124992</c:v>
                </c:pt>
                <c:pt idx="289">
                  <c:v>1.1254271999999998</c:v>
                </c:pt>
                <c:pt idx="290">
                  <c:v>1.1262976</c:v>
                </c:pt>
                <c:pt idx="291">
                  <c:v>1.1273088</c:v>
                </c:pt>
                <c:pt idx="292">
                  <c:v>1.1312768</c:v>
                </c:pt>
                <c:pt idx="293">
                  <c:v>1.1331456000000002</c:v>
                </c:pt>
                <c:pt idx="294">
                  <c:v>1.1427072</c:v>
                </c:pt>
                <c:pt idx="295">
                  <c:v>1.1384064</c:v>
                </c:pt>
                <c:pt idx="296">
                  <c:v>1.1397504000000001</c:v>
                </c:pt>
                <c:pt idx="297">
                  <c:v>1.1431039999999999</c:v>
                </c:pt>
                <c:pt idx="298">
                  <c:v>1.1496704000000002</c:v>
                </c:pt>
                <c:pt idx="299">
                  <c:v>1.1435648</c:v>
                </c:pt>
                <c:pt idx="300">
                  <c:v>1.1466111999999999</c:v>
                </c:pt>
                <c:pt idx="301">
                  <c:v>1.1475712</c:v>
                </c:pt>
                <c:pt idx="302">
                  <c:v>1.1480319999999999</c:v>
                </c:pt>
                <c:pt idx="303">
                  <c:v>1.1639552</c:v>
                </c:pt>
                <c:pt idx="304">
                  <c:v>1.1659648</c:v>
                </c:pt>
                <c:pt idx="305">
                  <c:v>1.1629184000000001</c:v>
                </c:pt>
                <c:pt idx="306">
                  <c:v>1.1651328000000001</c:v>
                </c:pt>
                <c:pt idx="307">
                  <c:v>1.1676032000000001</c:v>
                </c:pt>
                <c:pt idx="308">
                  <c:v>1.1712640000000001</c:v>
                </c:pt>
                <c:pt idx="309">
                  <c:v>1.1762304000000001</c:v>
                </c:pt>
                <c:pt idx="310">
                  <c:v>1.1802239999999999</c:v>
                </c:pt>
                <c:pt idx="311">
                  <c:v>1.1754880000000001</c:v>
                </c:pt>
                <c:pt idx="312">
                  <c:v>1.1828352</c:v>
                </c:pt>
                <c:pt idx="313">
                  <c:v>1.1886464000000001</c:v>
                </c:pt>
                <c:pt idx="314">
                  <c:v>1.1939584000000001</c:v>
                </c:pt>
                <c:pt idx="315">
                  <c:v>1.1911936000000001</c:v>
                </c:pt>
                <c:pt idx="316">
                  <c:v>1.1998976000000001</c:v>
                </c:pt>
                <c:pt idx="317">
                  <c:v>1.1978111999999999</c:v>
                </c:pt>
                <c:pt idx="318">
                  <c:v>1.2108928000000001</c:v>
                </c:pt>
                <c:pt idx="319">
                  <c:v>1.2056448</c:v>
                </c:pt>
                <c:pt idx="320">
                  <c:v>1.2151424000000002</c:v>
                </c:pt>
                <c:pt idx="321">
                  <c:v>1.215104</c:v>
                </c:pt>
                <c:pt idx="322">
                  <c:v>1.2178304000000002</c:v>
                </c:pt>
                <c:pt idx="323">
                  <c:v>1.2279296000000002</c:v>
                </c:pt>
                <c:pt idx="324">
                  <c:v>1.2328576</c:v>
                </c:pt>
                <c:pt idx="325">
                  <c:v>1.2343808000000001</c:v>
                </c:pt>
                <c:pt idx="326">
                  <c:v>1.2431616000000001</c:v>
                </c:pt>
                <c:pt idx="327">
                  <c:v>1.2375936000000001</c:v>
                </c:pt>
                <c:pt idx="328">
                  <c:v>1.2496768</c:v>
                </c:pt>
                <c:pt idx="329">
                  <c:v>1.2475264000000001</c:v>
                </c:pt>
                <c:pt idx="330">
                  <c:v>1.2448512</c:v>
                </c:pt>
                <c:pt idx="331">
                  <c:v>1.2499584000000001</c:v>
                </c:pt>
                <c:pt idx="332">
                  <c:v>1.248256</c:v>
                </c:pt>
                <c:pt idx="333">
                  <c:v>1.2505984000000001</c:v>
                </c:pt>
                <c:pt idx="334">
                  <c:v>1.2622720000000001</c:v>
                </c:pt>
                <c:pt idx="335">
                  <c:v>1.2615296</c:v>
                </c:pt>
                <c:pt idx="336">
                  <c:v>1.2722816000000001</c:v>
                </c:pt>
                <c:pt idx="337">
                  <c:v>1.2779264000000001</c:v>
                </c:pt>
                <c:pt idx="338">
                  <c:v>1.2819584000000002</c:v>
                </c:pt>
                <c:pt idx="339">
                  <c:v>1.2807040000000001</c:v>
                </c:pt>
                <c:pt idx="340">
                  <c:v>1.2762112000000001</c:v>
                </c:pt>
                <c:pt idx="341">
                  <c:v>1.2841344000000001</c:v>
                </c:pt>
                <c:pt idx="342">
                  <c:v>1.2834944000000001</c:v>
                </c:pt>
                <c:pt idx="343">
                  <c:v>1.2829440000000001</c:v>
                </c:pt>
                <c:pt idx="344">
                  <c:v>1.2904447999999999</c:v>
                </c:pt>
                <c:pt idx="345">
                  <c:v>1.2915072000000001</c:v>
                </c:pt>
                <c:pt idx="346">
                  <c:v>1.2974464000000001</c:v>
                </c:pt>
                <c:pt idx="347">
                  <c:v>1.297472</c:v>
                </c:pt>
                <c:pt idx="348">
                  <c:v>1.3116672000000003</c:v>
                </c:pt>
                <c:pt idx="349">
                  <c:v>1.314176</c:v>
                </c:pt>
                <c:pt idx="350">
                  <c:v>1.3179136</c:v>
                </c:pt>
                <c:pt idx="351">
                  <c:v>1.3145472000000002</c:v>
                </c:pt>
                <c:pt idx="352">
                  <c:v>1.3153280000000001</c:v>
                </c:pt>
                <c:pt idx="353">
                  <c:v>1.3139072000000003</c:v>
                </c:pt>
                <c:pt idx="354">
                  <c:v>1.3191808</c:v>
                </c:pt>
                <c:pt idx="355">
                  <c:v>1.3253632000000002</c:v>
                </c:pt>
                <c:pt idx="356">
                  <c:v>1.3335680000000001</c:v>
                </c:pt>
                <c:pt idx="357">
                  <c:v>1.3432832000000001</c:v>
                </c:pt>
                <c:pt idx="358">
                  <c:v>1.3528576000000001</c:v>
                </c:pt>
                <c:pt idx="359">
                  <c:v>1.3557504000000002</c:v>
                </c:pt>
                <c:pt idx="360">
                  <c:v>1.3574144000000001</c:v>
                </c:pt>
                <c:pt idx="361">
                  <c:v>1.3620479999999999</c:v>
                </c:pt>
                <c:pt idx="362">
                  <c:v>1.3695360000000001</c:v>
                </c:pt>
                <c:pt idx="363">
                  <c:v>1.3719296000000001</c:v>
                </c:pt>
                <c:pt idx="364">
                  <c:v>1.3730816000000001</c:v>
                </c:pt>
                <c:pt idx="365">
                  <c:v>1.3720832000000003</c:v>
                </c:pt>
                <c:pt idx="366">
                  <c:v>1.3791616</c:v>
                </c:pt>
                <c:pt idx="367">
                  <c:v>1.380992</c:v>
                </c:pt>
                <c:pt idx="368">
                  <c:v>1.3892736000000001</c:v>
                </c:pt>
                <c:pt idx="369">
                  <c:v>1.3851264000000001</c:v>
                </c:pt>
                <c:pt idx="370">
                  <c:v>1.3841536000000001</c:v>
                </c:pt>
                <c:pt idx="371">
                  <c:v>1.3858944000000002</c:v>
                </c:pt>
                <c:pt idx="372">
                  <c:v>1.3869824000000002</c:v>
                </c:pt>
                <c:pt idx="373">
                  <c:v>1.3972608</c:v>
                </c:pt>
                <c:pt idx="374">
                  <c:v>1.4002559999999999</c:v>
                </c:pt>
                <c:pt idx="375">
                  <c:v>1.4002559999999999</c:v>
                </c:pt>
                <c:pt idx="376">
                  <c:v>1.4121344000000002</c:v>
                </c:pt>
                <c:pt idx="377">
                  <c:v>1.4060288000000001</c:v>
                </c:pt>
                <c:pt idx="378">
                  <c:v>1.418752</c:v>
                </c:pt>
                <c:pt idx="379">
                  <c:v>1.4253568000000001</c:v>
                </c:pt>
                <c:pt idx="380">
                  <c:v>1.420736</c:v>
                </c:pt>
                <c:pt idx="381">
                  <c:v>1.4215936</c:v>
                </c:pt>
                <c:pt idx="382">
                  <c:v>1.4268032000000002</c:v>
                </c:pt>
                <c:pt idx="383">
                  <c:v>1.4295424000000001</c:v>
                </c:pt>
                <c:pt idx="384">
                  <c:v>1.432064</c:v>
                </c:pt>
                <c:pt idx="385">
                  <c:v>1.4317056000000001</c:v>
                </c:pt>
                <c:pt idx="386">
                  <c:v>1.4345088000000001</c:v>
                </c:pt>
                <c:pt idx="387">
                  <c:v>1.440256</c:v>
                </c:pt>
                <c:pt idx="388">
                  <c:v>1.4486656</c:v>
                </c:pt>
                <c:pt idx="389">
                  <c:v>1.4445824</c:v>
                </c:pt>
                <c:pt idx="390">
                  <c:v>1.4578304000000002</c:v>
                </c:pt>
                <c:pt idx="391">
                  <c:v>1.4567168000000001</c:v>
                </c:pt>
                <c:pt idx="392">
                  <c:v>1.4580096</c:v>
                </c:pt>
                <c:pt idx="393">
                  <c:v>1.4650240000000001</c:v>
                </c:pt>
                <c:pt idx="394">
                  <c:v>1.4683648</c:v>
                </c:pt>
                <c:pt idx="395">
                  <c:v>1.4807808</c:v>
                </c:pt>
                <c:pt idx="396">
                  <c:v>1.4763008</c:v>
                </c:pt>
                <c:pt idx="397">
                  <c:v>1.4835967999999999</c:v>
                </c:pt>
                <c:pt idx="398">
                  <c:v>1.4895872000000001</c:v>
                </c:pt>
                <c:pt idx="399">
                  <c:v>1.484224</c:v>
                </c:pt>
                <c:pt idx="400">
                  <c:v>1.4958848</c:v>
                </c:pt>
                <c:pt idx="401">
                  <c:v>1.4966272000000003</c:v>
                </c:pt>
                <c:pt idx="402">
                  <c:v>1.5047168</c:v>
                </c:pt>
                <c:pt idx="403">
                  <c:v>1.4994559999999999</c:v>
                </c:pt>
                <c:pt idx="404">
                  <c:v>1.5008512000000003</c:v>
                </c:pt>
                <c:pt idx="405">
                  <c:v>1.5074304000000001</c:v>
                </c:pt>
                <c:pt idx="406">
                  <c:v>1.5147904000000001</c:v>
                </c:pt>
                <c:pt idx="407">
                  <c:v>1.5131776000000001</c:v>
                </c:pt>
                <c:pt idx="408">
                  <c:v>1.5247488</c:v>
                </c:pt>
                <c:pt idx="409">
                  <c:v>1.5244416000000001</c:v>
                </c:pt>
                <c:pt idx="410">
                  <c:v>1.5356928000000001</c:v>
                </c:pt>
                <c:pt idx="411">
                  <c:v>1.5335168000000001</c:v>
                </c:pt>
                <c:pt idx="412">
                  <c:v>1.5340928</c:v>
                </c:pt>
                <c:pt idx="413">
                  <c:v>1.543104</c:v>
                </c:pt>
                <c:pt idx="414">
                  <c:v>1.5378816000000002</c:v>
                </c:pt>
                <c:pt idx="415">
                  <c:v>1.5424</c:v>
                </c:pt>
                <c:pt idx="416">
                  <c:v>1.5483776</c:v>
                </c:pt>
                <c:pt idx="417">
                  <c:v>1.5511680000000001</c:v>
                </c:pt>
                <c:pt idx="418">
                  <c:v>1.5481856000000001</c:v>
                </c:pt>
                <c:pt idx="419">
                  <c:v>1.5456896</c:v>
                </c:pt>
                <c:pt idx="420">
                  <c:v>1.5486848</c:v>
                </c:pt>
                <c:pt idx="421">
                  <c:v>1.5520128</c:v>
                </c:pt>
                <c:pt idx="422">
                  <c:v>1.5612032000000002</c:v>
                </c:pt>
                <c:pt idx="423">
                  <c:v>1.5616512000000002</c:v>
                </c:pt>
                <c:pt idx="424">
                  <c:v>1.561472</c:v>
                </c:pt>
                <c:pt idx="425">
                  <c:v>1.5594752000000003</c:v>
                </c:pt>
                <c:pt idx="426">
                  <c:v>1.5713408</c:v>
                </c:pt>
                <c:pt idx="427">
                  <c:v>1.5815936000000002</c:v>
                </c:pt>
                <c:pt idx="428">
                  <c:v>1.5784832000000002</c:v>
                </c:pt>
                <c:pt idx="429">
                  <c:v>1.5820032000000002</c:v>
                </c:pt>
                <c:pt idx="430">
                  <c:v>1.5877247999999999</c:v>
                </c:pt>
                <c:pt idx="431">
                  <c:v>1.5838336000000002</c:v>
                </c:pt>
                <c:pt idx="432">
                  <c:v>1.5871744000000001</c:v>
                </c:pt>
                <c:pt idx="433">
                  <c:v>1.5843328000000001</c:v>
                </c:pt>
                <c:pt idx="434">
                  <c:v>1.5840256000000001</c:v>
                </c:pt>
                <c:pt idx="435">
                  <c:v>1.5933440000000001</c:v>
                </c:pt>
                <c:pt idx="436">
                  <c:v>1.5990912000000002</c:v>
                </c:pt>
                <c:pt idx="437">
                  <c:v>1.5981056</c:v>
                </c:pt>
                <c:pt idx="438">
                  <c:v>1.5994624000000002</c:v>
                </c:pt>
                <c:pt idx="439">
                  <c:v>1.5981696000000001</c:v>
                </c:pt>
                <c:pt idx="440">
                  <c:v>1.598976</c:v>
                </c:pt>
                <c:pt idx="441">
                  <c:v>1.6032</c:v>
                </c:pt>
                <c:pt idx="442">
                  <c:v>1.6024832000000002</c:v>
                </c:pt>
                <c:pt idx="443">
                  <c:v>1.6076159999999999</c:v>
                </c:pt>
                <c:pt idx="444">
                  <c:v>1.610752</c:v>
                </c:pt>
                <c:pt idx="445">
                  <c:v>1.6091648000000001</c:v>
                </c:pt>
                <c:pt idx="446">
                  <c:v>1.6148352000000001</c:v>
                </c:pt>
                <c:pt idx="447">
                  <c:v>1.6191744000000001</c:v>
                </c:pt>
                <c:pt idx="448">
                  <c:v>1.6158336000000002</c:v>
                </c:pt>
                <c:pt idx="449">
                  <c:v>1.6135168</c:v>
                </c:pt>
                <c:pt idx="450">
                  <c:v>1.6153984000000001</c:v>
                </c:pt>
                <c:pt idx="451">
                  <c:v>1.6182399999999999</c:v>
                </c:pt>
                <c:pt idx="452">
                  <c:v>1.6266368</c:v>
                </c:pt>
                <c:pt idx="453">
                  <c:v>1.621632</c:v>
                </c:pt>
                <c:pt idx="454">
                  <c:v>1.6325504000000002</c:v>
                </c:pt>
                <c:pt idx="455">
                  <c:v>1.6334208000000001</c:v>
                </c:pt>
                <c:pt idx="456">
                  <c:v>1.6335872000000002</c:v>
                </c:pt>
                <c:pt idx="457">
                  <c:v>1.6340352000000002</c:v>
                </c:pt>
                <c:pt idx="458">
                  <c:v>1.6390528</c:v>
                </c:pt>
                <c:pt idx="459">
                  <c:v>1.6421632000000002</c:v>
                </c:pt>
                <c:pt idx="460">
                  <c:v>1.6429184000000001</c:v>
                </c:pt>
                <c:pt idx="461">
                  <c:v>1.6390784</c:v>
                </c:pt>
                <c:pt idx="462">
                  <c:v>1.6401664000000002</c:v>
                </c:pt>
                <c:pt idx="463">
                  <c:v>1.6486528</c:v>
                </c:pt>
                <c:pt idx="464">
                  <c:v>1.645632</c:v>
                </c:pt>
                <c:pt idx="465">
                  <c:v>1.6452608</c:v>
                </c:pt>
                <c:pt idx="466">
                  <c:v>1.6486528</c:v>
                </c:pt>
                <c:pt idx="467">
                  <c:v>1.647616</c:v>
                </c:pt>
                <c:pt idx="468">
                  <c:v>1.6469504000000001</c:v>
                </c:pt>
                <c:pt idx="469">
                  <c:v>1.6564096000000001</c:v>
                </c:pt>
                <c:pt idx="470">
                  <c:v>1.6528768</c:v>
                </c:pt>
                <c:pt idx="471">
                  <c:v>1.6510720000000001</c:v>
                </c:pt>
                <c:pt idx="472">
                  <c:v>1.6524288</c:v>
                </c:pt>
                <c:pt idx="473">
                  <c:v>1.6596736000000001</c:v>
                </c:pt>
                <c:pt idx="474">
                  <c:v>1.6642944000000002</c:v>
                </c:pt>
                <c:pt idx="475">
                  <c:v>1.666944</c:v>
                </c:pt>
                <c:pt idx="476">
                  <c:v>1.6695168</c:v>
                </c:pt>
                <c:pt idx="477">
                  <c:v>1.6701568</c:v>
                </c:pt>
                <c:pt idx="478">
                  <c:v>1.6711168000000001</c:v>
                </c:pt>
                <c:pt idx="479">
                  <c:v>1.6726784000000001</c:v>
                </c:pt>
                <c:pt idx="480">
                  <c:v>1.6670976000000002</c:v>
                </c:pt>
                <c:pt idx="481">
                  <c:v>1.6699264</c:v>
                </c:pt>
                <c:pt idx="482">
                  <c:v>1.6785152000000001</c:v>
                </c:pt>
                <c:pt idx="483">
                  <c:v>1.6759679999999999</c:v>
                </c:pt>
                <c:pt idx="484">
                  <c:v>1.6759679999999999</c:v>
                </c:pt>
                <c:pt idx="485">
                  <c:v>1.6798592000000001</c:v>
                </c:pt>
                <c:pt idx="486">
                  <c:v>1.6751872000000001</c:v>
                </c:pt>
                <c:pt idx="487">
                  <c:v>1.6815488000000001</c:v>
                </c:pt>
                <c:pt idx="488">
                  <c:v>1.6813439999999999</c:v>
                </c:pt>
                <c:pt idx="489">
                  <c:v>1.6891648000000001</c:v>
                </c:pt>
                <c:pt idx="490">
                  <c:v>1.6822272000000003</c:v>
                </c:pt>
                <c:pt idx="491">
                  <c:v>1.689152</c:v>
                </c:pt>
                <c:pt idx="492">
                  <c:v>1.6891648000000001</c:v>
                </c:pt>
                <c:pt idx="493">
                  <c:v>1.6823424000000002</c:v>
                </c:pt>
                <c:pt idx="494">
                  <c:v>1.6880256</c:v>
                </c:pt>
                <c:pt idx="495">
                  <c:v>1.6871296</c:v>
                </c:pt>
                <c:pt idx="496">
                  <c:v>1.6818432000000001</c:v>
                </c:pt>
                <c:pt idx="497">
                  <c:v>1.6928896</c:v>
                </c:pt>
                <c:pt idx="498">
                  <c:v>1.6943616000000001</c:v>
                </c:pt>
                <c:pt idx="499">
                  <c:v>1.6936448</c:v>
                </c:pt>
                <c:pt idx="500">
                  <c:v>1.692736</c:v>
                </c:pt>
                <c:pt idx="501">
                  <c:v>1.6892288</c:v>
                </c:pt>
                <c:pt idx="502">
                  <c:v>1.7027712000000002</c:v>
                </c:pt>
                <c:pt idx="503">
                  <c:v>1.7026176000000002</c:v>
                </c:pt>
                <c:pt idx="504">
                  <c:v>1.6990848000000001</c:v>
                </c:pt>
                <c:pt idx="505">
                  <c:v>1.6969727999999999</c:v>
                </c:pt>
                <c:pt idx="506">
                  <c:v>1.6994816000000001</c:v>
                </c:pt>
                <c:pt idx="507">
                  <c:v>1.7012864000000001</c:v>
                </c:pt>
                <c:pt idx="508">
                  <c:v>1.7094016000000001</c:v>
                </c:pt>
                <c:pt idx="509">
                  <c:v>1.7089920000000001</c:v>
                </c:pt>
                <c:pt idx="510">
                  <c:v>1.7054592000000002</c:v>
                </c:pt>
                <c:pt idx="511">
                  <c:v>1.7077632000000003</c:v>
                </c:pt>
                <c:pt idx="512">
                  <c:v>1.7114240000000001</c:v>
                </c:pt>
                <c:pt idx="513">
                  <c:v>1.7082624000000002</c:v>
                </c:pt>
                <c:pt idx="514">
                  <c:v>1.7099776</c:v>
                </c:pt>
                <c:pt idx="515">
                  <c:v>1.7174272000000002</c:v>
                </c:pt>
                <c:pt idx="516">
                  <c:v>1.7165056000000001</c:v>
                </c:pt>
                <c:pt idx="517">
                  <c:v>1.7142272000000003</c:v>
                </c:pt>
                <c:pt idx="518">
                  <c:v>1.7177856</c:v>
                </c:pt>
                <c:pt idx="519">
                  <c:v>1.7129088000000001</c:v>
                </c:pt>
                <c:pt idx="520">
                  <c:v>1.7187072000000001</c:v>
                </c:pt>
                <c:pt idx="521">
                  <c:v>1.7205376000000001</c:v>
                </c:pt>
                <c:pt idx="522">
                  <c:v>1.7237248000000001</c:v>
                </c:pt>
                <c:pt idx="523">
                  <c:v>1.7269248000000001</c:v>
                </c:pt>
                <c:pt idx="524">
                  <c:v>1.7240192000000001</c:v>
                </c:pt>
                <c:pt idx="525">
                  <c:v>1.7223168</c:v>
                </c:pt>
                <c:pt idx="526">
                  <c:v>1.7239424000000001</c:v>
                </c:pt>
                <c:pt idx="527">
                  <c:v>1.7242752000000001</c:v>
                </c:pt>
                <c:pt idx="528">
                  <c:v>1.7227904000000001</c:v>
                </c:pt>
                <c:pt idx="529">
                  <c:v>1.7259264000000001</c:v>
                </c:pt>
                <c:pt idx="530">
                  <c:v>1.7275648000000001</c:v>
                </c:pt>
                <c:pt idx="531">
                  <c:v>1.7329792000000002</c:v>
                </c:pt>
                <c:pt idx="532">
                  <c:v>1.7327744</c:v>
                </c:pt>
                <c:pt idx="533">
                  <c:v>1.7316608</c:v>
                </c:pt>
                <c:pt idx="534">
                  <c:v>1.7335424000000001</c:v>
                </c:pt>
                <c:pt idx="535">
                  <c:v>1.7316480000000001</c:v>
                </c:pt>
                <c:pt idx="536">
                  <c:v>1.7282304000000002</c:v>
                </c:pt>
                <c:pt idx="537">
                  <c:v>1.7322368000000001</c:v>
                </c:pt>
                <c:pt idx="538">
                  <c:v>1.7328768000000001</c:v>
                </c:pt>
                <c:pt idx="539">
                  <c:v>1.7388032000000002</c:v>
                </c:pt>
                <c:pt idx="540">
                  <c:v>1.7416576000000001</c:v>
                </c:pt>
                <c:pt idx="541">
                  <c:v>1.7414272000000002</c:v>
                </c:pt>
                <c:pt idx="542">
                  <c:v>1.7363839999999999</c:v>
                </c:pt>
                <c:pt idx="543">
                  <c:v>1.7369344000000002</c:v>
                </c:pt>
                <c:pt idx="544">
                  <c:v>1.7352576000000002</c:v>
                </c:pt>
                <c:pt idx="545">
                  <c:v>1.739776</c:v>
                </c:pt>
                <c:pt idx="546">
                  <c:v>1.736192</c:v>
                </c:pt>
                <c:pt idx="547">
                  <c:v>1.742912</c:v>
                </c:pt>
                <c:pt idx="548">
                  <c:v>1.7432576000000002</c:v>
                </c:pt>
                <c:pt idx="549">
                  <c:v>1.7439744000000001</c:v>
                </c:pt>
                <c:pt idx="550">
                  <c:v>1.7440512000000001</c:v>
                </c:pt>
                <c:pt idx="551">
                  <c:v>1.7503616000000002</c:v>
                </c:pt>
                <c:pt idx="552">
                  <c:v>1.7497344000000001</c:v>
                </c:pt>
                <c:pt idx="553">
                  <c:v>1.750208</c:v>
                </c:pt>
                <c:pt idx="554">
                  <c:v>1.7503744000000001</c:v>
                </c:pt>
                <c:pt idx="555">
                  <c:v>1.7438720000000001</c:v>
                </c:pt>
                <c:pt idx="556">
                  <c:v>1.7573376000000001</c:v>
                </c:pt>
                <c:pt idx="557">
                  <c:v>1.7523968000000001</c:v>
                </c:pt>
                <c:pt idx="558">
                  <c:v>1.7545088</c:v>
                </c:pt>
                <c:pt idx="559">
                  <c:v>1.7594112000000002</c:v>
                </c:pt>
                <c:pt idx="560">
                  <c:v>1.7619584000000001</c:v>
                </c:pt>
                <c:pt idx="561">
                  <c:v>1.7648896000000001</c:v>
                </c:pt>
                <c:pt idx="562">
                  <c:v>1.7584128000000001</c:v>
                </c:pt>
                <c:pt idx="563">
                  <c:v>1.7644416000000001</c:v>
                </c:pt>
                <c:pt idx="564">
                  <c:v>1.7646847999999999</c:v>
                </c:pt>
                <c:pt idx="565">
                  <c:v>1.7636224</c:v>
                </c:pt>
                <c:pt idx="566">
                  <c:v>1.7606784000000002</c:v>
                </c:pt>
                <c:pt idx="567">
                  <c:v>1.7714432000000002</c:v>
                </c:pt>
                <c:pt idx="568">
                  <c:v>1.7668864000000002</c:v>
                </c:pt>
                <c:pt idx="569">
                  <c:v>1.769792</c:v>
                </c:pt>
                <c:pt idx="570">
                  <c:v>1.7695744000000002</c:v>
                </c:pt>
                <c:pt idx="571">
                  <c:v>1.7781504000000001</c:v>
                </c:pt>
                <c:pt idx="572">
                  <c:v>1.7743872000000003</c:v>
                </c:pt>
                <c:pt idx="573">
                  <c:v>1.7870208000000001</c:v>
                </c:pt>
                <c:pt idx="574">
                  <c:v>1.7819776000000001</c:v>
                </c:pt>
                <c:pt idx="575">
                  <c:v>1.7826816000000001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FC-46B4-928C-452F26668D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5402096"/>
        <c:axId val="525408760"/>
      </c:lineChart>
      <c:catAx>
        <c:axId val="525401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5411504"/>
        <c:crosses val="autoZero"/>
        <c:auto val="1"/>
        <c:lblAlgn val="ctr"/>
        <c:lblOffset val="100"/>
        <c:noMultiLvlLbl val="0"/>
      </c:catAx>
      <c:valAx>
        <c:axId val="525411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5401704"/>
        <c:crosses val="autoZero"/>
        <c:crossBetween val="between"/>
      </c:valAx>
      <c:valAx>
        <c:axId val="52540876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5402096"/>
        <c:crosses val="max"/>
        <c:crossBetween val="between"/>
      </c:valAx>
      <c:catAx>
        <c:axId val="525402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5408760"/>
        <c:crosses val="autoZero"/>
        <c:auto val="1"/>
        <c:lblAlgn val="ctr"/>
        <c:lblOffset val="100"/>
        <c:noMultiLvlLbl val="0"/>
      </c:catAx>
      <c:spPr>
        <a:noFill/>
        <a:ln>
          <a:solidFill>
            <a:schemeClr val="accent1">
              <a:alpha val="97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0.90114</cdr:x>
      <cdr:y>0.3559</cdr:y>
    </cdr:from>
    <cdr:to>
      <cdr:x>0.9471</cdr:x>
      <cdr:y>0.69032</cdr:y>
    </cdr:to>
    <cdr:sp macro="" textlink="">
      <cdr:nvSpPr>
        <cdr:cNvPr id="2" name="ZoneTexte 1"/>
        <cdr:cNvSpPr txBox="1"/>
      </cdr:nvSpPr>
      <cdr:spPr>
        <a:xfrm xmlns:a="http://schemas.openxmlformats.org/drawingml/2006/main" rot="16200000">
          <a:off x="5095519" y="1296883"/>
          <a:ext cx="917367" cy="2762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dirty="0" smtClean="0"/>
            <a:t>Duration</a:t>
          </a:r>
          <a:r>
            <a:rPr lang="fr-FR" sz="1100" dirty="0" smtClean="0"/>
            <a:t> </a:t>
          </a:r>
          <a:r>
            <a:rPr lang="fr-FR" sz="1100" dirty="0"/>
            <a:t>(ms)</a:t>
          </a:r>
        </a:p>
      </cdr:txBody>
    </cdr:sp>
  </cdr:relSizeAnchor>
  <cdr:relSizeAnchor xmlns:cdr="http://schemas.openxmlformats.org/drawingml/2006/chartDrawing">
    <cdr:from>
      <cdr:x>0.04011</cdr:x>
      <cdr:y>0.27257</cdr:y>
    </cdr:from>
    <cdr:to>
      <cdr:x>0.08607</cdr:x>
      <cdr:y>0.84946</cdr:y>
    </cdr:to>
    <cdr:sp macro="" textlink="">
      <cdr:nvSpPr>
        <cdr:cNvPr id="3" name="ZoneTexte 1"/>
        <cdr:cNvSpPr txBox="1"/>
      </cdr:nvSpPr>
      <cdr:spPr>
        <a:xfrm xmlns:a="http://schemas.openxmlformats.org/drawingml/2006/main" rot="16200000">
          <a:off x="-479563" y="1630290"/>
          <a:ext cx="1841708" cy="3214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dirty="0" smtClean="0"/>
            <a:t>Compression Ratio</a:t>
          </a:r>
          <a:endParaRPr lang="fr-FR" sz="1100" dirty="0"/>
        </a:p>
      </cdr:txBody>
    </cdr:sp>
  </cdr:relSizeAnchor>
  <cdr:relSizeAnchor xmlns:cdr="http://schemas.openxmlformats.org/drawingml/2006/chartDrawing">
    <cdr:from>
      <cdr:x>0.84786</cdr:x>
      <cdr:y>0.8941</cdr:y>
    </cdr:from>
    <cdr:to>
      <cdr:x>1</cdr:x>
      <cdr:y>1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5095876" y="2452688"/>
          <a:ext cx="914400" cy="290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noProof="0" dirty="0" smtClean="0"/>
            <a:t>channel</a:t>
          </a:r>
          <a:endParaRPr lang="en-US" sz="1100" noProof="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2FAA2-76B6-4071-BF4F-97396D75F773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E687C-1D86-460D-B0CE-A3676CFD2A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79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AAF8C-BB11-498F-9D65-EA50735386A1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FB6C-F7F0-458E-AC61-60FC43CCE0F6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C266-76E4-4298-A18C-70BCD35460AC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8B3A-EF8A-4387-9F65-DE3D24886EC1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5B8D2-AC02-43CF-B0E1-A4B29C404953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D1E4-3246-4827-B026-50EA8212BB41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925DF-632B-4A1D-B765-813839C1A704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8817A-4782-4F91-A82E-291603B8E5D5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CD84-FB3D-4BA8-84A6-54DA8AD7B12C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1845C-3413-4300-851B-112C7B3F3284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2B62-0511-48EE-BC54-0952FB5ED232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DD-E99A-41A6-9B81-FF593BFFB179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FE9A-87CC-4B0B-A454-D544127C50DD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627D-7950-471D-BC42-35962FBA06F7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E15CC-AB3B-49F5-A523-6DE873E54951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B306-4E68-4B7B-9724-C2FA1B6FEFBF}" type="datetime1">
              <a:rPr lang="en-US" smtClean="0"/>
              <a:t>10/6/2020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4D2CD-2BE7-48B6-A159-F51ABF9F0C15}" type="datetime1">
              <a:rPr lang="en-US" smtClean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87142" y="2404534"/>
            <a:ext cx="8845616" cy="1646302"/>
          </a:xfrm>
        </p:spPr>
        <p:txBody>
          <a:bodyPr/>
          <a:lstStyle/>
          <a:p>
            <a:r>
              <a:rPr lang="en-US" sz="3600" dirty="0"/>
              <a:t>FPGA network cards developments for the supernovae trigger of the DUNE </a:t>
            </a:r>
            <a:r>
              <a:rPr lang="en-US" sz="3600" dirty="0" smtClean="0"/>
              <a:t>Dual-Phase (DP) </a:t>
            </a:r>
            <a:r>
              <a:rPr lang="en-US" sz="3600" dirty="0"/>
              <a:t>10 </a:t>
            </a:r>
            <a:r>
              <a:rPr lang="en-US" sz="3600" dirty="0" err="1"/>
              <a:t>kton</a:t>
            </a:r>
            <a:r>
              <a:rPr lang="en-US" sz="3600" dirty="0"/>
              <a:t> detector module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Quentin DAVID, </a:t>
            </a:r>
            <a:r>
              <a:rPr lang="en-US" dirty="0" smtClean="0"/>
              <a:t>14/10/20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4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7880" y="80142"/>
            <a:ext cx="8596668" cy="1320800"/>
          </a:xfrm>
        </p:spPr>
        <p:txBody>
          <a:bodyPr/>
          <a:lstStyle/>
          <a:p>
            <a:r>
              <a:rPr lang="en-US" dirty="0" smtClean="0"/>
              <a:t>Some Huffman decompression results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-146518" y="617249"/>
            <a:ext cx="12192000" cy="6080330"/>
            <a:chOff x="0" y="591654"/>
            <a:chExt cx="12192000" cy="6080330"/>
          </a:xfrm>
        </p:grpSpPr>
        <p:graphicFrame>
          <p:nvGraphicFramePr>
            <p:cNvPr id="12" name="Graphique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81070412"/>
                </p:ext>
              </p:extLst>
            </p:nvPr>
          </p:nvGraphicFramePr>
          <p:xfrm>
            <a:off x="6601427" y="1995533"/>
            <a:ext cx="5422917" cy="40916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3" name="Graphique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72181843"/>
                </p:ext>
              </p:extLst>
            </p:nvPr>
          </p:nvGraphicFramePr>
          <p:xfrm>
            <a:off x="0" y="591654"/>
            <a:ext cx="6994627" cy="31924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4" name="ZoneTexte 13"/>
            <p:cNvSpPr txBox="1"/>
            <p:nvPr/>
          </p:nvSpPr>
          <p:spPr>
            <a:xfrm>
              <a:off x="6601427" y="1071693"/>
              <a:ext cx="55905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/>
                <a:t>The maximum decompression duration for a 10000 samples sequence is 1.8 </a:t>
              </a:r>
              <a:r>
                <a:rPr lang="en-US" sz="1600" dirty="0" err="1" smtClean="0"/>
                <a:t>ms</a:t>
              </a:r>
              <a:r>
                <a:rPr lang="en-US" sz="1600" dirty="0" smtClean="0"/>
                <a:t> (no detector)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6433771" y="6087209"/>
              <a:ext cx="55905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Functional verification by comparing pedestals after decompression with a direct measurement.</a:t>
              </a:r>
            </a:p>
          </p:txBody>
        </p:sp>
      </p:grp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34" y="4220541"/>
            <a:ext cx="5608721" cy="189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4454" y="137962"/>
            <a:ext cx="8596668" cy="1320800"/>
          </a:xfrm>
        </p:spPr>
        <p:txBody>
          <a:bodyPr/>
          <a:lstStyle/>
          <a:p>
            <a:r>
              <a:rPr lang="en-US" dirty="0" smtClean="0"/>
              <a:t>Compilation report for 640 Huffman decompressors and packet multiplexing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94454" y="1910700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Flow Status	Flow Failed - Fri Oct 18 17:47:48 2019</a:t>
            </a:r>
          </a:p>
          <a:p>
            <a:r>
              <a:rPr lang="en-US" sz="1600" dirty="0" err="1"/>
              <a:t>Quartus</a:t>
            </a:r>
            <a:r>
              <a:rPr lang="en-US" sz="1600" dirty="0"/>
              <a:t> Prime Version	17.1.1 Internal Build 593 12/11/2017 SJ Standard Edition</a:t>
            </a:r>
          </a:p>
          <a:p>
            <a:r>
              <a:rPr lang="en-US" sz="1600" dirty="0"/>
              <a:t>Revision Name	10GbaseR</a:t>
            </a:r>
          </a:p>
          <a:p>
            <a:r>
              <a:rPr lang="en-US" sz="1600" dirty="0"/>
              <a:t>Top-level Entity Name	HOE_DEMUX_TOP</a:t>
            </a:r>
          </a:p>
          <a:p>
            <a:r>
              <a:rPr lang="en-US" sz="1600" dirty="0"/>
              <a:t>Family	</a:t>
            </a:r>
            <a:r>
              <a:rPr lang="en-US" sz="1600" dirty="0" err="1"/>
              <a:t>Arria</a:t>
            </a:r>
            <a:r>
              <a:rPr lang="en-US" sz="1600" dirty="0"/>
              <a:t> 10</a:t>
            </a:r>
          </a:p>
          <a:p>
            <a:r>
              <a:rPr lang="en-US" sz="1600" dirty="0"/>
              <a:t>Device	10AX115N3F40E2SG</a:t>
            </a:r>
          </a:p>
          <a:p>
            <a:r>
              <a:rPr lang="en-US" sz="1600" dirty="0"/>
              <a:t>Timing Models	Final</a:t>
            </a:r>
          </a:p>
          <a:p>
            <a:r>
              <a:rPr lang="en-US" sz="1600" dirty="0"/>
              <a:t>Logic utilization (in ALMs)	</a:t>
            </a:r>
            <a:r>
              <a:rPr lang="en-US" sz="1600" b="1" dirty="0">
                <a:solidFill>
                  <a:srgbClr val="FF0000"/>
                </a:solidFill>
              </a:rPr>
              <a:t>254,931 / 427,200 ( 60 % )</a:t>
            </a:r>
          </a:p>
          <a:p>
            <a:r>
              <a:rPr lang="en-US" sz="1600" dirty="0"/>
              <a:t>Total registers	351380</a:t>
            </a:r>
          </a:p>
          <a:p>
            <a:r>
              <a:rPr lang="en-US" sz="1600" dirty="0"/>
              <a:t>Total pins	8 / 826 ( &lt; 1 % )</a:t>
            </a:r>
          </a:p>
          <a:p>
            <a:r>
              <a:rPr lang="en-US" sz="1600" dirty="0"/>
              <a:t>Total virtual pins	0</a:t>
            </a:r>
          </a:p>
          <a:p>
            <a:r>
              <a:rPr lang="en-US" sz="1600" dirty="0"/>
              <a:t>Total block memory bits	</a:t>
            </a:r>
            <a:r>
              <a:rPr lang="en-US" sz="1600" b="1" dirty="0">
                <a:solidFill>
                  <a:srgbClr val="FF0000"/>
                </a:solidFill>
              </a:rPr>
              <a:t>42,948,388 / 55,562,240 ( 77 % )</a:t>
            </a:r>
          </a:p>
          <a:p>
            <a:r>
              <a:rPr lang="en-US" sz="1600" dirty="0"/>
              <a:t>Total DSP Blocks	3 / 1,518 ( &lt; 1 % )</a:t>
            </a:r>
          </a:p>
          <a:p>
            <a:r>
              <a:rPr lang="en-US" sz="1600" dirty="0"/>
              <a:t>Total HSSI RX channels	1 / 48 ( 2 % )</a:t>
            </a:r>
          </a:p>
          <a:p>
            <a:r>
              <a:rPr lang="en-US" sz="1600" dirty="0"/>
              <a:t>Total HSSI TX channels	1 / 48 ( 2 % )</a:t>
            </a:r>
          </a:p>
          <a:p>
            <a:r>
              <a:rPr lang="en-US" sz="1600" dirty="0"/>
              <a:t>Total PLLs	3 / 112 ( 3 % 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9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80" y="-6347"/>
            <a:ext cx="8596668" cy="1320800"/>
          </a:xfrm>
        </p:spPr>
        <p:txBody>
          <a:bodyPr/>
          <a:lstStyle/>
          <a:p>
            <a:r>
              <a:rPr lang="en-US" dirty="0" smtClean="0"/>
              <a:t>Next </a:t>
            </a:r>
            <a:r>
              <a:rPr lang="en-US" dirty="0" smtClean="0"/>
              <a:t>Huffman </a:t>
            </a:r>
            <a:r>
              <a:rPr lang="en-US" dirty="0" smtClean="0"/>
              <a:t>decompression implementation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55869" y="1123407"/>
            <a:ext cx="11818789" cy="5345759"/>
            <a:chOff x="255869" y="1123407"/>
            <a:chExt cx="11818789" cy="5345759"/>
          </a:xfrm>
        </p:grpSpPr>
        <p:sp>
          <p:nvSpPr>
            <p:cNvPr id="5" name="Forme libre 4"/>
            <p:cNvSpPr/>
            <p:nvPr/>
          </p:nvSpPr>
          <p:spPr>
            <a:xfrm>
              <a:off x="489150" y="3359426"/>
              <a:ext cx="4002657" cy="1865667"/>
            </a:xfrm>
            <a:custGeom>
              <a:avLst/>
              <a:gdLst>
                <a:gd name="connsiteX0" fmla="*/ 4002657 w 4002657"/>
                <a:gd name="connsiteY0" fmla="*/ 0 h 1742536"/>
                <a:gd name="connsiteX1" fmla="*/ 0 w 4002657"/>
                <a:gd name="connsiteY1" fmla="*/ 0 h 1742536"/>
                <a:gd name="connsiteX2" fmla="*/ 0 w 4002657"/>
                <a:gd name="connsiteY2" fmla="*/ 1742536 h 1742536"/>
                <a:gd name="connsiteX3" fmla="*/ 1026544 w 4002657"/>
                <a:gd name="connsiteY3" fmla="*/ 1742536 h 1742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657" h="1742536">
                  <a:moveTo>
                    <a:pt x="4002657" y="0"/>
                  </a:moveTo>
                  <a:lnTo>
                    <a:pt x="0" y="0"/>
                  </a:lnTo>
                  <a:lnTo>
                    <a:pt x="0" y="1742536"/>
                  </a:lnTo>
                  <a:lnTo>
                    <a:pt x="1026544" y="1742536"/>
                  </a:lnTo>
                </a:path>
              </a:pathLst>
            </a:custGeom>
            <a:noFill/>
            <a:ln w="85725">
              <a:solidFill>
                <a:schemeClr val="accent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54494" y="1395140"/>
              <a:ext cx="771529" cy="8830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10 Gbe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MAC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55869" y="1395139"/>
              <a:ext cx="736502" cy="8830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QSFP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216006" y="1395140"/>
              <a:ext cx="783765" cy="8830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10 Gbe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PHY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218116" y="1912266"/>
              <a:ext cx="715281" cy="4861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FIFO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RX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53904" y="1914326"/>
              <a:ext cx="1711377" cy="17432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RX PACKET </a:t>
              </a:r>
            </a:p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FILTER</a:t>
              </a: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Packet identification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Packet redirection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IP/UDP header removing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90398" y="1123407"/>
              <a:ext cx="1683635" cy="148932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NIOS 2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Controller</a:t>
              </a: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Board Discovering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Configuration</a:t>
              </a: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23620" y="1290476"/>
              <a:ext cx="715281" cy="4861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FIFO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TX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645101" y="1277241"/>
              <a:ext cx="715281" cy="4861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JTAG</a:t>
              </a:r>
            </a:p>
          </p:txBody>
        </p:sp>
        <p:sp>
          <p:nvSpPr>
            <p:cNvPr id="14" name="Flèche droite 13"/>
            <p:cNvSpPr/>
            <p:nvPr/>
          </p:nvSpPr>
          <p:spPr>
            <a:xfrm>
              <a:off x="4681393" y="4893011"/>
              <a:ext cx="514818" cy="1286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" name="Flèche droite 14"/>
            <p:cNvSpPr/>
            <p:nvPr/>
          </p:nvSpPr>
          <p:spPr>
            <a:xfrm>
              <a:off x="2813787" y="4873958"/>
              <a:ext cx="705382" cy="1169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3511600" y="4869369"/>
              <a:ext cx="1267665" cy="764072"/>
              <a:chOff x="6413802" y="3398581"/>
              <a:chExt cx="1267665" cy="764072"/>
            </a:xfrm>
          </p:grpSpPr>
          <p:sp>
            <p:nvSpPr>
              <p:cNvPr id="77" name="Rectangle 76"/>
              <p:cNvSpPr/>
              <p:nvPr/>
            </p:nvSpPr>
            <p:spPr>
              <a:xfrm flipH="1">
                <a:off x="6413802" y="3398581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  <p:sp>
            <p:nvSpPr>
              <p:cNvPr id="78" name="Rectangle 77"/>
              <p:cNvSpPr/>
              <p:nvPr/>
            </p:nvSpPr>
            <p:spPr>
              <a:xfrm flipH="1">
                <a:off x="6450909" y="3442489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>
              <a:xfrm flipH="1">
                <a:off x="6497981" y="3490074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  <p:sp>
            <p:nvSpPr>
              <p:cNvPr id="80" name="Rectangle 79"/>
              <p:cNvSpPr/>
              <p:nvPr/>
            </p:nvSpPr>
            <p:spPr>
              <a:xfrm flipH="1">
                <a:off x="6542762" y="3547123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1469920" y="4951021"/>
              <a:ext cx="725374" cy="5312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Extract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Board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number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771324" y="5071205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x10</a:t>
              </a:r>
              <a:endParaRPr lang="en-US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918073" y="3998973"/>
              <a:ext cx="2258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 x </a:t>
              </a:r>
              <a:r>
                <a:rPr lang="en-US" sz="1600" dirty="0" smtClean="0"/>
                <a:t>16 </a:t>
              </a:r>
              <a:r>
                <a:rPr lang="en-US" sz="1600" dirty="0" smtClean="0"/>
                <a:t>decompressors</a:t>
              </a:r>
              <a:endParaRPr lang="en-US" sz="1600" dirty="0"/>
            </a:p>
          </p:txBody>
        </p:sp>
        <p:sp>
          <p:nvSpPr>
            <p:cNvPr id="20" name="Trapèze 19"/>
            <p:cNvSpPr/>
            <p:nvPr/>
          </p:nvSpPr>
          <p:spPr>
            <a:xfrm rot="16200000">
              <a:off x="2152673" y="5093161"/>
              <a:ext cx="982801" cy="296802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1:10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96884" y="4367980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8505" y="4417407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280322" y="4463743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21943" y="4513170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58898" y="4555058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09145" y="4613111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50962" y="4659447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492583" y="4708874"/>
              <a:ext cx="3201890" cy="16219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29" name="Groupe 28"/>
            <p:cNvGrpSpPr/>
            <p:nvPr/>
          </p:nvGrpSpPr>
          <p:grpSpPr>
            <a:xfrm>
              <a:off x="5402622" y="4760162"/>
              <a:ext cx="3331916" cy="1621993"/>
              <a:chOff x="6976650" y="3398581"/>
              <a:chExt cx="3331916" cy="1621993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7106676" y="3398581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61" name="Trapèze 60"/>
              <p:cNvSpPr/>
              <p:nvPr/>
            </p:nvSpPr>
            <p:spPr>
              <a:xfrm rot="16200000">
                <a:off x="6624765" y="4050670"/>
                <a:ext cx="1448159" cy="29680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1:16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7734427" y="3458143"/>
                <a:ext cx="1130180" cy="33398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Huffman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Decompressor</a:t>
                </a: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8040471" y="4196640"/>
                <a:ext cx="50206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x16</a:t>
                </a:r>
                <a:endParaRPr lang="en-US" sz="1600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734427" y="3836747"/>
                <a:ext cx="1130180" cy="33398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Huffman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Decompressor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7734427" y="4589166"/>
                <a:ext cx="1130180" cy="33398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Huffman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Decompressor</a:t>
                </a:r>
              </a:p>
            </p:txBody>
          </p:sp>
          <p:cxnSp>
            <p:nvCxnSpPr>
              <p:cNvPr id="66" name="Connecteur droit 65"/>
              <p:cNvCxnSpPr>
                <a:endCxn id="62" idx="1"/>
              </p:cNvCxnSpPr>
              <p:nvPr/>
            </p:nvCxnSpPr>
            <p:spPr>
              <a:xfrm>
                <a:off x="7497246" y="3623094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/>
              <p:cNvCxnSpPr/>
              <p:nvPr/>
            </p:nvCxnSpPr>
            <p:spPr>
              <a:xfrm>
                <a:off x="7496850" y="3999389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/>
              <p:cNvCxnSpPr/>
              <p:nvPr/>
            </p:nvCxnSpPr>
            <p:spPr>
              <a:xfrm>
                <a:off x="7496849" y="4763062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/>
              <p:cNvCxnSpPr/>
              <p:nvPr/>
            </p:nvCxnSpPr>
            <p:spPr>
              <a:xfrm>
                <a:off x="8864832" y="3621015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/>
              <p:cNvCxnSpPr/>
              <p:nvPr/>
            </p:nvCxnSpPr>
            <p:spPr>
              <a:xfrm>
                <a:off x="8863265" y="3997347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/>
              <p:cNvCxnSpPr/>
              <p:nvPr/>
            </p:nvCxnSpPr>
            <p:spPr>
              <a:xfrm>
                <a:off x="8863265" y="4767456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9080121" y="3458143"/>
                <a:ext cx="1130180" cy="33398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Pedestals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Counters</a:t>
                </a: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9080121" y="3836747"/>
                <a:ext cx="1130180" cy="33398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Pedestals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Counters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9080121" y="4596070"/>
                <a:ext cx="1130180" cy="33398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Pedestals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Counters</a:t>
                </a:r>
              </a:p>
            </p:txBody>
          </p:sp>
          <p:sp>
            <p:nvSpPr>
              <p:cNvPr id="75" name="ZoneTexte 74"/>
              <p:cNvSpPr txBox="1"/>
              <p:nvPr/>
            </p:nvSpPr>
            <p:spPr>
              <a:xfrm>
                <a:off x="9386165" y="4189581"/>
                <a:ext cx="50206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x16</a:t>
                </a:r>
                <a:endParaRPr lang="en-US" sz="1600" dirty="0"/>
              </a:p>
            </p:txBody>
          </p:sp>
          <p:cxnSp>
            <p:nvCxnSpPr>
              <p:cNvPr id="76" name="Connecteur droit 75"/>
              <p:cNvCxnSpPr/>
              <p:nvPr/>
            </p:nvCxnSpPr>
            <p:spPr>
              <a:xfrm>
                <a:off x="6976650" y="4229510"/>
                <a:ext cx="237181" cy="2042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/>
            <p:cNvSpPr txBox="1"/>
            <p:nvPr/>
          </p:nvSpPr>
          <p:spPr>
            <a:xfrm>
              <a:off x="2771324" y="5075048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x10</a:t>
              </a:r>
              <a:endParaRPr lang="en-US" sz="1200" dirty="0"/>
            </a:p>
          </p:txBody>
        </p:sp>
        <p:grpSp>
          <p:nvGrpSpPr>
            <p:cNvPr id="31" name="Groupe 30"/>
            <p:cNvGrpSpPr/>
            <p:nvPr/>
          </p:nvGrpSpPr>
          <p:grpSpPr>
            <a:xfrm>
              <a:off x="3681252" y="5064899"/>
              <a:ext cx="1267665" cy="764072"/>
              <a:chOff x="6413802" y="3389955"/>
              <a:chExt cx="1267665" cy="764072"/>
            </a:xfrm>
          </p:grpSpPr>
          <p:sp>
            <p:nvSpPr>
              <p:cNvPr id="56" name="Rectangle 55"/>
              <p:cNvSpPr/>
              <p:nvPr/>
            </p:nvSpPr>
            <p:spPr>
              <a:xfrm flipH="1">
                <a:off x="6413802" y="3389955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  <p:sp>
            <p:nvSpPr>
              <p:cNvPr id="57" name="Rectangle 56"/>
              <p:cNvSpPr/>
              <p:nvPr/>
            </p:nvSpPr>
            <p:spPr>
              <a:xfrm flipH="1">
                <a:off x="6459535" y="3442489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  <p:sp>
            <p:nvSpPr>
              <p:cNvPr id="58" name="Rectangle 57"/>
              <p:cNvSpPr/>
              <p:nvPr/>
            </p:nvSpPr>
            <p:spPr>
              <a:xfrm flipH="1">
                <a:off x="6497981" y="3490074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  <p:sp>
            <p:nvSpPr>
              <p:cNvPr id="59" name="Rectangle 58"/>
              <p:cNvSpPr/>
              <p:nvPr/>
            </p:nvSpPr>
            <p:spPr>
              <a:xfrm flipH="1">
                <a:off x="6542762" y="3538497"/>
                <a:ext cx="1138705" cy="6155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Extract Channel</a:t>
                </a:r>
              </a:p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Number LSB</a:t>
                </a:r>
              </a:p>
            </p:txBody>
          </p:sp>
        </p:grpSp>
        <p:sp>
          <p:nvSpPr>
            <p:cNvPr id="32" name="Flèche droite 31"/>
            <p:cNvSpPr/>
            <p:nvPr/>
          </p:nvSpPr>
          <p:spPr>
            <a:xfrm>
              <a:off x="2798998" y="5580624"/>
              <a:ext cx="994419" cy="9980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3546166" y="4499265"/>
              <a:ext cx="5020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x10</a:t>
              </a:r>
              <a:endParaRPr lang="en-US" sz="1600" dirty="0"/>
            </a:p>
          </p:txBody>
        </p:sp>
        <p:sp>
          <p:nvSpPr>
            <p:cNvPr id="34" name="Flèche droite 33"/>
            <p:cNvSpPr/>
            <p:nvPr/>
          </p:nvSpPr>
          <p:spPr>
            <a:xfrm>
              <a:off x="4955782" y="5535933"/>
              <a:ext cx="669960" cy="1351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5" name="Forme libre 34"/>
            <p:cNvSpPr/>
            <p:nvPr/>
          </p:nvSpPr>
          <p:spPr>
            <a:xfrm>
              <a:off x="4323271" y="5823738"/>
              <a:ext cx="1457864" cy="645428"/>
            </a:xfrm>
            <a:custGeom>
              <a:avLst/>
              <a:gdLst>
                <a:gd name="connsiteX0" fmla="*/ 0 w 1457864"/>
                <a:gd name="connsiteY0" fmla="*/ 0 h 621101"/>
                <a:gd name="connsiteX1" fmla="*/ 0 w 1457864"/>
                <a:gd name="connsiteY1" fmla="*/ 621101 h 621101"/>
                <a:gd name="connsiteX2" fmla="*/ 1457864 w 1457864"/>
                <a:gd name="connsiteY2" fmla="*/ 621101 h 621101"/>
                <a:gd name="connsiteX3" fmla="*/ 1457864 w 1457864"/>
                <a:gd name="connsiteY3" fmla="*/ 388188 h 62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7864" h="621101">
                  <a:moveTo>
                    <a:pt x="0" y="0"/>
                  </a:moveTo>
                  <a:lnTo>
                    <a:pt x="0" y="621101"/>
                  </a:lnTo>
                  <a:lnTo>
                    <a:pt x="1457864" y="621101"/>
                  </a:lnTo>
                  <a:lnTo>
                    <a:pt x="1457864" y="388188"/>
                  </a:lnTo>
                </a:path>
              </a:pathLst>
            </a:custGeom>
            <a:noFill/>
            <a:ln w="3810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6" name="Flèche droite 35"/>
            <p:cNvSpPr/>
            <p:nvPr/>
          </p:nvSpPr>
          <p:spPr>
            <a:xfrm>
              <a:off x="2184189" y="5157190"/>
              <a:ext cx="303854" cy="1221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Flèche droite 36"/>
            <p:cNvSpPr/>
            <p:nvPr/>
          </p:nvSpPr>
          <p:spPr>
            <a:xfrm>
              <a:off x="1999771" y="2074001"/>
              <a:ext cx="164151" cy="1626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38" name="Connecteur droit avec flèche 37"/>
            <p:cNvCxnSpPr/>
            <p:nvPr/>
          </p:nvCxnSpPr>
          <p:spPr>
            <a:xfrm>
              <a:off x="992371" y="1853090"/>
              <a:ext cx="223635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lèche gauche 38"/>
            <p:cNvSpPr/>
            <p:nvPr/>
          </p:nvSpPr>
          <p:spPr>
            <a:xfrm>
              <a:off x="2924462" y="1465088"/>
              <a:ext cx="291258" cy="16496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0" name="Flèche droite 39"/>
            <p:cNvSpPr/>
            <p:nvPr/>
          </p:nvSpPr>
          <p:spPr>
            <a:xfrm flipH="1">
              <a:off x="1981365" y="1475626"/>
              <a:ext cx="164151" cy="1626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1" name="Flèche gauche 40"/>
            <p:cNvSpPr/>
            <p:nvPr/>
          </p:nvSpPr>
          <p:spPr>
            <a:xfrm flipH="1">
              <a:off x="2932362" y="2089192"/>
              <a:ext cx="291258" cy="16496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2" name="Flèche gauche 41"/>
            <p:cNvSpPr/>
            <p:nvPr/>
          </p:nvSpPr>
          <p:spPr>
            <a:xfrm>
              <a:off x="3937682" y="1483726"/>
              <a:ext cx="4352716" cy="17254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3" name="Flèche gauche 42"/>
            <p:cNvSpPr/>
            <p:nvPr/>
          </p:nvSpPr>
          <p:spPr>
            <a:xfrm flipH="1">
              <a:off x="3937682" y="2069040"/>
              <a:ext cx="497469" cy="18511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4" name="Flèche gauche 43"/>
            <p:cNvSpPr/>
            <p:nvPr/>
          </p:nvSpPr>
          <p:spPr>
            <a:xfrm flipH="1">
              <a:off x="6174240" y="2093089"/>
              <a:ext cx="2110653" cy="17296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4514031" y="1212533"/>
              <a:ext cx="16113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Slow control packets</a:t>
              </a:r>
              <a:endParaRPr lang="en-US" sz="1200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6221104" y="2196178"/>
              <a:ext cx="19848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Slow control packets from</a:t>
              </a:r>
            </a:p>
            <a:p>
              <a:pPr algn="ctr"/>
              <a:r>
                <a:rPr lang="en-US" sz="1200" dirty="0" smtClean="0"/>
                <a:t>AMCs</a:t>
              </a:r>
              <a:endParaRPr lang="en-US" sz="1200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62860" y="2887396"/>
              <a:ext cx="12907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CSR </a:t>
              </a:r>
              <a:r>
                <a:rPr lang="en-US" sz="1200" dirty="0" err="1" smtClean="0"/>
                <a:t>avalon</a:t>
              </a:r>
              <a:r>
                <a:rPr lang="en-US" sz="1200" dirty="0" smtClean="0"/>
                <a:t> MM  </a:t>
              </a:r>
            </a:p>
          </p:txBody>
        </p:sp>
        <p:sp>
          <p:nvSpPr>
            <p:cNvPr id="48" name="Forme libre 47"/>
            <p:cNvSpPr/>
            <p:nvPr/>
          </p:nvSpPr>
          <p:spPr>
            <a:xfrm>
              <a:off x="6162261" y="2623930"/>
              <a:ext cx="3130826" cy="506896"/>
            </a:xfrm>
            <a:custGeom>
              <a:avLst/>
              <a:gdLst>
                <a:gd name="connsiteX0" fmla="*/ 3130826 w 3130826"/>
                <a:gd name="connsiteY0" fmla="*/ 0 h 506896"/>
                <a:gd name="connsiteX1" fmla="*/ 3130826 w 3130826"/>
                <a:gd name="connsiteY1" fmla="*/ 506896 h 506896"/>
                <a:gd name="connsiteX2" fmla="*/ 0 w 3130826"/>
                <a:gd name="connsiteY2" fmla="*/ 506896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30826" h="506896">
                  <a:moveTo>
                    <a:pt x="3130826" y="0"/>
                  </a:moveTo>
                  <a:lnTo>
                    <a:pt x="3130826" y="506896"/>
                  </a:lnTo>
                  <a:lnTo>
                    <a:pt x="0" y="506896"/>
                  </a:lnTo>
                </a:path>
              </a:pathLst>
            </a:custGeom>
            <a:noFill/>
            <a:ln w="38100">
              <a:solidFill>
                <a:schemeClr val="accent1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672639" y="2965846"/>
              <a:ext cx="36070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Compressed data (</a:t>
              </a:r>
              <a:r>
                <a:rPr lang="en-US" sz="1600" dirty="0" err="1" smtClean="0"/>
                <a:t>avalon</a:t>
              </a:r>
              <a:r>
                <a:rPr lang="en-US" sz="1600" dirty="0" smtClean="0"/>
                <a:t> streaming) </a:t>
              </a:r>
              <a:endParaRPr lang="en-US" sz="16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1140836" y="3409793"/>
              <a:ext cx="20922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64 bits @ 156.2 MHz </a:t>
              </a:r>
              <a:endParaRPr lang="en-US" sz="1600" dirty="0"/>
            </a:p>
          </p:txBody>
        </p:sp>
        <p:cxnSp>
          <p:nvCxnSpPr>
            <p:cNvPr id="51" name="Connecteur droit avec flèche 50"/>
            <p:cNvCxnSpPr>
              <a:endCxn id="13" idx="1"/>
            </p:cNvCxnSpPr>
            <p:nvPr/>
          </p:nvCxnSpPr>
          <p:spPr>
            <a:xfrm>
              <a:off x="9974033" y="1520310"/>
              <a:ext cx="67106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orme libre 51"/>
            <p:cNvSpPr/>
            <p:nvPr/>
          </p:nvSpPr>
          <p:spPr>
            <a:xfrm>
              <a:off x="9312966" y="3130826"/>
              <a:ext cx="618773" cy="2425148"/>
            </a:xfrm>
            <a:custGeom>
              <a:avLst/>
              <a:gdLst>
                <a:gd name="connsiteX0" fmla="*/ 0 w 2097157"/>
                <a:gd name="connsiteY0" fmla="*/ 0 h 2425148"/>
                <a:gd name="connsiteX1" fmla="*/ 2097157 w 2097157"/>
                <a:gd name="connsiteY1" fmla="*/ 0 h 2425148"/>
                <a:gd name="connsiteX2" fmla="*/ 2097157 w 2097157"/>
                <a:gd name="connsiteY2" fmla="*/ 2425148 h 2425148"/>
                <a:gd name="connsiteX3" fmla="*/ 1610139 w 2097157"/>
                <a:gd name="connsiteY3" fmla="*/ 2425148 h 242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157" h="2425148">
                  <a:moveTo>
                    <a:pt x="0" y="0"/>
                  </a:moveTo>
                  <a:lnTo>
                    <a:pt x="2097157" y="0"/>
                  </a:lnTo>
                  <a:lnTo>
                    <a:pt x="2097157" y="2425148"/>
                  </a:lnTo>
                  <a:lnTo>
                    <a:pt x="1610139" y="2425148"/>
                  </a:ln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10133101" y="2155884"/>
              <a:ext cx="19415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CSR </a:t>
              </a:r>
              <a:r>
                <a:rPr lang="en-US" sz="1200" dirty="0" err="1" smtClean="0"/>
                <a:t>avalon</a:t>
              </a:r>
              <a:r>
                <a:rPr lang="en-US" sz="1200" dirty="0" smtClean="0"/>
                <a:t> MM</a:t>
              </a:r>
            </a:p>
            <a:p>
              <a:pPr algn="ctr"/>
              <a:r>
                <a:rPr lang="en-US" sz="1200" dirty="0" smtClean="0"/>
                <a:t>Pedestals</a:t>
              </a:r>
            </a:p>
            <a:p>
              <a:pPr algn="ctr"/>
              <a:r>
                <a:rPr lang="en-US" sz="1200" dirty="0" smtClean="0"/>
                <a:t>Sample counters</a:t>
              </a:r>
            </a:p>
            <a:p>
              <a:pPr algn="ctr"/>
              <a:r>
                <a:rPr lang="en-US" sz="1200" dirty="0" smtClean="0"/>
                <a:t>Decompression Duration  </a:t>
              </a:r>
            </a:p>
          </p:txBody>
        </p:sp>
        <p:sp>
          <p:nvSpPr>
            <p:cNvPr id="54" name="Forme libre 53"/>
            <p:cNvSpPr/>
            <p:nvPr/>
          </p:nvSpPr>
          <p:spPr>
            <a:xfrm>
              <a:off x="1828800" y="5486400"/>
              <a:ext cx="805715" cy="520861"/>
            </a:xfrm>
            <a:custGeom>
              <a:avLst/>
              <a:gdLst>
                <a:gd name="connsiteX0" fmla="*/ 0 w 763929"/>
                <a:gd name="connsiteY0" fmla="*/ 0 h 520861"/>
                <a:gd name="connsiteX1" fmla="*/ 0 w 763929"/>
                <a:gd name="connsiteY1" fmla="*/ 520861 h 520861"/>
                <a:gd name="connsiteX2" fmla="*/ 763929 w 763929"/>
                <a:gd name="connsiteY2" fmla="*/ 520861 h 520861"/>
                <a:gd name="connsiteX3" fmla="*/ 763929 w 763929"/>
                <a:gd name="connsiteY3" fmla="*/ 219919 h 52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3929" h="520861">
                  <a:moveTo>
                    <a:pt x="0" y="0"/>
                  </a:moveTo>
                  <a:lnTo>
                    <a:pt x="0" y="520861"/>
                  </a:lnTo>
                  <a:lnTo>
                    <a:pt x="763929" y="520861"/>
                  </a:lnTo>
                  <a:lnTo>
                    <a:pt x="763929" y="219919"/>
                  </a:lnTo>
                </a:path>
              </a:pathLst>
            </a:custGeom>
            <a:noFill/>
            <a:ln w="38100">
              <a:solidFill>
                <a:srgbClr val="5B9BD5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55" name="Connecteur droit 54"/>
            <p:cNvCxnSpPr>
              <a:stCxn id="52" idx="2"/>
              <a:endCxn id="60" idx="3"/>
            </p:cNvCxnSpPr>
            <p:nvPr/>
          </p:nvCxnSpPr>
          <p:spPr>
            <a:xfrm flipH="1">
              <a:off x="8734538" y="5555974"/>
              <a:ext cx="1197201" cy="1518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Espace réservé du numéro de diapositive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9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Compilation report for </a:t>
            </a:r>
            <a:r>
              <a:rPr lang="en-US" dirty="0" smtClean="0"/>
              <a:t>160 </a:t>
            </a:r>
            <a:r>
              <a:rPr lang="en-US" dirty="0"/>
              <a:t>Huffman decompressors and packet multiplexing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16" y="1820862"/>
            <a:ext cx="4834105" cy="48341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64125" y="3117516"/>
            <a:ext cx="3208422" cy="240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064125" y="3873586"/>
            <a:ext cx="3208422" cy="238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17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treatments on DAQ Units </a:t>
            </a:r>
            <a:r>
              <a:rPr lang="en-US" dirty="0" smtClean="0"/>
              <a:t>– Trigger primitives finding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Simple streaming algorithm</a:t>
            </a:r>
          </a:p>
          <a:p>
            <a:r>
              <a:rPr lang="en-US" dirty="0" smtClean="0"/>
              <a:t>Pedestal finding by computing an estimated median on consecutive input samples</a:t>
            </a:r>
          </a:p>
          <a:p>
            <a:r>
              <a:rPr lang="en-US" dirty="0" smtClean="0"/>
              <a:t>Fixed threshold relative to the median to detect a hit</a:t>
            </a:r>
          </a:p>
          <a:p>
            <a:endParaRPr lang="en-US" dirty="0" smtClean="0"/>
          </a:p>
          <a:p>
            <a:r>
              <a:rPr lang="en-US" dirty="0" smtClean="0"/>
              <a:t>Retrieving information on the primitive like when it starts, when it ends and its integrated value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5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0330" y="311217"/>
            <a:ext cx="10170339" cy="1320800"/>
          </a:xfrm>
        </p:spPr>
        <p:txBody>
          <a:bodyPr/>
          <a:lstStyle/>
          <a:p>
            <a:r>
              <a:rPr lang="en-US" dirty="0" smtClean="0"/>
              <a:t>Trigger p</a:t>
            </a:r>
            <a:r>
              <a:rPr lang="en-US" dirty="0" smtClean="0"/>
              <a:t>rimitive </a:t>
            </a:r>
            <a:r>
              <a:rPr lang="en-US" dirty="0" smtClean="0"/>
              <a:t>search hardware implementation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68411" y="1494425"/>
            <a:ext cx="2556753" cy="3972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Complete system schematic to work on real time on an entire crate (640 channels) at 10Gb/s</a:t>
            </a:r>
          </a:p>
          <a:p>
            <a:r>
              <a:rPr lang="en-US" dirty="0" smtClean="0"/>
              <a:t>Architecture inspired by the use of the decompressed data at channel level</a:t>
            </a:r>
          </a:p>
          <a:p>
            <a:r>
              <a:rPr lang="en-US" dirty="0" smtClean="0"/>
              <a:t>POE: redirects valid data packets, remove IP header, reformatting data packet with channel and board number</a:t>
            </a:r>
          </a:p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780" y="1494425"/>
            <a:ext cx="9563300" cy="507540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1220526" y="3708960"/>
            <a:ext cx="1140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640 channels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6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fr-FR" dirty="0"/>
          </a:p>
        </p:txBody>
      </p:sp>
      <p:pic>
        <p:nvPicPr>
          <p:cNvPr id="4" name="Image26"/>
          <p:cNvPicPr/>
          <p:nvPr/>
        </p:nvPicPr>
        <p:blipFill>
          <a:blip r:embed="rId2">
            <a:clrChange>
              <a:clrFrom>
                <a:srgbClr val="F2F1F0"/>
              </a:clrFrom>
              <a:clrTo>
                <a:srgbClr val="F2F1F0">
                  <a:alpha val="0"/>
                </a:srgbClr>
              </a:clrTo>
            </a:clrChange>
            <a:lum/>
            <a:alphaModFix/>
          </a:blip>
          <a:srcRect/>
          <a:stretch>
            <a:fillRect/>
          </a:stretch>
        </p:blipFill>
        <p:spPr>
          <a:xfrm>
            <a:off x="3628151" y="1371751"/>
            <a:ext cx="5381096" cy="4932797"/>
          </a:xfrm>
          <a:prstGeom prst="rect">
            <a:avLst/>
          </a:prstGeom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90194" y="1860445"/>
            <a:ext cx="2499513" cy="4260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Quartus</a:t>
            </a:r>
            <a:r>
              <a:rPr lang="en-US" dirty="0" smtClean="0"/>
              <a:t> compilation report on resources usage</a:t>
            </a:r>
          </a:p>
          <a:p>
            <a:r>
              <a:rPr lang="en-US" dirty="0" smtClean="0"/>
              <a:t>95% of logic elements used</a:t>
            </a:r>
          </a:p>
          <a:p>
            <a:r>
              <a:rPr lang="en-US" dirty="0" smtClean="0"/>
              <a:t>3% of the internal memory</a:t>
            </a:r>
          </a:p>
          <a:p>
            <a:r>
              <a:rPr lang="en-US" dirty="0" smtClean="0"/>
              <a:t>640 channels treated in parallel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8404" y="2580256"/>
            <a:ext cx="4376880" cy="227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478404" y="3384884"/>
            <a:ext cx="4376880" cy="2299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</a:t>
            </a:r>
            <a:r>
              <a:rPr lang="en-US" dirty="0" smtClean="0"/>
              <a:t>version of trigger pri</a:t>
            </a:r>
            <a:r>
              <a:rPr lang="en-US" dirty="0" smtClean="0"/>
              <a:t>mitive search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862206"/>
            <a:ext cx="3846540" cy="3880773"/>
          </a:xfrm>
        </p:spPr>
        <p:txBody>
          <a:bodyPr>
            <a:noAutofit/>
          </a:bodyPr>
          <a:lstStyle/>
          <a:p>
            <a:r>
              <a:rPr lang="en-US" dirty="0" smtClean="0"/>
              <a:t>Architecture optimized for one crate:</a:t>
            </a:r>
          </a:p>
          <a:p>
            <a:pPr lvl="1"/>
            <a:r>
              <a:rPr lang="en-US" dirty="0" smtClean="0"/>
              <a:t>With the previous version, the primitive </a:t>
            </a:r>
            <a:r>
              <a:rPr lang="en-US" dirty="0" smtClean="0"/>
              <a:t>finder modules are working only one at a time</a:t>
            </a:r>
          </a:p>
          <a:p>
            <a:pPr lvl="1"/>
            <a:r>
              <a:rPr lang="en-US" dirty="0" smtClean="0"/>
              <a:t>Need only one primitive finder module for one crate, which might make the duplication of the architecture on the FPGA Board possible </a:t>
            </a:r>
            <a:endParaRPr lang="fr-FR" dirty="0" smtClean="0"/>
          </a:p>
          <a:p>
            <a:r>
              <a:rPr lang="en-US" dirty="0" smtClean="0"/>
              <a:t>Context memory – State of the channel to retrieve:</a:t>
            </a:r>
          </a:p>
          <a:p>
            <a:pPr lvl="1"/>
            <a:r>
              <a:rPr lang="en-US" dirty="0" smtClean="0"/>
              <a:t>Estimated median</a:t>
            </a:r>
          </a:p>
          <a:p>
            <a:pPr lvl="1"/>
            <a:r>
              <a:rPr lang="en-US" dirty="0" smtClean="0"/>
              <a:t>Primitive start time</a:t>
            </a:r>
          </a:p>
          <a:p>
            <a:pPr lvl="1"/>
            <a:r>
              <a:rPr lang="en-US" dirty="0" smtClean="0"/>
              <a:t>Current sum value</a:t>
            </a:r>
          </a:p>
          <a:p>
            <a:pPr lvl="1"/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633" y="3226988"/>
            <a:ext cx="8489606" cy="3226216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3642" y="1817268"/>
            <a:ext cx="5154031" cy="40648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14782" y="3259372"/>
            <a:ext cx="4376880" cy="227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114782" y="4118304"/>
            <a:ext cx="4376880" cy="227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90194" y="1860445"/>
            <a:ext cx="2499513" cy="4260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Quartus</a:t>
            </a:r>
            <a:r>
              <a:rPr lang="en-US" dirty="0" smtClean="0"/>
              <a:t> compilation report on resources usage</a:t>
            </a:r>
          </a:p>
          <a:p>
            <a:r>
              <a:rPr lang="en-US" dirty="0" smtClean="0"/>
              <a:t>1% </a:t>
            </a:r>
            <a:r>
              <a:rPr lang="en-US" dirty="0" smtClean="0"/>
              <a:t>of logic elements used</a:t>
            </a:r>
          </a:p>
          <a:p>
            <a:r>
              <a:rPr lang="en-US" dirty="0" smtClean="0"/>
              <a:t>14% </a:t>
            </a:r>
            <a:r>
              <a:rPr lang="en-US" dirty="0" smtClean="0"/>
              <a:t>of the internal memory</a:t>
            </a:r>
          </a:p>
          <a:p>
            <a:r>
              <a:rPr lang="en-US" dirty="0" smtClean="0"/>
              <a:t>640 channels treated </a:t>
            </a:r>
            <a:r>
              <a:rPr lang="en-US" dirty="0" smtClean="0"/>
              <a:t>in streaming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18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298383"/>
            <a:ext cx="8596668" cy="13208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320801"/>
            <a:ext cx="9438818" cy="47205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decompression turns out to be space consuming on FPGA cards interfacing the </a:t>
            </a:r>
            <a:r>
              <a:rPr lang="en-US" dirty="0" smtClean="0"/>
              <a:t>backend, even optimized we could only concentrate maybe 2 crates in one FPGA card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primitive search standalone can be implemented with current FPGA cards </a:t>
            </a:r>
            <a:r>
              <a:rPr lang="en-US" dirty="0" smtClean="0"/>
              <a:t>resources and should be able to concentrate several crates in one FPGA card</a:t>
            </a:r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u="sng" dirty="0" smtClean="0"/>
              <a:t>Other Options based on possible 40 Gbe connectivity</a:t>
            </a:r>
          </a:p>
          <a:p>
            <a:r>
              <a:rPr lang="en-US" u="sng" dirty="0" smtClean="0"/>
              <a:t>Option 1 :</a:t>
            </a:r>
          </a:p>
          <a:p>
            <a:pPr lvl="1"/>
            <a:r>
              <a:rPr lang="en-US" dirty="0" smtClean="0"/>
              <a:t>FE transmits non-compressed data</a:t>
            </a:r>
          </a:p>
          <a:p>
            <a:pPr lvl="1"/>
            <a:r>
              <a:rPr lang="en-US" dirty="0" smtClean="0"/>
              <a:t>Compression </a:t>
            </a:r>
            <a:r>
              <a:rPr lang="en-US" dirty="0" smtClean="0"/>
              <a:t>performed on FPGA at backend level for data storage (easier to implement than decompression)</a:t>
            </a:r>
          </a:p>
          <a:p>
            <a:pPr lvl="1"/>
            <a:r>
              <a:rPr lang="en-US" dirty="0" smtClean="0"/>
              <a:t>This would allow to search directly for </a:t>
            </a:r>
            <a:r>
              <a:rPr lang="en-US" dirty="0" smtClean="0"/>
              <a:t>the trigger </a:t>
            </a:r>
            <a:r>
              <a:rPr lang="en-US" dirty="0" smtClean="0"/>
              <a:t>primitive at backend (no need to decompress the data)</a:t>
            </a:r>
          </a:p>
          <a:p>
            <a:r>
              <a:rPr lang="en-US" u="sng" dirty="0" smtClean="0"/>
              <a:t>Option 2 :</a:t>
            </a:r>
          </a:p>
          <a:p>
            <a:pPr lvl="1"/>
            <a:r>
              <a:rPr lang="en-US" dirty="0" smtClean="0"/>
              <a:t>Similar to Option 1:</a:t>
            </a:r>
            <a:endParaRPr lang="en-US" dirty="0"/>
          </a:p>
          <a:p>
            <a:pPr lvl="1"/>
            <a:r>
              <a:rPr lang="en-US" dirty="0" smtClean="0"/>
              <a:t>Trigger primitives </a:t>
            </a:r>
            <a:r>
              <a:rPr lang="en-US" dirty="0" smtClean="0"/>
              <a:t>search performed directly on FE AMC digitization boards </a:t>
            </a:r>
          </a:p>
          <a:p>
            <a:pPr lvl="1"/>
            <a:r>
              <a:rPr lang="en-US" dirty="0" smtClean="0"/>
              <a:t>Compression </a:t>
            </a:r>
            <a:r>
              <a:rPr lang="en-US" dirty="0"/>
              <a:t>performed on FPGA at backend level for data storage (easier to implement than decompression)</a:t>
            </a:r>
          </a:p>
          <a:p>
            <a:pPr lvl="1"/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8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78166"/>
            <a:ext cx="8596668" cy="1320800"/>
          </a:xfrm>
        </p:spPr>
        <p:txBody>
          <a:bodyPr/>
          <a:lstStyle/>
          <a:p>
            <a:r>
              <a:rPr lang="en-US" dirty="0" smtClean="0"/>
              <a:t>What is DUNE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352884"/>
            <a:ext cx="8596668" cy="2092960"/>
          </a:xfrm>
        </p:spPr>
        <p:txBody>
          <a:bodyPr>
            <a:normAutofit/>
          </a:bodyPr>
          <a:lstStyle/>
          <a:p>
            <a:r>
              <a:rPr lang="en-US" dirty="0" smtClean="0"/>
              <a:t>DUNE: Deep Underground Neutrino Experiment</a:t>
            </a:r>
          </a:p>
          <a:p>
            <a:r>
              <a:rPr lang="en-US" dirty="0" smtClean="0"/>
              <a:t>International project on neutrino physics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17737" y="3841511"/>
            <a:ext cx="3734095" cy="219985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clrChange>
              <a:clrFrom>
                <a:srgbClr val="D8F0FA"/>
              </a:clrFrom>
              <a:clrTo>
                <a:srgbClr val="D8F0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853" y="505756"/>
            <a:ext cx="5607463" cy="18498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33" y="3072644"/>
            <a:ext cx="1011348" cy="1011348"/>
          </a:xfrm>
          <a:prstGeom prst="rect">
            <a:avLst/>
          </a:prstGeom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1355555" y="2671545"/>
            <a:ext cx="6926410" cy="28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Aiming for groundbreaking discoveries</a:t>
            </a:r>
          </a:p>
          <a:p>
            <a:endParaRPr lang="en-US" dirty="0"/>
          </a:p>
          <a:p>
            <a:pPr lvl="1"/>
            <a:r>
              <a:rPr lang="en-US" dirty="0" smtClean="0"/>
              <a:t>Search of CP violation, origin of matter/antimatter asymmetry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Unification of Forces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Supernovae collapses and black hole formation</a:t>
            </a:r>
            <a:endParaRPr lang="en-US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35" y="3944725"/>
            <a:ext cx="831744" cy="83174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57" y="4776469"/>
            <a:ext cx="853522" cy="85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0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Backup: Huffman Compression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2160589"/>
            <a:ext cx="4375929" cy="3880773"/>
          </a:xfrm>
        </p:spPr>
        <p:txBody>
          <a:bodyPr/>
          <a:lstStyle/>
          <a:p>
            <a:r>
              <a:rPr lang="en-US" dirty="0" smtClean="0"/>
              <a:t>Custom Huffman compression</a:t>
            </a:r>
          </a:p>
          <a:p>
            <a:r>
              <a:rPr lang="en-US" dirty="0" smtClean="0"/>
              <a:t>Here are the codes of the differences</a:t>
            </a:r>
          </a:p>
          <a:p>
            <a:r>
              <a:rPr lang="en-US" dirty="0" smtClean="0"/>
              <a:t>If the differences are outside this table, the 12 bit ADC value is written entirely with a flag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915" y="2457118"/>
            <a:ext cx="409575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3129" y="80977"/>
            <a:ext cx="8596668" cy="1320800"/>
          </a:xfrm>
        </p:spPr>
        <p:txBody>
          <a:bodyPr/>
          <a:lstStyle/>
          <a:p>
            <a:r>
              <a:rPr lang="en-US" dirty="0" smtClean="0"/>
              <a:t>Backup: Scheduling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55999" y="1309287"/>
            <a:ext cx="1015585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Sequence length is 8000 samples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A packet of 1200 bytes / channel needed with a compression ratio of 10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Time to transfer the packet about 1µs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We must decompress the 640 channels in 3,2 </a:t>
            </a:r>
            <a:r>
              <a:rPr lang="en-US" sz="1600" dirty="0" err="1" smtClean="0"/>
              <a:t>ms</a:t>
            </a:r>
            <a:r>
              <a:rPr lang="en-US" sz="1600" dirty="0" smtClean="0"/>
              <a:t> (drift time of 8000 samples)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A packet will be sent every 50 us from each board. (3,2 </a:t>
            </a:r>
            <a:r>
              <a:rPr lang="en-US" sz="1600" dirty="0" err="1" smtClean="0"/>
              <a:t>ms</a:t>
            </a:r>
            <a:r>
              <a:rPr lang="en-US" sz="1600" dirty="0" smtClean="0"/>
              <a:t> / 64)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The decompression take about 600 us for a 8000 sample and a ratio of 10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If we use 12 decompressor by board we can reuse the same decompressor for different channel (120 decompressor)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-92384" y="3676129"/>
            <a:ext cx="12207382" cy="3097862"/>
            <a:chOff x="-15382" y="3175616"/>
            <a:chExt cx="12207382" cy="3097862"/>
          </a:xfrm>
        </p:grpSpPr>
        <p:sp>
          <p:nvSpPr>
            <p:cNvPr id="6" name="ZoneTexte 5"/>
            <p:cNvSpPr txBox="1"/>
            <p:nvPr/>
          </p:nvSpPr>
          <p:spPr>
            <a:xfrm>
              <a:off x="130428" y="4154258"/>
              <a:ext cx="1133644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7000"/>
                </a:lnSpc>
              </a:pPr>
              <a:r>
                <a:rPr lang="en-US" sz="1200" dirty="0" smtClean="0"/>
                <a:t>Packet Board N</a:t>
              </a:r>
            </a:p>
          </p:txBody>
        </p:sp>
        <p:cxnSp>
          <p:nvCxnSpPr>
            <p:cNvPr id="7" name="Connecteur droit 6"/>
            <p:cNvCxnSpPr/>
            <p:nvPr/>
          </p:nvCxnSpPr>
          <p:spPr>
            <a:xfrm>
              <a:off x="1576400" y="3282979"/>
              <a:ext cx="0" cy="2990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>
              <a:off x="1576398" y="6130307"/>
              <a:ext cx="10615602" cy="4310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3043536" y="5793470"/>
              <a:ext cx="55703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3,2 </a:t>
              </a:r>
              <a:r>
                <a:rPr lang="en-US" sz="1400" dirty="0" err="1" smtClean="0"/>
                <a:t>ms</a:t>
              </a:r>
              <a:r>
                <a:rPr lang="en-US" sz="1400" dirty="0" smtClean="0"/>
                <a:t> for 64 channels x 50 µs for each board (Sequence of 8000 samples)</a:t>
              </a:r>
              <a:endParaRPr lang="en-US" sz="1400" dirty="0"/>
            </a:p>
          </p:txBody>
        </p:sp>
        <p:sp>
          <p:nvSpPr>
            <p:cNvPr id="10" name="Hexagone 9"/>
            <p:cNvSpPr/>
            <p:nvPr/>
          </p:nvSpPr>
          <p:spPr>
            <a:xfrm>
              <a:off x="1576399" y="3750753"/>
              <a:ext cx="541767" cy="290982"/>
            </a:xfrm>
            <a:prstGeom prst="hexag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-15382" y="3686980"/>
              <a:ext cx="1428468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7000"/>
                </a:lnSpc>
              </a:pPr>
              <a:r>
                <a:rPr lang="en-US" sz="1200" dirty="0" smtClean="0"/>
                <a:t>Decompressor </a:t>
              </a:r>
              <a:r>
                <a:rPr lang="en-US" sz="1200" dirty="0" err="1" smtClean="0"/>
                <a:t>Num</a:t>
              </a:r>
              <a:endParaRPr lang="en-US" sz="1200" dirty="0" smtClean="0"/>
            </a:p>
          </p:txBody>
        </p:sp>
        <p:sp>
          <p:nvSpPr>
            <p:cNvPr id="12" name="Hexagone 11"/>
            <p:cNvSpPr/>
            <p:nvPr/>
          </p:nvSpPr>
          <p:spPr>
            <a:xfrm>
              <a:off x="1576400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ch0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3" name="Hexagone 12"/>
            <p:cNvSpPr/>
            <p:nvPr/>
          </p:nvSpPr>
          <p:spPr>
            <a:xfrm>
              <a:off x="2118166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4" name="Hexagone 13"/>
            <p:cNvSpPr/>
            <p:nvPr/>
          </p:nvSpPr>
          <p:spPr>
            <a:xfrm>
              <a:off x="2659933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ch2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5" name="Hexagone 14"/>
            <p:cNvSpPr/>
            <p:nvPr/>
          </p:nvSpPr>
          <p:spPr>
            <a:xfrm>
              <a:off x="3220360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ch3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6" name="Hexagone 15"/>
            <p:cNvSpPr/>
            <p:nvPr/>
          </p:nvSpPr>
          <p:spPr>
            <a:xfrm>
              <a:off x="3762126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ch4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7" name="Hexagone 16"/>
            <p:cNvSpPr/>
            <p:nvPr/>
          </p:nvSpPr>
          <p:spPr>
            <a:xfrm>
              <a:off x="4303893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ch5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8" name="Hexagone 17"/>
            <p:cNvSpPr/>
            <p:nvPr/>
          </p:nvSpPr>
          <p:spPr>
            <a:xfrm>
              <a:off x="5184538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ch10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9" name="Hexagone 18"/>
            <p:cNvSpPr/>
            <p:nvPr/>
          </p:nvSpPr>
          <p:spPr>
            <a:xfrm>
              <a:off x="5726304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ch11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20" name="Hexagone 19"/>
            <p:cNvSpPr/>
            <p:nvPr/>
          </p:nvSpPr>
          <p:spPr>
            <a:xfrm>
              <a:off x="6268071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ch13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21" name="Hexagone 20"/>
            <p:cNvSpPr/>
            <p:nvPr/>
          </p:nvSpPr>
          <p:spPr>
            <a:xfrm>
              <a:off x="2118166" y="3750753"/>
              <a:ext cx="541767" cy="290982"/>
            </a:xfrm>
            <a:prstGeom prst="hexagon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22" name="Hexagone 21"/>
            <p:cNvSpPr/>
            <p:nvPr/>
          </p:nvSpPr>
          <p:spPr>
            <a:xfrm>
              <a:off x="2678593" y="3750753"/>
              <a:ext cx="541767" cy="290982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23" name="Hexagone 22"/>
            <p:cNvSpPr/>
            <p:nvPr/>
          </p:nvSpPr>
          <p:spPr>
            <a:xfrm>
              <a:off x="3220360" y="3750753"/>
              <a:ext cx="541767" cy="290982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24" name="Hexagone 23"/>
            <p:cNvSpPr/>
            <p:nvPr/>
          </p:nvSpPr>
          <p:spPr>
            <a:xfrm>
              <a:off x="3762479" y="3753410"/>
              <a:ext cx="541767" cy="290982"/>
            </a:xfrm>
            <a:prstGeom prst="hexagon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4</a:t>
              </a:r>
              <a:endParaRPr lang="en-US" sz="1200" dirty="0"/>
            </a:p>
          </p:txBody>
        </p:sp>
        <p:sp>
          <p:nvSpPr>
            <p:cNvPr id="25" name="Hexagone 24"/>
            <p:cNvSpPr/>
            <p:nvPr/>
          </p:nvSpPr>
          <p:spPr>
            <a:xfrm>
              <a:off x="4304246" y="3753410"/>
              <a:ext cx="541767" cy="290982"/>
            </a:xfrm>
            <a:prstGeom prst="hexagon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26" name="Hexagone 25"/>
            <p:cNvSpPr/>
            <p:nvPr/>
          </p:nvSpPr>
          <p:spPr>
            <a:xfrm>
              <a:off x="5184538" y="3750753"/>
              <a:ext cx="541767" cy="290982"/>
            </a:xfrm>
            <a:prstGeom prst="hexag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27" name="Hexagone 26"/>
            <p:cNvSpPr/>
            <p:nvPr/>
          </p:nvSpPr>
          <p:spPr>
            <a:xfrm>
              <a:off x="5726305" y="3750753"/>
              <a:ext cx="541767" cy="290982"/>
            </a:xfrm>
            <a:prstGeom prst="hexagon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11</a:t>
              </a:r>
              <a:endParaRPr lang="en-US" sz="1200" dirty="0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>
              <a:off x="1576399" y="3446497"/>
              <a:ext cx="54176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1576398" y="3175616"/>
              <a:ext cx="5774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 µs</a:t>
              </a:r>
              <a:endParaRPr lang="en-US" sz="1400" dirty="0"/>
            </a:p>
          </p:txBody>
        </p:sp>
        <p:cxnSp>
          <p:nvCxnSpPr>
            <p:cNvPr id="30" name="Connecteur droit 29"/>
            <p:cNvCxnSpPr/>
            <p:nvPr/>
          </p:nvCxnSpPr>
          <p:spPr>
            <a:xfrm>
              <a:off x="2118166" y="3282979"/>
              <a:ext cx="0" cy="20992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1576399" y="4976285"/>
              <a:ext cx="469167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6268071" y="3329504"/>
              <a:ext cx="0" cy="18906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>
              <a:off x="2973962" y="4729457"/>
              <a:ext cx="2473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600 µs (decompressor 0 is free)</a:t>
              </a:r>
              <a:endParaRPr lang="en-US" sz="1400" dirty="0"/>
            </a:p>
          </p:txBody>
        </p:sp>
        <p:cxnSp>
          <p:nvCxnSpPr>
            <p:cNvPr id="34" name="Connecteur droit 33"/>
            <p:cNvCxnSpPr/>
            <p:nvPr/>
          </p:nvCxnSpPr>
          <p:spPr>
            <a:xfrm>
              <a:off x="10959743" y="3329504"/>
              <a:ext cx="0" cy="18906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>
              <a:off x="6268071" y="4977385"/>
              <a:ext cx="469167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Hexagone 35"/>
            <p:cNvSpPr/>
            <p:nvPr/>
          </p:nvSpPr>
          <p:spPr>
            <a:xfrm>
              <a:off x="6804781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ch14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7" name="Hexagone 36"/>
            <p:cNvSpPr/>
            <p:nvPr/>
          </p:nvSpPr>
          <p:spPr>
            <a:xfrm>
              <a:off x="7356660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ch15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8" name="Hexagone 37"/>
            <p:cNvSpPr/>
            <p:nvPr/>
          </p:nvSpPr>
          <p:spPr>
            <a:xfrm>
              <a:off x="7893370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ch16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9" name="Hexagone 38"/>
            <p:cNvSpPr/>
            <p:nvPr/>
          </p:nvSpPr>
          <p:spPr>
            <a:xfrm>
              <a:off x="8453797" y="4182765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ch17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0" name="Hexagone 39"/>
            <p:cNvSpPr/>
            <p:nvPr/>
          </p:nvSpPr>
          <p:spPr>
            <a:xfrm>
              <a:off x="9005676" y="4182765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ch18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1" name="Hexagone 40"/>
            <p:cNvSpPr/>
            <p:nvPr/>
          </p:nvSpPr>
          <p:spPr>
            <a:xfrm>
              <a:off x="9876208" y="4179538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ch22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2" name="Hexagone 41"/>
            <p:cNvSpPr/>
            <p:nvPr/>
          </p:nvSpPr>
          <p:spPr>
            <a:xfrm>
              <a:off x="10422881" y="4179353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ch23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Hexagone 42"/>
            <p:cNvSpPr/>
            <p:nvPr/>
          </p:nvSpPr>
          <p:spPr>
            <a:xfrm>
              <a:off x="10970081" y="4179353"/>
              <a:ext cx="541767" cy="294896"/>
            </a:xfrm>
            <a:prstGeom prst="hexag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ch24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2597412" y="3211959"/>
              <a:ext cx="2617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 decompressors for each board</a:t>
              </a:r>
              <a:endParaRPr lang="en-US" sz="1400" dirty="0"/>
            </a:p>
          </p:txBody>
        </p:sp>
        <p:sp>
          <p:nvSpPr>
            <p:cNvPr id="45" name="Hexagone 44"/>
            <p:cNvSpPr/>
            <p:nvPr/>
          </p:nvSpPr>
          <p:spPr>
            <a:xfrm>
              <a:off x="6268069" y="3752070"/>
              <a:ext cx="541767" cy="290982"/>
            </a:xfrm>
            <a:prstGeom prst="hexag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46" name="Hexagone 45"/>
            <p:cNvSpPr/>
            <p:nvPr/>
          </p:nvSpPr>
          <p:spPr>
            <a:xfrm>
              <a:off x="6809836" y="3752070"/>
              <a:ext cx="541767" cy="290982"/>
            </a:xfrm>
            <a:prstGeom prst="hexagon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47" name="Hexagone 46"/>
            <p:cNvSpPr/>
            <p:nvPr/>
          </p:nvSpPr>
          <p:spPr>
            <a:xfrm>
              <a:off x="7370263" y="3752070"/>
              <a:ext cx="541767" cy="290982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48" name="Hexagone 47"/>
            <p:cNvSpPr/>
            <p:nvPr/>
          </p:nvSpPr>
          <p:spPr>
            <a:xfrm>
              <a:off x="7912030" y="3752070"/>
              <a:ext cx="541767" cy="290982"/>
            </a:xfrm>
            <a:prstGeom prst="hexagon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49" name="Hexagone 48"/>
            <p:cNvSpPr/>
            <p:nvPr/>
          </p:nvSpPr>
          <p:spPr>
            <a:xfrm>
              <a:off x="8454149" y="3754727"/>
              <a:ext cx="541767" cy="290982"/>
            </a:xfrm>
            <a:prstGeom prst="hexagon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4</a:t>
              </a:r>
              <a:endParaRPr lang="en-US" sz="1200" dirty="0"/>
            </a:p>
          </p:txBody>
        </p:sp>
        <p:sp>
          <p:nvSpPr>
            <p:cNvPr id="50" name="Hexagone 49"/>
            <p:cNvSpPr/>
            <p:nvPr/>
          </p:nvSpPr>
          <p:spPr>
            <a:xfrm>
              <a:off x="8995916" y="3754727"/>
              <a:ext cx="541767" cy="290982"/>
            </a:xfrm>
            <a:prstGeom prst="hexagon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51" name="Hexagone 50"/>
            <p:cNvSpPr/>
            <p:nvPr/>
          </p:nvSpPr>
          <p:spPr>
            <a:xfrm>
              <a:off x="9876208" y="3752070"/>
              <a:ext cx="541767" cy="290982"/>
            </a:xfrm>
            <a:prstGeom prst="hexag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52" name="Hexagone 51"/>
            <p:cNvSpPr/>
            <p:nvPr/>
          </p:nvSpPr>
          <p:spPr>
            <a:xfrm>
              <a:off x="10417975" y="3752070"/>
              <a:ext cx="541767" cy="290982"/>
            </a:xfrm>
            <a:prstGeom prst="hexagon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11</a:t>
              </a:r>
              <a:endParaRPr lang="en-US" sz="1200" dirty="0"/>
            </a:p>
          </p:txBody>
        </p:sp>
        <p:sp>
          <p:nvSpPr>
            <p:cNvPr id="53" name="Hexagone 52"/>
            <p:cNvSpPr/>
            <p:nvPr/>
          </p:nvSpPr>
          <p:spPr>
            <a:xfrm>
              <a:off x="10959740" y="3751981"/>
              <a:ext cx="541767" cy="290982"/>
            </a:xfrm>
            <a:prstGeom prst="hexag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0</a:t>
              </a:r>
              <a:endParaRPr lang="en-US" sz="1200" dirty="0"/>
            </a:p>
          </p:txBody>
        </p:sp>
        <p:cxnSp>
          <p:nvCxnSpPr>
            <p:cNvPr id="54" name="Connecteur droit avec flèche 53"/>
            <p:cNvCxnSpPr/>
            <p:nvPr/>
          </p:nvCxnSpPr>
          <p:spPr>
            <a:xfrm>
              <a:off x="2118166" y="5244431"/>
              <a:ext cx="469167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>
              <a:off x="6799968" y="3365847"/>
              <a:ext cx="0" cy="20992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3122898" y="4996883"/>
              <a:ext cx="2473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600 µs (decompressor 1 is free)</a:t>
              </a:r>
              <a:endParaRPr lang="en-US" sz="1400" dirty="0"/>
            </a:p>
          </p:txBody>
        </p:sp>
      </p:grpSp>
      <p:sp>
        <p:nvSpPr>
          <p:cNvPr id="57" name="Espace réservé du numéro de diapositive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73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6366" y="18182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 smtClean="0"/>
              <a:t>Wha</a:t>
            </a:r>
            <a:r>
              <a:rPr lang="en-US" dirty="0" smtClean="0"/>
              <a:t>t are the needs and what do we need to study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6366" y="1214067"/>
            <a:ext cx="10382093" cy="4559072"/>
          </a:xfrm>
        </p:spPr>
        <p:txBody>
          <a:bodyPr/>
          <a:lstStyle/>
          <a:p>
            <a:r>
              <a:rPr lang="en-US" dirty="0" smtClean="0"/>
              <a:t>Evolution from </a:t>
            </a:r>
            <a:r>
              <a:rPr lang="en-US" dirty="0" err="1" smtClean="0"/>
              <a:t>protoDUNE</a:t>
            </a:r>
            <a:r>
              <a:rPr lang="en-US" dirty="0" smtClean="0"/>
              <a:t> DP DAQ to DUNE DAQ         Fully continuous </a:t>
            </a:r>
            <a:r>
              <a:rPr lang="en-US" dirty="0" smtClean="0"/>
              <a:t>readout (see C. </a:t>
            </a:r>
            <a:r>
              <a:rPr lang="en-US" dirty="0" err="1" smtClean="0"/>
              <a:t>Girerd’s</a:t>
            </a:r>
            <a:r>
              <a:rPr lang="en-US" dirty="0" smtClean="0"/>
              <a:t> talk)</a:t>
            </a:r>
            <a:endParaRPr lang="en-US" dirty="0" smtClean="0"/>
          </a:p>
          <a:p>
            <a:r>
              <a:rPr lang="en-US" dirty="0" smtClean="0"/>
              <a:t>Implies big dataflow (~ 4,2 Tb/s) generated by the detector</a:t>
            </a:r>
          </a:p>
          <a:p>
            <a:r>
              <a:rPr lang="en-US" dirty="0" smtClean="0"/>
              <a:t>Important requirements to process the data:</a:t>
            </a:r>
          </a:p>
          <a:p>
            <a:pPr lvl="1"/>
            <a:r>
              <a:rPr lang="en-US" dirty="0" smtClean="0"/>
              <a:t>Large network infrastructure to move the data from the Front-End electronics to the storage </a:t>
            </a:r>
            <a:r>
              <a:rPr lang="en-US" dirty="0" smtClean="0"/>
              <a:t>disks</a:t>
            </a:r>
          </a:p>
          <a:p>
            <a:pPr lvl="1"/>
            <a:r>
              <a:rPr lang="en-US" dirty="0"/>
              <a:t>Event trigger defined by the DAQ back-end system by looking at the presence of hits (trigger </a:t>
            </a:r>
            <a:r>
              <a:rPr lang="en-US" dirty="0" smtClean="0"/>
              <a:t>primitives) in </a:t>
            </a:r>
            <a:r>
              <a:rPr lang="en-US" dirty="0"/>
              <a:t>the detector in a sliding time window</a:t>
            </a:r>
            <a:endParaRPr lang="en-US" dirty="0"/>
          </a:p>
          <a:p>
            <a:pPr lvl="1"/>
            <a:r>
              <a:rPr lang="en-US" dirty="0" smtClean="0"/>
              <a:t>A lot of memory (for </a:t>
            </a:r>
            <a:r>
              <a:rPr lang="en-US" dirty="0" err="1" smtClean="0"/>
              <a:t>SNa</a:t>
            </a:r>
            <a:r>
              <a:rPr lang="en-US" dirty="0" smtClean="0"/>
              <a:t> time window buffering before trigger decision) </a:t>
            </a:r>
          </a:p>
          <a:p>
            <a:r>
              <a:rPr lang="en-US" dirty="0" smtClean="0"/>
              <a:t>Goals of the studies: Evaluation of means to process all these data efficiently</a:t>
            </a:r>
          </a:p>
          <a:p>
            <a:pPr lvl="1"/>
            <a:r>
              <a:rPr lang="en-US" dirty="0" smtClean="0"/>
              <a:t>Decompression from lossless compression</a:t>
            </a:r>
          </a:p>
          <a:p>
            <a:pPr lvl="1"/>
            <a:r>
              <a:rPr lang="en-US" dirty="0" smtClean="0"/>
              <a:t>Hit finding in real time</a:t>
            </a:r>
          </a:p>
          <a:p>
            <a:r>
              <a:rPr lang="en-US" dirty="0" smtClean="0"/>
              <a:t>Tests performed so far on FPGA network boards interfacing FE and BE  </a:t>
            </a:r>
          </a:p>
          <a:p>
            <a:pPr lvl="1"/>
            <a:endParaRPr lang="en-US" dirty="0"/>
          </a:p>
          <a:p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6178233" y="1270962"/>
            <a:ext cx="385011" cy="2021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184" y="5461157"/>
            <a:ext cx="2271558" cy="14578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799" y="5524900"/>
            <a:ext cx="2276025" cy="1394065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-34361"/>
            <a:ext cx="8596668" cy="1320800"/>
          </a:xfrm>
        </p:spPr>
        <p:txBody>
          <a:bodyPr/>
          <a:lstStyle/>
          <a:p>
            <a:r>
              <a:rPr lang="en-US" dirty="0" smtClean="0"/>
              <a:t>DUNE DP baseline DAQ architecture</a:t>
            </a:r>
            <a:endParaRPr lang="en-US" dirty="0"/>
          </a:p>
        </p:txBody>
      </p:sp>
      <p:grpSp>
        <p:nvGrpSpPr>
          <p:cNvPr id="69" name="Groupe 68"/>
          <p:cNvGrpSpPr/>
          <p:nvPr/>
        </p:nvGrpSpPr>
        <p:grpSpPr>
          <a:xfrm>
            <a:off x="677334" y="779298"/>
            <a:ext cx="10501161" cy="5820157"/>
            <a:chOff x="677334" y="779298"/>
            <a:chExt cx="10501161" cy="5820157"/>
          </a:xfrm>
        </p:grpSpPr>
        <p:sp>
          <p:nvSpPr>
            <p:cNvPr id="5" name="Rectangle 4"/>
            <p:cNvSpPr/>
            <p:nvPr/>
          </p:nvSpPr>
          <p:spPr>
            <a:xfrm>
              <a:off x="708837" y="4247436"/>
              <a:ext cx="10451280" cy="235201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464199" y="4835010"/>
              <a:ext cx="3625036" cy="14212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27215" y="779298"/>
              <a:ext cx="10451280" cy="235201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992605" y="4248962"/>
              <a:ext cx="1693312" cy="4154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FE unit 640 channels</a:t>
              </a:r>
            </a:p>
            <a:p>
              <a:r>
                <a:rPr lang="en-US" sz="1050" dirty="0"/>
                <a:t>(</a:t>
              </a:r>
              <a:r>
                <a:rPr lang="en-US" sz="1050" dirty="0" err="1"/>
                <a:t>uTCA</a:t>
              </a:r>
              <a:r>
                <a:rPr lang="en-US" sz="1050" dirty="0"/>
                <a:t> crate)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 flipH="1">
              <a:off x="693083" y="4266492"/>
              <a:ext cx="129689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x240 FE units</a:t>
              </a:r>
            </a:p>
            <a:p>
              <a:r>
                <a:rPr lang="en-US" sz="1050" dirty="0"/>
                <a:t>Charge Readout 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186875" y="5177247"/>
              <a:ext cx="1262765" cy="5770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Cryogenic FE</a:t>
              </a:r>
            </a:p>
            <a:p>
              <a:r>
                <a:rPr lang="en-US" sz="1050" dirty="0"/>
                <a:t>640 channels per Chimney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550343" y="4311574"/>
              <a:ext cx="1252264" cy="4154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FE unit 144 </a:t>
              </a:r>
              <a:r>
                <a:rPr lang="en-US" sz="1050" dirty="0" err="1"/>
                <a:t>ch.</a:t>
              </a:r>
              <a:endParaRPr lang="en-US" sz="1050" dirty="0"/>
            </a:p>
            <a:p>
              <a:r>
                <a:rPr lang="en-US" sz="1050" dirty="0"/>
                <a:t>(</a:t>
              </a:r>
              <a:r>
                <a:rPr lang="en-US" sz="1050" dirty="0" err="1"/>
                <a:t>uTCA</a:t>
              </a:r>
              <a:r>
                <a:rPr lang="en-US" sz="1050" dirty="0"/>
                <a:t> crate)</a:t>
              </a:r>
            </a:p>
          </p:txBody>
        </p:sp>
        <p:sp>
          <p:nvSpPr>
            <p:cNvPr id="12" name="Flèche droite 11"/>
            <p:cNvSpPr/>
            <p:nvPr/>
          </p:nvSpPr>
          <p:spPr>
            <a:xfrm rot="16200000">
              <a:off x="2640946" y="4775636"/>
              <a:ext cx="300808" cy="3782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631391" y="4812069"/>
              <a:ext cx="106150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Analog cabling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470878" y="4278907"/>
              <a:ext cx="1693312" cy="4154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FE unit 640 channels</a:t>
              </a:r>
            </a:p>
            <a:p>
              <a:r>
                <a:rPr lang="en-US" sz="1050" dirty="0"/>
                <a:t>(</a:t>
              </a:r>
              <a:r>
                <a:rPr lang="en-US" sz="1050" dirty="0" err="1"/>
                <a:t>uTCA</a:t>
              </a:r>
              <a:r>
                <a:rPr lang="en-US" sz="1050" dirty="0"/>
                <a:t> crate)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688777" y="5199025"/>
              <a:ext cx="1262765" cy="5770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Cryogenic FE</a:t>
              </a:r>
            </a:p>
            <a:p>
              <a:r>
                <a:rPr lang="en-US" sz="1050" dirty="0"/>
                <a:t>640 channels per Chimney</a:t>
              </a:r>
            </a:p>
          </p:txBody>
        </p:sp>
        <p:sp>
          <p:nvSpPr>
            <p:cNvPr id="16" name="Flèche droite 15"/>
            <p:cNvSpPr/>
            <p:nvPr/>
          </p:nvSpPr>
          <p:spPr>
            <a:xfrm rot="16200000">
              <a:off x="5174351" y="4789247"/>
              <a:ext cx="300808" cy="3782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642229" y="5321526"/>
              <a:ext cx="1262765" cy="25391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PMTs  (144)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606317" y="4940014"/>
              <a:ext cx="106150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Analog cabling</a:t>
              </a:r>
            </a:p>
          </p:txBody>
        </p:sp>
        <p:sp>
          <p:nvSpPr>
            <p:cNvPr id="19" name="Flèche droite 18"/>
            <p:cNvSpPr/>
            <p:nvPr/>
          </p:nvSpPr>
          <p:spPr>
            <a:xfrm rot="16200000">
              <a:off x="8025417" y="4862748"/>
              <a:ext cx="300808" cy="3782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Flèche droite 19"/>
            <p:cNvSpPr/>
            <p:nvPr/>
          </p:nvSpPr>
          <p:spPr>
            <a:xfrm rot="16200000">
              <a:off x="10172905" y="4909026"/>
              <a:ext cx="300808" cy="3782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9584944" y="5310637"/>
              <a:ext cx="1262765" cy="25391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PMTs  (144)</a:t>
              </a:r>
            </a:p>
          </p:txBody>
        </p:sp>
        <p:cxnSp>
          <p:nvCxnSpPr>
            <p:cNvPr id="22" name="Connecteur droit 21"/>
            <p:cNvCxnSpPr/>
            <p:nvPr/>
          </p:nvCxnSpPr>
          <p:spPr>
            <a:xfrm>
              <a:off x="3772550" y="4503327"/>
              <a:ext cx="574939" cy="8167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 flipH="1">
              <a:off x="6424093" y="4296437"/>
              <a:ext cx="129689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x5 FE units</a:t>
              </a:r>
            </a:p>
            <a:p>
              <a:r>
                <a:rPr lang="en-US" sz="1050" dirty="0"/>
                <a:t>Light Readout 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9697177" y="4331176"/>
              <a:ext cx="1252264" cy="4154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FE unit 144 </a:t>
              </a:r>
              <a:r>
                <a:rPr lang="en-US" sz="1050" dirty="0" err="1"/>
                <a:t>ch.</a:t>
              </a:r>
              <a:endParaRPr lang="en-US" sz="1050" dirty="0"/>
            </a:p>
            <a:p>
              <a:r>
                <a:rPr lang="en-US" sz="1050" dirty="0"/>
                <a:t>(</a:t>
              </a:r>
              <a:r>
                <a:rPr lang="en-US" sz="1050" dirty="0" err="1"/>
                <a:t>uTCA</a:t>
              </a:r>
              <a:r>
                <a:rPr lang="en-US" sz="1050" dirty="0"/>
                <a:t> crate)</a:t>
              </a:r>
            </a:p>
          </p:txBody>
        </p:sp>
        <p:cxnSp>
          <p:nvCxnSpPr>
            <p:cNvPr id="25" name="Connecteur droit 24"/>
            <p:cNvCxnSpPr/>
            <p:nvPr/>
          </p:nvCxnSpPr>
          <p:spPr>
            <a:xfrm>
              <a:off x="8944373" y="4557772"/>
              <a:ext cx="574939" cy="8167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5402030" y="3293514"/>
              <a:ext cx="2144265" cy="738664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C000"/>
                  </a:solidFill>
                </a:rPr>
                <a:t>x245 10 Gbe links</a:t>
              </a:r>
            </a:p>
            <a:p>
              <a:r>
                <a:rPr lang="en-US" sz="1050" dirty="0">
                  <a:solidFill>
                    <a:srgbClr val="FFC000"/>
                  </a:solidFill>
                  <a:sym typeface="Wingdings" panose="05000000000000000000" pitchFamily="2" charset="2"/>
                </a:rPr>
                <a:t> c</a:t>
              </a:r>
              <a:r>
                <a:rPr lang="en-US" sz="1050" dirty="0">
                  <a:solidFill>
                    <a:srgbClr val="FFC000"/>
                  </a:solidFill>
                </a:rPr>
                <a:t>ontinuous data streaming of all digitized samples without</a:t>
              </a:r>
            </a:p>
            <a:p>
              <a:r>
                <a:rPr lang="en-US" sz="1050" dirty="0">
                  <a:solidFill>
                    <a:srgbClr val="FFC000"/>
                  </a:solidFill>
                </a:rPr>
                <a:t>zero-skipping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2147497" y="1961271"/>
              <a:ext cx="2026724" cy="7848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DAQ units: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Receiving data from network links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Trigger Primitives Generation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Time window buffer for </a:t>
              </a:r>
              <a:r>
                <a:rPr lang="en-US" sz="900" dirty="0" err="1"/>
                <a:t>SNa</a:t>
              </a:r>
              <a:endParaRPr lang="en-US" sz="900" dirty="0"/>
            </a:p>
          </p:txBody>
        </p:sp>
        <p:cxnSp>
          <p:nvCxnSpPr>
            <p:cNvPr id="34" name="Connecteur droit 33"/>
            <p:cNvCxnSpPr/>
            <p:nvPr/>
          </p:nvCxnSpPr>
          <p:spPr>
            <a:xfrm>
              <a:off x="3376789" y="3278318"/>
              <a:ext cx="1430302" cy="1367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/>
            <p:cNvSpPr txBox="1"/>
            <p:nvPr/>
          </p:nvSpPr>
          <p:spPr>
            <a:xfrm flipH="1">
              <a:off x="698334" y="5211111"/>
              <a:ext cx="129689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Analog FE</a:t>
              </a:r>
            </a:p>
          </p:txBody>
        </p:sp>
        <p:cxnSp>
          <p:nvCxnSpPr>
            <p:cNvPr id="37" name="Connecteur droit 36"/>
            <p:cNvCxnSpPr/>
            <p:nvPr/>
          </p:nvCxnSpPr>
          <p:spPr>
            <a:xfrm>
              <a:off x="7994018" y="3278318"/>
              <a:ext cx="1877083" cy="514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>
              <a:off x="4357991" y="1971966"/>
              <a:ext cx="2026724" cy="7848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DAQ units: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Receiving data from network links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Trigger Primitives Generation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Time window buffer for </a:t>
              </a:r>
              <a:r>
                <a:rPr lang="en-US" sz="900" dirty="0" err="1"/>
                <a:t>SNa</a:t>
              </a:r>
              <a:endParaRPr lang="en-US" sz="900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6590690" y="1963191"/>
              <a:ext cx="2026724" cy="7848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DAQ units: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Receiving data from network links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Trigger Primitives Generation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Time window buffer for </a:t>
              </a:r>
              <a:r>
                <a:rPr lang="en-US" sz="900" dirty="0" err="1"/>
                <a:t>SNa</a:t>
              </a:r>
              <a:endParaRPr lang="en-US" sz="9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8801184" y="1970141"/>
              <a:ext cx="2026724" cy="7848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DAQ units: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Receiving data from network links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Trigger Primitives Generation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Time window buffer for </a:t>
              </a:r>
              <a:r>
                <a:rPr lang="en-US" sz="900" dirty="0" err="1"/>
                <a:t>SNa</a:t>
              </a:r>
              <a:endParaRPr lang="en-US" sz="900" dirty="0"/>
            </a:p>
          </p:txBody>
        </p:sp>
        <p:grpSp>
          <p:nvGrpSpPr>
            <p:cNvPr id="63" name="Groupe 62"/>
            <p:cNvGrpSpPr/>
            <p:nvPr/>
          </p:nvGrpSpPr>
          <p:grpSpPr>
            <a:xfrm>
              <a:off x="2929280" y="2913597"/>
              <a:ext cx="257238" cy="615059"/>
              <a:chOff x="3377344" y="2904041"/>
              <a:chExt cx="257238" cy="615059"/>
            </a:xfrm>
          </p:grpSpPr>
          <p:cxnSp>
            <p:nvCxnSpPr>
              <p:cNvPr id="32" name="Connecteur droit avec flèche 31"/>
              <p:cNvCxnSpPr/>
              <p:nvPr/>
            </p:nvCxnSpPr>
            <p:spPr>
              <a:xfrm flipH="1" flipV="1">
                <a:off x="3499485" y="2904307"/>
                <a:ext cx="14438" cy="61462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avec flèche 38"/>
              <p:cNvCxnSpPr/>
              <p:nvPr/>
            </p:nvCxnSpPr>
            <p:spPr>
              <a:xfrm flipH="1" flipV="1">
                <a:off x="3620144" y="2904041"/>
                <a:ext cx="14438" cy="61462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avec flèche 43"/>
              <p:cNvCxnSpPr/>
              <p:nvPr/>
            </p:nvCxnSpPr>
            <p:spPr>
              <a:xfrm flipH="1" flipV="1">
                <a:off x="3377344" y="2904471"/>
                <a:ext cx="14438" cy="61462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Rectangle 45"/>
            <p:cNvSpPr/>
            <p:nvPr/>
          </p:nvSpPr>
          <p:spPr>
            <a:xfrm>
              <a:off x="2218380" y="901799"/>
              <a:ext cx="8603077" cy="4410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ZoneTexte 46"/>
            <p:cNvSpPr txBox="1"/>
            <p:nvPr/>
          </p:nvSpPr>
          <p:spPr>
            <a:xfrm flipH="1">
              <a:off x="5906912" y="958982"/>
              <a:ext cx="1527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Storage</a:t>
              </a:r>
              <a:endParaRPr lang="en-US" dirty="0"/>
            </a:p>
          </p:txBody>
        </p:sp>
        <p:sp>
          <p:nvSpPr>
            <p:cNvPr id="48" name="Flèche droite 47"/>
            <p:cNvSpPr/>
            <p:nvPr/>
          </p:nvSpPr>
          <p:spPr>
            <a:xfrm rot="16200000">
              <a:off x="2910008" y="1464841"/>
              <a:ext cx="597194" cy="38471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lèche droite 48"/>
            <p:cNvSpPr/>
            <p:nvPr/>
          </p:nvSpPr>
          <p:spPr>
            <a:xfrm rot="16200000">
              <a:off x="5018116" y="1464305"/>
              <a:ext cx="597194" cy="38471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lèche droite 49"/>
            <p:cNvSpPr/>
            <p:nvPr/>
          </p:nvSpPr>
          <p:spPr>
            <a:xfrm rot="16200000">
              <a:off x="7165604" y="1461583"/>
              <a:ext cx="597194" cy="38471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lèche droite 50"/>
            <p:cNvSpPr/>
            <p:nvPr/>
          </p:nvSpPr>
          <p:spPr>
            <a:xfrm rot="16200000">
              <a:off x="9627581" y="1462253"/>
              <a:ext cx="597194" cy="38471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746467" y="2199003"/>
              <a:ext cx="855844" cy="2308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Trigger units</a:t>
              </a:r>
            </a:p>
          </p:txBody>
        </p:sp>
        <p:sp>
          <p:nvSpPr>
            <p:cNvPr id="53" name="Double flèche horizontale 52"/>
            <p:cNvSpPr/>
            <p:nvPr/>
          </p:nvSpPr>
          <p:spPr>
            <a:xfrm>
              <a:off x="1651316" y="2216968"/>
              <a:ext cx="427924" cy="211276"/>
            </a:xfrm>
            <a:prstGeom prst="left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Double flèche horizontale 53"/>
            <p:cNvSpPr/>
            <p:nvPr/>
          </p:nvSpPr>
          <p:spPr>
            <a:xfrm>
              <a:off x="4050831" y="2246913"/>
              <a:ext cx="427924" cy="211276"/>
            </a:xfrm>
            <a:prstGeom prst="left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Double flèche horizontale 54"/>
            <p:cNvSpPr/>
            <p:nvPr/>
          </p:nvSpPr>
          <p:spPr>
            <a:xfrm>
              <a:off x="6237698" y="2325858"/>
              <a:ext cx="427924" cy="211276"/>
            </a:xfrm>
            <a:prstGeom prst="left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Double flèche horizontale 55"/>
            <p:cNvSpPr/>
            <p:nvPr/>
          </p:nvSpPr>
          <p:spPr>
            <a:xfrm>
              <a:off x="8479696" y="2331302"/>
              <a:ext cx="427924" cy="211276"/>
            </a:xfrm>
            <a:prstGeom prst="left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77334" y="2442775"/>
              <a:ext cx="137565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b="1" dirty="0">
                  <a:solidFill>
                    <a:srgbClr val="00B050"/>
                  </a:solidFill>
                </a:rPr>
                <a:t>Trigger primitives and trigger decision flow </a:t>
              </a:r>
            </a:p>
          </p:txBody>
        </p:sp>
        <p:sp>
          <p:nvSpPr>
            <p:cNvPr id="58" name="ZoneTexte 57"/>
            <p:cNvSpPr txBox="1"/>
            <p:nvPr/>
          </p:nvSpPr>
          <p:spPr>
            <a:xfrm flipH="1">
              <a:off x="3791146" y="1422533"/>
              <a:ext cx="129689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Persistent data flow to storage </a:t>
              </a: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763967" y="869132"/>
              <a:ext cx="14531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Common SP/DP</a:t>
              </a:r>
            </a:p>
            <a:p>
              <a:r>
                <a:rPr lang="en-US" sz="1050" b="1" dirty="0" smtClean="0"/>
                <a:t>DAQ system with  the same functional elements</a:t>
              </a:r>
              <a:endParaRPr lang="en-US" sz="1050" b="1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761342" y="5929783"/>
              <a:ext cx="145310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DP Electronics</a:t>
              </a:r>
              <a:endParaRPr lang="en-US" sz="1050" b="1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7524091" y="5861727"/>
              <a:ext cx="145310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DP-PD System</a:t>
              </a:r>
              <a:endParaRPr lang="en-US" sz="1050" b="1" dirty="0"/>
            </a:p>
          </p:txBody>
        </p:sp>
        <p:cxnSp>
          <p:nvCxnSpPr>
            <p:cNvPr id="26" name="Connecteur droit avec flèche 25"/>
            <p:cNvCxnSpPr/>
            <p:nvPr/>
          </p:nvCxnSpPr>
          <p:spPr>
            <a:xfrm flipV="1">
              <a:off x="2799881" y="2910815"/>
              <a:ext cx="0" cy="1338147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e 63"/>
            <p:cNvGrpSpPr/>
            <p:nvPr/>
          </p:nvGrpSpPr>
          <p:grpSpPr>
            <a:xfrm>
              <a:off x="4913186" y="2915803"/>
              <a:ext cx="257238" cy="615059"/>
              <a:chOff x="3377344" y="2904041"/>
              <a:chExt cx="257238" cy="615059"/>
            </a:xfrm>
          </p:grpSpPr>
          <p:cxnSp>
            <p:nvCxnSpPr>
              <p:cNvPr id="65" name="Connecteur droit avec flèche 64"/>
              <p:cNvCxnSpPr/>
              <p:nvPr/>
            </p:nvCxnSpPr>
            <p:spPr>
              <a:xfrm flipH="1" flipV="1">
                <a:off x="3499485" y="2904307"/>
                <a:ext cx="14438" cy="61462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avec flèche 65"/>
              <p:cNvCxnSpPr/>
              <p:nvPr/>
            </p:nvCxnSpPr>
            <p:spPr>
              <a:xfrm flipH="1" flipV="1">
                <a:off x="3620144" y="2904041"/>
                <a:ext cx="14438" cy="61462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avec flèche 66"/>
              <p:cNvCxnSpPr/>
              <p:nvPr/>
            </p:nvCxnSpPr>
            <p:spPr>
              <a:xfrm flipH="1" flipV="1">
                <a:off x="3377344" y="2904471"/>
                <a:ext cx="14438" cy="61462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Connecteur droit avec flèche 26"/>
            <p:cNvCxnSpPr/>
            <p:nvPr/>
          </p:nvCxnSpPr>
          <p:spPr>
            <a:xfrm flipH="1" flipV="1">
              <a:off x="5291577" y="2910815"/>
              <a:ext cx="10206" cy="136809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V="1">
              <a:off x="7606788" y="2970704"/>
              <a:ext cx="0" cy="1338147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flipH="1" flipV="1">
              <a:off x="7745051" y="2971003"/>
              <a:ext cx="14438" cy="614629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V="1">
              <a:off x="10274084" y="2997927"/>
              <a:ext cx="0" cy="1338147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H="1" flipV="1">
              <a:off x="10129693" y="2997927"/>
              <a:ext cx="14438" cy="614629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ectangle 69"/>
          <p:cNvSpPr/>
          <p:nvPr/>
        </p:nvSpPr>
        <p:spPr>
          <a:xfrm>
            <a:off x="49992" y="4906292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FE</a:t>
            </a:r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19512" y="1795721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</a:t>
            </a:r>
            <a:endParaRPr lang="fr-FR" dirty="0"/>
          </a:p>
        </p:txBody>
      </p:sp>
      <p:sp>
        <p:nvSpPr>
          <p:cNvPr id="72" name="Espace réservé du numéro de diapositive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76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385011" y="1389553"/>
            <a:ext cx="4443958" cy="5407545"/>
          </a:xfrm>
          <a:prstGeom prst="rect">
            <a:avLst/>
          </a:prstGeom>
          <a:solidFill>
            <a:srgbClr val="DEEBF7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4828" y="0"/>
            <a:ext cx="10564974" cy="132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Readout architecture overview and constraints with hardware decompression. </a:t>
            </a:r>
            <a:r>
              <a:rPr lang="en-US" b="1" dirty="0" smtClean="0">
                <a:solidFill>
                  <a:srgbClr val="FF0000"/>
                </a:solidFill>
              </a:rPr>
              <a:t>(DUNE DP TDR Baseline)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587141" y="1389553"/>
            <a:ext cx="10986236" cy="5407545"/>
            <a:chOff x="391219" y="825065"/>
            <a:chExt cx="11717445" cy="5837535"/>
          </a:xfrm>
        </p:grpSpPr>
        <p:sp>
          <p:nvSpPr>
            <p:cNvPr id="5" name="Rectangle 4"/>
            <p:cNvSpPr/>
            <p:nvPr/>
          </p:nvSpPr>
          <p:spPr>
            <a:xfrm>
              <a:off x="6513633" y="825065"/>
              <a:ext cx="5322626" cy="5837535"/>
            </a:xfrm>
            <a:prstGeom prst="rect">
              <a:avLst/>
            </a:prstGeom>
            <a:solidFill>
              <a:srgbClr val="DEEBF7">
                <a:alpha val="4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" name="Groupe 5"/>
            <p:cNvGrpSpPr/>
            <p:nvPr/>
          </p:nvGrpSpPr>
          <p:grpSpPr>
            <a:xfrm>
              <a:off x="391219" y="890811"/>
              <a:ext cx="4026109" cy="1811445"/>
              <a:chOff x="391219" y="890811"/>
              <a:chExt cx="4026109" cy="1811445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905301" y="1692322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98394" y="1585415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91487" y="1476233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68658" y="1368188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</a:rPr>
                  <a:t>Compression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391219" y="890811"/>
                <a:ext cx="2344401" cy="398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 per µTCA Crate</a:t>
                </a:r>
                <a:endParaRPr lang="en-US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052552" y="1529686"/>
                <a:ext cx="1364776" cy="117257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MCH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10Gbe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switch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2" name="Connecteur droit avec flèche 41"/>
              <p:cNvCxnSpPr/>
              <p:nvPr/>
            </p:nvCxnSpPr>
            <p:spPr>
              <a:xfrm>
                <a:off x="2151799" y="1638868"/>
                <a:ext cx="89165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avec flèche 42"/>
              <p:cNvCxnSpPr/>
              <p:nvPr/>
            </p:nvCxnSpPr>
            <p:spPr>
              <a:xfrm>
                <a:off x="2274628" y="1873155"/>
                <a:ext cx="76882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avec flèche 43"/>
              <p:cNvCxnSpPr/>
              <p:nvPr/>
            </p:nvCxnSpPr>
            <p:spPr>
              <a:xfrm>
                <a:off x="2488442" y="2595349"/>
                <a:ext cx="56411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ZoneTexte 44"/>
              <p:cNvSpPr txBox="1"/>
              <p:nvPr/>
            </p:nvSpPr>
            <p:spPr>
              <a:xfrm>
                <a:off x="2563770" y="2049586"/>
                <a:ext cx="579929" cy="398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</a:t>
                </a:r>
                <a:endParaRPr lang="en-US" dirty="0"/>
              </a:p>
            </p:txBody>
          </p:sp>
        </p:grpSp>
        <p:grpSp>
          <p:nvGrpSpPr>
            <p:cNvPr id="7" name="Groupe 6"/>
            <p:cNvGrpSpPr/>
            <p:nvPr/>
          </p:nvGrpSpPr>
          <p:grpSpPr>
            <a:xfrm>
              <a:off x="391219" y="4755402"/>
              <a:ext cx="4026109" cy="1811445"/>
              <a:chOff x="391219" y="890811"/>
              <a:chExt cx="4026109" cy="1811445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905301" y="1692322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98394" y="1585415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91487" y="1476233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68658" y="1368188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Readout board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</a:rPr>
                  <a:t>Compression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391219" y="890811"/>
                <a:ext cx="2344401" cy="398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 per µTCA Crate</a:t>
                </a:r>
                <a:endParaRPr lang="en-US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052552" y="1529686"/>
                <a:ext cx="1364776" cy="117257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MCH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10Gbe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switch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2" name="Connecteur droit avec flèche 31"/>
              <p:cNvCxnSpPr/>
              <p:nvPr/>
            </p:nvCxnSpPr>
            <p:spPr>
              <a:xfrm>
                <a:off x="2151799" y="1638868"/>
                <a:ext cx="89165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avec flèche 32"/>
              <p:cNvCxnSpPr/>
              <p:nvPr/>
            </p:nvCxnSpPr>
            <p:spPr>
              <a:xfrm>
                <a:off x="2274628" y="1873155"/>
                <a:ext cx="76882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avec flèche 33"/>
              <p:cNvCxnSpPr/>
              <p:nvPr/>
            </p:nvCxnSpPr>
            <p:spPr>
              <a:xfrm>
                <a:off x="2488442" y="2595349"/>
                <a:ext cx="56411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ZoneTexte 34"/>
              <p:cNvSpPr txBox="1"/>
              <p:nvPr/>
            </p:nvSpPr>
            <p:spPr>
              <a:xfrm>
                <a:off x="2563770" y="2049586"/>
                <a:ext cx="579929" cy="398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</a:t>
                </a:r>
                <a:endParaRPr lang="en-US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6240063" y="3790665"/>
              <a:ext cx="3119845" cy="16036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Ethernet FPGA board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x2 links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Huffman Decompression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Primitives search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490101" y="3345133"/>
              <a:ext cx="1137289" cy="398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 GB/s </a:t>
              </a:r>
              <a:endParaRPr lang="en-US" dirty="0"/>
            </a:p>
          </p:txBody>
        </p:sp>
        <p:sp>
          <p:nvSpPr>
            <p:cNvPr id="10" name="Flèche vers le bas 9"/>
            <p:cNvSpPr/>
            <p:nvPr/>
          </p:nvSpPr>
          <p:spPr>
            <a:xfrm rot="10800000">
              <a:off x="7154934" y="3155158"/>
              <a:ext cx="423081" cy="636442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744545" y="1713455"/>
              <a:ext cx="1680460" cy="14873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~40 GB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Of memory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For 10 sec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856516" y="1633235"/>
              <a:ext cx="634639" cy="4319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ROI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Connecteur droit avec flèche 12"/>
            <p:cNvCxnSpPr>
              <a:stCxn id="41" idx="3"/>
            </p:cNvCxnSpPr>
            <p:nvPr/>
          </p:nvCxnSpPr>
          <p:spPr>
            <a:xfrm>
              <a:off x="4417328" y="2115971"/>
              <a:ext cx="1827301" cy="18520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3231180" y="3456864"/>
              <a:ext cx="718413" cy="89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/>
                <a:t>ROI</a:t>
              </a:r>
            </a:p>
            <a:p>
              <a:pPr algn="ctr"/>
              <a:r>
                <a:rPr lang="en-US" sz="2400" b="1" dirty="0" smtClean="0"/>
                <a:t>x8</a:t>
              </a:r>
              <a:endParaRPr lang="en-US" sz="2400" b="1" dirty="0"/>
            </a:p>
          </p:txBody>
        </p:sp>
        <p:sp>
          <p:nvSpPr>
            <p:cNvPr id="15" name="ZoneTexte 14"/>
            <p:cNvSpPr txBox="1"/>
            <p:nvPr/>
          </p:nvSpPr>
          <p:spPr>
            <a:xfrm rot="2644636">
              <a:off x="4722252" y="2551262"/>
              <a:ext cx="1062061" cy="398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 Gb/s</a:t>
              </a:r>
              <a:endParaRPr lang="en-US" dirty="0"/>
            </a:p>
          </p:txBody>
        </p:sp>
        <p:sp>
          <p:nvSpPr>
            <p:cNvPr id="16" name="ZoneTexte 15"/>
            <p:cNvSpPr txBox="1"/>
            <p:nvPr/>
          </p:nvSpPr>
          <p:spPr>
            <a:xfrm rot="19688150">
              <a:off x="4693481" y="5335247"/>
              <a:ext cx="1062061" cy="398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 Gb/s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21307" y="1556802"/>
              <a:ext cx="1680460" cy="14873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~20 GB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Of memory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For 10 sec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6584007" y="885737"/>
              <a:ext cx="2590939" cy="697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x2 buffer of 20 GB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For compressed data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9696537" y="1166561"/>
              <a:ext cx="2412127" cy="219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 smtClean="0">
                  <a:solidFill>
                    <a:srgbClr val="FF0000"/>
                  </a:solidFill>
                </a:rPr>
                <a:t>10 sec to analyze </a:t>
              </a:r>
              <a:r>
                <a:rPr lang="en-US" b="1" dirty="0">
                  <a:solidFill>
                    <a:srgbClr val="FF0000"/>
                  </a:solidFill>
                </a:rPr>
                <a:t>p</a:t>
              </a:r>
              <a:r>
                <a:rPr lang="en-US" b="1" dirty="0" smtClean="0">
                  <a:solidFill>
                    <a:srgbClr val="FF0000"/>
                  </a:solidFill>
                </a:rPr>
                <a:t>rimitives 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 smtClean="0">
                  <a:solidFill>
                    <a:srgbClr val="FF0000"/>
                  </a:solidFill>
                </a:rPr>
                <a:t>Take data decision with others ROI results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392463" y="3943065"/>
              <a:ext cx="3279547" cy="16036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Ethernet FPGA board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x2 links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Huffman Decompression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Primitives search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544863" y="4095465"/>
              <a:ext cx="3320941" cy="16036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Ethernet FPGA board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x2 links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Huffman Decompression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Primitives search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697263" y="4247865"/>
              <a:ext cx="3397842" cy="16036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Ethernet FPGA board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x2 links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Huffman Decompression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Trigger p</a:t>
              </a:r>
              <a:r>
                <a:rPr lang="en-US" b="1" dirty="0" smtClean="0">
                  <a:solidFill>
                    <a:srgbClr val="FF0000"/>
                  </a:solidFill>
                </a:rPr>
                <a:t>rimitives </a:t>
              </a:r>
              <a:r>
                <a:rPr lang="en-US" b="1" dirty="0" smtClean="0">
                  <a:solidFill>
                    <a:srgbClr val="FF0000"/>
                  </a:solidFill>
                </a:rPr>
                <a:t>search</a:t>
              </a:r>
              <a:r>
                <a:rPr lang="en-US" dirty="0" smtClean="0">
                  <a:solidFill>
                    <a:schemeClr val="tx1"/>
                  </a:solidFill>
                </a:rPr>
                <a:t>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V="1">
              <a:off x="4440007" y="5124734"/>
              <a:ext cx="1760628" cy="10834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lèche vers le haut 23"/>
            <p:cNvSpPr/>
            <p:nvPr/>
          </p:nvSpPr>
          <p:spPr>
            <a:xfrm>
              <a:off x="8761648" y="3155158"/>
              <a:ext cx="436943" cy="635507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8569820" y="2729980"/>
              <a:ext cx="1298000" cy="398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primitives</a:t>
              </a:r>
              <a:endParaRPr lang="en-US" dirty="0"/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8312534" y="108486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 Unit</a:t>
            </a:r>
            <a:endParaRPr lang="en-US" dirty="0"/>
          </a:p>
        </p:txBody>
      </p:sp>
      <p:sp>
        <p:nvSpPr>
          <p:cNvPr id="48" name="Espace réservé du numéro de diapositive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  <p:sp>
        <p:nvSpPr>
          <p:cNvPr id="50" name="ZoneTexte 49"/>
          <p:cNvSpPr txBox="1"/>
          <p:nvPr/>
        </p:nvSpPr>
        <p:spPr>
          <a:xfrm>
            <a:off x="1970535" y="1078058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 </a:t>
            </a:r>
            <a:r>
              <a:rPr lang="en-US" dirty="0" smtClean="0"/>
              <a:t>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4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374108" y="1289519"/>
            <a:ext cx="4443958" cy="5407545"/>
          </a:xfrm>
          <a:prstGeom prst="rect">
            <a:avLst/>
          </a:prstGeom>
          <a:solidFill>
            <a:srgbClr val="DEEBF7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en-US" dirty="0" smtClean="0"/>
              <a:t>Readout architecture overview and constraints without compression</a:t>
            </a:r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391220" y="1251283"/>
            <a:ext cx="11043594" cy="5409399"/>
            <a:chOff x="391219" y="890811"/>
            <a:chExt cx="11468685" cy="5776235"/>
          </a:xfrm>
        </p:grpSpPr>
        <p:sp>
          <p:nvSpPr>
            <p:cNvPr id="5" name="Rectangle 4"/>
            <p:cNvSpPr/>
            <p:nvPr/>
          </p:nvSpPr>
          <p:spPr>
            <a:xfrm>
              <a:off x="6537278" y="1023476"/>
              <a:ext cx="5322626" cy="5643570"/>
            </a:xfrm>
            <a:prstGeom prst="rect">
              <a:avLst/>
            </a:prstGeom>
            <a:solidFill>
              <a:srgbClr val="DEEBF7">
                <a:alpha val="4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" name="Groupe 5"/>
            <p:cNvGrpSpPr/>
            <p:nvPr/>
          </p:nvGrpSpPr>
          <p:grpSpPr>
            <a:xfrm>
              <a:off x="391219" y="890811"/>
              <a:ext cx="4026109" cy="1811445"/>
              <a:chOff x="391219" y="890811"/>
              <a:chExt cx="4026109" cy="1811445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905301" y="1692322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98394" y="1585415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91487" y="1476233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68658" y="1368188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391219" y="890811"/>
                <a:ext cx="2282711" cy="394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 per µTCA Crate</a:t>
                </a:r>
                <a:endParaRPr lang="en-US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052552" y="1529686"/>
                <a:ext cx="1364776" cy="117257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MCH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40Gbe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switch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9" name="Connecteur droit avec flèche 38"/>
              <p:cNvCxnSpPr/>
              <p:nvPr/>
            </p:nvCxnSpPr>
            <p:spPr>
              <a:xfrm>
                <a:off x="2151799" y="1638868"/>
                <a:ext cx="89165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avec flèche 39"/>
              <p:cNvCxnSpPr/>
              <p:nvPr/>
            </p:nvCxnSpPr>
            <p:spPr>
              <a:xfrm>
                <a:off x="2274628" y="1873155"/>
                <a:ext cx="76882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avec flèche 40"/>
              <p:cNvCxnSpPr/>
              <p:nvPr/>
            </p:nvCxnSpPr>
            <p:spPr>
              <a:xfrm>
                <a:off x="2488442" y="2595349"/>
                <a:ext cx="56411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ZoneTexte 41"/>
              <p:cNvSpPr txBox="1"/>
              <p:nvPr/>
            </p:nvSpPr>
            <p:spPr>
              <a:xfrm>
                <a:off x="2563770" y="2049586"/>
                <a:ext cx="564669" cy="394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</a:t>
                </a:r>
                <a:endParaRPr lang="en-US" dirty="0"/>
              </a:p>
            </p:txBody>
          </p:sp>
        </p:grpSp>
        <p:grpSp>
          <p:nvGrpSpPr>
            <p:cNvPr id="7" name="Groupe 6"/>
            <p:cNvGrpSpPr/>
            <p:nvPr/>
          </p:nvGrpSpPr>
          <p:grpSpPr>
            <a:xfrm>
              <a:off x="391219" y="4755402"/>
              <a:ext cx="4026109" cy="1811445"/>
              <a:chOff x="391219" y="890811"/>
              <a:chExt cx="4026109" cy="1811445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905301" y="1692322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98394" y="1585415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91487" y="1476233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68658" y="1368188"/>
                <a:ext cx="1583141" cy="100993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64 ADC 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Readout board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391219" y="890811"/>
                <a:ext cx="2282711" cy="394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 per µTCA Crate</a:t>
                </a:r>
                <a:endParaRPr lang="en-US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052552" y="1529686"/>
                <a:ext cx="1364776" cy="117257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MCH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40Gbe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switch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Connecteur droit avec flèche 28"/>
              <p:cNvCxnSpPr/>
              <p:nvPr/>
            </p:nvCxnSpPr>
            <p:spPr>
              <a:xfrm>
                <a:off x="2151799" y="1638868"/>
                <a:ext cx="89165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avec flèche 29"/>
              <p:cNvCxnSpPr/>
              <p:nvPr/>
            </p:nvCxnSpPr>
            <p:spPr>
              <a:xfrm>
                <a:off x="2274628" y="1873155"/>
                <a:ext cx="76882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avec flèche 30"/>
              <p:cNvCxnSpPr/>
              <p:nvPr/>
            </p:nvCxnSpPr>
            <p:spPr>
              <a:xfrm>
                <a:off x="2488442" y="2595349"/>
                <a:ext cx="56411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ZoneTexte 31"/>
              <p:cNvSpPr txBox="1"/>
              <p:nvPr/>
            </p:nvSpPr>
            <p:spPr>
              <a:xfrm>
                <a:off x="2563770" y="2049586"/>
                <a:ext cx="564669" cy="394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</a:t>
                </a:r>
                <a:endParaRPr lang="en-US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6240063" y="3790666"/>
              <a:ext cx="2442949" cy="9647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Ethernet Board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x8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796315" y="3378662"/>
              <a:ext cx="2297627" cy="39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~20 GB/s (</a:t>
              </a:r>
              <a:r>
                <a:rPr lang="en-US" dirty="0" err="1" smtClean="0"/>
                <a:t>PCIe</a:t>
              </a:r>
              <a:r>
                <a:rPr lang="en-US" dirty="0" smtClean="0"/>
                <a:t> 4.0)</a:t>
              </a:r>
              <a:endParaRPr lang="en-US" dirty="0"/>
            </a:p>
          </p:txBody>
        </p:sp>
        <p:sp>
          <p:nvSpPr>
            <p:cNvPr id="10" name="Flèche vers le bas 9"/>
            <p:cNvSpPr/>
            <p:nvPr/>
          </p:nvSpPr>
          <p:spPr>
            <a:xfrm rot="10800000">
              <a:off x="7373234" y="3154224"/>
              <a:ext cx="423081" cy="636442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744545" y="1713455"/>
              <a:ext cx="1680460" cy="14873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~40 GB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Of memory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For 10 sec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856516" y="1633235"/>
              <a:ext cx="617939" cy="427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ROI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Connecteur droit avec flèche 12"/>
            <p:cNvCxnSpPr>
              <a:stCxn id="38" idx="3"/>
            </p:cNvCxnSpPr>
            <p:nvPr/>
          </p:nvCxnSpPr>
          <p:spPr>
            <a:xfrm>
              <a:off x="4417328" y="2115971"/>
              <a:ext cx="1827301" cy="18520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flipV="1">
              <a:off x="4396856" y="4645805"/>
              <a:ext cx="1843207" cy="130916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3240632" y="3456864"/>
              <a:ext cx="699510" cy="887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/>
                <a:t>ROI</a:t>
              </a:r>
            </a:p>
            <a:p>
              <a:pPr algn="ctr"/>
              <a:r>
                <a:rPr lang="en-US" sz="2400" b="1" dirty="0" smtClean="0"/>
                <a:t>x8</a:t>
              </a:r>
              <a:endParaRPr lang="en-US" sz="2400" b="1" dirty="0"/>
            </a:p>
          </p:txBody>
        </p:sp>
        <p:sp>
          <p:nvSpPr>
            <p:cNvPr id="16" name="ZoneTexte 15"/>
            <p:cNvSpPr txBox="1"/>
            <p:nvPr/>
          </p:nvSpPr>
          <p:spPr>
            <a:xfrm rot="2644636">
              <a:off x="4672967" y="2553424"/>
              <a:ext cx="1160633" cy="39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~20 Gb/s</a:t>
              </a:r>
              <a:endParaRPr lang="en-US" dirty="0"/>
            </a:p>
          </p:txBody>
        </p:sp>
        <p:sp>
          <p:nvSpPr>
            <p:cNvPr id="17" name="ZoneTexte 16"/>
            <p:cNvSpPr txBox="1"/>
            <p:nvPr/>
          </p:nvSpPr>
          <p:spPr>
            <a:xfrm rot="19698240">
              <a:off x="4560497" y="4845541"/>
              <a:ext cx="1160633" cy="39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~20 Gb/s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535576" y="1741318"/>
              <a:ext cx="1842447" cy="142735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Primitive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searching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(Multicore processing, GPU..)</a:t>
              </a:r>
            </a:p>
          </p:txBody>
        </p:sp>
        <p:sp>
          <p:nvSpPr>
            <p:cNvPr id="19" name="Double flèche horizontale 18"/>
            <p:cNvSpPr/>
            <p:nvPr/>
          </p:nvSpPr>
          <p:spPr>
            <a:xfrm>
              <a:off x="8419170" y="2282088"/>
              <a:ext cx="1116406" cy="372490"/>
            </a:xfrm>
            <a:prstGeom prst="left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945714" y="1476231"/>
              <a:ext cx="1680460" cy="14873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~</a:t>
              </a:r>
              <a:r>
                <a:rPr lang="en-US" b="1" dirty="0" smtClean="0">
                  <a:solidFill>
                    <a:srgbClr val="FF0000"/>
                  </a:solidFill>
                </a:rPr>
                <a:t>200 GB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Of memory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For 10 sec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6887926" y="1023477"/>
              <a:ext cx="2500722" cy="39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x2 buffers of 200 GB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9143180" y="4031591"/>
              <a:ext cx="2539454" cy="216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 smtClean="0">
                  <a:solidFill>
                    <a:srgbClr val="FF0000"/>
                  </a:solidFill>
                </a:rPr>
                <a:t>10 sec to search </a:t>
              </a:r>
              <a:r>
                <a:rPr lang="en-US" b="1" dirty="0" smtClean="0">
                  <a:solidFill>
                    <a:srgbClr val="FF0000"/>
                  </a:solidFill>
                </a:rPr>
                <a:t> trigger primitives </a:t>
              </a:r>
              <a:r>
                <a:rPr lang="en-US" b="1" dirty="0" smtClean="0">
                  <a:solidFill>
                    <a:srgbClr val="FF0000"/>
                  </a:solidFill>
                </a:rPr>
                <a:t>in 5120 channels of 40 MB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 smtClean="0">
                  <a:solidFill>
                    <a:srgbClr val="FF0000"/>
                  </a:solidFill>
                </a:rPr>
                <a:t>Take data decision with others ROI results</a:t>
              </a:r>
            </a:p>
          </p:txBody>
        </p:sp>
      </p:grpSp>
      <p:sp>
        <p:nvSpPr>
          <p:cNvPr id="43" name="ZoneTexte 42"/>
          <p:cNvSpPr txBox="1"/>
          <p:nvPr/>
        </p:nvSpPr>
        <p:spPr>
          <a:xfrm>
            <a:off x="8312534" y="1007859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 Unit</a:t>
            </a:r>
            <a:endParaRPr lang="en-US" dirty="0"/>
          </a:p>
        </p:txBody>
      </p:sp>
      <p:sp>
        <p:nvSpPr>
          <p:cNvPr id="44" name="Espace réservé du numéro de diapositive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  <p:sp>
        <p:nvSpPr>
          <p:cNvPr id="46" name="ZoneTexte 45"/>
          <p:cNvSpPr txBox="1"/>
          <p:nvPr/>
        </p:nvSpPr>
        <p:spPr>
          <a:xfrm>
            <a:off x="1944875" y="1003766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 </a:t>
            </a:r>
            <a:r>
              <a:rPr lang="en-US" dirty="0" smtClean="0"/>
              <a:t>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2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treatments on DAQ Units - Decompression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DUNE Baseline, data are compressed on the 64 ADC Readout boards</a:t>
            </a:r>
            <a:endParaRPr lang="fr-FR" dirty="0"/>
          </a:p>
          <a:p>
            <a:r>
              <a:rPr lang="en-US" dirty="0" smtClean="0"/>
              <a:t>Data link </a:t>
            </a:r>
            <a:r>
              <a:rPr lang="en-US" dirty="0" smtClean="0"/>
              <a:t>of 10 Gb/s on each crate</a:t>
            </a:r>
          </a:p>
          <a:p>
            <a:r>
              <a:rPr lang="en-US" dirty="0" smtClean="0"/>
              <a:t>Need to decompress the data before doing online analysis like trigger primitives finding</a:t>
            </a:r>
          </a:p>
          <a:p>
            <a:endParaRPr lang="en-US" dirty="0" smtClean="0"/>
          </a:p>
          <a:p>
            <a:r>
              <a:rPr lang="en-US" dirty="0" smtClean="0"/>
              <a:t>Implementation of decompression on 640 channels </a:t>
            </a:r>
          </a:p>
          <a:p>
            <a:pPr lvl="1"/>
            <a:r>
              <a:rPr lang="en-US" dirty="0" smtClean="0"/>
              <a:t>First step, 640 decompressors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12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07" y="32451"/>
            <a:ext cx="8596668" cy="1320800"/>
          </a:xfrm>
        </p:spPr>
        <p:txBody>
          <a:bodyPr/>
          <a:lstStyle/>
          <a:p>
            <a:r>
              <a:rPr lang="en-US" dirty="0" smtClean="0"/>
              <a:t>DP Huffman Decompression Implementation on </a:t>
            </a:r>
            <a:r>
              <a:rPr lang="en-US" dirty="0" err="1" smtClean="0"/>
              <a:t>Arria</a:t>
            </a:r>
            <a:r>
              <a:rPr lang="en-US" dirty="0" smtClean="0"/>
              <a:t> 10 FPGA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36619" y="1353251"/>
            <a:ext cx="11568002" cy="5364020"/>
            <a:chOff x="255869" y="1123407"/>
            <a:chExt cx="11351968" cy="5334653"/>
          </a:xfrm>
        </p:grpSpPr>
        <p:sp>
          <p:nvSpPr>
            <p:cNvPr id="5" name="Forme libre 4"/>
            <p:cNvSpPr/>
            <p:nvPr/>
          </p:nvSpPr>
          <p:spPr>
            <a:xfrm>
              <a:off x="489150" y="3359426"/>
              <a:ext cx="4002657" cy="1865667"/>
            </a:xfrm>
            <a:custGeom>
              <a:avLst/>
              <a:gdLst>
                <a:gd name="connsiteX0" fmla="*/ 4002657 w 4002657"/>
                <a:gd name="connsiteY0" fmla="*/ 0 h 1742536"/>
                <a:gd name="connsiteX1" fmla="*/ 0 w 4002657"/>
                <a:gd name="connsiteY1" fmla="*/ 0 h 1742536"/>
                <a:gd name="connsiteX2" fmla="*/ 0 w 4002657"/>
                <a:gd name="connsiteY2" fmla="*/ 1742536 h 1742536"/>
                <a:gd name="connsiteX3" fmla="*/ 1026544 w 4002657"/>
                <a:gd name="connsiteY3" fmla="*/ 1742536 h 1742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657" h="1742536">
                  <a:moveTo>
                    <a:pt x="4002657" y="0"/>
                  </a:moveTo>
                  <a:lnTo>
                    <a:pt x="0" y="0"/>
                  </a:lnTo>
                  <a:lnTo>
                    <a:pt x="0" y="1742536"/>
                  </a:lnTo>
                  <a:lnTo>
                    <a:pt x="1026544" y="1742536"/>
                  </a:lnTo>
                </a:path>
              </a:pathLst>
            </a:custGeom>
            <a:noFill/>
            <a:ln w="85725">
              <a:solidFill>
                <a:schemeClr val="accent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54494" y="1395140"/>
              <a:ext cx="771529" cy="8830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10 Gbe 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MAC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55869" y="1395139"/>
              <a:ext cx="736502" cy="8830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QSFP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216006" y="1395140"/>
              <a:ext cx="783765" cy="8830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10 Gbe 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PHY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218116" y="1912266"/>
              <a:ext cx="715281" cy="4861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FIFO 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RX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53904" y="1914326"/>
              <a:ext cx="1711377" cy="17432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RX PACKET </a:t>
              </a: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FILTER</a:t>
              </a:r>
            </a:p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Packet identification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Packet redirection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IP/UDP header removing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90398" y="1123407"/>
              <a:ext cx="1683635" cy="148932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NIOS 2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Controller</a:t>
              </a:r>
            </a:p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Board Discovering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Configuration</a:t>
              </a:r>
            </a:p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23620" y="1290476"/>
              <a:ext cx="715281" cy="4861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FIFO 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TX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645101" y="1277241"/>
              <a:ext cx="715281" cy="4861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JTAG</a:t>
              </a:r>
            </a:p>
          </p:txBody>
        </p:sp>
        <p:grpSp>
          <p:nvGrpSpPr>
            <p:cNvPr id="14" name="Groupe 13"/>
            <p:cNvGrpSpPr/>
            <p:nvPr/>
          </p:nvGrpSpPr>
          <p:grpSpPr>
            <a:xfrm>
              <a:off x="1469920" y="4011712"/>
              <a:ext cx="9436991" cy="2446348"/>
              <a:chOff x="2475096" y="371366"/>
              <a:chExt cx="9436991" cy="2446348"/>
            </a:xfrm>
          </p:grpSpPr>
          <p:sp>
            <p:nvSpPr>
              <p:cNvPr id="32" name="Flèche droite 31"/>
              <p:cNvSpPr/>
              <p:nvPr/>
            </p:nvSpPr>
            <p:spPr>
              <a:xfrm>
                <a:off x="7858942" y="1241559"/>
                <a:ext cx="514818" cy="12869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Flèche droite 32"/>
              <p:cNvSpPr/>
              <p:nvPr/>
            </p:nvSpPr>
            <p:spPr>
              <a:xfrm>
                <a:off x="6177324" y="1222506"/>
                <a:ext cx="519394" cy="1255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4" name="Groupe 33"/>
              <p:cNvGrpSpPr/>
              <p:nvPr/>
            </p:nvGrpSpPr>
            <p:grpSpPr>
              <a:xfrm>
                <a:off x="6689149" y="1217917"/>
                <a:ext cx="1267665" cy="764072"/>
                <a:chOff x="6413802" y="3398581"/>
                <a:chExt cx="1267665" cy="764072"/>
              </a:xfrm>
            </p:grpSpPr>
            <p:sp>
              <p:nvSpPr>
                <p:cNvPr id="94" name="Rectangle 93"/>
                <p:cNvSpPr/>
                <p:nvPr/>
              </p:nvSpPr>
              <p:spPr>
                <a:xfrm flipH="1">
                  <a:off x="6413802" y="3398581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 flipH="1">
                  <a:off x="6450909" y="3442489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 flipH="1">
                  <a:off x="6497981" y="3490074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 flipH="1">
                  <a:off x="6542762" y="3547123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</p:grpSp>
          <p:sp>
            <p:nvSpPr>
              <p:cNvPr id="35" name="Flèche droite 34"/>
              <p:cNvSpPr/>
              <p:nvPr/>
            </p:nvSpPr>
            <p:spPr>
              <a:xfrm>
                <a:off x="3727223" y="1244047"/>
                <a:ext cx="513321" cy="10552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6" name="Groupe 35"/>
              <p:cNvGrpSpPr/>
              <p:nvPr/>
            </p:nvGrpSpPr>
            <p:grpSpPr>
              <a:xfrm flipH="1" flipV="1">
                <a:off x="5846347" y="1177870"/>
                <a:ext cx="471212" cy="880903"/>
                <a:chOff x="5485071" y="1038859"/>
                <a:chExt cx="471212" cy="1081075"/>
              </a:xfrm>
            </p:grpSpPr>
            <p:sp>
              <p:nvSpPr>
                <p:cNvPr id="89" name="Trapèze 88"/>
                <p:cNvSpPr/>
                <p:nvPr/>
              </p:nvSpPr>
              <p:spPr>
                <a:xfrm rot="5400000" flipH="1">
                  <a:off x="5347937" y="1511589"/>
                  <a:ext cx="911963" cy="304728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1:4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Trapèze 89"/>
                <p:cNvSpPr/>
                <p:nvPr/>
              </p:nvSpPr>
              <p:spPr>
                <a:xfrm rot="5400000" flipH="1">
                  <a:off x="5306316" y="1463519"/>
                  <a:ext cx="911963" cy="304728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1:4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" name="Trapèze 90"/>
                <p:cNvSpPr/>
                <p:nvPr/>
              </p:nvSpPr>
              <p:spPr>
                <a:xfrm rot="5400000" flipH="1">
                  <a:off x="5264695" y="1427030"/>
                  <a:ext cx="911963" cy="304728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1:4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Trapèze 91"/>
                <p:cNvSpPr/>
                <p:nvPr/>
              </p:nvSpPr>
              <p:spPr>
                <a:xfrm rot="5400000" flipH="1">
                  <a:off x="5223074" y="1390541"/>
                  <a:ext cx="911963" cy="304728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1:4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Trapèze 92"/>
                <p:cNvSpPr/>
                <p:nvPr/>
              </p:nvSpPr>
              <p:spPr>
                <a:xfrm rot="5400000" flipH="1">
                  <a:off x="5181453" y="1342477"/>
                  <a:ext cx="911963" cy="304728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1:4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7" name="Flèche droite 36"/>
              <p:cNvSpPr/>
              <p:nvPr/>
            </p:nvSpPr>
            <p:spPr>
              <a:xfrm>
                <a:off x="5378213" y="1310675"/>
                <a:ext cx="513321" cy="10552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475096" y="1310675"/>
                <a:ext cx="725374" cy="53123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Extract</a:t>
                </a:r>
              </a:p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Board</a:t>
                </a:r>
              </a:p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number</a:t>
                </a: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3776500" y="1430859"/>
                <a:ext cx="454930" cy="306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x10</a:t>
                </a:r>
                <a:endParaRPr lang="en-US" sz="1400" dirty="0"/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8952365" y="371366"/>
                <a:ext cx="2504637" cy="367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4x10x16= 640 channels</a:t>
                </a:r>
                <a:endParaRPr lang="en-US" dirty="0"/>
              </a:p>
            </p:txBody>
          </p:sp>
          <p:grpSp>
            <p:nvGrpSpPr>
              <p:cNvPr id="41" name="Groupe 40"/>
              <p:cNvGrpSpPr/>
              <p:nvPr/>
            </p:nvGrpSpPr>
            <p:grpSpPr>
              <a:xfrm>
                <a:off x="4236030" y="1228082"/>
                <a:ext cx="1238710" cy="740122"/>
                <a:chOff x="4136943" y="1279025"/>
                <a:chExt cx="1238710" cy="740122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4136943" y="1279025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4166580" y="1318051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4202536" y="1355120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236948" y="1403617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MSB</a:t>
                  </a:r>
                </a:p>
              </p:txBody>
            </p:sp>
          </p:grpSp>
          <p:sp>
            <p:nvSpPr>
              <p:cNvPr id="42" name="Flèche droite 41"/>
              <p:cNvSpPr/>
              <p:nvPr/>
            </p:nvSpPr>
            <p:spPr>
              <a:xfrm>
                <a:off x="5488314" y="1782200"/>
                <a:ext cx="513321" cy="10552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5472437" y="1478230"/>
                <a:ext cx="454930" cy="306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x10</a:t>
                </a:r>
                <a:endParaRPr lang="en-US" sz="1400" dirty="0"/>
              </a:p>
            </p:txBody>
          </p:sp>
          <p:sp>
            <p:nvSpPr>
              <p:cNvPr id="44" name="Flèche droite 43"/>
              <p:cNvSpPr/>
              <p:nvPr/>
            </p:nvSpPr>
            <p:spPr>
              <a:xfrm>
                <a:off x="3758399" y="1788435"/>
                <a:ext cx="591990" cy="12087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Trapèze 44"/>
              <p:cNvSpPr/>
              <p:nvPr/>
            </p:nvSpPr>
            <p:spPr>
              <a:xfrm rot="16200000">
                <a:off x="3255241" y="1427445"/>
                <a:ext cx="750510" cy="29680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1:10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Forme libre 45"/>
              <p:cNvSpPr/>
              <p:nvPr/>
            </p:nvSpPr>
            <p:spPr>
              <a:xfrm>
                <a:off x="5003320" y="1982527"/>
                <a:ext cx="1155940" cy="198408"/>
              </a:xfrm>
              <a:custGeom>
                <a:avLst/>
                <a:gdLst>
                  <a:gd name="connsiteX0" fmla="*/ 0 w 1155940"/>
                  <a:gd name="connsiteY0" fmla="*/ 0 h 198408"/>
                  <a:gd name="connsiteX1" fmla="*/ 0 w 1155940"/>
                  <a:gd name="connsiteY1" fmla="*/ 198408 h 198408"/>
                  <a:gd name="connsiteX2" fmla="*/ 1155940 w 1155940"/>
                  <a:gd name="connsiteY2" fmla="*/ 198408 h 198408"/>
                  <a:gd name="connsiteX3" fmla="*/ 1155940 w 1155940"/>
                  <a:gd name="connsiteY3" fmla="*/ 43132 h 19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5940" h="198408">
                    <a:moveTo>
                      <a:pt x="0" y="0"/>
                    </a:moveTo>
                    <a:lnTo>
                      <a:pt x="0" y="198408"/>
                    </a:lnTo>
                    <a:lnTo>
                      <a:pt x="1155940" y="198408"/>
                    </a:lnTo>
                    <a:lnTo>
                      <a:pt x="1155940" y="43132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8374433" y="716528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416054" y="765955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8457871" y="812291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8499492" y="861718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8536447" y="903606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586694" y="961659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628511" y="1007995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670132" y="1057422"/>
                <a:ext cx="3201890" cy="162199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5" name="Groupe 54"/>
              <p:cNvGrpSpPr/>
              <p:nvPr/>
            </p:nvGrpSpPr>
            <p:grpSpPr>
              <a:xfrm>
                <a:off x="8580171" y="1108710"/>
                <a:ext cx="3331916" cy="1621993"/>
                <a:chOff x="6976650" y="3398581"/>
                <a:chExt cx="3331916" cy="1621993"/>
              </a:xfrm>
            </p:grpSpPr>
            <p:sp>
              <p:nvSpPr>
                <p:cNvPr id="68" name="Rectangle 67"/>
                <p:cNvSpPr/>
                <p:nvPr/>
              </p:nvSpPr>
              <p:spPr>
                <a:xfrm>
                  <a:off x="7106676" y="3398581"/>
                  <a:ext cx="3201890" cy="162199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9" name="Trapèze 68"/>
                <p:cNvSpPr/>
                <p:nvPr/>
              </p:nvSpPr>
              <p:spPr>
                <a:xfrm rot="16200000">
                  <a:off x="6624765" y="4050670"/>
                  <a:ext cx="1448159" cy="296802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1:16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7734427" y="3458143"/>
                  <a:ext cx="1130180" cy="33398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Huffman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Decompressor</a:t>
                  </a:r>
                </a:p>
              </p:txBody>
            </p:sp>
            <p:sp>
              <p:nvSpPr>
                <p:cNvPr id="71" name="ZoneTexte 70"/>
                <p:cNvSpPr txBox="1"/>
                <p:nvPr/>
              </p:nvSpPr>
              <p:spPr>
                <a:xfrm>
                  <a:off x="8040471" y="4196640"/>
                  <a:ext cx="533585" cy="367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x16</a:t>
                  </a:r>
                  <a:endParaRPr lang="en-US" dirty="0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7734427" y="3836747"/>
                  <a:ext cx="1130180" cy="33398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Huffman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Decompressor</a:t>
                  </a:r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7734427" y="4589166"/>
                  <a:ext cx="1130180" cy="33398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Huffman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Decompressor</a:t>
                  </a:r>
                </a:p>
              </p:txBody>
            </p:sp>
            <p:cxnSp>
              <p:nvCxnSpPr>
                <p:cNvPr id="74" name="Connecteur droit 73"/>
                <p:cNvCxnSpPr>
                  <a:endCxn id="70" idx="1"/>
                </p:cNvCxnSpPr>
                <p:nvPr/>
              </p:nvCxnSpPr>
              <p:spPr>
                <a:xfrm>
                  <a:off x="7497246" y="3623094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Connecteur droit 74"/>
                <p:cNvCxnSpPr/>
                <p:nvPr/>
              </p:nvCxnSpPr>
              <p:spPr>
                <a:xfrm>
                  <a:off x="7496850" y="3999389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Connecteur droit 75"/>
                <p:cNvCxnSpPr/>
                <p:nvPr/>
              </p:nvCxnSpPr>
              <p:spPr>
                <a:xfrm>
                  <a:off x="7496849" y="4763062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cteur droit 76"/>
                <p:cNvCxnSpPr/>
                <p:nvPr/>
              </p:nvCxnSpPr>
              <p:spPr>
                <a:xfrm>
                  <a:off x="8864832" y="3621015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Connecteur droit 77"/>
                <p:cNvCxnSpPr/>
                <p:nvPr/>
              </p:nvCxnSpPr>
              <p:spPr>
                <a:xfrm>
                  <a:off x="8863265" y="3997347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cteur droit 78"/>
                <p:cNvCxnSpPr/>
                <p:nvPr/>
              </p:nvCxnSpPr>
              <p:spPr>
                <a:xfrm>
                  <a:off x="8863265" y="4767456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Rectangle 79"/>
                <p:cNvSpPr/>
                <p:nvPr/>
              </p:nvSpPr>
              <p:spPr>
                <a:xfrm>
                  <a:off x="9080121" y="3458143"/>
                  <a:ext cx="1130180" cy="33398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Pedestals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Counters</a:t>
                  </a: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9080121" y="3836747"/>
                  <a:ext cx="1130180" cy="33398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Pedestals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Counters</a:t>
                  </a: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9080121" y="4596070"/>
                  <a:ext cx="1130180" cy="33398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Pedestals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Counters</a:t>
                  </a:r>
                </a:p>
              </p:txBody>
            </p:sp>
            <p:sp>
              <p:nvSpPr>
                <p:cNvPr id="83" name="ZoneTexte 82"/>
                <p:cNvSpPr txBox="1"/>
                <p:nvPr/>
              </p:nvSpPr>
              <p:spPr>
                <a:xfrm>
                  <a:off x="9386165" y="4189581"/>
                  <a:ext cx="533585" cy="3673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x16</a:t>
                  </a:r>
                  <a:endParaRPr lang="en-US" dirty="0"/>
                </a:p>
              </p:txBody>
            </p:sp>
            <p:cxnSp>
              <p:nvCxnSpPr>
                <p:cNvPr id="84" name="Connecteur droit 83"/>
                <p:cNvCxnSpPr/>
                <p:nvPr/>
              </p:nvCxnSpPr>
              <p:spPr>
                <a:xfrm>
                  <a:off x="6976650" y="4229510"/>
                  <a:ext cx="237181" cy="2042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ZoneTexte 55"/>
              <p:cNvSpPr txBox="1"/>
              <p:nvPr/>
            </p:nvSpPr>
            <p:spPr>
              <a:xfrm>
                <a:off x="3776500" y="1434702"/>
                <a:ext cx="454930" cy="306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x10</a:t>
                </a:r>
                <a:endParaRPr lang="en-US" sz="1400" dirty="0"/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4401087" y="907172"/>
                <a:ext cx="533585" cy="367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x10</a:t>
                </a:r>
                <a:endParaRPr lang="en-US" dirty="0"/>
              </a:p>
            </p:txBody>
          </p:sp>
          <p:grpSp>
            <p:nvGrpSpPr>
              <p:cNvPr id="58" name="Groupe 57"/>
              <p:cNvGrpSpPr/>
              <p:nvPr/>
            </p:nvGrpSpPr>
            <p:grpSpPr>
              <a:xfrm>
                <a:off x="6858801" y="1413447"/>
                <a:ext cx="1267665" cy="764072"/>
                <a:chOff x="6413802" y="3389955"/>
                <a:chExt cx="1267665" cy="764072"/>
              </a:xfrm>
            </p:grpSpPr>
            <p:sp>
              <p:nvSpPr>
                <p:cNvPr id="64" name="Rectangle 63"/>
                <p:cNvSpPr/>
                <p:nvPr/>
              </p:nvSpPr>
              <p:spPr>
                <a:xfrm flipH="1">
                  <a:off x="6413802" y="3389955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 flipH="1">
                  <a:off x="6459535" y="3442489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 flipH="1">
                  <a:off x="6497981" y="3490074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 flipH="1">
                  <a:off x="6542762" y="3538497"/>
                  <a:ext cx="1138705" cy="6155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Extract Channel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Number LSB</a:t>
                  </a:r>
                </a:p>
              </p:txBody>
            </p:sp>
          </p:grpSp>
          <p:sp>
            <p:nvSpPr>
              <p:cNvPr id="59" name="Flèche droite 58"/>
              <p:cNvSpPr/>
              <p:nvPr/>
            </p:nvSpPr>
            <p:spPr>
              <a:xfrm>
                <a:off x="6314652" y="1929171"/>
                <a:ext cx="656314" cy="12119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6723715" y="847813"/>
                <a:ext cx="653137" cy="367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4x10</a:t>
                </a:r>
                <a:endParaRPr lang="en-US" dirty="0"/>
              </a:p>
            </p:txBody>
          </p:sp>
          <p:sp>
            <p:nvSpPr>
              <p:cNvPr id="61" name="Flèche droite 60"/>
              <p:cNvSpPr/>
              <p:nvPr/>
            </p:nvSpPr>
            <p:spPr>
              <a:xfrm>
                <a:off x="8133331" y="1884481"/>
                <a:ext cx="669960" cy="13512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Forme libre 61"/>
              <p:cNvSpPr/>
              <p:nvPr/>
            </p:nvSpPr>
            <p:spPr>
              <a:xfrm>
                <a:off x="7500820" y="2172286"/>
                <a:ext cx="1457864" cy="645428"/>
              </a:xfrm>
              <a:custGeom>
                <a:avLst/>
                <a:gdLst>
                  <a:gd name="connsiteX0" fmla="*/ 0 w 1457864"/>
                  <a:gd name="connsiteY0" fmla="*/ 0 h 621101"/>
                  <a:gd name="connsiteX1" fmla="*/ 0 w 1457864"/>
                  <a:gd name="connsiteY1" fmla="*/ 621101 h 621101"/>
                  <a:gd name="connsiteX2" fmla="*/ 1457864 w 1457864"/>
                  <a:gd name="connsiteY2" fmla="*/ 621101 h 621101"/>
                  <a:gd name="connsiteX3" fmla="*/ 1457864 w 1457864"/>
                  <a:gd name="connsiteY3" fmla="*/ 388188 h 621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7864" h="621101">
                    <a:moveTo>
                      <a:pt x="0" y="0"/>
                    </a:moveTo>
                    <a:lnTo>
                      <a:pt x="0" y="621101"/>
                    </a:lnTo>
                    <a:lnTo>
                      <a:pt x="1457864" y="621101"/>
                    </a:lnTo>
                    <a:lnTo>
                      <a:pt x="1457864" y="388188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Flèche droite 62"/>
              <p:cNvSpPr/>
              <p:nvPr/>
            </p:nvSpPr>
            <p:spPr>
              <a:xfrm>
                <a:off x="3189365" y="1516844"/>
                <a:ext cx="303854" cy="12217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" name="Flèche droite 14"/>
            <p:cNvSpPr/>
            <p:nvPr/>
          </p:nvSpPr>
          <p:spPr>
            <a:xfrm>
              <a:off x="1999771" y="2074001"/>
              <a:ext cx="164151" cy="1626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>
              <a:off x="992371" y="1853090"/>
              <a:ext cx="223635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èche gauche 16"/>
            <p:cNvSpPr/>
            <p:nvPr/>
          </p:nvSpPr>
          <p:spPr>
            <a:xfrm>
              <a:off x="2924462" y="1465088"/>
              <a:ext cx="291258" cy="16496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lèche droite 17"/>
            <p:cNvSpPr/>
            <p:nvPr/>
          </p:nvSpPr>
          <p:spPr>
            <a:xfrm flipH="1">
              <a:off x="1981365" y="1475626"/>
              <a:ext cx="164151" cy="1626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lèche gauche 18"/>
            <p:cNvSpPr/>
            <p:nvPr/>
          </p:nvSpPr>
          <p:spPr>
            <a:xfrm flipH="1">
              <a:off x="2932362" y="2089192"/>
              <a:ext cx="291258" cy="16496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lèche gauche 19"/>
            <p:cNvSpPr/>
            <p:nvPr/>
          </p:nvSpPr>
          <p:spPr>
            <a:xfrm>
              <a:off x="3937682" y="1483726"/>
              <a:ext cx="4352716" cy="17254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lèche gauche 20"/>
            <p:cNvSpPr/>
            <p:nvPr/>
          </p:nvSpPr>
          <p:spPr>
            <a:xfrm flipH="1">
              <a:off x="3937682" y="2069040"/>
              <a:ext cx="497469" cy="18511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Flèche gauche 21"/>
            <p:cNvSpPr/>
            <p:nvPr/>
          </p:nvSpPr>
          <p:spPr>
            <a:xfrm flipH="1">
              <a:off x="6174240" y="2093089"/>
              <a:ext cx="2110653" cy="17296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4514031" y="1212533"/>
              <a:ext cx="1812487" cy="306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Slow control packets</a:t>
              </a:r>
              <a:endParaRPr lang="en-US" sz="14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093343" y="2196178"/>
              <a:ext cx="2240362" cy="520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Slow control packets from</a:t>
              </a:r>
            </a:p>
            <a:p>
              <a:pPr algn="ctr"/>
              <a:r>
                <a:rPr lang="en-US" sz="1400" dirty="0" smtClean="0"/>
                <a:t>AMCs</a:t>
              </a:r>
              <a:endParaRPr lang="en-US" sz="14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6782887" y="2887396"/>
              <a:ext cx="1450683" cy="306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CSR </a:t>
              </a:r>
              <a:r>
                <a:rPr lang="en-US" sz="1400" dirty="0" err="1" smtClean="0"/>
                <a:t>avalon</a:t>
              </a:r>
              <a:r>
                <a:rPr lang="en-US" sz="1400" dirty="0" smtClean="0"/>
                <a:t> MM  </a:t>
              </a:r>
            </a:p>
          </p:txBody>
        </p:sp>
        <p:sp>
          <p:nvSpPr>
            <p:cNvPr id="26" name="Forme libre 25"/>
            <p:cNvSpPr/>
            <p:nvPr/>
          </p:nvSpPr>
          <p:spPr>
            <a:xfrm>
              <a:off x="6162261" y="2623930"/>
              <a:ext cx="3130826" cy="506896"/>
            </a:xfrm>
            <a:custGeom>
              <a:avLst/>
              <a:gdLst>
                <a:gd name="connsiteX0" fmla="*/ 3130826 w 3130826"/>
                <a:gd name="connsiteY0" fmla="*/ 0 h 506896"/>
                <a:gd name="connsiteX1" fmla="*/ 3130826 w 3130826"/>
                <a:gd name="connsiteY1" fmla="*/ 506896 h 506896"/>
                <a:gd name="connsiteX2" fmla="*/ 0 w 3130826"/>
                <a:gd name="connsiteY2" fmla="*/ 506896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30826" h="506896">
                  <a:moveTo>
                    <a:pt x="3130826" y="0"/>
                  </a:moveTo>
                  <a:lnTo>
                    <a:pt x="3130826" y="506896"/>
                  </a:lnTo>
                  <a:lnTo>
                    <a:pt x="0" y="506896"/>
                  </a:lnTo>
                </a:path>
              </a:pathLst>
            </a:custGeom>
            <a:noFill/>
            <a:ln w="38100">
              <a:solidFill>
                <a:schemeClr val="accent1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72639" y="2965846"/>
              <a:ext cx="3955004" cy="367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Compressed data (</a:t>
              </a:r>
              <a:r>
                <a:rPr lang="en-US" dirty="0" err="1" smtClean="0"/>
                <a:t>avalon</a:t>
              </a:r>
              <a:r>
                <a:rPr lang="en-US" dirty="0" smtClean="0"/>
                <a:t> streaming) </a:t>
              </a:r>
              <a:endParaRPr lang="en-US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1140836" y="3409793"/>
              <a:ext cx="2281261" cy="367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64 bits @ 156.2 MHz </a:t>
              </a:r>
              <a:endParaRPr lang="en-US" dirty="0"/>
            </a:p>
          </p:txBody>
        </p:sp>
        <p:cxnSp>
          <p:nvCxnSpPr>
            <p:cNvPr id="29" name="Connecteur droit avec flèche 28"/>
            <p:cNvCxnSpPr>
              <a:endCxn id="13" idx="1"/>
            </p:cNvCxnSpPr>
            <p:nvPr/>
          </p:nvCxnSpPr>
          <p:spPr>
            <a:xfrm>
              <a:off x="9974033" y="1520310"/>
              <a:ext cx="67106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orme libre 29"/>
            <p:cNvSpPr/>
            <p:nvPr/>
          </p:nvSpPr>
          <p:spPr>
            <a:xfrm>
              <a:off x="9312966" y="3130826"/>
              <a:ext cx="2090192" cy="2425148"/>
            </a:xfrm>
            <a:custGeom>
              <a:avLst/>
              <a:gdLst>
                <a:gd name="connsiteX0" fmla="*/ 0 w 2097157"/>
                <a:gd name="connsiteY0" fmla="*/ 0 h 2425148"/>
                <a:gd name="connsiteX1" fmla="*/ 2097157 w 2097157"/>
                <a:gd name="connsiteY1" fmla="*/ 0 h 2425148"/>
                <a:gd name="connsiteX2" fmla="*/ 2097157 w 2097157"/>
                <a:gd name="connsiteY2" fmla="*/ 2425148 h 2425148"/>
                <a:gd name="connsiteX3" fmla="*/ 1610139 w 2097157"/>
                <a:gd name="connsiteY3" fmla="*/ 2425148 h 242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157" h="2425148">
                  <a:moveTo>
                    <a:pt x="0" y="0"/>
                  </a:moveTo>
                  <a:lnTo>
                    <a:pt x="2097157" y="0"/>
                  </a:lnTo>
                  <a:lnTo>
                    <a:pt x="2097157" y="2425148"/>
                  </a:lnTo>
                  <a:lnTo>
                    <a:pt x="1610139" y="2425148"/>
                  </a:ln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413094" y="2857180"/>
              <a:ext cx="2194743" cy="948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CSR </a:t>
              </a:r>
              <a:r>
                <a:rPr lang="en-US" sz="1400" dirty="0" err="1" smtClean="0"/>
                <a:t>avalon</a:t>
              </a:r>
              <a:r>
                <a:rPr lang="en-US" sz="1400" dirty="0" smtClean="0"/>
                <a:t> MM</a:t>
              </a:r>
            </a:p>
            <a:p>
              <a:pPr algn="ctr"/>
              <a:r>
                <a:rPr lang="en-US" sz="1400" dirty="0" smtClean="0"/>
                <a:t>Pedestals</a:t>
              </a:r>
            </a:p>
            <a:p>
              <a:pPr algn="ctr"/>
              <a:r>
                <a:rPr lang="en-US" sz="1400" dirty="0" smtClean="0"/>
                <a:t>Sample counters</a:t>
              </a:r>
            </a:p>
            <a:p>
              <a:pPr algn="ctr"/>
              <a:r>
                <a:rPr lang="en-US" sz="1400" dirty="0" smtClean="0"/>
                <a:t>Decompression Duration  </a:t>
              </a:r>
            </a:p>
          </p:txBody>
        </p:sp>
      </p:grpSp>
      <p:sp>
        <p:nvSpPr>
          <p:cNvPr id="98" name="Espace réservé du numéro de diapositive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97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2983" y="-16021"/>
            <a:ext cx="8985396" cy="1320800"/>
          </a:xfrm>
        </p:spPr>
        <p:txBody>
          <a:bodyPr/>
          <a:lstStyle/>
          <a:p>
            <a:r>
              <a:rPr lang="en-US" dirty="0" smtClean="0"/>
              <a:t>Full crate decompression implementation on </a:t>
            </a:r>
            <a:r>
              <a:rPr lang="en-US" dirty="0" err="1" smtClean="0"/>
              <a:t>Arria</a:t>
            </a:r>
            <a:r>
              <a:rPr lang="en-US" dirty="0" smtClean="0"/>
              <a:t> 10 FPGA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335511" y="1481262"/>
            <a:ext cx="3437836" cy="1269975"/>
            <a:chOff x="6379845" y="625394"/>
            <a:chExt cx="2593172" cy="957947"/>
          </a:xfrm>
          <a:scene3d>
            <a:camera prst="perspectiveBelow"/>
            <a:lightRig rig="threePt" dir="t"/>
          </a:scene3d>
        </p:grpSpPr>
        <p:sp>
          <p:nvSpPr>
            <p:cNvPr id="5" name="Rectangle 4"/>
            <p:cNvSpPr/>
            <p:nvPr/>
          </p:nvSpPr>
          <p:spPr>
            <a:xfrm>
              <a:off x="6379846" y="625396"/>
              <a:ext cx="2587582" cy="957945"/>
            </a:xfrm>
            <a:prstGeom prst="rect">
              <a:avLst/>
            </a:prstGeom>
            <a:solidFill>
              <a:schemeClr val="bg1"/>
            </a:solidFill>
            <a:ln w="38100"/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8737732" y="625395"/>
              <a:ext cx="235285" cy="957946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WR MCH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6379845" y="625394"/>
              <a:ext cx="238669" cy="957947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10Gbe MCH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6642711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6844707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7046703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7248699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7450695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7652691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854687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8258679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8056683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8460672" y="625394"/>
              <a:ext cx="177799" cy="9579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sp3d z="31750" extrusionH="1168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ADC 64 AMC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50" y="3607289"/>
            <a:ext cx="5495844" cy="2818771"/>
          </a:xfrm>
          <a:prstGeom prst="rect">
            <a:avLst/>
          </a:prstGeom>
        </p:spPr>
      </p:pic>
      <p:sp>
        <p:nvSpPr>
          <p:cNvPr id="19" name="Forme libre 18"/>
          <p:cNvSpPr/>
          <p:nvPr/>
        </p:nvSpPr>
        <p:spPr>
          <a:xfrm>
            <a:off x="497711" y="2488557"/>
            <a:ext cx="5127585" cy="1747777"/>
          </a:xfrm>
          <a:custGeom>
            <a:avLst/>
            <a:gdLst>
              <a:gd name="connsiteX0" fmla="*/ 0 w 6204031"/>
              <a:gd name="connsiteY0" fmla="*/ 0 h 1747777"/>
              <a:gd name="connsiteX1" fmla="*/ 0 w 6204031"/>
              <a:gd name="connsiteY1" fmla="*/ 1747777 h 1747777"/>
              <a:gd name="connsiteX2" fmla="*/ 6204031 w 6204031"/>
              <a:gd name="connsiteY2" fmla="*/ 1747777 h 174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04031" h="1747777">
                <a:moveTo>
                  <a:pt x="0" y="0"/>
                </a:moveTo>
                <a:lnTo>
                  <a:pt x="0" y="1747777"/>
                </a:lnTo>
                <a:lnTo>
                  <a:pt x="6204031" y="1747777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/>
          <p:cNvSpPr txBox="1"/>
          <p:nvPr/>
        </p:nvSpPr>
        <p:spPr>
          <a:xfrm>
            <a:off x="2176041" y="3889094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Gbe link</a:t>
            </a:r>
            <a:endParaRPr lang="en-US" dirty="0"/>
          </a:p>
        </p:txBody>
      </p:sp>
      <p:sp>
        <p:nvSpPr>
          <p:cNvPr id="21" name="Forme libre 20"/>
          <p:cNvSpPr/>
          <p:nvPr/>
        </p:nvSpPr>
        <p:spPr>
          <a:xfrm>
            <a:off x="3622876" y="2534855"/>
            <a:ext cx="1243855" cy="1072433"/>
          </a:xfrm>
          <a:custGeom>
            <a:avLst/>
            <a:gdLst>
              <a:gd name="connsiteX0" fmla="*/ 0 w 2002420"/>
              <a:gd name="connsiteY0" fmla="*/ 0 h 578734"/>
              <a:gd name="connsiteX1" fmla="*/ 0 w 2002420"/>
              <a:gd name="connsiteY1" fmla="*/ 578734 h 578734"/>
              <a:gd name="connsiteX2" fmla="*/ 2002420 w 2002420"/>
              <a:gd name="connsiteY2" fmla="*/ 578734 h 578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2420" h="578734">
                <a:moveTo>
                  <a:pt x="0" y="0"/>
                </a:moveTo>
                <a:lnTo>
                  <a:pt x="0" y="578734"/>
                </a:lnTo>
                <a:lnTo>
                  <a:pt x="2002420" y="578734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/>
          <p:cNvSpPr txBox="1"/>
          <p:nvPr/>
        </p:nvSpPr>
        <p:spPr>
          <a:xfrm>
            <a:off x="3617385" y="3284254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 link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83834" y="862574"/>
            <a:ext cx="6620719" cy="230832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nios2-terminal: connected to hardware target using JTAG UART on cable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nios2-terminal: "A10P3S [USB-1]", device 1, instance 0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nios2-terminal: (Use the IDE stop button or Ctrl-C to terminate)</a:t>
            </a:r>
          </a:p>
          <a:p>
            <a:endParaRPr lang="en-US" sz="900" dirty="0">
              <a:solidFill>
                <a:schemeClr val="bg1"/>
              </a:solidFill>
              <a:latin typeface="+mj-lt"/>
            </a:endParaRPr>
          </a:p>
          <a:p>
            <a:r>
              <a:rPr lang="en-US" sz="900" dirty="0" smtClean="0">
                <a:solidFill>
                  <a:schemeClr val="bg1"/>
                </a:solidFill>
                <a:latin typeface="+mj-lt"/>
              </a:rPr>
              <a:t>Waiting 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for ARP: ..... OK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Waiting for board initialization:  OK 9 boards replied</a:t>
            </a:r>
          </a:p>
          <a:p>
            <a:r>
              <a:rPr lang="en-US" sz="900" dirty="0" smtClean="0">
                <a:solidFill>
                  <a:schemeClr val="bg1"/>
                </a:solidFill>
                <a:latin typeface="+mj-lt"/>
              </a:rPr>
              <a:t>***** 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Complete Drift received =&gt; Huffman results ******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Board[0],Channel[0]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=274	 Pedestal=74	 Time=187152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Board[0],Channel[1]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=96	 Pedestal=54	 Time=81152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Board[0],Channel[2]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=212	 Pedestal=60	 Time=150764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Board[0],Channel[3]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=122	 Pedestal=71	 Time=96804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Board[0],Channel[4]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=352	 Pedestal=39	 Time=234132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Board[0],Channel[5]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=306	 Pedestal=85	 Time=206700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Board[0],Channel[6]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=352	 Pedestal=48	 Time=234496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Board[0],Channel[7]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=364	 Pedestal=36	 Time=242006</a:t>
            </a:r>
          </a:p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Board[0],Channel[8] 	=&gt; Count=10000	 Flags=28	 </a:t>
            </a:r>
            <a:r>
              <a:rPr lang="en-US" sz="900" dirty="0" err="1">
                <a:solidFill>
                  <a:schemeClr val="bg1"/>
                </a:solidFill>
                <a:latin typeface="+mj-lt"/>
              </a:rPr>
              <a:t>SeqSize</a:t>
            </a:r>
            <a:r>
              <a:rPr lang="en-US" sz="900" dirty="0">
                <a:solidFill>
                  <a:schemeClr val="bg1"/>
                </a:solidFill>
                <a:latin typeface="+mj-lt"/>
              </a:rPr>
              <a:t>=152	 Pedestal=30	 Time=113864</a:t>
            </a:r>
          </a:p>
        </p:txBody>
      </p:sp>
      <p:sp>
        <p:nvSpPr>
          <p:cNvPr id="24" name="Forme libre 23"/>
          <p:cNvSpPr/>
          <p:nvPr/>
        </p:nvSpPr>
        <p:spPr>
          <a:xfrm>
            <a:off x="11092794" y="3159888"/>
            <a:ext cx="516614" cy="1111169"/>
          </a:xfrm>
          <a:custGeom>
            <a:avLst/>
            <a:gdLst>
              <a:gd name="connsiteX0" fmla="*/ 0 w 497712"/>
              <a:gd name="connsiteY0" fmla="*/ 1319514 h 1319514"/>
              <a:gd name="connsiteX1" fmla="*/ 497712 w 497712"/>
              <a:gd name="connsiteY1" fmla="*/ 1319514 h 1319514"/>
              <a:gd name="connsiteX2" fmla="*/ 497712 w 497712"/>
              <a:gd name="connsiteY2" fmla="*/ 0 h 1319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712" h="1319514">
                <a:moveTo>
                  <a:pt x="0" y="1319514"/>
                </a:moveTo>
                <a:lnTo>
                  <a:pt x="497712" y="1319514"/>
                </a:lnTo>
                <a:lnTo>
                  <a:pt x="497712" y="0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oneTexte 24"/>
          <p:cNvSpPr txBox="1"/>
          <p:nvPr/>
        </p:nvSpPr>
        <p:spPr>
          <a:xfrm>
            <a:off x="11167503" y="4379062"/>
            <a:ext cx="699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JTAG</a:t>
            </a:r>
          </a:p>
          <a:p>
            <a:r>
              <a:rPr lang="en-US" dirty="0" smtClean="0"/>
              <a:t>Log</a:t>
            </a:r>
            <a:endParaRPr lang="en-US" dirty="0"/>
          </a:p>
        </p:txBody>
      </p:sp>
      <p:sp>
        <p:nvSpPr>
          <p:cNvPr id="26" name="ZoneTexte 25"/>
          <p:cNvSpPr txBox="1"/>
          <p:nvPr/>
        </p:nvSpPr>
        <p:spPr>
          <a:xfrm>
            <a:off x="105983" y="4985733"/>
            <a:ext cx="644769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The firmware in ARIA 10 includes:</a:t>
            </a:r>
          </a:p>
          <a:p>
            <a:endParaRPr lang="en-US" sz="1600" u="sng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640 decompressor Units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Automatically configure and control the AMC boards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Decompressed samples are not stored.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Compute pedestals on decompressed samples.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The number of decompressed sample is displayed (should be 10000)</a:t>
            </a:r>
            <a:endParaRPr lang="en-US" sz="1400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19783</TotalTime>
  <Words>2111</Words>
  <Application>Microsoft Office PowerPoint</Application>
  <PresentationFormat>Grand écran</PresentationFormat>
  <Paragraphs>530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Trebuchet MS</vt:lpstr>
      <vt:lpstr>Wingdings</vt:lpstr>
      <vt:lpstr>Wingdings 3</vt:lpstr>
      <vt:lpstr>Facette</vt:lpstr>
      <vt:lpstr>FPGA network cards developments for the supernovae trigger of the DUNE Dual-Phase (DP) 10 kton detector module</vt:lpstr>
      <vt:lpstr>What is DUNE ?</vt:lpstr>
      <vt:lpstr>What are the needs and what do we need to study ?</vt:lpstr>
      <vt:lpstr>DUNE DP baseline DAQ architecture</vt:lpstr>
      <vt:lpstr>Readout architecture overview and constraints with hardware decompression. (DUNE DP TDR Baseline)</vt:lpstr>
      <vt:lpstr>Readout architecture overview and constraints without compression</vt:lpstr>
      <vt:lpstr>Evaluation of treatments on DAQ Units - Decompression</vt:lpstr>
      <vt:lpstr>DP Huffman Decompression Implementation on Arria 10 FPGA</vt:lpstr>
      <vt:lpstr>Full crate decompression implementation on Arria 10 FPGA</vt:lpstr>
      <vt:lpstr>Some Huffman decompression results</vt:lpstr>
      <vt:lpstr>Compilation report for 640 Huffman decompressors and packet multiplexing</vt:lpstr>
      <vt:lpstr>Next Huffman decompression implementation</vt:lpstr>
      <vt:lpstr>Compilation report for 160 Huffman decompressors and packet multiplexing</vt:lpstr>
      <vt:lpstr>Evaluation of treatments on DAQ Units – Trigger primitives finding</vt:lpstr>
      <vt:lpstr>Trigger primitive search hardware implementation</vt:lpstr>
      <vt:lpstr>Results</vt:lpstr>
      <vt:lpstr>Improved version of trigger primitive search</vt:lpstr>
      <vt:lpstr>Results</vt:lpstr>
      <vt:lpstr>Conclusions</vt:lpstr>
      <vt:lpstr>Backup: Huffman Compression</vt:lpstr>
      <vt:lpstr>Backup: Scheduling</vt:lpstr>
    </vt:vector>
  </TitlesOfParts>
  <Company>IN2P3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Compression and hit finding evaluation on FPGA network cards for DUNE Dual Phase</dc:title>
  <dc:creator>Quentin David</dc:creator>
  <cp:lastModifiedBy>Quentin David</cp:lastModifiedBy>
  <cp:revision>55</cp:revision>
  <dcterms:created xsi:type="dcterms:W3CDTF">2020-01-22T15:15:58Z</dcterms:created>
  <dcterms:modified xsi:type="dcterms:W3CDTF">2020-10-14T09:07:50Z</dcterms:modified>
</cp:coreProperties>
</file>