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1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85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98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3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74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3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4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16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41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42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1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FE031-D39E-400D-8820-EBBBF893DB70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5BAD4-88D1-49D2-B5EC-C9EC17AAC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9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2853"/>
            <a:ext cx="9144000" cy="84446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Group assignment for the exercises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47313"/>
            <a:ext cx="9144000" cy="5218981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Starting this morning (Friday) with</a:t>
            </a:r>
          </a:p>
          <a:p>
            <a:r>
              <a:rPr lang="en-US" sz="1800" b="1" dirty="0" smtClean="0">
                <a:solidFill>
                  <a:srgbClr val="7030A0"/>
                </a:solidFill>
              </a:rPr>
              <a:t>1 and 2 </a:t>
            </a:r>
            <a:r>
              <a:rPr lang="en-US" sz="1800" b="1" dirty="0" smtClean="0">
                <a:solidFill>
                  <a:srgbClr val="7030A0"/>
                </a:solidFill>
                <a:effectLst/>
              </a:rPr>
              <a:t>Waveform capture</a:t>
            </a:r>
          </a:p>
          <a:p>
            <a:r>
              <a:rPr lang="en-US" sz="1400" dirty="0" smtClean="0">
                <a:solidFill>
                  <a:srgbClr val="7030A0"/>
                </a:solidFill>
              </a:rPr>
              <a:t>Stefan </a:t>
            </a:r>
            <a:r>
              <a:rPr lang="en-US" sz="1400" dirty="0" err="1" smtClean="0">
                <a:solidFill>
                  <a:srgbClr val="7030A0"/>
                </a:solidFill>
              </a:rPr>
              <a:t>Ritt</a:t>
            </a:r>
            <a:endParaRPr lang="en-US" sz="1400" dirty="0" smtClean="0">
              <a:solidFill>
                <a:srgbClr val="7030A0"/>
              </a:solidFill>
              <a:effectLst/>
            </a:endParaRPr>
          </a:p>
          <a:p>
            <a:r>
              <a:rPr lang="en-US" sz="1800" b="1" dirty="0" smtClean="0">
                <a:solidFill>
                  <a:srgbClr val="7030A0"/>
                </a:solidFill>
              </a:rPr>
              <a:t>3 and 4 HV-control</a:t>
            </a:r>
          </a:p>
          <a:p>
            <a:r>
              <a:rPr lang="en-US" sz="1400" dirty="0" err="1" smtClean="0">
                <a:solidFill>
                  <a:srgbClr val="7030A0"/>
                </a:solidFill>
              </a:rPr>
              <a:t>Masaharu</a:t>
            </a:r>
            <a:r>
              <a:rPr lang="en-US" sz="1400" dirty="0" smtClean="0">
                <a:solidFill>
                  <a:srgbClr val="7030A0"/>
                </a:solidFill>
              </a:rPr>
              <a:t> </a:t>
            </a:r>
            <a:r>
              <a:rPr lang="en-US" sz="1400" dirty="0" err="1" smtClean="0">
                <a:solidFill>
                  <a:srgbClr val="7030A0"/>
                </a:solidFill>
              </a:rPr>
              <a:t>Nomashi</a:t>
            </a:r>
            <a:endParaRPr lang="en-US" sz="1400" dirty="0">
              <a:solidFill>
                <a:srgbClr val="7030A0"/>
              </a:solidFill>
            </a:endParaRPr>
          </a:p>
          <a:p>
            <a:r>
              <a:rPr lang="en-US" sz="1400" dirty="0" smtClean="0">
                <a:solidFill>
                  <a:srgbClr val="7030A0"/>
                </a:solidFill>
              </a:rPr>
              <a:t>Martin </a:t>
            </a:r>
            <a:r>
              <a:rPr lang="en-US" sz="1400" dirty="0" err="1" smtClean="0">
                <a:solidFill>
                  <a:srgbClr val="7030A0"/>
                </a:solidFill>
              </a:rPr>
              <a:t>Purschke</a:t>
            </a:r>
            <a:endParaRPr lang="en-US" sz="1400" dirty="0">
              <a:solidFill>
                <a:srgbClr val="7030A0"/>
              </a:solidFill>
            </a:endParaRPr>
          </a:p>
          <a:p>
            <a:r>
              <a:rPr lang="en-US" sz="1800" b="1" dirty="0" smtClean="0">
                <a:solidFill>
                  <a:srgbClr val="7030A0"/>
                </a:solidFill>
              </a:rPr>
              <a:t>5 and 6 </a:t>
            </a:r>
            <a:r>
              <a:rPr lang="en-US" sz="1800" b="1" dirty="0" err="1" smtClean="0">
                <a:solidFill>
                  <a:srgbClr val="7030A0"/>
                </a:solidFill>
              </a:rPr>
              <a:t>TimePix</a:t>
            </a:r>
            <a:endParaRPr lang="en-US" sz="1800" b="1" dirty="0">
              <a:solidFill>
                <a:srgbClr val="7030A0"/>
              </a:solidFill>
            </a:endParaRPr>
          </a:p>
          <a:p>
            <a:r>
              <a:rPr lang="en-US" sz="1400" dirty="0" smtClean="0">
                <a:solidFill>
                  <a:srgbClr val="7030A0"/>
                </a:solidFill>
              </a:rPr>
              <a:t>Michael </a:t>
            </a:r>
            <a:r>
              <a:rPr lang="en-US" sz="1400" dirty="0" err="1" smtClean="0">
                <a:solidFill>
                  <a:srgbClr val="7030A0"/>
                </a:solidFill>
              </a:rPr>
              <a:t>Holik</a:t>
            </a:r>
            <a:endParaRPr lang="en-US" sz="1400" dirty="0">
              <a:solidFill>
                <a:srgbClr val="7030A0"/>
              </a:solidFill>
            </a:endParaRPr>
          </a:p>
          <a:p>
            <a:r>
              <a:rPr lang="en-US" sz="1400" dirty="0" smtClean="0">
                <a:solidFill>
                  <a:srgbClr val="7030A0"/>
                </a:solidFill>
              </a:rPr>
              <a:t>Vladimir </a:t>
            </a:r>
            <a:r>
              <a:rPr lang="en-US" sz="1400" dirty="0" err="1" smtClean="0">
                <a:solidFill>
                  <a:srgbClr val="7030A0"/>
                </a:solidFill>
              </a:rPr>
              <a:t>Vicha</a:t>
            </a:r>
            <a:endParaRPr lang="en-US" sz="1400" dirty="0">
              <a:solidFill>
                <a:srgbClr val="7030A0"/>
              </a:solidFill>
            </a:endParaRPr>
          </a:p>
          <a:p>
            <a:r>
              <a:rPr lang="en-US" sz="1800" b="1" dirty="0" smtClean="0">
                <a:solidFill>
                  <a:srgbClr val="7030A0"/>
                </a:solidFill>
              </a:rPr>
              <a:t>7 and 8 </a:t>
            </a:r>
            <a:r>
              <a:rPr lang="en-US" sz="1800" b="1" dirty="0" err="1" smtClean="0">
                <a:solidFill>
                  <a:srgbClr val="7030A0"/>
                </a:solidFill>
              </a:rPr>
              <a:t>EasyPet</a:t>
            </a:r>
            <a:endParaRPr lang="en-US" sz="1800" b="1" dirty="0">
              <a:solidFill>
                <a:srgbClr val="7030A0"/>
              </a:solidFill>
            </a:endParaRPr>
          </a:p>
          <a:p>
            <a:r>
              <a:rPr lang="en-US" sz="1400" dirty="0" smtClean="0">
                <a:solidFill>
                  <a:srgbClr val="7030A0"/>
                </a:solidFill>
              </a:rPr>
              <a:t>Martin Grossmann</a:t>
            </a:r>
          </a:p>
          <a:p>
            <a:endParaRPr lang="en-US" sz="1400" dirty="0">
              <a:solidFill>
                <a:srgbClr val="7030A0"/>
              </a:solidFill>
            </a:endParaRPr>
          </a:p>
          <a:p>
            <a:r>
              <a:rPr lang="en-US" sz="1400" dirty="0" smtClean="0">
                <a:solidFill>
                  <a:srgbClr val="7030A0"/>
                </a:solidFill>
              </a:rPr>
              <a:t>Then </a:t>
            </a:r>
            <a:r>
              <a:rPr lang="en-US" sz="1400" b="1" dirty="0" smtClean="0">
                <a:solidFill>
                  <a:srgbClr val="FF0000"/>
                </a:solidFill>
              </a:rPr>
              <a:t>cyclic rotation </a:t>
            </a:r>
            <a:r>
              <a:rPr lang="en-US" sz="1400" dirty="0" smtClean="0">
                <a:solidFill>
                  <a:srgbClr val="7030A0"/>
                </a:solidFill>
              </a:rPr>
              <a:t>so that this afternoon groups 1 and 2 moves to HV-control </a:t>
            </a:r>
            <a:r>
              <a:rPr lang="en-US" sz="1400" dirty="0" err="1" smtClean="0">
                <a:solidFill>
                  <a:srgbClr val="7030A0"/>
                </a:solidFill>
              </a:rPr>
              <a:t>etc</a:t>
            </a:r>
            <a:endParaRPr lang="en-US" sz="1400" dirty="0" smtClean="0">
              <a:solidFill>
                <a:srgbClr val="7030A0"/>
              </a:solidFill>
            </a:endParaRPr>
          </a:p>
          <a:p>
            <a:r>
              <a:rPr lang="en-US" sz="1400" dirty="0" smtClean="0">
                <a:solidFill>
                  <a:srgbClr val="7030A0"/>
                </a:solidFill>
              </a:rPr>
              <a:t>Tomorrow morning (Saturday) group 1 and 2 will do </a:t>
            </a:r>
            <a:r>
              <a:rPr lang="en-US" sz="1400" dirty="0" err="1" smtClean="0">
                <a:solidFill>
                  <a:srgbClr val="7030A0"/>
                </a:solidFill>
              </a:rPr>
              <a:t>TimePix</a:t>
            </a:r>
            <a:r>
              <a:rPr lang="en-US" sz="1400" dirty="0" smtClean="0">
                <a:solidFill>
                  <a:srgbClr val="7030A0"/>
                </a:solidFill>
              </a:rPr>
              <a:t> and in the afternoon </a:t>
            </a:r>
            <a:r>
              <a:rPr lang="en-US" sz="1400" dirty="0" err="1" smtClean="0">
                <a:solidFill>
                  <a:srgbClr val="7030A0"/>
                </a:solidFill>
              </a:rPr>
              <a:t>EasyPet</a:t>
            </a:r>
            <a:endParaRPr lang="en-US" sz="1400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139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Group assignment for the exercises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assignment for the exercises</dc:title>
  <dc:creator>Christian Bohm</dc:creator>
  <cp:lastModifiedBy>Christian Bohm</cp:lastModifiedBy>
  <cp:revision>2</cp:revision>
  <dcterms:created xsi:type="dcterms:W3CDTF">2018-07-13T05:29:40Z</dcterms:created>
  <dcterms:modified xsi:type="dcterms:W3CDTF">2018-07-13T05:33:25Z</dcterms:modified>
</cp:coreProperties>
</file>