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95" d="100"/>
          <a:sy n="95" d="100"/>
        </p:scale>
        <p:origin x="-1016" y="-104"/>
      </p:cViewPr>
      <p:guideLst>
        <p:guide orient="horz" pos="2160"/>
        <p:guide pos="329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7548-024B-5C45-9B54-63406BDBCAA7}" type="datetimeFigureOut">
              <a:rPr lang="en-US" smtClean="0"/>
              <a:t>23/7/16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87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7548-024B-5C45-9B54-63406BDBCAA7}" type="datetimeFigureOut">
              <a:rPr lang="en-US" smtClean="0"/>
              <a:t>23/7/16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666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7548-024B-5C45-9B54-63406BDBCAA7}" type="datetimeFigureOut">
              <a:rPr lang="en-US" smtClean="0"/>
              <a:t>23/7/16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99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7548-024B-5C45-9B54-63406BDBCAA7}" type="datetimeFigureOut">
              <a:rPr lang="en-US" smtClean="0"/>
              <a:t>23/7/16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493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7548-024B-5C45-9B54-63406BDBCAA7}" type="datetimeFigureOut">
              <a:rPr lang="en-US" smtClean="0"/>
              <a:t>23/7/16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621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7548-024B-5C45-9B54-63406BDBCAA7}" type="datetimeFigureOut">
              <a:rPr lang="en-US" smtClean="0"/>
              <a:t>23/7/16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604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7548-024B-5C45-9B54-63406BDBCAA7}" type="datetimeFigureOut">
              <a:rPr lang="en-US" smtClean="0"/>
              <a:t>23/7/16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043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7548-024B-5C45-9B54-63406BDBCAA7}" type="datetimeFigureOut">
              <a:rPr lang="en-US" smtClean="0"/>
              <a:t>23/7/16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333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7548-024B-5C45-9B54-63406BDBCAA7}" type="datetimeFigureOut">
              <a:rPr lang="en-US" smtClean="0"/>
              <a:t>23/7/16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75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7548-024B-5C45-9B54-63406BDBCAA7}" type="datetimeFigureOut">
              <a:rPr lang="en-US" smtClean="0"/>
              <a:t>23/7/16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663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7548-024B-5C45-9B54-63406BDBCAA7}" type="datetimeFigureOut">
              <a:rPr lang="en-US" smtClean="0"/>
              <a:t>23/7/16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564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D7548-024B-5C45-9B54-63406BDBCAA7}" type="datetimeFigureOut">
              <a:rPr lang="en-US" smtClean="0"/>
              <a:t>23/7/16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4B79A-E0A2-204F-9BC3-714F233534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76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450"/>
            <a:ext cx="8229600" cy="1143000"/>
          </a:xfrm>
        </p:spPr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raspberrypi.org</a:t>
            </a:r>
            <a:endParaRPr lang="en-US" dirty="0"/>
          </a:p>
        </p:txBody>
      </p:sp>
      <p:pic>
        <p:nvPicPr>
          <p:cNvPr id="6" name="Picture 5" descr="Screen Shot 2016-07-23 at 8.55.16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74" y="1244652"/>
            <a:ext cx="8074526" cy="5613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517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450"/>
            <a:ext cx="8229600" cy="1143000"/>
          </a:xfrm>
        </p:spPr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raspberrypi.org</a:t>
            </a:r>
            <a:endParaRPr lang="en-US" dirty="0"/>
          </a:p>
        </p:txBody>
      </p:sp>
      <p:pic>
        <p:nvPicPr>
          <p:cNvPr id="3" name="Picture 2" descr="Screen Shot 2016-07-23 at 8.55.59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83" y="773176"/>
            <a:ext cx="8647295" cy="608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893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450"/>
            <a:ext cx="8229600" cy="1143000"/>
          </a:xfrm>
        </p:spPr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raspberrypi.org</a:t>
            </a:r>
            <a:endParaRPr lang="en-US" dirty="0"/>
          </a:p>
        </p:txBody>
      </p:sp>
      <p:pic>
        <p:nvPicPr>
          <p:cNvPr id="3" name="Picture 2" descr="Screen Shot 2016-07-23 at 8.55.59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83" y="773176"/>
            <a:ext cx="8647295" cy="608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619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45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http://</a:t>
            </a:r>
            <a:r>
              <a:rPr lang="en-US" sz="3600" dirty="0" err="1" smtClean="0"/>
              <a:t>elinux.org</a:t>
            </a:r>
            <a:r>
              <a:rPr lang="en-US" sz="3600" dirty="0" smtClean="0"/>
              <a:t>/</a:t>
            </a:r>
            <a:r>
              <a:rPr lang="en-US" sz="3600" dirty="0" err="1" smtClean="0"/>
              <a:t>RPi_Expansion_Boards</a:t>
            </a:r>
            <a:endParaRPr lang="en-US" sz="3600" dirty="0"/>
          </a:p>
        </p:txBody>
      </p:sp>
      <p:pic>
        <p:nvPicPr>
          <p:cNvPr id="5" name="Picture 4" descr="Screen Shot 2016-07-23 at 9.00.38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2" y="869550"/>
            <a:ext cx="3797300" cy="2501900"/>
          </a:xfrm>
          <a:prstGeom prst="rect">
            <a:avLst/>
          </a:prstGeom>
        </p:spPr>
      </p:pic>
      <p:pic>
        <p:nvPicPr>
          <p:cNvPr id="6" name="Picture 5" descr="Screen Shot 2016-07-23 at 9.01.33 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869550"/>
            <a:ext cx="3810000" cy="3098800"/>
          </a:xfrm>
          <a:prstGeom prst="rect">
            <a:avLst/>
          </a:prstGeom>
        </p:spPr>
      </p:pic>
      <p:pic>
        <p:nvPicPr>
          <p:cNvPr id="7" name="Picture 6" descr="Screen Shot 2016-07-23 at 9.02.01 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82" y="3371449"/>
            <a:ext cx="2891737" cy="3392971"/>
          </a:xfrm>
          <a:prstGeom prst="rect">
            <a:avLst/>
          </a:prstGeom>
        </p:spPr>
      </p:pic>
      <p:pic>
        <p:nvPicPr>
          <p:cNvPr id="8" name="Picture 7" descr="Screen Shot 2016-07-23 at 9.03.09 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606800"/>
            <a:ext cx="1905000" cy="1422400"/>
          </a:xfrm>
          <a:prstGeom prst="rect">
            <a:avLst/>
          </a:prstGeom>
        </p:spPr>
      </p:pic>
      <p:pic>
        <p:nvPicPr>
          <p:cNvPr id="9" name="Picture 8" descr="Screen Shot 2016-07-23 at 9.04.19 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946842"/>
            <a:ext cx="3869489" cy="2911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674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45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http://</a:t>
            </a:r>
            <a:r>
              <a:rPr lang="en-US" sz="3600" dirty="0" err="1" smtClean="0"/>
              <a:t>wiringpi.com</a:t>
            </a:r>
            <a:endParaRPr lang="en-US" sz="3600" dirty="0"/>
          </a:p>
        </p:txBody>
      </p:sp>
      <p:pic>
        <p:nvPicPr>
          <p:cNvPr id="3" name="Picture 2" descr="Screen Shot 2016-07-23 at 9.06.58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555" y="630616"/>
            <a:ext cx="6931611" cy="622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524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45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https://</a:t>
            </a:r>
            <a:r>
              <a:rPr lang="en-US" sz="3600" dirty="0" err="1"/>
              <a:t>root.cern.ch</a:t>
            </a:r>
            <a:r>
              <a:rPr lang="en-US" sz="3600" dirty="0"/>
              <a:t>/</a:t>
            </a:r>
            <a:endParaRPr lang="en-US" sz="3600" dirty="0"/>
          </a:p>
        </p:txBody>
      </p:sp>
      <p:pic>
        <p:nvPicPr>
          <p:cNvPr id="9" name="Picture 8" descr="Screen Shot 2016-07-23 at 9.30.09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40" y="597553"/>
            <a:ext cx="8328526" cy="6220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872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45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ROOT for data analysis</a:t>
            </a:r>
            <a:endParaRPr lang="en-US" sz="3600" dirty="0"/>
          </a:p>
        </p:txBody>
      </p:sp>
      <p:pic>
        <p:nvPicPr>
          <p:cNvPr id="4" name="Picture 3" descr="Screen Shot 2016-07-23 at 9.08.38 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58" y="755316"/>
            <a:ext cx="3555652" cy="2673684"/>
          </a:xfrm>
          <a:prstGeom prst="rect">
            <a:avLst/>
          </a:prstGeom>
        </p:spPr>
      </p:pic>
      <p:sp>
        <p:nvSpPr>
          <p:cNvPr id="5" name="Can 4"/>
          <p:cNvSpPr/>
          <p:nvPr/>
        </p:nvSpPr>
        <p:spPr>
          <a:xfrm>
            <a:off x="1430421" y="4518526"/>
            <a:ext cx="1069474" cy="828842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data.dat</a:t>
            </a:r>
            <a:endParaRPr lang="en-US" dirty="0"/>
          </a:p>
        </p:txBody>
      </p:sp>
      <p:cxnSp>
        <p:nvCxnSpPr>
          <p:cNvPr id="7" name="Straight Arrow Connector 6"/>
          <p:cNvCxnSpPr>
            <a:endCxn id="5" idx="1"/>
          </p:cNvCxnSpPr>
          <p:nvPr/>
        </p:nvCxnSpPr>
        <p:spPr>
          <a:xfrm flipH="1">
            <a:off x="1965158" y="2713789"/>
            <a:ext cx="1470526" cy="18047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717082" y="6259835"/>
            <a:ext cx="6725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https://</a:t>
            </a:r>
            <a:r>
              <a:rPr lang="en-US" sz="2800" dirty="0" err="1"/>
              <a:t>midas.psi.ch</a:t>
            </a:r>
            <a:r>
              <a:rPr lang="en-US" sz="2800" dirty="0"/>
              <a:t>/</a:t>
            </a:r>
            <a:r>
              <a:rPr lang="en-US" sz="2800" dirty="0" err="1"/>
              <a:t>elogs</a:t>
            </a:r>
            <a:r>
              <a:rPr lang="en-US" sz="2800" dirty="0"/>
              <a:t>/DRS4+Forum/361</a:t>
            </a:r>
          </a:p>
        </p:txBody>
      </p:sp>
      <p:pic>
        <p:nvPicPr>
          <p:cNvPr id="6" name="Picture 5" descr="Screen Shot 2016-07-23 at 9.22.08 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998" y="701508"/>
            <a:ext cx="4596001" cy="3817018"/>
          </a:xfrm>
          <a:prstGeom prst="rect">
            <a:avLst/>
          </a:prstGeom>
        </p:spPr>
      </p:pic>
      <p:pic>
        <p:nvPicPr>
          <p:cNvPr id="8" name="Picture 7" descr="Screen Shot 2016-07-23 at 9.22.19 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789" y="3760812"/>
            <a:ext cx="3382210" cy="2510158"/>
          </a:xfrm>
          <a:prstGeom prst="rect">
            <a:avLst/>
          </a:prstGeom>
        </p:spPr>
      </p:pic>
      <p:cxnSp>
        <p:nvCxnSpPr>
          <p:cNvPr id="10" name="Straight Arrow Connector 9"/>
          <p:cNvCxnSpPr>
            <a:stCxn id="5" idx="4"/>
            <a:endCxn id="8" idx="1"/>
          </p:cNvCxnSpPr>
          <p:nvPr/>
        </p:nvCxnSpPr>
        <p:spPr>
          <a:xfrm>
            <a:off x="2499895" y="4932947"/>
            <a:ext cx="3261894" cy="829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5417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51</Words>
  <Application>Microsoft Macintosh PowerPoint</Application>
  <PresentationFormat>On-screen Show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http://raspberrypi.org</vt:lpstr>
      <vt:lpstr>http://raspberrypi.org</vt:lpstr>
      <vt:lpstr>http://raspberrypi.org</vt:lpstr>
      <vt:lpstr>http://elinux.org/RPi_Expansion_Boards</vt:lpstr>
      <vt:lpstr>http://wiringpi.com</vt:lpstr>
      <vt:lpstr>https://root.cern.ch/</vt:lpstr>
      <vt:lpstr>ROOT for data analysis</vt:lpstr>
    </vt:vector>
  </TitlesOfParts>
  <Company>PSI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http://raspberrypi.org</dc:title>
  <dc:creator>Stefan Ritt</dc:creator>
  <cp:lastModifiedBy>Stefan Ritt</cp:lastModifiedBy>
  <cp:revision>5</cp:revision>
  <dcterms:created xsi:type="dcterms:W3CDTF">2016-07-23T06:54:22Z</dcterms:created>
  <dcterms:modified xsi:type="dcterms:W3CDTF">2016-07-23T07:32:20Z</dcterms:modified>
</cp:coreProperties>
</file>