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8.xml" ContentType="application/vnd.openxmlformats-officedocument.theme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theme/theme19.xml" ContentType="application/vnd.openxmlformats-officedocument.theme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0.xml" ContentType="application/vnd.openxmlformats-officedocument.theme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theme/theme21.xml" ContentType="application/vnd.openxmlformats-officedocument.theme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theme/theme22.xml" ContentType="application/vnd.openxmlformats-officedocument.theme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3.xml" ContentType="application/vnd.openxmlformats-officedocument.theme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theme/theme24.xml" ContentType="application/vnd.openxmlformats-officedocument.theme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theme/theme25.xml" ContentType="application/vnd.openxmlformats-officedocument.theme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theme/theme26.xml" ContentType="application/vnd.openxmlformats-officedocument.theme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theme/theme27.xml" ContentType="application/vnd.openxmlformats-officedocument.theme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theme/theme28.xml" ContentType="application/vnd.openxmlformats-officedocument.theme+xml"/>
  <Override PartName="/ppt/theme/theme29.xml" ContentType="application/vnd.openxmlformats-officedocument.theme+xml"/>
  <Override PartName="/ppt/theme/theme3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  <p:sldMasterId id="2147483659" r:id="rId12"/>
    <p:sldMasterId id="2147483660" r:id="rId13"/>
    <p:sldMasterId id="2147483661" r:id="rId14"/>
    <p:sldMasterId id="2147483662" r:id="rId15"/>
    <p:sldMasterId id="2147483663" r:id="rId16"/>
    <p:sldMasterId id="2147483664" r:id="rId17"/>
    <p:sldMasterId id="2147483665" r:id="rId18"/>
    <p:sldMasterId id="2147483666" r:id="rId19"/>
    <p:sldMasterId id="2147483667" r:id="rId20"/>
    <p:sldMasterId id="2147483668" r:id="rId21"/>
    <p:sldMasterId id="2147483669" r:id="rId22"/>
    <p:sldMasterId id="2147483670" r:id="rId23"/>
    <p:sldMasterId id="2147483671" r:id="rId24"/>
    <p:sldMasterId id="2147483672" r:id="rId25"/>
    <p:sldMasterId id="2147483673" r:id="rId26"/>
    <p:sldMasterId id="2147483674" r:id="rId27"/>
    <p:sldMasterId id="2147483675" r:id="rId28"/>
  </p:sldMasterIdLst>
  <p:notesMasterIdLst>
    <p:notesMasterId r:id="rId58"/>
  </p:notesMasterIdLst>
  <p:handoutMasterIdLst>
    <p:handoutMasterId r:id="rId59"/>
  </p:handoutMasterIdLst>
  <p:sldIdLst>
    <p:sldId id="256" r:id="rId29"/>
    <p:sldId id="367" r:id="rId30"/>
    <p:sldId id="368" r:id="rId31"/>
    <p:sldId id="259" r:id="rId32"/>
    <p:sldId id="357" r:id="rId33"/>
    <p:sldId id="361" r:id="rId34"/>
    <p:sldId id="343" r:id="rId35"/>
    <p:sldId id="362" r:id="rId36"/>
    <p:sldId id="279" r:id="rId37"/>
    <p:sldId id="363" r:id="rId38"/>
    <p:sldId id="345" r:id="rId39"/>
    <p:sldId id="344" r:id="rId40"/>
    <p:sldId id="364" r:id="rId41"/>
    <p:sldId id="346" r:id="rId42"/>
    <p:sldId id="348" r:id="rId43"/>
    <p:sldId id="349" r:id="rId44"/>
    <p:sldId id="350" r:id="rId45"/>
    <p:sldId id="365" r:id="rId46"/>
    <p:sldId id="351" r:id="rId47"/>
    <p:sldId id="366" r:id="rId48"/>
    <p:sldId id="353" r:id="rId49"/>
    <p:sldId id="352" r:id="rId50"/>
    <p:sldId id="354" r:id="rId51"/>
    <p:sldId id="356" r:id="rId52"/>
    <p:sldId id="358" r:id="rId53"/>
    <p:sldId id="359" r:id="rId54"/>
    <p:sldId id="355" r:id="rId55"/>
    <p:sldId id="340" r:id="rId56"/>
    <p:sldId id="347" r:id="rId57"/>
  </p:sldIdLst>
  <p:sldSz cx="13003213" cy="9752013"/>
  <p:notesSz cx="6858000" cy="9144000"/>
  <p:defaultTextStyle>
    <a:defPPr>
      <a:defRPr lang="en-GB"/>
    </a:defPPr>
    <a:lvl1pPr algn="l" defTabSz="358775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1pPr>
    <a:lvl2pPr marL="742950" indent="-285750" algn="l" defTabSz="358775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2pPr>
    <a:lvl3pPr marL="1143000" indent="-228600" algn="l" defTabSz="358775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3pPr>
    <a:lvl4pPr marL="1600200" indent="-228600" algn="l" defTabSz="358775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4pPr>
    <a:lvl5pPr marL="2057400" indent="-228600" algn="l" defTabSz="358775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5pPr>
    <a:lvl6pPr marL="2286000" algn="l" defTabSz="457200" rtl="0" eaLnBrk="1" latinLnBrk="0" hangingPunct="1"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6pPr>
    <a:lvl7pPr marL="2743200" algn="l" defTabSz="457200" rtl="0" eaLnBrk="1" latinLnBrk="0" hangingPunct="1"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7pPr>
    <a:lvl8pPr marL="3200400" algn="l" defTabSz="457200" rtl="0" eaLnBrk="1" latinLnBrk="0" hangingPunct="1"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8pPr>
    <a:lvl9pPr marL="3657600" algn="l" defTabSz="457200" rtl="0" eaLnBrk="1" latinLnBrk="0" hangingPunct="1"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FFFCD"/>
    <a:srgbClr val="1D238F"/>
    <a:srgbClr val="0C0BFF"/>
    <a:srgbClr val="F4FFB1"/>
    <a:srgbClr val="004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487" autoAdjust="0"/>
  </p:normalViewPr>
  <p:slideViewPr>
    <p:cSldViewPr>
      <p:cViewPr>
        <p:scale>
          <a:sx n="66" d="100"/>
          <a:sy n="66" d="100"/>
        </p:scale>
        <p:origin x="-488" y="2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4" Type="http://schemas.openxmlformats.org/officeDocument/2006/relationships/slideMaster" Target="slideMasters/slideMaster14.xml"/><Relationship Id="rId15" Type="http://schemas.openxmlformats.org/officeDocument/2006/relationships/slideMaster" Target="slideMasters/slideMaster15.xml"/><Relationship Id="rId16" Type="http://schemas.openxmlformats.org/officeDocument/2006/relationships/slideMaster" Target="slideMasters/slideMaster16.xml"/><Relationship Id="rId17" Type="http://schemas.openxmlformats.org/officeDocument/2006/relationships/slideMaster" Target="slideMasters/slideMaster17.xml"/><Relationship Id="rId18" Type="http://schemas.openxmlformats.org/officeDocument/2006/relationships/slideMaster" Target="slideMasters/slideMaster18.xml"/><Relationship Id="rId19" Type="http://schemas.openxmlformats.org/officeDocument/2006/relationships/slideMaster" Target="slideMasters/slideMaster19.xml"/><Relationship Id="rId63" Type="http://schemas.openxmlformats.org/officeDocument/2006/relationships/theme" Target="theme/theme1.xml"/><Relationship Id="rId64" Type="http://schemas.openxmlformats.org/officeDocument/2006/relationships/tableStyles" Target="tableStyles.xml"/><Relationship Id="rId50" Type="http://schemas.openxmlformats.org/officeDocument/2006/relationships/slide" Target="slides/slide22.xml"/><Relationship Id="rId51" Type="http://schemas.openxmlformats.org/officeDocument/2006/relationships/slide" Target="slides/slide23.xml"/><Relationship Id="rId52" Type="http://schemas.openxmlformats.org/officeDocument/2006/relationships/slide" Target="slides/slide24.xml"/><Relationship Id="rId53" Type="http://schemas.openxmlformats.org/officeDocument/2006/relationships/slide" Target="slides/slide25.xml"/><Relationship Id="rId54" Type="http://schemas.openxmlformats.org/officeDocument/2006/relationships/slide" Target="slides/slide26.xml"/><Relationship Id="rId55" Type="http://schemas.openxmlformats.org/officeDocument/2006/relationships/slide" Target="slides/slide27.xml"/><Relationship Id="rId56" Type="http://schemas.openxmlformats.org/officeDocument/2006/relationships/slide" Target="slides/slide28.xml"/><Relationship Id="rId57" Type="http://schemas.openxmlformats.org/officeDocument/2006/relationships/slide" Target="slides/slide29.xml"/><Relationship Id="rId58" Type="http://schemas.openxmlformats.org/officeDocument/2006/relationships/notesMaster" Target="notesMasters/notesMaster1.xml"/><Relationship Id="rId59" Type="http://schemas.openxmlformats.org/officeDocument/2006/relationships/handoutMaster" Target="handoutMasters/handoutMaster1.xml"/><Relationship Id="rId40" Type="http://schemas.openxmlformats.org/officeDocument/2006/relationships/slide" Target="slides/slide12.xml"/><Relationship Id="rId41" Type="http://schemas.openxmlformats.org/officeDocument/2006/relationships/slide" Target="slides/slide13.xml"/><Relationship Id="rId42" Type="http://schemas.openxmlformats.org/officeDocument/2006/relationships/slide" Target="slides/slide14.xml"/><Relationship Id="rId43" Type="http://schemas.openxmlformats.org/officeDocument/2006/relationships/slide" Target="slides/slide15.xml"/><Relationship Id="rId44" Type="http://schemas.openxmlformats.org/officeDocument/2006/relationships/slide" Target="slides/slide16.xml"/><Relationship Id="rId45" Type="http://schemas.openxmlformats.org/officeDocument/2006/relationships/slide" Target="slides/slide17.xml"/><Relationship Id="rId46" Type="http://schemas.openxmlformats.org/officeDocument/2006/relationships/slide" Target="slides/slide18.xml"/><Relationship Id="rId47" Type="http://schemas.openxmlformats.org/officeDocument/2006/relationships/slide" Target="slides/slide19.xml"/><Relationship Id="rId48" Type="http://schemas.openxmlformats.org/officeDocument/2006/relationships/slide" Target="slides/slide20.xml"/><Relationship Id="rId49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Master" Target="slideMasters/slideMaster9.xml"/><Relationship Id="rId30" Type="http://schemas.openxmlformats.org/officeDocument/2006/relationships/slide" Target="slides/slide2.xml"/><Relationship Id="rId31" Type="http://schemas.openxmlformats.org/officeDocument/2006/relationships/slide" Target="slides/slide3.xml"/><Relationship Id="rId32" Type="http://schemas.openxmlformats.org/officeDocument/2006/relationships/slide" Target="slides/slide4.xml"/><Relationship Id="rId33" Type="http://schemas.openxmlformats.org/officeDocument/2006/relationships/slide" Target="slides/slide5.xml"/><Relationship Id="rId34" Type="http://schemas.openxmlformats.org/officeDocument/2006/relationships/slide" Target="slides/slide6.xml"/><Relationship Id="rId35" Type="http://schemas.openxmlformats.org/officeDocument/2006/relationships/slide" Target="slides/slide7.xml"/><Relationship Id="rId36" Type="http://schemas.openxmlformats.org/officeDocument/2006/relationships/slide" Target="slides/slide8.xml"/><Relationship Id="rId37" Type="http://schemas.openxmlformats.org/officeDocument/2006/relationships/slide" Target="slides/slide9.xml"/><Relationship Id="rId38" Type="http://schemas.openxmlformats.org/officeDocument/2006/relationships/slide" Target="slides/slide10.xml"/><Relationship Id="rId39" Type="http://schemas.openxmlformats.org/officeDocument/2006/relationships/slide" Target="slides/slide11.xml"/><Relationship Id="rId20" Type="http://schemas.openxmlformats.org/officeDocument/2006/relationships/slideMaster" Target="slideMasters/slideMaster20.xml"/><Relationship Id="rId21" Type="http://schemas.openxmlformats.org/officeDocument/2006/relationships/slideMaster" Target="slideMasters/slideMaster21.xml"/><Relationship Id="rId22" Type="http://schemas.openxmlformats.org/officeDocument/2006/relationships/slideMaster" Target="slideMasters/slideMaster22.xml"/><Relationship Id="rId23" Type="http://schemas.openxmlformats.org/officeDocument/2006/relationships/slideMaster" Target="slideMasters/slideMaster23.xml"/><Relationship Id="rId24" Type="http://schemas.openxmlformats.org/officeDocument/2006/relationships/slideMaster" Target="slideMasters/slideMaster24.xml"/><Relationship Id="rId25" Type="http://schemas.openxmlformats.org/officeDocument/2006/relationships/slideMaster" Target="slideMasters/slideMaster25.xml"/><Relationship Id="rId26" Type="http://schemas.openxmlformats.org/officeDocument/2006/relationships/slideMaster" Target="slideMasters/slideMaster26.xml"/><Relationship Id="rId27" Type="http://schemas.openxmlformats.org/officeDocument/2006/relationships/slideMaster" Target="slideMasters/slideMaster27.xml"/><Relationship Id="rId28" Type="http://schemas.openxmlformats.org/officeDocument/2006/relationships/slideMaster" Target="slideMasters/slideMaster28.xml"/><Relationship Id="rId29" Type="http://schemas.openxmlformats.org/officeDocument/2006/relationships/slide" Target="slides/slide1.xml"/><Relationship Id="rId60" Type="http://schemas.openxmlformats.org/officeDocument/2006/relationships/printerSettings" Target="printerSettings/printerSettings1.bin"/><Relationship Id="rId61" Type="http://schemas.openxmlformats.org/officeDocument/2006/relationships/presProps" Target="presProps.xml"/><Relationship Id="rId62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FFDEA3-DE62-5748-B08F-A55EDB818D50}" type="datetimeFigureOut">
              <a:rPr lang="en-US" smtClean="0"/>
              <a:t>7/17/16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A87693-1090-C54A-9912-2240EF636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04299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698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699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700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701" name="AutoShap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702" name="AutoShape 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703" name="Rectangle 7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1798300" y="-11798300"/>
            <a:ext cx="11788775" cy="1248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9704" name="Rectangle 8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75288" cy="410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62436654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3587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1pPr>
    <a:lvl2pPr marL="742950" indent="-285750" algn="l" defTabSz="3587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3000" indent="-228600" algn="l" defTabSz="3587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600200" indent="-228600" algn="l" defTabSz="3587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7400" indent="-228600" algn="l" defTabSz="3587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017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204326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643782-7F98-C240-B400-941BC47D02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655058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8CBC84-CF0E-6748-9A51-2D6D5BE0CA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539391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813F10-CD68-2443-9E49-10ABB37826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761676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2825"/>
            <a:ext cx="5768975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2825"/>
            <a:ext cx="5770563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AE281-65E5-9D4B-9BFC-76737B3E54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86688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7C0DD2-435F-FE47-B667-B04FA794E6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06752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ACD1A-655D-1C4C-8EFA-3B465160B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491074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1A53AF-FBD6-B34A-8CE3-EE9BAF3766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12864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86842D-90FF-7C40-A016-71B6868CAF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698290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8F4298-CA30-DE4C-A964-C62585A070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11456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307073-7A9C-A34F-8457-50ADD26ACB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170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1320800"/>
            <a:ext cx="2962275" cy="68595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1320800"/>
            <a:ext cx="8736013" cy="68595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89483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3788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3788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5A18DA-02BE-3441-A58D-D1AF053E03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45245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C022C4-13FB-734F-8574-A72C03BD2D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74045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EA0712-8108-BF48-95B4-A216FD3812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417777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41C938-C957-0344-80B1-38579BF276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402650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2825"/>
            <a:ext cx="5768975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2825"/>
            <a:ext cx="5770563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9593DE-CD06-0D40-9D08-03E5225AE5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784117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ED417D-D5F5-FE45-9515-BD80F9B8F1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802308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E4C4EA-1526-F84C-B573-6745E1519F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289795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509D50-5311-0F49-BB62-5B63F8D4F3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053378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9C719A-786E-9B47-8DEE-8EDE2FF652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592478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0B1090-DC1D-6044-A330-E43E6CED0E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8112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47207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8AF36-0378-3B4D-BB23-903E93675A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856939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3788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3788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A727C-017E-1D4A-8C5F-2B16CE820A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833637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610236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922048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57547010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69300" y="2324100"/>
            <a:ext cx="1949450" cy="8902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71150" y="2324100"/>
            <a:ext cx="1951038" cy="8902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421941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607504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762776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9086364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73027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821636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96112387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34802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108981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108981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988119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988115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214292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11292478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863600"/>
            <a:ext cx="5848350" cy="8355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863600"/>
            <a:ext cx="5849938" cy="8355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525785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023501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208259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38088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058471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1550167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75949748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231479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90525"/>
            <a:ext cx="2962275" cy="882808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90525"/>
            <a:ext cx="8736013" cy="88280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752158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4252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379103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16889139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44950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8813800"/>
            <a:ext cx="4046538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728478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906540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5464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2324100"/>
            <a:ext cx="5848350" cy="6554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324100"/>
            <a:ext cx="5849938" cy="6554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6382096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6607314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93483841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62129575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324890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90525"/>
            <a:ext cx="2979738" cy="106553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8400" cy="1065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213435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157409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21977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65977063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2324100"/>
            <a:ext cx="5848350" cy="6554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324100"/>
            <a:ext cx="5849938" cy="6554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327824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4878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760842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771583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5803815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16992347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51007314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400842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5502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550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979484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581361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396663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1872054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44950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8813800"/>
            <a:ext cx="4046538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5228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239964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087399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018827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4922081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5086046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369932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936852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90525"/>
            <a:ext cx="2979738" cy="106553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8400" cy="1065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339949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073309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787933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640358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754346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5016500"/>
            <a:ext cx="2457450" cy="3660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81350" y="5016500"/>
            <a:ext cx="2459038" cy="3660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316412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331045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2001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1628151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8985551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557798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510403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73563" y="1320800"/>
            <a:ext cx="1266825" cy="7356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1320800"/>
            <a:ext cx="3649663" cy="7356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860269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43283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0771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963301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05783699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48600" y="8470900"/>
            <a:ext cx="2393950" cy="3660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394950" y="8470900"/>
            <a:ext cx="2395538" cy="3660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816347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780258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075634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7082734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1663704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17198404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199940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945688" y="7785100"/>
            <a:ext cx="2844800" cy="4346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9700" y="7785100"/>
            <a:ext cx="8383588" cy="4346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442177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7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9392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396252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882269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409779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44950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8813800"/>
            <a:ext cx="4046538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384496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825087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818011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0568826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1465066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1137413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810390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90525"/>
            <a:ext cx="2979738" cy="106553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8400" cy="1065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7490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59241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552790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655403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1729411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44950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8813800"/>
            <a:ext cx="4046538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560420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123465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294559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2232888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12190105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82765734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8779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5502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550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225984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90525"/>
            <a:ext cx="2979738" cy="106553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8400" cy="1065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044897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881840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690587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07941083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44950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8813800"/>
            <a:ext cx="4046538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092462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439469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58106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8475591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1998445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69223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055875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650069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90525"/>
            <a:ext cx="2979738" cy="106553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8400" cy="1065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126510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935492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215391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597594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44950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8813800"/>
            <a:ext cx="4046538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892852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643662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372698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095977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38372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089247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50210724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645979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90525"/>
            <a:ext cx="2979738" cy="106553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8400" cy="1065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318909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254295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348344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7826349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2324100"/>
            <a:ext cx="2457450" cy="7318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81350" y="2324100"/>
            <a:ext cx="2459038" cy="7318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795295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111847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30646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41070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614573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9096974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4831070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63321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73563" y="328613"/>
            <a:ext cx="1266825" cy="93138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3649663" cy="93138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655933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537052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49822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0258942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44950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8813800"/>
            <a:ext cx="4046538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029477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811037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7072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2825"/>
            <a:ext cx="5768975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2825"/>
            <a:ext cx="5770563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8295194"/>
      </p:ext>
    </p:extLst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3320800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2029096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4842506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5969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90525"/>
            <a:ext cx="2979738" cy="106553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8400" cy="1065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625668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233454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098354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648116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2324100"/>
            <a:ext cx="2457450" cy="7318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81350" y="2324100"/>
            <a:ext cx="2459038" cy="7318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935344"/>
      </p:ext>
    </p:extLst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1123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133331"/>
      </p:ext>
    </p:extLst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786014"/>
      </p:ext>
    </p:extLst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5714633"/>
      </p:ext>
    </p:extLst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78325421"/>
      </p:ext>
    </p:extLst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7889527"/>
      </p:ext>
    </p:extLst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031553"/>
      </p:ext>
    </p:extLst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93138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93138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183858"/>
      </p:ext>
    </p:extLst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53E357-979D-8545-89F5-822D83CC5A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155380"/>
      </p:ext>
    </p:extLst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4B0091-CAD8-4A4F-9DD4-8AD6B1C13B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209246"/>
      </p:ext>
    </p:extLst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D6ACC-734F-E245-88B7-20D2ACEC0A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492150"/>
      </p:ext>
    </p:extLst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2324100"/>
            <a:ext cx="5848350" cy="6554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324100"/>
            <a:ext cx="5849938" cy="6554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C32E05-7506-A54F-9BF1-C2E2C69AB9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5554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843296"/>
      </p:ext>
    </p:extLst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657C2B-0416-9B46-9D4B-98CC1FAA50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558292"/>
      </p:ext>
    </p:extLst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1F62A5-C029-5E46-8CD6-80F66CE42A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338760"/>
      </p:ext>
    </p:extLst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72D46-45B2-A645-9F98-65947C35B5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868633"/>
      </p:ext>
    </p:extLst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43B41C-BAC7-A148-ADDE-A73E07BDC0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126784"/>
      </p:ext>
    </p:extLst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6734A2-5BE3-9E49-AFC0-F18EF8F60F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727696"/>
      </p:ext>
    </p:extLst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79433-09A6-1C4F-B506-98EAFAC0AD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567521"/>
      </p:ext>
    </p:extLst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5502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550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3F6B1-714D-3440-8BC9-206C4AE214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804543"/>
      </p:ext>
    </p:extLst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08C30A-7EAE-9541-B0A4-4D5F08B9C9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458064"/>
      </p:ext>
    </p:extLst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7B757-34E8-C547-954A-0D5926DE2A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002401"/>
      </p:ext>
    </p:extLst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770F67-02F8-2F43-942A-81A67066F7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69211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072533"/>
      </p:ext>
    </p:extLst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1238"/>
            <a:ext cx="5768975" cy="5645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1238"/>
            <a:ext cx="5770563" cy="5645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ED71D0-F61A-C64E-A244-39FCEEBFD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62313"/>
      </p:ext>
    </p:extLst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5BE8E-80A8-4A4A-9B7D-989DBB03F7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034867"/>
      </p:ext>
    </p:extLst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4725A8-0EF9-904F-ABC6-8A3D951479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390817"/>
      </p:ext>
    </p:extLst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0D5A19-5F14-1444-B4F3-125BD95A02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248551"/>
      </p:ext>
    </p:extLst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2C739-91CD-AF44-9A36-203A157C90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710265"/>
      </p:ext>
    </p:extLst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FDBE46-7FD3-B145-B46C-3E340CFF71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125736"/>
      </p:ext>
    </p:extLst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C5D74-9DBD-2845-9933-4727D5CAA3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99343"/>
      </p:ext>
    </p:extLst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0225" y="388938"/>
            <a:ext cx="2922588" cy="7537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88938"/>
            <a:ext cx="8616950" cy="7537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E7740-4E7D-C64C-BEF3-DAC1E8934B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358581"/>
      </p:ext>
    </p:extLst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E998AA-A84F-5C43-91EE-11B2DED937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765031"/>
      </p:ext>
    </p:extLst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F58B8-1878-CB46-B5CA-3331AA433E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232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07897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2848849"/>
      </p:ext>
    </p:extLst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2B71B8-3DEC-854E-8206-274F2B0AE3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964285"/>
      </p:ext>
    </p:extLst>
  </p:cSld>
  <p:clrMapOvr>
    <a:masterClrMapping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4725" y="2058988"/>
            <a:ext cx="5443538" cy="65992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0663" y="2058988"/>
            <a:ext cx="5445125" cy="65992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F9DA82-3903-8749-9909-84B0344012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222576"/>
      </p:ext>
    </p:extLst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10E790-372F-5B42-B4D4-150D8C76B7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345438"/>
      </p:ext>
    </p:extLst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D8A9DF-C2D2-1446-87EC-9DAF05A7CF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288636"/>
      </p:ext>
    </p:extLst>
  </p:cSld>
  <p:clrMapOvr>
    <a:masterClrMapping/>
  </p:clrMapOvr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5D1B73-ED9E-474D-B069-916661F1BD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067095"/>
      </p:ext>
    </p:extLst>
  </p:cSld>
  <p:clrMapOvr>
    <a:masterClrMapping/>
  </p:clrMapOvr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A598DA-539F-F443-91BF-AAA7BE7578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970477"/>
      </p:ext>
    </p:extLst>
  </p:cSld>
  <p:clrMapOvr>
    <a:masterClrMapping/>
  </p:clrMapOvr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2157FE-5A73-7A4C-B2E6-111184D495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964392"/>
      </p:ext>
    </p:extLst>
  </p:cSld>
  <p:clrMapOvr>
    <a:masterClrMapping/>
  </p:clrMapOvr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91FAE-BE64-0C49-B08C-B1B2E5D952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2826"/>
      </p:ext>
    </p:extLst>
  </p:cSld>
  <p:clrMapOvr>
    <a:masterClrMapping/>
  </p:clrMapOvr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56713" y="866775"/>
            <a:ext cx="2759075" cy="7791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74725" y="866775"/>
            <a:ext cx="8129588" cy="779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99EF29-73B2-3B47-857F-D9E789BD1D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2993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55658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8043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3788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3788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4222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41155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64762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2424133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2825"/>
            <a:ext cx="5768975" cy="5645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2825"/>
            <a:ext cx="5770563" cy="5645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59927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38808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716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5016500"/>
            <a:ext cx="5848350" cy="3163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5016500"/>
            <a:ext cx="5849938" cy="3163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57717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028471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0668434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1209955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8185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2282825"/>
            <a:ext cx="2962275" cy="56451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2282825"/>
            <a:ext cx="8736013" cy="56451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10636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18325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77988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692148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2825"/>
            <a:ext cx="5768975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2825"/>
            <a:ext cx="5770563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47037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203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09932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38659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213785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219250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1686049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11454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0225" y="388938"/>
            <a:ext cx="2922588" cy="8318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88938"/>
            <a:ext cx="8616950" cy="8318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07221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F349EE-647D-2C4C-A4D1-D23182A159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58059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C9014C-F727-CA43-80A3-B9D035ABDC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0077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B4199E-56D3-8D4B-AAE4-E27AB6E7CC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45697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2825"/>
            <a:ext cx="5768975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2825"/>
            <a:ext cx="5770563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03C04B-1E1C-B746-8E1B-09FE8FFB84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80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79089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8A3949-9787-B44A-8918-7C57BAAE8B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69538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4FE7E-9590-DA4C-B7D9-66BFB80FA9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8814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517740-341E-C547-8366-C330FB5C65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61727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8D806D-E244-684C-8FD5-216A5C4D1C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85173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3B731-1B25-7345-A8EA-02F23F686A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11169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97841B-B213-9C44-A146-500537F947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7027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0225" y="388938"/>
            <a:ext cx="2922588" cy="8318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88938"/>
            <a:ext cx="8616950" cy="8318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9C6F2-9FAF-6543-9BD2-A3953BA4CE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49012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EFE32E-6611-0E42-81D9-E69FBED8EE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69365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D7E82-4E55-4342-9113-5E632C07DE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67216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391A40-AAC3-EE4F-828F-F62E3770E9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837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102555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2825"/>
            <a:ext cx="5768975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2825"/>
            <a:ext cx="5770563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DE2EFE-7898-6E4F-9985-33D8CEC022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21270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C9275B-B27A-5046-B8B0-A66C5FCC60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05852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74976B-0482-0C45-970F-D05EB8615B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69314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36F0C3-C80B-334A-8FD0-EFE5254B80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72032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89BB62-FF00-CE40-8532-4AA5744587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6316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E0B610-4ACA-6745-9643-A289F995E4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00679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BF0B39-CBAF-E54A-B6AB-5336EF8178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92636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3788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3788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50ADD7-D299-EA4B-9F24-31804CC71D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00956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DCD52-BDD6-0F48-8EF6-6CB1E6BA6D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68398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F7BB06-45C8-9840-9329-6B4E5F5223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294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31150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BC8940-BF53-6844-848B-F018018F53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75281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2324100"/>
            <a:ext cx="5848350" cy="6554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324100"/>
            <a:ext cx="5849938" cy="6554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5BC7E-1A0D-4344-BD1F-D644FFCB78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33639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3AF8BB-74BB-464F-A7BA-9A37D4B285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3174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8B8050-5692-0549-8127-7D5E4F3AD2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13199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DD889C-F675-244F-B647-AF2E7DCD70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62540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14B371-30EE-5941-8E85-A0CE73D1CD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04370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5848E4-6C3B-8D45-82DF-170EDEF24B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0839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368164-FF09-6D47-BE16-D689A817C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87280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5502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550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1AC43E-8E6E-3E43-81E7-66AE9D519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696745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729910-342F-7241-8A29-AB1339B8B3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68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28581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1485B3-ADB6-6740-B866-03E0E0A3EC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30852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CA0D47-F2EF-3A46-B1C2-2F3EBEA32C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08266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2825"/>
            <a:ext cx="5768975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2825"/>
            <a:ext cx="5770563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14D04F-76A8-EF47-B7A3-A6B9A92B7F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42252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92A506-835F-2D46-99E8-A7EC6ACEE5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665745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C8FC3C-9F28-A14C-A5A7-2079C8077A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38000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8EA119-AA4E-2A4E-87AE-8B75F695F3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72307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E28D25-08D3-6C40-986C-34B72D777C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465074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4215E9-4330-FA45-B983-D71E966C24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85308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1E9661-F860-3940-835C-E0690712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15509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3788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3788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724554-936B-594D-AA13-DCF3599F31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575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0.xml"/></Relationships>
</file>

<file path=ppt/slideMasters/_rels/slideMaster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2.xml"/><Relationship Id="rId12" Type="http://schemas.openxmlformats.org/officeDocument/2006/relationships/theme" Target="../theme/theme12.xml"/><Relationship Id="rId1" Type="http://schemas.openxmlformats.org/officeDocument/2006/relationships/slideLayout" Target="../slideLayouts/slideLayout122.xml"/><Relationship Id="rId2" Type="http://schemas.openxmlformats.org/officeDocument/2006/relationships/slideLayout" Target="../slideLayouts/slideLayout123.xml"/><Relationship Id="rId3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25.xml"/><Relationship Id="rId5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28.xml"/><Relationship Id="rId8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0.xml"/><Relationship Id="rId10" Type="http://schemas.openxmlformats.org/officeDocument/2006/relationships/slideLayout" Target="../slideLayouts/slideLayout131.xml"/></Relationships>
</file>

<file path=ppt/slideMasters/_rels/slideMaster1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3.xml"/><Relationship Id="rId12" Type="http://schemas.openxmlformats.org/officeDocument/2006/relationships/theme" Target="../theme/theme13.xml"/><Relationship Id="rId1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35.xml"/><Relationship Id="rId4" Type="http://schemas.openxmlformats.org/officeDocument/2006/relationships/slideLayout" Target="../slideLayouts/slideLayout136.xml"/><Relationship Id="rId5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39.xml"/><Relationship Id="rId8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1.xml"/><Relationship Id="rId10" Type="http://schemas.openxmlformats.org/officeDocument/2006/relationships/slideLayout" Target="../slideLayouts/slideLayout142.xml"/></Relationships>
</file>

<file path=ppt/slideMasters/_rels/slideMaster1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4.xml"/><Relationship Id="rId12" Type="http://schemas.openxmlformats.org/officeDocument/2006/relationships/theme" Target="../theme/theme14.xml"/><Relationship Id="rId1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45.xml"/><Relationship Id="rId3" Type="http://schemas.openxmlformats.org/officeDocument/2006/relationships/slideLayout" Target="../slideLayouts/slideLayout146.xml"/><Relationship Id="rId4" Type="http://schemas.openxmlformats.org/officeDocument/2006/relationships/slideLayout" Target="../slideLayouts/slideLayout147.xml"/><Relationship Id="rId5" Type="http://schemas.openxmlformats.org/officeDocument/2006/relationships/slideLayout" Target="../slideLayouts/slideLayout148.xml"/><Relationship Id="rId6" Type="http://schemas.openxmlformats.org/officeDocument/2006/relationships/slideLayout" Target="../slideLayouts/slideLayout149.xml"/><Relationship Id="rId7" Type="http://schemas.openxmlformats.org/officeDocument/2006/relationships/slideLayout" Target="../slideLayouts/slideLayout150.xml"/><Relationship Id="rId8" Type="http://schemas.openxmlformats.org/officeDocument/2006/relationships/slideLayout" Target="../slideLayouts/slideLayout151.xml"/><Relationship Id="rId9" Type="http://schemas.openxmlformats.org/officeDocument/2006/relationships/slideLayout" Target="../slideLayouts/slideLayout152.xml"/><Relationship Id="rId10" Type="http://schemas.openxmlformats.org/officeDocument/2006/relationships/slideLayout" Target="../slideLayouts/slideLayout153.xml"/></Relationships>
</file>

<file path=ppt/slideMasters/_rels/slideMaster1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5.xml"/><Relationship Id="rId12" Type="http://schemas.openxmlformats.org/officeDocument/2006/relationships/theme" Target="../theme/theme15.xml"/><Relationship Id="rId1" Type="http://schemas.openxmlformats.org/officeDocument/2006/relationships/slideLayout" Target="../slideLayouts/slideLayout155.xml"/><Relationship Id="rId2" Type="http://schemas.openxmlformats.org/officeDocument/2006/relationships/slideLayout" Target="../slideLayouts/slideLayout156.xml"/><Relationship Id="rId3" Type="http://schemas.openxmlformats.org/officeDocument/2006/relationships/slideLayout" Target="../slideLayouts/slideLayout157.xml"/><Relationship Id="rId4" Type="http://schemas.openxmlformats.org/officeDocument/2006/relationships/slideLayout" Target="../slideLayouts/slideLayout158.xml"/><Relationship Id="rId5" Type="http://schemas.openxmlformats.org/officeDocument/2006/relationships/slideLayout" Target="../slideLayouts/slideLayout159.xml"/><Relationship Id="rId6" Type="http://schemas.openxmlformats.org/officeDocument/2006/relationships/slideLayout" Target="../slideLayouts/slideLayout160.xml"/><Relationship Id="rId7" Type="http://schemas.openxmlformats.org/officeDocument/2006/relationships/slideLayout" Target="../slideLayouts/slideLayout161.xml"/><Relationship Id="rId8" Type="http://schemas.openxmlformats.org/officeDocument/2006/relationships/slideLayout" Target="../slideLayouts/slideLayout162.xml"/><Relationship Id="rId9" Type="http://schemas.openxmlformats.org/officeDocument/2006/relationships/slideLayout" Target="../slideLayouts/slideLayout163.xml"/><Relationship Id="rId10" Type="http://schemas.openxmlformats.org/officeDocument/2006/relationships/slideLayout" Target="../slideLayouts/slideLayout164.xml"/></Relationships>
</file>

<file path=ppt/slideMasters/_rels/slideMaster1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76.xml"/><Relationship Id="rId12" Type="http://schemas.openxmlformats.org/officeDocument/2006/relationships/theme" Target="../theme/theme16.xml"/><Relationship Id="rId1" Type="http://schemas.openxmlformats.org/officeDocument/2006/relationships/slideLayout" Target="../slideLayouts/slideLayout166.xml"/><Relationship Id="rId2" Type="http://schemas.openxmlformats.org/officeDocument/2006/relationships/slideLayout" Target="../slideLayouts/slideLayout167.xml"/><Relationship Id="rId3" Type="http://schemas.openxmlformats.org/officeDocument/2006/relationships/slideLayout" Target="../slideLayouts/slideLayout168.xml"/><Relationship Id="rId4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70.xml"/><Relationship Id="rId6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2.xml"/><Relationship Id="rId8" Type="http://schemas.openxmlformats.org/officeDocument/2006/relationships/slideLayout" Target="../slideLayouts/slideLayout173.xml"/><Relationship Id="rId9" Type="http://schemas.openxmlformats.org/officeDocument/2006/relationships/slideLayout" Target="../slideLayouts/slideLayout174.xml"/><Relationship Id="rId10" Type="http://schemas.openxmlformats.org/officeDocument/2006/relationships/slideLayout" Target="../slideLayouts/slideLayout175.xml"/></Relationships>
</file>

<file path=ppt/slideMasters/_rels/slideMaster1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87.xml"/><Relationship Id="rId12" Type="http://schemas.openxmlformats.org/officeDocument/2006/relationships/theme" Target="../theme/theme17.xml"/><Relationship Id="rId1" Type="http://schemas.openxmlformats.org/officeDocument/2006/relationships/slideLayout" Target="../slideLayouts/slideLayout177.xml"/><Relationship Id="rId2" Type="http://schemas.openxmlformats.org/officeDocument/2006/relationships/slideLayout" Target="../slideLayouts/slideLayout178.xml"/><Relationship Id="rId3" Type="http://schemas.openxmlformats.org/officeDocument/2006/relationships/slideLayout" Target="../slideLayouts/slideLayout179.xml"/><Relationship Id="rId4" Type="http://schemas.openxmlformats.org/officeDocument/2006/relationships/slideLayout" Target="../slideLayouts/slideLayout180.xml"/><Relationship Id="rId5" Type="http://schemas.openxmlformats.org/officeDocument/2006/relationships/slideLayout" Target="../slideLayouts/slideLayout181.xml"/><Relationship Id="rId6" Type="http://schemas.openxmlformats.org/officeDocument/2006/relationships/slideLayout" Target="../slideLayouts/slideLayout182.xml"/><Relationship Id="rId7" Type="http://schemas.openxmlformats.org/officeDocument/2006/relationships/slideLayout" Target="../slideLayouts/slideLayout183.xml"/><Relationship Id="rId8" Type="http://schemas.openxmlformats.org/officeDocument/2006/relationships/slideLayout" Target="../slideLayouts/slideLayout184.xml"/><Relationship Id="rId9" Type="http://schemas.openxmlformats.org/officeDocument/2006/relationships/slideLayout" Target="../slideLayouts/slideLayout185.xml"/><Relationship Id="rId10" Type="http://schemas.openxmlformats.org/officeDocument/2006/relationships/slideLayout" Target="../slideLayouts/slideLayout186.xml"/></Relationships>
</file>

<file path=ppt/slideMasters/_rels/slideMaster1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98.xml"/><Relationship Id="rId12" Type="http://schemas.openxmlformats.org/officeDocument/2006/relationships/theme" Target="../theme/theme18.xml"/><Relationship Id="rId1" Type="http://schemas.openxmlformats.org/officeDocument/2006/relationships/slideLayout" Target="../slideLayouts/slideLayout188.xml"/><Relationship Id="rId2" Type="http://schemas.openxmlformats.org/officeDocument/2006/relationships/slideLayout" Target="../slideLayouts/slideLayout189.xml"/><Relationship Id="rId3" Type="http://schemas.openxmlformats.org/officeDocument/2006/relationships/slideLayout" Target="../slideLayouts/slideLayout190.xml"/><Relationship Id="rId4" Type="http://schemas.openxmlformats.org/officeDocument/2006/relationships/slideLayout" Target="../slideLayouts/slideLayout191.xml"/><Relationship Id="rId5" Type="http://schemas.openxmlformats.org/officeDocument/2006/relationships/slideLayout" Target="../slideLayouts/slideLayout192.xml"/><Relationship Id="rId6" Type="http://schemas.openxmlformats.org/officeDocument/2006/relationships/slideLayout" Target="../slideLayouts/slideLayout193.xml"/><Relationship Id="rId7" Type="http://schemas.openxmlformats.org/officeDocument/2006/relationships/slideLayout" Target="../slideLayouts/slideLayout194.xml"/><Relationship Id="rId8" Type="http://schemas.openxmlformats.org/officeDocument/2006/relationships/slideLayout" Target="../slideLayouts/slideLayout195.xml"/><Relationship Id="rId9" Type="http://schemas.openxmlformats.org/officeDocument/2006/relationships/slideLayout" Target="../slideLayouts/slideLayout196.xml"/><Relationship Id="rId10" Type="http://schemas.openxmlformats.org/officeDocument/2006/relationships/slideLayout" Target="../slideLayouts/slideLayout197.xml"/></Relationships>
</file>

<file path=ppt/slideMasters/_rels/slideMaster1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09.xml"/><Relationship Id="rId12" Type="http://schemas.openxmlformats.org/officeDocument/2006/relationships/theme" Target="../theme/theme19.xml"/><Relationship Id="rId1" Type="http://schemas.openxmlformats.org/officeDocument/2006/relationships/slideLayout" Target="../slideLayouts/slideLayout199.xml"/><Relationship Id="rId2" Type="http://schemas.openxmlformats.org/officeDocument/2006/relationships/slideLayout" Target="../slideLayouts/slideLayout200.xml"/><Relationship Id="rId3" Type="http://schemas.openxmlformats.org/officeDocument/2006/relationships/slideLayout" Target="../slideLayouts/slideLayout201.xml"/><Relationship Id="rId4" Type="http://schemas.openxmlformats.org/officeDocument/2006/relationships/slideLayout" Target="../slideLayouts/slideLayout202.xml"/><Relationship Id="rId5" Type="http://schemas.openxmlformats.org/officeDocument/2006/relationships/slideLayout" Target="../slideLayouts/slideLayout203.xml"/><Relationship Id="rId6" Type="http://schemas.openxmlformats.org/officeDocument/2006/relationships/slideLayout" Target="../slideLayouts/slideLayout204.xml"/><Relationship Id="rId7" Type="http://schemas.openxmlformats.org/officeDocument/2006/relationships/slideLayout" Target="../slideLayouts/slideLayout205.xml"/><Relationship Id="rId8" Type="http://schemas.openxmlformats.org/officeDocument/2006/relationships/slideLayout" Target="../slideLayouts/slideLayout206.xml"/><Relationship Id="rId9" Type="http://schemas.openxmlformats.org/officeDocument/2006/relationships/slideLayout" Target="../slideLayouts/slideLayout207.xml"/><Relationship Id="rId10" Type="http://schemas.openxmlformats.org/officeDocument/2006/relationships/slideLayout" Target="../slideLayouts/slideLayout208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2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0.xml"/><Relationship Id="rId12" Type="http://schemas.openxmlformats.org/officeDocument/2006/relationships/theme" Target="../theme/theme20.xml"/><Relationship Id="rId1" Type="http://schemas.openxmlformats.org/officeDocument/2006/relationships/slideLayout" Target="../slideLayouts/slideLayout210.xml"/><Relationship Id="rId2" Type="http://schemas.openxmlformats.org/officeDocument/2006/relationships/slideLayout" Target="../slideLayouts/slideLayout211.xml"/><Relationship Id="rId3" Type="http://schemas.openxmlformats.org/officeDocument/2006/relationships/slideLayout" Target="../slideLayouts/slideLayout212.xml"/><Relationship Id="rId4" Type="http://schemas.openxmlformats.org/officeDocument/2006/relationships/slideLayout" Target="../slideLayouts/slideLayout213.xml"/><Relationship Id="rId5" Type="http://schemas.openxmlformats.org/officeDocument/2006/relationships/slideLayout" Target="../slideLayouts/slideLayout214.xml"/><Relationship Id="rId6" Type="http://schemas.openxmlformats.org/officeDocument/2006/relationships/slideLayout" Target="../slideLayouts/slideLayout215.xml"/><Relationship Id="rId7" Type="http://schemas.openxmlformats.org/officeDocument/2006/relationships/slideLayout" Target="../slideLayouts/slideLayout216.xml"/><Relationship Id="rId8" Type="http://schemas.openxmlformats.org/officeDocument/2006/relationships/slideLayout" Target="../slideLayouts/slideLayout217.xml"/><Relationship Id="rId9" Type="http://schemas.openxmlformats.org/officeDocument/2006/relationships/slideLayout" Target="../slideLayouts/slideLayout218.xml"/><Relationship Id="rId10" Type="http://schemas.openxmlformats.org/officeDocument/2006/relationships/slideLayout" Target="../slideLayouts/slideLayout219.xml"/></Relationships>
</file>

<file path=ppt/slideMasters/_rels/slideMaster2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1.xml"/><Relationship Id="rId12" Type="http://schemas.openxmlformats.org/officeDocument/2006/relationships/theme" Target="../theme/theme21.xml"/><Relationship Id="rId1" Type="http://schemas.openxmlformats.org/officeDocument/2006/relationships/slideLayout" Target="../slideLayouts/slideLayout221.xml"/><Relationship Id="rId2" Type="http://schemas.openxmlformats.org/officeDocument/2006/relationships/slideLayout" Target="../slideLayouts/slideLayout222.xml"/><Relationship Id="rId3" Type="http://schemas.openxmlformats.org/officeDocument/2006/relationships/slideLayout" Target="../slideLayouts/slideLayout223.xml"/><Relationship Id="rId4" Type="http://schemas.openxmlformats.org/officeDocument/2006/relationships/slideLayout" Target="../slideLayouts/slideLayout224.xml"/><Relationship Id="rId5" Type="http://schemas.openxmlformats.org/officeDocument/2006/relationships/slideLayout" Target="../slideLayouts/slideLayout225.xml"/><Relationship Id="rId6" Type="http://schemas.openxmlformats.org/officeDocument/2006/relationships/slideLayout" Target="../slideLayouts/slideLayout226.xml"/><Relationship Id="rId7" Type="http://schemas.openxmlformats.org/officeDocument/2006/relationships/slideLayout" Target="../slideLayouts/slideLayout227.xml"/><Relationship Id="rId8" Type="http://schemas.openxmlformats.org/officeDocument/2006/relationships/slideLayout" Target="../slideLayouts/slideLayout228.xml"/><Relationship Id="rId9" Type="http://schemas.openxmlformats.org/officeDocument/2006/relationships/slideLayout" Target="../slideLayouts/slideLayout229.xml"/><Relationship Id="rId10" Type="http://schemas.openxmlformats.org/officeDocument/2006/relationships/slideLayout" Target="../slideLayouts/slideLayout230.xml"/></Relationships>
</file>

<file path=ppt/slideMasters/_rels/slideMaster2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2.xml"/><Relationship Id="rId12" Type="http://schemas.openxmlformats.org/officeDocument/2006/relationships/theme" Target="../theme/theme22.xml"/><Relationship Id="rId1" Type="http://schemas.openxmlformats.org/officeDocument/2006/relationships/slideLayout" Target="../slideLayouts/slideLayout232.xml"/><Relationship Id="rId2" Type="http://schemas.openxmlformats.org/officeDocument/2006/relationships/slideLayout" Target="../slideLayouts/slideLayout233.xml"/><Relationship Id="rId3" Type="http://schemas.openxmlformats.org/officeDocument/2006/relationships/slideLayout" Target="../slideLayouts/slideLayout234.xml"/><Relationship Id="rId4" Type="http://schemas.openxmlformats.org/officeDocument/2006/relationships/slideLayout" Target="../slideLayouts/slideLayout235.xml"/><Relationship Id="rId5" Type="http://schemas.openxmlformats.org/officeDocument/2006/relationships/slideLayout" Target="../slideLayouts/slideLayout236.xml"/><Relationship Id="rId6" Type="http://schemas.openxmlformats.org/officeDocument/2006/relationships/slideLayout" Target="../slideLayouts/slideLayout237.xml"/><Relationship Id="rId7" Type="http://schemas.openxmlformats.org/officeDocument/2006/relationships/slideLayout" Target="../slideLayouts/slideLayout238.xml"/><Relationship Id="rId8" Type="http://schemas.openxmlformats.org/officeDocument/2006/relationships/slideLayout" Target="../slideLayouts/slideLayout239.xml"/><Relationship Id="rId9" Type="http://schemas.openxmlformats.org/officeDocument/2006/relationships/slideLayout" Target="../slideLayouts/slideLayout240.xml"/><Relationship Id="rId10" Type="http://schemas.openxmlformats.org/officeDocument/2006/relationships/slideLayout" Target="../slideLayouts/slideLayout241.xml"/></Relationships>
</file>

<file path=ppt/slideMasters/_rels/slideMaster2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53.xml"/><Relationship Id="rId12" Type="http://schemas.openxmlformats.org/officeDocument/2006/relationships/theme" Target="../theme/theme23.xml"/><Relationship Id="rId1" Type="http://schemas.openxmlformats.org/officeDocument/2006/relationships/slideLayout" Target="../slideLayouts/slideLayout243.xml"/><Relationship Id="rId2" Type="http://schemas.openxmlformats.org/officeDocument/2006/relationships/slideLayout" Target="../slideLayouts/slideLayout244.xml"/><Relationship Id="rId3" Type="http://schemas.openxmlformats.org/officeDocument/2006/relationships/slideLayout" Target="../slideLayouts/slideLayout245.xml"/><Relationship Id="rId4" Type="http://schemas.openxmlformats.org/officeDocument/2006/relationships/slideLayout" Target="../slideLayouts/slideLayout246.xml"/><Relationship Id="rId5" Type="http://schemas.openxmlformats.org/officeDocument/2006/relationships/slideLayout" Target="../slideLayouts/slideLayout247.xml"/><Relationship Id="rId6" Type="http://schemas.openxmlformats.org/officeDocument/2006/relationships/slideLayout" Target="../slideLayouts/slideLayout248.xml"/><Relationship Id="rId7" Type="http://schemas.openxmlformats.org/officeDocument/2006/relationships/slideLayout" Target="../slideLayouts/slideLayout249.xml"/><Relationship Id="rId8" Type="http://schemas.openxmlformats.org/officeDocument/2006/relationships/slideLayout" Target="../slideLayouts/slideLayout250.xml"/><Relationship Id="rId9" Type="http://schemas.openxmlformats.org/officeDocument/2006/relationships/slideLayout" Target="../slideLayouts/slideLayout251.xml"/><Relationship Id="rId10" Type="http://schemas.openxmlformats.org/officeDocument/2006/relationships/slideLayout" Target="../slideLayouts/slideLayout252.xml"/></Relationships>
</file>

<file path=ppt/slideMasters/_rels/slideMaster2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64.xml"/><Relationship Id="rId12" Type="http://schemas.openxmlformats.org/officeDocument/2006/relationships/theme" Target="../theme/theme24.xml"/><Relationship Id="rId1" Type="http://schemas.openxmlformats.org/officeDocument/2006/relationships/slideLayout" Target="../slideLayouts/slideLayout254.xml"/><Relationship Id="rId2" Type="http://schemas.openxmlformats.org/officeDocument/2006/relationships/slideLayout" Target="../slideLayouts/slideLayout255.xml"/><Relationship Id="rId3" Type="http://schemas.openxmlformats.org/officeDocument/2006/relationships/slideLayout" Target="../slideLayouts/slideLayout256.xml"/><Relationship Id="rId4" Type="http://schemas.openxmlformats.org/officeDocument/2006/relationships/slideLayout" Target="../slideLayouts/slideLayout257.xml"/><Relationship Id="rId5" Type="http://schemas.openxmlformats.org/officeDocument/2006/relationships/slideLayout" Target="../slideLayouts/slideLayout258.xml"/><Relationship Id="rId6" Type="http://schemas.openxmlformats.org/officeDocument/2006/relationships/slideLayout" Target="../slideLayouts/slideLayout259.xml"/><Relationship Id="rId7" Type="http://schemas.openxmlformats.org/officeDocument/2006/relationships/slideLayout" Target="../slideLayouts/slideLayout260.xml"/><Relationship Id="rId8" Type="http://schemas.openxmlformats.org/officeDocument/2006/relationships/slideLayout" Target="../slideLayouts/slideLayout261.xml"/><Relationship Id="rId9" Type="http://schemas.openxmlformats.org/officeDocument/2006/relationships/slideLayout" Target="../slideLayouts/slideLayout262.xml"/><Relationship Id="rId10" Type="http://schemas.openxmlformats.org/officeDocument/2006/relationships/slideLayout" Target="../slideLayouts/slideLayout263.xml"/></Relationships>
</file>

<file path=ppt/slideMasters/_rels/slideMaster2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75.xml"/><Relationship Id="rId12" Type="http://schemas.openxmlformats.org/officeDocument/2006/relationships/theme" Target="../theme/theme25.xml"/><Relationship Id="rId1" Type="http://schemas.openxmlformats.org/officeDocument/2006/relationships/slideLayout" Target="../slideLayouts/slideLayout265.xml"/><Relationship Id="rId2" Type="http://schemas.openxmlformats.org/officeDocument/2006/relationships/slideLayout" Target="../slideLayouts/slideLayout266.xml"/><Relationship Id="rId3" Type="http://schemas.openxmlformats.org/officeDocument/2006/relationships/slideLayout" Target="../slideLayouts/slideLayout267.xml"/><Relationship Id="rId4" Type="http://schemas.openxmlformats.org/officeDocument/2006/relationships/slideLayout" Target="../slideLayouts/slideLayout268.xml"/><Relationship Id="rId5" Type="http://schemas.openxmlformats.org/officeDocument/2006/relationships/slideLayout" Target="../slideLayouts/slideLayout269.xml"/><Relationship Id="rId6" Type="http://schemas.openxmlformats.org/officeDocument/2006/relationships/slideLayout" Target="../slideLayouts/slideLayout270.xml"/><Relationship Id="rId7" Type="http://schemas.openxmlformats.org/officeDocument/2006/relationships/slideLayout" Target="../slideLayouts/slideLayout271.xml"/><Relationship Id="rId8" Type="http://schemas.openxmlformats.org/officeDocument/2006/relationships/slideLayout" Target="../slideLayouts/slideLayout272.xml"/><Relationship Id="rId9" Type="http://schemas.openxmlformats.org/officeDocument/2006/relationships/slideLayout" Target="../slideLayouts/slideLayout273.xml"/><Relationship Id="rId10" Type="http://schemas.openxmlformats.org/officeDocument/2006/relationships/slideLayout" Target="../slideLayouts/slideLayout274.xml"/></Relationships>
</file>

<file path=ppt/slideMasters/_rels/slideMaster2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86.xml"/><Relationship Id="rId12" Type="http://schemas.openxmlformats.org/officeDocument/2006/relationships/theme" Target="../theme/theme26.xml"/><Relationship Id="rId1" Type="http://schemas.openxmlformats.org/officeDocument/2006/relationships/slideLayout" Target="../slideLayouts/slideLayout276.xml"/><Relationship Id="rId2" Type="http://schemas.openxmlformats.org/officeDocument/2006/relationships/slideLayout" Target="../slideLayouts/slideLayout277.xml"/><Relationship Id="rId3" Type="http://schemas.openxmlformats.org/officeDocument/2006/relationships/slideLayout" Target="../slideLayouts/slideLayout278.xml"/><Relationship Id="rId4" Type="http://schemas.openxmlformats.org/officeDocument/2006/relationships/slideLayout" Target="../slideLayouts/slideLayout279.xml"/><Relationship Id="rId5" Type="http://schemas.openxmlformats.org/officeDocument/2006/relationships/slideLayout" Target="../slideLayouts/slideLayout280.xml"/><Relationship Id="rId6" Type="http://schemas.openxmlformats.org/officeDocument/2006/relationships/slideLayout" Target="../slideLayouts/slideLayout281.xml"/><Relationship Id="rId7" Type="http://schemas.openxmlformats.org/officeDocument/2006/relationships/slideLayout" Target="../slideLayouts/slideLayout282.xml"/><Relationship Id="rId8" Type="http://schemas.openxmlformats.org/officeDocument/2006/relationships/slideLayout" Target="../slideLayouts/slideLayout283.xml"/><Relationship Id="rId9" Type="http://schemas.openxmlformats.org/officeDocument/2006/relationships/slideLayout" Target="../slideLayouts/slideLayout284.xml"/><Relationship Id="rId10" Type="http://schemas.openxmlformats.org/officeDocument/2006/relationships/slideLayout" Target="../slideLayouts/slideLayout285.xml"/></Relationships>
</file>

<file path=ppt/slideMasters/_rels/slideMaster2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97.xml"/><Relationship Id="rId12" Type="http://schemas.openxmlformats.org/officeDocument/2006/relationships/theme" Target="../theme/theme27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287.xml"/><Relationship Id="rId2" Type="http://schemas.openxmlformats.org/officeDocument/2006/relationships/slideLayout" Target="../slideLayouts/slideLayout288.xml"/><Relationship Id="rId3" Type="http://schemas.openxmlformats.org/officeDocument/2006/relationships/slideLayout" Target="../slideLayouts/slideLayout289.xml"/><Relationship Id="rId4" Type="http://schemas.openxmlformats.org/officeDocument/2006/relationships/slideLayout" Target="../slideLayouts/slideLayout290.xml"/><Relationship Id="rId5" Type="http://schemas.openxmlformats.org/officeDocument/2006/relationships/slideLayout" Target="../slideLayouts/slideLayout291.xml"/><Relationship Id="rId6" Type="http://schemas.openxmlformats.org/officeDocument/2006/relationships/slideLayout" Target="../slideLayouts/slideLayout292.xml"/><Relationship Id="rId7" Type="http://schemas.openxmlformats.org/officeDocument/2006/relationships/slideLayout" Target="../slideLayouts/slideLayout293.xml"/><Relationship Id="rId8" Type="http://schemas.openxmlformats.org/officeDocument/2006/relationships/slideLayout" Target="../slideLayouts/slideLayout294.xml"/><Relationship Id="rId9" Type="http://schemas.openxmlformats.org/officeDocument/2006/relationships/slideLayout" Target="../slideLayouts/slideLayout295.xml"/><Relationship Id="rId10" Type="http://schemas.openxmlformats.org/officeDocument/2006/relationships/slideLayout" Target="../slideLayouts/slideLayout296.xml"/></Relationships>
</file>

<file path=ppt/slideMasters/_rels/slideMaster2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08.xml"/><Relationship Id="rId12" Type="http://schemas.openxmlformats.org/officeDocument/2006/relationships/theme" Target="../theme/theme28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298.xml"/><Relationship Id="rId2" Type="http://schemas.openxmlformats.org/officeDocument/2006/relationships/slideLayout" Target="../slideLayouts/slideLayout299.xml"/><Relationship Id="rId3" Type="http://schemas.openxmlformats.org/officeDocument/2006/relationships/slideLayout" Target="../slideLayouts/slideLayout300.xml"/><Relationship Id="rId4" Type="http://schemas.openxmlformats.org/officeDocument/2006/relationships/slideLayout" Target="../slideLayouts/slideLayout301.xml"/><Relationship Id="rId5" Type="http://schemas.openxmlformats.org/officeDocument/2006/relationships/slideLayout" Target="../slideLayouts/slideLayout302.xml"/><Relationship Id="rId6" Type="http://schemas.openxmlformats.org/officeDocument/2006/relationships/slideLayout" Target="../slideLayouts/slideLayout303.xml"/><Relationship Id="rId7" Type="http://schemas.openxmlformats.org/officeDocument/2006/relationships/slideLayout" Target="../slideLayouts/slideLayout304.xml"/><Relationship Id="rId8" Type="http://schemas.openxmlformats.org/officeDocument/2006/relationships/slideLayout" Target="../slideLayouts/slideLayout305.xml"/><Relationship Id="rId9" Type="http://schemas.openxmlformats.org/officeDocument/2006/relationships/slideLayout" Target="../slideLayouts/slideLayout306.xml"/><Relationship Id="rId10" Type="http://schemas.openxmlformats.org/officeDocument/2006/relationships/slideLayout" Target="../slideLayouts/slideLayout307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5016500"/>
            <a:ext cx="11850688" cy="316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647700" y="47498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1320800"/>
            <a:ext cx="11850688" cy="316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12268200" y="9194800"/>
            <a:ext cx="300038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1" compatLnSpc="1">
            <a:prstTxWarp prst="textNoShape">
              <a:avLst/>
            </a:prstTxWarp>
          </a:bodyPr>
          <a:lstStyle>
            <a:lvl1pPr algn="r" eaLnBrk="1">
              <a:buClrTx/>
              <a:buFontTx/>
              <a:buNone/>
              <a:defRPr sz="1400">
                <a:solidFill>
                  <a:srgbClr val="000000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BF6931AB-6532-304C-A554-03C4E777D5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2825"/>
            <a:ext cx="11691938" cy="642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1266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12268200" y="9194800"/>
            <a:ext cx="300038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1" compatLnSpc="1">
            <a:prstTxWarp prst="textNoShape">
              <a:avLst/>
            </a:prstTxWarp>
          </a:bodyPr>
          <a:lstStyle>
            <a:lvl1pPr algn="r" eaLnBrk="1">
              <a:buClrTx/>
              <a:buFontTx/>
              <a:buNone/>
              <a:defRPr sz="1400">
                <a:solidFill>
                  <a:srgbClr val="000000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9E15170F-BF4F-F742-BA51-3C0C03EA71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2825"/>
            <a:ext cx="11691938" cy="642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69300" y="2324100"/>
            <a:ext cx="4052888" cy="890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2291" name="Line 3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863600"/>
            <a:ext cx="11850688" cy="8355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43888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4338" name="Line 2"/>
          <p:cNvSpPr>
            <a:spLocks noChangeShapeType="1"/>
          </p:cNvSpPr>
          <p:nvPr/>
        </p:nvSpPr>
        <p:spPr bwMode="auto">
          <a:xfrm flipH="1">
            <a:off x="9055100" y="519113"/>
            <a:ext cx="23813" cy="7964487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339" name="Line 3"/>
          <p:cNvSpPr>
            <a:spLocks noChangeShapeType="1"/>
          </p:cNvSpPr>
          <p:nvPr/>
        </p:nvSpPr>
        <p:spPr bwMode="auto">
          <a:xfrm>
            <a:off x="9066213" y="3092450"/>
            <a:ext cx="3430587" cy="1588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340" name="Line 4"/>
          <p:cNvSpPr>
            <a:spLocks noChangeShapeType="1"/>
          </p:cNvSpPr>
          <p:nvPr/>
        </p:nvSpPr>
        <p:spPr bwMode="auto">
          <a:xfrm>
            <a:off x="9066213" y="5873750"/>
            <a:ext cx="3430587" cy="1588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</p:sldLayoutIdLst>
  <p:hf hdr="0" ftr="0" dt="0"/>
  <p:txStyles>
    <p:titleStyle>
      <a:lvl1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j-lt"/>
          <a:ea typeface="+mj-ea"/>
          <a:cs typeface="+mj-cs"/>
        </a:defRPr>
      </a:lvl1pPr>
      <a:lvl2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2324100"/>
            <a:ext cx="11850688" cy="655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5363" name="Line 3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43888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6386" name="Line 2"/>
          <p:cNvSpPr>
            <a:spLocks noChangeShapeType="1"/>
          </p:cNvSpPr>
          <p:nvPr/>
        </p:nvSpPr>
        <p:spPr bwMode="auto">
          <a:xfrm flipH="1">
            <a:off x="4419600" y="1778000"/>
            <a:ext cx="23813" cy="5054600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hdr="0" ftr="0" dt="0"/>
  <p:txStyles>
    <p:titleStyle>
      <a:lvl1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j-lt"/>
          <a:ea typeface="+mj-ea"/>
          <a:cs typeface="+mj-cs"/>
        </a:defRPr>
      </a:lvl1pPr>
      <a:lvl2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5016500"/>
            <a:ext cx="5068888" cy="366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7410" name="Line 2"/>
          <p:cNvSpPr>
            <a:spLocks noChangeShapeType="1"/>
          </p:cNvSpPr>
          <p:nvPr/>
        </p:nvSpPr>
        <p:spPr bwMode="auto">
          <a:xfrm>
            <a:off x="647700" y="4749800"/>
            <a:ext cx="4881563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1320800"/>
            <a:ext cx="5068888" cy="316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409700" y="7785100"/>
            <a:ext cx="5780088" cy="169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8434" name="Line 2"/>
          <p:cNvSpPr>
            <a:spLocks noChangeShapeType="1"/>
          </p:cNvSpPr>
          <p:nvPr/>
        </p:nvSpPr>
        <p:spPr bwMode="auto">
          <a:xfrm>
            <a:off x="7543800" y="7975600"/>
            <a:ext cx="1588" cy="1422400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848600" y="8470900"/>
            <a:ext cx="4941888" cy="366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64" r:id="rId2"/>
    <p:sldLayoutId id="2147483865" r:id="rId3"/>
    <p:sldLayoutId id="2147483866" r:id="rId4"/>
    <p:sldLayoutId id="2147483867" r:id="rId5"/>
    <p:sldLayoutId id="2147483868" r:id="rId6"/>
    <p:sldLayoutId id="2147483869" r:id="rId7"/>
    <p:sldLayoutId id="2147483870" r:id="rId8"/>
    <p:sldLayoutId id="2147483871" r:id="rId9"/>
    <p:sldLayoutId id="2147483872" r:id="rId10"/>
    <p:sldLayoutId id="2147483873" r:id="rId11"/>
  </p:sldLayoutIdLst>
  <p:hf hdr="0" ftr="0" dt="0"/>
  <p:txStyles>
    <p:titleStyle>
      <a:lvl1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43888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9458" name="Line 2"/>
          <p:cNvSpPr>
            <a:spLocks noChangeShapeType="1"/>
          </p:cNvSpPr>
          <p:nvPr/>
        </p:nvSpPr>
        <p:spPr bwMode="auto">
          <a:xfrm>
            <a:off x="6502400" y="1803400"/>
            <a:ext cx="1588" cy="4318000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</p:sldLayoutIdLst>
  <p:hf hdr="0" ftr="0" dt="0"/>
  <p:txStyles>
    <p:titleStyle>
      <a:lvl1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j-lt"/>
          <a:ea typeface="+mj-ea"/>
          <a:cs typeface="+mj-cs"/>
        </a:defRPr>
      </a:lvl1pPr>
      <a:lvl2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2324100"/>
            <a:ext cx="11850688" cy="655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43888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20482" name="Line 2"/>
          <p:cNvSpPr>
            <a:spLocks noChangeShapeType="1"/>
          </p:cNvSpPr>
          <p:nvPr/>
        </p:nvSpPr>
        <p:spPr bwMode="auto">
          <a:xfrm flipH="1">
            <a:off x="6477000" y="508000"/>
            <a:ext cx="23813" cy="8013700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hf hdr="0" ftr="0" dt="0"/>
  <p:txStyles>
    <p:titleStyle>
      <a:lvl1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j-lt"/>
          <a:ea typeface="+mj-ea"/>
          <a:cs typeface="+mj-cs"/>
        </a:defRPr>
      </a:lvl1pPr>
      <a:lvl2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43888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21506" name="Line 2"/>
          <p:cNvSpPr>
            <a:spLocks noChangeShapeType="1"/>
          </p:cNvSpPr>
          <p:nvPr/>
        </p:nvSpPr>
        <p:spPr bwMode="auto">
          <a:xfrm flipH="1">
            <a:off x="4432300" y="1776413"/>
            <a:ext cx="23813" cy="5068887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1507" name="Line 3"/>
          <p:cNvSpPr>
            <a:spLocks noChangeShapeType="1"/>
          </p:cNvSpPr>
          <p:nvPr/>
        </p:nvSpPr>
        <p:spPr bwMode="auto">
          <a:xfrm flipH="1">
            <a:off x="8534400" y="1776413"/>
            <a:ext cx="23813" cy="5068887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</p:sldLayoutIdLst>
  <p:hf hdr="0" ftr="0" dt="0"/>
  <p:txStyles>
    <p:titleStyle>
      <a:lvl1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j-lt"/>
          <a:ea typeface="+mj-ea"/>
          <a:cs typeface="+mj-cs"/>
        </a:defRPr>
      </a:lvl1pPr>
      <a:lvl2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43888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hf hdr="0" ftr="0" dt="0"/>
  <p:txStyles>
    <p:titleStyle>
      <a:lvl1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j-lt"/>
          <a:ea typeface="+mj-ea"/>
          <a:cs typeface="+mj-cs"/>
        </a:defRPr>
      </a:lvl1pPr>
      <a:lvl2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2324100"/>
            <a:ext cx="5068888" cy="731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23554" name="Line 2"/>
          <p:cNvSpPr>
            <a:spLocks noChangeShapeType="1"/>
          </p:cNvSpPr>
          <p:nvPr/>
        </p:nvSpPr>
        <p:spPr bwMode="auto">
          <a:xfrm>
            <a:off x="647700" y="1968500"/>
            <a:ext cx="48768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50688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43888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24578" name="Line 2"/>
          <p:cNvSpPr>
            <a:spLocks noChangeShapeType="1"/>
          </p:cNvSpPr>
          <p:nvPr/>
        </p:nvSpPr>
        <p:spPr bwMode="auto">
          <a:xfrm flipH="1">
            <a:off x="6477000" y="519113"/>
            <a:ext cx="23813" cy="7964487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4579" name="Line 3"/>
          <p:cNvSpPr>
            <a:spLocks noChangeShapeType="1"/>
          </p:cNvSpPr>
          <p:nvPr/>
        </p:nvSpPr>
        <p:spPr bwMode="auto">
          <a:xfrm>
            <a:off x="6488113" y="4476750"/>
            <a:ext cx="5995987" cy="1588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30" r:id="rId2"/>
    <p:sldLayoutId id="2147483931" r:id="rId3"/>
    <p:sldLayoutId id="2147483932" r:id="rId4"/>
    <p:sldLayoutId id="2147483933" r:id="rId5"/>
    <p:sldLayoutId id="2147483934" r:id="rId6"/>
    <p:sldLayoutId id="2147483935" r:id="rId7"/>
    <p:sldLayoutId id="2147483936" r:id="rId8"/>
    <p:sldLayoutId id="2147483937" r:id="rId9"/>
    <p:sldLayoutId id="2147483938" r:id="rId10"/>
    <p:sldLayoutId id="2147483939" r:id="rId11"/>
  </p:sldLayoutIdLst>
  <p:hf hdr="0" ftr="0" dt="0"/>
  <p:txStyles>
    <p:titleStyle>
      <a:lvl1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j-lt"/>
          <a:ea typeface="+mj-ea"/>
          <a:cs typeface="+mj-cs"/>
        </a:defRPr>
      </a:lvl1pPr>
      <a:lvl2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2324100"/>
            <a:ext cx="5068888" cy="731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25603" name="Line 3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0" r:id="rId1"/>
    <p:sldLayoutId id="2147483941" r:id="rId2"/>
    <p:sldLayoutId id="2147483942" r:id="rId3"/>
    <p:sldLayoutId id="2147483943" r:id="rId4"/>
    <p:sldLayoutId id="2147483944" r:id="rId5"/>
    <p:sldLayoutId id="2147483945" r:id="rId6"/>
    <p:sldLayoutId id="2147483946" r:id="rId7"/>
    <p:sldLayoutId id="2147483947" r:id="rId8"/>
    <p:sldLayoutId id="2147483948" r:id="rId9"/>
    <p:sldLayoutId id="2147483949" r:id="rId10"/>
    <p:sldLayoutId id="2147483950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26626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2324100"/>
            <a:ext cx="11850688" cy="655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12268200" y="9194800"/>
            <a:ext cx="300038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1" compatLnSpc="1">
            <a:prstTxWarp prst="textNoShape">
              <a:avLst/>
            </a:prstTxWarp>
          </a:bodyPr>
          <a:lstStyle>
            <a:lvl1pPr algn="r" eaLnBrk="1">
              <a:buClrTx/>
              <a:buFontTx/>
              <a:buNone/>
              <a:defRPr sz="1400">
                <a:solidFill>
                  <a:srgbClr val="000000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FC6198F5-EBB4-8446-B074-2C0AE5D5E2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750" y="8777288"/>
            <a:ext cx="2889250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7650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974725" y="8885238"/>
            <a:ext cx="2697163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>
              <a:buClrTx/>
              <a:buFontTx/>
              <a:buNone/>
              <a:tabLst>
                <a:tab pos="360363" algn="l"/>
                <a:tab pos="720725" algn="l"/>
                <a:tab pos="1081088" algn="l"/>
                <a:tab pos="1441450" algn="l"/>
                <a:tab pos="1801813" algn="l"/>
                <a:tab pos="2162175" algn="l"/>
                <a:tab pos="2522538" algn="l"/>
              </a:tabLst>
              <a:defRPr sz="2400">
                <a:solidFill>
                  <a:srgbClr val="0000FF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4441825" y="8885238"/>
            <a:ext cx="4116388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9318625" y="8885238"/>
            <a:ext cx="2697163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>
              <a:buClrTx/>
              <a:buFontTx/>
              <a:buNone/>
              <a:tabLst>
                <a:tab pos="360363" algn="l"/>
                <a:tab pos="720725" algn="l"/>
                <a:tab pos="1081088" algn="l"/>
                <a:tab pos="1441450" algn="l"/>
                <a:tab pos="1801813" algn="l"/>
                <a:tab pos="2162175" algn="l"/>
                <a:tab pos="2522538" algn="l"/>
              </a:tabLst>
              <a:defRPr sz="2400">
                <a:solidFill>
                  <a:srgbClr val="0000FF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A4BBA098-45FA-4740-B54A-326D89CB4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50875" y="388938"/>
            <a:ext cx="11691938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1238"/>
            <a:ext cx="11691938" cy="564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298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63" r:id="rId2"/>
    <p:sldLayoutId id="2147483964" r:id="rId3"/>
    <p:sldLayoutId id="2147483965" r:id="rId4"/>
    <p:sldLayoutId id="2147483966" r:id="rId5"/>
    <p:sldLayoutId id="2147483967" r:id="rId6"/>
    <p:sldLayoutId id="2147483968" r:id="rId7"/>
    <p:sldLayoutId id="2147483969" r:id="rId8"/>
    <p:sldLayoutId id="2147483970" r:id="rId9"/>
    <p:sldLayoutId id="2147483971" r:id="rId10"/>
    <p:sldLayoutId id="2147483972" r:id="rId11"/>
  </p:sldLayoutIdLst>
  <p:hf hdr="0" ftr="0" dt="0"/>
  <p:txStyles>
    <p:titleStyle>
      <a:lvl1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2pPr>
      <a:lvl3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3pPr>
      <a:lvl4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4pPr>
      <a:lvl5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5pPr>
      <a:lvl6pPr marL="2514600" indent="-228600"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6pPr>
      <a:lvl7pPr marL="2971800" indent="-228600"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7pPr>
      <a:lvl8pPr marL="3429000" indent="-228600"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8pPr>
      <a:lvl9pPr marL="3886200" indent="-228600"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9pPr>
    </p:titleStyle>
    <p:bodyStyle>
      <a:lvl1pPr marL="342900" indent="-342900" algn="l" defTabSz="358775" rtl="0" eaLnBrk="0" fontAlgn="base" hangingPunct="0">
        <a:lnSpc>
          <a:spcPct val="93000"/>
        </a:lnSpc>
        <a:spcBef>
          <a:spcPct val="0"/>
        </a:spcBef>
        <a:spcAft>
          <a:spcPts val="2013"/>
        </a:spcAft>
        <a:buClr>
          <a:srgbClr val="000000"/>
        </a:buClr>
        <a:buSzPct val="100000"/>
        <a:buFont typeface="Times New Roman" charset="0"/>
        <a:defRPr sz="3400" i="1">
          <a:solidFill>
            <a:srgbClr val="0000FF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lnSpc>
          <a:spcPct val="93000"/>
        </a:lnSpc>
        <a:spcBef>
          <a:spcPct val="0"/>
        </a:spcBef>
        <a:spcAft>
          <a:spcPts val="1613"/>
        </a:spcAft>
        <a:buClr>
          <a:srgbClr val="000000"/>
        </a:buClr>
        <a:buSzPct val="100000"/>
        <a:buFont typeface="Times New Roman" charset="0"/>
        <a:defRPr sz="2600" i="1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1213"/>
        </a:spcAft>
        <a:buClr>
          <a:srgbClr val="000000"/>
        </a:buClr>
        <a:buSzPct val="100000"/>
        <a:buFont typeface="Times New Roman" charset="0"/>
        <a:defRPr sz="2300" i="1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813"/>
        </a:spcAft>
        <a:buClr>
          <a:srgbClr val="000000"/>
        </a:buClr>
        <a:buSzPct val="100000"/>
        <a:buFont typeface="Times New Roman" charset="0"/>
        <a:defRPr sz="2000" i="1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750" y="8777288"/>
            <a:ext cx="2889250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74725" y="866775"/>
            <a:ext cx="11041063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2058988"/>
            <a:ext cx="11041063" cy="659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974725" y="8885238"/>
            <a:ext cx="2697163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>
              <a:buClrTx/>
              <a:buFontTx/>
              <a:buNone/>
              <a:tabLst>
                <a:tab pos="360363" algn="l"/>
                <a:tab pos="720725" algn="l"/>
                <a:tab pos="1081088" algn="l"/>
                <a:tab pos="1441450" algn="l"/>
                <a:tab pos="1801813" algn="l"/>
                <a:tab pos="2162175" algn="l"/>
                <a:tab pos="2522538" algn="l"/>
              </a:tabLst>
              <a:defRPr sz="2400">
                <a:solidFill>
                  <a:srgbClr val="0000FF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4441825" y="8885238"/>
            <a:ext cx="4116388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9318625" y="8885238"/>
            <a:ext cx="2697163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>
              <a:buClrTx/>
              <a:buFontTx/>
              <a:buNone/>
              <a:tabLst>
                <a:tab pos="360363" algn="l"/>
                <a:tab pos="720725" algn="l"/>
                <a:tab pos="1081088" algn="l"/>
                <a:tab pos="1441450" algn="l"/>
                <a:tab pos="1801813" algn="l"/>
                <a:tab pos="2162175" algn="l"/>
                <a:tab pos="2522538" algn="l"/>
              </a:tabLst>
              <a:defRPr sz="2400">
                <a:solidFill>
                  <a:srgbClr val="0000FF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B55B6CC4-C500-8A48-94CD-4A9BC520D3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hf hdr="0" ftr="0" dt="0"/>
  <p:txStyles>
    <p:titleStyle>
      <a:lvl1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2pPr>
      <a:lvl3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3pPr>
      <a:lvl4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4pPr>
      <a:lvl5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5pPr>
      <a:lvl6pPr marL="2514600" indent="-228600"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6pPr>
      <a:lvl7pPr marL="2971800" indent="-228600"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7pPr>
      <a:lvl8pPr marL="3429000" indent="-228600"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8pPr>
      <a:lvl9pPr marL="3886200" indent="-228600"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9pPr>
    </p:titleStyle>
    <p:bodyStyle>
      <a:lvl1pPr marL="342900" indent="-342900" algn="l" defTabSz="358775" rtl="0" eaLnBrk="0" fontAlgn="base" hangingPunct="0">
        <a:lnSpc>
          <a:spcPct val="93000"/>
        </a:lnSpc>
        <a:spcBef>
          <a:spcPct val="0"/>
        </a:spcBef>
        <a:spcAft>
          <a:spcPts val="2013"/>
        </a:spcAft>
        <a:buClr>
          <a:srgbClr val="000000"/>
        </a:buClr>
        <a:buSzPct val="100000"/>
        <a:buFont typeface="Times New Roman" charset="0"/>
        <a:defRPr sz="3400" i="1">
          <a:solidFill>
            <a:srgbClr val="0000FF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lnSpc>
          <a:spcPct val="93000"/>
        </a:lnSpc>
        <a:spcBef>
          <a:spcPct val="0"/>
        </a:spcBef>
        <a:spcAft>
          <a:spcPts val="1613"/>
        </a:spcAft>
        <a:buClr>
          <a:srgbClr val="000000"/>
        </a:buClr>
        <a:buSzPct val="100000"/>
        <a:buFont typeface="Times New Roman" charset="0"/>
        <a:defRPr sz="2600" i="1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1213"/>
        </a:spcAft>
        <a:buClr>
          <a:srgbClr val="000000"/>
        </a:buClr>
        <a:buSzPct val="100000"/>
        <a:buFont typeface="Times New Roman" charset="0"/>
        <a:defRPr sz="2300" i="1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813"/>
        </a:spcAft>
        <a:buClr>
          <a:srgbClr val="000000"/>
        </a:buClr>
        <a:buSzPct val="100000"/>
        <a:buFont typeface="Times New Roman" charset="0"/>
        <a:defRPr sz="2000" i="1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2825"/>
            <a:ext cx="11691938" cy="642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708400"/>
            <a:ext cx="11850688" cy="2325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2825"/>
            <a:ext cx="11691938" cy="564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50875" y="388938"/>
            <a:ext cx="11691938" cy="161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2825"/>
            <a:ext cx="11691938" cy="642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sldNum"/>
          </p:nvPr>
        </p:nvSpPr>
        <p:spPr bwMode="auto">
          <a:xfrm>
            <a:off x="12268200" y="9194800"/>
            <a:ext cx="300038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1" compatLnSpc="1">
            <a:prstTxWarp prst="textNoShape">
              <a:avLst/>
            </a:prstTxWarp>
          </a:bodyPr>
          <a:lstStyle>
            <a:lvl1pPr algn="r" eaLnBrk="1">
              <a:buClrTx/>
              <a:buFontTx/>
              <a:buNone/>
              <a:defRPr sz="1400">
                <a:solidFill>
                  <a:srgbClr val="000000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FA926AD2-D67B-E04E-BF9D-5B4C5D9F89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0875" y="388938"/>
            <a:ext cx="11691938" cy="161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2825"/>
            <a:ext cx="11691938" cy="642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7170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12268200" y="9194800"/>
            <a:ext cx="300038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1" compatLnSpc="1">
            <a:prstTxWarp prst="textNoShape">
              <a:avLst/>
            </a:prstTxWarp>
          </a:bodyPr>
          <a:lstStyle>
            <a:lvl1pPr algn="r" eaLnBrk="1">
              <a:buClrTx/>
              <a:buFontTx/>
              <a:buNone/>
              <a:defRPr sz="1400">
                <a:solidFill>
                  <a:srgbClr val="000000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5AB99F3E-9034-EC4C-AB9F-1C4B53344E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2825"/>
            <a:ext cx="11691938" cy="642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8194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2324100"/>
            <a:ext cx="11850688" cy="655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12268200" y="9194800"/>
            <a:ext cx="300038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1" compatLnSpc="1">
            <a:prstTxWarp prst="textNoShape">
              <a:avLst/>
            </a:prstTxWarp>
          </a:bodyPr>
          <a:lstStyle>
            <a:lvl1pPr algn="r" eaLnBrk="1">
              <a:buClrTx/>
              <a:buFontTx/>
              <a:buNone/>
              <a:defRPr sz="1400">
                <a:solidFill>
                  <a:srgbClr val="000000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6C080CF3-D0AE-524D-A0B6-6695C259EA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9218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12268200" y="9194800"/>
            <a:ext cx="300038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1" compatLnSpc="1">
            <a:prstTxWarp prst="textNoShape">
              <a:avLst/>
            </a:prstTxWarp>
          </a:bodyPr>
          <a:lstStyle>
            <a:lvl1pPr algn="r" eaLnBrk="1">
              <a:buClrTx/>
              <a:buFontTx/>
              <a:buNone/>
              <a:defRPr sz="1400">
                <a:solidFill>
                  <a:srgbClr val="000000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B7E25456-F0F1-4445-A779-BF3123C550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2825"/>
            <a:ext cx="11691938" cy="642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</p:sldLayoutIdLst>
  <p:hf hdr="0" ft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6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 Box 1"/>
          <p:cNvSpPr txBox="1">
            <a:spLocks noChangeArrowheads="1"/>
          </p:cNvSpPr>
          <p:nvPr/>
        </p:nvSpPr>
        <p:spPr bwMode="auto">
          <a:xfrm>
            <a:off x="2386806" y="1320800"/>
            <a:ext cx="10046494" cy="317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A quick introduction to shell basics</a:t>
            </a:r>
            <a:endParaRPr lang="en-US" sz="4200" dirty="0" smtClean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4864100" y="5093921"/>
            <a:ext cx="3034506" cy="850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2800" dirty="0" smtClean="0">
                <a:solidFill>
                  <a:srgbClr val="606060"/>
                </a:solidFill>
                <a:latin typeface="Arial Narrow" charset="0"/>
              </a:rPr>
              <a:t>Martin L. Purschke</a:t>
            </a:r>
          </a:p>
          <a:p>
            <a:pPr eaLnBrk="1" hangingPunct="1">
              <a:buClrTx/>
              <a:buFontTx/>
              <a:buNone/>
              <a:defRPr/>
            </a:pPr>
            <a:endParaRPr lang="en-US" sz="28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buClrTx/>
              <a:buFontTx/>
              <a:buNone/>
              <a:defRPr/>
            </a:pPr>
            <a:endParaRPr lang="en-US" sz="2800" dirty="0" smtClean="0">
              <a:solidFill>
                <a:srgbClr val="606060"/>
              </a:solidFill>
              <a:latin typeface="Arial Narrow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5500" y="5791627"/>
            <a:ext cx="6031706" cy="220857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1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Navigating </a:t>
            </a:r>
            <a:endParaRPr lang="en-US" sz="4200" dirty="0" smtClean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571500" y="2324100"/>
            <a:ext cx="12230100" cy="656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Imagine a data format where one bit error, or one error in some length field, in the data renders the entire file unreadable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Obviously not a good design – you will have such errors, corrupt tapes, recovered disk files, and you cannot allow to lose a significant portion of your statistics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Corrupt data is far more common than you think!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Data can be corrupted by the storage medium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Data structures can also be corrupt from the get-go by some bug in the DAQ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“Resilience in depth” – 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any 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corrupt entity must be able to be skipped, the remainder of the data recovered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You must also be able to account for what was lost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“</a:t>
            </a:r>
            <a:r>
              <a:rPr lang="en-US" sz="2600" i="1" dirty="0" smtClean="0">
                <a:solidFill>
                  <a:srgbClr val="606060"/>
                </a:solidFill>
                <a:latin typeface="Arial Narrow" charset="0"/>
              </a:rPr>
              <a:t>You must be able to erroneously feed your mail file to your analysis. It shouldn’t find events, but it shouldn’t crash, either.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” 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93944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A directory tree</a:t>
            </a: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 </a:t>
            </a:r>
            <a:endParaRPr lang="en-US" sz="4200" dirty="0" smtClean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11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20406" y="2132806"/>
            <a:ext cx="492493" cy="400110"/>
          </a:xfrm>
          <a:prstGeom prst="rect">
            <a:avLst/>
          </a:prstGeom>
          <a:noFill/>
          <a:ln w="28575" cmpd="sng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./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15406" y="2971006"/>
            <a:ext cx="800319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work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20747" y="3104296"/>
            <a:ext cx="1262059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private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25807" y="3866296"/>
            <a:ext cx="1415973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pictures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30206" y="4628296"/>
            <a:ext cx="800319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2014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12860" y="4628296"/>
            <a:ext cx="800319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2015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584460" y="4628296"/>
            <a:ext cx="800319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2016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06407" y="3656806"/>
            <a:ext cx="1262059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letters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0406" y="36568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contracts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44006" y="36568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customers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8006" y="54094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customer3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95093" y="54094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customer4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77606" y="54094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customer5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99693" y="48760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customer1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38093" y="48760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customer2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354860" y="6380896"/>
            <a:ext cx="1415973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invoices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259860" y="6380896"/>
            <a:ext cx="110814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offers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cxnSp>
        <p:nvCxnSpPr>
          <p:cNvPr id="20" name="Straight Connector 19"/>
          <p:cNvCxnSpPr>
            <a:stCxn id="4" idx="2"/>
            <a:endCxn id="7" idx="0"/>
          </p:cNvCxnSpPr>
          <p:nvPr/>
        </p:nvCxnSpPr>
        <p:spPr bwMode="auto">
          <a:xfrm flipH="1">
            <a:off x="3015566" y="2532916"/>
            <a:ext cx="1751087" cy="4380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>
            <a:stCxn id="4" idx="2"/>
            <a:endCxn id="8" idx="0"/>
          </p:cNvCxnSpPr>
          <p:nvPr/>
        </p:nvCxnSpPr>
        <p:spPr bwMode="auto">
          <a:xfrm>
            <a:off x="4766653" y="2532916"/>
            <a:ext cx="3085124" cy="57138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1" name="Straight Connector 30"/>
          <p:cNvCxnSpPr>
            <a:endCxn id="14" idx="0"/>
          </p:cNvCxnSpPr>
          <p:nvPr/>
        </p:nvCxnSpPr>
        <p:spPr bwMode="auto">
          <a:xfrm flipH="1">
            <a:off x="1495349" y="3352006"/>
            <a:ext cx="1653459" cy="3048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3" name="Straight Connector 32"/>
          <p:cNvCxnSpPr>
            <a:stCxn id="15" idx="0"/>
          </p:cNvCxnSpPr>
          <p:nvPr/>
        </p:nvCxnSpPr>
        <p:spPr bwMode="auto">
          <a:xfrm flipH="1" flipV="1">
            <a:off x="3148808" y="3352006"/>
            <a:ext cx="480141" cy="3048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5" name="Straight Connector 34"/>
          <p:cNvCxnSpPr>
            <a:stCxn id="13" idx="0"/>
            <a:endCxn id="7" idx="2"/>
          </p:cNvCxnSpPr>
          <p:nvPr/>
        </p:nvCxnSpPr>
        <p:spPr bwMode="auto">
          <a:xfrm flipH="1" flipV="1">
            <a:off x="3015566" y="3371116"/>
            <a:ext cx="2621871" cy="2856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7" name="Straight Connector 36"/>
          <p:cNvCxnSpPr>
            <a:stCxn id="21" idx="0"/>
            <a:endCxn id="15" idx="2"/>
          </p:cNvCxnSpPr>
          <p:nvPr/>
        </p:nvCxnSpPr>
        <p:spPr bwMode="auto">
          <a:xfrm flipV="1">
            <a:off x="2284636" y="4056916"/>
            <a:ext cx="1344313" cy="8190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9" name="Straight Connector 38"/>
          <p:cNvCxnSpPr>
            <a:stCxn id="22" idx="0"/>
            <a:endCxn id="15" idx="2"/>
          </p:cNvCxnSpPr>
          <p:nvPr/>
        </p:nvCxnSpPr>
        <p:spPr bwMode="auto">
          <a:xfrm flipH="1" flipV="1">
            <a:off x="3628949" y="4056916"/>
            <a:ext cx="1094087" cy="8190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2" name="Straight Connector 41"/>
          <p:cNvCxnSpPr>
            <a:stCxn id="25" idx="0"/>
            <a:endCxn id="17" idx="2"/>
          </p:cNvCxnSpPr>
          <p:nvPr/>
        </p:nvCxnSpPr>
        <p:spPr bwMode="auto">
          <a:xfrm flipH="1" flipV="1">
            <a:off x="3580036" y="5809516"/>
            <a:ext cx="233897" cy="57138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4" name="Straight Connector 43"/>
          <p:cNvCxnSpPr>
            <a:stCxn id="24" idx="0"/>
            <a:endCxn id="17" idx="2"/>
          </p:cNvCxnSpPr>
          <p:nvPr/>
        </p:nvCxnSpPr>
        <p:spPr bwMode="auto">
          <a:xfrm flipV="1">
            <a:off x="2062847" y="5809516"/>
            <a:ext cx="1517189" cy="57138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6" name="Straight Connector 45"/>
          <p:cNvCxnSpPr>
            <a:stCxn id="17" idx="0"/>
            <a:endCxn id="15" idx="2"/>
          </p:cNvCxnSpPr>
          <p:nvPr/>
        </p:nvCxnSpPr>
        <p:spPr bwMode="auto">
          <a:xfrm flipV="1">
            <a:off x="3580036" y="4056916"/>
            <a:ext cx="48913" cy="13524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9" name="Straight Connector 58"/>
          <p:cNvCxnSpPr>
            <a:stCxn id="9" idx="0"/>
            <a:endCxn id="8" idx="2"/>
          </p:cNvCxnSpPr>
          <p:nvPr/>
        </p:nvCxnSpPr>
        <p:spPr bwMode="auto">
          <a:xfrm flipH="1" flipV="1">
            <a:off x="7851777" y="3504406"/>
            <a:ext cx="682017" cy="3618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2" name="Straight Connector 61"/>
          <p:cNvCxnSpPr>
            <a:stCxn id="10" idx="0"/>
            <a:endCxn id="9" idx="2"/>
          </p:cNvCxnSpPr>
          <p:nvPr/>
        </p:nvCxnSpPr>
        <p:spPr bwMode="auto">
          <a:xfrm flipV="1">
            <a:off x="7130366" y="4266406"/>
            <a:ext cx="1403428" cy="3618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5" name="Straight Connector 64"/>
          <p:cNvCxnSpPr>
            <a:stCxn id="11" idx="0"/>
            <a:endCxn id="9" idx="2"/>
          </p:cNvCxnSpPr>
          <p:nvPr/>
        </p:nvCxnSpPr>
        <p:spPr bwMode="auto">
          <a:xfrm flipH="1" flipV="1">
            <a:off x="8533794" y="4266406"/>
            <a:ext cx="79226" cy="3618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8" name="Straight Connector 67"/>
          <p:cNvCxnSpPr>
            <a:endCxn id="9" idx="2"/>
          </p:cNvCxnSpPr>
          <p:nvPr/>
        </p:nvCxnSpPr>
        <p:spPr bwMode="auto">
          <a:xfrm flipH="1" flipV="1">
            <a:off x="8533794" y="4266406"/>
            <a:ext cx="1473012" cy="3048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71" name="TextBox 70"/>
          <p:cNvSpPr txBox="1"/>
          <p:nvPr/>
        </p:nvSpPr>
        <p:spPr>
          <a:xfrm>
            <a:off x="4707660" y="6400006"/>
            <a:ext cx="1415973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invoices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612660" y="6400006"/>
            <a:ext cx="110814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offers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cxnSp>
        <p:nvCxnSpPr>
          <p:cNvPr id="73" name="Straight Connector 72"/>
          <p:cNvCxnSpPr>
            <a:stCxn id="72" idx="0"/>
            <a:endCxn id="18" idx="2"/>
          </p:cNvCxnSpPr>
          <p:nvPr/>
        </p:nvCxnSpPr>
        <p:spPr bwMode="auto">
          <a:xfrm flipH="1" flipV="1">
            <a:off x="5762549" y="5809516"/>
            <a:ext cx="1404184" cy="5904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4" name="Straight Connector 73"/>
          <p:cNvCxnSpPr>
            <a:stCxn id="71" idx="0"/>
            <a:endCxn id="18" idx="2"/>
          </p:cNvCxnSpPr>
          <p:nvPr/>
        </p:nvCxnSpPr>
        <p:spPr bwMode="auto">
          <a:xfrm flipV="1">
            <a:off x="5415647" y="5809516"/>
            <a:ext cx="346902" cy="5904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0" name="Text Box 2"/>
          <p:cNvSpPr txBox="1">
            <a:spLocks noChangeArrowheads="1"/>
          </p:cNvSpPr>
          <p:nvPr/>
        </p:nvSpPr>
        <p:spPr bwMode="auto">
          <a:xfrm>
            <a:off x="11351419" y="2285206"/>
            <a:ext cx="1398587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0" indent="0">
              <a:spcAft>
                <a:spcPts val="700"/>
              </a:spcAft>
            </a:pPr>
            <a:r>
              <a:rPr lang="en-US" sz="2800" dirty="0" smtClean="0">
                <a:solidFill>
                  <a:schemeClr val="tx1"/>
                </a:solidFill>
                <a:latin typeface="Arial Narrow"/>
                <a:cs typeface="Arial Narrow"/>
              </a:rPr>
              <a:t>“up”</a:t>
            </a:r>
          </a:p>
          <a:p>
            <a:pPr marL="0" indent="0">
              <a:spcAft>
                <a:spcPts val="700"/>
              </a:spcAft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0" indent="0">
              <a:spcAft>
                <a:spcPts val="700"/>
              </a:spcAft>
            </a:pPr>
            <a:endParaRPr lang="en-US" sz="2800" dirty="0" smtClean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0" indent="0">
              <a:spcAft>
                <a:spcPts val="700"/>
              </a:spcAft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0" indent="0">
              <a:spcAft>
                <a:spcPts val="700"/>
              </a:spcAft>
            </a:pPr>
            <a:endParaRPr lang="en-US" sz="2800" dirty="0" smtClean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0" indent="0">
              <a:spcAft>
                <a:spcPts val="700"/>
              </a:spcAft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0" indent="0">
              <a:spcAft>
                <a:spcPts val="700"/>
              </a:spcAft>
            </a:pPr>
            <a:endParaRPr lang="en-US" sz="2800" dirty="0" smtClean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0" indent="0">
              <a:spcAft>
                <a:spcPts val="700"/>
              </a:spcAft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0" indent="0">
              <a:spcAft>
                <a:spcPts val="700"/>
              </a:spcAft>
            </a:pPr>
            <a:r>
              <a:rPr lang="en-US" sz="2800" dirty="0" smtClean="0">
                <a:solidFill>
                  <a:schemeClr val="tx1"/>
                </a:solidFill>
                <a:latin typeface="Arial Narrow"/>
                <a:cs typeface="Arial Narrow"/>
              </a:rPr>
              <a:t>“down”</a:t>
            </a: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11683206" y="2971006"/>
            <a:ext cx="76200" cy="327660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88062064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Navigating </a:t>
            </a:r>
            <a:endParaRPr lang="en-US" sz="4200" dirty="0" smtClean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12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20406" y="2132806"/>
            <a:ext cx="492493" cy="400110"/>
          </a:xfrm>
          <a:prstGeom prst="rect">
            <a:avLst/>
          </a:prstGeom>
          <a:noFill/>
          <a:ln w="28575" cmpd="sng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./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15406" y="2971006"/>
            <a:ext cx="800319" cy="400110"/>
          </a:xfrm>
          <a:prstGeom prst="rect">
            <a:avLst/>
          </a:prstGeom>
          <a:solidFill>
            <a:srgbClr val="AFFFCD"/>
          </a:solidFill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work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cxnSp>
        <p:nvCxnSpPr>
          <p:cNvPr id="20" name="Straight Connector 19"/>
          <p:cNvCxnSpPr>
            <a:stCxn id="4" idx="2"/>
            <a:endCxn id="7" idx="0"/>
          </p:cNvCxnSpPr>
          <p:nvPr/>
        </p:nvCxnSpPr>
        <p:spPr bwMode="auto">
          <a:xfrm flipH="1">
            <a:off x="3015566" y="2532916"/>
            <a:ext cx="1751087" cy="4380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78" name="TextBox 77"/>
          <p:cNvSpPr txBox="1"/>
          <p:nvPr/>
        </p:nvSpPr>
        <p:spPr>
          <a:xfrm>
            <a:off x="2844006" y="2285206"/>
            <a:ext cx="1477538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1D238F"/>
                </a:solidFill>
                <a:latin typeface="Courier New"/>
                <a:cs typeface="Courier New"/>
              </a:rPr>
              <a:t>c</a:t>
            </a:r>
            <a:r>
              <a:rPr lang="en-US" sz="2400" b="1" dirty="0" smtClean="0">
                <a:solidFill>
                  <a:srgbClr val="1D238F"/>
                </a:solidFill>
                <a:latin typeface="Courier New"/>
                <a:cs typeface="Courier New"/>
              </a:rPr>
              <a:t>d work</a:t>
            </a:r>
            <a:endParaRPr lang="en-US" sz="2400" b="1" dirty="0">
              <a:solidFill>
                <a:srgbClr val="1D238F"/>
              </a:solidFill>
              <a:latin typeface="Courier New"/>
              <a:cs typeface="Courier New"/>
            </a:endParaRPr>
          </a:p>
        </p:txBody>
      </p:sp>
      <p:cxnSp>
        <p:nvCxnSpPr>
          <p:cNvPr id="94" name="Straight Connector 93"/>
          <p:cNvCxnSpPr/>
          <p:nvPr/>
        </p:nvCxnSpPr>
        <p:spPr bwMode="auto">
          <a:xfrm flipH="1">
            <a:off x="5053806" y="1980406"/>
            <a:ext cx="381000" cy="30480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95" name="Text Box 2"/>
          <p:cNvSpPr txBox="1">
            <a:spLocks noChangeArrowheads="1"/>
          </p:cNvSpPr>
          <p:nvPr/>
        </p:nvSpPr>
        <p:spPr bwMode="auto">
          <a:xfrm>
            <a:off x="5130006" y="1447006"/>
            <a:ext cx="25146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0" indent="0">
              <a:spcAft>
                <a:spcPts val="700"/>
              </a:spcAft>
            </a:pPr>
            <a:r>
              <a:rPr lang="en-US" sz="2800" dirty="0" smtClean="0">
                <a:solidFill>
                  <a:schemeClr val="tx1"/>
                </a:solidFill>
                <a:latin typeface="Arial Narrow"/>
                <a:cs typeface="Arial Narrow"/>
              </a:rPr>
              <a:t>We</a:t>
            </a:r>
            <a:r>
              <a:rPr lang="en-US" sz="2800" dirty="0" smtClean="0">
                <a:solidFill>
                  <a:schemeClr val="tx1"/>
                </a:solidFill>
                <a:latin typeface="Arial Narrow"/>
                <a:cs typeface="Arial Narrow"/>
              </a:rPr>
              <a:t> start out here</a:t>
            </a: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0" indent="0">
              <a:spcAft>
                <a:spcPts val="700"/>
              </a:spcAft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</p:txBody>
      </p:sp>
      <p:pic>
        <p:nvPicPr>
          <p:cNvPr id="91" name="Picture 9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4191000"/>
            <a:ext cx="4655840" cy="2285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57092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Navigating </a:t>
            </a:r>
            <a:endParaRPr lang="en-US" sz="4200" dirty="0" smtClean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13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20406" y="2132806"/>
            <a:ext cx="492493" cy="400110"/>
          </a:xfrm>
          <a:prstGeom prst="rect">
            <a:avLst/>
          </a:prstGeom>
          <a:noFill/>
          <a:ln w="28575" cmpd="sng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./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15406" y="2971006"/>
            <a:ext cx="800319" cy="400110"/>
          </a:xfrm>
          <a:prstGeom prst="rect">
            <a:avLst/>
          </a:prstGeom>
          <a:solidFill>
            <a:srgbClr val="AFFFCD"/>
          </a:solidFill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work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20747" y="3104296"/>
            <a:ext cx="1262059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private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25807" y="3866296"/>
            <a:ext cx="1415973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pictures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30206" y="4628296"/>
            <a:ext cx="800319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2014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12860" y="4628296"/>
            <a:ext cx="800319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2015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584460" y="4628296"/>
            <a:ext cx="800319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2016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06407" y="3656806"/>
            <a:ext cx="1262059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letters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0406" y="36568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contracts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44006" y="3656806"/>
            <a:ext cx="1569886" cy="400110"/>
          </a:xfrm>
          <a:prstGeom prst="rect">
            <a:avLst/>
          </a:prstGeom>
          <a:solidFill>
            <a:srgbClr val="AFFFCD"/>
          </a:solidFill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customers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8006" y="54094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customer3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95093" y="5409406"/>
            <a:ext cx="1569886" cy="400110"/>
          </a:xfrm>
          <a:prstGeom prst="rect">
            <a:avLst/>
          </a:prstGeom>
          <a:solidFill>
            <a:srgbClr val="AFFFCD"/>
          </a:solidFill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customer4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77606" y="54094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customer5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99693" y="48760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customer1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38093" y="48760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customer2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354860" y="6380896"/>
            <a:ext cx="1415973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invoices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259860" y="6380896"/>
            <a:ext cx="1108146" cy="400110"/>
          </a:xfrm>
          <a:prstGeom prst="rect">
            <a:avLst/>
          </a:prstGeom>
          <a:solidFill>
            <a:srgbClr val="AFFFCD"/>
          </a:solidFill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offers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cxnSp>
        <p:nvCxnSpPr>
          <p:cNvPr id="20" name="Straight Connector 19"/>
          <p:cNvCxnSpPr>
            <a:stCxn id="4" idx="2"/>
            <a:endCxn id="7" idx="0"/>
          </p:cNvCxnSpPr>
          <p:nvPr/>
        </p:nvCxnSpPr>
        <p:spPr bwMode="auto">
          <a:xfrm flipH="1">
            <a:off x="3015566" y="2532916"/>
            <a:ext cx="1751087" cy="4380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>
            <a:stCxn id="4" idx="2"/>
            <a:endCxn id="8" idx="0"/>
          </p:cNvCxnSpPr>
          <p:nvPr/>
        </p:nvCxnSpPr>
        <p:spPr bwMode="auto">
          <a:xfrm>
            <a:off x="4766653" y="2532916"/>
            <a:ext cx="3085124" cy="57138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1" name="Straight Connector 30"/>
          <p:cNvCxnSpPr>
            <a:endCxn id="14" idx="0"/>
          </p:cNvCxnSpPr>
          <p:nvPr/>
        </p:nvCxnSpPr>
        <p:spPr bwMode="auto">
          <a:xfrm flipH="1">
            <a:off x="1495349" y="3352006"/>
            <a:ext cx="1653459" cy="3048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3" name="Straight Connector 32"/>
          <p:cNvCxnSpPr>
            <a:stCxn id="15" idx="0"/>
          </p:cNvCxnSpPr>
          <p:nvPr/>
        </p:nvCxnSpPr>
        <p:spPr bwMode="auto">
          <a:xfrm flipH="1" flipV="1">
            <a:off x="3148808" y="3352006"/>
            <a:ext cx="480141" cy="3048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5" name="Straight Connector 34"/>
          <p:cNvCxnSpPr>
            <a:stCxn id="13" idx="0"/>
            <a:endCxn id="7" idx="2"/>
          </p:cNvCxnSpPr>
          <p:nvPr/>
        </p:nvCxnSpPr>
        <p:spPr bwMode="auto">
          <a:xfrm flipH="1" flipV="1">
            <a:off x="3015566" y="3371116"/>
            <a:ext cx="2621871" cy="2856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7" name="Straight Connector 36"/>
          <p:cNvCxnSpPr>
            <a:stCxn id="21" idx="0"/>
            <a:endCxn id="15" idx="2"/>
          </p:cNvCxnSpPr>
          <p:nvPr/>
        </p:nvCxnSpPr>
        <p:spPr bwMode="auto">
          <a:xfrm flipV="1">
            <a:off x="2284636" y="4056916"/>
            <a:ext cx="1344313" cy="8190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9" name="Straight Connector 38"/>
          <p:cNvCxnSpPr>
            <a:stCxn id="22" idx="0"/>
            <a:endCxn id="15" idx="2"/>
          </p:cNvCxnSpPr>
          <p:nvPr/>
        </p:nvCxnSpPr>
        <p:spPr bwMode="auto">
          <a:xfrm flipH="1" flipV="1">
            <a:off x="3628949" y="4056916"/>
            <a:ext cx="1094087" cy="8190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2" name="Straight Connector 41"/>
          <p:cNvCxnSpPr>
            <a:stCxn id="25" idx="0"/>
            <a:endCxn id="17" idx="2"/>
          </p:cNvCxnSpPr>
          <p:nvPr/>
        </p:nvCxnSpPr>
        <p:spPr bwMode="auto">
          <a:xfrm flipH="1" flipV="1">
            <a:off x="3580036" y="5809516"/>
            <a:ext cx="233897" cy="57138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4" name="Straight Connector 43"/>
          <p:cNvCxnSpPr>
            <a:stCxn id="24" idx="0"/>
            <a:endCxn id="17" idx="2"/>
          </p:cNvCxnSpPr>
          <p:nvPr/>
        </p:nvCxnSpPr>
        <p:spPr bwMode="auto">
          <a:xfrm flipV="1">
            <a:off x="2062847" y="5809516"/>
            <a:ext cx="1517189" cy="57138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6" name="Straight Connector 45"/>
          <p:cNvCxnSpPr>
            <a:stCxn id="17" idx="0"/>
            <a:endCxn id="15" idx="2"/>
          </p:cNvCxnSpPr>
          <p:nvPr/>
        </p:nvCxnSpPr>
        <p:spPr bwMode="auto">
          <a:xfrm flipV="1">
            <a:off x="3580036" y="4056916"/>
            <a:ext cx="48913" cy="13524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9" name="Straight Connector 58"/>
          <p:cNvCxnSpPr>
            <a:stCxn id="9" idx="0"/>
            <a:endCxn id="8" idx="2"/>
          </p:cNvCxnSpPr>
          <p:nvPr/>
        </p:nvCxnSpPr>
        <p:spPr bwMode="auto">
          <a:xfrm flipH="1" flipV="1">
            <a:off x="7851777" y="3504406"/>
            <a:ext cx="682017" cy="3618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2" name="Straight Connector 61"/>
          <p:cNvCxnSpPr>
            <a:stCxn id="10" idx="0"/>
            <a:endCxn id="9" idx="2"/>
          </p:cNvCxnSpPr>
          <p:nvPr/>
        </p:nvCxnSpPr>
        <p:spPr bwMode="auto">
          <a:xfrm flipV="1">
            <a:off x="7130366" y="4266406"/>
            <a:ext cx="1403428" cy="3618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5" name="Straight Connector 64"/>
          <p:cNvCxnSpPr>
            <a:stCxn id="11" idx="0"/>
            <a:endCxn id="9" idx="2"/>
          </p:cNvCxnSpPr>
          <p:nvPr/>
        </p:nvCxnSpPr>
        <p:spPr bwMode="auto">
          <a:xfrm flipH="1" flipV="1">
            <a:off x="8533794" y="4266406"/>
            <a:ext cx="79226" cy="3618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8" name="Straight Connector 67"/>
          <p:cNvCxnSpPr>
            <a:endCxn id="9" idx="2"/>
          </p:cNvCxnSpPr>
          <p:nvPr/>
        </p:nvCxnSpPr>
        <p:spPr bwMode="auto">
          <a:xfrm flipH="1" flipV="1">
            <a:off x="8533794" y="4266406"/>
            <a:ext cx="1473012" cy="3048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71" name="TextBox 70"/>
          <p:cNvSpPr txBox="1"/>
          <p:nvPr/>
        </p:nvSpPr>
        <p:spPr>
          <a:xfrm>
            <a:off x="4707660" y="6400006"/>
            <a:ext cx="1415973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invoices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612660" y="6400006"/>
            <a:ext cx="110814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offers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cxnSp>
        <p:nvCxnSpPr>
          <p:cNvPr id="73" name="Straight Connector 72"/>
          <p:cNvCxnSpPr>
            <a:stCxn id="72" idx="0"/>
            <a:endCxn id="18" idx="2"/>
          </p:cNvCxnSpPr>
          <p:nvPr/>
        </p:nvCxnSpPr>
        <p:spPr bwMode="auto">
          <a:xfrm flipH="1" flipV="1">
            <a:off x="5762549" y="5809516"/>
            <a:ext cx="1404184" cy="5904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4" name="Straight Connector 73"/>
          <p:cNvCxnSpPr>
            <a:stCxn id="71" idx="0"/>
            <a:endCxn id="18" idx="2"/>
          </p:cNvCxnSpPr>
          <p:nvPr/>
        </p:nvCxnSpPr>
        <p:spPr bwMode="auto">
          <a:xfrm flipV="1">
            <a:off x="5415647" y="5809516"/>
            <a:ext cx="346902" cy="5904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78" name="TextBox 77"/>
          <p:cNvSpPr txBox="1"/>
          <p:nvPr/>
        </p:nvSpPr>
        <p:spPr>
          <a:xfrm>
            <a:off x="2844006" y="2285206"/>
            <a:ext cx="1477538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1D238F"/>
                </a:solidFill>
                <a:latin typeface="Courier New"/>
                <a:cs typeface="Courier New"/>
              </a:rPr>
              <a:t>c</a:t>
            </a:r>
            <a:r>
              <a:rPr lang="en-US" sz="2400" b="1" dirty="0" smtClean="0">
                <a:solidFill>
                  <a:srgbClr val="1D238F"/>
                </a:solidFill>
                <a:latin typeface="Courier New"/>
                <a:cs typeface="Courier New"/>
              </a:rPr>
              <a:t>d work</a:t>
            </a:r>
            <a:endParaRPr lang="en-US" sz="2400" b="1" dirty="0">
              <a:solidFill>
                <a:srgbClr val="1D238F"/>
              </a:solidFill>
              <a:latin typeface="Courier New"/>
              <a:cs typeface="Courier New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3957268" y="2966541"/>
            <a:ext cx="2401018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1D238F"/>
                </a:solidFill>
                <a:latin typeface="Courier New"/>
                <a:cs typeface="Courier New"/>
              </a:rPr>
              <a:t>c</a:t>
            </a:r>
            <a:r>
              <a:rPr lang="en-US" sz="2400" b="1" dirty="0" smtClean="0">
                <a:solidFill>
                  <a:srgbClr val="1D238F"/>
                </a:solidFill>
                <a:latin typeface="Courier New"/>
                <a:cs typeface="Courier New"/>
              </a:rPr>
              <a:t>d customers</a:t>
            </a:r>
            <a:endParaRPr lang="en-US" sz="2400" b="1" dirty="0">
              <a:solidFill>
                <a:srgbClr val="1D238F"/>
              </a:solidFill>
              <a:latin typeface="Courier New"/>
              <a:cs typeface="Courier New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0" y="4190206"/>
            <a:ext cx="2401018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1D238F"/>
                </a:solidFill>
                <a:latin typeface="Courier New"/>
                <a:cs typeface="Courier New"/>
              </a:rPr>
              <a:t>c</a:t>
            </a:r>
            <a:r>
              <a:rPr lang="en-US" sz="2400" b="1" dirty="0" smtClean="0">
                <a:solidFill>
                  <a:srgbClr val="1D238F"/>
                </a:solidFill>
                <a:latin typeface="Courier New"/>
                <a:cs typeface="Courier New"/>
              </a:rPr>
              <a:t>d customer4</a:t>
            </a:r>
            <a:endParaRPr lang="en-US" sz="2400" b="1" dirty="0">
              <a:solidFill>
                <a:srgbClr val="1D238F"/>
              </a:solidFill>
              <a:latin typeface="Courier New"/>
              <a:cs typeface="Courier New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548606" y="7009606"/>
            <a:ext cx="1846930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1D238F"/>
                </a:solidFill>
                <a:latin typeface="Courier New"/>
                <a:cs typeface="Courier New"/>
              </a:rPr>
              <a:t>c</a:t>
            </a:r>
            <a:r>
              <a:rPr lang="en-US" sz="2400" b="1" dirty="0" smtClean="0">
                <a:solidFill>
                  <a:srgbClr val="1D238F"/>
                </a:solidFill>
                <a:latin typeface="Courier New"/>
                <a:cs typeface="Courier New"/>
              </a:rPr>
              <a:t>d offers</a:t>
            </a:r>
            <a:endParaRPr lang="en-US" sz="2400" b="1" dirty="0">
              <a:solidFill>
                <a:srgbClr val="1D238F"/>
              </a:solidFill>
              <a:latin typeface="Courier New"/>
              <a:cs typeface="Courier New"/>
            </a:endParaRPr>
          </a:p>
        </p:txBody>
      </p:sp>
      <p:cxnSp>
        <p:nvCxnSpPr>
          <p:cNvPr id="84" name="Straight Connector 83"/>
          <p:cNvCxnSpPr/>
          <p:nvPr/>
        </p:nvCxnSpPr>
        <p:spPr bwMode="auto">
          <a:xfrm flipH="1">
            <a:off x="3987006" y="3352006"/>
            <a:ext cx="381000" cy="30480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7" name="Straight Connector 86"/>
          <p:cNvCxnSpPr/>
          <p:nvPr/>
        </p:nvCxnSpPr>
        <p:spPr bwMode="auto">
          <a:xfrm>
            <a:off x="1853406" y="4647406"/>
            <a:ext cx="1295400" cy="83820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9" name="Straight Connector 88"/>
          <p:cNvCxnSpPr/>
          <p:nvPr/>
        </p:nvCxnSpPr>
        <p:spPr bwMode="auto">
          <a:xfrm flipV="1">
            <a:off x="2767806" y="6781006"/>
            <a:ext cx="838200" cy="22860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94" name="Straight Connector 93"/>
          <p:cNvCxnSpPr/>
          <p:nvPr/>
        </p:nvCxnSpPr>
        <p:spPr bwMode="auto">
          <a:xfrm flipH="1">
            <a:off x="5053806" y="1980406"/>
            <a:ext cx="381000" cy="30480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95" name="Text Box 2"/>
          <p:cNvSpPr txBox="1">
            <a:spLocks noChangeArrowheads="1"/>
          </p:cNvSpPr>
          <p:nvPr/>
        </p:nvSpPr>
        <p:spPr bwMode="auto">
          <a:xfrm>
            <a:off x="5130006" y="1447006"/>
            <a:ext cx="25146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0" indent="0">
              <a:spcAft>
                <a:spcPts val="700"/>
              </a:spcAft>
            </a:pPr>
            <a:r>
              <a:rPr lang="en-US" sz="2800" dirty="0" smtClean="0">
                <a:solidFill>
                  <a:schemeClr val="tx1"/>
                </a:solidFill>
                <a:latin typeface="Arial Narrow"/>
                <a:cs typeface="Arial Narrow"/>
              </a:rPr>
              <a:t>We</a:t>
            </a:r>
            <a:r>
              <a:rPr lang="en-US" sz="2800" dirty="0" smtClean="0">
                <a:solidFill>
                  <a:schemeClr val="tx1"/>
                </a:solidFill>
                <a:latin typeface="Arial Narrow"/>
                <a:cs typeface="Arial Narrow"/>
              </a:rPr>
              <a:t> start out here</a:t>
            </a: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0" indent="0">
              <a:spcAft>
                <a:spcPts val="700"/>
              </a:spcAft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7206" y="4089400"/>
            <a:ext cx="7387031" cy="21582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2060" y="7390606"/>
            <a:ext cx="7434146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34022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Navigating: . </a:t>
            </a: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a</a:t>
            </a: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nd .. </a:t>
            </a:r>
            <a:endParaRPr lang="en-US" sz="4200" dirty="0" smtClean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14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20406" y="2132806"/>
            <a:ext cx="492493" cy="400110"/>
          </a:xfrm>
          <a:prstGeom prst="rect">
            <a:avLst/>
          </a:prstGeom>
          <a:noFill/>
          <a:ln w="28575" cmpd="sng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./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15406" y="2971006"/>
            <a:ext cx="800319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work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20747" y="3104296"/>
            <a:ext cx="1262059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private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25807" y="3866296"/>
            <a:ext cx="1415973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pictures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30206" y="4628296"/>
            <a:ext cx="800319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2014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12860" y="4628296"/>
            <a:ext cx="800319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2015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584460" y="4628296"/>
            <a:ext cx="800319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2016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06407" y="3656806"/>
            <a:ext cx="1262059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letters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0406" y="36568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contracts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44006" y="36568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customers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8006" y="54094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customer3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95093" y="5409406"/>
            <a:ext cx="1569886" cy="400110"/>
          </a:xfrm>
          <a:prstGeom prst="rect">
            <a:avLst/>
          </a:prstGeom>
          <a:solidFill>
            <a:srgbClr val="CCFFCC"/>
          </a:solidFill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customer4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77606" y="54094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customer5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99693" y="48760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customer1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38093" y="48760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customer2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354860" y="6380896"/>
            <a:ext cx="1415973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invoices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259860" y="6380896"/>
            <a:ext cx="1108146" cy="400110"/>
          </a:xfrm>
          <a:prstGeom prst="rect">
            <a:avLst/>
          </a:prstGeom>
          <a:solidFill>
            <a:srgbClr val="AFFFCD"/>
          </a:solidFill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offers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cxnSp>
        <p:nvCxnSpPr>
          <p:cNvPr id="20" name="Straight Connector 19"/>
          <p:cNvCxnSpPr>
            <a:stCxn id="4" idx="2"/>
            <a:endCxn id="7" idx="0"/>
          </p:cNvCxnSpPr>
          <p:nvPr/>
        </p:nvCxnSpPr>
        <p:spPr bwMode="auto">
          <a:xfrm flipH="1">
            <a:off x="3015566" y="2532916"/>
            <a:ext cx="1751087" cy="4380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>
            <a:stCxn id="4" idx="2"/>
            <a:endCxn id="8" idx="0"/>
          </p:cNvCxnSpPr>
          <p:nvPr/>
        </p:nvCxnSpPr>
        <p:spPr bwMode="auto">
          <a:xfrm>
            <a:off x="4766653" y="2532916"/>
            <a:ext cx="3085124" cy="57138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1" name="Straight Connector 30"/>
          <p:cNvCxnSpPr>
            <a:endCxn id="14" idx="0"/>
          </p:cNvCxnSpPr>
          <p:nvPr/>
        </p:nvCxnSpPr>
        <p:spPr bwMode="auto">
          <a:xfrm flipH="1">
            <a:off x="1495349" y="3352006"/>
            <a:ext cx="1653459" cy="3048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3" name="Straight Connector 32"/>
          <p:cNvCxnSpPr>
            <a:stCxn id="15" idx="0"/>
          </p:cNvCxnSpPr>
          <p:nvPr/>
        </p:nvCxnSpPr>
        <p:spPr bwMode="auto">
          <a:xfrm flipH="1" flipV="1">
            <a:off x="3148808" y="3352006"/>
            <a:ext cx="480141" cy="3048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5" name="Straight Connector 34"/>
          <p:cNvCxnSpPr>
            <a:stCxn id="13" idx="0"/>
            <a:endCxn id="7" idx="2"/>
          </p:cNvCxnSpPr>
          <p:nvPr/>
        </p:nvCxnSpPr>
        <p:spPr bwMode="auto">
          <a:xfrm flipH="1" flipV="1">
            <a:off x="3015566" y="3371116"/>
            <a:ext cx="2621871" cy="2856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7" name="Straight Connector 36"/>
          <p:cNvCxnSpPr>
            <a:stCxn id="21" idx="0"/>
            <a:endCxn id="15" idx="2"/>
          </p:cNvCxnSpPr>
          <p:nvPr/>
        </p:nvCxnSpPr>
        <p:spPr bwMode="auto">
          <a:xfrm flipV="1">
            <a:off x="2284636" y="4056916"/>
            <a:ext cx="1344313" cy="8190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9" name="Straight Connector 38"/>
          <p:cNvCxnSpPr>
            <a:stCxn id="22" idx="0"/>
            <a:endCxn id="15" idx="2"/>
          </p:cNvCxnSpPr>
          <p:nvPr/>
        </p:nvCxnSpPr>
        <p:spPr bwMode="auto">
          <a:xfrm flipH="1" flipV="1">
            <a:off x="3628949" y="4056916"/>
            <a:ext cx="1094087" cy="8190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2" name="Straight Connector 41"/>
          <p:cNvCxnSpPr>
            <a:stCxn id="25" idx="0"/>
            <a:endCxn id="17" idx="2"/>
          </p:cNvCxnSpPr>
          <p:nvPr/>
        </p:nvCxnSpPr>
        <p:spPr bwMode="auto">
          <a:xfrm flipH="1" flipV="1">
            <a:off x="3580036" y="5809516"/>
            <a:ext cx="233897" cy="57138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4" name="Straight Connector 43"/>
          <p:cNvCxnSpPr>
            <a:stCxn id="24" idx="0"/>
            <a:endCxn id="17" idx="2"/>
          </p:cNvCxnSpPr>
          <p:nvPr/>
        </p:nvCxnSpPr>
        <p:spPr bwMode="auto">
          <a:xfrm flipV="1">
            <a:off x="2062847" y="5809516"/>
            <a:ext cx="1517189" cy="57138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6" name="Straight Connector 45"/>
          <p:cNvCxnSpPr>
            <a:stCxn id="17" idx="0"/>
            <a:endCxn id="15" idx="2"/>
          </p:cNvCxnSpPr>
          <p:nvPr/>
        </p:nvCxnSpPr>
        <p:spPr bwMode="auto">
          <a:xfrm flipV="1">
            <a:off x="3580036" y="4056916"/>
            <a:ext cx="48913" cy="13524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9" name="Straight Connector 58"/>
          <p:cNvCxnSpPr>
            <a:stCxn id="9" idx="0"/>
            <a:endCxn id="8" idx="2"/>
          </p:cNvCxnSpPr>
          <p:nvPr/>
        </p:nvCxnSpPr>
        <p:spPr bwMode="auto">
          <a:xfrm flipH="1" flipV="1">
            <a:off x="7851777" y="3504406"/>
            <a:ext cx="682017" cy="3618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2" name="Straight Connector 61"/>
          <p:cNvCxnSpPr>
            <a:stCxn id="10" idx="0"/>
            <a:endCxn id="9" idx="2"/>
          </p:cNvCxnSpPr>
          <p:nvPr/>
        </p:nvCxnSpPr>
        <p:spPr bwMode="auto">
          <a:xfrm flipV="1">
            <a:off x="7130366" y="4266406"/>
            <a:ext cx="1403428" cy="3618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5" name="Straight Connector 64"/>
          <p:cNvCxnSpPr>
            <a:stCxn id="11" idx="0"/>
            <a:endCxn id="9" idx="2"/>
          </p:cNvCxnSpPr>
          <p:nvPr/>
        </p:nvCxnSpPr>
        <p:spPr bwMode="auto">
          <a:xfrm flipH="1" flipV="1">
            <a:off x="8533794" y="4266406"/>
            <a:ext cx="79226" cy="3618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8" name="Straight Connector 67"/>
          <p:cNvCxnSpPr>
            <a:endCxn id="9" idx="2"/>
          </p:cNvCxnSpPr>
          <p:nvPr/>
        </p:nvCxnSpPr>
        <p:spPr bwMode="auto">
          <a:xfrm flipH="1" flipV="1">
            <a:off x="8533794" y="4266406"/>
            <a:ext cx="1473012" cy="3048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71" name="TextBox 70"/>
          <p:cNvSpPr txBox="1"/>
          <p:nvPr/>
        </p:nvSpPr>
        <p:spPr>
          <a:xfrm>
            <a:off x="4707660" y="6400006"/>
            <a:ext cx="1415973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invoices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612660" y="6400006"/>
            <a:ext cx="110814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offers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cxnSp>
        <p:nvCxnSpPr>
          <p:cNvPr id="73" name="Straight Connector 72"/>
          <p:cNvCxnSpPr>
            <a:stCxn id="72" idx="0"/>
            <a:endCxn id="18" idx="2"/>
          </p:cNvCxnSpPr>
          <p:nvPr/>
        </p:nvCxnSpPr>
        <p:spPr bwMode="auto">
          <a:xfrm flipH="1" flipV="1">
            <a:off x="5762549" y="5809516"/>
            <a:ext cx="1404184" cy="5904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4" name="Straight Connector 73"/>
          <p:cNvCxnSpPr>
            <a:stCxn id="71" idx="0"/>
            <a:endCxn id="18" idx="2"/>
          </p:cNvCxnSpPr>
          <p:nvPr/>
        </p:nvCxnSpPr>
        <p:spPr bwMode="auto">
          <a:xfrm flipV="1">
            <a:off x="5415647" y="5809516"/>
            <a:ext cx="346902" cy="5904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0" name="Text Box 2"/>
          <p:cNvSpPr txBox="1">
            <a:spLocks noChangeArrowheads="1"/>
          </p:cNvSpPr>
          <p:nvPr/>
        </p:nvSpPr>
        <p:spPr bwMode="auto">
          <a:xfrm>
            <a:off x="7644606" y="608806"/>
            <a:ext cx="3785394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0" indent="0">
              <a:spcAft>
                <a:spcPts val="700"/>
              </a:spcAft>
            </a:pPr>
            <a:r>
              <a:rPr lang="en-US" sz="2800" dirty="0" smtClean="0">
                <a:solidFill>
                  <a:schemeClr val="tx1"/>
                </a:solidFill>
                <a:latin typeface="Arial Narrow"/>
                <a:cs typeface="Arial Narrow"/>
              </a:rPr>
              <a:t>“.” is a shorthand for “here”</a:t>
            </a:r>
          </a:p>
          <a:p>
            <a:pPr marL="0" indent="0">
              <a:spcAft>
                <a:spcPts val="700"/>
              </a:spcAft>
            </a:pPr>
            <a:r>
              <a:rPr lang="en-US" sz="2800" dirty="0" smtClean="0">
                <a:solidFill>
                  <a:schemeClr val="tx1"/>
                </a:solidFill>
                <a:latin typeface="Arial Narrow"/>
                <a:cs typeface="Arial Narrow"/>
              </a:rPr>
              <a:t>“..” is “one level up”</a:t>
            </a: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0" indent="0">
              <a:spcAft>
                <a:spcPts val="700"/>
              </a:spcAft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</p:txBody>
      </p:sp>
      <p:sp>
        <p:nvSpPr>
          <p:cNvPr id="41" name="Text Box 2"/>
          <p:cNvSpPr txBox="1">
            <a:spLocks noChangeArrowheads="1"/>
          </p:cNvSpPr>
          <p:nvPr/>
        </p:nvSpPr>
        <p:spPr bwMode="auto">
          <a:xfrm>
            <a:off x="887412" y="7238206"/>
            <a:ext cx="5918994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0" indent="0">
              <a:spcAft>
                <a:spcPts val="700"/>
              </a:spcAft>
            </a:pPr>
            <a:r>
              <a:rPr lang="en-US" sz="2800" dirty="0" smtClean="0">
                <a:solidFill>
                  <a:schemeClr val="tx1"/>
                </a:solidFill>
                <a:latin typeface="Arial Narrow"/>
                <a:cs typeface="Arial Narrow"/>
              </a:rPr>
              <a:t>You are here… </a:t>
            </a: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a</a:t>
            </a:r>
            <a:r>
              <a:rPr lang="en-US" sz="2800" dirty="0" smtClean="0">
                <a:solidFill>
                  <a:schemeClr val="tx1"/>
                </a:solidFill>
                <a:latin typeface="Arial Narrow"/>
                <a:cs typeface="Arial Narrow"/>
              </a:rPr>
              <a:t>nd want to go here:</a:t>
            </a: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0" indent="0">
              <a:spcAft>
                <a:spcPts val="700"/>
              </a:spcAft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</p:txBody>
      </p:sp>
      <p:cxnSp>
        <p:nvCxnSpPr>
          <p:cNvPr id="43" name="Straight Connector 42"/>
          <p:cNvCxnSpPr/>
          <p:nvPr/>
        </p:nvCxnSpPr>
        <p:spPr bwMode="auto">
          <a:xfrm flipV="1">
            <a:off x="2463006" y="6876316"/>
            <a:ext cx="1066800" cy="53340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5" name="Straight Connector 44"/>
          <p:cNvCxnSpPr/>
          <p:nvPr/>
        </p:nvCxnSpPr>
        <p:spPr bwMode="auto">
          <a:xfrm flipH="1" flipV="1">
            <a:off x="3910806" y="5885716"/>
            <a:ext cx="1321370" cy="144780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7" name="TextBox 46"/>
          <p:cNvSpPr txBox="1"/>
          <p:nvPr/>
        </p:nvSpPr>
        <p:spPr>
          <a:xfrm>
            <a:off x="5815806" y="7309941"/>
            <a:ext cx="1108146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1D238F"/>
                </a:solidFill>
                <a:latin typeface="Courier New"/>
                <a:cs typeface="Courier New"/>
              </a:rPr>
              <a:t>c</a:t>
            </a:r>
            <a:r>
              <a:rPr lang="en-US" sz="2400" b="1" dirty="0" smtClean="0">
                <a:solidFill>
                  <a:srgbClr val="1D238F"/>
                </a:solidFill>
                <a:latin typeface="Courier New"/>
                <a:cs typeface="Courier New"/>
              </a:rPr>
              <a:t>d ..</a:t>
            </a:r>
            <a:endParaRPr lang="en-US" sz="2400" b="1" dirty="0">
              <a:solidFill>
                <a:srgbClr val="1D238F"/>
              </a:solidFill>
              <a:latin typeface="Courier New"/>
              <a:cs typeface="Courier New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8358" y="3123406"/>
            <a:ext cx="8304048" cy="2031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07919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Navigating: combining “up” and “down” </a:t>
            </a:r>
            <a:endParaRPr lang="en-US" sz="4200" dirty="0" smtClean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15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20406" y="2132806"/>
            <a:ext cx="492493" cy="400110"/>
          </a:xfrm>
          <a:prstGeom prst="rect">
            <a:avLst/>
          </a:prstGeom>
          <a:noFill/>
          <a:ln w="28575" cmpd="sng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./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15406" y="2971006"/>
            <a:ext cx="800319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work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20747" y="3104296"/>
            <a:ext cx="1262059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private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25807" y="3866296"/>
            <a:ext cx="1415973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pictures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30206" y="4628296"/>
            <a:ext cx="800319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2014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12860" y="4628296"/>
            <a:ext cx="800319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2015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584460" y="4628296"/>
            <a:ext cx="800319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2016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06407" y="3656806"/>
            <a:ext cx="1262059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letters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0406" y="36568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contracts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44006" y="36568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customers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8006" y="54094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customer3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95093" y="54094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customer4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77606" y="54094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customer5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99693" y="48760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customer1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712520" y="48760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customer2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354860" y="6380896"/>
            <a:ext cx="1415973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invoices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259860" y="6380896"/>
            <a:ext cx="1108146" cy="400110"/>
          </a:xfrm>
          <a:prstGeom prst="rect">
            <a:avLst/>
          </a:prstGeom>
          <a:solidFill>
            <a:srgbClr val="AFFFCD"/>
          </a:solidFill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offers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cxnSp>
        <p:nvCxnSpPr>
          <p:cNvPr id="20" name="Straight Connector 19"/>
          <p:cNvCxnSpPr>
            <a:stCxn id="4" idx="2"/>
            <a:endCxn id="7" idx="0"/>
          </p:cNvCxnSpPr>
          <p:nvPr/>
        </p:nvCxnSpPr>
        <p:spPr bwMode="auto">
          <a:xfrm flipH="1">
            <a:off x="3015566" y="2532916"/>
            <a:ext cx="1751087" cy="4380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>
            <a:stCxn id="4" idx="2"/>
            <a:endCxn id="8" idx="0"/>
          </p:cNvCxnSpPr>
          <p:nvPr/>
        </p:nvCxnSpPr>
        <p:spPr bwMode="auto">
          <a:xfrm>
            <a:off x="4766653" y="2532916"/>
            <a:ext cx="3085124" cy="57138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1" name="Straight Connector 30"/>
          <p:cNvCxnSpPr>
            <a:endCxn id="14" idx="0"/>
          </p:cNvCxnSpPr>
          <p:nvPr/>
        </p:nvCxnSpPr>
        <p:spPr bwMode="auto">
          <a:xfrm flipH="1">
            <a:off x="1495349" y="3352006"/>
            <a:ext cx="1653459" cy="3048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3" name="Straight Connector 32"/>
          <p:cNvCxnSpPr>
            <a:stCxn id="15" idx="0"/>
          </p:cNvCxnSpPr>
          <p:nvPr/>
        </p:nvCxnSpPr>
        <p:spPr bwMode="auto">
          <a:xfrm flipH="1" flipV="1">
            <a:off x="3148808" y="3352006"/>
            <a:ext cx="480141" cy="3048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5" name="Straight Connector 34"/>
          <p:cNvCxnSpPr>
            <a:stCxn id="13" idx="0"/>
            <a:endCxn id="7" idx="2"/>
          </p:cNvCxnSpPr>
          <p:nvPr/>
        </p:nvCxnSpPr>
        <p:spPr bwMode="auto">
          <a:xfrm flipH="1" flipV="1">
            <a:off x="3015566" y="3371116"/>
            <a:ext cx="2621871" cy="2856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7" name="Straight Connector 36"/>
          <p:cNvCxnSpPr>
            <a:stCxn id="21" idx="0"/>
            <a:endCxn id="15" idx="2"/>
          </p:cNvCxnSpPr>
          <p:nvPr/>
        </p:nvCxnSpPr>
        <p:spPr bwMode="auto">
          <a:xfrm flipV="1">
            <a:off x="2284636" y="4056916"/>
            <a:ext cx="1344313" cy="8190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9" name="Straight Connector 38"/>
          <p:cNvCxnSpPr>
            <a:stCxn id="22" idx="0"/>
            <a:endCxn id="15" idx="2"/>
          </p:cNvCxnSpPr>
          <p:nvPr/>
        </p:nvCxnSpPr>
        <p:spPr bwMode="auto">
          <a:xfrm flipH="1" flipV="1">
            <a:off x="3628949" y="4056916"/>
            <a:ext cx="868514" cy="8190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2" name="Straight Connector 41"/>
          <p:cNvCxnSpPr>
            <a:stCxn id="25" idx="0"/>
            <a:endCxn id="17" idx="2"/>
          </p:cNvCxnSpPr>
          <p:nvPr/>
        </p:nvCxnSpPr>
        <p:spPr bwMode="auto">
          <a:xfrm flipH="1" flipV="1">
            <a:off x="3580036" y="5809516"/>
            <a:ext cx="233897" cy="57138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4" name="Straight Connector 43"/>
          <p:cNvCxnSpPr>
            <a:stCxn id="24" idx="0"/>
            <a:endCxn id="17" idx="2"/>
          </p:cNvCxnSpPr>
          <p:nvPr/>
        </p:nvCxnSpPr>
        <p:spPr bwMode="auto">
          <a:xfrm flipV="1">
            <a:off x="2062847" y="5809516"/>
            <a:ext cx="1517189" cy="57138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6" name="Straight Connector 45"/>
          <p:cNvCxnSpPr>
            <a:stCxn id="17" idx="0"/>
            <a:endCxn id="15" idx="2"/>
          </p:cNvCxnSpPr>
          <p:nvPr/>
        </p:nvCxnSpPr>
        <p:spPr bwMode="auto">
          <a:xfrm flipV="1">
            <a:off x="3580036" y="4056916"/>
            <a:ext cx="48913" cy="135249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9" name="Straight Connector 58"/>
          <p:cNvCxnSpPr>
            <a:stCxn id="9" idx="0"/>
            <a:endCxn id="8" idx="2"/>
          </p:cNvCxnSpPr>
          <p:nvPr/>
        </p:nvCxnSpPr>
        <p:spPr bwMode="auto">
          <a:xfrm flipH="1" flipV="1">
            <a:off x="7851777" y="3504406"/>
            <a:ext cx="682017" cy="3618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2" name="Straight Connector 61"/>
          <p:cNvCxnSpPr>
            <a:stCxn id="10" idx="0"/>
            <a:endCxn id="9" idx="2"/>
          </p:cNvCxnSpPr>
          <p:nvPr/>
        </p:nvCxnSpPr>
        <p:spPr bwMode="auto">
          <a:xfrm flipV="1">
            <a:off x="7130366" y="4266406"/>
            <a:ext cx="1403428" cy="3618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5" name="Straight Connector 64"/>
          <p:cNvCxnSpPr>
            <a:stCxn id="11" idx="0"/>
            <a:endCxn id="9" idx="2"/>
          </p:cNvCxnSpPr>
          <p:nvPr/>
        </p:nvCxnSpPr>
        <p:spPr bwMode="auto">
          <a:xfrm flipH="1" flipV="1">
            <a:off x="8533794" y="4266406"/>
            <a:ext cx="79226" cy="3618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8" name="Straight Connector 67"/>
          <p:cNvCxnSpPr>
            <a:endCxn id="9" idx="2"/>
          </p:cNvCxnSpPr>
          <p:nvPr/>
        </p:nvCxnSpPr>
        <p:spPr bwMode="auto">
          <a:xfrm flipH="1" flipV="1">
            <a:off x="8533794" y="4266406"/>
            <a:ext cx="1473012" cy="3048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71" name="TextBox 70"/>
          <p:cNvSpPr txBox="1"/>
          <p:nvPr/>
        </p:nvSpPr>
        <p:spPr>
          <a:xfrm>
            <a:off x="4707660" y="6400006"/>
            <a:ext cx="1415973" cy="400110"/>
          </a:xfrm>
          <a:prstGeom prst="rect">
            <a:avLst/>
          </a:prstGeom>
          <a:solidFill>
            <a:srgbClr val="CCFFCC"/>
          </a:solidFill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invoices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612660" y="6400006"/>
            <a:ext cx="110814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offers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cxnSp>
        <p:nvCxnSpPr>
          <p:cNvPr id="73" name="Straight Connector 72"/>
          <p:cNvCxnSpPr>
            <a:stCxn id="72" idx="0"/>
            <a:endCxn id="18" idx="2"/>
          </p:cNvCxnSpPr>
          <p:nvPr/>
        </p:nvCxnSpPr>
        <p:spPr bwMode="auto">
          <a:xfrm flipH="1" flipV="1">
            <a:off x="5762549" y="5809516"/>
            <a:ext cx="1404184" cy="5904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4" name="Straight Connector 73"/>
          <p:cNvCxnSpPr>
            <a:stCxn id="71" idx="0"/>
            <a:endCxn id="18" idx="2"/>
          </p:cNvCxnSpPr>
          <p:nvPr/>
        </p:nvCxnSpPr>
        <p:spPr bwMode="auto">
          <a:xfrm flipV="1">
            <a:off x="5415647" y="5809516"/>
            <a:ext cx="346902" cy="59049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1" name="Text Box 2"/>
          <p:cNvSpPr txBox="1">
            <a:spLocks noChangeArrowheads="1"/>
          </p:cNvSpPr>
          <p:nvPr/>
        </p:nvSpPr>
        <p:spPr bwMode="auto">
          <a:xfrm>
            <a:off x="887412" y="7238206"/>
            <a:ext cx="5918994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0" indent="0">
              <a:spcAft>
                <a:spcPts val="700"/>
              </a:spcAft>
            </a:pPr>
            <a:r>
              <a:rPr lang="en-US" sz="2800" dirty="0" smtClean="0">
                <a:solidFill>
                  <a:schemeClr val="tx1"/>
                </a:solidFill>
                <a:latin typeface="Arial Narrow"/>
                <a:cs typeface="Arial Narrow"/>
              </a:rPr>
              <a:t>You are here… </a:t>
            </a: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a</a:t>
            </a:r>
            <a:r>
              <a:rPr lang="en-US" sz="2800" dirty="0" smtClean="0">
                <a:solidFill>
                  <a:schemeClr val="tx1"/>
                </a:solidFill>
                <a:latin typeface="Arial Narrow"/>
                <a:cs typeface="Arial Narrow"/>
              </a:rPr>
              <a:t>nd want to go here:</a:t>
            </a: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0" indent="0">
              <a:spcAft>
                <a:spcPts val="700"/>
              </a:spcAft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</p:txBody>
      </p:sp>
      <p:cxnSp>
        <p:nvCxnSpPr>
          <p:cNvPr id="43" name="Straight Connector 42"/>
          <p:cNvCxnSpPr/>
          <p:nvPr/>
        </p:nvCxnSpPr>
        <p:spPr bwMode="auto">
          <a:xfrm flipV="1">
            <a:off x="2463006" y="6876316"/>
            <a:ext cx="1066800" cy="53340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5" name="Straight Connector 44"/>
          <p:cNvCxnSpPr>
            <a:endCxn id="71" idx="2"/>
          </p:cNvCxnSpPr>
          <p:nvPr/>
        </p:nvCxnSpPr>
        <p:spPr bwMode="auto">
          <a:xfrm flipV="1">
            <a:off x="5232176" y="6800116"/>
            <a:ext cx="183471" cy="53340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8" name="Straight Connector 47"/>
          <p:cNvCxnSpPr>
            <a:stCxn id="18" idx="0"/>
            <a:endCxn id="15" idx="2"/>
          </p:cNvCxnSpPr>
          <p:nvPr/>
        </p:nvCxnSpPr>
        <p:spPr bwMode="auto">
          <a:xfrm flipH="1" flipV="1">
            <a:off x="3628949" y="4056916"/>
            <a:ext cx="2133600" cy="135249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7206" y="7847806"/>
            <a:ext cx="10578860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48908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Navigating: combining “up” and </a:t>
            </a:r>
            <a:r>
              <a:rPr lang="en-US" sz="4200" smtClean="0">
                <a:solidFill>
                  <a:srgbClr val="000000"/>
                </a:solidFill>
                <a:latin typeface="Arial Narrow" charset="0"/>
              </a:rPr>
              <a:t>“down” </a:t>
            </a:r>
            <a:endParaRPr lang="en-US" sz="4200" dirty="0" smtClean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16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20406" y="2132806"/>
            <a:ext cx="492493" cy="400110"/>
          </a:xfrm>
          <a:prstGeom prst="rect">
            <a:avLst/>
          </a:prstGeom>
          <a:noFill/>
          <a:ln w="28575" cmpd="sng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./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15406" y="2971006"/>
            <a:ext cx="800319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work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20747" y="3104296"/>
            <a:ext cx="1262059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private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25807" y="3866296"/>
            <a:ext cx="1415973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pictures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30206" y="4628296"/>
            <a:ext cx="800319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2014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12860" y="4628296"/>
            <a:ext cx="800319" cy="400110"/>
          </a:xfrm>
          <a:prstGeom prst="rect">
            <a:avLst/>
          </a:prstGeom>
          <a:solidFill>
            <a:srgbClr val="AFFFCD"/>
          </a:solidFill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2015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584460" y="4628296"/>
            <a:ext cx="800319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2016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06407" y="3656806"/>
            <a:ext cx="1262059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letters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0406" y="36568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contracts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44006" y="36568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customers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8006" y="54094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customer3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95093" y="54094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customer4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77606" y="54094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customer5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99693" y="48760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customer1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712520" y="48760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customer2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354860" y="6380896"/>
            <a:ext cx="1415973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invoices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259860" y="6380896"/>
            <a:ext cx="110814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offers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cxnSp>
        <p:nvCxnSpPr>
          <p:cNvPr id="20" name="Straight Connector 19"/>
          <p:cNvCxnSpPr>
            <a:stCxn id="4" idx="2"/>
            <a:endCxn id="7" idx="0"/>
          </p:cNvCxnSpPr>
          <p:nvPr/>
        </p:nvCxnSpPr>
        <p:spPr bwMode="auto">
          <a:xfrm flipH="1">
            <a:off x="3015566" y="2532916"/>
            <a:ext cx="1751087" cy="43809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>
            <a:stCxn id="4" idx="2"/>
            <a:endCxn id="8" idx="0"/>
          </p:cNvCxnSpPr>
          <p:nvPr/>
        </p:nvCxnSpPr>
        <p:spPr bwMode="auto">
          <a:xfrm>
            <a:off x="4766653" y="2532916"/>
            <a:ext cx="3085124" cy="57138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1" name="Straight Connector 30"/>
          <p:cNvCxnSpPr>
            <a:endCxn id="14" idx="0"/>
          </p:cNvCxnSpPr>
          <p:nvPr/>
        </p:nvCxnSpPr>
        <p:spPr bwMode="auto">
          <a:xfrm flipH="1">
            <a:off x="1495349" y="3352006"/>
            <a:ext cx="1653459" cy="3048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3" name="Straight Connector 32"/>
          <p:cNvCxnSpPr>
            <a:stCxn id="15" idx="0"/>
          </p:cNvCxnSpPr>
          <p:nvPr/>
        </p:nvCxnSpPr>
        <p:spPr bwMode="auto">
          <a:xfrm flipH="1" flipV="1">
            <a:off x="3148808" y="3352006"/>
            <a:ext cx="480141" cy="30480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5" name="Straight Connector 34"/>
          <p:cNvCxnSpPr>
            <a:stCxn id="13" idx="0"/>
            <a:endCxn id="7" idx="2"/>
          </p:cNvCxnSpPr>
          <p:nvPr/>
        </p:nvCxnSpPr>
        <p:spPr bwMode="auto">
          <a:xfrm flipH="1" flipV="1">
            <a:off x="3015566" y="3371116"/>
            <a:ext cx="2621871" cy="2856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7" name="Straight Connector 36"/>
          <p:cNvCxnSpPr>
            <a:stCxn id="21" idx="0"/>
            <a:endCxn id="15" idx="2"/>
          </p:cNvCxnSpPr>
          <p:nvPr/>
        </p:nvCxnSpPr>
        <p:spPr bwMode="auto">
          <a:xfrm flipV="1">
            <a:off x="2284636" y="4056916"/>
            <a:ext cx="1344313" cy="8190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9" name="Straight Connector 38"/>
          <p:cNvCxnSpPr>
            <a:stCxn id="22" idx="0"/>
            <a:endCxn id="15" idx="2"/>
          </p:cNvCxnSpPr>
          <p:nvPr/>
        </p:nvCxnSpPr>
        <p:spPr bwMode="auto">
          <a:xfrm flipH="1" flipV="1">
            <a:off x="3628949" y="4056916"/>
            <a:ext cx="868514" cy="8190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2" name="Straight Connector 41"/>
          <p:cNvCxnSpPr>
            <a:stCxn id="25" idx="0"/>
            <a:endCxn id="17" idx="2"/>
          </p:cNvCxnSpPr>
          <p:nvPr/>
        </p:nvCxnSpPr>
        <p:spPr bwMode="auto">
          <a:xfrm flipH="1" flipV="1">
            <a:off x="3580036" y="5809516"/>
            <a:ext cx="233897" cy="57138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4" name="Straight Connector 43"/>
          <p:cNvCxnSpPr>
            <a:stCxn id="24" idx="0"/>
            <a:endCxn id="17" idx="2"/>
          </p:cNvCxnSpPr>
          <p:nvPr/>
        </p:nvCxnSpPr>
        <p:spPr bwMode="auto">
          <a:xfrm flipV="1">
            <a:off x="2062847" y="5809516"/>
            <a:ext cx="1517189" cy="57138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6" name="Straight Connector 45"/>
          <p:cNvCxnSpPr>
            <a:stCxn id="17" idx="0"/>
            <a:endCxn id="15" idx="2"/>
          </p:cNvCxnSpPr>
          <p:nvPr/>
        </p:nvCxnSpPr>
        <p:spPr bwMode="auto">
          <a:xfrm flipV="1">
            <a:off x="3580036" y="4056916"/>
            <a:ext cx="48913" cy="135249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9" name="Straight Connector 58"/>
          <p:cNvCxnSpPr>
            <a:stCxn id="9" idx="0"/>
            <a:endCxn id="8" idx="2"/>
          </p:cNvCxnSpPr>
          <p:nvPr/>
        </p:nvCxnSpPr>
        <p:spPr bwMode="auto">
          <a:xfrm flipH="1" flipV="1">
            <a:off x="7851777" y="3504406"/>
            <a:ext cx="682017" cy="36189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2" name="Straight Connector 61"/>
          <p:cNvCxnSpPr>
            <a:stCxn id="10" idx="0"/>
            <a:endCxn id="9" idx="2"/>
          </p:cNvCxnSpPr>
          <p:nvPr/>
        </p:nvCxnSpPr>
        <p:spPr bwMode="auto">
          <a:xfrm flipV="1">
            <a:off x="7130366" y="4266406"/>
            <a:ext cx="1403428" cy="3618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5" name="Straight Connector 64"/>
          <p:cNvCxnSpPr>
            <a:stCxn id="11" idx="0"/>
            <a:endCxn id="9" idx="2"/>
          </p:cNvCxnSpPr>
          <p:nvPr/>
        </p:nvCxnSpPr>
        <p:spPr bwMode="auto">
          <a:xfrm flipH="1" flipV="1">
            <a:off x="8533794" y="4266406"/>
            <a:ext cx="79226" cy="36189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8" name="Straight Connector 67"/>
          <p:cNvCxnSpPr>
            <a:endCxn id="9" idx="2"/>
          </p:cNvCxnSpPr>
          <p:nvPr/>
        </p:nvCxnSpPr>
        <p:spPr bwMode="auto">
          <a:xfrm flipH="1" flipV="1">
            <a:off x="8533794" y="4266406"/>
            <a:ext cx="1473012" cy="3048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71" name="TextBox 70"/>
          <p:cNvSpPr txBox="1"/>
          <p:nvPr/>
        </p:nvSpPr>
        <p:spPr>
          <a:xfrm>
            <a:off x="4707660" y="6400006"/>
            <a:ext cx="1415973" cy="400110"/>
          </a:xfrm>
          <a:prstGeom prst="rect">
            <a:avLst/>
          </a:prstGeom>
          <a:solidFill>
            <a:srgbClr val="AFFFCD"/>
          </a:solidFill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invoices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612660" y="6400006"/>
            <a:ext cx="110814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offers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cxnSp>
        <p:nvCxnSpPr>
          <p:cNvPr id="73" name="Straight Connector 72"/>
          <p:cNvCxnSpPr>
            <a:stCxn id="72" idx="0"/>
            <a:endCxn id="18" idx="2"/>
          </p:cNvCxnSpPr>
          <p:nvPr/>
        </p:nvCxnSpPr>
        <p:spPr bwMode="auto">
          <a:xfrm flipH="1" flipV="1">
            <a:off x="5762549" y="5809516"/>
            <a:ext cx="1404184" cy="5904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4" name="Straight Connector 73"/>
          <p:cNvCxnSpPr>
            <a:stCxn id="71" idx="0"/>
            <a:endCxn id="18" idx="2"/>
          </p:cNvCxnSpPr>
          <p:nvPr/>
        </p:nvCxnSpPr>
        <p:spPr bwMode="auto">
          <a:xfrm flipV="1">
            <a:off x="5415647" y="5809516"/>
            <a:ext cx="346902" cy="590490"/>
          </a:xfrm>
          <a:prstGeom prst="line">
            <a:avLst/>
          </a:prstGeom>
          <a:solidFill>
            <a:srgbClr val="00B8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1" name="Text Box 2"/>
          <p:cNvSpPr txBox="1">
            <a:spLocks noChangeArrowheads="1"/>
          </p:cNvSpPr>
          <p:nvPr/>
        </p:nvSpPr>
        <p:spPr bwMode="auto">
          <a:xfrm>
            <a:off x="4240212" y="7238206"/>
            <a:ext cx="5918994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0" indent="0">
              <a:spcAft>
                <a:spcPts val="700"/>
              </a:spcAft>
            </a:pPr>
            <a:r>
              <a:rPr lang="en-US" sz="2800" dirty="0" smtClean="0">
                <a:solidFill>
                  <a:schemeClr val="tx1"/>
                </a:solidFill>
                <a:latin typeface="Arial Narrow"/>
                <a:cs typeface="Arial Narrow"/>
              </a:rPr>
              <a:t>You are here… </a:t>
            </a:r>
            <a:r>
              <a:rPr lang="en-US" sz="2800" dirty="0">
                <a:solidFill>
                  <a:schemeClr val="tx1"/>
                </a:solidFill>
                <a:latin typeface="Arial Narrow"/>
                <a:cs typeface="Arial Narrow"/>
              </a:rPr>
              <a:t>a</a:t>
            </a:r>
            <a:r>
              <a:rPr lang="en-US" sz="2800" dirty="0" smtClean="0">
                <a:solidFill>
                  <a:schemeClr val="tx1"/>
                </a:solidFill>
                <a:latin typeface="Arial Narrow"/>
                <a:cs typeface="Arial Narrow"/>
              </a:rPr>
              <a:t>nd want to go here:</a:t>
            </a: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0" indent="0">
              <a:spcAft>
                <a:spcPts val="700"/>
              </a:spcAft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</p:txBody>
      </p:sp>
      <p:cxnSp>
        <p:nvCxnSpPr>
          <p:cNvPr id="43" name="Straight Connector 42"/>
          <p:cNvCxnSpPr/>
          <p:nvPr/>
        </p:nvCxnSpPr>
        <p:spPr bwMode="auto">
          <a:xfrm flipH="1" flipV="1">
            <a:off x="5206206" y="6781006"/>
            <a:ext cx="228600" cy="53340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5" name="Straight Connector 44"/>
          <p:cNvCxnSpPr/>
          <p:nvPr/>
        </p:nvCxnSpPr>
        <p:spPr bwMode="auto">
          <a:xfrm flipV="1">
            <a:off x="8482806" y="5180806"/>
            <a:ext cx="152400" cy="213360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8" name="Straight Connector 47"/>
          <p:cNvCxnSpPr>
            <a:stCxn id="18" idx="0"/>
            <a:endCxn id="15" idx="2"/>
          </p:cNvCxnSpPr>
          <p:nvPr/>
        </p:nvCxnSpPr>
        <p:spPr bwMode="auto">
          <a:xfrm flipH="1" flipV="1">
            <a:off x="3628949" y="4056916"/>
            <a:ext cx="2133600" cy="1352490"/>
          </a:xfrm>
          <a:prstGeom prst="line">
            <a:avLst/>
          </a:prstGeom>
          <a:solidFill>
            <a:srgbClr val="00B8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606" y="7771605"/>
            <a:ext cx="11751660" cy="1980407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481806" y="2285206"/>
            <a:ext cx="7797007" cy="156966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1D238F"/>
                </a:solidFill>
              </a:rPr>
              <a:t> You must think that this is really complicated, counting the  number of “..” required. The shell makes this easy</a:t>
            </a:r>
            <a:endParaRPr lang="en-US" sz="3200" b="1" dirty="0">
              <a:solidFill>
                <a:srgbClr val="1D23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36767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The tab key is your best friend</a:t>
            </a:r>
            <a:endParaRPr lang="en-US" sz="4200" dirty="0" smtClean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291306" y="2324100"/>
            <a:ext cx="11544300" cy="2780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When you type something, the tab key will expand this as </a:t>
            </a:r>
            <a:br>
              <a:rPr lang="en-US" sz="2600" dirty="0" smtClean="0">
                <a:solidFill>
                  <a:srgbClr val="606060"/>
                </a:solidFill>
                <a:latin typeface="Arial Narrow" charset="0"/>
              </a:rPr>
            </a:b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much as possible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It saves you tons of typing! And saves mistakes!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You will see seasoned shell users hit tab all the time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Let’s say you have a 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file 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called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400" b="1" dirty="0" smtClean="0">
                <a:solidFill>
                  <a:srgbClr val="800000"/>
                </a:solidFill>
                <a:latin typeface="Courier New"/>
                <a:cs typeface="Courier New"/>
              </a:rPr>
              <a:t>Invoice_March27_2016_work_done_inFebruary_by_Martin_version7</a:t>
            </a:r>
            <a:endParaRPr lang="en-US" sz="2400" b="1" dirty="0" smtClean="0">
              <a:solidFill>
                <a:srgbClr val="800000"/>
              </a:solidFill>
              <a:latin typeface="Courier New"/>
              <a:cs typeface="Courier New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17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0406" y="608806"/>
            <a:ext cx="4191000" cy="435610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 bwMode="auto">
          <a:xfrm>
            <a:off x="8254206" y="1828006"/>
            <a:ext cx="1752600" cy="914400"/>
          </a:xfrm>
          <a:prstGeom prst="roundRect">
            <a:avLst/>
          </a:prstGeom>
          <a:noFill/>
          <a:ln w="762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587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Helvetica Neue Light" charset="0"/>
              <a:ea typeface="ヒラギノ角ゴ ProN W3" charset="0"/>
              <a:cs typeface="ヒラギノ角ゴ ProN W3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21868" r="-16204"/>
          <a:stretch/>
        </p:blipFill>
        <p:spPr>
          <a:xfrm>
            <a:off x="1091406" y="8117625"/>
            <a:ext cx="11130742" cy="41598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l="32605" r="1261"/>
          <a:stretch/>
        </p:blipFill>
        <p:spPr>
          <a:xfrm>
            <a:off x="1091184" y="7638832"/>
            <a:ext cx="4267422" cy="465084"/>
          </a:xfrm>
          <a:prstGeom prst="rect">
            <a:avLst/>
          </a:prstGeom>
        </p:spPr>
      </p:pic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4291806" y="6476206"/>
            <a:ext cx="4495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400" b="1" dirty="0" smtClean="0">
                <a:solidFill>
                  <a:srgbClr val="000000"/>
                </a:solidFill>
                <a:latin typeface="Arial Narrow"/>
                <a:cs typeface="Arial Narrow"/>
              </a:rPr>
              <a:t>Here I hit tab</a:t>
            </a:r>
          </a:p>
        </p:txBody>
      </p:sp>
      <p:cxnSp>
        <p:nvCxnSpPr>
          <p:cNvPr id="12" name="Straight Arrow Connector 11"/>
          <p:cNvCxnSpPr/>
          <p:nvPr/>
        </p:nvCxnSpPr>
        <p:spPr bwMode="auto">
          <a:xfrm flipH="1">
            <a:off x="2691606" y="6933406"/>
            <a:ext cx="2133600" cy="934026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68614987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err="1">
                <a:solidFill>
                  <a:srgbClr val="000000"/>
                </a:solidFill>
                <a:latin typeface="Arial Narrow" charset="0"/>
              </a:rPr>
              <a:t>l</a:t>
            </a:r>
            <a:r>
              <a:rPr lang="en-US" sz="4200" dirty="0" err="1" smtClean="0">
                <a:solidFill>
                  <a:srgbClr val="000000"/>
                </a:solidFill>
                <a:latin typeface="Arial Narrow" charset="0"/>
              </a:rPr>
              <a:t>s</a:t>
            </a: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 –l </a:t>
            </a:r>
            <a:endParaRPr lang="en-US" sz="4200" dirty="0" smtClean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571500" y="2324100"/>
            <a:ext cx="12230100" cy="1332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“</a:t>
            </a:r>
            <a:r>
              <a:rPr lang="en-US" sz="2600" dirty="0" err="1" smtClean="0">
                <a:solidFill>
                  <a:srgbClr val="606060"/>
                </a:solidFill>
                <a:latin typeface="Arial Narrow" charset="0"/>
              </a:rPr>
              <a:t>ls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” lists the files in a directory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 err="1">
                <a:solidFill>
                  <a:srgbClr val="606060"/>
                </a:solidFill>
                <a:latin typeface="Arial Narrow" charset="0"/>
              </a:rPr>
              <a:t>l</a:t>
            </a:r>
            <a:r>
              <a:rPr lang="en-US" sz="2600" dirty="0" err="1" smtClean="0">
                <a:solidFill>
                  <a:srgbClr val="606060"/>
                </a:solidFill>
                <a:latin typeface="Arial Narrow" charset="0"/>
              </a:rPr>
              <a:t>s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 –l  adds more information  “</a:t>
            </a:r>
            <a:r>
              <a:rPr lang="en-US" sz="2600" dirty="0" err="1" smtClean="0">
                <a:solidFill>
                  <a:srgbClr val="606060"/>
                </a:solidFill>
                <a:latin typeface="Arial Narrow" charset="0"/>
              </a:rPr>
              <a:t>ls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 dash ell”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18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62806" y="4275049"/>
            <a:ext cx="888761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err="1">
                <a:solidFill>
                  <a:srgbClr val="1D238F"/>
                </a:solidFill>
                <a:latin typeface="Courier New"/>
                <a:cs typeface="Courier New"/>
              </a:rPr>
              <a:t>mlpmac:tree</a:t>
            </a:r>
            <a:r>
              <a:rPr lang="en-US" sz="2000" b="1" dirty="0">
                <a:solidFill>
                  <a:srgbClr val="1D238F"/>
                </a:solidFill>
                <a:latin typeface="Courier New"/>
                <a:cs typeface="Courier New"/>
              </a:rPr>
              <a:t> </a:t>
            </a:r>
            <a:r>
              <a:rPr lang="en-US" sz="2000" b="1" dirty="0" err="1">
                <a:solidFill>
                  <a:srgbClr val="1D238F"/>
                </a:solidFill>
                <a:latin typeface="Courier New"/>
                <a:cs typeface="Courier New"/>
              </a:rPr>
              <a:t>purschke</a:t>
            </a:r>
            <a:r>
              <a:rPr lang="en-US" sz="2000" b="1" dirty="0">
                <a:solidFill>
                  <a:srgbClr val="1D238F"/>
                </a:solidFill>
                <a:latin typeface="Courier New"/>
                <a:cs typeface="Courier New"/>
              </a:rPr>
              <a:t>$ </a:t>
            </a:r>
            <a:r>
              <a:rPr lang="en-US" sz="2000" b="1" dirty="0" err="1">
                <a:solidFill>
                  <a:srgbClr val="1D238F"/>
                </a:solidFill>
                <a:latin typeface="Courier New"/>
                <a:cs typeface="Courier New"/>
              </a:rPr>
              <a:t>ls</a:t>
            </a:r>
            <a:endParaRPr lang="en-US" sz="2000" b="1" dirty="0">
              <a:solidFill>
                <a:srgbClr val="1D238F"/>
              </a:solidFill>
              <a:latin typeface="Courier New"/>
              <a:cs typeface="Courier New"/>
            </a:endParaRPr>
          </a:p>
          <a:p>
            <a:r>
              <a:rPr lang="en-US" sz="2000" b="1" dirty="0">
                <a:solidFill>
                  <a:srgbClr val="1D238F"/>
                </a:solidFill>
                <a:latin typeface="Courier New"/>
                <a:cs typeface="Courier New"/>
              </a:rPr>
              <a:t>private	</a:t>
            </a:r>
            <a:r>
              <a:rPr lang="en-US" sz="2000" b="1" dirty="0" smtClean="0">
                <a:solidFill>
                  <a:srgbClr val="1D238F"/>
                </a:solidFill>
                <a:latin typeface="Courier New"/>
                <a:cs typeface="Courier New"/>
              </a:rPr>
              <a:t> work</a:t>
            </a:r>
            <a:endParaRPr lang="en-US" sz="2000" b="1" dirty="0">
              <a:solidFill>
                <a:srgbClr val="1D238F"/>
              </a:solidFill>
              <a:latin typeface="Courier New"/>
              <a:cs typeface="Courier New"/>
            </a:endParaRPr>
          </a:p>
          <a:p>
            <a:r>
              <a:rPr lang="en-US" sz="2000" b="1" dirty="0" err="1">
                <a:solidFill>
                  <a:srgbClr val="1D238F"/>
                </a:solidFill>
                <a:latin typeface="Courier New"/>
                <a:cs typeface="Courier New"/>
              </a:rPr>
              <a:t>mlpmac:tree</a:t>
            </a:r>
            <a:r>
              <a:rPr lang="en-US" sz="2000" b="1" dirty="0">
                <a:solidFill>
                  <a:srgbClr val="1D238F"/>
                </a:solidFill>
                <a:latin typeface="Courier New"/>
                <a:cs typeface="Courier New"/>
              </a:rPr>
              <a:t> </a:t>
            </a:r>
            <a:r>
              <a:rPr lang="en-US" sz="2000" b="1" dirty="0" err="1">
                <a:solidFill>
                  <a:srgbClr val="1D238F"/>
                </a:solidFill>
                <a:latin typeface="Courier New"/>
                <a:cs typeface="Courier New"/>
              </a:rPr>
              <a:t>purschke</a:t>
            </a:r>
            <a:r>
              <a:rPr lang="en-US" sz="2000" b="1" dirty="0">
                <a:solidFill>
                  <a:srgbClr val="1D238F"/>
                </a:solidFill>
                <a:latin typeface="Courier New"/>
                <a:cs typeface="Courier New"/>
              </a:rPr>
              <a:t>$ </a:t>
            </a:r>
            <a:r>
              <a:rPr lang="en-US" sz="2000" b="1" dirty="0" err="1">
                <a:solidFill>
                  <a:srgbClr val="1D238F"/>
                </a:solidFill>
                <a:latin typeface="Courier New"/>
                <a:cs typeface="Courier New"/>
              </a:rPr>
              <a:t>ls</a:t>
            </a:r>
            <a:r>
              <a:rPr lang="en-US" sz="2000" b="1" dirty="0">
                <a:solidFill>
                  <a:srgbClr val="1D238F"/>
                </a:solidFill>
                <a:latin typeface="Courier New"/>
                <a:cs typeface="Courier New"/>
              </a:rPr>
              <a:t> -l</a:t>
            </a:r>
          </a:p>
          <a:p>
            <a:r>
              <a:rPr lang="en-US" sz="2000" b="1" dirty="0">
                <a:solidFill>
                  <a:srgbClr val="1D238F"/>
                </a:solidFill>
                <a:latin typeface="Courier New"/>
                <a:cs typeface="Courier New"/>
              </a:rPr>
              <a:t>total 0</a:t>
            </a:r>
          </a:p>
          <a:p>
            <a:r>
              <a:rPr lang="en-US" sz="2000" b="1" dirty="0" err="1">
                <a:solidFill>
                  <a:srgbClr val="1D238F"/>
                </a:solidFill>
                <a:latin typeface="Courier New"/>
                <a:cs typeface="Courier New"/>
              </a:rPr>
              <a:t>drwxr</a:t>
            </a:r>
            <a:r>
              <a:rPr lang="en-US" sz="2000" b="1" dirty="0">
                <a:solidFill>
                  <a:srgbClr val="1D238F"/>
                </a:solidFill>
                <a:latin typeface="Courier New"/>
                <a:cs typeface="Courier New"/>
              </a:rPr>
              <a:t>-</a:t>
            </a:r>
            <a:r>
              <a:rPr lang="en-US" sz="2000" b="1" dirty="0" err="1">
                <a:solidFill>
                  <a:srgbClr val="1D238F"/>
                </a:solidFill>
                <a:latin typeface="Courier New"/>
                <a:cs typeface="Courier New"/>
              </a:rPr>
              <a:t>xr</a:t>
            </a:r>
            <a:r>
              <a:rPr lang="en-US" sz="2000" b="1" dirty="0">
                <a:solidFill>
                  <a:srgbClr val="1D238F"/>
                </a:solidFill>
                <a:latin typeface="Courier New"/>
                <a:cs typeface="Courier New"/>
              </a:rPr>
              <a:t>-x  3 </a:t>
            </a:r>
            <a:r>
              <a:rPr lang="en-US" sz="2000" b="1" dirty="0" err="1">
                <a:solidFill>
                  <a:srgbClr val="1D238F"/>
                </a:solidFill>
                <a:latin typeface="Courier New"/>
                <a:cs typeface="Courier New"/>
              </a:rPr>
              <a:t>purschke</a:t>
            </a:r>
            <a:r>
              <a:rPr lang="en-US" sz="2000" b="1" dirty="0">
                <a:solidFill>
                  <a:srgbClr val="1D238F"/>
                </a:solidFill>
                <a:latin typeface="Courier New"/>
                <a:cs typeface="Courier New"/>
              </a:rPr>
              <a:t>  staff  102 Jul 17 22:49 private</a:t>
            </a:r>
          </a:p>
          <a:p>
            <a:r>
              <a:rPr lang="en-US" sz="2000" b="1" dirty="0" err="1">
                <a:solidFill>
                  <a:srgbClr val="1D238F"/>
                </a:solidFill>
                <a:latin typeface="Courier New"/>
                <a:cs typeface="Courier New"/>
              </a:rPr>
              <a:t>drwxr</a:t>
            </a:r>
            <a:r>
              <a:rPr lang="en-US" sz="2000" b="1" dirty="0">
                <a:solidFill>
                  <a:srgbClr val="1D238F"/>
                </a:solidFill>
                <a:latin typeface="Courier New"/>
                <a:cs typeface="Courier New"/>
              </a:rPr>
              <a:t>-</a:t>
            </a:r>
            <a:r>
              <a:rPr lang="en-US" sz="2000" b="1" dirty="0" err="1">
                <a:solidFill>
                  <a:srgbClr val="1D238F"/>
                </a:solidFill>
                <a:latin typeface="Courier New"/>
                <a:cs typeface="Courier New"/>
              </a:rPr>
              <a:t>xr</a:t>
            </a:r>
            <a:r>
              <a:rPr lang="en-US" sz="2000" b="1" dirty="0">
                <a:solidFill>
                  <a:srgbClr val="1D238F"/>
                </a:solidFill>
                <a:latin typeface="Courier New"/>
                <a:cs typeface="Courier New"/>
              </a:rPr>
              <a:t>-x  5 </a:t>
            </a:r>
            <a:r>
              <a:rPr lang="en-US" sz="2000" b="1" dirty="0" err="1">
                <a:solidFill>
                  <a:srgbClr val="1D238F"/>
                </a:solidFill>
                <a:latin typeface="Courier New"/>
                <a:cs typeface="Courier New"/>
              </a:rPr>
              <a:t>purschke</a:t>
            </a:r>
            <a:r>
              <a:rPr lang="en-US" sz="2000" b="1" dirty="0">
                <a:solidFill>
                  <a:srgbClr val="1D238F"/>
                </a:solidFill>
                <a:latin typeface="Courier New"/>
                <a:cs typeface="Courier New"/>
              </a:rPr>
              <a:t>  staff  170 Jul 17 23:24 work</a:t>
            </a:r>
          </a:p>
        </p:txBody>
      </p:sp>
    </p:spTree>
    <p:extLst>
      <p:ext uri="{BB962C8B-B14F-4D97-AF65-F5344CB8AC3E}">
        <p14:creationId xmlns:p14="http://schemas.microsoft.com/office/powerpoint/2010/main" val="333141464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Command options</a:t>
            </a: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 </a:t>
            </a:r>
            <a:endParaRPr lang="en-US" sz="4200" dirty="0" smtClean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571500" y="2324100"/>
            <a:ext cx="12230100" cy="1332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Many commands have a large number of options that modify the behavior</a:t>
            </a: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As we have seen with </a:t>
            </a:r>
            <a:r>
              <a:rPr lang="en-US" sz="2600" dirty="0" err="1" smtClean="0">
                <a:solidFill>
                  <a:srgbClr val="606060"/>
                </a:solidFill>
                <a:latin typeface="Arial Narrow" charset="0"/>
              </a:rPr>
              <a:t>ls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 –l 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Commands can have “short” (one-letter) options and “long options”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For example </a:t>
            </a:r>
            <a:r>
              <a:rPr lang="en-US" sz="2600" dirty="0" err="1" smtClean="0">
                <a:solidFill>
                  <a:srgbClr val="606060"/>
                </a:solidFill>
                <a:latin typeface="Arial Narrow" charset="0"/>
              </a:rPr>
              <a:t>ls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 –group-directories-first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Long options should start with two dashes, but many utilities don’t adhere to that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59644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About me</a:t>
            </a: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571500" y="2324100"/>
            <a:ext cx="12230100" cy="4685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Studied nuclear physics at the University of Muenster, Germany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WA80  - WA93 – WA98 Experiments at CERN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Graduated in 1990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Spent 11 years at CERN with the SPS Heavy-Ion Program until it ended  in 1996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Moved to 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Brookhaven National 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Laboratory to work with the 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Relativistic Heavy Ion Collider 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Am the DAQ coordinator for the PHENIX Experiment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1865" y="6552406"/>
            <a:ext cx="6582941" cy="18573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02006" y="6388476"/>
            <a:ext cx="1905000" cy="199273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115376" y="8457406"/>
            <a:ext cx="23006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Long Island, NY</a:t>
            </a:r>
          </a:p>
        </p:txBody>
      </p:sp>
      <p:sp>
        <p:nvSpPr>
          <p:cNvPr id="8" name="Rectangle 7"/>
          <p:cNvSpPr/>
          <p:nvPr/>
        </p:nvSpPr>
        <p:spPr>
          <a:xfrm>
            <a:off x="9473406" y="8381206"/>
            <a:ext cx="24652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RHIC from space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10406" y="7233741"/>
            <a:ext cx="15945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Manhattan</a:t>
            </a:r>
            <a:endParaRPr lang="en-US" sz="2400" dirty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 flipV="1">
            <a:off x="2234406" y="7390606"/>
            <a:ext cx="1066800" cy="7620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79815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S</a:t>
            </a: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cripts</a:t>
            </a:r>
            <a:endParaRPr lang="en-US" sz="4200" dirty="0" smtClean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177006" y="1980406"/>
            <a:ext cx="12230100" cy="1789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We have so far executed each of our commands by typing it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Now 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I put those exact commands in a file, one line after the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/>
            </a:r>
            <a:br>
              <a:rPr lang="en-US" sz="2600" dirty="0">
                <a:solidFill>
                  <a:srgbClr val="606060"/>
                </a:solidFill>
                <a:latin typeface="Arial Narrow" charset="0"/>
              </a:rPr>
            </a:b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other. I call this file </a:t>
            </a:r>
            <a:r>
              <a:rPr lang="en-US" sz="2600" dirty="0" err="1" smtClean="0">
                <a:solidFill>
                  <a:srgbClr val="606060"/>
                </a:solidFill>
                <a:latin typeface="Arial Narrow" charset="0"/>
              </a:rPr>
              <a:t>my_script.sh</a:t>
            </a: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The file can have any name, but the .</a:t>
            </a:r>
            <a:r>
              <a:rPr lang="en-US" sz="2600" dirty="0" err="1" smtClean="0">
                <a:solidFill>
                  <a:srgbClr val="606060"/>
                </a:solidFill>
                <a:latin typeface="Arial Narrow" charset="0"/>
              </a:rPr>
              <a:t>sh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 extension is a good</a:t>
            </a:r>
            <a:br>
              <a:rPr lang="en-US" sz="2600" dirty="0" smtClean="0">
                <a:solidFill>
                  <a:srgbClr val="606060"/>
                </a:solidFill>
                <a:latin typeface="Arial Narrow" charset="0"/>
              </a:rPr>
            </a:b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convention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 Now I can execute those commands in one fell swoop: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20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r="11239"/>
          <a:stretch/>
        </p:blipFill>
        <p:spPr>
          <a:xfrm>
            <a:off x="7797006" y="1751806"/>
            <a:ext cx="5038344" cy="346274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07181" y="5333206"/>
            <a:ext cx="2308225" cy="1938992"/>
          </a:xfrm>
          <a:prstGeom prst="rect">
            <a:avLst/>
          </a:prstGeom>
          <a:solidFill>
            <a:srgbClr val="F4FFB1"/>
          </a:solidFill>
          <a:ln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pPr eaLnBrk="1" hangingPunct="1">
              <a:spcBef>
                <a:spcPts val="0"/>
              </a:spcBef>
              <a:buClrTx/>
              <a:buFontTx/>
              <a:buNone/>
              <a:defRPr/>
            </a:pPr>
            <a:r>
              <a:rPr lang="en-US" sz="2400" b="1" dirty="0" err="1">
                <a:solidFill>
                  <a:srgbClr val="606060"/>
                </a:solidFill>
                <a:latin typeface="Courier New"/>
                <a:cs typeface="Courier New"/>
              </a:rPr>
              <a:t>pwd</a:t>
            </a:r>
            <a:endParaRPr lang="en-US" sz="2400" b="1" dirty="0">
              <a:solidFill>
                <a:srgbClr val="606060"/>
              </a:solidFill>
              <a:latin typeface="Courier New"/>
              <a:cs typeface="Courier New"/>
            </a:endParaRPr>
          </a:p>
          <a:p>
            <a:pPr eaLnBrk="1" hangingPunct="1">
              <a:spcBef>
                <a:spcPts val="0"/>
              </a:spcBef>
              <a:buClrTx/>
              <a:buFontTx/>
              <a:buNone/>
              <a:defRPr/>
            </a:pPr>
            <a:r>
              <a:rPr lang="en-US" sz="2400" b="1" dirty="0">
                <a:solidFill>
                  <a:srgbClr val="606060"/>
                </a:solidFill>
                <a:latin typeface="Courier New"/>
                <a:cs typeface="Courier New"/>
              </a:rPr>
              <a:t>cd work</a:t>
            </a:r>
          </a:p>
          <a:p>
            <a:pPr eaLnBrk="1" hangingPunct="1">
              <a:spcBef>
                <a:spcPts val="0"/>
              </a:spcBef>
              <a:buClrTx/>
              <a:buFontTx/>
              <a:buNone/>
              <a:defRPr/>
            </a:pPr>
            <a:r>
              <a:rPr lang="en-US" sz="2400" b="1" dirty="0" err="1">
                <a:solidFill>
                  <a:srgbClr val="606060"/>
                </a:solidFill>
                <a:latin typeface="Courier New"/>
                <a:cs typeface="Courier New"/>
              </a:rPr>
              <a:t>pwd</a:t>
            </a:r>
            <a:endParaRPr lang="en-US" sz="2400" b="1" dirty="0">
              <a:solidFill>
                <a:srgbClr val="606060"/>
              </a:solidFill>
              <a:latin typeface="Courier New"/>
              <a:cs typeface="Courier New"/>
            </a:endParaRPr>
          </a:p>
          <a:p>
            <a:pPr eaLnBrk="1" hangingPunct="1">
              <a:spcBef>
                <a:spcPts val="0"/>
              </a:spcBef>
              <a:buClrTx/>
              <a:buFontTx/>
              <a:buNone/>
              <a:defRPr/>
            </a:pPr>
            <a:r>
              <a:rPr lang="en-US" sz="2400" b="1" dirty="0">
                <a:solidFill>
                  <a:srgbClr val="606060"/>
                </a:solidFill>
                <a:latin typeface="Courier New"/>
                <a:cs typeface="Courier New"/>
              </a:rPr>
              <a:t>cd ..</a:t>
            </a:r>
          </a:p>
          <a:p>
            <a:pPr eaLnBrk="1" hangingPunct="1">
              <a:spcBef>
                <a:spcPts val="0"/>
              </a:spcBef>
              <a:buClrTx/>
              <a:buFontTx/>
              <a:buNone/>
              <a:defRPr/>
            </a:pPr>
            <a:r>
              <a:rPr lang="en-US" sz="2400" b="1" dirty="0" err="1">
                <a:solidFill>
                  <a:srgbClr val="606060"/>
                </a:solidFill>
                <a:latin typeface="Courier New"/>
                <a:cs typeface="Courier New"/>
              </a:rPr>
              <a:t>pwd</a:t>
            </a:r>
            <a:endParaRPr lang="en-US" sz="2400" b="1" dirty="0">
              <a:solidFill>
                <a:srgbClr val="606060"/>
              </a:solidFill>
              <a:latin typeface="Courier New"/>
              <a:cs typeface="Courier New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1606" y="5359400"/>
            <a:ext cx="5213349" cy="195500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787606" y="6617950"/>
            <a:ext cx="2308225" cy="2677656"/>
          </a:xfrm>
          <a:prstGeom prst="rect">
            <a:avLst/>
          </a:prstGeom>
          <a:solidFill>
            <a:srgbClr val="F4FFB1"/>
          </a:solidFill>
          <a:ln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pPr eaLnBrk="1" hangingPunct="1">
              <a:spcBef>
                <a:spcPts val="0"/>
              </a:spcBef>
              <a:buClrTx/>
              <a:buFontTx/>
              <a:buNone/>
              <a:defRPr/>
            </a:pPr>
            <a:r>
              <a:rPr lang="en-US" sz="2400" b="1" dirty="0" smtClean="0">
                <a:solidFill>
                  <a:srgbClr val="606060"/>
                </a:solidFill>
                <a:latin typeface="Courier New"/>
                <a:cs typeface="Courier New"/>
              </a:rPr>
              <a:t>#! /bin/</a:t>
            </a:r>
            <a:r>
              <a:rPr lang="en-US" sz="2400" b="1" dirty="0" err="1" smtClean="0">
                <a:solidFill>
                  <a:srgbClr val="606060"/>
                </a:solidFill>
                <a:latin typeface="Courier New"/>
                <a:cs typeface="Courier New"/>
              </a:rPr>
              <a:t>sh</a:t>
            </a:r>
            <a:r>
              <a:rPr lang="en-US" sz="2400" b="1" dirty="0" smtClean="0">
                <a:solidFill>
                  <a:srgbClr val="606060"/>
                </a:solidFill>
                <a:latin typeface="Courier New"/>
                <a:cs typeface="Courier New"/>
              </a:rPr>
              <a:t> </a:t>
            </a:r>
          </a:p>
          <a:p>
            <a:pPr eaLnBrk="1" hangingPunct="1">
              <a:spcBef>
                <a:spcPts val="0"/>
              </a:spcBef>
              <a:buClrTx/>
              <a:buFontTx/>
              <a:buNone/>
              <a:defRPr/>
            </a:pPr>
            <a:endParaRPr lang="en-US" sz="2400" b="1" dirty="0">
              <a:solidFill>
                <a:srgbClr val="606060"/>
              </a:solidFill>
              <a:latin typeface="Courier New"/>
              <a:cs typeface="Courier New"/>
            </a:endParaRPr>
          </a:p>
          <a:p>
            <a:pPr eaLnBrk="1" hangingPunct="1">
              <a:spcBef>
                <a:spcPts val="0"/>
              </a:spcBef>
              <a:buClrTx/>
              <a:buFontTx/>
              <a:buNone/>
              <a:defRPr/>
            </a:pPr>
            <a:r>
              <a:rPr lang="en-US" sz="2400" b="1" dirty="0" err="1" smtClean="0">
                <a:solidFill>
                  <a:srgbClr val="606060"/>
                </a:solidFill>
                <a:latin typeface="Courier New"/>
                <a:cs typeface="Courier New"/>
              </a:rPr>
              <a:t>pwd</a:t>
            </a:r>
            <a:endParaRPr lang="en-US" sz="2400" b="1" dirty="0">
              <a:solidFill>
                <a:srgbClr val="606060"/>
              </a:solidFill>
              <a:latin typeface="Courier New"/>
              <a:cs typeface="Courier New"/>
            </a:endParaRPr>
          </a:p>
          <a:p>
            <a:pPr eaLnBrk="1" hangingPunct="1">
              <a:spcBef>
                <a:spcPts val="0"/>
              </a:spcBef>
              <a:buClrTx/>
              <a:buFontTx/>
              <a:buNone/>
              <a:defRPr/>
            </a:pPr>
            <a:r>
              <a:rPr lang="en-US" sz="2400" b="1" dirty="0">
                <a:solidFill>
                  <a:srgbClr val="606060"/>
                </a:solidFill>
                <a:latin typeface="Courier New"/>
                <a:cs typeface="Courier New"/>
              </a:rPr>
              <a:t>cd work</a:t>
            </a:r>
          </a:p>
          <a:p>
            <a:pPr eaLnBrk="1" hangingPunct="1">
              <a:spcBef>
                <a:spcPts val="0"/>
              </a:spcBef>
              <a:buClrTx/>
              <a:buFontTx/>
              <a:buNone/>
              <a:defRPr/>
            </a:pPr>
            <a:r>
              <a:rPr lang="en-US" sz="2400" b="1" dirty="0" err="1">
                <a:solidFill>
                  <a:srgbClr val="606060"/>
                </a:solidFill>
                <a:latin typeface="Courier New"/>
                <a:cs typeface="Courier New"/>
              </a:rPr>
              <a:t>pwd</a:t>
            </a:r>
            <a:endParaRPr lang="en-US" sz="2400" b="1" dirty="0">
              <a:solidFill>
                <a:srgbClr val="606060"/>
              </a:solidFill>
              <a:latin typeface="Courier New"/>
              <a:cs typeface="Courier New"/>
            </a:endParaRPr>
          </a:p>
          <a:p>
            <a:pPr eaLnBrk="1" hangingPunct="1">
              <a:spcBef>
                <a:spcPts val="0"/>
              </a:spcBef>
              <a:buClrTx/>
              <a:buFontTx/>
              <a:buNone/>
              <a:defRPr/>
            </a:pPr>
            <a:r>
              <a:rPr lang="en-US" sz="2400" b="1" dirty="0">
                <a:solidFill>
                  <a:srgbClr val="606060"/>
                </a:solidFill>
                <a:latin typeface="Courier New"/>
                <a:cs typeface="Courier New"/>
              </a:rPr>
              <a:t>cd ..</a:t>
            </a:r>
          </a:p>
          <a:p>
            <a:pPr eaLnBrk="1" hangingPunct="1">
              <a:spcBef>
                <a:spcPts val="0"/>
              </a:spcBef>
              <a:buClrTx/>
              <a:buFontTx/>
              <a:buNone/>
              <a:defRPr/>
            </a:pPr>
            <a:r>
              <a:rPr lang="en-US" sz="2400" b="1" dirty="0" err="1">
                <a:solidFill>
                  <a:srgbClr val="606060"/>
                </a:solidFill>
                <a:latin typeface="Courier New"/>
                <a:cs typeface="Courier New"/>
              </a:rPr>
              <a:t>pwd</a:t>
            </a:r>
            <a:endParaRPr lang="en-US" sz="2400" b="1" dirty="0">
              <a:solidFill>
                <a:srgbClr val="606060"/>
              </a:solidFill>
              <a:latin typeface="Courier New"/>
              <a:cs typeface="Courier New"/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8711406" y="6019006"/>
            <a:ext cx="32766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We add one more line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2806" y="7619206"/>
            <a:ext cx="5289613" cy="1905000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 bwMode="auto">
          <a:xfrm>
            <a:off x="5282406" y="5257006"/>
            <a:ext cx="609600" cy="609600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587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Helvetica Neue Light" charset="0"/>
              <a:ea typeface="ヒラギノ角ゴ ProN W3" charset="0"/>
              <a:cs typeface="ヒラギノ角ゴ ProN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96401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Some useful programs  “</a:t>
            </a:r>
            <a:r>
              <a:rPr lang="en-US" sz="4200" dirty="0" err="1" smtClean="0">
                <a:solidFill>
                  <a:srgbClr val="000000"/>
                </a:solidFill>
                <a:latin typeface="Arial Narrow" charset="0"/>
              </a:rPr>
              <a:t>wc</a:t>
            </a: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” – “word count” </a:t>
            </a:r>
            <a:endParaRPr lang="en-US" sz="4200" dirty="0" smtClean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571500" y="2324100"/>
            <a:ext cx="12230100" cy="1332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 err="1">
                <a:solidFill>
                  <a:srgbClr val="606060"/>
                </a:solidFill>
                <a:latin typeface="Arial Narrow" charset="0"/>
              </a:rPr>
              <a:t>w</a:t>
            </a:r>
            <a:r>
              <a:rPr lang="en-US" sz="2600" dirty="0" err="1" smtClean="0">
                <a:solidFill>
                  <a:srgbClr val="606060"/>
                </a:solidFill>
                <a:latin typeface="Arial Narrow" charset="0"/>
              </a:rPr>
              <a:t>c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   counts lines, words, and characters in a file  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5 </a:t>
            </a:r>
            <a:r>
              <a:rPr lang="en-US" sz="2600" dirty="0" err="1" smtClean="0">
                <a:solidFill>
                  <a:srgbClr val="606060"/>
                </a:solidFill>
                <a:latin typeface="Arial Narrow" charset="0"/>
              </a:rPr>
              <a:t>l;ines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, 8 words, 41 characters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Just count the lines:</a:t>
            </a: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21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62806" y="3199606"/>
            <a:ext cx="88876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>
                <a:solidFill>
                  <a:srgbClr val="1D238F"/>
                </a:solidFill>
                <a:latin typeface="Courier New"/>
                <a:cs typeface="Courier New"/>
              </a:rPr>
              <a:t>$ </a:t>
            </a:r>
            <a:r>
              <a:rPr lang="pl-PL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wc</a:t>
            </a:r>
            <a:r>
              <a:rPr lang="pl-PL" sz="2400" b="1" dirty="0">
                <a:solidFill>
                  <a:srgbClr val="1D238F"/>
                </a:solidFill>
                <a:latin typeface="Courier New"/>
                <a:cs typeface="Courier New"/>
              </a:rPr>
              <a:t> </a:t>
            </a:r>
            <a:r>
              <a:rPr lang="pl-PL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script.sh</a:t>
            </a:r>
            <a:endParaRPr lang="pl-PL" sz="2400" b="1" dirty="0">
              <a:solidFill>
                <a:srgbClr val="1D238F"/>
              </a:solidFill>
              <a:latin typeface="Courier New"/>
              <a:cs typeface="Courier New"/>
            </a:endParaRPr>
          </a:p>
          <a:p>
            <a:r>
              <a:rPr lang="pl-PL" sz="2400" b="1" dirty="0">
                <a:solidFill>
                  <a:srgbClr val="1D238F"/>
                </a:solidFill>
                <a:latin typeface="Courier New"/>
                <a:cs typeface="Courier New"/>
              </a:rPr>
              <a:t>       5       8      41 </a:t>
            </a:r>
            <a:r>
              <a:rPr lang="pl-PL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script.sh</a:t>
            </a:r>
            <a:endParaRPr lang="en-US" sz="2400" b="1" dirty="0">
              <a:solidFill>
                <a:srgbClr val="1D238F"/>
              </a:solidFill>
              <a:latin typeface="Courier New"/>
              <a:cs typeface="Courier New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62806" y="6102409"/>
            <a:ext cx="88876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 smtClean="0">
                <a:solidFill>
                  <a:srgbClr val="1D238F"/>
                </a:solidFill>
                <a:latin typeface="Courier New"/>
                <a:cs typeface="Courier New"/>
              </a:rPr>
              <a:t>$ </a:t>
            </a:r>
            <a:r>
              <a:rPr lang="pl-PL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wc</a:t>
            </a:r>
            <a:r>
              <a:rPr lang="pl-PL" sz="2400" b="1" dirty="0">
                <a:solidFill>
                  <a:srgbClr val="1D238F"/>
                </a:solidFill>
                <a:latin typeface="Courier New"/>
                <a:cs typeface="Courier New"/>
              </a:rPr>
              <a:t> -l </a:t>
            </a:r>
            <a:r>
              <a:rPr lang="pl-PL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script.sh</a:t>
            </a:r>
            <a:endParaRPr lang="pl-PL" sz="2400" b="1" dirty="0">
              <a:solidFill>
                <a:srgbClr val="1D238F"/>
              </a:solidFill>
              <a:latin typeface="Courier New"/>
              <a:cs typeface="Courier New"/>
            </a:endParaRPr>
          </a:p>
          <a:p>
            <a:r>
              <a:rPr lang="pl-PL" sz="2400" b="1" dirty="0">
                <a:solidFill>
                  <a:srgbClr val="1D238F"/>
                </a:solidFill>
                <a:latin typeface="Courier New"/>
                <a:cs typeface="Courier New"/>
              </a:rPr>
              <a:t>       5 </a:t>
            </a:r>
            <a:r>
              <a:rPr lang="pl-PL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script.sh</a:t>
            </a:r>
            <a:endParaRPr lang="en-US" sz="2400" b="1" dirty="0">
              <a:solidFill>
                <a:srgbClr val="1D238F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73479257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Pipes</a:t>
            </a: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 </a:t>
            </a:r>
            <a:endParaRPr lang="en-US" sz="4200" dirty="0" smtClean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571500" y="2324100"/>
            <a:ext cx="12230100" cy="1332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Whatever one command “prints to the screen” can be “piped” to another program with the | symbol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So, how many files/directories do I have here? As many as I have lines: 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This is a fantastically powerful concept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22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29406" y="3885406"/>
            <a:ext cx="1236900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$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ls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-l</a:t>
            </a:r>
          </a:p>
          <a:p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total 26184</a:t>
            </a:r>
          </a:p>
          <a:p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rw-r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--@  1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purschke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staff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12092605 Jul 17 21:11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RCDAQ.pptx</a:t>
            </a:r>
            <a:endParaRPr lang="de-DE" sz="2400" b="1" dirty="0">
              <a:solidFill>
                <a:srgbClr val="1D238F"/>
              </a:solidFill>
              <a:latin typeface="Courier New"/>
              <a:cs typeface="Courier New"/>
            </a:endParaRPr>
          </a:p>
          <a:p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drwxr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xr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-x  16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purschke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staff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     544 Jul 17 21:57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pictures</a:t>
            </a:r>
            <a:endParaRPr lang="de-DE" sz="2400" b="1" dirty="0">
              <a:solidFill>
                <a:srgbClr val="1D238F"/>
              </a:solidFill>
              <a:latin typeface="Courier New"/>
              <a:cs typeface="Courier New"/>
            </a:endParaRPr>
          </a:p>
          <a:p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drwxr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xr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-x  21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purschke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staff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     714 Jul 17 22:18 pictures2</a:t>
            </a:r>
          </a:p>
          <a:p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rwxr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xr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-x   1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purschke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staff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      41 Jul 17 20:57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script.sh</a:t>
            </a:r>
            <a:endParaRPr lang="de-DE" sz="2400" b="1" dirty="0">
              <a:solidFill>
                <a:srgbClr val="1D238F"/>
              </a:solidFill>
              <a:latin typeface="Courier New"/>
              <a:cs typeface="Courier New"/>
            </a:endParaRPr>
          </a:p>
          <a:p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rwxr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xr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-x   1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purschke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staff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     154 Jul 17 21:00 script2.sh</a:t>
            </a:r>
          </a:p>
          <a:p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rw-r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--   1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purschke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staff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      41 Jul 17 20:58 script2.sh~</a:t>
            </a:r>
          </a:p>
          <a:p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rw-r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--@  1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purschke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staff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 1297508 Jul 17 23:57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shell.pptx</a:t>
            </a:r>
            <a:endParaRPr lang="de-DE" sz="2400" b="1" dirty="0">
              <a:solidFill>
                <a:srgbClr val="1D238F"/>
              </a:solidFill>
              <a:latin typeface="Courier New"/>
              <a:cs typeface="Courier New"/>
            </a:endParaRPr>
          </a:p>
          <a:p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drwxr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xr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-x   4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purschke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staff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     136 Jul 18 00:13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tree</a:t>
            </a:r>
            <a:endParaRPr lang="de-DE" sz="2400" b="1" dirty="0">
              <a:solidFill>
                <a:srgbClr val="1D238F"/>
              </a:solidFill>
              <a:latin typeface="Courier New"/>
              <a:cs typeface="Courier New"/>
            </a:endParaRPr>
          </a:p>
          <a:p>
            <a:r>
              <a:rPr lang="de-DE" sz="2400" b="1" dirty="0" smtClean="0">
                <a:solidFill>
                  <a:srgbClr val="1D238F"/>
                </a:solidFill>
                <a:latin typeface="Courier New"/>
                <a:cs typeface="Courier New"/>
              </a:rPr>
              <a:t>$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ls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-l |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wc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-l</a:t>
            </a:r>
          </a:p>
          <a:p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     9</a:t>
            </a:r>
            <a:endParaRPr lang="en-US" sz="2400" b="1" dirty="0">
              <a:solidFill>
                <a:srgbClr val="1D238F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0386383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Some useful programs:  “</a:t>
            </a:r>
            <a:r>
              <a:rPr lang="en-US" sz="4200" dirty="0" err="1" smtClean="0">
                <a:solidFill>
                  <a:srgbClr val="000000"/>
                </a:solidFill>
                <a:latin typeface="Arial Narrow" charset="0"/>
              </a:rPr>
              <a:t>awk</a:t>
            </a: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” – what does that even mean? </a:t>
            </a:r>
            <a:endParaRPr lang="en-US" sz="4200" dirty="0" smtClean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571500" y="2324100"/>
            <a:ext cx="12230100" cy="1332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It is a utility named after the initials of the authors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It is a </a:t>
            </a:r>
            <a:r>
              <a:rPr lang="en-US" sz="2600" dirty="0" err="1" smtClean="0">
                <a:solidFill>
                  <a:srgbClr val="606060"/>
                </a:solidFill>
                <a:latin typeface="Arial Narrow" charset="0"/>
              </a:rPr>
              <a:t>swiss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 army knife for text parsing. 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My full desktop at BNL is called “</a:t>
            </a:r>
            <a:r>
              <a:rPr lang="en-US" sz="2600" dirty="0" err="1" smtClean="0">
                <a:solidFill>
                  <a:srgbClr val="606060"/>
                </a:solidFill>
                <a:latin typeface="Arial Narrow" charset="0"/>
              </a:rPr>
              <a:t>mlp.rhic.bnl.gov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”. What if I want just the “</a:t>
            </a:r>
            <a:r>
              <a:rPr lang="en-US" sz="2600" dirty="0" err="1" smtClean="0">
                <a:solidFill>
                  <a:srgbClr val="606060"/>
                </a:solidFill>
                <a:latin typeface="Arial Narrow" charset="0"/>
              </a:rPr>
              <a:t>mlp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” name?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Sum something per-line up: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  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23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39006" y="4342606"/>
            <a:ext cx="888761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>
                <a:solidFill>
                  <a:srgbClr val="1D238F"/>
                </a:solidFill>
                <a:latin typeface="Courier New"/>
                <a:cs typeface="Courier New"/>
              </a:rPr>
              <a:t>$ </a:t>
            </a:r>
            <a:r>
              <a:rPr lang="pl-PL" sz="2400" b="1" dirty="0" err="1" smtClean="0">
                <a:solidFill>
                  <a:srgbClr val="1D238F"/>
                </a:solidFill>
                <a:latin typeface="Courier New"/>
                <a:cs typeface="Courier New"/>
              </a:rPr>
              <a:t>hostname</a:t>
            </a:r>
            <a:endParaRPr lang="pl-PL" sz="2400" b="1" dirty="0" smtClean="0">
              <a:solidFill>
                <a:srgbClr val="1D238F"/>
              </a:solidFill>
              <a:latin typeface="Courier New"/>
              <a:cs typeface="Courier New"/>
            </a:endParaRPr>
          </a:p>
          <a:p>
            <a:r>
              <a:rPr lang="pl-PL" sz="2400" b="1" dirty="0" err="1" smtClean="0">
                <a:solidFill>
                  <a:srgbClr val="1D238F"/>
                </a:solidFill>
                <a:latin typeface="Courier New"/>
                <a:cs typeface="Courier New"/>
              </a:rPr>
              <a:t>mlp.rhic.bnl.gov</a:t>
            </a:r>
            <a:endParaRPr lang="pl-PL" sz="2400" b="1" dirty="0" smtClean="0">
              <a:solidFill>
                <a:srgbClr val="1D238F"/>
              </a:solidFill>
              <a:latin typeface="Courier New"/>
              <a:cs typeface="Courier New"/>
            </a:endParaRPr>
          </a:p>
          <a:p>
            <a:r>
              <a:rPr lang="pl-PL" sz="2400" b="1" dirty="0" smtClean="0">
                <a:solidFill>
                  <a:srgbClr val="1D238F"/>
                </a:solidFill>
                <a:latin typeface="Courier New"/>
                <a:cs typeface="Courier New"/>
              </a:rPr>
              <a:t>$</a:t>
            </a:r>
            <a:r>
              <a:rPr lang="pl-PL" sz="2400" b="1" dirty="0" err="1" smtClean="0">
                <a:solidFill>
                  <a:srgbClr val="1D238F"/>
                </a:solidFill>
                <a:latin typeface="Courier New"/>
                <a:cs typeface="Courier New"/>
              </a:rPr>
              <a:t>hostname</a:t>
            </a:r>
            <a:r>
              <a:rPr lang="pl-PL" sz="2400" b="1" dirty="0" smtClean="0">
                <a:solidFill>
                  <a:srgbClr val="1D238F"/>
                </a:solidFill>
                <a:latin typeface="Courier New"/>
                <a:cs typeface="Courier New"/>
              </a:rPr>
              <a:t> |</a:t>
            </a:r>
            <a:r>
              <a:rPr lang="en-US" sz="2400" b="1" dirty="0" smtClean="0">
                <a:solidFill>
                  <a:srgbClr val="1D238F"/>
                </a:solidFill>
                <a:latin typeface="Courier New"/>
                <a:cs typeface="Courier New"/>
              </a:rPr>
              <a:t> </a:t>
            </a:r>
            <a:r>
              <a:rPr lang="en-US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awk</a:t>
            </a:r>
            <a:r>
              <a:rPr lang="en-US" sz="2400" b="1" dirty="0">
                <a:solidFill>
                  <a:srgbClr val="1D238F"/>
                </a:solidFill>
                <a:latin typeface="Courier New"/>
                <a:cs typeface="Courier New"/>
              </a:rPr>
              <a:t> -F. '{print $1</a:t>
            </a:r>
            <a:r>
              <a:rPr lang="en-US" sz="2400" b="1" dirty="0" smtClean="0">
                <a:solidFill>
                  <a:srgbClr val="1D238F"/>
                </a:solidFill>
                <a:latin typeface="Courier New"/>
                <a:cs typeface="Courier New"/>
              </a:rPr>
              <a:t>}’</a:t>
            </a:r>
            <a:endParaRPr lang="pl-PL" sz="2400" b="1" dirty="0">
              <a:solidFill>
                <a:srgbClr val="1D238F"/>
              </a:solidFill>
              <a:latin typeface="Courier New"/>
              <a:cs typeface="Courier New"/>
            </a:endParaRPr>
          </a:p>
          <a:p>
            <a:r>
              <a:rPr lang="pl-PL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m</a:t>
            </a:r>
            <a:r>
              <a:rPr lang="pl-PL" sz="2400" b="1" dirty="0" err="1" smtClean="0">
                <a:solidFill>
                  <a:srgbClr val="1D238F"/>
                </a:solidFill>
                <a:latin typeface="Courier New"/>
                <a:cs typeface="Courier New"/>
              </a:rPr>
              <a:t>lp</a:t>
            </a:r>
            <a:endParaRPr lang="en-US" sz="2400" b="1" dirty="0">
              <a:solidFill>
                <a:srgbClr val="1D238F"/>
              </a:solidFill>
              <a:latin typeface="Courier New"/>
              <a:cs typeface="Courier New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39006" y="6940609"/>
            <a:ext cx="88876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1D238F"/>
                </a:solidFill>
                <a:latin typeface="Courier New"/>
                <a:cs typeface="Courier New"/>
              </a:rPr>
              <a:t>$ </a:t>
            </a:r>
            <a:r>
              <a:rPr lang="en-US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ls</a:t>
            </a:r>
            <a:r>
              <a:rPr lang="en-US" sz="2400" b="1" dirty="0">
                <a:solidFill>
                  <a:srgbClr val="1D238F"/>
                </a:solidFill>
                <a:latin typeface="Courier New"/>
                <a:cs typeface="Courier New"/>
              </a:rPr>
              <a:t> -l | </a:t>
            </a:r>
            <a:r>
              <a:rPr lang="en-US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awk</a:t>
            </a:r>
            <a:r>
              <a:rPr lang="en-US" sz="2400" b="1" dirty="0">
                <a:solidFill>
                  <a:srgbClr val="1D238F"/>
                </a:solidFill>
                <a:latin typeface="Courier New"/>
                <a:cs typeface="Courier New"/>
              </a:rPr>
              <a:t> '{sum+=$5} END {print sum}'</a:t>
            </a:r>
          </a:p>
          <a:p>
            <a:r>
              <a:rPr lang="en-US" sz="2400" b="1" dirty="0">
                <a:solidFill>
                  <a:srgbClr val="1D238F"/>
                </a:solidFill>
                <a:latin typeface="Courier New"/>
                <a:cs typeface="Courier New"/>
              </a:rPr>
              <a:t>13391743</a:t>
            </a:r>
          </a:p>
        </p:txBody>
      </p:sp>
    </p:spTree>
    <p:extLst>
      <p:ext uri="{BB962C8B-B14F-4D97-AF65-F5344CB8AC3E}">
        <p14:creationId xmlns:p14="http://schemas.microsoft.com/office/powerpoint/2010/main" val="397616756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sort</a:t>
            </a:r>
            <a:endParaRPr lang="en-US" sz="4200" dirty="0" smtClean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24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05606" y="3376354"/>
            <a:ext cx="12192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$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ls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-l |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sort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n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k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5</a:t>
            </a:r>
          </a:p>
          <a:p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total 26184</a:t>
            </a:r>
          </a:p>
          <a:p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rw-r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--   1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purschke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staff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      41 Jul 17 20:58 script2.sh~</a:t>
            </a:r>
          </a:p>
          <a:p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rwxr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xr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-x   1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purschke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staff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      41 Jul 17 20:57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script.sh</a:t>
            </a:r>
            <a:endParaRPr lang="de-DE" sz="2400" b="1" dirty="0">
              <a:solidFill>
                <a:srgbClr val="1D238F"/>
              </a:solidFill>
              <a:latin typeface="Courier New"/>
              <a:cs typeface="Courier New"/>
            </a:endParaRPr>
          </a:p>
          <a:p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drwxr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xr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-x   4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purschke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staff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     136 Jul 18 00:13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tree</a:t>
            </a:r>
            <a:endParaRPr lang="de-DE" sz="2400" b="1" dirty="0">
              <a:solidFill>
                <a:srgbClr val="1D238F"/>
              </a:solidFill>
              <a:latin typeface="Courier New"/>
              <a:cs typeface="Courier New"/>
            </a:endParaRPr>
          </a:p>
          <a:p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rwxr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xr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-x   1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purschke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staff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     154 Jul 17 21:00 script2.sh</a:t>
            </a:r>
          </a:p>
          <a:p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drwxr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xr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-x  16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purschke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staff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     544 Jul 17 21:57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pictures</a:t>
            </a:r>
            <a:endParaRPr lang="de-DE" sz="2400" b="1" dirty="0">
              <a:solidFill>
                <a:srgbClr val="1D238F"/>
              </a:solidFill>
              <a:latin typeface="Courier New"/>
              <a:cs typeface="Courier New"/>
            </a:endParaRPr>
          </a:p>
          <a:p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drwxr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xr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-x  21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purschke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staff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     714 Jul 17 22:18 pictures2</a:t>
            </a:r>
          </a:p>
          <a:p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rw-r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--@  1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purschke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staff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 1297508 Jul 17 23:57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shell.pptx</a:t>
            </a:r>
            <a:endParaRPr lang="de-DE" sz="2400" b="1" dirty="0">
              <a:solidFill>
                <a:srgbClr val="1D238F"/>
              </a:solidFill>
              <a:latin typeface="Courier New"/>
              <a:cs typeface="Courier New"/>
            </a:endParaRPr>
          </a:p>
          <a:p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rw-r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--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r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--@  1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purschke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staff</a:t>
            </a:r>
            <a:r>
              <a:rPr lang="de-DE" sz="2400" b="1" dirty="0">
                <a:solidFill>
                  <a:srgbClr val="1D238F"/>
                </a:solidFill>
                <a:latin typeface="Courier New"/>
                <a:cs typeface="Courier New"/>
              </a:rPr>
              <a:t>  12092605 Jul 17 21:11 </a:t>
            </a:r>
            <a:r>
              <a:rPr lang="de-DE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RCDAQ.pptx</a:t>
            </a:r>
            <a:endParaRPr lang="en-US" sz="2400" b="1" dirty="0">
              <a:solidFill>
                <a:srgbClr val="1D238F"/>
              </a:solidFill>
              <a:latin typeface="Courier New"/>
              <a:cs typeface="Courier New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571500" y="2324100"/>
            <a:ext cx="12230100" cy="1332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We list our files sorted by file size ( numerically sort by the 5</a:t>
            </a:r>
            <a:r>
              <a:rPr lang="en-US" sz="2600" baseline="30000" dirty="0" smtClean="0">
                <a:solidFill>
                  <a:srgbClr val="606060"/>
                </a:solidFill>
                <a:latin typeface="Arial Narrow" charset="0"/>
              </a:rPr>
              <a:t>th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 column):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  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29284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An Example: </a:t>
            </a: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Catalog </a:t>
            </a: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your vacation pictures</a:t>
            </a:r>
            <a:endParaRPr lang="en-US" sz="4200" dirty="0" smtClean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571500" y="2120106"/>
            <a:ext cx="12230100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283464" indent="-457200">
              <a:spcAft>
                <a:spcPts val="700"/>
              </a:spcAft>
              <a:buFont typeface="Arial"/>
              <a:buChar char="•"/>
            </a:pPr>
            <a:r>
              <a:rPr lang="en-US" sz="2800" dirty="0" smtClean="0">
                <a:solidFill>
                  <a:schemeClr val="tx1"/>
                </a:solidFill>
                <a:latin typeface="Arial Narrow"/>
                <a:cs typeface="Arial Narrow"/>
              </a:rPr>
              <a:t>Let’s say you have 900 vacation pictures. </a:t>
            </a: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r>
              <a:rPr lang="en-US" sz="2800" dirty="0" smtClean="0">
                <a:solidFill>
                  <a:schemeClr val="tx1"/>
                </a:solidFill>
                <a:latin typeface="Arial Narrow"/>
                <a:cs typeface="Arial Narrow"/>
              </a:rPr>
              <a:t>Now you want to add a date stamp to them so you can see when they were taken</a:t>
            </a:r>
            <a:endParaRPr lang="en-US" sz="2800" dirty="0" smtClean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25</a:t>
            </a:fld>
            <a:endParaRPr lang="en-US" dirty="0"/>
          </a:p>
        </p:txBody>
      </p:sp>
      <p:sp>
        <p:nvSpPr>
          <p:cNvPr id="4" name="Oval 3"/>
          <p:cNvSpPr/>
          <p:nvPr/>
        </p:nvSpPr>
        <p:spPr bwMode="auto">
          <a:xfrm>
            <a:off x="253206" y="8381206"/>
            <a:ext cx="3048000" cy="1143000"/>
          </a:xfrm>
          <a:prstGeom prst="ellipse">
            <a:avLst/>
          </a:prstGeom>
          <a:noFill/>
          <a:ln w="381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587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Helvetica Neue Light" charset="0"/>
              <a:ea typeface="ヒラギノ角ゴ ProN W3" charset="0"/>
              <a:cs typeface="ヒラギノ角ゴ ProN W3" charset="0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8863806" y="3656806"/>
            <a:ext cx="3785394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0" indent="0">
              <a:spcAft>
                <a:spcPts val="700"/>
              </a:spcAft>
            </a:pPr>
            <a:r>
              <a:rPr lang="en-US" sz="2800" dirty="0" smtClean="0">
                <a:solidFill>
                  <a:schemeClr val="tx1"/>
                </a:solidFill>
                <a:latin typeface="Arial Narrow"/>
                <a:cs typeface="Arial Narrow"/>
              </a:rPr>
              <a:t>If you do this manually, you will not see the end </a:t>
            </a:r>
            <a:r>
              <a:rPr lang="en-US" sz="2800" dirty="0" smtClean="0">
                <a:solidFill>
                  <a:schemeClr val="tx1"/>
                </a:solidFill>
                <a:latin typeface="Arial Narrow"/>
                <a:cs typeface="Arial Narrow"/>
              </a:rPr>
              <a:t>of it</a:t>
            </a:r>
          </a:p>
          <a:p>
            <a:pPr marL="0" indent="0">
              <a:spcAft>
                <a:spcPts val="700"/>
              </a:spcAft>
            </a:pPr>
            <a:r>
              <a:rPr lang="en-US" sz="2800" dirty="0" smtClean="0">
                <a:solidFill>
                  <a:schemeClr val="tx1"/>
                </a:solidFill>
                <a:latin typeface="Arial Narrow"/>
                <a:cs typeface="Arial Narrow"/>
              </a:rPr>
              <a:t>If it takes you 1 minute per picture, you will be at it for 15 hours straight</a:t>
            </a:r>
          </a:p>
          <a:p>
            <a:pPr marL="0" indent="0">
              <a:spcAft>
                <a:spcPts val="700"/>
              </a:spcAft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0" indent="0">
              <a:spcAft>
                <a:spcPts val="700"/>
              </a:spcAft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</p:txBody>
      </p:sp>
      <p:pic>
        <p:nvPicPr>
          <p:cNvPr id="5" name="Picture 4" descr="IMG_20160428_14394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314501"/>
            <a:ext cx="7974806" cy="5981105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 bwMode="auto">
          <a:xfrm>
            <a:off x="405606" y="7847806"/>
            <a:ext cx="2971800" cy="1066800"/>
          </a:xfrm>
          <a:prstGeom prst="ellipse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587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Helvetica Neue Light" charset="0"/>
              <a:ea typeface="ヒラギノ角ゴ ProN W3" charset="0"/>
              <a:cs typeface="ヒラギノ角ゴ ProN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3720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Of course there are tools to do that…</a:t>
            </a:r>
            <a:endParaRPr lang="en-US" sz="4200" dirty="0" smtClean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571500" y="2120106"/>
            <a:ext cx="12230100" cy="656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283464" indent="-457200">
              <a:spcAft>
                <a:spcPts val="700"/>
              </a:spcAft>
              <a:buFont typeface="Arial"/>
              <a:buChar char="•"/>
            </a:pPr>
            <a:r>
              <a:rPr lang="en-US" sz="2800" dirty="0" smtClean="0">
                <a:solidFill>
                  <a:schemeClr val="tx1"/>
                </a:solidFill>
                <a:latin typeface="Arial Narrow"/>
                <a:cs typeface="Arial Narrow"/>
              </a:rPr>
              <a:t>Here is no shortage of tools to automate that. </a:t>
            </a: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r>
              <a:rPr lang="en-US" sz="2800" dirty="0" smtClean="0">
                <a:solidFill>
                  <a:schemeClr val="tx1"/>
                </a:solidFill>
                <a:latin typeface="Arial Narrow"/>
                <a:cs typeface="Arial Narrow"/>
              </a:rPr>
              <a:t>Go through your pictures, and add a yellow time stamp on the left lower corner.</a:t>
            </a: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r>
              <a:rPr lang="en-US" sz="2800" dirty="0" smtClean="0">
                <a:solidFill>
                  <a:schemeClr val="tx1"/>
                </a:solidFill>
                <a:latin typeface="Arial Narrow"/>
                <a:cs typeface="Arial Narrow"/>
              </a:rPr>
              <a:t>But wait! Maybe I want a red timestamp! </a:t>
            </a: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r>
              <a:rPr lang="en-US" sz="2800" dirty="0" smtClean="0">
                <a:solidFill>
                  <a:schemeClr val="tx1"/>
                </a:solidFill>
                <a:latin typeface="Arial Narrow"/>
                <a:cs typeface="Arial Narrow"/>
              </a:rPr>
              <a:t>Maybe I want it on the right corner!</a:t>
            </a: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r>
              <a:rPr lang="en-US" sz="2800" dirty="0" smtClean="0">
                <a:solidFill>
                  <a:schemeClr val="tx1"/>
                </a:solidFill>
                <a:latin typeface="Arial Narrow"/>
                <a:cs typeface="Arial Narrow"/>
              </a:rPr>
              <a:t>Maybe I want a different font!</a:t>
            </a:r>
            <a:endParaRPr lang="en-US" sz="2800" dirty="0" smtClean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r>
              <a:rPr lang="en-US" sz="2800" dirty="0" smtClean="0">
                <a:solidFill>
                  <a:schemeClr val="tx1"/>
                </a:solidFill>
                <a:latin typeface="Arial Narrow"/>
                <a:cs typeface="Arial Narrow"/>
              </a:rPr>
              <a:t>Maybe I don’t want a time stamp at all, but something else</a:t>
            </a: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r>
              <a:rPr lang="en-US" sz="2800" dirty="0" smtClean="0">
                <a:solidFill>
                  <a:schemeClr val="tx1"/>
                </a:solidFill>
                <a:latin typeface="Arial Narrow"/>
                <a:cs typeface="Arial Narrow"/>
              </a:rPr>
              <a:t>If your tool supports all those options, its interface is getting incredibly complicated</a:t>
            </a: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r>
              <a:rPr lang="en-US" sz="2800" dirty="0" smtClean="0">
                <a:solidFill>
                  <a:schemeClr val="tx1"/>
                </a:solidFill>
                <a:latin typeface="Arial Narrow"/>
                <a:cs typeface="Arial Narrow"/>
              </a:rPr>
              <a:t>Bring in the shell</a:t>
            </a: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r>
              <a:rPr lang="en-US" sz="2800" dirty="0" smtClean="0">
                <a:solidFill>
                  <a:schemeClr val="tx1"/>
                </a:solidFill>
                <a:latin typeface="Arial Narrow"/>
                <a:cs typeface="Arial Narrow"/>
              </a:rPr>
              <a:t>String together a set of tools which are excellent at one thing</a:t>
            </a: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r>
              <a:rPr lang="en-US" sz="2800" dirty="0" smtClean="0">
                <a:solidFill>
                  <a:schemeClr val="tx1"/>
                </a:solidFill>
                <a:latin typeface="Arial Narrow"/>
                <a:cs typeface="Arial Narrow"/>
              </a:rPr>
              <a:t>They don</a:t>
            </a:r>
            <a:r>
              <a:rPr lang="fr-FR" sz="2800" dirty="0" smtClean="0">
                <a:solidFill>
                  <a:schemeClr val="tx1"/>
                </a:solidFill>
                <a:latin typeface="Arial Narrow"/>
                <a:cs typeface="Arial Narrow"/>
              </a:rPr>
              <a:t>’</a:t>
            </a:r>
            <a:r>
              <a:rPr lang="en-US" sz="2800" dirty="0" smtClean="0">
                <a:solidFill>
                  <a:schemeClr val="tx1"/>
                </a:solidFill>
                <a:latin typeface="Arial Narrow"/>
                <a:cs typeface="Arial Narrow"/>
              </a:rPr>
              <a:t>t need concern themselves with the other aspects of the task at hand</a:t>
            </a: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endParaRPr lang="en-US" sz="2800" dirty="0" smtClean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endParaRPr lang="en-US" sz="2800" dirty="0" smtClean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13702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M</a:t>
            </a: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y timestamp script… </a:t>
            </a:r>
            <a:endParaRPr lang="en-US" sz="4200" dirty="0" smtClean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27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58006" y="2285206"/>
            <a:ext cx="11811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1D238F"/>
                </a:solidFill>
                <a:latin typeface="Courier New"/>
                <a:cs typeface="Courier New"/>
              </a:rPr>
              <a:t>#! /bin/</a:t>
            </a:r>
            <a:r>
              <a:rPr lang="en-US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sh</a:t>
            </a:r>
            <a:endParaRPr lang="en-US" sz="2400" b="1" dirty="0">
              <a:solidFill>
                <a:srgbClr val="1D238F"/>
              </a:solidFill>
              <a:latin typeface="Courier New"/>
              <a:cs typeface="Courier New"/>
            </a:endParaRPr>
          </a:p>
          <a:p>
            <a:endParaRPr lang="en-US" sz="2400" b="1" dirty="0">
              <a:solidFill>
                <a:srgbClr val="1D238F"/>
              </a:solidFill>
              <a:latin typeface="Courier New"/>
              <a:cs typeface="Courier New"/>
            </a:endParaRPr>
          </a:p>
          <a:p>
            <a:r>
              <a:rPr lang="en-US" sz="2400" b="1" dirty="0">
                <a:solidFill>
                  <a:srgbClr val="1D238F"/>
                </a:solidFill>
                <a:latin typeface="Courier New"/>
                <a:cs typeface="Courier New"/>
              </a:rPr>
              <a:t>for pic in *.jpg; do</a:t>
            </a:r>
          </a:p>
          <a:p>
            <a:endParaRPr lang="en-US" sz="2400" b="1" dirty="0">
              <a:solidFill>
                <a:srgbClr val="1D238F"/>
              </a:solidFill>
              <a:latin typeface="Courier New"/>
              <a:cs typeface="Courier New"/>
            </a:endParaRPr>
          </a:p>
          <a:p>
            <a:r>
              <a:rPr lang="en-US" sz="2400" b="1" dirty="0">
                <a:solidFill>
                  <a:srgbClr val="1D238F"/>
                </a:solidFill>
                <a:latin typeface="Courier New"/>
                <a:cs typeface="Courier New"/>
              </a:rPr>
              <a:t>    D=$(</a:t>
            </a:r>
            <a:r>
              <a:rPr lang="en-US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exiftool</a:t>
            </a:r>
            <a:r>
              <a:rPr lang="en-US" sz="2400" b="1" dirty="0">
                <a:solidFill>
                  <a:srgbClr val="1D238F"/>
                </a:solidFill>
                <a:latin typeface="Courier New"/>
                <a:cs typeface="Courier New"/>
              </a:rPr>
              <a:t> -</a:t>
            </a:r>
            <a:r>
              <a:rPr lang="en-US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createdate</a:t>
            </a:r>
            <a:r>
              <a:rPr lang="en-US" sz="2400" b="1" dirty="0">
                <a:solidFill>
                  <a:srgbClr val="1D238F"/>
                </a:solidFill>
                <a:latin typeface="Courier New"/>
                <a:cs typeface="Courier New"/>
              </a:rPr>
              <a:t> $pic | </a:t>
            </a:r>
            <a:r>
              <a:rPr lang="en-US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awk</a:t>
            </a:r>
            <a:r>
              <a:rPr lang="en-US" sz="2400" b="1" dirty="0">
                <a:solidFill>
                  <a:srgbClr val="1D238F"/>
                </a:solidFill>
                <a:latin typeface="Courier New"/>
                <a:cs typeface="Courier New"/>
              </a:rPr>
              <a:t> '{print $4, $NF}')</a:t>
            </a:r>
          </a:p>
          <a:p>
            <a:endParaRPr lang="en-US" sz="2400" b="1" dirty="0">
              <a:solidFill>
                <a:srgbClr val="1D238F"/>
              </a:solidFill>
              <a:latin typeface="Courier New"/>
              <a:cs typeface="Courier New"/>
            </a:endParaRPr>
          </a:p>
          <a:p>
            <a:endParaRPr lang="en-US" sz="2400" b="1" dirty="0">
              <a:solidFill>
                <a:srgbClr val="1D238F"/>
              </a:solidFill>
              <a:latin typeface="Courier New"/>
              <a:cs typeface="Courier New"/>
            </a:endParaRPr>
          </a:p>
          <a:p>
            <a:r>
              <a:rPr lang="en-US" sz="2400" b="1" dirty="0">
                <a:solidFill>
                  <a:srgbClr val="1D238F"/>
                </a:solidFill>
                <a:latin typeface="Courier New"/>
                <a:cs typeface="Courier New"/>
              </a:rPr>
              <a:t>    </a:t>
            </a:r>
            <a:r>
              <a:rPr lang="en-US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mogrify</a:t>
            </a:r>
            <a:r>
              <a:rPr lang="en-US" sz="2400" b="1" dirty="0">
                <a:solidFill>
                  <a:srgbClr val="1D238F"/>
                </a:solidFill>
                <a:latin typeface="Courier New"/>
                <a:cs typeface="Courier New"/>
              </a:rPr>
              <a:t>  -fill white    -</a:t>
            </a:r>
            <a:r>
              <a:rPr lang="en-US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pointsize</a:t>
            </a:r>
            <a:r>
              <a:rPr lang="en-US" sz="2400" b="1" dirty="0">
                <a:solidFill>
                  <a:srgbClr val="1D238F"/>
                </a:solidFill>
                <a:latin typeface="Courier New"/>
                <a:cs typeface="Courier New"/>
              </a:rPr>
              <a:t> 64 -</a:t>
            </a:r>
            <a:r>
              <a:rPr lang="en-US" sz="2400" b="1" dirty="0" err="1">
                <a:solidFill>
                  <a:srgbClr val="1D238F"/>
                </a:solidFill>
                <a:latin typeface="Courier New"/>
                <a:cs typeface="Courier New"/>
              </a:rPr>
              <a:t>undercolor</a:t>
            </a:r>
            <a:r>
              <a:rPr lang="en-US" sz="2400" b="1" dirty="0">
                <a:solidFill>
                  <a:srgbClr val="1D238F"/>
                </a:solidFill>
                <a:latin typeface="Courier New"/>
                <a:cs typeface="Courier New"/>
              </a:rPr>
              <a:t> '#00000080' -annotate +200+2220  "$D"  $</a:t>
            </a:r>
            <a:r>
              <a:rPr lang="en-US" sz="2400" b="1" dirty="0" smtClean="0">
                <a:solidFill>
                  <a:srgbClr val="1D238F"/>
                </a:solidFill>
                <a:latin typeface="Courier New"/>
                <a:cs typeface="Courier New"/>
              </a:rPr>
              <a:t>pic</a:t>
            </a:r>
          </a:p>
          <a:p>
            <a:endParaRPr lang="en-US" sz="2400" b="1" dirty="0" smtClean="0">
              <a:solidFill>
                <a:srgbClr val="1D238F"/>
              </a:solidFill>
              <a:latin typeface="Courier New"/>
              <a:cs typeface="Courier New"/>
            </a:endParaRPr>
          </a:p>
          <a:p>
            <a:r>
              <a:rPr lang="en-US" sz="2400" b="1" dirty="0" smtClean="0">
                <a:solidFill>
                  <a:srgbClr val="1D238F"/>
                </a:solidFill>
                <a:latin typeface="Courier New"/>
                <a:cs typeface="Courier New"/>
              </a:rPr>
              <a:t>done</a:t>
            </a:r>
            <a:endParaRPr lang="en-US" sz="2400" b="1" dirty="0">
              <a:solidFill>
                <a:srgbClr val="1D238F"/>
              </a:solidFill>
              <a:latin typeface="Courier New"/>
              <a:cs typeface="Courier New"/>
            </a:endParaRPr>
          </a:p>
          <a:p>
            <a:r>
              <a:rPr lang="en-US" sz="2400" b="1" dirty="0">
                <a:solidFill>
                  <a:srgbClr val="1D238F"/>
                </a:solidFill>
                <a:latin typeface="Courier New"/>
                <a:cs typeface="Courier New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3850921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140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Navigating </a:t>
            </a:r>
            <a:endParaRPr lang="en-US" sz="4200" dirty="0" smtClean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29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20406" y="2132806"/>
            <a:ext cx="492493" cy="400110"/>
          </a:xfrm>
          <a:prstGeom prst="rect">
            <a:avLst/>
          </a:prstGeom>
          <a:noFill/>
          <a:ln w="28575" cmpd="sng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./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15406" y="2971006"/>
            <a:ext cx="800319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work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20747" y="3104296"/>
            <a:ext cx="1262059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private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25807" y="3866296"/>
            <a:ext cx="1415973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pictures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30206" y="4628296"/>
            <a:ext cx="800319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2014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12860" y="4628296"/>
            <a:ext cx="800319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2015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584460" y="4628296"/>
            <a:ext cx="800319" cy="400110"/>
          </a:xfrm>
          <a:prstGeom prst="rect">
            <a:avLst/>
          </a:prstGeom>
          <a:noFill/>
          <a:ln w="28575" cmpd="sng">
            <a:solidFill>
              <a:srgbClr val="00997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2016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06407" y="3656806"/>
            <a:ext cx="1262059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letters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0406" y="36568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contracts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44006" y="36568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customers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8006" y="54094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customer3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95093" y="54094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customer4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77606" y="54094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customer5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99693" y="48760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customer1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38093" y="4876006"/>
            <a:ext cx="156988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customer2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354860" y="6380896"/>
            <a:ext cx="1415973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invoices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259860" y="6380896"/>
            <a:ext cx="110814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offers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cxnSp>
        <p:nvCxnSpPr>
          <p:cNvPr id="20" name="Straight Connector 19"/>
          <p:cNvCxnSpPr>
            <a:stCxn id="4" idx="2"/>
            <a:endCxn id="7" idx="0"/>
          </p:cNvCxnSpPr>
          <p:nvPr/>
        </p:nvCxnSpPr>
        <p:spPr bwMode="auto">
          <a:xfrm flipH="1">
            <a:off x="3015566" y="2532916"/>
            <a:ext cx="1751087" cy="4380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>
            <a:stCxn id="4" idx="2"/>
            <a:endCxn id="8" idx="0"/>
          </p:cNvCxnSpPr>
          <p:nvPr/>
        </p:nvCxnSpPr>
        <p:spPr bwMode="auto">
          <a:xfrm>
            <a:off x="4766653" y="2532916"/>
            <a:ext cx="3085124" cy="57138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1" name="Straight Connector 30"/>
          <p:cNvCxnSpPr>
            <a:endCxn id="14" idx="0"/>
          </p:cNvCxnSpPr>
          <p:nvPr/>
        </p:nvCxnSpPr>
        <p:spPr bwMode="auto">
          <a:xfrm flipH="1">
            <a:off x="1495349" y="3352006"/>
            <a:ext cx="1653459" cy="3048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3" name="Straight Connector 32"/>
          <p:cNvCxnSpPr>
            <a:stCxn id="15" idx="0"/>
          </p:cNvCxnSpPr>
          <p:nvPr/>
        </p:nvCxnSpPr>
        <p:spPr bwMode="auto">
          <a:xfrm flipH="1" flipV="1">
            <a:off x="3148808" y="3352006"/>
            <a:ext cx="480141" cy="3048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5" name="Straight Connector 34"/>
          <p:cNvCxnSpPr>
            <a:stCxn id="13" idx="0"/>
            <a:endCxn id="7" idx="2"/>
          </p:cNvCxnSpPr>
          <p:nvPr/>
        </p:nvCxnSpPr>
        <p:spPr bwMode="auto">
          <a:xfrm flipH="1" flipV="1">
            <a:off x="3015566" y="3371116"/>
            <a:ext cx="2621871" cy="2856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7" name="Straight Connector 36"/>
          <p:cNvCxnSpPr>
            <a:stCxn id="21" idx="0"/>
            <a:endCxn id="15" idx="2"/>
          </p:cNvCxnSpPr>
          <p:nvPr/>
        </p:nvCxnSpPr>
        <p:spPr bwMode="auto">
          <a:xfrm flipV="1">
            <a:off x="2284636" y="4056916"/>
            <a:ext cx="1344313" cy="8190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9" name="Straight Connector 38"/>
          <p:cNvCxnSpPr>
            <a:stCxn id="22" idx="0"/>
            <a:endCxn id="15" idx="2"/>
          </p:cNvCxnSpPr>
          <p:nvPr/>
        </p:nvCxnSpPr>
        <p:spPr bwMode="auto">
          <a:xfrm flipH="1" flipV="1">
            <a:off x="3628949" y="4056916"/>
            <a:ext cx="1094087" cy="8190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2" name="Straight Connector 41"/>
          <p:cNvCxnSpPr>
            <a:stCxn id="25" idx="0"/>
            <a:endCxn id="17" idx="2"/>
          </p:cNvCxnSpPr>
          <p:nvPr/>
        </p:nvCxnSpPr>
        <p:spPr bwMode="auto">
          <a:xfrm flipH="1" flipV="1">
            <a:off x="3580036" y="5809516"/>
            <a:ext cx="233897" cy="57138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4" name="Straight Connector 43"/>
          <p:cNvCxnSpPr>
            <a:stCxn id="24" idx="0"/>
            <a:endCxn id="17" idx="2"/>
          </p:cNvCxnSpPr>
          <p:nvPr/>
        </p:nvCxnSpPr>
        <p:spPr bwMode="auto">
          <a:xfrm flipV="1">
            <a:off x="2062847" y="5809516"/>
            <a:ext cx="1517189" cy="57138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6" name="Straight Connector 45"/>
          <p:cNvCxnSpPr>
            <a:stCxn id="17" idx="0"/>
            <a:endCxn id="15" idx="2"/>
          </p:cNvCxnSpPr>
          <p:nvPr/>
        </p:nvCxnSpPr>
        <p:spPr bwMode="auto">
          <a:xfrm flipV="1">
            <a:off x="3580036" y="4056916"/>
            <a:ext cx="48913" cy="13524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9" name="Straight Connector 58"/>
          <p:cNvCxnSpPr>
            <a:stCxn id="9" idx="0"/>
            <a:endCxn id="8" idx="2"/>
          </p:cNvCxnSpPr>
          <p:nvPr/>
        </p:nvCxnSpPr>
        <p:spPr bwMode="auto">
          <a:xfrm flipH="1" flipV="1">
            <a:off x="7851777" y="3504406"/>
            <a:ext cx="682017" cy="3618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2" name="Straight Connector 61"/>
          <p:cNvCxnSpPr>
            <a:stCxn id="10" idx="0"/>
            <a:endCxn id="9" idx="2"/>
          </p:cNvCxnSpPr>
          <p:nvPr/>
        </p:nvCxnSpPr>
        <p:spPr bwMode="auto">
          <a:xfrm flipV="1">
            <a:off x="7130366" y="4266406"/>
            <a:ext cx="1403428" cy="3618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5" name="Straight Connector 64"/>
          <p:cNvCxnSpPr>
            <a:stCxn id="11" idx="0"/>
            <a:endCxn id="9" idx="2"/>
          </p:cNvCxnSpPr>
          <p:nvPr/>
        </p:nvCxnSpPr>
        <p:spPr bwMode="auto">
          <a:xfrm flipH="1" flipV="1">
            <a:off x="8533794" y="4266406"/>
            <a:ext cx="79226" cy="3618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8" name="Straight Connector 67"/>
          <p:cNvCxnSpPr>
            <a:endCxn id="9" idx="2"/>
          </p:cNvCxnSpPr>
          <p:nvPr/>
        </p:nvCxnSpPr>
        <p:spPr bwMode="auto">
          <a:xfrm flipH="1" flipV="1">
            <a:off x="8533794" y="4266406"/>
            <a:ext cx="1473012" cy="3048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71" name="TextBox 70"/>
          <p:cNvSpPr txBox="1"/>
          <p:nvPr/>
        </p:nvSpPr>
        <p:spPr>
          <a:xfrm>
            <a:off x="4707660" y="6400006"/>
            <a:ext cx="1415973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invoices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612660" y="6400006"/>
            <a:ext cx="1108146" cy="40011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62626"/>
                </a:solidFill>
                <a:latin typeface="Courier New"/>
                <a:cs typeface="Courier New"/>
              </a:rPr>
              <a:t>offers</a:t>
            </a:r>
            <a:endParaRPr lang="en-US" sz="2000" b="1" dirty="0">
              <a:solidFill>
                <a:srgbClr val="262626"/>
              </a:solidFill>
              <a:latin typeface="Courier New"/>
              <a:cs typeface="Courier New"/>
            </a:endParaRPr>
          </a:p>
        </p:txBody>
      </p:sp>
      <p:cxnSp>
        <p:nvCxnSpPr>
          <p:cNvPr id="73" name="Straight Connector 72"/>
          <p:cNvCxnSpPr>
            <a:stCxn id="72" idx="0"/>
            <a:endCxn id="18" idx="2"/>
          </p:cNvCxnSpPr>
          <p:nvPr/>
        </p:nvCxnSpPr>
        <p:spPr bwMode="auto">
          <a:xfrm flipH="1" flipV="1">
            <a:off x="5762549" y="5809516"/>
            <a:ext cx="1404184" cy="5904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4" name="Straight Connector 73"/>
          <p:cNvCxnSpPr>
            <a:stCxn id="71" idx="0"/>
            <a:endCxn id="18" idx="2"/>
          </p:cNvCxnSpPr>
          <p:nvPr/>
        </p:nvCxnSpPr>
        <p:spPr bwMode="auto">
          <a:xfrm flipV="1">
            <a:off x="5415647" y="5809516"/>
            <a:ext cx="346902" cy="59049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74324113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RHIC and PHENIX</a:t>
            </a: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8406606" y="2476500"/>
            <a:ext cx="4419600" cy="346630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  <a:extLst/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The Relativistic </a:t>
            </a:r>
            <a:r>
              <a:rPr lang="en-US" sz="2600" b="1" i="1" dirty="0" smtClean="0">
                <a:solidFill>
                  <a:srgbClr val="606060"/>
                </a:solidFill>
                <a:latin typeface="Arial Narrow" charset="0"/>
              </a:rPr>
              <a:t>Heavy Ion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 Collider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Huge variety of ions possible - Au, Cu, </a:t>
            </a:r>
            <a:r>
              <a:rPr lang="en-US" sz="2600" baseline="30000" dirty="0" smtClean="0">
                <a:solidFill>
                  <a:srgbClr val="606060"/>
                </a:solidFill>
                <a:latin typeface="Arial Narrow" charset="0"/>
              </a:rPr>
              <a:t>3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He so far, but pretty much anything is possible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Polarized protons – a unique facility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500GeV/proton -&gt; 200GeV/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N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 for Au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Dedicated HI and p facility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406" y="2437606"/>
            <a:ext cx="7902842" cy="5231606"/>
          </a:xfrm>
          <a:prstGeom prst="rect">
            <a:avLst/>
          </a:prstGeom>
        </p:spPr>
      </p:pic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329406" y="7847806"/>
            <a:ext cx="12192000" cy="163750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  <a:extLst/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PHENIX – high-rate heavy-ion experiment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Electromagnetic probes - Photons, electrons, </a:t>
            </a:r>
            <a:r>
              <a:rPr lang="en-US" sz="2600" dirty="0" err="1" smtClean="0">
                <a:solidFill>
                  <a:srgbClr val="606060"/>
                </a:solidFill>
                <a:latin typeface="Arial Narrow" charset="0"/>
              </a:rPr>
              <a:t>muons</a:t>
            </a: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Heavy quarks &amp; </a:t>
            </a:r>
            <a:r>
              <a:rPr lang="en-US" sz="2600" dirty="0" err="1" smtClean="0">
                <a:solidFill>
                  <a:srgbClr val="606060"/>
                </a:solidFill>
                <a:latin typeface="Arial Narrow" charset="0"/>
              </a:rPr>
              <a:t>quarkonia</a:t>
            </a: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1396206" y="1828006"/>
            <a:ext cx="533400" cy="137160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4" name="Straight Arrow Connector 13"/>
          <p:cNvCxnSpPr/>
          <p:nvPr/>
        </p:nvCxnSpPr>
        <p:spPr bwMode="auto">
          <a:xfrm flipH="1">
            <a:off x="1167606" y="1828006"/>
            <a:ext cx="2286000" cy="251460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22067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Yesterday in my RCDAQ presentation I showed this </a:t>
            </a: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 </a:t>
            </a:r>
            <a:endParaRPr lang="en-US" sz="4200" dirty="0" smtClean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405606" y="7162006"/>
            <a:ext cx="122301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0" indent="0">
              <a:spcAft>
                <a:spcPts val="700"/>
              </a:spcAft>
            </a:pPr>
            <a:r>
              <a:rPr lang="en-US" sz="2800" dirty="0" smtClean="0">
                <a:solidFill>
                  <a:schemeClr val="tx1"/>
                </a:solidFill>
                <a:latin typeface="Arial Narrow"/>
                <a:cs typeface="Arial Narrow"/>
              </a:rPr>
              <a:t>… and some of you were confused. </a:t>
            </a:r>
          </a:p>
          <a:p>
            <a:pPr marL="0" indent="0">
              <a:spcAft>
                <a:spcPts val="700"/>
              </a:spcAft>
            </a:pPr>
            <a:r>
              <a:rPr lang="en-US" sz="2800" dirty="0" smtClean="0">
                <a:solidFill>
                  <a:schemeClr val="tx1"/>
                </a:solidFill>
                <a:latin typeface="Arial Narrow"/>
                <a:cs typeface="Arial Narrow"/>
              </a:rPr>
              <a:t>Today I will show a few things about the shell tha</a:t>
            </a:r>
            <a:r>
              <a:rPr lang="en-US" sz="2800" dirty="0" smtClean="0">
                <a:solidFill>
                  <a:schemeClr val="tx1"/>
                </a:solidFill>
                <a:latin typeface="Arial Narrow"/>
                <a:cs typeface="Arial Narrow"/>
              </a:rPr>
              <a:t>t will make you life easier</a:t>
            </a:r>
          </a:p>
          <a:p>
            <a:pPr marL="0" indent="0">
              <a:spcAft>
                <a:spcPts val="700"/>
              </a:spcAft>
            </a:pPr>
            <a:r>
              <a:rPr lang="en-US" sz="2800" dirty="0" smtClean="0">
                <a:solidFill>
                  <a:schemeClr val="tx1"/>
                </a:solidFill>
                <a:latin typeface="Arial Narrow"/>
                <a:cs typeface="Arial Narrow"/>
              </a:rPr>
              <a:t>In general and also during the exercises!</a:t>
            </a:r>
            <a:endParaRPr lang="en-US" sz="2800" dirty="0">
              <a:solidFill>
                <a:schemeClr val="tx1"/>
              </a:solidFill>
              <a:latin typeface="Arial Narrow"/>
              <a:cs typeface="Arial Narrow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4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806" y="2209006"/>
            <a:ext cx="12069505" cy="4724400"/>
          </a:xfrm>
          <a:prstGeom prst="rect">
            <a:avLst/>
          </a:prstGeom>
          <a:ln>
            <a:solidFill>
              <a:srgbClr val="660066"/>
            </a:solidFill>
          </a:ln>
          <a:effectLst>
            <a:outerShdw blurRad="168275" dist="1397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Why you need to know</a:t>
            </a: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 the shell. </a:t>
            </a:r>
            <a:endParaRPr lang="en-US" sz="4200" dirty="0" smtClean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253206" y="2120106"/>
            <a:ext cx="12548394" cy="656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283464" indent="-457200">
              <a:spcAft>
                <a:spcPts val="700"/>
              </a:spcAft>
              <a:buFont typeface="Arial"/>
              <a:buChar char="•"/>
            </a:pPr>
            <a:r>
              <a:rPr lang="en-US" sz="3000" dirty="0" smtClean="0">
                <a:solidFill>
                  <a:schemeClr val="tx1"/>
                </a:solidFill>
                <a:latin typeface="Arial Narrow"/>
                <a:cs typeface="Arial Narrow"/>
              </a:rPr>
              <a:t>You usually spend a lot of time using the shell</a:t>
            </a: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r>
              <a:rPr lang="en-US" sz="3000" dirty="0" smtClean="0">
                <a:solidFill>
                  <a:schemeClr val="tx1"/>
                </a:solidFill>
                <a:latin typeface="Arial Narrow"/>
                <a:cs typeface="Arial Narrow"/>
              </a:rPr>
              <a:t>If not so far, then you will during the exercises</a:t>
            </a:r>
            <a:endParaRPr lang="en-US" sz="3000" dirty="0" smtClean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r>
              <a:rPr lang="en-US" sz="3000" dirty="0" smtClean="0">
                <a:solidFill>
                  <a:schemeClr val="tx1"/>
                </a:solidFill>
                <a:latin typeface="Arial Narrow"/>
                <a:cs typeface="Arial Narrow"/>
              </a:rPr>
              <a:t>The shell is the “face” of any Unix system, all attempts to make it like Windows aside</a:t>
            </a: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r>
              <a:rPr lang="en-US" sz="3000" dirty="0" smtClean="0">
                <a:solidFill>
                  <a:schemeClr val="tx1"/>
                </a:solidFill>
                <a:latin typeface="Arial Narrow"/>
                <a:cs typeface="Arial Narrow"/>
              </a:rPr>
              <a:t>You can do magic with a few lines of script that would take hours otherwise</a:t>
            </a: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r>
              <a:rPr lang="en-US" sz="3000" dirty="0" smtClean="0">
                <a:solidFill>
                  <a:schemeClr val="tx1"/>
                </a:solidFill>
                <a:latin typeface="Arial Narrow"/>
                <a:cs typeface="Arial Narrow"/>
              </a:rPr>
              <a:t>You can automate complex tasks with ease</a:t>
            </a: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r>
              <a:rPr lang="en-US" sz="3000" dirty="0" smtClean="0">
                <a:solidFill>
                  <a:schemeClr val="tx1"/>
                </a:solidFill>
                <a:latin typeface="Arial Narrow"/>
                <a:cs typeface="Arial Narrow"/>
              </a:rPr>
              <a:t>You can even automate your job to a large extent</a:t>
            </a: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r>
              <a:rPr lang="en-US" sz="3000" dirty="0" smtClean="0">
                <a:solidFill>
                  <a:schemeClr val="tx1"/>
                </a:solidFill>
                <a:latin typeface="Arial Narrow"/>
                <a:cs typeface="Arial Narrow"/>
              </a:rPr>
              <a:t>Let me show you in a few minutes.</a:t>
            </a: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endParaRPr lang="en-US" sz="3000" dirty="0">
              <a:solidFill>
                <a:schemeClr val="tx1"/>
              </a:solidFill>
              <a:latin typeface="Arial Narrow"/>
              <a:cs typeface="Arial Narrow"/>
            </a:endParaRPr>
          </a:p>
          <a:p>
            <a:pPr marL="283464" indent="-457200">
              <a:spcAft>
                <a:spcPts val="700"/>
              </a:spcAft>
              <a:buFont typeface="Arial"/>
              <a:buChar char="•"/>
            </a:pPr>
            <a:endParaRPr lang="en-US" sz="3000" dirty="0">
              <a:solidFill>
                <a:schemeClr val="tx1"/>
              </a:solidFill>
              <a:latin typeface="Arial Narrow"/>
              <a:cs typeface="Arial Narrow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72218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What the shell looks like </a:t>
            </a:r>
            <a:endParaRPr lang="en-US" sz="4200" dirty="0" smtClean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582612" y="8533606"/>
            <a:ext cx="9195594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0" indent="0">
              <a:spcAft>
                <a:spcPts val="700"/>
              </a:spcAft>
            </a:pPr>
            <a:r>
              <a:rPr lang="en-US" sz="3000" dirty="0" smtClean="0">
                <a:solidFill>
                  <a:schemeClr val="tx1"/>
                </a:solidFill>
                <a:latin typeface="Arial Narrow"/>
                <a:cs typeface="Arial Narrow"/>
              </a:rPr>
              <a:t>Prompt        Cursor       (and here you can type things)</a:t>
            </a:r>
            <a:endParaRPr lang="en-US" sz="3000" dirty="0">
              <a:solidFill>
                <a:schemeClr val="tx1"/>
              </a:solidFill>
              <a:latin typeface="Arial Narrow"/>
              <a:cs typeface="Arial Narrow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6</a:t>
            </a:fld>
            <a:endParaRPr lang="en-US" dirty="0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77006" y="2132806"/>
            <a:ext cx="12548394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0" indent="0">
              <a:spcAft>
                <a:spcPts val="700"/>
              </a:spcAft>
            </a:pPr>
            <a:r>
              <a:rPr lang="en-US" sz="3000" dirty="0" smtClean="0">
                <a:solidFill>
                  <a:schemeClr val="tx1"/>
                </a:solidFill>
                <a:latin typeface="Arial Narrow"/>
                <a:cs typeface="Arial Narrow"/>
              </a:rPr>
              <a:t>Normally you see a shell within a terminal window</a:t>
            </a:r>
          </a:p>
          <a:p>
            <a:pPr marL="0" indent="0">
              <a:spcAft>
                <a:spcPts val="700"/>
              </a:spcAft>
            </a:pPr>
            <a:r>
              <a:rPr lang="en-US" sz="3000" dirty="0" smtClean="0">
                <a:solidFill>
                  <a:schemeClr val="tx1"/>
                </a:solidFill>
                <a:latin typeface="Arial Narrow"/>
                <a:cs typeface="Arial Narrow"/>
              </a:rPr>
              <a:t>In my younger days, a terminal was a big piece of hardware</a:t>
            </a:r>
            <a:endParaRPr lang="en-US" sz="3000" dirty="0">
              <a:solidFill>
                <a:schemeClr val="tx1"/>
              </a:solidFill>
              <a:latin typeface="Arial Narrow"/>
              <a:cs typeface="Arial Narrow"/>
            </a:endParaRPr>
          </a:p>
        </p:txBody>
      </p:sp>
      <p:pic>
        <p:nvPicPr>
          <p:cNvPr id="5" name="Picture 4" descr="4q_06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32" r="6928"/>
          <a:stretch/>
        </p:blipFill>
        <p:spPr>
          <a:xfrm>
            <a:off x="8988774" y="532606"/>
            <a:ext cx="3913632" cy="34917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406" y="3508417"/>
            <a:ext cx="8001000" cy="4491789"/>
          </a:xfrm>
          <a:prstGeom prst="rect">
            <a:avLst/>
          </a:prstGeom>
          <a:solidFill>
            <a:srgbClr val="AFFFCD"/>
          </a:solidFill>
          <a:ln>
            <a:solidFill>
              <a:srgbClr val="660066"/>
            </a:solidFill>
          </a:ln>
          <a:effectLst>
            <a:outerShdw blurRad="203200" dist="2286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9" name="Straight Arrow Connector 8"/>
          <p:cNvCxnSpPr/>
          <p:nvPr/>
        </p:nvCxnSpPr>
        <p:spPr bwMode="auto">
          <a:xfrm flipV="1">
            <a:off x="1167606" y="8076406"/>
            <a:ext cx="0" cy="45720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2" name="Straight Arrow Connector 11"/>
          <p:cNvCxnSpPr/>
          <p:nvPr/>
        </p:nvCxnSpPr>
        <p:spPr bwMode="auto">
          <a:xfrm flipH="1" flipV="1">
            <a:off x="1777206" y="7924006"/>
            <a:ext cx="762000" cy="68580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3" name="Rectangle 12"/>
          <p:cNvSpPr/>
          <p:nvPr/>
        </p:nvSpPr>
        <p:spPr bwMode="auto">
          <a:xfrm>
            <a:off x="329406" y="7695406"/>
            <a:ext cx="1219200" cy="304800"/>
          </a:xfrm>
          <a:prstGeom prst="rect">
            <a:avLst/>
          </a:prstGeom>
          <a:noFill/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587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Helvetica Neue Light" charset="0"/>
              <a:ea typeface="ヒラギノ角ゴ ProN W3" charset="0"/>
              <a:cs typeface="ヒラギノ角ゴ ProN W3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2005806" y="7695406"/>
            <a:ext cx="3886200" cy="304800"/>
          </a:xfrm>
          <a:prstGeom prst="rect">
            <a:avLst/>
          </a:prstGeom>
          <a:noFill/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587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Helvetica Neue Light" charset="0"/>
              <a:ea typeface="ヒラギノ角ゴ ProN W3" charset="0"/>
              <a:cs typeface="ヒラギノ角ゴ ProN W3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 flipH="1" flipV="1">
            <a:off x="3987006" y="8000206"/>
            <a:ext cx="762000" cy="68580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45090418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Directories and files</a:t>
            </a:r>
            <a:endParaRPr lang="en-US" sz="4200" dirty="0" smtClean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405606" y="2019300"/>
            <a:ext cx="12230100" cy="7047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Directories == known as “folders” on other operating systems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We call them directories, sometimes also call “path”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Just a way to organize your work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Like “private”  and “work”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Use </a:t>
            </a:r>
            <a:r>
              <a:rPr lang="en-US" sz="3200" b="1" dirty="0" smtClean="0">
                <a:solidFill>
                  <a:srgbClr val="606060"/>
                </a:solidFill>
                <a:latin typeface="Arial Narrow" charset="0"/>
              </a:rPr>
              <a:t>cd</a:t>
            </a: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 to navigate directories (“change directory”)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Use </a:t>
            </a:r>
            <a:r>
              <a:rPr lang="en-US" sz="3200" b="1" dirty="0" err="1" smtClean="0">
                <a:solidFill>
                  <a:srgbClr val="606060"/>
                </a:solidFill>
                <a:latin typeface="Arial Narrow" charset="0"/>
              </a:rPr>
              <a:t>pwd</a:t>
            </a: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 to show where you are (“print work directory”)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32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32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3200" dirty="0" smtClean="0">
              <a:solidFill>
                <a:srgbClr val="606060"/>
              </a:solidFill>
              <a:latin typeface="Arial Narro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7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-3086" b="25357"/>
          <a:stretch/>
        </p:blipFill>
        <p:spPr>
          <a:xfrm>
            <a:off x="6196806" y="6476206"/>
            <a:ext cx="6361220" cy="2240280"/>
          </a:xfrm>
          <a:prstGeom prst="rect">
            <a:avLst/>
          </a:prstGeom>
          <a:ln>
            <a:solidFill>
              <a:srgbClr val="800000"/>
            </a:solidFill>
          </a:ln>
          <a:effectLst>
            <a:outerShdw blurRad="174625" dist="2159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006" y="6019006"/>
            <a:ext cx="4785220" cy="2819400"/>
          </a:xfrm>
          <a:prstGeom prst="rect">
            <a:avLst/>
          </a:prstGeom>
          <a:effectLst>
            <a:outerShdw blurRad="203200" dist="1524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9" name="Straight Arrow Connector 8"/>
          <p:cNvCxnSpPr/>
          <p:nvPr/>
        </p:nvCxnSpPr>
        <p:spPr bwMode="auto">
          <a:xfrm flipV="1">
            <a:off x="3453606" y="7771606"/>
            <a:ext cx="3429000" cy="30480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77500369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Directories and files</a:t>
            </a:r>
            <a:endParaRPr lang="en-US" sz="4200" dirty="0" smtClean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443706" y="2171700"/>
            <a:ext cx="12230100" cy="4914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Use </a:t>
            </a:r>
            <a:r>
              <a:rPr lang="en-US" sz="2600" b="1" dirty="0" err="1" smtClean="0">
                <a:solidFill>
                  <a:srgbClr val="606060"/>
                </a:solidFill>
                <a:latin typeface="Arial Narrow" charset="0"/>
              </a:rPr>
              <a:t>pwd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 to show where you are (“print work directory”)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Most shell users picture the “</a:t>
            </a:r>
            <a:r>
              <a:rPr lang="en-US" sz="2600" dirty="0" err="1" smtClean="0">
                <a:solidFill>
                  <a:srgbClr val="606060"/>
                </a:solidFill>
                <a:latin typeface="Arial Narrow" charset="0"/>
              </a:rPr>
              <a:t>pwd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” as a physical place (“I </a:t>
            </a:r>
            <a:r>
              <a:rPr lang="en-US" sz="2600" i="1" dirty="0" smtClean="0">
                <a:solidFill>
                  <a:srgbClr val="606060"/>
                </a:solidFill>
                <a:latin typeface="Arial Narrow" charset="0"/>
              </a:rPr>
              <a:t>am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 in the so-and-so directory”)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The current directory acts like it is prepended to a file path 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I only typed “</a:t>
            </a:r>
            <a:r>
              <a:rPr lang="en-US" sz="2600" b="1" dirty="0" err="1" smtClean="0">
                <a:solidFill>
                  <a:srgbClr val="1D238F"/>
                </a:solidFill>
                <a:latin typeface="Arial Narrow" charset="0"/>
              </a:rPr>
              <a:t>myfile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” 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The default directory acts as if it is prepended to the file name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2600" b="1" dirty="0" smtClean="0">
              <a:solidFill>
                <a:srgbClr val="606060"/>
              </a:solidFill>
              <a:latin typeface="Courier New"/>
              <a:cs typeface="Courier New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b="1" dirty="0" err="1" smtClean="0">
                <a:solidFill>
                  <a:srgbClr val="606060"/>
                </a:solidFill>
                <a:latin typeface="Courier New"/>
                <a:cs typeface="Courier New"/>
              </a:rPr>
              <a:t>m</a:t>
            </a:r>
            <a:r>
              <a:rPr lang="en-US" sz="2600" b="1" dirty="0" err="1" smtClean="0">
                <a:solidFill>
                  <a:srgbClr val="606060"/>
                </a:solidFill>
                <a:latin typeface="Courier New"/>
                <a:cs typeface="Courier New"/>
              </a:rPr>
              <a:t>yfile</a:t>
            </a:r>
            <a:r>
              <a:rPr lang="en-US" sz="2600" b="1" dirty="0" smtClean="0">
                <a:solidFill>
                  <a:srgbClr val="606060"/>
                </a:solidFill>
                <a:latin typeface="Courier New"/>
                <a:cs typeface="Courier New"/>
              </a:rPr>
              <a:t> -&gt;   /home/pi/tree + </a:t>
            </a:r>
            <a:r>
              <a:rPr lang="en-US" sz="2600" b="1" dirty="0" err="1" smtClean="0">
                <a:solidFill>
                  <a:srgbClr val="606060"/>
                </a:solidFill>
                <a:latin typeface="Courier New"/>
                <a:cs typeface="Courier New"/>
              </a:rPr>
              <a:t>myfile</a:t>
            </a:r>
            <a:r>
              <a:rPr lang="en-US" sz="2600" b="1" dirty="0" smtClean="0">
                <a:solidFill>
                  <a:srgbClr val="606060"/>
                </a:solidFill>
                <a:latin typeface="Courier New"/>
                <a:cs typeface="Courier New"/>
              </a:rPr>
              <a:t>  -&gt; /home/pi/tree/</a:t>
            </a:r>
            <a:r>
              <a:rPr lang="en-US" sz="2600" b="1" dirty="0" err="1" smtClean="0">
                <a:solidFill>
                  <a:srgbClr val="606060"/>
                </a:solidFill>
                <a:latin typeface="Courier New"/>
                <a:cs typeface="Courier New"/>
              </a:rPr>
              <a:t>myfile</a:t>
            </a:r>
            <a:r>
              <a:rPr lang="en-US" sz="2600" b="1" dirty="0" smtClean="0">
                <a:solidFill>
                  <a:srgbClr val="606060"/>
                </a:solidFill>
                <a:latin typeface="Courier New"/>
                <a:cs typeface="Courier New"/>
              </a:rPr>
              <a:t> 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It is an easy way to save a lot of typing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But you can still refer to the file by its full name</a:t>
            </a:r>
            <a:r>
              <a:rPr lang="en-US" sz="2600" b="1" dirty="0" smtClean="0">
                <a:solidFill>
                  <a:srgbClr val="606060"/>
                </a:solidFill>
                <a:latin typeface="Courier New"/>
                <a:cs typeface="Courier New"/>
              </a:rPr>
              <a:t> /home/pi/tree/</a:t>
            </a:r>
            <a:r>
              <a:rPr lang="en-US" sz="2600" b="1" dirty="0" err="1" smtClean="0">
                <a:solidFill>
                  <a:srgbClr val="606060"/>
                </a:solidFill>
                <a:latin typeface="Courier New"/>
                <a:cs typeface="Courier New"/>
              </a:rPr>
              <a:t>myfile</a:t>
            </a:r>
            <a:endParaRPr lang="en-US" sz="2600" b="1" dirty="0" smtClean="0">
              <a:solidFill>
                <a:srgbClr val="606060"/>
              </a:solidFill>
              <a:latin typeface="Courier New"/>
              <a:cs typeface="Courier New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8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806" y="3887982"/>
            <a:ext cx="5218906" cy="1597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90142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Commands   Utilities   Programs</a:t>
            </a:r>
            <a:endParaRPr lang="en-US" sz="4200" dirty="0" smtClean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571500" y="2324100"/>
            <a:ext cx="12230100" cy="656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On a Unix system, they all mean pretty much the same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For </a:t>
            </a:r>
            <a:r>
              <a:rPr lang="en-US" sz="2600" b="1" dirty="0" smtClean="0">
                <a:solidFill>
                  <a:srgbClr val="606060"/>
                </a:solidFill>
                <a:latin typeface="Arial Narrow" charset="0"/>
              </a:rPr>
              <a:t>everything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 you do, you execute a new program that does what you tell the shell to do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All the shell does is to call up those programs based on what command you type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We have seen the </a:t>
            </a:r>
            <a:r>
              <a:rPr lang="en-US" sz="2600" b="1" dirty="0" err="1" smtClean="0">
                <a:solidFill>
                  <a:srgbClr val="606060"/>
                </a:solidFill>
                <a:latin typeface="Courier New"/>
                <a:cs typeface="Courier New"/>
              </a:rPr>
              <a:t>pwd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 command – print work directory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We can use the </a:t>
            </a:r>
            <a:r>
              <a:rPr lang="en-US" sz="2600" b="1" dirty="0" smtClean="0">
                <a:solidFill>
                  <a:srgbClr val="606060"/>
                </a:solidFill>
                <a:latin typeface="Courier New"/>
                <a:cs typeface="Courier New"/>
              </a:rPr>
              <a:t>which</a:t>
            </a:r>
            <a:r>
              <a:rPr lang="en-US" sz="2600" dirty="0" smtClean="0">
                <a:solidFill>
                  <a:srgbClr val="606060"/>
                </a:solidFill>
                <a:latin typeface="Courier New"/>
                <a:cs typeface="Courier New"/>
              </a:rPr>
              <a:t> </a:t>
            </a:r>
            <a:r>
              <a:rPr lang="en-US" sz="2600" dirty="0" smtClean="0">
                <a:solidFill>
                  <a:srgbClr val="606060"/>
                </a:solidFill>
                <a:latin typeface="Arial Narrow"/>
                <a:cs typeface="Arial Narrow"/>
              </a:rPr>
              <a:t>command to find out what happens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/>
              <a:cs typeface="Arial Narrow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/>
              <a:cs typeface="Arial Narrow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>
              <a:solidFill>
                <a:srgbClr val="606060"/>
              </a:solidFill>
              <a:latin typeface="Arial Narrow"/>
              <a:cs typeface="Arial Narrow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/>
              <a:cs typeface="Arial Narrow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/>
                <a:cs typeface="Arial Narrow"/>
              </a:rPr>
              <a:t>So if you type “</a:t>
            </a:r>
            <a:r>
              <a:rPr lang="en-US" sz="2600" dirty="0" err="1" smtClean="0">
                <a:solidFill>
                  <a:srgbClr val="606060"/>
                </a:solidFill>
                <a:latin typeface="Arial Narrow"/>
                <a:cs typeface="Arial Narrow"/>
              </a:rPr>
              <a:t>pwd</a:t>
            </a:r>
            <a:r>
              <a:rPr lang="en-US" sz="2600" dirty="0" smtClean="0">
                <a:solidFill>
                  <a:srgbClr val="606060"/>
                </a:solidFill>
                <a:latin typeface="Arial Narrow"/>
                <a:cs typeface="Arial Narrow"/>
              </a:rPr>
              <a:t>”, the shell executes a program /bin/</a:t>
            </a:r>
            <a:r>
              <a:rPr lang="en-US" sz="2600" dirty="0" err="1" smtClean="0">
                <a:solidFill>
                  <a:srgbClr val="606060"/>
                </a:solidFill>
                <a:latin typeface="Arial Narrow"/>
                <a:cs typeface="Arial Narrow"/>
              </a:rPr>
              <a:t>pwd</a:t>
            </a:r>
            <a:r>
              <a:rPr lang="en-US" sz="2600" dirty="0" smtClean="0">
                <a:solidFill>
                  <a:srgbClr val="606060"/>
                </a:solidFill>
                <a:latin typeface="Arial Narrow"/>
                <a:cs typeface="Arial Narrow"/>
              </a:rPr>
              <a:t> that prints the current directory</a:t>
            </a:r>
            <a:endParaRPr lang="en-US" sz="2600" dirty="0">
              <a:solidFill>
                <a:srgbClr val="606060"/>
              </a:solidFill>
              <a:latin typeface="Arial Narrow"/>
              <a:cs typeface="Arial Narrow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Courier New"/>
              <a:cs typeface="Courier New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9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406" y="5866606"/>
            <a:ext cx="5298578" cy="201850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7806" y="5866606"/>
            <a:ext cx="6096000" cy="1479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36035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9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0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2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3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4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5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6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7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18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19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20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2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22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23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24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6.xml><?xml version="1.0" encoding="utf-8"?>
<a:theme xmlns:a="http://schemas.openxmlformats.org/drawingml/2006/main" name="25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7.xml><?xml version="1.0" encoding="utf-8"?>
<a:theme xmlns:a="http://schemas.openxmlformats.org/drawingml/2006/main" name="26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Arial Unicode MS"/>
      </a:majorFont>
      <a:minorFont>
        <a:latin typeface="Arial"/>
        <a:ea typeface="ＭＳ Ｐゴシック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8.xml><?xml version="1.0" encoding="utf-8"?>
<a:theme xmlns:a="http://schemas.openxmlformats.org/drawingml/2006/main" name="27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Arial Unicode MS"/>
      </a:majorFont>
      <a:minorFont>
        <a:latin typeface="Arial"/>
        <a:ea typeface="ＭＳ Ｐゴシック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59555</TotalTime>
  <Words>1995</Words>
  <Application>Microsoft Macintosh PowerPoint</Application>
  <PresentationFormat>Custom</PresentationFormat>
  <Paragraphs>395</Paragraphs>
  <Slides>29</Slides>
  <Notes>28</Notes>
  <HiddenSlides>0</HiddenSlides>
  <MMClips>0</MMClips>
  <ScaleCrop>false</ScaleCrop>
  <HeadingPairs>
    <vt:vector size="4" baseType="variant">
      <vt:variant>
        <vt:lpstr>Theme</vt:lpstr>
      </vt:variant>
      <vt:variant>
        <vt:i4>28</vt:i4>
      </vt:variant>
      <vt:variant>
        <vt:lpstr>Slide Titles</vt:lpstr>
      </vt:variant>
      <vt:variant>
        <vt:i4>29</vt:i4>
      </vt:variant>
    </vt:vector>
  </HeadingPairs>
  <TitlesOfParts>
    <vt:vector size="57" baseType="lpstr">
      <vt:lpstr>Office Theme</vt:lpstr>
      <vt:lpstr>1_Office Theme</vt:lpstr>
      <vt:lpstr>2_Office Theme</vt:lpstr>
      <vt:lpstr>3_Office Theme</vt:lpstr>
      <vt:lpstr>4_Office Theme</vt:lpstr>
      <vt:lpstr>5_Office Theme</vt:lpstr>
      <vt:lpstr>6_Office Theme</vt:lpstr>
      <vt:lpstr>7_Office Theme</vt:lpstr>
      <vt:lpstr>8_Office Theme</vt:lpstr>
      <vt:lpstr>9_Office Theme</vt:lpstr>
      <vt:lpstr>10_Office Theme</vt:lpstr>
      <vt:lpstr>11_Office Theme</vt:lpstr>
      <vt:lpstr>12_Office Theme</vt:lpstr>
      <vt:lpstr>13_Office Theme</vt:lpstr>
      <vt:lpstr>14_Office Theme</vt:lpstr>
      <vt:lpstr>15_Office Theme</vt:lpstr>
      <vt:lpstr>16_Office Theme</vt:lpstr>
      <vt:lpstr>17_Office Theme</vt:lpstr>
      <vt:lpstr>18_Office Theme</vt:lpstr>
      <vt:lpstr>19_Office Theme</vt:lpstr>
      <vt:lpstr>20_Office Theme</vt:lpstr>
      <vt:lpstr>21_Office Theme</vt:lpstr>
      <vt:lpstr>22_Office Theme</vt:lpstr>
      <vt:lpstr>23_Office Theme</vt:lpstr>
      <vt:lpstr>24_Office Theme</vt:lpstr>
      <vt:lpstr>25_Office Theme</vt:lpstr>
      <vt:lpstr>26_Office Theme</vt:lpstr>
      <vt:lpstr>27_Office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PET Scanner for Plants at the Brookhaven National Laboratory </dc:title>
  <cp:lastModifiedBy>Martin Purschke</cp:lastModifiedBy>
  <cp:revision>164</cp:revision>
  <cp:lastPrinted>1601-01-01T00:00:00Z</cp:lastPrinted>
  <dcterms:created xsi:type="dcterms:W3CDTF">1601-01-01T00:00:00Z</dcterms:created>
  <dcterms:modified xsi:type="dcterms:W3CDTF">2016-07-20T04:58:17Z</dcterms:modified>
</cp:coreProperties>
</file>