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66" r:id="rId2"/>
    <p:sldId id="267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82609" autoAdjust="0"/>
  </p:normalViewPr>
  <p:slideViewPr>
    <p:cSldViewPr>
      <p:cViewPr>
        <p:scale>
          <a:sx n="95" d="100"/>
          <a:sy n="95" d="100"/>
        </p:scale>
        <p:origin x="786" y="-1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064A2-90A7-41E2-9DB4-18FD82632002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415AE-AD19-4B81-941A-BF4EB48EC5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290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altLang="zh-CN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415AE-AD19-4B81-941A-BF4EB48EC5A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991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altLang="zh-CN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415AE-AD19-4B81-941A-BF4EB48EC5A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5504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0C31D-523E-48D5-AED1-E96FEB23361F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75219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4D03F-D8EF-43A0-A670-B8D26951D16F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334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4677C-E134-4155-B03B-B1C273920148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9903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002D-7A7A-4973-8985-B80FD200622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6942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3D0C-7CC3-427A-9198-5BF23DBD8BAA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27325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DAF5A-80BF-419F-AF9A-88271367098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3826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FEFBB-E648-4D6E-96E9-7F7FAE909F9A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202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ACB7-0A3A-4D25-B05D-2C39C84CE7E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08791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49437-F0A4-4C2C-A207-ACBE5929CDA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7261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82833-F3D6-4281-AA17-AA04D2377B3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4814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67BB-DAA2-4B06-A111-21D3CAEBEF78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89813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0F79C-8915-4E8F-A3A8-483E0E5C9C17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2519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PPT内页副本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571500" y="1066800"/>
            <a:ext cx="76581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baseline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Technique of active phase stabilization for the interferometer with 128 actively selectable paths</a:t>
            </a:r>
            <a:endParaRPr lang="zh-CN" altLang="en-US" sz="2400" b="1" baseline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2400" y="231026"/>
            <a:ext cx="1221809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Mini Oral</a:t>
            </a:r>
            <a:endParaRPr lang="zh-CN" altLang="en-US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68794" y="6390687"/>
            <a:ext cx="731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Yu Xu</a:t>
            </a:r>
            <a:endParaRPr lang="zh-CN" altLang="en-US" sz="24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C4619D7-E384-4B0D-8390-C8D53B275D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94" y="2133600"/>
            <a:ext cx="5260906" cy="377029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DC0FD88-5E86-4A37-A9F9-30257F7E02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050609"/>
            <a:ext cx="3446815" cy="252139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6A87F30-AD30-415D-A609-9AFF3DFB9DD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739" y="4603309"/>
            <a:ext cx="2524125" cy="20193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252840B-7FCF-4C9C-A994-6DDCC6BD9D2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016" y="4572000"/>
            <a:ext cx="2639788" cy="2111830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7ED03CE2-F501-489B-87FD-54D385D622DF}"/>
              </a:ext>
            </a:extLst>
          </p:cNvPr>
          <p:cNvSpPr/>
          <p:nvPr/>
        </p:nvSpPr>
        <p:spPr>
          <a:xfrm>
            <a:off x="127638" y="6145139"/>
            <a:ext cx="31341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rgbClr val="404040"/>
                </a:solidFill>
                <a:latin typeface="Helvetica" panose="020B0604020202020204" pitchFamily="34" charset="0"/>
              </a:rPr>
              <a:t>arXiv</a:t>
            </a:r>
            <a:r>
              <a:rPr lang="en-US" altLang="zh-CN" dirty="0">
                <a:solidFill>
                  <a:srgbClr val="404040"/>
                </a:solidFill>
                <a:latin typeface="Helvetica" panose="020B0604020202020204" pitchFamily="34" charset="0"/>
              </a:rPr>
              <a:t> submission identifier: submit/2291976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530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PPT内页副本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571500" y="1066800"/>
            <a:ext cx="800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baseline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No.468 Poster</a:t>
            </a:r>
            <a:endParaRPr lang="zh-CN" altLang="en-US" sz="2800" b="1" baseline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2400" y="231026"/>
            <a:ext cx="1221809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Mini Oral</a:t>
            </a:r>
            <a:endParaRPr lang="zh-CN" altLang="en-US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06419" y="6381592"/>
            <a:ext cx="731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Yu Xu</a:t>
            </a:r>
            <a:endParaRPr lang="zh-CN" altLang="en-US" sz="2400" dirty="0"/>
          </a:p>
        </p:txBody>
      </p:sp>
      <p:sp>
        <p:nvSpPr>
          <p:cNvPr id="4" name="文本框 3"/>
          <p:cNvSpPr txBox="1"/>
          <p:nvPr/>
        </p:nvSpPr>
        <p:spPr>
          <a:xfrm>
            <a:off x="526190" y="2718880"/>
            <a:ext cx="1532792" cy="420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zh-CN" altLang="en-US" sz="32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2057400" y="3048000"/>
            <a:ext cx="685800" cy="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>
            <a:off x="6678386" y="3825935"/>
            <a:ext cx="533400" cy="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7159317" y="3270545"/>
            <a:ext cx="2268692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Hardware and algorithm</a:t>
            </a:r>
            <a:r>
              <a:rPr lang="en-US" altLang="zh-CN" sz="3200" baseline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zh-CN" altLang="en-US" sz="32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1950152" y="4648200"/>
            <a:ext cx="685800" cy="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94603" y="4437886"/>
            <a:ext cx="1471878" cy="420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</a:t>
            </a:r>
            <a:endParaRPr lang="zh-CN" altLang="en-US" sz="32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46FCF32-206F-4F94-A6CD-B5C7B92FD4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123" y="1590020"/>
            <a:ext cx="3665235" cy="4886980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5D6479F3-6602-42A5-8F32-6E3393E6E620}"/>
              </a:ext>
            </a:extLst>
          </p:cNvPr>
          <p:cNvSpPr txBox="1"/>
          <p:nvPr/>
        </p:nvSpPr>
        <p:spPr>
          <a:xfrm>
            <a:off x="7363000" y="5346817"/>
            <a:ext cx="2268692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zh-CN" altLang="en-US" sz="32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CB92DFA0-19C7-4E7A-9192-8A869B01C485}"/>
              </a:ext>
            </a:extLst>
          </p:cNvPr>
          <p:cNvCxnSpPr/>
          <p:nvPr/>
        </p:nvCxnSpPr>
        <p:spPr>
          <a:xfrm flipH="1">
            <a:off x="6705600" y="5643823"/>
            <a:ext cx="533400" cy="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355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3764</TotalTime>
  <Words>41</Words>
  <Application>Microsoft Office PowerPoint</Application>
  <PresentationFormat>全屏显示(4:3)</PresentationFormat>
  <Paragraphs>15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宋体</vt:lpstr>
      <vt:lpstr>Arial</vt:lpstr>
      <vt:lpstr>Calibri</vt:lpstr>
      <vt:lpstr>Calibri Light</vt:lpstr>
      <vt:lpstr>Comic Sans MS</vt:lpstr>
      <vt:lpstr>Helvetica</vt:lpstr>
      <vt:lpstr>Times New Roman</vt:lpstr>
      <vt:lpstr>Office 主题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chester</dc:creator>
  <cp:lastModifiedBy>Blackie</cp:lastModifiedBy>
  <cp:revision>100</cp:revision>
  <cp:lastPrinted>1601-01-01T00:00:00Z</cp:lastPrinted>
  <dcterms:created xsi:type="dcterms:W3CDTF">1601-01-01T00:00:00Z</dcterms:created>
  <dcterms:modified xsi:type="dcterms:W3CDTF">2018-06-11T02:53:22Z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