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254BA76-CA28-4C18-B103-9A656D042A86}" v="1" dt="2018-06-10T00:14:05.82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0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6" y="4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urimoto Yoshinori" userId="7142fd7e73962801" providerId="LiveId" clId="{6254BA76-CA28-4C18-B103-9A656D042A86}"/>
    <pc:docChg chg="modSld">
      <pc:chgData name="Kurimoto Yoshinori" userId="7142fd7e73962801" providerId="LiveId" clId="{6254BA76-CA28-4C18-B103-9A656D042A86}" dt="2018-06-10T00:14:05.821" v="0" actId="20577"/>
      <pc:docMkLst>
        <pc:docMk/>
      </pc:docMkLst>
      <pc:sldChg chg="modSp">
        <pc:chgData name="Kurimoto Yoshinori" userId="7142fd7e73962801" providerId="LiveId" clId="{6254BA76-CA28-4C18-B103-9A656D042A86}" dt="2018-06-10T00:14:05.821" v="0" actId="20577"/>
        <pc:sldMkLst>
          <pc:docMk/>
          <pc:sldMk cId="1733805055" sldId="257"/>
        </pc:sldMkLst>
        <pc:spChg chg="mod">
          <ac:chgData name="Kurimoto Yoshinori" userId="7142fd7e73962801" providerId="LiveId" clId="{6254BA76-CA28-4C18-B103-9A656D042A86}" dt="2018-06-10T00:14:05.821" v="0" actId="20577"/>
          <ac:spMkLst>
            <pc:docMk/>
            <pc:sldMk cId="1733805055" sldId="257"/>
            <ac:spMk id="8" creationId="{322816B5-BD33-457C-89FE-D67C45E76781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5F2D8AC-1281-4227-B69F-E0648575FE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F030FB6-66AE-49AD-A1E5-6E5701C63B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32B8BEE-94C9-4B2D-9298-6772BABFE6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29BB0-6704-4A83-A8E2-D8C24F7CA390}" type="datetimeFigureOut">
              <a:rPr kumimoji="1" lang="ja-JP" altLang="en-US" smtClean="0"/>
              <a:t>2018/6/11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B289F33-F374-4A72-9914-E0F4C5DC06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C8579C7-D762-4675-AF43-B465DC5F62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54E97-D9A5-45A9-9052-480B1EE75B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6962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0AE420A-3D46-465E-9A6B-6BA887EE09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653AF694-BCAA-4952-A31A-ACE16A6034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81FDD96-59EC-42BF-94BC-A6323D8574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29BB0-6704-4A83-A8E2-D8C24F7CA390}" type="datetimeFigureOut">
              <a:rPr kumimoji="1" lang="ja-JP" altLang="en-US" smtClean="0"/>
              <a:t>2018/6/11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A333341-CDA4-4C32-96A8-E22BE45CDA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216F5CB-7BC4-4FB4-B7A3-6BE6F7E411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54E97-D9A5-45A9-9052-480B1EE75B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29211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DB9465E4-0282-407E-A179-2B295B71A4B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425F0A2-C865-4A33-A1AC-36A68A1A95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BEC53A8-84E7-4B9E-B444-A0EDF6FD91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29BB0-6704-4A83-A8E2-D8C24F7CA390}" type="datetimeFigureOut">
              <a:rPr kumimoji="1" lang="ja-JP" altLang="en-US" smtClean="0"/>
              <a:t>2018/6/11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C699C98-E261-4950-A3D3-6C71BC88B9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6959663-83B1-464D-8C2A-A58C9BAA46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54E97-D9A5-45A9-9052-480B1EE75B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80083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0D2773C-2A7C-4FE2-B028-DE6D8C3319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C5ED01D-F3BA-4082-B425-12A56543AB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3B29D25-0050-4CA6-9E2B-C28F8DC3FD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29BB0-6704-4A83-A8E2-D8C24F7CA390}" type="datetimeFigureOut">
              <a:rPr kumimoji="1" lang="ja-JP" altLang="en-US" smtClean="0"/>
              <a:t>2018/6/11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F57515C-E49B-439C-A3CD-D11B424CB9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94D5303-2BEB-46B5-9290-CD5223B5A1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54E97-D9A5-45A9-9052-480B1EE75B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6508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EE4655D-50BD-42E1-A283-1313B5A28C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0BC9FDD-A84F-41A6-93B9-7B1EC9B8CF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B42A2C1-82C5-49BE-B7B5-44523CE775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29BB0-6704-4A83-A8E2-D8C24F7CA390}" type="datetimeFigureOut">
              <a:rPr kumimoji="1" lang="ja-JP" altLang="en-US" smtClean="0"/>
              <a:t>2018/6/11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E173C2E-0A6B-45C2-9440-9C5D0418C2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787F8C9-0E06-4DBB-9533-CEFC606209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54E97-D9A5-45A9-9052-480B1EE75B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43520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0DDA62C-E842-4BC0-B8C7-5D97EB57EE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B477FF4-99FC-4771-9722-49A0D3216B1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F8CA403-3D5D-42DE-A58C-89ADBCCDA60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9688F8E-6824-4657-8458-C06444DAC7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29BB0-6704-4A83-A8E2-D8C24F7CA390}" type="datetimeFigureOut">
              <a:rPr kumimoji="1" lang="ja-JP" altLang="en-US" smtClean="0"/>
              <a:t>2018/6/11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E5A554D-BBB3-4D0B-BABB-4E151A40A9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0BC1ECF-6042-4606-9F18-211CB16278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54E97-D9A5-45A9-9052-480B1EE75B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42502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F8F8E28-08F1-4BDD-8915-0359694FB6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F0B9CF1-21DA-49A5-828B-BBF2B522AE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E291636-9F0D-420B-8EA8-F06B0AF6A3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CD047F84-A23D-4AB2-B4F1-25267B2137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6D57D3C9-FCB3-42AE-A0C0-C6FFC2244DB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BDB24501-9781-4018-8E15-C0DB42BDC5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29BB0-6704-4A83-A8E2-D8C24F7CA390}" type="datetimeFigureOut">
              <a:rPr kumimoji="1" lang="ja-JP" altLang="en-US" smtClean="0"/>
              <a:t>2018/6/11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120B793F-116E-44C7-A74F-F670C8A6E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81AF91E4-7E70-4618-B46A-7E48D82E27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54E97-D9A5-45A9-9052-480B1EE75B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36027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C85AE32-520F-4191-AAA7-F9131D7A10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287509E7-27DF-43DF-B8D2-0ABA12D963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29BB0-6704-4A83-A8E2-D8C24F7CA390}" type="datetimeFigureOut">
              <a:rPr kumimoji="1" lang="ja-JP" altLang="en-US" smtClean="0"/>
              <a:t>2018/6/11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82D272E6-C230-4BC9-A4E9-9C42B9F61B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82EC80C1-CAF9-47B1-A4F9-59CA331322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54E97-D9A5-45A9-9052-480B1EE75B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22879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6B3A2534-B3CE-4835-AF0D-556478D825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29BB0-6704-4A83-A8E2-D8C24F7CA390}" type="datetimeFigureOut">
              <a:rPr kumimoji="1" lang="ja-JP" altLang="en-US" smtClean="0"/>
              <a:t>2018/6/11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0F3F371C-E2BD-4F55-BD71-A4AC5F00FF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9AEF3F5-5175-462D-A73F-49ABC1CF7A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54E97-D9A5-45A9-9052-480B1EE75B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37102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754752D-B334-48D8-AE7A-FABD0D9D28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85CF8D8-F8B1-4957-A0DA-6E7C6B23A6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01EB23E-EE02-40C4-8AEF-E95B5D6862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51962B2-B4FE-4099-9A85-CDABEB17AC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29BB0-6704-4A83-A8E2-D8C24F7CA390}" type="datetimeFigureOut">
              <a:rPr kumimoji="1" lang="ja-JP" altLang="en-US" smtClean="0"/>
              <a:t>2018/6/11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D43B3ED-D018-425A-B85D-C9EC9C672E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A0FAE5D-50FF-4E5C-BED1-E277BF7644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54E97-D9A5-45A9-9052-480B1EE75B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49114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EC2BDD6-72D7-4CB5-A7BB-A7568993F7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376F1B9F-2CA0-482B-9F0D-43A10B87D2F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07C414B-1D0F-41C9-AE28-F2309BA8A0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EB3E627-F4C8-4968-9847-B64E5A1C72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29BB0-6704-4A83-A8E2-D8C24F7CA390}" type="datetimeFigureOut">
              <a:rPr kumimoji="1" lang="ja-JP" altLang="en-US" smtClean="0"/>
              <a:t>2018/6/11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26E566D-8465-4308-A81F-88287F37A7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C40766B-3C07-48CC-8EC4-83A91E726E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54E97-D9A5-45A9-9052-480B1EE75B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18849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BA2D1966-126D-4C0B-A1A5-DAE762DB55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1D4118F-331B-4D62-B168-E1E044236B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EA883D4-C7C0-4B4A-A681-1872EDDB88E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429BB0-6704-4A83-A8E2-D8C24F7CA390}" type="datetimeFigureOut">
              <a:rPr kumimoji="1" lang="ja-JP" altLang="en-US" smtClean="0"/>
              <a:t>2018/6/11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A1B90CB-C615-4314-9FC4-1E2B2EF4F5C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4E3EED9-94C7-4D3F-AC78-8C3C26166D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54E97-D9A5-45A9-9052-480B1EE75B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8300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3039006-0190-42D0-9603-CBBB7D5860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altLang="ja-JP" dirty="0">
                <a:effectLst/>
              </a:rPr>
              <a:t>Real-Time </a:t>
            </a:r>
            <a:r>
              <a:rPr lang="en-US" altLang="ja-JP" dirty="0" err="1">
                <a:effectLst/>
              </a:rPr>
              <a:t>Betatron</a:t>
            </a:r>
            <a:r>
              <a:rPr lang="en-US" altLang="ja-JP" dirty="0">
                <a:effectLst/>
              </a:rPr>
              <a:t> Tune Correction with the Precise Measurement of Magnet Current</a:t>
            </a:r>
            <a:endParaRPr kumimoji="1" lang="ja-JP" altLang="en-US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EB226992-123E-4481-80D6-A47D1C1FE669}"/>
              </a:ext>
            </a:extLst>
          </p:cNvPr>
          <p:cNvSpPr txBox="1"/>
          <p:nvPr/>
        </p:nvSpPr>
        <p:spPr>
          <a:xfrm>
            <a:off x="1535696" y="1534268"/>
            <a:ext cx="9818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Yoshi Kurimoto, </a:t>
            </a:r>
            <a:r>
              <a:rPr kumimoji="1" lang="en-US" altLang="ja-JP" dirty="0" err="1"/>
              <a:t>Tetsushi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Shimogawa</a:t>
            </a:r>
            <a:r>
              <a:rPr kumimoji="1" lang="en-US" altLang="ja-JP" dirty="0"/>
              <a:t> and </a:t>
            </a:r>
            <a:r>
              <a:rPr kumimoji="1" lang="en-US" altLang="ja-JP" dirty="0" err="1"/>
              <a:t>Daici</a:t>
            </a:r>
            <a:r>
              <a:rPr kumimoji="1" lang="en-US" altLang="ja-JP" dirty="0"/>
              <a:t> Naito</a:t>
            </a:r>
            <a:r>
              <a:rPr kumimoji="1" lang="ja-JP" altLang="en-US" dirty="0"/>
              <a:t> </a:t>
            </a:r>
            <a:r>
              <a:rPr kumimoji="1" lang="en-US" altLang="ja-JP" dirty="0"/>
              <a:t>for</a:t>
            </a:r>
            <a:r>
              <a:rPr kumimoji="1" lang="ja-JP" altLang="en-US" dirty="0"/>
              <a:t> </a:t>
            </a:r>
            <a:r>
              <a:rPr lang="en-US" altLang="ja-JP" dirty="0"/>
              <a:t>the J-PARC accelerator groups</a:t>
            </a:r>
            <a:endParaRPr kumimoji="1" lang="ja-JP" altLang="en-US" dirty="0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3A34AEAF-07D5-4195-AEB1-3E4EDAAA7F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682" y="2663327"/>
            <a:ext cx="4418199" cy="3313649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322816B5-BD33-457C-89FE-D67C45E76781}"/>
              </a:ext>
            </a:extLst>
          </p:cNvPr>
          <p:cNvSpPr txBox="1"/>
          <p:nvPr/>
        </p:nvSpPr>
        <p:spPr>
          <a:xfrm>
            <a:off x="244787" y="2088510"/>
            <a:ext cx="50393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u="sng" dirty="0">
                <a:solidFill>
                  <a:srgbClr val="0070C0"/>
                </a:solidFill>
              </a:rPr>
              <a:t>Magnets in Accelerator</a:t>
            </a:r>
            <a:r>
              <a:rPr kumimoji="1" lang="en-US" altLang="ja-JP" sz="2400" b="1" u="sng" dirty="0">
                <a:solidFill>
                  <a:srgbClr val="0070C0"/>
                </a:solidFill>
              </a:rPr>
              <a:t> Tunnel</a:t>
            </a:r>
          </a:p>
          <a:p>
            <a:endParaRPr kumimoji="1" lang="ja-JP" altLang="en-US" sz="2400" b="1" u="sng" dirty="0">
              <a:solidFill>
                <a:srgbClr val="0070C0"/>
              </a:solidFill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5C41FDF5-AB51-426D-A308-0E91DD30F593}"/>
              </a:ext>
            </a:extLst>
          </p:cNvPr>
          <p:cNvSpPr txBox="1"/>
          <p:nvPr/>
        </p:nvSpPr>
        <p:spPr>
          <a:xfrm>
            <a:off x="1020715" y="5472358"/>
            <a:ext cx="15736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 err="1">
                <a:solidFill>
                  <a:srgbClr val="FFFF00"/>
                </a:solidFill>
              </a:rPr>
              <a:t>Sextupole</a:t>
            </a:r>
            <a:endParaRPr kumimoji="1" lang="ja-JP" altLang="en-US" sz="2000" dirty="0">
              <a:solidFill>
                <a:srgbClr val="FFFF00"/>
              </a:solidFill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B1C07D2D-2E23-4081-AC98-5BE757008751}"/>
              </a:ext>
            </a:extLst>
          </p:cNvPr>
          <p:cNvSpPr txBox="1"/>
          <p:nvPr/>
        </p:nvSpPr>
        <p:spPr>
          <a:xfrm>
            <a:off x="2487211" y="4967740"/>
            <a:ext cx="17240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solidFill>
                  <a:srgbClr val="FFFF00"/>
                </a:solidFill>
              </a:rPr>
              <a:t>Quadrupole</a:t>
            </a:r>
            <a:endParaRPr kumimoji="1" lang="ja-JP" altLang="en-US" sz="2000" dirty="0">
              <a:solidFill>
                <a:srgbClr val="FFFF00"/>
              </a:solidFill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19A74D95-07F3-4BD3-AA4B-F834AB18F246}"/>
              </a:ext>
            </a:extLst>
          </p:cNvPr>
          <p:cNvSpPr txBox="1"/>
          <p:nvPr/>
        </p:nvSpPr>
        <p:spPr>
          <a:xfrm>
            <a:off x="3838761" y="4119919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solidFill>
                  <a:srgbClr val="FFFF00"/>
                </a:solidFill>
              </a:rPr>
              <a:t>D</a:t>
            </a:r>
            <a:r>
              <a:rPr lang="en-US" altLang="ja-JP" sz="2000" dirty="0">
                <a:solidFill>
                  <a:srgbClr val="FFFF00"/>
                </a:solidFill>
              </a:rPr>
              <a:t>ipole</a:t>
            </a:r>
            <a:endParaRPr kumimoji="1" lang="ja-JP" altLang="en-US" sz="2000" dirty="0">
              <a:solidFill>
                <a:srgbClr val="FFFF00"/>
              </a:solidFill>
            </a:endParaRPr>
          </a:p>
        </p:txBody>
      </p:sp>
      <p:pic>
        <p:nvPicPr>
          <p:cNvPr id="16" name="図 15">
            <a:extLst>
              <a:ext uri="{FF2B5EF4-FFF2-40B4-BE49-F238E27FC236}">
                <a16:creationId xmlns:a16="http://schemas.microsoft.com/office/drawing/2014/main" id="{C6DE1140-B330-4472-94B7-F3C4ED7C88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3394" y="3274829"/>
            <a:ext cx="5890406" cy="2540470"/>
          </a:xfrm>
          <a:prstGeom prst="rect">
            <a:avLst/>
          </a:prstGeom>
        </p:spPr>
      </p:pic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DE8969D1-C42F-4CAF-821E-DE111C75F2C2}"/>
              </a:ext>
            </a:extLst>
          </p:cNvPr>
          <p:cNvSpPr txBox="1"/>
          <p:nvPr/>
        </p:nvSpPr>
        <p:spPr>
          <a:xfrm>
            <a:off x="5943600" y="6156251"/>
            <a:ext cx="541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PS : Power Supplies for the magnets</a:t>
            </a:r>
            <a:endParaRPr kumimoji="1" lang="ja-JP" altLang="en-US" dirty="0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EA4BEF2A-798F-4983-9691-73936B76A468}"/>
              </a:ext>
            </a:extLst>
          </p:cNvPr>
          <p:cNvSpPr txBox="1"/>
          <p:nvPr/>
        </p:nvSpPr>
        <p:spPr>
          <a:xfrm>
            <a:off x="5599814" y="2059886"/>
            <a:ext cx="65921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u="sng" dirty="0">
                <a:solidFill>
                  <a:srgbClr val="0070C0"/>
                </a:solidFill>
              </a:rPr>
              <a:t>How to control the transverse motion</a:t>
            </a:r>
            <a:endParaRPr kumimoji="1" lang="ja-JP" altLang="en-US" sz="2400" b="1" u="sng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38050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3039006-0190-42D0-9603-CBBB7D5860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altLang="ja-JP" dirty="0">
                <a:effectLst/>
              </a:rPr>
              <a:t>Real-Time </a:t>
            </a:r>
            <a:r>
              <a:rPr lang="en-US" altLang="ja-JP" dirty="0" err="1">
                <a:effectLst/>
              </a:rPr>
              <a:t>Betatron</a:t>
            </a:r>
            <a:r>
              <a:rPr lang="en-US" altLang="ja-JP" dirty="0">
                <a:effectLst/>
              </a:rPr>
              <a:t> Tune Correction with the Precise Measurement of Magnet Current</a:t>
            </a:r>
            <a:endParaRPr kumimoji="1" lang="ja-JP" altLang="en-US" dirty="0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3A34AEAF-07D5-4195-AEB1-3E4EDAAA7F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682" y="2663327"/>
            <a:ext cx="4418199" cy="3313649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322816B5-BD33-457C-89FE-D67C45E76781}"/>
              </a:ext>
            </a:extLst>
          </p:cNvPr>
          <p:cNvSpPr txBox="1"/>
          <p:nvPr/>
        </p:nvSpPr>
        <p:spPr>
          <a:xfrm>
            <a:off x="244787" y="2088510"/>
            <a:ext cx="50393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u="sng" dirty="0">
                <a:solidFill>
                  <a:srgbClr val="0070C0"/>
                </a:solidFill>
              </a:rPr>
              <a:t>Magnets in Accelerator</a:t>
            </a:r>
            <a:r>
              <a:rPr kumimoji="1" lang="en-US" altLang="ja-JP" sz="2400" b="1" u="sng" dirty="0">
                <a:solidFill>
                  <a:srgbClr val="0070C0"/>
                </a:solidFill>
              </a:rPr>
              <a:t> Tunnel</a:t>
            </a:r>
          </a:p>
          <a:p>
            <a:endParaRPr kumimoji="1" lang="ja-JP" altLang="en-US" sz="2400" b="1" u="sng" dirty="0">
              <a:solidFill>
                <a:srgbClr val="0070C0"/>
              </a:solidFill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5C41FDF5-AB51-426D-A308-0E91DD30F593}"/>
              </a:ext>
            </a:extLst>
          </p:cNvPr>
          <p:cNvSpPr txBox="1"/>
          <p:nvPr/>
        </p:nvSpPr>
        <p:spPr>
          <a:xfrm>
            <a:off x="1020715" y="5472358"/>
            <a:ext cx="15736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 err="1">
                <a:solidFill>
                  <a:srgbClr val="FFFF00"/>
                </a:solidFill>
              </a:rPr>
              <a:t>Sextupole</a:t>
            </a:r>
            <a:endParaRPr kumimoji="1" lang="ja-JP" altLang="en-US" sz="2000" dirty="0">
              <a:solidFill>
                <a:srgbClr val="FFFF00"/>
              </a:solidFill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B1C07D2D-2E23-4081-AC98-5BE757008751}"/>
              </a:ext>
            </a:extLst>
          </p:cNvPr>
          <p:cNvSpPr txBox="1"/>
          <p:nvPr/>
        </p:nvSpPr>
        <p:spPr>
          <a:xfrm>
            <a:off x="2487211" y="4967740"/>
            <a:ext cx="17240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solidFill>
                  <a:srgbClr val="FFFF00"/>
                </a:solidFill>
              </a:rPr>
              <a:t>Quadrupole</a:t>
            </a:r>
            <a:endParaRPr kumimoji="1" lang="ja-JP" altLang="en-US" sz="2000" dirty="0">
              <a:solidFill>
                <a:srgbClr val="FFFF00"/>
              </a:solidFill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19A74D95-07F3-4BD3-AA4B-F834AB18F246}"/>
              </a:ext>
            </a:extLst>
          </p:cNvPr>
          <p:cNvSpPr txBox="1"/>
          <p:nvPr/>
        </p:nvSpPr>
        <p:spPr>
          <a:xfrm>
            <a:off x="3838761" y="4119919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solidFill>
                  <a:srgbClr val="FFFF00"/>
                </a:solidFill>
              </a:rPr>
              <a:t>D</a:t>
            </a:r>
            <a:r>
              <a:rPr lang="en-US" altLang="ja-JP" sz="2000" dirty="0">
                <a:solidFill>
                  <a:srgbClr val="FFFF00"/>
                </a:solidFill>
              </a:rPr>
              <a:t>ipole</a:t>
            </a:r>
            <a:endParaRPr kumimoji="1" lang="ja-JP" altLang="en-US" sz="2000" dirty="0">
              <a:solidFill>
                <a:srgbClr val="FFFF00"/>
              </a:solidFill>
            </a:endParaRPr>
          </a:p>
        </p:txBody>
      </p:sp>
      <p:pic>
        <p:nvPicPr>
          <p:cNvPr id="16" name="図 15">
            <a:extLst>
              <a:ext uri="{FF2B5EF4-FFF2-40B4-BE49-F238E27FC236}">
                <a16:creationId xmlns:a16="http://schemas.microsoft.com/office/drawing/2014/main" id="{C6DE1140-B330-4472-94B7-F3C4ED7C88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3394" y="3274829"/>
            <a:ext cx="5890406" cy="2540470"/>
          </a:xfrm>
          <a:prstGeom prst="rect">
            <a:avLst/>
          </a:prstGeom>
        </p:spPr>
      </p:pic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DE8969D1-C42F-4CAF-821E-DE111C75F2C2}"/>
              </a:ext>
            </a:extLst>
          </p:cNvPr>
          <p:cNvSpPr txBox="1"/>
          <p:nvPr/>
        </p:nvSpPr>
        <p:spPr>
          <a:xfrm>
            <a:off x="5943600" y="6156251"/>
            <a:ext cx="541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PS : Power Supplies for the magnets</a:t>
            </a:r>
            <a:endParaRPr kumimoji="1" lang="ja-JP" altLang="en-US" dirty="0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EA4BEF2A-798F-4983-9691-73936B76A468}"/>
              </a:ext>
            </a:extLst>
          </p:cNvPr>
          <p:cNvSpPr txBox="1"/>
          <p:nvPr/>
        </p:nvSpPr>
        <p:spPr>
          <a:xfrm>
            <a:off x="5599814" y="2059886"/>
            <a:ext cx="65921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u="sng" dirty="0">
                <a:solidFill>
                  <a:srgbClr val="0070C0"/>
                </a:solidFill>
              </a:rPr>
              <a:t>How to control the transverse motion</a:t>
            </a:r>
            <a:endParaRPr kumimoji="1" lang="ja-JP" altLang="en-US" sz="2400" b="1" u="sng" dirty="0">
              <a:solidFill>
                <a:srgbClr val="0070C0"/>
              </a:solidFill>
            </a:endParaRPr>
          </a:p>
        </p:txBody>
      </p:sp>
      <p:pic>
        <p:nvPicPr>
          <p:cNvPr id="19" name="図 18">
            <a:extLst>
              <a:ext uri="{FF2B5EF4-FFF2-40B4-BE49-F238E27FC236}">
                <a16:creationId xmlns:a16="http://schemas.microsoft.com/office/drawing/2014/main" id="{A6F6EBE1-F363-4E40-BFED-03896B5252D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8913" y="2601704"/>
            <a:ext cx="6364181" cy="3213595"/>
          </a:xfrm>
          <a:prstGeom prst="rect">
            <a:avLst/>
          </a:prstGeom>
        </p:spPr>
      </p:pic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10762032-D914-4613-99FC-9F14554C7441}"/>
              </a:ext>
            </a:extLst>
          </p:cNvPr>
          <p:cNvSpPr txBox="1"/>
          <p:nvPr/>
        </p:nvSpPr>
        <p:spPr>
          <a:xfrm>
            <a:off x="1535696" y="1534268"/>
            <a:ext cx="9818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Yoshi Kurimoto, </a:t>
            </a:r>
            <a:r>
              <a:rPr kumimoji="1" lang="en-US" altLang="ja-JP" dirty="0" err="1"/>
              <a:t>Tetsushi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Shimogawa</a:t>
            </a:r>
            <a:r>
              <a:rPr kumimoji="1" lang="en-US" altLang="ja-JP" dirty="0"/>
              <a:t> and </a:t>
            </a:r>
            <a:r>
              <a:rPr kumimoji="1" lang="en-US" altLang="ja-JP" dirty="0" err="1"/>
              <a:t>Daici</a:t>
            </a:r>
            <a:r>
              <a:rPr kumimoji="1" lang="en-US" altLang="ja-JP" dirty="0"/>
              <a:t> Naito</a:t>
            </a:r>
            <a:r>
              <a:rPr kumimoji="1" lang="ja-JP" altLang="en-US" dirty="0"/>
              <a:t> </a:t>
            </a:r>
            <a:r>
              <a:rPr kumimoji="1" lang="en-US" altLang="ja-JP" dirty="0"/>
              <a:t>for</a:t>
            </a:r>
            <a:r>
              <a:rPr kumimoji="1" lang="ja-JP" altLang="en-US" dirty="0"/>
              <a:t> </a:t>
            </a:r>
            <a:r>
              <a:rPr lang="en-US" altLang="ja-JP" dirty="0"/>
              <a:t>the J-PARC accelerator groups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300401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88</Words>
  <Application>Microsoft Office PowerPoint</Application>
  <PresentationFormat>ワイド画面</PresentationFormat>
  <Paragraphs>16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游ゴシック</vt:lpstr>
      <vt:lpstr>游ゴシック Light</vt:lpstr>
      <vt:lpstr>Arial</vt:lpstr>
      <vt:lpstr>Office テーマ</vt:lpstr>
      <vt:lpstr>Real-Time Betatron Tune Correction with the Precise Measurement of Magnet Current</vt:lpstr>
      <vt:lpstr>Real-Time Betatron Tune Correction with the Precise Measurement of Magnet Current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Real-Time Betatron Tune Correction with the Precise Measurement of Magnet Current</dc:title>
  <dc:creator>Kurimoto Yoshinori</dc:creator>
  <cp:lastModifiedBy>Kurimoto Yoshinori</cp:lastModifiedBy>
  <cp:revision>6</cp:revision>
  <dcterms:created xsi:type="dcterms:W3CDTF">2018-06-09T23:53:22Z</dcterms:created>
  <dcterms:modified xsi:type="dcterms:W3CDTF">2018-06-11T00:03:08Z</dcterms:modified>
</cp:coreProperties>
</file>