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52" autoAdjust="0"/>
    <p:restoredTop sz="94660"/>
  </p:normalViewPr>
  <p:slideViewPr>
    <p:cSldViewPr snapToGrid="0">
      <p:cViewPr>
        <p:scale>
          <a:sx n="75" d="100"/>
          <a:sy n="75" d="100"/>
        </p:scale>
        <p:origin x="816" y="9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9DA3-D46A-4C73-A480-6B149CA1D2A9}" type="datetimeFigureOut">
              <a:rPr lang="en-GB" smtClean="0"/>
              <a:t>03/06/2016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9716E-BFA0-46BB-9A12-0832EA988E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230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9DA3-D46A-4C73-A480-6B149CA1D2A9}" type="datetimeFigureOut">
              <a:rPr lang="en-GB" smtClean="0"/>
              <a:t>03/06/2016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9716E-BFA0-46BB-9A12-0832EA988E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094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9DA3-D46A-4C73-A480-6B149CA1D2A9}" type="datetimeFigureOut">
              <a:rPr lang="en-GB" smtClean="0"/>
              <a:t>03/06/2016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9716E-BFA0-46BB-9A12-0832EA988E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659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9DA3-D46A-4C73-A480-6B149CA1D2A9}" type="datetimeFigureOut">
              <a:rPr lang="en-GB" smtClean="0"/>
              <a:t>03/06/2016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9716E-BFA0-46BB-9A12-0832EA988E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498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9DA3-D46A-4C73-A480-6B149CA1D2A9}" type="datetimeFigureOut">
              <a:rPr lang="en-GB" smtClean="0"/>
              <a:t>03/06/2016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9716E-BFA0-46BB-9A12-0832EA988E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765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9DA3-D46A-4C73-A480-6B149CA1D2A9}" type="datetimeFigureOut">
              <a:rPr lang="en-GB" smtClean="0"/>
              <a:t>03/06/2016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9716E-BFA0-46BB-9A12-0832EA988E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329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9DA3-D46A-4C73-A480-6B149CA1D2A9}" type="datetimeFigureOut">
              <a:rPr lang="en-GB" smtClean="0"/>
              <a:t>03/06/2016</a:t>
            </a:fld>
            <a:endParaRPr lang="en-GB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9716E-BFA0-46BB-9A12-0832EA988E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26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9DA3-D46A-4C73-A480-6B149CA1D2A9}" type="datetimeFigureOut">
              <a:rPr lang="en-GB" smtClean="0"/>
              <a:t>03/06/2016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9716E-BFA0-46BB-9A12-0832EA988E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13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9DA3-D46A-4C73-A480-6B149CA1D2A9}" type="datetimeFigureOut">
              <a:rPr lang="en-GB" smtClean="0"/>
              <a:t>03/06/2016</a:t>
            </a:fld>
            <a:endParaRPr lang="en-GB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9716E-BFA0-46BB-9A12-0832EA988E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50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9DA3-D46A-4C73-A480-6B149CA1D2A9}" type="datetimeFigureOut">
              <a:rPr lang="en-GB" smtClean="0"/>
              <a:t>03/06/2016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9716E-BFA0-46BB-9A12-0832EA988E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546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49DA3-D46A-4C73-A480-6B149CA1D2A9}" type="datetimeFigureOut">
              <a:rPr lang="en-GB" smtClean="0"/>
              <a:t>03/06/2016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9716E-BFA0-46BB-9A12-0832EA988E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663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49DA3-D46A-4C73-A480-6B149CA1D2A9}" type="datetimeFigureOut">
              <a:rPr lang="en-GB" smtClean="0"/>
              <a:t>03/06/2016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9716E-BFA0-46BB-9A12-0832EA988E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675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n 1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98" y="-14514"/>
            <a:ext cx="11988800" cy="1546306"/>
          </a:xfrm>
          <a:prstGeom prst="rect">
            <a:avLst/>
          </a:prstGeom>
        </p:spPr>
      </p:pic>
      <p:sp>
        <p:nvSpPr>
          <p:cNvPr id="121" name="1 Rectángulo redondeado"/>
          <p:cNvSpPr/>
          <p:nvPr/>
        </p:nvSpPr>
        <p:spPr>
          <a:xfrm>
            <a:off x="101598" y="1809750"/>
            <a:ext cx="11988800" cy="4895850"/>
          </a:xfrm>
          <a:prstGeom prst="round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endParaRPr lang="en-GB" sz="4400" dirty="0"/>
          </a:p>
        </p:txBody>
      </p:sp>
      <p:sp>
        <p:nvSpPr>
          <p:cNvPr id="130" name="Rectángulo redondeado 129"/>
          <p:cNvSpPr/>
          <p:nvPr/>
        </p:nvSpPr>
        <p:spPr>
          <a:xfrm>
            <a:off x="177282" y="1875453"/>
            <a:ext cx="11840547" cy="473403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2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486" y="2042186"/>
            <a:ext cx="3287293" cy="18784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3" name="Imagen 1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0264" y="1998691"/>
            <a:ext cx="4212331" cy="1965442"/>
          </a:xfrm>
          <a:prstGeom prst="rect">
            <a:avLst/>
          </a:prstGeom>
        </p:spPr>
      </p:pic>
      <p:pic>
        <p:nvPicPr>
          <p:cNvPr id="125" name="Imagen 1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5590" y="4572541"/>
            <a:ext cx="4930751" cy="2165689"/>
          </a:xfrm>
          <a:prstGeom prst="rect">
            <a:avLst/>
          </a:prstGeom>
        </p:spPr>
      </p:pic>
      <p:sp>
        <p:nvSpPr>
          <p:cNvPr id="126" name="3 CuadroTexto"/>
          <p:cNvSpPr txBox="1"/>
          <p:nvPr/>
        </p:nvSpPr>
        <p:spPr>
          <a:xfrm>
            <a:off x="-804107" y="3886028"/>
            <a:ext cx="70771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First Generation Electronics</a:t>
            </a:r>
          </a:p>
          <a:p>
            <a:pPr algn="ctr"/>
            <a:r>
              <a:rPr lang="en-GB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25 Crystal</a:t>
            </a:r>
          </a:p>
        </p:txBody>
      </p:sp>
      <p:sp>
        <p:nvSpPr>
          <p:cNvPr id="127" name="3 CuadroTexto"/>
          <p:cNvSpPr txBox="1"/>
          <p:nvPr/>
        </p:nvSpPr>
        <p:spPr>
          <a:xfrm>
            <a:off x="5311344" y="3893846"/>
            <a:ext cx="86301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Second </a:t>
            </a:r>
            <a:r>
              <a:rPr lang="en-GB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Generation Electronics</a:t>
            </a:r>
          </a:p>
          <a:p>
            <a:pPr algn="ctr"/>
            <a:r>
              <a:rPr lang="en-GB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60 </a:t>
            </a:r>
            <a:r>
              <a:rPr lang="en-GB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Crystal</a:t>
            </a:r>
          </a:p>
        </p:txBody>
      </p:sp>
      <p:sp>
        <p:nvSpPr>
          <p:cNvPr id="129" name="3 CuadroTexto"/>
          <p:cNvSpPr txBox="1"/>
          <p:nvPr/>
        </p:nvSpPr>
        <p:spPr>
          <a:xfrm>
            <a:off x="1752920" y="5655385"/>
            <a:ext cx="86301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Third </a:t>
            </a:r>
            <a:r>
              <a:rPr lang="en-GB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Generation Electronics</a:t>
            </a:r>
          </a:p>
          <a:p>
            <a:pPr algn="ctr"/>
            <a:r>
              <a:rPr lang="en-GB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Beyond 60 </a:t>
            </a:r>
            <a:r>
              <a:rPr lang="en-GB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Crystal</a:t>
            </a:r>
          </a:p>
        </p:txBody>
      </p:sp>
    </p:spTree>
    <p:extLst>
      <p:ext uri="{BB962C8B-B14F-4D97-AF65-F5344CB8AC3E}">
        <p14:creationId xmlns:p14="http://schemas.microsoft.com/office/powerpoint/2010/main" val="896917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ángulo redondeado 35"/>
          <p:cNvSpPr/>
          <p:nvPr/>
        </p:nvSpPr>
        <p:spPr>
          <a:xfrm>
            <a:off x="152399" y="2763576"/>
            <a:ext cx="1424989" cy="139344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orma libre 15"/>
          <p:cNvSpPr/>
          <p:nvPr/>
        </p:nvSpPr>
        <p:spPr>
          <a:xfrm>
            <a:off x="2476500" y="645714"/>
            <a:ext cx="6134100" cy="3608785"/>
          </a:xfrm>
          <a:custGeom>
            <a:avLst/>
            <a:gdLst>
              <a:gd name="connsiteX0" fmla="*/ 5638800 w 5867400"/>
              <a:gd name="connsiteY0" fmla="*/ 0 h 3987800"/>
              <a:gd name="connsiteX1" fmla="*/ 0 w 5867400"/>
              <a:gd name="connsiteY1" fmla="*/ 2184400 h 3987800"/>
              <a:gd name="connsiteX2" fmla="*/ 2882900 w 5867400"/>
              <a:gd name="connsiteY2" fmla="*/ 3987800 h 3987800"/>
              <a:gd name="connsiteX3" fmla="*/ 5867400 w 5867400"/>
              <a:gd name="connsiteY3" fmla="*/ 3517900 h 3987800"/>
              <a:gd name="connsiteX4" fmla="*/ 5638800 w 5867400"/>
              <a:gd name="connsiteY4" fmla="*/ 0 h 398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67400" h="3987800">
                <a:moveTo>
                  <a:pt x="5638800" y="0"/>
                </a:moveTo>
                <a:lnTo>
                  <a:pt x="0" y="2184400"/>
                </a:lnTo>
                <a:lnTo>
                  <a:pt x="2882900" y="3987800"/>
                </a:lnTo>
                <a:lnTo>
                  <a:pt x="5867400" y="3517900"/>
                </a:lnTo>
                <a:lnTo>
                  <a:pt x="563880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  <a:alpha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0"/>
            <a:ext cx="5555390" cy="269849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032" y="474654"/>
            <a:ext cx="5598386" cy="4008054"/>
          </a:xfrm>
          <a:prstGeom prst="rect">
            <a:avLst/>
          </a:prstGeom>
          <a:noFill/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736" y="2284215"/>
            <a:ext cx="4105053" cy="2137378"/>
          </a:xfrm>
          <a:prstGeom prst="rect">
            <a:avLst/>
          </a:prstGeom>
          <a:noFill/>
        </p:spPr>
      </p:pic>
      <p:pic>
        <p:nvPicPr>
          <p:cNvPr id="15" name="Imagen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7846" y="5203816"/>
            <a:ext cx="1100567" cy="1453200"/>
          </a:xfrm>
          <a:prstGeom prst="round2DiagRect">
            <a:avLst>
              <a:gd name="adj1" fmla="val 0"/>
              <a:gd name="adj2" fmla="val 1696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Forma libre 19"/>
          <p:cNvSpPr/>
          <p:nvPr/>
        </p:nvSpPr>
        <p:spPr>
          <a:xfrm>
            <a:off x="431800" y="3606800"/>
            <a:ext cx="3028950" cy="1130300"/>
          </a:xfrm>
          <a:custGeom>
            <a:avLst/>
            <a:gdLst>
              <a:gd name="connsiteX0" fmla="*/ 1911350 w 3054350"/>
              <a:gd name="connsiteY0" fmla="*/ 0 h 1130300"/>
              <a:gd name="connsiteX1" fmla="*/ 2184400 w 3054350"/>
              <a:gd name="connsiteY1" fmla="*/ 0 h 1130300"/>
              <a:gd name="connsiteX2" fmla="*/ 3054350 w 3054350"/>
              <a:gd name="connsiteY2" fmla="*/ 1130300 h 1130300"/>
              <a:gd name="connsiteX3" fmla="*/ 0 w 3054350"/>
              <a:gd name="connsiteY3" fmla="*/ 1098550 h 1130300"/>
              <a:gd name="connsiteX4" fmla="*/ 1911350 w 3054350"/>
              <a:gd name="connsiteY4" fmla="*/ 0 h 113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4350" h="1130300">
                <a:moveTo>
                  <a:pt x="1911350" y="0"/>
                </a:moveTo>
                <a:lnTo>
                  <a:pt x="2184400" y="0"/>
                </a:lnTo>
                <a:lnTo>
                  <a:pt x="3054350" y="1130300"/>
                </a:lnTo>
                <a:lnTo>
                  <a:pt x="0" y="1098550"/>
                </a:lnTo>
                <a:lnTo>
                  <a:pt x="191135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25" y="4534094"/>
            <a:ext cx="3088145" cy="1939953"/>
          </a:xfrm>
          <a:prstGeom prst="rect">
            <a:avLst/>
          </a:prstGeom>
          <a:noFill/>
        </p:spPr>
      </p:pic>
      <p:sp>
        <p:nvSpPr>
          <p:cNvPr id="25" name="Forma libre 24"/>
          <p:cNvSpPr/>
          <p:nvPr/>
        </p:nvSpPr>
        <p:spPr>
          <a:xfrm>
            <a:off x="3762375" y="3062288"/>
            <a:ext cx="3143250" cy="1752600"/>
          </a:xfrm>
          <a:custGeom>
            <a:avLst/>
            <a:gdLst>
              <a:gd name="connsiteX0" fmla="*/ 238125 w 3143250"/>
              <a:gd name="connsiteY0" fmla="*/ 0 h 1752600"/>
              <a:gd name="connsiteX1" fmla="*/ 1638300 w 3143250"/>
              <a:gd name="connsiteY1" fmla="*/ 4762 h 1752600"/>
              <a:gd name="connsiteX2" fmla="*/ 3143250 w 3143250"/>
              <a:gd name="connsiteY2" fmla="*/ 1724025 h 1752600"/>
              <a:gd name="connsiteX3" fmla="*/ 0 w 3143250"/>
              <a:gd name="connsiteY3" fmla="*/ 1752600 h 1752600"/>
              <a:gd name="connsiteX4" fmla="*/ 180975 w 3143250"/>
              <a:gd name="connsiteY4" fmla="*/ 66675 h 1752600"/>
              <a:gd name="connsiteX5" fmla="*/ 238125 w 3143250"/>
              <a:gd name="connsiteY5" fmla="*/ 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1752600">
                <a:moveTo>
                  <a:pt x="238125" y="0"/>
                </a:moveTo>
                <a:lnTo>
                  <a:pt x="1638300" y="4762"/>
                </a:lnTo>
                <a:lnTo>
                  <a:pt x="3143250" y="1724025"/>
                </a:lnTo>
                <a:lnTo>
                  <a:pt x="0" y="1752600"/>
                </a:lnTo>
                <a:lnTo>
                  <a:pt x="180975" y="66675"/>
                </a:lnTo>
                <a:lnTo>
                  <a:pt x="238125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ángulo redondeado 36"/>
          <p:cNvSpPr/>
          <p:nvPr/>
        </p:nvSpPr>
        <p:spPr>
          <a:xfrm>
            <a:off x="178594" y="2793206"/>
            <a:ext cx="1364456" cy="134302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595" y="4638138"/>
            <a:ext cx="3302157" cy="1815250"/>
          </a:xfrm>
          <a:prstGeom prst="rect">
            <a:avLst/>
          </a:prstGeom>
          <a:noFill/>
        </p:spPr>
      </p:pic>
      <p:sp>
        <p:nvSpPr>
          <p:cNvPr id="27" name="CuadroTexto 26"/>
          <p:cNvSpPr txBox="1"/>
          <p:nvPr/>
        </p:nvSpPr>
        <p:spPr>
          <a:xfrm>
            <a:off x="285147" y="3044800"/>
            <a:ext cx="115227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CAP</a:t>
            </a:r>
          </a:p>
          <a:p>
            <a:pPr algn="ctr"/>
            <a:r>
              <a:rPr lang="es-E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Control And </a:t>
            </a:r>
          </a:p>
          <a:p>
            <a:pPr algn="ctr"/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Processing</a:t>
            </a:r>
            <a:endParaRPr lang="en-GB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Forma libre 32"/>
          <p:cNvSpPr/>
          <p:nvPr/>
        </p:nvSpPr>
        <p:spPr>
          <a:xfrm>
            <a:off x="7219950" y="609600"/>
            <a:ext cx="4333875" cy="5743575"/>
          </a:xfrm>
          <a:custGeom>
            <a:avLst/>
            <a:gdLst>
              <a:gd name="connsiteX0" fmla="*/ 2686050 w 4333875"/>
              <a:gd name="connsiteY0" fmla="*/ 0 h 5743575"/>
              <a:gd name="connsiteX1" fmla="*/ 4019550 w 4333875"/>
              <a:gd name="connsiteY1" fmla="*/ 9525 h 5743575"/>
              <a:gd name="connsiteX2" fmla="*/ 4019550 w 4333875"/>
              <a:gd name="connsiteY2" fmla="*/ 342900 h 5743575"/>
              <a:gd name="connsiteX3" fmla="*/ 4314825 w 4333875"/>
              <a:gd name="connsiteY3" fmla="*/ 333375 h 5743575"/>
              <a:gd name="connsiteX4" fmla="*/ 4333875 w 4333875"/>
              <a:gd name="connsiteY4" fmla="*/ 895350 h 5743575"/>
              <a:gd name="connsiteX5" fmla="*/ 3286125 w 4333875"/>
              <a:gd name="connsiteY5" fmla="*/ 5743575 h 5743575"/>
              <a:gd name="connsiteX6" fmla="*/ 66675 w 4333875"/>
              <a:gd name="connsiteY6" fmla="*/ 5743575 h 5743575"/>
              <a:gd name="connsiteX7" fmla="*/ 0 w 4333875"/>
              <a:gd name="connsiteY7" fmla="*/ 4067175 h 5743575"/>
              <a:gd name="connsiteX8" fmla="*/ 2562225 w 4333875"/>
              <a:gd name="connsiteY8" fmla="*/ 95250 h 5743575"/>
              <a:gd name="connsiteX9" fmla="*/ 2686050 w 4333875"/>
              <a:gd name="connsiteY9" fmla="*/ 0 h 574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33875" h="5743575">
                <a:moveTo>
                  <a:pt x="2686050" y="0"/>
                </a:moveTo>
                <a:lnTo>
                  <a:pt x="4019550" y="9525"/>
                </a:lnTo>
                <a:lnTo>
                  <a:pt x="4019550" y="342900"/>
                </a:lnTo>
                <a:lnTo>
                  <a:pt x="4314825" y="333375"/>
                </a:lnTo>
                <a:lnTo>
                  <a:pt x="4333875" y="895350"/>
                </a:lnTo>
                <a:lnTo>
                  <a:pt x="3286125" y="5743575"/>
                </a:lnTo>
                <a:lnTo>
                  <a:pt x="66675" y="5743575"/>
                </a:lnTo>
                <a:lnTo>
                  <a:pt x="0" y="4067175"/>
                </a:lnTo>
                <a:lnTo>
                  <a:pt x="2562225" y="95250"/>
                </a:lnTo>
                <a:lnTo>
                  <a:pt x="268605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93810" y="4452774"/>
            <a:ext cx="3500820" cy="2383167"/>
          </a:xfrm>
          <a:prstGeom prst="rect">
            <a:avLst/>
          </a:prstGeom>
        </p:spPr>
      </p:pic>
      <p:sp>
        <p:nvSpPr>
          <p:cNvPr id="35" name="Rectángulo redondeado 34"/>
          <p:cNvSpPr/>
          <p:nvPr/>
        </p:nvSpPr>
        <p:spPr>
          <a:xfrm>
            <a:off x="5812564" y="104775"/>
            <a:ext cx="6207986" cy="36987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dondear rectángulo de esquina del mismo lado 49"/>
          <p:cNvSpPr/>
          <p:nvPr/>
        </p:nvSpPr>
        <p:spPr>
          <a:xfrm>
            <a:off x="5835650" y="137918"/>
            <a:ext cx="6172763" cy="304588"/>
          </a:xfrm>
          <a:prstGeom prst="round2Same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CuadroTexto 33"/>
          <p:cNvSpPr txBox="1"/>
          <p:nvPr/>
        </p:nvSpPr>
        <p:spPr>
          <a:xfrm>
            <a:off x="5893957" y="120672"/>
            <a:ext cx="6031343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3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PACE</a:t>
            </a:r>
            <a:r>
              <a:rPr lang="en-GB" sz="2300" b="1" spc="50" dirty="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Process and Control over Ethernet system</a:t>
            </a:r>
            <a:endParaRPr lang="en-GB" sz="2300" b="1" spc="50" dirty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8" name="Rectángulo redondeado 37"/>
          <p:cNvSpPr/>
          <p:nvPr/>
        </p:nvSpPr>
        <p:spPr>
          <a:xfrm>
            <a:off x="339123" y="6488900"/>
            <a:ext cx="3253238" cy="2524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ángulo redondeado 38"/>
          <p:cNvSpPr/>
          <p:nvPr/>
        </p:nvSpPr>
        <p:spPr>
          <a:xfrm>
            <a:off x="370080" y="6505679"/>
            <a:ext cx="3198232" cy="22120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CuadroTexto 39"/>
          <p:cNvSpPr txBox="1"/>
          <p:nvPr/>
        </p:nvSpPr>
        <p:spPr>
          <a:xfrm>
            <a:off x="604164" y="6487914"/>
            <a:ext cx="270089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IDM – Input Data </a:t>
            </a:r>
            <a:r>
              <a:rPr lang="en-GB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Mezzanine</a:t>
            </a:r>
            <a:endParaRPr lang="en-GB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4" name="Rectángulo redondeado 43"/>
          <p:cNvSpPr/>
          <p:nvPr/>
        </p:nvSpPr>
        <p:spPr>
          <a:xfrm>
            <a:off x="3757734" y="6488900"/>
            <a:ext cx="3253238" cy="25242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ángulo redondeado 44"/>
          <p:cNvSpPr/>
          <p:nvPr/>
        </p:nvSpPr>
        <p:spPr>
          <a:xfrm>
            <a:off x="3788691" y="6505679"/>
            <a:ext cx="3198232" cy="22120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CuadroTexto 45"/>
          <p:cNvSpPr txBox="1"/>
          <p:nvPr/>
        </p:nvSpPr>
        <p:spPr>
          <a:xfrm>
            <a:off x="3804815" y="6494106"/>
            <a:ext cx="315478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GTSO – Global Trigger System Output</a:t>
            </a:r>
            <a:endParaRPr lang="en-GB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7" name="Rectángulo redondeado 46"/>
          <p:cNvSpPr/>
          <p:nvPr/>
        </p:nvSpPr>
        <p:spPr>
          <a:xfrm>
            <a:off x="10621718" y="4176776"/>
            <a:ext cx="1433757" cy="88417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ángulo redondeado 47"/>
          <p:cNvSpPr/>
          <p:nvPr/>
        </p:nvSpPr>
        <p:spPr>
          <a:xfrm>
            <a:off x="10646325" y="4193555"/>
            <a:ext cx="1383749" cy="85584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CuadroTexto 48"/>
          <p:cNvSpPr txBox="1"/>
          <p:nvPr/>
        </p:nvSpPr>
        <p:spPr>
          <a:xfrm>
            <a:off x="10682003" y="4179298"/>
            <a:ext cx="1341722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STARE </a:t>
            </a:r>
          </a:p>
          <a:p>
            <a:pPr algn="ctr"/>
            <a:r>
              <a:rPr lang="en-US" sz="1400" dirty="0" smtClean="0"/>
              <a:t>Serial </a:t>
            </a:r>
            <a:r>
              <a:rPr lang="en-US" sz="1400" dirty="0"/>
              <a:t>Transfer Acquisition over Ethernet</a:t>
            </a:r>
            <a:endParaRPr lang="en-GB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10150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44</Words>
  <Application>Microsoft Office PowerPoint</Application>
  <PresentationFormat>Panorámica</PresentationFormat>
  <Paragraphs>14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Javier Collado</dc:creator>
  <cp:lastModifiedBy>Javier Collado</cp:lastModifiedBy>
  <cp:revision>6</cp:revision>
  <dcterms:created xsi:type="dcterms:W3CDTF">2016-06-03T16:55:01Z</dcterms:created>
  <dcterms:modified xsi:type="dcterms:W3CDTF">2016-06-03T17:34:28Z</dcterms:modified>
</cp:coreProperties>
</file>