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80" r:id="rId2"/>
    <p:sldId id="290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408" y="-6"/>
      </p:cViewPr>
      <p:guideLst>
        <p:guide orient="horz" pos="219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52652-9FD3-4C4A-8093-E74E3497D6B0}" type="datetimeFigureOut">
              <a:rPr lang="zh-CN" altLang="en-US" smtClean="0"/>
              <a:pPr/>
              <a:t>2016/6/2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41588-B43C-4B34-8FC6-C4DD1E3196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195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99AB6-C3ED-4A2D-A433-3B50ED70F220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0986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C7B332-4089-432A-8A33-56F3976E4489}" type="datetime1">
              <a:rPr lang="zh-CN" altLang="en-US"/>
              <a:pPr/>
              <a:t>2016/6/2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E1C18C-09ED-4016-9037-1D2BC156A36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44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C06009-5D1B-4579-9D8A-5F359A50C1D5}" type="datetime1">
              <a:rPr lang="zh-CN" altLang="en-US"/>
              <a:pPr/>
              <a:t>2016/6/2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72BE81-0FD3-4ED9-ACE9-FF8181958EB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7462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8404EE-6C31-48DB-B793-FB750C9702AB}" type="datetime1">
              <a:rPr lang="zh-CN" altLang="en-US"/>
              <a:pPr/>
              <a:t>2016/6/2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4A1ED-0214-4A92-A752-4D40189D800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725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C66018-044E-4BFA-B7DE-081687C51AE7}" type="datetime1">
              <a:rPr lang="zh-CN" altLang="en-US"/>
              <a:pPr/>
              <a:t>2016/6/2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9A6C2-F995-4ED3-837C-E009334B72F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9370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25669A-5D94-4FDB-B838-EC0D8ECE4F33}" type="datetime1">
              <a:rPr lang="zh-CN" altLang="en-US"/>
              <a:pPr/>
              <a:t>2016/6/2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9B678D-FB15-4D9C-8EE0-D30FFD1D90D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007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73EC60-6B8E-4EDC-B336-38E7D0136F1F}" type="datetime1">
              <a:rPr lang="zh-CN" altLang="en-US"/>
              <a:pPr/>
              <a:t>2016/6/2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0290F-99A5-4B4F-B3ED-9B4D3101BF0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439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DE24E2-B30B-4883-974A-5E4DEFECA762}" type="datetime1">
              <a:rPr lang="zh-CN" altLang="en-US"/>
              <a:pPr/>
              <a:t>2016/6/2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F813A-12EB-4440-AC91-68F541792F7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6166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2D994B-8689-4E91-9519-EFC49FE31D18}" type="datetime1">
              <a:rPr lang="zh-CN" altLang="en-US"/>
              <a:pPr/>
              <a:t>2016/6/2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1431F-3B84-4EEC-97C0-FE52C3B6949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6827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50CB47-BFE8-4B45-A8D5-B6B39C08C887}" type="datetime1">
              <a:rPr lang="zh-CN" altLang="en-US"/>
              <a:pPr/>
              <a:t>2016/6/2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A64F72-75DB-48BD-9E15-73C714A3FA2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5646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0E9126-E27D-434C-9C8D-4ECDD77E1C71}" type="datetime1">
              <a:rPr lang="zh-CN" altLang="en-US"/>
              <a:pPr/>
              <a:t>2016/6/2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F2B40-5985-49A8-BC59-3E04BDEDD7D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949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260903-A623-4B97-8F13-841B267F437A}" type="datetime1">
              <a:rPr lang="zh-CN" altLang="en-US"/>
              <a:pPr/>
              <a:t>2016/6/2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B20433-F3A6-4C3C-9849-A652E1BF630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918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5C27B5F4-7E73-4790-93B9-34785E5765EE}" type="datetime1">
              <a:rPr lang="zh-CN" altLang="en-US"/>
              <a:pPr/>
              <a:t>2016/6/2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967C807-BAD9-4CC4-B8A0-BC72B77C3285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package" Target="../embeddings/Microsoft_Visio___1.vsdx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2CE50-F682-4D3B-A34F-4AD19747868F}" type="slidenum">
              <a:rPr lang="zh-CN" altLang="en-US"/>
              <a:pPr/>
              <a:t>1</a:t>
            </a:fld>
            <a:endParaRPr lang="zh-CN" altLang="en-US"/>
          </a:p>
        </p:txBody>
      </p:sp>
      <p:cxnSp>
        <p:nvCxnSpPr>
          <p:cNvPr id="3074" name="AutoShape 2"/>
          <p:cNvCxnSpPr>
            <a:cxnSpLocks noChangeShapeType="1"/>
          </p:cNvCxnSpPr>
          <p:nvPr/>
        </p:nvCxnSpPr>
        <p:spPr bwMode="auto">
          <a:xfrm flipV="1">
            <a:off x="919163" y="888760"/>
            <a:ext cx="7130371" cy="16116"/>
          </a:xfrm>
          <a:prstGeom prst="straightConnector1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075" name="图片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" y="250585"/>
            <a:ext cx="1190625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Box 6"/>
          <p:cNvSpPr txBox="1">
            <a:spLocks noChangeArrowheads="1"/>
          </p:cNvSpPr>
          <p:nvPr/>
        </p:nvSpPr>
        <p:spPr bwMode="auto">
          <a:xfrm>
            <a:off x="1351873" y="144155"/>
            <a:ext cx="669766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rgbClr val="0070C0"/>
                </a:solidFill>
              </a:rPr>
              <a:t>The </a:t>
            </a:r>
            <a:r>
              <a:rPr lang="en-US" altLang="zh-CN" sz="2000" b="1" dirty="0">
                <a:solidFill>
                  <a:srgbClr val="0070C0"/>
                </a:solidFill>
              </a:rPr>
              <a:t>State Key Laboratory of Particle Detection and Electronics, </a:t>
            </a:r>
          </a:p>
          <a:p>
            <a:pPr algn="ctr"/>
            <a:r>
              <a:rPr lang="en-US" altLang="zh-CN" sz="2000" b="1" dirty="0">
                <a:solidFill>
                  <a:srgbClr val="0070C0"/>
                </a:solidFill>
              </a:rPr>
              <a:t>Institute of High Energy Physics, CAS</a:t>
            </a:r>
            <a:endParaRPr lang="zh-CN" altLang="en-US" sz="2000" b="1" dirty="0">
              <a:solidFill>
                <a:srgbClr val="0070C0"/>
              </a:solidFill>
            </a:endParaRPr>
          </a:p>
        </p:txBody>
      </p:sp>
      <p:sp>
        <p:nvSpPr>
          <p:cNvPr id="3077" name="矩形 7"/>
          <p:cNvSpPr>
            <a:spLocks noChangeArrowheads="1"/>
          </p:cNvSpPr>
          <p:nvPr/>
        </p:nvSpPr>
        <p:spPr bwMode="auto">
          <a:xfrm>
            <a:off x="8191501" y="272810"/>
            <a:ext cx="647700" cy="615950"/>
          </a:xfrm>
          <a:prstGeom prst="rect">
            <a:avLst/>
          </a:prstGeom>
          <a:solidFill>
            <a:srgbClr val="A6A6A6"/>
          </a:solidFill>
          <a:ln w="25400" cmpd="sng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8" name="矩形 8"/>
          <p:cNvSpPr>
            <a:spLocks noChangeArrowheads="1"/>
          </p:cNvSpPr>
          <p:nvPr/>
        </p:nvSpPr>
        <p:spPr bwMode="auto">
          <a:xfrm>
            <a:off x="8515351" y="588722"/>
            <a:ext cx="468312" cy="463550"/>
          </a:xfrm>
          <a:prstGeom prst="rect">
            <a:avLst/>
          </a:prstGeom>
          <a:solidFill>
            <a:srgbClr val="A6A6A6"/>
          </a:solidFill>
          <a:ln w="25400" cmpd="sng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9" name="TextBox 9"/>
          <p:cNvSpPr txBox="1">
            <a:spLocks noChangeArrowheads="1"/>
          </p:cNvSpPr>
          <p:nvPr/>
        </p:nvSpPr>
        <p:spPr bwMode="auto">
          <a:xfrm>
            <a:off x="980803" y="1383715"/>
            <a:ext cx="743599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A High Frame Rate Test System for the 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HEPS-BPIX based 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on NI-</a:t>
            </a:r>
            <a:r>
              <a:rPr lang="en-US" altLang="zh-CN" sz="28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sbRIO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Board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80" name="TextBox 10"/>
          <p:cNvSpPr txBox="1">
            <a:spLocks noChangeArrowheads="1"/>
          </p:cNvSpPr>
          <p:nvPr/>
        </p:nvSpPr>
        <p:spPr bwMode="auto">
          <a:xfrm>
            <a:off x="2540454" y="6401434"/>
            <a:ext cx="38877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 dirty="0" err="1" smtClean="0">
                <a:latin typeface="Arial" panose="020B0604020202020204" pitchFamily="34" charset="0"/>
                <a:ea typeface="Adobe 黑体 Std R" pitchFamily="2" charset="-122"/>
                <a:cs typeface="Arial" panose="020B0604020202020204" pitchFamily="34" charset="0"/>
              </a:rPr>
              <a:t>Jingzi</a:t>
            </a:r>
            <a:r>
              <a:rPr lang="en-US" altLang="zh-CN" sz="2400" dirty="0" smtClean="0">
                <a:latin typeface="Arial" panose="020B0604020202020204" pitchFamily="34" charset="0"/>
                <a:ea typeface="Adobe 黑体 Std R" pitchFamily="2" charset="-122"/>
                <a:cs typeface="Arial" panose="020B0604020202020204" pitchFamily="34" charset="0"/>
              </a:rPr>
              <a:t> </a:t>
            </a:r>
            <a:r>
              <a:rPr lang="en-US" altLang="zh-CN" sz="2400" dirty="0" err="1" smtClean="0">
                <a:latin typeface="Arial" panose="020B0604020202020204" pitchFamily="34" charset="0"/>
                <a:ea typeface="Adobe 黑体 Std R" pitchFamily="2" charset="-122"/>
                <a:cs typeface="Arial" panose="020B0604020202020204" pitchFamily="34" charset="0"/>
              </a:rPr>
              <a:t>Gu</a:t>
            </a:r>
            <a:endParaRPr lang="en-US" altLang="zh-CN" sz="2400" dirty="0">
              <a:latin typeface="Arial" panose="020B0604020202020204" pitchFamily="34" charset="0"/>
              <a:ea typeface="Adobe 黑体 Std R" pitchFamily="2" charset="-122"/>
              <a:cs typeface="Arial" panose="020B0604020202020204" pitchFamily="34" charset="0"/>
            </a:endParaRP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960809"/>
              </p:ext>
            </p:extLst>
          </p:nvPr>
        </p:nvGraphicFramePr>
        <p:xfrm>
          <a:off x="571201" y="2996952"/>
          <a:ext cx="8101408" cy="23866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Visio" r:id="rId5" imgW="7048436" imgH="2076476" progId="Visio.Drawing.15">
                  <p:embed/>
                </p:oleObj>
              </mc:Choice>
              <mc:Fallback>
                <p:oleObj name="Visio" r:id="rId5" imgW="7048436" imgH="2076476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71201" y="2996952"/>
                        <a:ext cx="8101408" cy="23866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09A3B-9D72-4179-BDE9-4966E1BE6B4E}" type="slidenum">
              <a:rPr lang="zh-CN" altLang="en-US"/>
              <a:pPr/>
              <a:t>2</a:t>
            </a:fld>
            <a:endParaRPr lang="zh-CN" altLang="en-US" dirty="0"/>
          </a:p>
        </p:txBody>
      </p:sp>
      <p:cxnSp>
        <p:nvCxnSpPr>
          <p:cNvPr id="4098" name="直接连接符 4"/>
          <p:cNvCxnSpPr>
            <a:cxnSpLocks noChangeShapeType="1"/>
          </p:cNvCxnSpPr>
          <p:nvPr/>
        </p:nvCxnSpPr>
        <p:spPr bwMode="auto">
          <a:xfrm>
            <a:off x="919163" y="904875"/>
            <a:ext cx="6677025" cy="0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099" name="图片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1613"/>
            <a:ext cx="1190625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矩形 7"/>
          <p:cNvSpPr>
            <a:spLocks noChangeArrowheads="1"/>
          </p:cNvSpPr>
          <p:nvPr/>
        </p:nvSpPr>
        <p:spPr bwMode="auto">
          <a:xfrm>
            <a:off x="7948613" y="287338"/>
            <a:ext cx="647700" cy="615950"/>
          </a:xfrm>
          <a:prstGeom prst="rect">
            <a:avLst/>
          </a:prstGeom>
          <a:solidFill>
            <a:srgbClr val="A6A6A6"/>
          </a:solidFill>
          <a:ln w="25400" cmpd="sng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01" name="矩形 8"/>
          <p:cNvSpPr>
            <a:spLocks noChangeArrowheads="1"/>
          </p:cNvSpPr>
          <p:nvPr/>
        </p:nvSpPr>
        <p:spPr bwMode="auto">
          <a:xfrm>
            <a:off x="8272463" y="603250"/>
            <a:ext cx="468312" cy="463550"/>
          </a:xfrm>
          <a:prstGeom prst="rect">
            <a:avLst/>
          </a:prstGeom>
          <a:solidFill>
            <a:srgbClr val="A6A6A6"/>
          </a:solidFill>
          <a:ln w="25400" cmpd="sng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02" name="TextBox 11"/>
          <p:cNvSpPr txBox="1">
            <a:spLocks noChangeArrowheads="1"/>
          </p:cNvSpPr>
          <p:nvPr/>
        </p:nvSpPr>
        <p:spPr bwMode="auto">
          <a:xfrm>
            <a:off x="1475656" y="404664"/>
            <a:ext cx="62896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800" b="1" dirty="0" smtClean="0">
                <a:solidFill>
                  <a:srgbClr val="0070C0"/>
                </a:solidFill>
              </a:rPr>
              <a:t>Poster</a:t>
            </a:r>
            <a:endParaRPr lang="zh-CN" altLang="en-US" sz="2800" b="1" dirty="0">
              <a:solidFill>
                <a:srgbClr val="0070C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102" y="1078295"/>
            <a:ext cx="3980549" cy="5307399"/>
          </a:xfrm>
          <a:prstGeom prst="rect">
            <a:avLst/>
          </a:prstGeom>
        </p:spPr>
      </p:pic>
      <p:sp>
        <p:nvSpPr>
          <p:cNvPr id="6" name="左大括号 5"/>
          <p:cNvSpPr/>
          <p:nvPr/>
        </p:nvSpPr>
        <p:spPr bwMode="auto">
          <a:xfrm>
            <a:off x="2701859" y="2100118"/>
            <a:ext cx="504056" cy="1152128"/>
          </a:xfrm>
          <a:prstGeom prst="leftBrace">
            <a:avLst>
              <a:gd name="adj1" fmla="val 31158"/>
              <a:gd name="adj2" fmla="val 47071"/>
            </a:avLst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左大括号 13"/>
          <p:cNvSpPr/>
          <p:nvPr/>
        </p:nvSpPr>
        <p:spPr bwMode="auto">
          <a:xfrm>
            <a:off x="2701859" y="3267986"/>
            <a:ext cx="504056" cy="1817198"/>
          </a:xfrm>
          <a:prstGeom prst="leftBrace">
            <a:avLst>
              <a:gd name="adj1" fmla="val 31158"/>
              <a:gd name="adj2" fmla="val 47071"/>
            </a:avLst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左大括号 14"/>
          <p:cNvSpPr/>
          <p:nvPr/>
        </p:nvSpPr>
        <p:spPr bwMode="auto">
          <a:xfrm>
            <a:off x="2701859" y="5091953"/>
            <a:ext cx="504056" cy="1217368"/>
          </a:xfrm>
          <a:prstGeom prst="leftBrace">
            <a:avLst>
              <a:gd name="adj1" fmla="val 31158"/>
              <a:gd name="adj2" fmla="val 47071"/>
            </a:avLst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TextBox 10"/>
          <p:cNvSpPr txBox="1">
            <a:spLocks noChangeArrowheads="1"/>
          </p:cNvSpPr>
          <p:nvPr/>
        </p:nvSpPr>
        <p:spPr bwMode="auto">
          <a:xfrm>
            <a:off x="2540454" y="6401434"/>
            <a:ext cx="38877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 dirty="0" err="1" smtClean="0">
                <a:latin typeface="Arial" panose="020B0604020202020204" pitchFamily="34" charset="0"/>
                <a:ea typeface="Adobe 黑体 Std R" pitchFamily="2" charset="-122"/>
                <a:cs typeface="Arial" panose="020B0604020202020204" pitchFamily="34" charset="0"/>
              </a:rPr>
              <a:t>Jingzi</a:t>
            </a:r>
            <a:r>
              <a:rPr lang="en-US" altLang="zh-CN" sz="2400" dirty="0" smtClean="0">
                <a:latin typeface="Arial" panose="020B0604020202020204" pitchFamily="34" charset="0"/>
                <a:ea typeface="Adobe 黑体 Std R" pitchFamily="2" charset="-122"/>
                <a:cs typeface="Arial" panose="020B0604020202020204" pitchFamily="34" charset="0"/>
              </a:rPr>
              <a:t> </a:t>
            </a:r>
            <a:r>
              <a:rPr lang="en-US" altLang="zh-CN" sz="2400" dirty="0" err="1" smtClean="0">
                <a:latin typeface="Arial" panose="020B0604020202020204" pitchFamily="34" charset="0"/>
                <a:ea typeface="Adobe 黑体 Std R" pitchFamily="2" charset="-122"/>
                <a:cs typeface="Arial" panose="020B0604020202020204" pitchFamily="34" charset="0"/>
              </a:rPr>
              <a:t>Gu</a:t>
            </a:r>
            <a:endParaRPr lang="en-US" altLang="zh-CN" sz="2400" dirty="0">
              <a:latin typeface="Arial" panose="020B0604020202020204" pitchFamily="34" charset="0"/>
              <a:ea typeface="Adobe 黑体 Std R" pitchFamily="2" charset="-122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11929" y="2425195"/>
            <a:ext cx="1388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Motivation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3427" y="3967822"/>
            <a:ext cx="2464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Details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of the design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736020" y="5515971"/>
            <a:ext cx="964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Results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2513</TotalTime>
  <Pages>0</Pages>
  <Words>44</Words>
  <Characters>0</Characters>
  <Application>Microsoft Office PowerPoint</Application>
  <DocSecurity>0</DocSecurity>
  <PresentationFormat>全屏显示(4:3)</PresentationFormat>
  <Lines>0</Lines>
  <Paragraphs>12</Paragraphs>
  <Slides>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Adobe 黑体 Std R</vt:lpstr>
      <vt:lpstr>宋体</vt:lpstr>
      <vt:lpstr>微软雅黑</vt:lpstr>
      <vt:lpstr>Arial</vt:lpstr>
      <vt:lpstr>Calibri</vt:lpstr>
      <vt:lpstr>Office 主题</vt:lpstr>
      <vt:lpstr>Visio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camille</dc:creator>
  <cp:keywords/>
  <dc:description/>
  <cp:lastModifiedBy>GJZ</cp:lastModifiedBy>
  <cp:revision>237</cp:revision>
  <dcterms:created xsi:type="dcterms:W3CDTF">2012-06-26T09:43:49Z</dcterms:created>
  <dcterms:modified xsi:type="dcterms:W3CDTF">2016-06-02T08:21:35Z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2052-9.1.0.4843</vt:lpwstr>
  </property>
</Properties>
</file>