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87BA2-7B44-4DB6-AC09-D6AEA82401CD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D8B57-6344-4367-B71B-26486959C8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792015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A6F8E-F198-407A-A978-54861AA4A7D2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FCE4C-BC41-43D7-905F-6E3A0EB6C2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530011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D0127-7BB2-44CE-A253-C1A36D163D79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9BE2F-8273-4DB9-BC02-A69C320BE4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57716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0BFF4-5E9A-4AA6-94EB-C61AAEA11263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D0466-2A58-40E0-9440-DE1BFEC643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50407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8D6DF-B162-4CEE-97FD-0F0182ACA46A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37AF-79A7-4280-8758-3557012067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23039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DC4F2-9554-4682-AA13-82381E73C30E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D3340-06E4-42E5-8C76-49EC2A5585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45507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A1FC6-A71F-4540-8B3D-25FE9459C17F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289E3-36C5-4244-88D3-D97A992C9C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78109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D6E98-6ADA-427F-84D7-2ED0046719C6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8A8A6-18FD-467B-92A3-EE2249E0AA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900728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02346-CFE9-47C9-92C9-F66C1D244E74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1EBC0-CC1A-43BB-9EF3-67FCC40C33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35760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B9AB3-1500-4033-AAFE-8146AA6542CD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EC119-5FC0-4951-8DF4-4989DE7411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487836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6C2F0-1B2F-4DFC-9AE8-ABF6A4024424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1F102-E1A2-450B-B986-6BD26077B5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979348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6EB75-AAD5-469C-8D4C-0EC4ED8AEB99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6B386-356C-4189-9381-32ED8E04F9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26532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0"/>
            <a:r>
              <a:rPr lang="zh-CN" altLang="en-US" smtClean="0"/>
              <a:t>第四级</a:t>
            </a:r>
          </a:p>
          <a:p>
            <a:pPr lvl="1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769BED48-7524-431C-8218-21BA4E5171E3}" type="datetimeFigureOut">
              <a:rPr lang="zh-CN" altLang="en-US"/>
              <a:pPr>
                <a:defRPr/>
              </a:pPr>
              <a:t>2016/5/31</a:t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4344F39D-5C1D-4361-8368-6F6500F00E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FPGA Implementation of </a:t>
            </a:r>
            <a:r>
              <a:rPr lang="en-US" altLang="zh-CN" sz="2400" b="1" dirty="0" err="1">
                <a:latin typeface="Times New Roman" pitchFamily="18" charset="0"/>
                <a:cs typeface="Times New Roman" pitchFamily="18" charset="0"/>
              </a:rPr>
              <a:t>Toeplitz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Hashing Extractor</a:t>
            </a:r>
            <a:br>
              <a:rPr lang="en-US" altLang="zh-CN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for Real Time Post-processing of Raw Random Numbers 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7544" y="1343090"/>
            <a:ext cx="842493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Xiaoguang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Zhang,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You-Qi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Nie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Hao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Liang,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Jun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Zhang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Department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of Modern Physics, University of Science and Technology of China</a:t>
            </a:r>
            <a:endParaRPr lang="zh-CN" altLang="zh-CN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Key Laboratory of Technologies of Particle Detection &amp; Electronics, Hefei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, China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1" name="Picture 31" descr="E:\QRNG backup\论文\RSI论文\论文材料\分析结果和论文图\Toeplitz_算法分解示意图\Toeplitz_decomposition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6" y="2492896"/>
            <a:ext cx="89596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51520" y="5507940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way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to transplant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Teoplitz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hashing extractor from computer to a resource limited FPGA.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algn="r" eaLnBrk="1" hangingPunct="1"/>
            <a:r>
              <a:rPr lang="en-US" altLang="zh-CN" sz="3200" dirty="0" smtClean="0"/>
              <a:t>Experimental Results</a:t>
            </a:r>
            <a:endParaRPr lang="zh-CN" altLang="en-US" sz="3200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6" name="Picture 2" descr="E:\QRNG backup\论文\RSI论文\论文材料\分析结果和论文图\随机数均匀性\together_竖版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00323"/>
            <a:ext cx="3384376" cy="503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E:\QRNG backup\论文\RSI论文\论文材料\分析结果和论文图\自相关测试结果图\merged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261" y="2507205"/>
            <a:ext cx="3479850" cy="260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216024" y="5807005"/>
                <a:ext cx="471601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latin typeface="Times New Roman" pitchFamily="18" charset="0"/>
                    <a:cs typeface="Times New Roman" pitchFamily="18" charset="0"/>
                  </a:rPr>
                  <a:t>Probability distribution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dirty="0" smtClean="0">
                    <a:latin typeface="Times New Roman" pitchFamily="18" charset="0"/>
                    <a:cs typeface="Times New Roman" pitchFamily="18" charset="0"/>
                  </a:rPr>
                  <a:t> raw samples (a) </a:t>
                </a:r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sup>
                    </m:sSup>
                    <m:r>
                      <a:rPr lang="en-US" altLang="zh-CN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extracted random </a:t>
                </a:r>
                <a:r>
                  <a:rPr lang="en-US" altLang="zh-CN" dirty="0" smtClean="0">
                    <a:latin typeface="Times New Roman" pitchFamily="18" charset="0"/>
                    <a:cs typeface="Times New Roman" pitchFamily="18" charset="0"/>
                  </a:rPr>
                  <a:t>bits (b).</a:t>
                </a:r>
                <a:endParaRPr lang="en-US" altLang="zh-CN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24" y="5807005"/>
                <a:ext cx="471601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034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4932040" y="5158933"/>
                <a:ext cx="388843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Autocorrelation analysis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sup>
                    </m:sSup>
                    <m:r>
                      <a:rPr lang="en-US" altLang="zh-CN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raw samples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sup>
                    </m:sSup>
                    <m:r>
                      <a:rPr lang="en-US" altLang="zh-CN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extracted random bits.</a:t>
                </a: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158933"/>
                <a:ext cx="3888432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254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4469983" y="13407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real time post-processing speed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reaches above 3.36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Gbps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3851920" y="188640"/>
            <a:ext cx="1810544" cy="1143000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Poster</a:t>
            </a:r>
            <a:endParaRPr lang="zh-CN" alt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008" y="4210055"/>
            <a:ext cx="2123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Ideas to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realize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Toeplitz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Hashing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extractor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 FPGA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48264" y="4210055"/>
            <a:ext cx="115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istrator\Desktop\海报和ppt\poster_art_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828" y="1102070"/>
            <a:ext cx="3936380" cy="524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6941559" y="2555612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Hardware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051720" y="3284984"/>
            <a:ext cx="360040" cy="2880320"/>
          </a:xfrm>
          <a:prstGeom prst="leftBrac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大括号 4"/>
          <p:cNvSpPr/>
          <p:nvPr/>
        </p:nvSpPr>
        <p:spPr>
          <a:xfrm>
            <a:off x="6444208" y="2132856"/>
            <a:ext cx="370344" cy="1152128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大括号 19"/>
          <p:cNvSpPr/>
          <p:nvPr/>
        </p:nvSpPr>
        <p:spPr>
          <a:xfrm>
            <a:off x="6475060" y="3439522"/>
            <a:ext cx="370344" cy="1933694"/>
          </a:xfrm>
          <a:prstGeom prst="rightBrac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随机数模块和TEC模块设计进展报告08091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随机数模块和TEC模块设计进展报告080912</Template>
  <TotalTime>519</TotalTime>
  <Words>127</Words>
  <Application>Microsoft Office PowerPoint</Application>
  <PresentationFormat>全屏显示(4:3)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随机数模块和TEC模块设计进展报告080912</vt:lpstr>
      <vt:lpstr>FPGA Implementation of Toeplitz Hashing Extractor for Real Time Post-processing of Raw Random Numbers </vt:lpstr>
      <vt:lpstr>Experimental Results</vt:lpstr>
      <vt:lpstr>Poster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Time Control System of Active Reflector of FAST</dc:title>
  <dc:creator>walkinnet</dc:creator>
  <cp:lastModifiedBy>Art</cp:lastModifiedBy>
  <cp:revision>62</cp:revision>
  <dcterms:created xsi:type="dcterms:W3CDTF">2012-05-22T07:48:36Z</dcterms:created>
  <dcterms:modified xsi:type="dcterms:W3CDTF">2016-05-31T15:02:42Z</dcterms:modified>
</cp:coreProperties>
</file>