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6A918-396A-4AFE-B292-534CD1192B3A}" type="datetimeFigureOut">
              <a:rPr lang="en-US" smtClean="0"/>
              <a:t>15-Jan-26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575A9-53DB-482E-BE1A-227DBDA7C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7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575A9-53DB-482E-BE1A-227DBDA7C0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8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6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96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0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23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15-Jan-26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1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15-Jan-26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6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15-Jan-26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1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15-Jan-26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15-Jan-26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7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15-Jan-26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5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15-Jan-26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72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research/about-our-resear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D1D2CD-954D-4C4D-B505-05EAD159B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A9A936-F714-2A32-E99D-F6912A3D5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600"/>
            <a:ext cx="4670661" cy="30308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/>
              <a:t>Environmental Deregulation as intentional sabatage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34E49A-BF1A-4EE4-9B59-D65D6C9240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4670660" cy="1287887"/>
          </a:xfrm>
        </p:spPr>
        <p:txBody>
          <a:bodyPr>
            <a:normAutofit/>
          </a:bodyPr>
          <a:lstStyle/>
          <a:p>
            <a:r>
              <a:rPr lang="en-US" dirty="0"/>
              <a:t>Daniel Holder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32AEA7-A24A-45A9-BF8F-D0AFF34DF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805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5414304-069A-E72F-9A1A-5A0FD41EA2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34" r="11588"/>
          <a:stretch>
            <a:fillRect/>
          </a:stretch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87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AAF345-83CD-AB2B-D481-9C5D640A6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5852160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Global perspective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3FE100-D0AB-4AE2-824B-60CFA31EC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6281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24DFB-84D1-F866-2325-46E1AD48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633236"/>
            <a:ext cx="5852160" cy="3664685"/>
          </a:xfrm>
        </p:spPr>
        <p:txBody>
          <a:bodyPr>
            <a:normAutofit/>
          </a:bodyPr>
          <a:lstStyle/>
          <a:p>
            <a:r>
              <a:rPr lang="en-US" dirty="0"/>
              <a:t>Here in Germany the closure of ORB is not of immediate concern but will have consequences.</a:t>
            </a:r>
          </a:p>
          <a:p>
            <a:r>
              <a:rPr lang="en-US" dirty="0"/>
              <a:t>The EPA has been a leader in environmental research often through the ORB.</a:t>
            </a:r>
          </a:p>
          <a:p>
            <a:r>
              <a:rPr lang="en-US" dirty="0"/>
              <a:t>Many Environmental laws in other nations have been inspired by the EPA.</a:t>
            </a:r>
          </a:p>
          <a:p>
            <a:r>
              <a:rPr lang="en-US" dirty="0"/>
              <a:t>The environmental consequences will not stop at the American border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Top view of the earth from outer space">
            <a:extLst>
              <a:ext uri="{FF2B5EF4-FFF2-40B4-BE49-F238E27FC236}">
                <a16:creationId xmlns:a16="http://schemas.microsoft.com/office/drawing/2014/main" id="{3D13700D-4E48-7A73-66AF-99437270F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8" r="33492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06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571761-DE83-608A-36A1-BE8DE6539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02091"/>
            <a:ext cx="3291840" cy="27702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F4476-FB25-B0A9-2A39-979283623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4846904"/>
            <a:ext cx="3145535" cy="9938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700" b="1" cap="all" spc="300" dirty="0"/>
              <a:t>Questions, comments or concerns?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D7B6BE-A4E0-4483-BEC5-493AC3E5D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4459606"/>
            <a:ext cx="97886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42F85383-186E-F627-E60C-BA2C160EB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0408" y="966978"/>
            <a:ext cx="4873752" cy="487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9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ACFC-BC3C-97BA-64B1-3CD1136D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E8778-17B6-5829-CAC2-FD4342D5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Tollefson, J. (2025). US EPA HALTS FUNDING FOR ITS MAIN SCIENCE DIVISION. </a:t>
            </a:r>
            <a:r>
              <a:rPr lang="en-US" i="1" dirty="0"/>
              <a:t>Nature</a:t>
            </a:r>
            <a:r>
              <a:rPr lang="en-US" dirty="0"/>
              <a:t>, </a:t>
            </a:r>
            <a:r>
              <a:rPr lang="en-US" i="1" dirty="0"/>
              <a:t>641</a:t>
            </a:r>
            <a:r>
              <a:rPr lang="en-US" dirty="0"/>
              <a:t>, 831.</a:t>
            </a:r>
          </a:p>
          <a:p>
            <a:r>
              <a:rPr lang="en-US" dirty="0" err="1"/>
              <a:t>Glaberman</a:t>
            </a:r>
            <a:r>
              <a:rPr lang="en-US" dirty="0"/>
              <a:t>, S., Frey, H. C., &amp; Tal, T. (2025). Dismantling EPA’s research office jeopardizes environmental safety, public health, and US competitiveness. </a:t>
            </a:r>
            <a:r>
              <a:rPr lang="en-US" i="1" dirty="0"/>
              <a:t>Proceedings of the National Academy of Sciences</a:t>
            </a:r>
            <a:r>
              <a:rPr lang="en-US" dirty="0"/>
              <a:t>, </a:t>
            </a:r>
            <a:r>
              <a:rPr lang="en-US" i="1" dirty="0"/>
              <a:t>122</a:t>
            </a:r>
            <a:r>
              <a:rPr lang="en-US" dirty="0"/>
              <a:t>(24), e2508060122.</a:t>
            </a:r>
          </a:p>
          <a:p>
            <a:r>
              <a:rPr lang="en-US" dirty="0"/>
              <a:t>US EPA, “About Our Research.” </a:t>
            </a:r>
            <a:r>
              <a:rPr lang="en-US" dirty="0">
                <a:hlinkClick r:id="rId3"/>
              </a:rPr>
              <a:t>https://www.epa.gov/research/about-our-research</a:t>
            </a:r>
            <a:endParaRPr lang="en-US" dirty="0"/>
          </a:p>
          <a:p>
            <a:r>
              <a:rPr lang="en-US" dirty="0"/>
              <a:t>Colgan, J., &amp; Genovese, F. (2025). Global Climate Politics after the Return of President Trump. </a:t>
            </a:r>
            <a:r>
              <a:rPr lang="en-US" i="1" dirty="0"/>
              <a:t>International Organization</a:t>
            </a:r>
            <a:r>
              <a:rPr lang="en-US" dirty="0"/>
              <a:t>, </a:t>
            </a:r>
            <a:r>
              <a:rPr lang="en-US" i="1" dirty="0"/>
              <a:t>79</a:t>
            </a:r>
            <a:r>
              <a:rPr lang="en-US" dirty="0"/>
              <a:t>(S1), S88-S102.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4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EA3088-7776-FBB9-F22F-39CF5C28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5852160" cy="109728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/>
              <a:t>The current American administration has given many concerning headlines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3FE100-D0AB-4AE2-824B-60CFA31EC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6281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34FCF-36C0-544B-9CD0-0ADD4AE6A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633236"/>
            <a:ext cx="5852160" cy="3664685"/>
          </a:xfrm>
        </p:spPr>
        <p:txBody>
          <a:bodyPr>
            <a:normAutofit/>
          </a:bodyPr>
          <a:lstStyle/>
          <a:p>
            <a:r>
              <a:rPr lang="en-US" dirty="0"/>
              <a:t>However, many of its policies has gone unrepresented in the media.</a:t>
            </a:r>
          </a:p>
          <a:p>
            <a:r>
              <a:rPr lang="en-US" dirty="0"/>
              <a:t>Specifically, those causing long-term damage as opposed to short term emergency.</a:t>
            </a:r>
          </a:p>
          <a:p>
            <a:r>
              <a:rPr lang="en-US" dirty="0"/>
              <a:t>Environmental deregulation is one such topic that is not a short-term emergency but will cause long-term damage</a:t>
            </a:r>
          </a:p>
        </p:txBody>
      </p:sp>
      <p:pic>
        <p:nvPicPr>
          <p:cNvPr id="5" name="Picture 4" descr="Rolls of Newspaper">
            <a:extLst>
              <a:ext uri="{FF2B5EF4-FFF2-40B4-BE49-F238E27FC236}">
                <a16:creationId xmlns:a16="http://schemas.microsoft.com/office/drawing/2014/main" id="{524F71EC-619F-2966-0C4B-D8E67FB966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6" r="10313" b="-1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80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06CAC-BF63-EA15-4468-F2C44331A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Deregulation as a political cudgel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D44D3-B4FF-4935-71C0-4C42BC06A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current administration accepted 445 million dollars from Oil and Gas during the 2024 election cycle.</a:t>
            </a:r>
          </a:p>
          <a:p>
            <a:r>
              <a:rPr lang="en-US" dirty="0"/>
              <a:t>This is the reported figure; more is likely from unregulated super </a:t>
            </a:r>
            <a:r>
              <a:rPr lang="en-US" dirty="0" err="1"/>
              <a:t>pacs</a:t>
            </a:r>
            <a:r>
              <a:rPr lang="en-US" dirty="0"/>
              <a:t> and dark money.</a:t>
            </a:r>
          </a:p>
          <a:p>
            <a:r>
              <a:rPr lang="en-US" dirty="0"/>
              <a:t>A clear pattern of pay for play has emerged from donations to this administration. Whether for pardons, contracts or policy.</a:t>
            </a:r>
          </a:p>
        </p:txBody>
      </p:sp>
    </p:spTree>
    <p:extLst>
      <p:ext uri="{BB962C8B-B14F-4D97-AF65-F5344CB8AC3E}">
        <p14:creationId xmlns:p14="http://schemas.microsoft.com/office/powerpoint/2010/main" val="39227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E34ED8-CD5C-9467-E7A0-08A7FF25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5852160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Current efforts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3FE100-D0AB-4AE2-824B-60CFA31EC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6281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498B1-E1ED-6D00-2A71-1A57F7CDC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633236"/>
            <a:ext cx="5852160" cy="3664685"/>
          </a:xfrm>
        </p:spPr>
        <p:txBody>
          <a:bodyPr>
            <a:normAutofit/>
          </a:bodyPr>
          <a:lstStyle/>
          <a:p>
            <a:r>
              <a:rPr lang="en-US" dirty="0"/>
              <a:t>While an initial 30% overall cut to the EPA was suggested on X by the president but fortunately a livable cut of only 4% was implemented for the 2025 physical year.</a:t>
            </a:r>
          </a:p>
          <a:p>
            <a:r>
              <a:rPr lang="en-US" dirty="0"/>
              <a:t>However this cut is not overall but targeted.  It leaves much of the popular short term work the EPA does untouched such as testing for know toxins.</a:t>
            </a:r>
          </a:p>
        </p:txBody>
      </p:sp>
      <p:pic>
        <p:nvPicPr>
          <p:cNvPr id="5" name="Picture 4" descr="The stages of withering leaves">
            <a:extLst>
              <a:ext uri="{FF2B5EF4-FFF2-40B4-BE49-F238E27FC236}">
                <a16:creationId xmlns:a16="http://schemas.microsoft.com/office/drawing/2014/main" id="{06B1571D-BBAA-801F-D3D8-FEE2FD3D70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653" r="25354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3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B8EE-45F9-53D4-505D-215E66DD0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The EPAs 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96176-7657-B36B-A57F-265A11617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Offices of Research and development was founded with the EPA in 1970.</a:t>
            </a:r>
          </a:p>
          <a:p>
            <a:r>
              <a:rPr lang="en-US" dirty="0"/>
              <a:t>Its job was to be the primary future laboratory for the EPA.</a:t>
            </a:r>
          </a:p>
          <a:p>
            <a:r>
              <a:rPr lang="en-US" dirty="0"/>
              <a:t>Testing the unknowns, looking for pollutants that are not known to cause problems, </a:t>
            </a:r>
            <a:r>
              <a:rPr lang="en-US" dirty="0" err="1"/>
              <a:t>devope</a:t>
            </a:r>
            <a:r>
              <a:rPr lang="en-US" dirty="0"/>
              <a:t> new technology for the EPA, </a:t>
            </a:r>
            <a:r>
              <a:rPr lang="en-US" dirty="0" err="1"/>
              <a:t>ect</a:t>
            </a:r>
            <a:r>
              <a:rPr lang="en-US" dirty="0"/>
              <a:t>.</a:t>
            </a:r>
          </a:p>
          <a:p>
            <a:r>
              <a:rPr lang="en-US" dirty="0"/>
              <a:t>It is a small but incredibly important part of the EPA mission.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735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EB4429-C315-A158-E9C6-C2D9E26AB7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0617" y="1022577"/>
            <a:ext cx="6630766" cy="521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6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96BDC-0064-6AD3-3F4C-CD3B014E5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achievements of the 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DB8E7-883C-F45E-B8D8-408F63D2D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Instrumental in developing the tools to meet the mandates of the Clean Water and Clean Air acts</a:t>
            </a:r>
          </a:p>
          <a:p>
            <a:r>
              <a:rPr lang="en-US" dirty="0"/>
              <a:t>Developing chemical safety and exposure procedures to o environmental cleanup and emergency response.</a:t>
            </a:r>
          </a:p>
          <a:p>
            <a:r>
              <a:rPr lang="en-US" dirty="0"/>
              <a:t>Studying chemicals through their entire lifecycle, developing methods to detect pollutants, track their movement, model human exposure, assess toxicity, and design technologies for prevention and remediation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400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9ACA-9E23-E4DA-B017-0874BD93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DC205-211C-BF0A-4CE5-1593913B3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its closure on 18 July 2025 one of its many projects was to study per- and polyfluoroalkyl substances (PFAS).</a:t>
            </a:r>
          </a:p>
          <a:p>
            <a:r>
              <a:rPr lang="en-US" dirty="0"/>
              <a:t>A recent success story is a project in Cape Fear River Basin, a drinking water source for 1.5 million North Carolinians.</a:t>
            </a:r>
          </a:p>
          <a:p>
            <a:r>
              <a:rPr lang="en-US" dirty="0"/>
              <a:t>Previous studies targeted one PFAS compound at a time.</a:t>
            </a:r>
          </a:p>
          <a:p>
            <a:r>
              <a:rPr lang="en-US" dirty="0"/>
              <a:t>ORD deployed a cutting-edge approach called nontargeted analysis to broadly search for fluorinated chemicals in the water supply</a:t>
            </a:r>
          </a:p>
        </p:txBody>
      </p:sp>
    </p:spTree>
    <p:extLst>
      <p:ext uri="{BB962C8B-B14F-4D97-AF65-F5344CB8AC3E}">
        <p14:creationId xmlns:p14="http://schemas.microsoft.com/office/powerpoint/2010/main" val="783550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4D557-C17E-06C5-AA0A-07EFC7047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Without the 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39863-6D25-2AB2-AC3D-68AB2BCDC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other part of the EPA has the mandate, funding or practice to push the envelope in its study of unusual.</a:t>
            </a:r>
          </a:p>
          <a:p>
            <a:r>
              <a:rPr lang="en-US" dirty="0"/>
              <a:t>The EPA will become more reactive than proactive.</a:t>
            </a:r>
          </a:p>
          <a:p>
            <a:r>
              <a:rPr lang="en-US" dirty="0"/>
              <a:t>The EPA will have to reliant on external and industry funded research, which could lead to incentives misallied with the public and faulty research</a:t>
            </a:r>
          </a:p>
          <a:p>
            <a:r>
              <a:rPr lang="en-US" dirty="0"/>
              <a:t>It will erode the evidence base for regulation, delay responses to emerging threats, exacerbate environmental injustice, and weaken public confidence in environmental governance</a:t>
            </a:r>
          </a:p>
        </p:txBody>
      </p:sp>
    </p:spTree>
    <p:extLst>
      <p:ext uri="{BB962C8B-B14F-4D97-AF65-F5344CB8AC3E}">
        <p14:creationId xmlns:p14="http://schemas.microsoft.com/office/powerpoint/2010/main" val="2199782876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666</Words>
  <Application>Microsoft Office PowerPoint</Application>
  <PresentationFormat>Widescreen</PresentationFormat>
  <Paragraphs>45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Arial</vt:lpstr>
      <vt:lpstr>Grandview Display</vt:lpstr>
      <vt:lpstr>DashVTI</vt:lpstr>
      <vt:lpstr>Environmental Deregulation as intentional sabatage</vt:lpstr>
      <vt:lpstr>The current American administration has given many concerning headlines</vt:lpstr>
      <vt:lpstr>Deregulation as a political cudgel</vt:lpstr>
      <vt:lpstr>Current efforts</vt:lpstr>
      <vt:lpstr>Introducing The EPAs ORD</vt:lpstr>
      <vt:lpstr>PowerPoint Presentation</vt:lpstr>
      <vt:lpstr>Past achievements of the ORD</vt:lpstr>
      <vt:lpstr>Recent work</vt:lpstr>
      <vt:lpstr>Without the ORD</vt:lpstr>
      <vt:lpstr>Global perspective</vt:lpstr>
      <vt:lpstr>Thank you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Holder, Daniel</dc:creator>
  <cp:lastModifiedBy>Holder, Daniel</cp:lastModifiedBy>
  <cp:revision>1</cp:revision>
  <dcterms:created xsi:type="dcterms:W3CDTF">2026-01-15T09:54:45Z</dcterms:created>
  <dcterms:modified xsi:type="dcterms:W3CDTF">2026-01-15T19:39:33Z</dcterms:modified>
</cp:coreProperties>
</file>