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5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desktop\1502+10%20ex%20qso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0923+39exel%20grafik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9247594050743664E-2"/>
          <c:y val="0.17171296296296296"/>
          <c:w val="0.89019685039370078"/>
          <c:h val="0.7255172790901136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Sheet1!$E$1:$E$29</c:f>
              <c:numCache>
                <c:formatCode>General</c:formatCode>
                <c:ptCount val="29"/>
                <c:pt idx="0">
                  <c:v>48</c:v>
                </c:pt>
                <c:pt idx="1">
                  <c:v>118</c:v>
                </c:pt>
                <c:pt idx="2">
                  <c:v>114</c:v>
                </c:pt>
                <c:pt idx="3">
                  <c:v>119</c:v>
                </c:pt>
                <c:pt idx="4">
                  <c:v>127</c:v>
                </c:pt>
                <c:pt idx="5">
                  <c:v>150</c:v>
                </c:pt>
                <c:pt idx="6">
                  <c:v>130</c:v>
                </c:pt>
                <c:pt idx="7">
                  <c:v>167</c:v>
                </c:pt>
                <c:pt idx="8">
                  <c:v>127</c:v>
                </c:pt>
                <c:pt idx="9">
                  <c:v>123</c:v>
                </c:pt>
                <c:pt idx="10">
                  <c:v>122</c:v>
                </c:pt>
                <c:pt idx="11">
                  <c:v>153</c:v>
                </c:pt>
                <c:pt idx="12">
                  <c:v>81</c:v>
                </c:pt>
                <c:pt idx="13">
                  <c:v>61</c:v>
                </c:pt>
                <c:pt idx="14">
                  <c:v>54</c:v>
                </c:pt>
                <c:pt idx="15">
                  <c:v>55</c:v>
                </c:pt>
                <c:pt idx="16">
                  <c:v>41</c:v>
                </c:pt>
                <c:pt idx="17">
                  <c:v>37</c:v>
                </c:pt>
                <c:pt idx="18">
                  <c:v>11</c:v>
                </c:pt>
                <c:pt idx="19">
                  <c:v>10</c:v>
                </c:pt>
                <c:pt idx="20">
                  <c:v>7</c:v>
                </c:pt>
                <c:pt idx="21">
                  <c:v>6</c:v>
                </c:pt>
                <c:pt idx="22">
                  <c:v>11</c:v>
                </c:pt>
                <c:pt idx="23">
                  <c:v>3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0</c:v>
                </c:pt>
                <c:pt idx="28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86849120"/>
        <c:axId val="286849512"/>
      </c:barChart>
      <c:catAx>
        <c:axId val="286849120"/>
        <c:scaling>
          <c:orientation val="minMax"/>
        </c:scaling>
        <c:delete val="1"/>
        <c:axPos val="b"/>
        <c:majorTickMark val="none"/>
        <c:minorTickMark val="none"/>
        <c:tickLblPos val="nextTo"/>
        <c:crossAx val="286849512"/>
        <c:crosses val="autoZero"/>
        <c:auto val="1"/>
        <c:lblAlgn val="ctr"/>
        <c:lblOffset val="100"/>
        <c:noMultiLvlLbl val="0"/>
      </c:catAx>
      <c:valAx>
        <c:axId val="286849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68491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4.3182047288882898E-2"/>
          <c:y val="0.19362987713931232"/>
          <c:w val="0.89065246512235763"/>
          <c:h val="0.77889655172413796"/>
        </c:manualLayout>
      </c:layout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val>
            <c:numRef>
              <c:f>Sheet1!$B$1:$B$25</c:f>
              <c:numCache>
                <c:formatCode>General</c:formatCode>
                <c:ptCount val="25"/>
                <c:pt idx="0">
                  <c:v>72</c:v>
                </c:pt>
                <c:pt idx="1">
                  <c:v>148</c:v>
                </c:pt>
                <c:pt idx="2">
                  <c:v>163</c:v>
                </c:pt>
                <c:pt idx="3">
                  <c:v>176</c:v>
                </c:pt>
                <c:pt idx="4">
                  <c:v>137</c:v>
                </c:pt>
                <c:pt idx="5">
                  <c:v>161</c:v>
                </c:pt>
                <c:pt idx="6">
                  <c:v>156</c:v>
                </c:pt>
                <c:pt idx="7">
                  <c:v>207</c:v>
                </c:pt>
                <c:pt idx="8">
                  <c:v>243</c:v>
                </c:pt>
                <c:pt idx="9">
                  <c:v>209</c:v>
                </c:pt>
                <c:pt idx="10">
                  <c:v>149</c:v>
                </c:pt>
                <c:pt idx="11">
                  <c:v>204</c:v>
                </c:pt>
                <c:pt idx="12">
                  <c:v>94</c:v>
                </c:pt>
                <c:pt idx="13">
                  <c:v>72</c:v>
                </c:pt>
                <c:pt idx="14">
                  <c:v>76</c:v>
                </c:pt>
                <c:pt idx="15">
                  <c:v>48</c:v>
                </c:pt>
                <c:pt idx="16">
                  <c:v>36</c:v>
                </c:pt>
                <c:pt idx="17">
                  <c:v>16</c:v>
                </c:pt>
                <c:pt idx="18">
                  <c:v>19</c:v>
                </c:pt>
                <c:pt idx="19">
                  <c:v>12</c:v>
                </c:pt>
                <c:pt idx="20">
                  <c:v>8</c:v>
                </c:pt>
                <c:pt idx="21">
                  <c:v>5</c:v>
                </c:pt>
                <c:pt idx="22">
                  <c:v>3</c:v>
                </c:pt>
                <c:pt idx="23">
                  <c:v>4</c:v>
                </c:pt>
                <c:pt idx="2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86855000"/>
        <c:axId val="286855392"/>
        <c:axId val="0"/>
      </c:bar3DChart>
      <c:catAx>
        <c:axId val="286855000"/>
        <c:scaling>
          <c:orientation val="minMax"/>
        </c:scaling>
        <c:delete val="1"/>
        <c:axPos val="b"/>
        <c:majorTickMark val="none"/>
        <c:minorTickMark val="none"/>
        <c:tickLblPos val="nextTo"/>
        <c:crossAx val="286855392"/>
        <c:crosses val="autoZero"/>
        <c:auto val="1"/>
        <c:lblAlgn val="ctr"/>
        <c:lblOffset val="100"/>
        <c:noMultiLvlLbl val="0"/>
      </c:catAx>
      <c:valAx>
        <c:axId val="286855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68550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FEC5B-CCF4-42C8-ABF2-DECE5B891CAD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63522-BF36-4241-B1BC-C445AED2E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381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FEC5B-CCF4-42C8-ABF2-DECE5B891CAD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63522-BF36-4241-B1BC-C445AED2E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334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FEC5B-CCF4-42C8-ABF2-DECE5B891CAD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63522-BF36-4241-B1BC-C445AED2E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701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FEC5B-CCF4-42C8-ABF2-DECE5B891CAD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63522-BF36-4241-B1BC-C445AED2E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6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FEC5B-CCF4-42C8-ABF2-DECE5B891CAD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63522-BF36-4241-B1BC-C445AED2E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56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FEC5B-CCF4-42C8-ABF2-DECE5B891CAD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63522-BF36-4241-B1BC-C445AED2E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86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FEC5B-CCF4-42C8-ABF2-DECE5B891CAD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63522-BF36-4241-B1BC-C445AED2E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245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FEC5B-CCF4-42C8-ABF2-DECE5B891CAD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63522-BF36-4241-B1BC-C445AED2E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597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FEC5B-CCF4-42C8-ABF2-DECE5B891CAD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63522-BF36-4241-B1BC-C445AED2E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324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FEC5B-CCF4-42C8-ABF2-DECE5B891CAD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63522-BF36-4241-B1BC-C445AED2E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96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FEC5B-CCF4-42C8-ABF2-DECE5B891CAD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63522-BF36-4241-B1BC-C445AED2E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347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4FEC5B-CCF4-42C8-ABF2-DECE5B891CAD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C63522-BF36-4241-B1BC-C445AED2E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540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36800" y="1638300"/>
            <a:ext cx="6959600" cy="3235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3600" b="1" dirty="0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INVESTIGATIONS  of REGION of EXTENDED RADIO                               SOURSE NGC315</a:t>
            </a:r>
            <a:endParaRPr lang="en-US" sz="3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3600" b="1" dirty="0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3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3600" b="1" dirty="0" err="1" smtClean="0"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Martik</a:t>
            </a:r>
            <a:r>
              <a:rPr lang="en-US" sz="3600" b="1" dirty="0" smtClean="0"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 smtClean="0"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Hovhannisyan</a:t>
            </a:r>
            <a:endParaRPr lang="en-US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8309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ned.ipac.caltech.edu/results/photo_2413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600" y="558800"/>
            <a:ext cx="8293100" cy="58038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98388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s://ned.ipac.caltech.edu/dss/NGC_0315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7900" y="914400"/>
            <a:ext cx="4953000" cy="4749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372308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54446"/>
              </p:ext>
            </p:extLst>
          </p:nvPr>
        </p:nvGraphicFramePr>
        <p:xfrm>
          <a:off x="2095407" y="3474719"/>
          <a:ext cx="8877392" cy="26256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67521"/>
                <a:gridCol w="1267521"/>
                <a:gridCol w="1268470"/>
                <a:gridCol w="1268470"/>
                <a:gridCol w="1268470"/>
                <a:gridCol w="1268470"/>
                <a:gridCol w="1268470"/>
              </a:tblGrid>
              <a:tr h="2724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9219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10’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0.04775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0.003183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0.044563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9219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20’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33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0.02626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0.000796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46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0.036606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9219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30’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57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0.02016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0.000707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82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0.029002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9219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40’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86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0.01711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0.000398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125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0.017109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9219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50’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132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0.01681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0.000255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171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0.021772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9219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60’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179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0.01583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0.000354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231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0.020425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4270713"/>
              </p:ext>
            </p:extLst>
          </p:nvPr>
        </p:nvGraphicFramePr>
        <p:xfrm>
          <a:off x="2134597" y="290604"/>
          <a:ext cx="8825140" cy="23611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65028"/>
                <a:gridCol w="1765028"/>
                <a:gridCol w="1765028"/>
                <a:gridCol w="1765028"/>
                <a:gridCol w="1765028"/>
              </a:tblGrid>
              <a:tr h="33730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730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  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0.000354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231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0.044563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730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 26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0.000575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806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0.017817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730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 62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0.000609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1694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0.016642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730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240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111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0.000613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2929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0.016186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730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187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0.000661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4552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0.016099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730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 276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0.000679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6547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0.016080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179626" y="551861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3056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179626" y="551861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697" y="1273627"/>
            <a:ext cx="5405846" cy="346011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3717" y="1009061"/>
            <a:ext cx="5503818" cy="3838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31012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179626" y="551861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418" y="169817"/>
            <a:ext cx="8109856" cy="2952206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531" y="3504067"/>
            <a:ext cx="8882743" cy="326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342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179626" y="551861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3307827374"/>
              </p:ext>
            </p:extLst>
          </p:nvPr>
        </p:nvGraphicFramePr>
        <p:xfrm>
          <a:off x="0" y="107768"/>
          <a:ext cx="5302069" cy="30665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35537478"/>
              </p:ext>
            </p:extLst>
          </p:nvPr>
        </p:nvGraphicFramePr>
        <p:xfrm>
          <a:off x="5644607" y="91440"/>
          <a:ext cx="5815873" cy="2769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2" name="Picture 1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626" y="3631475"/>
            <a:ext cx="5105400" cy="276125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9273169" y="6115727"/>
            <a:ext cx="291883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 smtClean="0">
                <a:solidFill>
                  <a:srgbClr val="C00000"/>
                </a:solidFill>
              </a:rPr>
              <a:t>All data has taken from the site NASA.</a:t>
            </a:r>
            <a:endParaRPr lang="en-US" sz="12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31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179626" y="551861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560320" y="2651761"/>
            <a:ext cx="68663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</a:t>
            </a:r>
            <a:endParaRPr lang="en-US" sz="72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13726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130</Words>
  <Application>Microsoft Office PowerPoint</Application>
  <PresentationFormat>Widescreen</PresentationFormat>
  <Paragraphs>91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5</cp:revision>
  <dcterms:created xsi:type="dcterms:W3CDTF">2019-09-17T18:20:26Z</dcterms:created>
  <dcterms:modified xsi:type="dcterms:W3CDTF">2019-09-17T18:35:07Z</dcterms:modified>
</cp:coreProperties>
</file>