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740" r:id="rId1"/>
    <p:sldMasterId id="2147483702" r:id="rId2"/>
    <p:sldMasterId id="2147483723" r:id="rId3"/>
    <p:sldMasterId id="2147483756" r:id="rId4"/>
  </p:sldMasterIdLst>
  <p:notesMasterIdLst>
    <p:notesMasterId r:id="rId16"/>
  </p:notesMasterIdLst>
  <p:sldIdLst>
    <p:sldId id="256" r:id="rId5"/>
    <p:sldId id="268" r:id="rId6"/>
    <p:sldId id="737" r:id="rId7"/>
    <p:sldId id="740" r:id="rId8"/>
    <p:sldId id="738" r:id="rId9"/>
    <p:sldId id="739" r:id="rId10"/>
    <p:sldId id="734" r:id="rId11"/>
    <p:sldId id="745" r:id="rId12"/>
    <p:sldId id="744" r:id="rId13"/>
    <p:sldId id="741" r:id="rId14"/>
    <p:sldId id="262" r:id="rId15"/>
  </p:sldIdLst>
  <p:sldSz cx="9144000" cy="5143500" type="screen16x9"/>
  <p:notesSz cx="6858000" cy="9144000"/>
  <p:embeddedFontLst>
    <p:embeddedFont>
      <p:font typeface="Univers Com 47 Light Cond" panose="020B0306020502040204" pitchFamily="34" charset="77"/>
      <p:regular r:id="rId17"/>
      <p:bold r:id="rId18"/>
      <p:italic r:id="rId19"/>
      <p:boldItalic r:id="rId2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190"/>
    <a:srgbClr val="005A80"/>
    <a:srgbClr val="FFFE00"/>
    <a:srgbClr val="00A9CB"/>
    <a:srgbClr val="ABFF02"/>
    <a:srgbClr val="FFC000"/>
    <a:srgbClr val="BEFF00"/>
    <a:srgbClr val="C7FF2C"/>
    <a:srgbClr val="A5AB51"/>
    <a:srgbClr val="413F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372"/>
    <p:restoredTop sz="85196"/>
  </p:normalViewPr>
  <p:slideViewPr>
    <p:cSldViewPr snapToGrid="0" snapToObjects="1">
      <p:cViewPr varScale="1">
        <p:scale>
          <a:sx n="135" d="100"/>
          <a:sy n="135" d="100"/>
        </p:scale>
        <p:origin x="1544" y="160"/>
      </p:cViewPr>
      <p:guideLst/>
    </p:cSldViewPr>
  </p:slid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font" Target="fonts/font2.fntdata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font" Target="fonts/font1.fntdata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font" Target="fonts/font3.fntdata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475A615-A386-234B-B839-E2C1D19366D2}" type="doc">
      <dgm:prSet loTypeId="urn:microsoft.com/office/officeart/2005/8/layout/venn1" loCatId="relationship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GB"/>
        </a:p>
      </dgm:t>
    </dgm:pt>
    <dgm:pt modelId="{7AB9D78C-AD1A-9A44-B79A-6F2B4FA48E5D}">
      <dgm:prSet/>
      <dgm:spPr/>
      <dgm:t>
        <a:bodyPr/>
        <a:lstStyle/>
        <a:p>
          <a:r>
            <a:rPr lang="en-DE" b="1" i="0" dirty="0">
              <a:latin typeface="Univers Com 47 Light Cond" panose="020B0506020202050204" pitchFamily="34" charset="77"/>
            </a:rPr>
            <a:t>Multi-scale modelling</a:t>
          </a:r>
        </a:p>
      </dgm:t>
    </dgm:pt>
    <dgm:pt modelId="{77D1AADF-B5CC-4748-BA30-82E1576BC94A}" type="parTrans" cxnId="{C14AA2B0-494F-D042-80A0-FA09FFA0A8DC}">
      <dgm:prSet/>
      <dgm:spPr/>
      <dgm:t>
        <a:bodyPr/>
        <a:lstStyle/>
        <a:p>
          <a:endParaRPr lang="en-GB"/>
        </a:p>
      </dgm:t>
    </dgm:pt>
    <dgm:pt modelId="{9EB16B16-FC33-634E-BE32-D386D6402903}" type="sibTrans" cxnId="{C14AA2B0-494F-D042-80A0-FA09FFA0A8DC}">
      <dgm:prSet/>
      <dgm:spPr/>
      <dgm:t>
        <a:bodyPr/>
        <a:lstStyle/>
        <a:p>
          <a:endParaRPr lang="en-GB"/>
        </a:p>
      </dgm:t>
    </dgm:pt>
    <dgm:pt modelId="{B830404B-570B-C54D-9692-7146DD95D6DF}">
      <dgm:prSet/>
      <dgm:spPr/>
      <dgm:t>
        <a:bodyPr/>
        <a:lstStyle/>
        <a:p>
          <a:r>
            <a:rPr lang="en-US" b="1" i="0" dirty="0">
              <a:latin typeface="Univers Com 47 Light Cond" panose="020B0506020202050204" pitchFamily="34" charset="77"/>
            </a:rPr>
            <a:t>High-performance computing</a:t>
          </a:r>
          <a:endParaRPr lang="en-DE" b="1" i="0" dirty="0">
            <a:latin typeface="Univers Com 47 Light Cond" panose="020B0506020202050204" pitchFamily="34" charset="77"/>
          </a:endParaRPr>
        </a:p>
      </dgm:t>
    </dgm:pt>
    <dgm:pt modelId="{13623844-3A0E-0848-BDB5-99F1F706E612}" type="parTrans" cxnId="{1EDA08E2-E445-3945-B4DA-119CF1CF33B9}">
      <dgm:prSet/>
      <dgm:spPr/>
      <dgm:t>
        <a:bodyPr/>
        <a:lstStyle/>
        <a:p>
          <a:endParaRPr lang="en-GB"/>
        </a:p>
      </dgm:t>
    </dgm:pt>
    <dgm:pt modelId="{338FE4CF-8988-F947-8D0B-26B09D6AB978}" type="sibTrans" cxnId="{1EDA08E2-E445-3945-B4DA-119CF1CF33B9}">
      <dgm:prSet/>
      <dgm:spPr/>
      <dgm:t>
        <a:bodyPr/>
        <a:lstStyle/>
        <a:p>
          <a:endParaRPr lang="en-GB"/>
        </a:p>
      </dgm:t>
    </dgm:pt>
    <dgm:pt modelId="{ED94B446-FC72-8D44-B55C-AA57ACD87C61}">
      <dgm:prSet/>
      <dgm:spPr/>
      <dgm:t>
        <a:bodyPr/>
        <a:lstStyle/>
        <a:p>
          <a:r>
            <a:rPr lang="en-DE" b="1" dirty="0">
              <a:latin typeface="Univers Com 47 Light Cond" panose="020B0506020202050204" pitchFamily="34" charset="77"/>
            </a:rPr>
            <a:t>Integration of theory and experiments</a:t>
          </a:r>
          <a:endParaRPr lang="en-GB" b="1" i="0" dirty="0">
            <a:latin typeface="Univers Com 47 Light Cond" panose="020B0506020202050204" pitchFamily="34" charset="77"/>
          </a:endParaRPr>
        </a:p>
      </dgm:t>
    </dgm:pt>
    <dgm:pt modelId="{80D260E0-5A90-6243-8BB7-18506117695A}" type="parTrans" cxnId="{875CBA92-DF83-1D48-9BDB-E1842C3ABA08}">
      <dgm:prSet/>
      <dgm:spPr/>
      <dgm:t>
        <a:bodyPr/>
        <a:lstStyle/>
        <a:p>
          <a:endParaRPr lang="en-GB"/>
        </a:p>
      </dgm:t>
    </dgm:pt>
    <dgm:pt modelId="{3C3E7239-2080-6945-97F3-3D562D7A48BA}" type="sibTrans" cxnId="{875CBA92-DF83-1D48-9BDB-E1842C3ABA08}">
      <dgm:prSet/>
      <dgm:spPr/>
      <dgm:t>
        <a:bodyPr/>
        <a:lstStyle/>
        <a:p>
          <a:endParaRPr lang="en-GB"/>
        </a:p>
      </dgm:t>
    </dgm:pt>
    <dgm:pt modelId="{CE7CDC3D-05A4-4241-84DA-8BDA6F518DE5}" type="pres">
      <dgm:prSet presAssocID="{C475A615-A386-234B-B839-E2C1D19366D2}" presName="compositeShape" presStyleCnt="0">
        <dgm:presLayoutVars>
          <dgm:chMax val="7"/>
          <dgm:dir/>
          <dgm:resizeHandles val="exact"/>
        </dgm:presLayoutVars>
      </dgm:prSet>
      <dgm:spPr/>
    </dgm:pt>
    <dgm:pt modelId="{0C8CF6BE-5D06-5C44-9D72-23FB3BB42761}" type="pres">
      <dgm:prSet presAssocID="{7AB9D78C-AD1A-9A44-B79A-6F2B4FA48E5D}" presName="circ1" presStyleLbl="vennNode1" presStyleIdx="0" presStyleCnt="3"/>
      <dgm:spPr/>
    </dgm:pt>
    <dgm:pt modelId="{19EA72DE-CA95-3A47-AB63-9CEDF8D68D7B}" type="pres">
      <dgm:prSet presAssocID="{7AB9D78C-AD1A-9A44-B79A-6F2B4FA48E5D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6E19F76F-9651-3D49-98BF-7DC7B70859C4}" type="pres">
      <dgm:prSet presAssocID="{B830404B-570B-C54D-9692-7146DD95D6DF}" presName="circ2" presStyleLbl="vennNode1" presStyleIdx="1" presStyleCnt="3"/>
      <dgm:spPr/>
    </dgm:pt>
    <dgm:pt modelId="{B6D3A492-7720-4142-BFE8-D9377D0F5E1B}" type="pres">
      <dgm:prSet presAssocID="{B830404B-570B-C54D-9692-7146DD95D6DF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CABD4A65-7E4F-BA44-9552-5824DF2ADDDB}" type="pres">
      <dgm:prSet presAssocID="{ED94B446-FC72-8D44-B55C-AA57ACD87C61}" presName="circ3" presStyleLbl="vennNode1" presStyleIdx="2" presStyleCnt="3"/>
      <dgm:spPr/>
    </dgm:pt>
    <dgm:pt modelId="{E37E7F1C-25F0-4D45-A6C7-5DBD0D4CC22B}" type="pres">
      <dgm:prSet presAssocID="{ED94B446-FC72-8D44-B55C-AA57ACD87C61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221EA90B-B808-0349-9E21-76589F331653}" type="presOf" srcId="{ED94B446-FC72-8D44-B55C-AA57ACD87C61}" destId="{CABD4A65-7E4F-BA44-9552-5824DF2ADDDB}" srcOrd="0" destOrd="0" presId="urn:microsoft.com/office/officeart/2005/8/layout/venn1"/>
    <dgm:cxn modelId="{61C28F0C-1A3A-564E-90B1-21FAF620E08C}" type="presOf" srcId="{B830404B-570B-C54D-9692-7146DD95D6DF}" destId="{6E19F76F-9651-3D49-98BF-7DC7B70859C4}" srcOrd="0" destOrd="0" presId="urn:microsoft.com/office/officeart/2005/8/layout/venn1"/>
    <dgm:cxn modelId="{5E8EDB1C-5172-8844-A5E9-11B0574EBDF5}" type="presOf" srcId="{B830404B-570B-C54D-9692-7146DD95D6DF}" destId="{B6D3A492-7720-4142-BFE8-D9377D0F5E1B}" srcOrd="1" destOrd="0" presId="urn:microsoft.com/office/officeart/2005/8/layout/venn1"/>
    <dgm:cxn modelId="{B652D023-0FAC-6E4E-A1EB-4310DB5D1BE1}" type="presOf" srcId="{C475A615-A386-234B-B839-E2C1D19366D2}" destId="{CE7CDC3D-05A4-4241-84DA-8BDA6F518DE5}" srcOrd="0" destOrd="0" presId="urn:microsoft.com/office/officeart/2005/8/layout/venn1"/>
    <dgm:cxn modelId="{FC90B07F-9081-5B4A-9D1F-70454E626091}" type="presOf" srcId="{ED94B446-FC72-8D44-B55C-AA57ACD87C61}" destId="{E37E7F1C-25F0-4D45-A6C7-5DBD0D4CC22B}" srcOrd="1" destOrd="0" presId="urn:microsoft.com/office/officeart/2005/8/layout/venn1"/>
    <dgm:cxn modelId="{875CBA92-DF83-1D48-9BDB-E1842C3ABA08}" srcId="{C475A615-A386-234B-B839-E2C1D19366D2}" destId="{ED94B446-FC72-8D44-B55C-AA57ACD87C61}" srcOrd="2" destOrd="0" parTransId="{80D260E0-5A90-6243-8BB7-18506117695A}" sibTransId="{3C3E7239-2080-6945-97F3-3D562D7A48BA}"/>
    <dgm:cxn modelId="{E7F3D79F-0D9D-B148-8829-903AE8EC32BB}" type="presOf" srcId="{7AB9D78C-AD1A-9A44-B79A-6F2B4FA48E5D}" destId="{0C8CF6BE-5D06-5C44-9D72-23FB3BB42761}" srcOrd="0" destOrd="0" presId="urn:microsoft.com/office/officeart/2005/8/layout/venn1"/>
    <dgm:cxn modelId="{C14AA2B0-494F-D042-80A0-FA09FFA0A8DC}" srcId="{C475A615-A386-234B-B839-E2C1D19366D2}" destId="{7AB9D78C-AD1A-9A44-B79A-6F2B4FA48E5D}" srcOrd="0" destOrd="0" parTransId="{77D1AADF-B5CC-4748-BA30-82E1576BC94A}" sibTransId="{9EB16B16-FC33-634E-BE32-D386D6402903}"/>
    <dgm:cxn modelId="{1EDA08E2-E445-3945-B4DA-119CF1CF33B9}" srcId="{C475A615-A386-234B-B839-E2C1D19366D2}" destId="{B830404B-570B-C54D-9692-7146DD95D6DF}" srcOrd="1" destOrd="0" parTransId="{13623844-3A0E-0848-BDB5-99F1F706E612}" sibTransId="{338FE4CF-8988-F947-8D0B-26B09D6AB978}"/>
    <dgm:cxn modelId="{AADAC2E7-91BB-5A48-B388-7C7560034967}" type="presOf" srcId="{7AB9D78C-AD1A-9A44-B79A-6F2B4FA48E5D}" destId="{19EA72DE-CA95-3A47-AB63-9CEDF8D68D7B}" srcOrd="1" destOrd="0" presId="urn:microsoft.com/office/officeart/2005/8/layout/venn1"/>
    <dgm:cxn modelId="{3FC7E6EF-8AB3-BF4A-AB3A-F422DD99B284}" type="presParOf" srcId="{CE7CDC3D-05A4-4241-84DA-8BDA6F518DE5}" destId="{0C8CF6BE-5D06-5C44-9D72-23FB3BB42761}" srcOrd="0" destOrd="0" presId="urn:microsoft.com/office/officeart/2005/8/layout/venn1"/>
    <dgm:cxn modelId="{9A6DC0C2-27CE-DD44-8B21-FE5DFAAA4F5C}" type="presParOf" srcId="{CE7CDC3D-05A4-4241-84DA-8BDA6F518DE5}" destId="{19EA72DE-CA95-3A47-AB63-9CEDF8D68D7B}" srcOrd="1" destOrd="0" presId="urn:microsoft.com/office/officeart/2005/8/layout/venn1"/>
    <dgm:cxn modelId="{D57C8B88-D57F-B94A-82E4-980B018C1748}" type="presParOf" srcId="{CE7CDC3D-05A4-4241-84DA-8BDA6F518DE5}" destId="{6E19F76F-9651-3D49-98BF-7DC7B70859C4}" srcOrd="2" destOrd="0" presId="urn:microsoft.com/office/officeart/2005/8/layout/venn1"/>
    <dgm:cxn modelId="{24BBE9B9-AC67-4C49-9D08-1FDF0439D950}" type="presParOf" srcId="{CE7CDC3D-05A4-4241-84DA-8BDA6F518DE5}" destId="{B6D3A492-7720-4142-BFE8-D9377D0F5E1B}" srcOrd="3" destOrd="0" presId="urn:microsoft.com/office/officeart/2005/8/layout/venn1"/>
    <dgm:cxn modelId="{B600A1BA-EC90-364C-82B0-E60F7B2F67FE}" type="presParOf" srcId="{CE7CDC3D-05A4-4241-84DA-8BDA6F518DE5}" destId="{CABD4A65-7E4F-BA44-9552-5824DF2ADDDB}" srcOrd="4" destOrd="0" presId="urn:microsoft.com/office/officeart/2005/8/layout/venn1"/>
    <dgm:cxn modelId="{091017B6-B45E-994D-8BFA-DC9792D12422}" type="presParOf" srcId="{CE7CDC3D-05A4-4241-84DA-8BDA6F518DE5}" destId="{E37E7F1C-25F0-4D45-A6C7-5DBD0D4CC22B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8CF6BE-5D06-5C44-9D72-23FB3BB42761}">
      <dsp:nvSpPr>
        <dsp:cNvPr id="0" name=""/>
        <dsp:cNvSpPr/>
      </dsp:nvSpPr>
      <dsp:spPr>
        <a:xfrm>
          <a:off x="509159" y="25926"/>
          <a:ext cx="1244474" cy="1244474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DE" sz="1000" b="1" i="0" kern="1200" dirty="0">
              <a:latin typeface="Univers Com 47 Light Cond" panose="020B0506020202050204" pitchFamily="34" charset="77"/>
            </a:rPr>
            <a:t>Multi-scale modelling</a:t>
          </a:r>
        </a:p>
      </dsp:txBody>
      <dsp:txXfrm>
        <a:off x="675089" y="243709"/>
        <a:ext cx="912614" cy="560013"/>
      </dsp:txXfrm>
    </dsp:sp>
    <dsp:sp modelId="{6E19F76F-9651-3D49-98BF-7DC7B70859C4}">
      <dsp:nvSpPr>
        <dsp:cNvPr id="0" name=""/>
        <dsp:cNvSpPr/>
      </dsp:nvSpPr>
      <dsp:spPr>
        <a:xfrm>
          <a:off x="958207" y="803723"/>
          <a:ext cx="1244474" cy="1244474"/>
        </a:xfrm>
        <a:prstGeom prst="ellipse">
          <a:avLst/>
        </a:prstGeom>
        <a:solidFill>
          <a:schemeClr val="accent3">
            <a:alpha val="50000"/>
            <a:hueOff val="-444700"/>
            <a:satOff val="45162"/>
            <a:lumOff val="-18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1" i="0" kern="1200" dirty="0">
              <a:latin typeface="Univers Com 47 Light Cond" panose="020B0506020202050204" pitchFamily="34" charset="77"/>
            </a:rPr>
            <a:t>High-performance computing</a:t>
          </a:r>
          <a:endParaRPr lang="en-DE" sz="1000" b="1" i="0" kern="1200" dirty="0">
            <a:latin typeface="Univers Com 47 Light Cond" panose="020B0506020202050204" pitchFamily="34" charset="77"/>
          </a:endParaRPr>
        </a:p>
      </dsp:txBody>
      <dsp:txXfrm>
        <a:off x="1338808" y="1125212"/>
        <a:ext cx="746684" cy="684460"/>
      </dsp:txXfrm>
    </dsp:sp>
    <dsp:sp modelId="{CABD4A65-7E4F-BA44-9552-5824DF2ADDDB}">
      <dsp:nvSpPr>
        <dsp:cNvPr id="0" name=""/>
        <dsp:cNvSpPr/>
      </dsp:nvSpPr>
      <dsp:spPr>
        <a:xfrm>
          <a:off x="60111" y="803723"/>
          <a:ext cx="1244474" cy="1244474"/>
        </a:xfrm>
        <a:prstGeom prst="ellipse">
          <a:avLst/>
        </a:prstGeom>
        <a:solidFill>
          <a:schemeClr val="accent3">
            <a:alpha val="50000"/>
            <a:hueOff val="-889401"/>
            <a:satOff val="90324"/>
            <a:lumOff val="-3784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DE" sz="1000" b="1" kern="1200" dirty="0">
              <a:latin typeface="Univers Com 47 Light Cond" panose="020B0506020202050204" pitchFamily="34" charset="77"/>
            </a:rPr>
            <a:t>Integration of theory and experiments</a:t>
          </a:r>
          <a:endParaRPr lang="en-GB" sz="1000" b="1" i="0" kern="1200" dirty="0">
            <a:latin typeface="Univers Com 47 Light Cond" panose="020B0506020202050204" pitchFamily="34" charset="77"/>
          </a:endParaRPr>
        </a:p>
      </dsp:txBody>
      <dsp:txXfrm>
        <a:off x="177299" y="1125212"/>
        <a:ext cx="746684" cy="6844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Arial" panose="020B0604020202020204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Arial" panose="020B0604020202020204" pitchFamily="34" charset="0"/>
              </a:defRPr>
            </a:lvl1pPr>
          </a:lstStyle>
          <a:p>
            <a:fld id="{51ABB22D-2722-1142-83BE-2C25B1E160E8}" type="datetimeFigureOut">
              <a:rPr lang="de-DE" smtClean="0"/>
              <a:pPr/>
              <a:t>12.03.24</a:t>
            </a:fld>
            <a:endParaRPr lang="de-DE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Arial" panose="020B0604020202020204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Arial" panose="020B0604020202020204" pitchFamily="34" charset="0"/>
              </a:defRPr>
            </a:lvl1pPr>
          </a:lstStyle>
          <a:p>
            <a:fld id="{4796C33A-F884-E84A-8E22-45BB76919E23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650866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000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Bernstein Conference 2024-2026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96C33A-F884-E84A-8E22-45BB76919E23}" type="slidenum">
              <a:rPr lang="de-DE" smtClean="0"/>
              <a:pPr/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12662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000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There are also initiatives where we develop machine learning techniques to improve diagnosis and treatment of mental disorders.</a:t>
            </a:r>
            <a:endParaRPr lang="en-DE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96C33A-F884-E84A-8E22-45BB76919E23}" type="slidenum">
              <a:rPr lang="de-DE" smtClean="0"/>
              <a:pPr/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272684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1A854FA6-D181-DB2C-7904-43FD7816FB2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862" r="7523"/>
          <a:stretch/>
        </p:blipFill>
        <p:spPr>
          <a:xfrm>
            <a:off x="1" y="56038"/>
            <a:ext cx="9131528" cy="4673617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D3A8930C-767A-A3E3-E443-F3AFFF764E90}"/>
              </a:ext>
            </a:extLst>
          </p:cNvPr>
          <p:cNvSpPr/>
          <p:nvPr userDrawn="1"/>
        </p:nvSpPr>
        <p:spPr>
          <a:xfrm>
            <a:off x="0" y="2106891"/>
            <a:ext cx="6773159" cy="2888659"/>
          </a:xfrm>
          <a:prstGeom prst="rect">
            <a:avLst/>
          </a:prstGeom>
          <a:solidFill>
            <a:schemeClr val="tx1">
              <a:alpha val="92537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35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2558DB2-31CF-281E-5633-868F0B08F4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1269" y="3494724"/>
            <a:ext cx="6256682" cy="118660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1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DE" dirty="0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6D484390-C985-F562-1294-E82757CA5B0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01269" y="2392847"/>
            <a:ext cx="6256681" cy="1043608"/>
          </a:xfrm>
          <a:prstGeom prst="rect">
            <a:avLst/>
          </a:prstGeom>
        </p:spPr>
        <p:txBody>
          <a:bodyPr/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 </a:t>
            </a:r>
            <a:endParaRPr lang="en-DE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EF334C3-7B44-448D-7657-0A0223C8471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761094" y="147950"/>
            <a:ext cx="2180341" cy="531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70436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icture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06A6A71-F07F-0BF8-B9C0-8A38A38BF0F6}"/>
              </a:ext>
            </a:extLst>
          </p:cNvPr>
          <p:cNvSpPr/>
          <p:nvPr userDrawn="1"/>
        </p:nvSpPr>
        <p:spPr>
          <a:xfrm>
            <a:off x="3908120" y="1903957"/>
            <a:ext cx="5235880" cy="2875169"/>
          </a:xfrm>
          <a:prstGeom prst="rect">
            <a:avLst/>
          </a:prstGeom>
          <a:solidFill>
            <a:schemeClr val="bg2"/>
          </a:solidFill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 sz="1013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5B7C934-D9B0-5846-B810-F0542076DFFB}"/>
              </a:ext>
            </a:extLst>
          </p:cNvPr>
          <p:cNvSpPr/>
          <p:nvPr userDrawn="1"/>
        </p:nvSpPr>
        <p:spPr>
          <a:xfrm>
            <a:off x="4571999" y="2022049"/>
            <a:ext cx="3983277" cy="28751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35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0BA54261-495B-0072-E28F-D80C6F791C8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871004" y="246282"/>
            <a:ext cx="3966609" cy="557504"/>
          </a:xfrm>
          <a:prstGeom prst="rect">
            <a:avLst/>
          </a:prstGeom>
        </p:spPr>
        <p:txBody>
          <a:bodyPr/>
          <a:lstStyle>
            <a:lvl1pPr algn="l">
              <a:defRPr sz="2100" b="0" i="0">
                <a:solidFill>
                  <a:schemeClr val="tx1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de-DE" dirty="0"/>
              <a:t>CLICK TO EDIT MASTER TITLE STYLE</a:t>
            </a:r>
            <a:endParaRPr lang="en-US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EBB4F451-65C7-D8FD-54DC-E15E732D11C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148219" y="2099821"/>
            <a:ext cx="4689393" cy="2497231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DE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E62CB4E-0066-CB5E-770B-68C03F58E27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4564617" cy="4461233"/>
          </a:xfrm>
          <a:custGeom>
            <a:avLst/>
            <a:gdLst>
              <a:gd name="connsiteX0" fmla="*/ 0 w 4564617"/>
              <a:gd name="connsiteY0" fmla="*/ 0 h 4461233"/>
              <a:gd name="connsiteX1" fmla="*/ 4564617 w 4564617"/>
              <a:gd name="connsiteY1" fmla="*/ 0 h 4461233"/>
              <a:gd name="connsiteX2" fmla="*/ 4564617 w 4564617"/>
              <a:gd name="connsiteY2" fmla="*/ 1903956 h 4461233"/>
              <a:gd name="connsiteX3" fmla="*/ 3908121 w 4564617"/>
              <a:gd name="connsiteY3" fmla="*/ 1903956 h 4461233"/>
              <a:gd name="connsiteX4" fmla="*/ 3908121 w 4564617"/>
              <a:gd name="connsiteY4" fmla="*/ 4461233 h 4461233"/>
              <a:gd name="connsiteX5" fmla="*/ 0 w 4564617"/>
              <a:gd name="connsiteY5" fmla="*/ 4461233 h 44612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64617" h="4461233">
                <a:moveTo>
                  <a:pt x="0" y="0"/>
                </a:moveTo>
                <a:lnTo>
                  <a:pt x="4564617" y="0"/>
                </a:lnTo>
                <a:lnTo>
                  <a:pt x="4564617" y="1903956"/>
                </a:lnTo>
                <a:lnTo>
                  <a:pt x="3908121" y="1903956"/>
                </a:lnTo>
                <a:lnTo>
                  <a:pt x="3908121" y="4461233"/>
                </a:lnTo>
                <a:lnTo>
                  <a:pt x="0" y="446123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r>
              <a:rPr lang="en-GB"/>
              <a:t>Click icon to add picture</a:t>
            </a:r>
            <a:endParaRPr lang="de-DE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86F788-8A8E-136F-26E6-0F4730FF5533}"/>
              </a:ext>
            </a:extLst>
          </p:cNvPr>
          <p:cNvSpPr txBox="1"/>
          <p:nvPr userDrawn="1"/>
        </p:nvSpPr>
        <p:spPr>
          <a:xfrm>
            <a:off x="563761" y="4800310"/>
            <a:ext cx="280755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DE" sz="900" dirty="0"/>
              <a:t>Frankfurt Institute for Advanced Studies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352DE39-6ED4-8A64-6C25-55A3E0924BE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4059" y="4788767"/>
            <a:ext cx="228629" cy="230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104399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F8B136D6-DD23-AC57-D4C6-3B58840CB8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4059" y="497292"/>
            <a:ext cx="4930775" cy="405056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GB" dirty="0"/>
              <a:t>Click to edit Master title style</a:t>
            </a:r>
            <a:endParaRPr lang="en-DE" dirty="0"/>
          </a:p>
        </p:txBody>
      </p:sp>
      <p:sp>
        <p:nvSpPr>
          <p:cNvPr id="9" name="Footer Placeholder 2">
            <a:extLst>
              <a:ext uri="{FF2B5EF4-FFF2-40B4-BE49-F238E27FC236}">
                <a16:creationId xmlns:a16="http://schemas.microsoft.com/office/drawing/2014/main" id="{D16E1739-7AFE-D00A-30F0-314D2AD84C7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2686052" y="4894095"/>
            <a:ext cx="3429000" cy="111728"/>
          </a:xfrm>
        </p:spPr>
        <p:txBody>
          <a:bodyPr/>
          <a:lstStyle/>
          <a:p>
            <a:endParaRPr lang="en-DE" dirty="0"/>
          </a:p>
        </p:txBody>
      </p:sp>
      <p:sp>
        <p:nvSpPr>
          <p:cNvPr id="13" name="Slide Number Placeholder 3">
            <a:extLst>
              <a:ext uri="{FF2B5EF4-FFF2-40B4-BE49-F238E27FC236}">
                <a16:creationId xmlns:a16="http://schemas.microsoft.com/office/drawing/2014/main" id="{8294B9BD-1CE4-4893-EDDA-06A55F8C22B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457950" y="4800310"/>
            <a:ext cx="2057400" cy="219291"/>
          </a:xfrm>
        </p:spPr>
        <p:txBody>
          <a:bodyPr/>
          <a:lstStyle/>
          <a:p>
            <a:fld id="{C36C5732-4C6A-F74E-925A-25B6E8569BD8}" type="slidenum">
              <a:rPr lang="en-DE" smtClean="0"/>
              <a:pPr/>
              <a:t>‹#›</a:t>
            </a:fld>
            <a:endParaRPr lang="en-DE"/>
          </a:p>
        </p:txBody>
      </p:sp>
      <p:sp>
        <p:nvSpPr>
          <p:cNvPr id="14" name="직사각형 2">
            <a:extLst>
              <a:ext uri="{FF2B5EF4-FFF2-40B4-BE49-F238E27FC236}">
                <a16:creationId xmlns:a16="http://schemas.microsoft.com/office/drawing/2014/main" id="{593347A8-F14A-948D-05CE-F5C0BA2270F3}"/>
              </a:ext>
            </a:extLst>
          </p:cNvPr>
          <p:cNvSpPr/>
          <p:nvPr userDrawn="1"/>
        </p:nvSpPr>
        <p:spPr>
          <a:xfrm>
            <a:off x="364059" y="1099184"/>
            <a:ext cx="7740279" cy="359807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그림 개체 틀 5">
            <a:extLst>
              <a:ext uri="{FF2B5EF4-FFF2-40B4-BE49-F238E27FC236}">
                <a16:creationId xmlns:a16="http://schemas.microsoft.com/office/drawing/2014/main" id="{313EC878-3CC4-7CCA-1AC6-45F63A569DF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419763" y="300455"/>
            <a:ext cx="3477204" cy="3908120"/>
          </a:xfrm>
          <a:prstGeom prst="rect">
            <a:avLst/>
          </a:prstGeom>
          <a:solidFill>
            <a:schemeClr val="bg1">
              <a:lumMod val="95000"/>
            </a:schemeClr>
          </a:solidFill>
          <a:effectLst/>
        </p:spPr>
        <p:txBody>
          <a:bodyPr wrap="square" anchor="ctr">
            <a:noAutofit/>
          </a:bodyPr>
          <a:lstStyle>
            <a:lvl1pPr marL="0" marR="0" indent="0" algn="ctr" defTabSz="914400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/>
            </a:lvl1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4AC8119-440A-61A8-DCA4-034E1522E2B9}"/>
              </a:ext>
            </a:extLst>
          </p:cNvPr>
          <p:cNvSpPr txBox="1"/>
          <p:nvPr userDrawn="1"/>
        </p:nvSpPr>
        <p:spPr>
          <a:xfrm>
            <a:off x="563761" y="4800310"/>
            <a:ext cx="280755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DE" sz="900" dirty="0"/>
              <a:t>Frankfurt Institute for Advanced Studies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96E90589-8F42-355D-2888-8AFC9A46F73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4059" y="4788767"/>
            <a:ext cx="228629" cy="230834"/>
          </a:xfrm>
          <a:prstGeom prst="rect">
            <a:avLst/>
          </a:prstGeom>
        </p:spPr>
      </p:pic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B101ED2D-646B-AD7C-11E7-A2C175824D8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63563" y="1365250"/>
            <a:ext cx="4730750" cy="3194050"/>
          </a:xfrm>
        </p:spPr>
        <p:txBody>
          <a:bodyPr anchor="ctr"/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11668489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icture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06A6A71-F07F-0BF8-B9C0-8A38A38BF0F6}"/>
              </a:ext>
            </a:extLst>
          </p:cNvPr>
          <p:cNvSpPr/>
          <p:nvPr userDrawn="1"/>
        </p:nvSpPr>
        <p:spPr>
          <a:xfrm>
            <a:off x="3908120" y="1903957"/>
            <a:ext cx="5235880" cy="2875169"/>
          </a:xfrm>
          <a:prstGeom prst="rect">
            <a:avLst/>
          </a:prstGeom>
          <a:solidFill>
            <a:srgbClr val="00A9CB">
              <a:alpha val="54902"/>
            </a:srgbClr>
          </a:solidFill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 sz="1013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5B7C934-D9B0-5846-B810-F0542076DFFB}"/>
              </a:ext>
            </a:extLst>
          </p:cNvPr>
          <p:cNvSpPr/>
          <p:nvPr userDrawn="1"/>
        </p:nvSpPr>
        <p:spPr>
          <a:xfrm>
            <a:off x="4571999" y="2022049"/>
            <a:ext cx="3983277" cy="28751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35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0BA54261-495B-0072-E28F-D80C6F791C8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871003" y="85622"/>
            <a:ext cx="3966609" cy="557504"/>
          </a:xfrm>
          <a:prstGeom prst="rect">
            <a:avLst/>
          </a:prstGeom>
        </p:spPr>
        <p:txBody>
          <a:bodyPr/>
          <a:lstStyle>
            <a:lvl1pPr algn="l">
              <a:defRPr sz="2100" b="0" i="0">
                <a:solidFill>
                  <a:schemeClr val="tx2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de-DE" dirty="0"/>
              <a:t>CLICK TO EDIT MASTER TITLE STYLE</a:t>
            </a:r>
            <a:endParaRPr lang="en-US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EBB4F451-65C7-D8FD-54DC-E15E732D11C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148219" y="2099821"/>
            <a:ext cx="4689393" cy="249723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DE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E62CB4E-0066-CB5E-770B-68C03F58E27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4564617" cy="4461233"/>
          </a:xfrm>
          <a:custGeom>
            <a:avLst/>
            <a:gdLst>
              <a:gd name="connsiteX0" fmla="*/ 0 w 4564617"/>
              <a:gd name="connsiteY0" fmla="*/ 0 h 4461233"/>
              <a:gd name="connsiteX1" fmla="*/ 4564617 w 4564617"/>
              <a:gd name="connsiteY1" fmla="*/ 0 h 4461233"/>
              <a:gd name="connsiteX2" fmla="*/ 4564617 w 4564617"/>
              <a:gd name="connsiteY2" fmla="*/ 1903956 h 4461233"/>
              <a:gd name="connsiteX3" fmla="*/ 3908121 w 4564617"/>
              <a:gd name="connsiteY3" fmla="*/ 1903956 h 4461233"/>
              <a:gd name="connsiteX4" fmla="*/ 3908121 w 4564617"/>
              <a:gd name="connsiteY4" fmla="*/ 4461233 h 4461233"/>
              <a:gd name="connsiteX5" fmla="*/ 0 w 4564617"/>
              <a:gd name="connsiteY5" fmla="*/ 4461233 h 44612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64617" h="4461233">
                <a:moveTo>
                  <a:pt x="0" y="0"/>
                </a:moveTo>
                <a:lnTo>
                  <a:pt x="4564617" y="0"/>
                </a:lnTo>
                <a:lnTo>
                  <a:pt x="4564617" y="1903956"/>
                </a:lnTo>
                <a:lnTo>
                  <a:pt x="3908121" y="1903956"/>
                </a:lnTo>
                <a:lnTo>
                  <a:pt x="3908121" y="4461233"/>
                </a:lnTo>
                <a:lnTo>
                  <a:pt x="0" y="446123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GB" dirty="0"/>
              <a:t>Click icon to add picture</a:t>
            </a:r>
            <a:endParaRPr lang="de-DE" dirty="0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E8FC0C94-0D5B-F853-4366-5D46C0035E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66808" y="4802546"/>
            <a:ext cx="4348244" cy="2032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DE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F860D210-A939-0F0D-EC88-31846F33B1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800310"/>
            <a:ext cx="2057400" cy="2192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DE" dirty="0"/>
              <a:t>Slide </a:t>
            </a:r>
            <a:fld id="{C36C5732-4C6A-F74E-925A-25B6E8569BD8}" type="slidenum">
              <a:rPr lang="en-DE" smtClean="0"/>
              <a:pPr/>
              <a:t>‹#›</a:t>
            </a:fld>
            <a:r>
              <a:rPr lang="en-DE" dirty="0"/>
              <a:t> of X</a:t>
            </a:r>
          </a:p>
        </p:txBody>
      </p:sp>
    </p:spTree>
    <p:extLst>
      <p:ext uri="{BB962C8B-B14F-4D97-AF65-F5344CB8AC3E}">
        <p14:creationId xmlns:p14="http://schemas.microsoft.com/office/powerpoint/2010/main" val="11196195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219F70EA-508C-C404-929D-F2760DA8179F}"/>
              </a:ext>
            </a:extLst>
          </p:cNvPr>
          <p:cNvSpPr/>
          <p:nvPr userDrawn="1"/>
        </p:nvSpPr>
        <p:spPr>
          <a:xfrm>
            <a:off x="6336445" y="0"/>
            <a:ext cx="2807555" cy="5155427"/>
          </a:xfrm>
          <a:prstGeom prst="rect">
            <a:avLst/>
          </a:prstGeom>
          <a:solidFill>
            <a:srgbClr val="00A9CB">
              <a:alpha val="54902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0C10D8C-F095-A488-1354-D3FD7E7ECC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6377" y="388307"/>
            <a:ext cx="5785159" cy="876821"/>
          </a:xfrm>
        </p:spPr>
        <p:txBody>
          <a:bodyPr anchor="b"/>
          <a:lstStyle>
            <a:lvl1pPr algn="l">
              <a:defRPr sz="2400">
                <a:solidFill>
                  <a:srgbClr val="00BEE3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DE" dirty="0"/>
          </a:p>
        </p:txBody>
      </p:sp>
      <p:sp>
        <p:nvSpPr>
          <p:cNvPr id="8" name="그림 개체 틀 2">
            <a:extLst>
              <a:ext uri="{FF2B5EF4-FFF2-40B4-BE49-F238E27FC236}">
                <a16:creationId xmlns:a16="http://schemas.microsoft.com/office/drawing/2014/main" id="{7AECC0CB-64FD-A5E6-056A-E76EC2147D47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6711522" y="383644"/>
            <a:ext cx="2057400" cy="125690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/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B8054B61-8047-0CA7-29F3-5EE6A273C75D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336377" y="1352811"/>
            <a:ext cx="5785159" cy="328110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DE" dirty="0"/>
          </a:p>
        </p:txBody>
      </p:sp>
      <p:sp>
        <p:nvSpPr>
          <p:cNvPr id="9" name="그림 개체 틀 2">
            <a:extLst>
              <a:ext uri="{FF2B5EF4-FFF2-40B4-BE49-F238E27FC236}">
                <a16:creationId xmlns:a16="http://schemas.microsoft.com/office/drawing/2014/main" id="{6C97FC6B-6D44-B8FF-FFFA-E77974A37ED1}"/>
              </a:ext>
            </a:extLst>
          </p:cNvPr>
          <p:cNvSpPr>
            <a:spLocks noGrp="1"/>
          </p:cNvSpPr>
          <p:nvPr>
            <p:ph type="pic" sz="quarter" idx="44" hasCustomPrompt="1"/>
          </p:nvPr>
        </p:nvSpPr>
        <p:spPr>
          <a:xfrm>
            <a:off x="6711522" y="1771705"/>
            <a:ext cx="2057400" cy="125690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/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10" name="그림 개체 틀 2">
            <a:extLst>
              <a:ext uri="{FF2B5EF4-FFF2-40B4-BE49-F238E27FC236}">
                <a16:creationId xmlns:a16="http://schemas.microsoft.com/office/drawing/2014/main" id="{E73D7330-8C10-E44F-38AA-75691EDB1883}"/>
              </a:ext>
            </a:extLst>
          </p:cNvPr>
          <p:cNvSpPr>
            <a:spLocks noGrp="1"/>
          </p:cNvSpPr>
          <p:nvPr>
            <p:ph type="pic" sz="quarter" idx="45" hasCustomPrompt="1"/>
          </p:nvPr>
        </p:nvSpPr>
        <p:spPr>
          <a:xfrm>
            <a:off x="6711522" y="3196199"/>
            <a:ext cx="2057400" cy="125690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/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317B6939-4F68-9A9C-8496-B5A247A2AB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66808" y="4802546"/>
            <a:ext cx="4348244" cy="2032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DE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D4CBCF2A-AA6E-A599-E0EE-30C619B34528}"/>
              </a:ext>
            </a:extLst>
          </p:cNvPr>
          <p:cNvSpPr txBox="1">
            <a:spLocks/>
          </p:cNvSpPr>
          <p:nvPr userDrawn="1"/>
        </p:nvSpPr>
        <p:spPr>
          <a:xfrm>
            <a:off x="6457950" y="4800310"/>
            <a:ext cx="2057400" cy="2192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DE"/>
              <a:t>Slide </a:t>
            </a:r>
            <a:fld id="{C36C5732-4C6A-F74E-925A-25B6E8569BD8}" type="slidenum">
              <a:rPr lang="en-DE" smtClean="0"/>
              <a:pPr/>
              <a:t>‹#›</a:t>
            </a:fld>
            <a:r>
              <a:rPr lang="en-DE"/>
              <a:t> of X</a:t>
            </a:r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19372552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06A6A71-F07F-0BF8-B9C0-8A38A38BF0F6}"/>
              </a:ext>
            </a:extLst>
          </p:cNvPr>
          <p:cNvSpPr/>
          <p:nvPr userDrawn="1"/>
        </p:nvSpPr>
        <p:spPr>
          <a:xfrm>
            <a:off x="3908120" y="1903957"/>
            <a:ext cx="5235880" cy="2875169"/>
          </a:xfrm>
          <a:prstGeom prst="rect">
            <a:avLst/>
          </a:prstGeom>
          <a:solidFill>
            <a:srgbClr val="A5AB51">
              <a:alpha val="54902"/>
            </a:srgbClr>
          </a:solidFill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 sz="1013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5B7C934-D9B0-5846-B810-F0542076DFFB}"/>
              </a:ext>
            </a:extLst>
          </p:cNvPr>
          <p:cNvSpPr/>
          <p:nvPr userDrawn="1"/>
        </p:nvSpPr>
        <p:spPr>
          <a:xfrm>
            <a:off x="4571999" y="2022049"/>
            <a:ext cx="3983277" cy="28751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35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0BA54261-495B-0072-E28F-D80C6F791C8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871003" y="85622"/>
            <a:ext cx="3966609" cy="557504"/>
          </a:xfrm>
          <a:prstGeom prst="rect">
            <a:avLst/>
          </a:prstGeom>
        </p:spPr>
        <p:txBody>
          <a:bodyPr/>
          <a:lstStyle>
            <a:lvl1pPr algn="l">
              <a:defRPr sz="2100" b="0" i="0">
                <a:solidFill>
                  <a:schemeClr val="tx2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de-DE" dirty="0"/>
              <a:t>CLICK TO EDIT MASTER TITLE STYLE</a:t>
            </a:r>
            <a:endParaRPr lang="en-US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EBB4F451-65C7-D8FD-54DC-E15E732D11C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148219" y="2099821"/>
            <a:ext cx="4689393" cy="249723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DE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E62CB4E-0066-CB5E-770B-68C03F58E27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4564617" cy="4461233"/>
          </a:xfrm>
          <a:custGeom>
            <a:avLst/>
            <a:gdLst>
              <a:gd name="connsiteX0" fmla="*/ 0 w 4564617"/>
              <a:gd name="connsiteY0" fmla="*/ 0 h 4461233"/>
              <a:gd name="connsiteX1" fmla="*/ 4564617 w 4564617"/>
              <a:gd name="connsiteY1" fmla="*/ 0 h 4461233"/>
              <a:gd name="connsiteX2" fmla="*/ 4564617 w 4564617"/>
              <a:gd name="connsiteY2" fmla="*/ 1903956 h 4461233"/>
              <a:gd name="connsiteX3" fmla="*/ 3908121 w 4564617"/>
              <a:gd name="connsiteY3" fmla="*/ 1903956 h 4461233"/>
              <a:gd name="connsiteX4" fmla="*/ 3908121 w 4564617"/>
              <a:gd name="connsiteY4" fmla="*/ 4461233 h 4461233"/>
              <a:gd name="connsiteX5" fmla="*/ 0 w 4564617"/>
              <a:gd name="connsiteY5" fmla="*/ 4461233 h 44612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64617" h="4461233">
                <a:moveTo>
                  <a:pt x="0" y="0"/>
                </a:moveTo>
                <a:lnTo>
                  <a:pt x="4564617" y="0"/>
                </a:lnTo>
                <a:lnTo>
                  <a:pt x="4564617" y="1903956"/>
                </a:lnTo>
                <a:lnTo>
                  <a:pt x="3908121" y="1903956"/>
                </a:lnTo>
                <a:lnTo>
                  <a:pt x="3908121" y="4461233"/>
                </a:lnTo>
                <a:lnTo>
                  <a:pt x="0" y="446123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GB" dirty="0"/>
              <a:t>Click icon to add picture</a:t>
            </a:r>
            <a:endParaRPr lang="de-DE" dirty="0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D73053D7-1547-5191-BD16-82D7F8EE5D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66808" y="4802546"/>
            <a:ext cx="4348244" cy="2032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DE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0620DB8A-9373-97FC-C5FC-CE20E1EBEC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800310"/>
            <a:ext cx="2057400" cy="2192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DE" dirty="0"/>
              <a:t>Slide </a:t>
            </a:r>
            <a:fld id="{C36C5732-4C6A-F74E-925A-25B6E8569BD8}" type="slidenum">
              <a:rPr lang="en-DE" smtClean="0"/>
              <a:pPr/>
              <a:t>‹#›</a:t>
            </a:fld>
            <a:r>
              <a:rPr lang="en-DE" dirty="0"/>
              <a:t> of X</a:t>
            </a:r>
          </a:p>
        </p:txBody>
      </p:sp>
    </p:spTree>
    <p:extLst>
      <p:ext uri="{BB962C8B-B14F-4D97-AF65-F5344CB8AC3E}">
        <p14:creationId xmlns:p14="http://schemas.microsoft.com/office/powerpoint/2010/main" val="192373619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219F70EA-508C-C404-929D-F2760DA8179F}"/>
              </a:ext>
            </a:extLst>
          </p:cNvPr>
          <p:cNvSpPr/>
          <p:nvPr userDrawn="1"/>
        </p:nvSpPr>
        <p:spPr>
          <a:xfrm>
            <a:off x="6336445" y="224725"/>
            <a:ext cx="2807555" cy="5155427"/>
          </a:xfrm>
          <a:prstGeom prst="rect">
            <a:avLst/>
          </a:prstGeom>
          <a:solidFill>
            <a:srgbClr val="A5AB51">
              <a:alpha val="54902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0C10D8C-F095-A488-1354-D3FD7E7ECC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6377" y="388307"/>
            <a:ext cx="5785159" cy="876821"/>
          </a:xfrm>
        </p:spPr>
        <p:txBody>
          <a:bodyPr anchor="b"/>
          <a:lstStyle>
            <a:lvl1pPr algn="l">
              <a:defRPr sz="2400">
                <a:solidFill>
                  <a:schemeClr val="accent6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DE" dirty="0"/>
          </a:p>
        </p:txBody>
      </p:sp>
      <p:sp>
        <p:nvSpPr>
          <p:cNvPr id="8" name="그림 개체 틀 2">
            <a:extLst>
              <a:ext uri="{FF2B5EF4-FFF2-40B4-BE49-F238E27FC236}">
                <a16:creationId xmlns:a16="http://schemas.microsoft.com/office/drawing/2014/main" id="{7AECC0CB-64FD-A5E6-056A-E76EC2147D47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6711522" y="383644"/>
            <a:ext cx="2057400" cy="125690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/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B8054B61-8047-0CA7-29F3-5EE6A273C75D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336377" y="1352811"/>
            <a:ext cx="5785159" cy="328110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DE" dirty="0"/>
          </a:p>
        </p:txBody>
      </p:sp>
      <p:sp>
        <p:nvSpPr>
          <p:cNvPr id="9" name="그림 개체 틀 2">
            <a:extLst>
              <a:ext uri="{FF2B5EF4-FFF2-40B4-BE49-F238E27FC236}">
                <a16:creationId xmlns:a16="http://schemas.microsoft.com/office/drawing/2014/main" id="{6C97FC6B-6D44-B8FF-FFFA-E77974A37ED1}"/>
              </a:ext>
            </a:extLst>
          </p:cNvPr>
          <p:cNvSpPr>
            <a:spLocks noGrp="1"/>
          </p:cNvSpPr>
          <p:nvPr>
            <p:ph type="pic" sz="quarter" idx="44" hasCustomPrompt="1"/>
          </p:nvPr>
        </p:nvSpPr>
        <p:spPr>
          <a:xfrm>
            <a:off x="6711522" y="1771705"/>
            <a:ext cx="2057400" cy="125690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/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10" name="그림 개체 틀 2">
            <a:extLst>
              <a:ext uri="{FF2B5EF4-FFF2-40B4-BE49-F238E27FC236}">
                <a16:creationId xmlns:a16="http://schemas.microsoft.com/office/drawing/2014/main" id="{E73D7330-8C10-E44F-38AA-75691EDB1883}"/>
              </a:ext>
            </a:extLst>
          </p:cNvPr>
          <p:cNvSpPr>
            <a:spLocks noGrp="1"/>
          </p:cNvSpPr>
          <p:nvPr>
            <p:ph type="pic" sz="quarter" idx="45" hasCustomPrompt="1"/>
          </p:nvPr>
        </p:nvSpPr>
        <p:spPr>
          <a:xfrm>
            <a:off x="6711522" y="3196199"/>
            <a:ext cx="2057400" cy="125690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/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B2E4BC69-7CBB-BF9A-CF06-CDF86860AE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66808" y="4802546"/>
            <a:ext cx="4348244" cy="2032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DE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C57E53B8-00CF-5F34-5ECA-5A1BD27212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800310"/>
            <a:ext cx="2057400" cy="2192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DE" dirty="0"/>
              <a:t>Slide </a:t>
            </a:r>
            <a:fld id="{C36C5732-4C6A-F74E-925A-25B6E8569BD8}" type="slidenum">
              <a:rPr lang="en-DE" smtClean="0"/>
              <a:pPr/>
              <a:t>‹#›</a:t>
            </a:fld>
            <a:r>
              <a:rPr lang="en-DE" dirty="0"/>
              <a:t> of X</a:t>
            </a:r>
          </a:p>
        </p:txBody>
      </p:sp>
    </p:spTree>
    <p:extLst>
      <p:ext uri="{BB962C8B-B14F-4D97-AF65-F5344CB8AC3E}">
        <p14:creationId xmlns:p14="http://schemas.microsoft.com/office/powerpoint/2010/main" val="35918160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Picture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06A6A71-F07F-0BF8-B9C0-8A38A38BF0F6}"/>
              </a:ext>
            </a:extLst>
          </p:cNvPr>
          <p:cNvSpPr/>
          <p:nvPr userDrawn="1"/>
        </p:nvSpPr>
        <p:spPr>
          <a:xfrm>
            <a:off x="3908120" y="1903957"/>
            <a:ext cx="5235880" cy="2875169"/>
          </a:xfrm>
          <a:prstGeom prst="rect">
            <a:avLst/>
          </a:prstGeom>
          <a:solidFill>
            <a:srgbClr val="FFC000">
              <a:alpha val="54902"/>
            </a:srgbClr>
          </a:solidFill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 sz="1013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5B7C934-D9B0-5846-B810-F0542076DFFB}"/>
              </a:ext>
            </a:extLst>
          </p:cNvPr>
          <p:cNvSpPr/>
          <p:nvPr userDrawn="1"/>
        </p:nvSpPr>
        <p:spPr>
          <a:xfrm>
            <a:off x="4571999" y="2022049"/>
            <a:ext cx="3983277" cy="28751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35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0BA54261-495B-0072-E28F-D80C6F791C8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871003" y="85622"/>
            <a:ext cx="3966609" cy="557504"/>
          </a:xfrm>
          <a:prstGeom prst="rect">
            <a:avLst/>
          </a:prstGeom>
        </p:spPr>
        <p:txBody>
          <a:bodyPr/>
          <a:lstStyle>
            <a:lvl1pPr algn="l">
              <a:defRPr sz="2100" b="0" i="0">
                <a:solidFill>
                  <a:schemeClr val="tx2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de-DE" dirty="0"/>
              <a:t>CLICK TO EDIT MASTER TITLE STYLE</a:t>
            </a:r>
            <a:endParaRPr lang="en-US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EBB4F451-65C7-D8FD-54DC-E15E732D11C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148219" y="2099821"/>
            <a:ext cx="4689393" cy="249723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DE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E62CB4E-0066-CB5E-770B-68C03F58E27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4564617" cy="4461233"/>
          </a:xfrm>
          <a:custGeom>
            <a:avLst/>
            <a:gdLst>
              <a:gd name="connsiteX0" fmla="*/ 0 w 4564617"/>
              <a:gd name="connsiteY0" fmla="*/ 0 h 4461233"/>
              <a:gd name="connsiteX1" fmla="*/ 4564617 w 4564617"/>
              <a:gd name="connsiteY1" fmla="*/ 0 h 4461233"/>
              <a:gd name="connsiteX2" fmla="*/ 4564617 w 4564617"/>
              <a:gd name="connsiteY2" fmla="*/ 1903956 h 4461233"/>
              <a:gd name="connsiteX3" fmla="*/ 3908121 w 4564617"/>
              <a:gd name="connsiteY3" fmla="*/ 1903956 h 4461233"/>
              <a:gd name="connsiteX4" fmla="*/ 3908121 w 4564617"/>
              <a:gd name="connsiteY4" fmla="*/ 4461233 h 4461233"/>
              <a:gd name="connsiteX5" fmla="*/ 0 w 4564617"/>
              <a:gd name="connsiteY5" fmla="*/ 4461233 h 44612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64617" h="4461233">
                <a:moveTo>
                  <a:pt x="0" y="0"/>
                </a:moveTo>
                <a:lnTo>
                  <a:pt x="4564617" y="0"/>
                </a:lnTo>
                <a:lnTo>
                  <a:pt x="4564617" y="1903956"/>
                </a:lnTo>
                <a:lnTo>
                  <a:pt x="3908121" y="1903956"/>
                </a:lnTo>
                <a:lnTo>
                  <a:pt x="3908121" y="4461233"/>
                </a:lnTo>
                <a:lnTo>
                  <a:pt x="0" y="446123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GB" dirty="0"/>
              <a:t>Click icon to add picture</a:t>
            </a:r>
            <a:endParaRPr lang="de-DE" dirty="0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CC7893F7-A59D-5F58-C890-46D9847CC3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66808" y="4802546"/>
            <a:ext cx="4348244" cy="2032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DE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ED1B3D56-672D-F8A0-CD97-418ECB6976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800310"/>
            <a:ext cx="2057400" cy="2192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DE" dirty="0"/>
              <a:t>Slide </a:t>
            </a:r>
            <a:fld id="{C36C5732-4C6A-F74E-925A-25B6E8569BD8}" type="slidenum">
              <a:rPr lang="en-DE" smtClean="0"/>
              <a:pPr/>
              <a:t>‹#›</a:t>
            </a:fld>
            <a:r>
              <a:rPr lang="en-DE" dirty="0"/>
              <a:t> of X</a:t>
            </a:r>
          </a:p>
        </p:txBody>
      </p:sp>
    </p:spTree>
    <p:extLst>
      <p:ext uri="{BB962C8B-B14F-4D97-AF65-F5344CB8AC3E}">
        <p14:creationId xmlns:p14="http://schemas.microsoft.com/office/powerpoint/2010/main" val="23059374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219F70EA-508C-C404-929D-F2760DA8179F}"/>
              </a:ext>
            </a:extLst>
          </p:cNvPr>
          <p:cNvSpPr/>
          <p:nvPr userDrawn="1"/>
        </p:nvSpPr>
        <p:spPr>
          <a:xfrm>
            <a:off x="6336445" y="0"/>
            <a:ext cx="2807555" cy="5155427"/>
          </a:xfrm>
          <a:prstGeom prst="rect">
            <a:avLst/>
          </a:prstGeom>
          <a:solidFill>
            <a:srgbClr val="FFC000">
              <a:alpha val="54902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0C10D8C-F095-A488-1354-D3FD7E7ECC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6377" y="388307"/>
            <a:ext cx="5785159" cy="876821"/>
          </a:xfrm>
        </p:spPr>
        <p:txBody>
          <a:bodyPr anchor="b"/>
          <a:lstStyle>
            <a:lvl1pPr algn="l">
              <a:defRPr sz="2400">
                <a:solidFill>
                  <a:schemeClr val="accent4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425817-C441-3005-A2A8-E0E5F300488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36C5732-4C6A-F74E-925A-25B6E8569BD8}" type="slidenum">
              <a:rPr lang="en-DE" smtClean="0"/>
              <a:pPr/>
              <a:t>‹#›</a:t>
            </a:fld>
            <a:endParaRPr lang="en-DE"/>
          </a:p>
        </p:txBody>
      </p:sp>
      <p:sp>
        <p:nvSpPr>
          <p:cNvPr id="8" name="그림 개체 틀 2">
            <a:extLst>
              <a:ext uri="{FF2B5EF4-FFF2-40B4-BE49-F238E27FC236}">
                <a16:creationId xmlns:a16="http://schemas.microsoft.com/office/drawing/2014/main" id="{7AECC0CB-64FD-A5E6-056A-E76EC2147D47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6711522" y="383644"/>
            <a:ext cx="2057400" cy="125690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/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B8054B61-8047-0CA7-29F3-5EE6A273C75D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336377" y="1352811"/>
            <a:ext cx="5785159" cy="328110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DE" dirty="0"/>
          </a:p>
        </p:txBody>
      </p:sp>
      <p:sp>
        <p:nvSpPr>
          <p:cNvPr id="9" name="그림 개체 틀 2">
            <a:extLst>
              <a:ext uri="{FF2B5EF4-FFF2-40B4-BE49-F238E27FC236}">
                <a16:creationId xmlns:a16="http://schemas.microsoft.com/office/drawing/2014/main" id="{6C97FC6B-6D44-B8FF-FFFA-E77974A37ED1}"/>
              </a:ext>
            </a:extLst>
          </p:cNvPr>
          <p:cNvSpPr>
            <a:spLocks noGrp="1"/>
          </p:cNvSpPr>
          <p:nvPr>
            <p:ph type="pic" sz="quarter" idx="44" hasCustomPrompt="1"/>
          </p:nvPr>
        </p:nvSpPr>
        <p:spPr>
          <a:xfrm>
            <a:off x="6711522" y="1771705"/>
            <a:ext cx="2057400" cy="125690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/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10" name="그림 개체 틀 2">
            <a:extLst>
              <a:ext uri="{FF2B5EF4-FFF2-40B4-BE49-F238E27FC236}">
                <a16:creationId xmlns:a16="http://schemas.microsoft.com/office/drawing/2014/main" id="{E73D7330-8C10-E44F-38AA-75691EDB1883}"/>
              </a:ext>
            </a:extLst>
          </p:cNvPr>
          <p:cNvSpPr>
            <a:spLocks noGrp="1"/>
          </p:cNvSpPr>
          <p:nvPr>
            <p:ph type="pic" sz="quarter" idx="45" hasCustomPrompt="1"/>
          </p:nvPr>
        </p:nvSpPr>
        <p:spPr>
          <a:xfrm>
            <a:off x="6711522" y="3196199"/>
            <a:ext cx="2057400" cy="125690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/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94C06284-8EB6-EDE6-88B0-369ACF7B19A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66808" y="4802546"/>
            <a:ext cx="4348244" cy="2032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DE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63649DF3-66BF-20BD-397C-EFFE194D399F}"/>
              </a:ext>
            </a:extLst>
          </p:cNvPr>
          <p:cNvSpPr txBox="1">
            <a:spLocks/>
          </p:cNvSpPr>
          <p:nvPr userDrawn="1"/>
        </p:nvSpPr>
        <p:spPr>
          <a:xfrm>
            <a:off x="6457950" y="4800310"/>
            <a:ext cx="2057400" cy="2192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DE"/>
              <a:t>Slide </a:t>
            </a:r>
            <a:fld id="{C36C5732-4C6A-F74E-925A-25B6E8569BD8}" type="slidenum">
              <a:rPr lang="en-DE" smtClean="0"/>
              <a:pPr/>
              <a:t>‹#›</a:t>
            </a:fld>
            <a:r>
              <a:rPr lang="en-DE"/>
              <a:t> of X</a:t>
            </a:r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152728781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Picture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06A6A71-F07F-0BF8-B9C0-8A38A38BF0F6}"/>
              </a:ext>
            </a:extLst>
          </p:cNvPr>
          <p:cNvSpPr/>
          <p:nvPr userDrawn="1"/>
        </p:nvSpPr>
        <p:spPr>
          <a:xfrm>
            <a:off x="3908120" y="1903957"/>
            <a:ext cx="5235880" cy="2875169"/>
          </a:xfrm>
          <a:prstGeom prst="rect">
            <a:avLst/>
          </a:prstGeom>
          <a:solidFill>
            <a:schemeClr val="tx1">
              <a:alpha val="54902"/>
            </a:schemeClr>
          </a:solidFill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 sz="1013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5B7C934-D9B0-5846-B810-F0542076DFFB}"/>
              </a:ext>
            </a:extLst>
          </p:cNvPr>
          <p:cNvSpPr/>
          <p:nvPr userDrawn="1"/>
        </p:nvSpPr>
        <p:spPr>
          <a:xfrm>
            <a:off x="4571999" y="2022049"/>
            <a:ext cx="3983277" cy="28751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35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0BA54261-495B-0072-E28F-D80C6F791C8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871003" y="85622"/>
            <a:ext cx="3966609" cy="557504"/>
          </a:xfrm>
          <a:prstGeom prst="rect">
            <a:avLst/>
          </a:prstGeom>
        </p:spPr>
        <p:txBody>
          <a:bodyPr/>
          <a:lstStyle>
            <a:lvl1pPr algn="l">
              <a:defRPr sz="2100" b="0" i="0">
                <a:solidFill>
                  <a:schemeClr val="tx2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de-DE" dirty="0"/>
              <a:t>CLICK TO EDIT MASTER TITLE STYLE</a:t>
            </a:r>
            <a:endParaRPr lang="en-US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EBB4F451-65C7-D8FD-54DC-E15E732D11C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148219" y="2099821"/>
            <a:ext cx="4689393" cy="249723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DE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E62CB4E-0066-CB5E-770B-68C03F58E27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4564617" cy="4461233"/>
          </a:xfrm>
          <a:custGeom>
            <a:avLst/>
            <a:gdLst>
              <a:gd name="connsiteX0" fmla="*/ 0 w 4564617"/>
              <a:gd name="connsiteY0" fmla="*/ 0 h 4461233"/>
              <a:gd name="connsiteX1" fmla="*/ 4564617 w 4564617"/>
              <a:gd name="connsiteY1" fmla="*/ 0 h 4461233"/>
              <a:gd name="connsiteX2" fmla="*/ 4564617 w 4564617"/>
              <a:gd name="connsiteY2" fmla="*/ 1903956 h 4461233"/>
              <a:gd name="connsiteX3" fmla="*/ 3908121 w 4564617"/>
              <a:gd name="connsiteY3" fmla="*/ 1903956 h 4461233"/>
              <a:gd name="connsiteX4" fmla="*/ 3908121 w 4564617"/>
              <a:gd name="connsiteY4" fmla="*/ 4461233 h 4461233"/>
              <a:gd name="connsiteX5" fmla="*/ 0 w 4564617"/>
              <a:gd name="connsiteY5" fmla="*/ 4461233 h 44612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64617" h="4461233">
                <a:moveTo>
                  <a:pt x="0" y="0"/>
                </a:moveTo>
                <a:lnTo>
                  <a:pt x="4564617" y="0"/>
                </a:lnTo>
                <a:lnTo>
                  <a:pt x="4564617" y="1903956"/>
                </a:lnTo>
                <a:lnTo>
                  <a:pt x="3908121" y="1903956"/>
                </a:lnTo>
                <a:lnTo>
                  <a:pt x="3908121" y="4461233"/>
                </a:lnTo>
                <a:lnTo>
                  <a:pt x="0" y="446123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GB" dirty="0"/>
              <a:t>Click icon to add picture</a:t>
            </a:r>
            <a:endParaRPr lang="de-DE" dirty="0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76F8F7BD-48CC-9E91-969C-5043068F03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66808" y="4802546"/>
            <a:ext cx="4348244" cy="2032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DE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E8FE50CA-064C-3D9D-91A2-47F47062E7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800310"/>
            <a:ext cx="2057400" cy="2192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DE" dirty="0"/>
              <a:t>Slide </a:t>
            </a:r>
            <a:fld id="{C36C5732-4C6A-F74E-925A-25B6E8569BD8}" type="slidenum">
              <a:rPr lang="en-DE" smtClean="0"/>
              <a:pPr/>
              <a:t>‹#›</a:t>
            </a:fld>
            <a:r>
              <a:rPr lang="en-DE" dirty="0"/>
              <a:t> of X</a:t>
            </a:r>
          </a:p>
        </p:txBody>
      </p:sp>
    </p:spTree>
    <p:extLst>
      <p:ext uri="{BB962C8B-B14F-4D97-AF65-F5344CB8AC3E}">
        <p14:creationId xmlns:p14="http://schemas.microsoft.com/office/powerpoint/2010/main" val="294087813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219F70EA-508C-C404-929D-F2760DA8179F}"/>
              </a:ext>
            </a:extLst>
          </p:cNvPr>
          <p:cNvSpPr/>
          <p:nvPr userDrawn="1"/>
        </p:nvSpPr>
        <p:spPr>
          <a:xfrm>
            <a:off x="6336444" y="-11927"/>
            <a:ext cx="2807555" cy="5155427"/>
          </a:xfrm>
          <a:prstGeom prst="rect">
            <a:avLst/>
          </a:prstGeom>
          <a:solidFill>
            <a:schemeClr val="tx1">
              <a:alpha val="54902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0C10D8C-F095-A488-1354-D3FD7E7ECC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6377" y="388307"/>
            <a:ext cx="5785159" cy="876821"/>
          </a:xfrm>
        </p:spPr>
        <p:txBody>
          <a:bodyPr anchor="b"/>
          <a:lstStyle>
            <a:lvl1pPr algn="l">
              <a:defRPr sz="24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DE" dirty="0"/>
          </a:p>
        </p:txBody>
      </p:sp>
      <p:sp>
        <p:nvSpPr>
          <p:cNvPr id="8" name="그림 개체 틀 2">
            <a:extLst>
              <a:ext uri="{FF2B5EF4-FFF2-40B4-BE49-F238E27FC236}">
                <a16:creationId xmlns:a16="http://schemas.microsoft.com/office/drawing/2014/main" id="{7AECC0CB-64FD-A5E6-056A-E76EC2147D47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6711522" y="383644"/>
            <a:ext cx="2057400" cy="125690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/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B8054B61-8047-0CA7-29F3-5EE6A273C75D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336377" y="1352811"/>
            <a:ext cx="5785159" cy="328110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DE" dirty="0"/>
          </a:p>
        </p:txBody>
      </p:sp>
      <p:sp>
        <p:nvSpPr>
          <p:cNvPr id="9" name="그림 개체 틀 2">
            <a:extLst>
              <a:ext uri="{FF2B5EF4-FFF2-40B4-BE49-F238E27FC236}">
                <a16:creationId xmlns:a16="http://schemas.microsoft.com/office/drawing/2014/main" id="{6C97FC6B-6D44-B8FF-FFFA-E77974A37ED1}"/>
              </a:ext>
            </a:extLst>
          </p:cNvPr>
          <p:cNvSpPr>
            <a:spLocks noGrp="1"/>
          </p:cNvSpPr>
          <p:nvPr>
            <p:ph type="pic" sz="quarter" idx="44" hasCustomPrompt="1"/>
          </p:nvPr>
        </p:nvSpPr>
        <p:spPr>
          <a:xfrm>
            <a:off x="6711522" y="1771705"/>
            <a:ext cx="2057400" cy="125690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/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10" name="그림 개체 틀 2">
            <a:extLst>
              <a:ext uri="{FF2B5EF4-FFF2-40B4-BE49-F238E27FC236}">
                <a16:creationId xmlns:a16="http://schemas.microsoft.com/office/drawing/2014/main" id="{E73D7330-8C10-E44F-38AA-75691EDB1883}"/>
              </a:ext>
            </a:extLst>
          </p:cNvPr>
          <p:cNvSpPr>
            <a:spLocks noGrp="1"/>
          </p:cNvSpPr>
          <p:nvPr>
            <p:ph type="pic" sz="quarter" idx="45" hasCustomPrompt="1"/>
          </p:nvPr>
        </p:nvSpPr>
        <p:spPr>
          <a:xfrm>
            <a:off x="6711522" y="3196199"/>
            <a:ext cx="2057400" cy="125690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/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B286FD70-F7E2-E708-331A-46D9BC337F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66808" y="4802546"/>
            <a:ext cx="4348244" cy="2032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DE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E696DF69-FF42-5C49-ABD0-93A9E2994D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800310"/>
            <a:ext cx="2057400" cy="2192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DE" dirty="0"/>
              <a:t>Slide </a:t>
            </a:r>
            <a:fld id="{C36C5732-4C6A-F74E-925A-25B6E8569BD8}" type="slidenum">
              <a:rPr lang="en-DE" smtClean="0"/>
              <a:pPr/>
              <a:t>‹#›</a:t>
            </a:fld>
            <a:r>
              <a:rPr lang="en-DE" dirty="0"/>
              <a:t> of X</a:t>
            </a:r>
          </a:p>
        </p:txBody>
      </p:sp>
    </p:spTree>
    <p:extLst>
      <p:ext uri="{BB962C8B-B14F-4D97-AF65-F5344CB8AC3E}">
        <p14:creationId xmlns:p14="http://schemas.microsoft.com/office/powerpoint/2010/main" val="16061995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1A854FA6-D181-DB2C-7904-43FD7816FB2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862" r="7523"/>
          <a:stretch/>
        </p:blipFill>
        <p:spPr>
          <a:xfrm>
            <a:off x="1" y="56038"/>
            <a:ext cx="9131528" cy="4673617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D3A8930C-767A-A3E3-E443-F3AFFF764E90}"/>
              </a:ext>
            </a:extLst>
          </p:cNvPr>
          <p:cNvSpPr/>
          <p:nvPr userDrawn="1"/>
        </p:nvSpPr>
        <p:spPr>
          <a:xfrm>
            <a:off x="0" y="2106891"/>
            <a:ext cx="6773159" cy="2888659"/>
          </a:xfrm>
          <a:prstGeom prst="rect">
            <a:avLst/>
          </a:prstGeom>
          <a:solidFill>
            <a:schemeClr val="bg2">
              <a:alpha val="92537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35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2558DB2-31CF-281E-5633-868F0B08F4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1269" y="3494724"/>
            <a:ext cx="6256682" cy="1186607"/>
          </a:xfrm>
          <a:prstGeom prst="rect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>
            <a:lvl1pPr marL="0" indent="0" algn="l">
              <a:buNone/>
              <a:defRPr sz="21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DE" dirty="0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6D484390-C985-F562-1294-E82757CA5B0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01269" y="2392847"/>
            <a:ext cx="6256681" cy="1043608"/>
          </a:xfrm>
          <a:prstGeom prst="rect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Click to edit Master title style </a:t>
            </a:r>
            <a:endParaRPr lang="en-DE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EF334C3-7B44-448D-7657-0A0223C8471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761094" y="147950"/>
            <a:ext cx="2180341" cy="531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118258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ot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01984205-67C4-126D-05D9-9B79F393D2B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92498" y="848412"/>
            <a:ext cx="5359004" cy="2637148"/>
          </a:xfrm>
        </p:spPr>
        <p:txBody>
          <a:bodyPr anchor="ctr">
            <a:normAutofit/>
          </a:bodyPr>
          <a:lstStyle>
            <a:lvl1pPr marL="0" indent="0" algn="ctr">
              <a:buNone/>
              <a:defRPr sz="270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/>
              <a:t>“ Type a quote here.”</a:t>
            </a:r>
            <a:endParaRPr lang="en-DE" dirty="0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DF1510A3-2E18-61B1-B445-DBE37C2583B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892498" y="3753600"/>
            <a:ext cx="5359004" cy="608065"/>
          </a:xfrm>
        </p:spPr>
        <p:txBody>
          <a:bodyPr>
            <a:normAutofit/>
          </a:bodyPr>
          <a:lstStyle>
            <a:lvl1pPr marL="0" indent="0" algn="r">
              <a:buNone/>
              <a:defRPr sz="18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GB" dirty="0"/>
              <a:t>– Name</a:t>
            </a:r>
            <a:endParaRPr lang="en-DE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89E96B0-6997-A86F-AA9B-4FA8E5C6EDE5}"/>
              </a:ext>
            </a:extLst>
          </p:cNvPr>
          <p:cNvSpPr txBox="1"/>
          <p:nvPr userDrawn="1"/>
        </p:nvSpPr>
        <p:spPr>
          <a:xfrm>
            <a:off x="1534213" y="233313"/>
            <a:ext cx="2905812" cy="216982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wrap="square" rtlCol="0">
            <a:spAutoFit/>
          </a:bodyPr>
          <a:lstStyle/>
          <a:p>
            <a:r>
              <a:rPr lang="en-DE" sz="13500" dirty="0">
                <a:solidFill>
                  <a:schemeClr val="tx1">
                    <a:alpha val="58363"/>
                  </a:schemeClr>
                </a:solidFill>
              </a:rPr>
              <a:t>“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A04DE10-7FE3-A62C-32C6-774CAF9EB3B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26000"/>
          </a:blip>
          <a:srcRect r="75652"/>
          <a:stretch/>
        </p:blipFill>
        <p:spPr>
          <a:xfrm>
            <a:off x="7357554" y="3396686"/>
            <a:ext cx="2187520" cy="209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41338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91CB706-40D6-AA36-65B6-898D06EADD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15615" y="1343025"/>
            <a:ext cx="4383967" cy="3287315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AE69F97-01D6-F1DF-CBD9-AEBD98F980E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005388" y="742360"/>
            <a:ext cx="3811191" cy="1829390"/>
          </a:xfrm>
        </p:spPr>
        <p:txBody>
          <a:bodyPr/>
          <a:lstStyle/>
          <a:p>
            <a:endParaRPr lang="en-DE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D97F43FC-6819-5724-9729-467E08F2C215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5005388" y="2672953"/>
            <a:ext cx="3811191" cy="19573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AFA0300-107D-7530-5E4A-928F018FF4D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30739" y="81863"/>
            <a:ext cx="2197543" cy="511993"/>
          </a:xfrm>
          <a:prstGeom prst="rect">
            <a:avLst/>
          </a:prstGeom>
        </p:spPr>
      </p:pic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49ADF090-BB6C-B387-F2E4-DCB2BB8141D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15614" y="328613"/>
            <a:ext cx="4383967" cy="914400"/>
          </a:xfrm>
        </p:spPr>
        <p:txBody>
          <a:bodyPr>
            <a:normAutofit/>
          </a:bodyPr>
          <a:lstStyle>
            <a:lvl1pPr marL="0" indent="0">
              <a:buNone/>
              <a:defRPr sz="4500"/>
            </a:lvl1pPr>
          </a:lstStyle>
          <a:p>
            <a:r>
              <a:rPr lang="en-DE" sz="4050" dirty="0"/>
              <a:t>THANK YOU!</a:t>
            </a:r>
            <a:endParaRPr lang="en-DE" sz="2100" dirty="0"/>
          </a:p>
        </p:txBody>
      </p:sp>
    </p:spTree>
    <p:extLst>
      <p:ext uri="{BB962C8B-B14F-4D97-AF65-F5344CB8AC3E}">
        <p14:creationId xmlns:p14="http://schemas.microsoft.com/office/powerpoint/2010/main" val="179757087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F74864B-EF04-8BFD-14BB-991D2C2402FC}"/>
              </a:ext>
            </a:extLst>
          </p:cNvPr>
          <p:cNvSpPr/>
          <p:nvPr userDrawn="1"/>
        </p:nvSpPr>
        <p:spPr>
          <a:xfrm>
            <a:off x="628056" y="999045"/>
            <a:ext cx="2426636" cy="36758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35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120C2A-D2C8-3277-D193-35F19E5025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13348" y="1098258"/>
            <a:ext cx="2256052" cy="496097"/>
          </a:xfrm>
          <a:noFill/>
        </p:spPr>
        <p:txBody>
          <a:bodyPr anchor="b">
            <a:noAutofit/>
          </a:bodyPr>
          <a:lstStyle>
            <a:lvl1pPr marL="0" indent="0">
              <a:buNone/>
              <a:defRPr sz="1500" b="1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4AF9671-3230-EAF9-5D39-BD91D557E7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13348" y="1693169"/>
            <a:ext cx="2256051" cy="2868836"/>
          </a:xfrm>
          <a:solidFill>
            <a:schemeClr val="bg1"/>
          </a:solidFill>
        </p:spPr>
        <p:txBody>
          <a:bodyPr/>
          <a:lstStyle>
            <a:lvl1pPr>
              <a:defRPr sz="1500"/>
            </a:lvl1pPr>
            <a:lvl2pPr>
              <a:defRPr sz="1350"/>
            </a:lvl2pPr>
            <a:lvl3pPr>
              <a:defRPr sz="1200"/>
            </a:lvl3pPr>
            <a:lvl4pPr>
              <a:defRPr sz="1200"/>
            </a:lvl4pPr>
            <a:lvl5pPr>
              <a:defRPr sz="90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DE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994E9DBB-55E9-F5CE-272B-67E3351D6B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265318"/>
            <a:ext cx="7800812" cy="405056"/>
          </a:xfrm>
        </p:spPr>
        <p:txBody>
          <a:bodyPr/>
          <a:lstStyle>
            <a:lvl1pPr algn="l">
              <a:defRPr/>
            </a:lvl1pPr>
          </a:lstStyle>
          <a:p>
            <a:r>
              <a:rPr lang="en-GB" dirty="0"/>
              <a:t>Click to edit Master title style</a:t>
            </a:r>
            <a:endParaRPr lang="en-DE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560EB0A6-5C2B-D849-762E-A68D38C93D41}"/>
              </a:ext>
            </a:extLst>
          </p:cNvPr>
          <p:cNvSpPr/>
          <p:nvPr userDrawn="1"/>
        </p:nvSpPr>
        <p:spPr>
          <a:xfrm>
            <a:off x="3358683" y="999045"/>
            <a:ext cx="2426636" cy="367588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350"/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E6F893D5-7776-5F30-6A04-185B5C313DAA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443975" y="1098258"/>
            <a:ext cx="2256052" cy="496097"/>
          </a:xfrm>
          <a:noFill/>
        </p:spPr>
        <p:txBody>
          <a:bodyPr anchor="b">
            <a:noAutofit/>
          </a:bodyPr>
          <a:lstStyle>
            <a:lvl1pPr marL="0" indent="0">
              <a:buNone/>
              <a:defRPr sz="1500" b="1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2AAD27FA-2364-909F-469E-FF152721DF48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3443975" y="1693169"/>
            <a:ext cx="2256051" cy="2868836"/>
          </a:xfrm>
          <a:solidFill>
            <a:schemeClr val="bg1"/>
          </a:solidFill>
        </p:spPr>
        <p:txBody>
          <a:bodyPr/>
          <a:lstStyle>
            <a:lvl1pPr>
              <a:defRPr sz="1500"/>
            </a:lvl1pPr>
            <a:lvl2pPr>
              <a:defRPr sz="1350"/>
            </a:lvl2pPr>
            <a:lvl3pPr>
              <a:defRPr sz="1200"/>
            </a:lvl3pPr>
            <a:lvl4pPr>
              <a:defRPr sz="1200"/>
            </a:lvl4pPr>
            <a:lvl5pPr>
              <a:defRPr sz="90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DE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93FB7904-51CF-FA9F-29A0-94ECA32EBC45}"/>
              </a:ext>
            </a:extLst>
          </p:cNvPr>
          <p:cNvSpPr/>
          <p:nvPr userDrawn="1"/>
        </p:nvSpPr>
        <p:spPr>
          <a:xfrm>
            <a:off x="6089310" y="999045"/>
            <a:ext cx="2426636" cy="367588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350"/>
          </a:p>
        </p:txBody>
      </p:sp>
      <p:sp>
        <p:nvSpPr>
          <p:cNvPr id="29" name="Text Placeholder 2">
            <a:extLst>
              <a:ext uri="{FF2B5EF4-FFF2-40B4-BE49-F238E27FC236}">
                <a16:creationId xmlns:a16="http://schemas.microsoft.com/office/drawing/2014/main" id="{33B1FB63-DD30-E49D-7C80-3F4AB2883601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6174602" y="1098258"/>
            <a:ext cx="2256052" cy="496097"/>
          </a:xfrm>
          <a:noFill/>
        </p:spPr>
        <p:txBody>
          <a:bodyPr anchor="b">
            <a:noAutofit/>
          </a:bodyPr>
          <a:lstStyle>
            <a:lvl1pPr marL="0" indent="0">
              <a:buNone/>
              <a:defRPr sz="1500" b="1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30" name="Content Placeholder 3">
            <a:extLst>
              <a:ext uri="{FF2B5EF4-FFF2-40B4-BE49-F238E27FC236}">
                <a16:creationId xmlns:a16="http://schemas.microsoft.com/office/drawing/2014/main" id="{7FBDFBBF-31A6-BCFF-AE32-4FD11121BDF8}"/>
              </a:ext>
            </a:extLst>
          </p:cNvPr>
          <p:cNvSpPr>
            <a:spLocks noGrp="1"/>
          </p:cNvSpPr>
          <p:nvPr>
            <p:ph sz="half" idx="16"/>
          </p:nvPr>
        </p:nvSpPr>
        <p:spPr>
          <a:xfrm>
            <a:off x="6174602" y="1693169"/>
            <a:ext cx="2256051" cy="2868836"/>
          </a:xfrm>
          <a:solidFill>
            <a:schemeClr val="bg1"/>
          </a:solidFill>
        </p:spPr>
        <p:txBody>
          <a:bodyPr/>
          <a:lstStyle>
            <a:lvl1pPr>
              <a:defRPr sz="1500"/>
            </a:lvl1pPr>
            <a:lvl2pPr>
              <a:defRPr sz="1350"/>
            </a:lvl2pPr>
            <a:lvl3pPr>
              <a:defRPr sz="1200"/>
            </a:lvl3pPr>
            <a:lvl4pPr>
              <a:defRPr sz="1200"/>
            </a:lvl4pPr>
            <a:lvl5pPr>
              <a:defRPr sz="90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DE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3A4A14-2E2A-1FEE-D1B1-E5B11142F69C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6457950" y="4761212"/>
            <a:ext cx="2057400" cy="273844"/>
          </a:xfrm>
        </p:spPr>
        <p:txBody>
          <a:bodyPr/>
          <a:lstStyle/>
          <a:p>
            <a:fld id="{C36C5732-4C6A-F74E-925A-25B6E8569BD8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4847645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3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4"/>
          </p:nvPr>
        </p:nvSpPr>
        <p:spPr/>
        <p:txBody>
          <a:bodyPr/>
          <a:lstStyle/>
          <a:p>
            <a:fld id="{0F7DB134-2C10-4E0C-818D-91C9BEE34C86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8871408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PlaceHolder 1"/>
          <p:cNvSpPr>
            <a:spLocks noGrp="1"/>
          </p:cNvSpPr>
          <p:nvPr>
            <p:ph type="title"/>
          </p:nvPr>
        </p:nvSpPr>
        <p:spPr>
          <a:xfrm>
            <a:off x="628560" y="375480"/>
            <a:ext cx="5018760" cy="404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5A80"/>
              </a:solidFill>
              <a:latin typeface="Arial"/>
            </a:endParaRPr>
          </a:p>
        </p:txBody>
      </p:sp>
      <p:sp>
        <p:nvSpPr>
          <p:cNvPr id="218" name="PlaceHolder 2"/>
          <p:cNvSpPr>
            <a:spLocks noGrp="1"/>
          </p:cNvSpPr>
          <p:nvPr>
            <p:ph type="subTitle"/>
          </p:nvPr>
        </p:nvSpPr>
        <p:spPr>
          <a:xfrm>
            <a:off x="628560" y="938520"/>
            <a:ext cx="7886520" cy="3693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3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4"/>
          </p:nvPr>
        </p:nvSpPr>
        <p:spPr/>
        <p:txBody>
          <a:bodyPr/>
          <a:lstStyle/>
          <a:p>
            <a:fld id="{93E7F197-A18F-4764-B378-A615C253ACA7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2969015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PlaceHolder 1"/>
          <p:cNvSpPr>
            <a:spLocks noGrp="1"/>
          </p:cNvSpPr>
          <p:nvPr>
            <p:ph type="title"/>
          </p:nvPr>
        </p:nvSpPr>
        <p:spPr>
          <a:xfrm>
            <a:off x="628560" y="375480"/>
            <a:ext cx="5018760" cy="404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5A80"/>
              </a:solidFill>
              <a:latin typeface="Arial"/>
            </a:endParaRPr>
          </a:p>
        </p:txBody>
      </p:sp>
      <p:sp>
        <p:nvSpPr>
          <p:cNvPr id="220" name="PlaceHolder 2"/>
          <p:cNvSpPr>
            <a:spLocks noGrp="1"/>
          </p:cNvSpPr>
          <p:nvPr>
            <p:ph/>
          </p:nvPr>
        </p:nvSpPr>
        <p:spPr>
          <a:xfrm>
            <a:off x="628560" y="938520"/>
            <a:ext cx="7886520" cy="3693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0" strike="noStrike" spc="-1">
              <a:solidFill>
                <a:srgbClr val="005A8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3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4"/>
          </p:nvPr>
        </p:nvSpPr>
        <p:spPr/>
        <p:txBody>
          <a:bodyPr/>
          <a:lstStyle/>
          <a:p>
            <a:fld id="{47701A59-B735-4E16-A5DA-ADBAEED93CE0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052926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PlaceHolder 1"/>
          <p:cNvSpPr>
            <a:spLocks noGrp="1"/>
          </p:cNvSpPr>
          <p:nvPr>
            <p:ph type="title"/>
          </p:nvPr>
        </p:nvSpPr>
        <p:spPr>
          <a:xfrm>
            <a:off x="628560" y="375480"/>
            <a:ext cx="5018760" cy="404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5A80"/>
              </a:solidFill>
              <a:latin typeface="Arial"/>
            </a:endParaRPr>
          </a:p>
        </p:txBody>
      </p:sp>
      <p:sp>
        <p:nvSpPr>
          <p:cNvPr id="222" name="PlaceHolder 2"/>
          <p:cNvSpPr>
            <a:spLocks noGrp="1"/>
          </p:cNvSpPr>
          <p:nvPr>
            <p:ph/>
          </p:nvPr>
        </p:nvSpPr>
        <p:spPr>
          <a:xfrm>
            <a:off x="628560" y="938520"/>
            <a:ext cx="3848400" cy="3693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0" strike="noStrike" spc="-1">
              <a:solidFill>
                <a:srgbClr val="005A80"/>
              </a:solidFill>
              <a:latin typeface="Arial"/>
            </a:endParaRPr>
          </a:p>
        </p:txBody>
      </p:sp>
      <p:sp>
        <p:nvSpPr>
          <p:cNvPr id="223" name="PlaceHolder 3"/>
          <p:cNvSpPr>
            <a:spLocks noGrp="1"/>
          </p:cNvSpPr>
          <p:nvPr>
            <p:ph/>
          </p:nvPr>
        </p:nvSpPr>
        <p:spPr>
          <a:xfrm>
            <a:off x="4669920" y="938520"/>
            <a:ext cx="3848400" cy="3693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0" strike="noStrike" spc="-1">
              <a:solidFill>
                <a:srgbClr val="005A8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3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4"/>
          </p:nvPr>
        </p:nvSpPr>
        <p:spPr/>
        <p:txBody>
          <a:bodyPr/>
          <a:lstStyle/>
          <a:p>
            <a:fld id="{4B3FFF7D-FFDF-4AF1-96C5-588B8653BACA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652292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PlaceHolder 1"/>
          <p:cNvSpPr>
            <a:spLocks noGrp="1"/>
          </p:cNvSpPr>
          <p:nvPr>
            <p:ph type="title"/>
          </p:nvPr>
        </p:nvSpPr>
        <p:spPr>
          <a:xfrm>
            <a:off x="628560" y="375480"/>
            <a:ext cx="5018760" cy="404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5A8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3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4"/>
          </p:nvPr>
        </p:nvSpPr>
        <p:spPr/>
        <p:txBody>
          <a:bodyPr/>
          <a:lstStyle/>
          <a:p>
            <a:fld id="{2FBDBF90-84EC-4D69-90AC-2EF6FEEC965F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7465841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PlaceHolder 1"/>
          <p:cNvSpPr>
            <a:spLocks noGrp="1"/>
          </p:cNvSpPr>
          <p:nvPr>
            <p:ph type="subTitle"/>
          </p:nvPr>
        </p:nvSpPr>
        <p:spPr>
          <a:xfrm>
            <a:off x="628560" y="375480"/>
            <a:ext cx="5018760" cy="1877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3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4"/>
          </p:nvPr>
        </p:nvSpPr>
        <p:spPr/>
        <p:txBody>
          <a:bodyPr/>
          <a:lstStyle/>
          <a:p>
            <a:fld id="{135137FD-D8CE-4108-B942-FDFAB39E7961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8312114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PlaceHolder 1"/>
          <p:cNvSpPr>
            <a:spLocks noGrp="1"/>
          </p:cNvSpPr>
          <p:nvPr>
            <p:ph type="title"/>
          </p:nvPr>
        </p:nvSpPr>
        <p:spPr>
          <a:xfrm>
            <a:off x="628560" y="375480"/>
            <a:ext cx="5018760" cy="404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5A80"/>
              </a:solidFill>
              <a:latin typeface="Arial"/>
            </a:endParaRPr>
          </a:p>
        </p:txBody>
      </p:sp>
      <p:sp>
        <p:nvSpPr>
          <p:cNvPr id="227" name="PlaceHolder 2"/>
          <p:cNvSpPr>
            <a:spLocks noGrp="1"/>
          </p:cNvSpPr>
          <p:nvPr>
            <p:ph/>
          </p:nvPr>
        </p:nvSpPr>
        <p:spPr>
          <a:xfrm>
            <a:off x="628560" y="938520"/>
            <a:ext cx="3848400" cy="1761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0" strike="noStrike" spc="-1">
              <a:solidFill>
                <a:srgbClr val="005A80"/>
              </a:solidFill>
              <a:latin typeface="Arial"/>
            </a:endParaRPr>
          </a:p>
        </p:txBody>
      </p:sp>
      <p:sp>
        <p:nvSpPr>
          <p:cNvPr id="228" name="PlaceHolder 3"/>
          <p:cNvSpPr>
            <a:spLocks noGrp="1"/>
          </p:cNvSpPr>
          <p:nvPr>
            <p:ph/>
          </p:nvPr>
        </p:nvSpPr>
        <p:spPr>
          <a:xfrm>
            <a:off x="4669920" y="938520"/>
            <a:ext cx="3848400" cy="3693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0" strike="noStrike" spc="-1">
              <a:solidFill>
                <a:srgbClr val="005A80"/>
              </a:solidFill>
              <a:latin typeface="Arial"/>
            </a:endParaRPr>
          </a:p>
        </p:txBody>
      </p:sp>
      <p:sp>
        <p:nvSpPr>
          <p:cNvPr id="229" name="PlaceHolder 4"/>
          <p:cNvSpPr>
            <a:spLocks noGrp="1"/>
          </p:cNvSpPr>
          <p:nvPr>
            <p:ph/>
          </p:nvPr>
        </p:nvSpPr>
        <p:spPr>
          <a:xfrm>
            <a:off x="628560" y="2867760"/>
            <a:ext cx="3848400" cy="1761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0" strike="noStrike" spc="-1">
              <a:solidFill>
                <a:srgbClr val="005A8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3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4"/>
          </p:nvPr>
        </p:nvSpPr>
        <p:spPr/>
        <p:txBody>
          <a:bodyPr/>
          <a:lstStyle/>
          <a:p>
            <a:fld id="{E95EF1C1-00A3-44C9-BF9F-42DDEAD155A1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360978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2F39537-845A-B1A1-69E9-9A149D2C231F}"/>
              </a:ext>
            </a:extLst>
          </p:cNvPr>
          <p:cNvSpPr/>
          <p:nvPr userDrawn="1"/>
        </p:nvSpPr>
        <p:spPr>
          <a:xfrm>
            <a:off x="0" y="2106891"/>
            <a:ext cx="6773159" cy="278316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35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2558DB2-31CF-281E-5633-868F0B08F4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1269" y="3494724"/>
            <a:ext cx="6256682" cy="118660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1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DE" dirty="0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6D484390-C985-F562-1294-E82757CA5B0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01269" y="2392847"/>
            <a:ext cx="6256681" cy="1043608"/>
          </a:xfrm>
          <a:prstGeom prst="rect">
            <a:avLst/>
          </a:prstGeom>
        </p:spPr>
        <p:txBody>
          <a:bodyPr/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 </a:t>
            </a:r>
            <a:endParaRPr lang="en-DE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EF334C3-7B44-448D-7657-0A0223C8471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01269" y="196274"/>
            <a:ext cx="2180341" cy="531791"/>
          </a:xfrm>
          <a:prstGeom prst="rect">
            <a:avLst/>
          </a:prstGeom>
        </p:spPr>
      </p:pic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0BCDCC4-ABB2-1B17-0F2D-DA1B7DCAFF2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511632" y="253449"/>
            <a:ext cx="6429962" cy="3781580"/>
          </a:xfrm>
          <a:custGeom>
            <a:avLst/>
            <a:gdLst>
              <a:gd name="connsiteX0" fmla="*/ 0 w 8573283"/>
              <a:gd name="connsiteY0" fmla="*/ 0 h 5042106"/>
              <a:gd name="connsiteX1" fmla="*/ 8573283 w 8573283"/>
              <a:gd name="connsiteY1" fmla="*/ 0 h 5042106"/>
              <a:gd name="connsiteX2" fmla="*/ 8573283 w 8573283"/>
              <a:gd name="connsiteY2" fmla="*/ 5042106 h 5042106"/>
              <a:gd name="connsiteX3" fmla="*/ 5694467 w 8573283"/>
              <a:gd name="connsiteY3" fmla="*/ 5042106 h 5042106"/>
              <a:gd name="connsiteX4" fmla="*/ 5694467 w 8573283"/>
              <a:gd name="connsiteY4" fmla="*/ 2474293 h 5042106"/>
              <a:gd name="connsiteX5" fmla="*/ 0 w 8573283"/>
              <a:gd name="connsiteY5" fmla="*/ 2474293 h 50421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573283" h="5042106">
                <a:moveTo>
                  <a:pt x="0" y="0"/>
                </a:moveTo>
                <a:lnTo>
                  <a:pt x="8573283" y="0"/>
                </a:lnTo>
                <a:lnTo>
                  <a:pt x="8573283" y="5042106"/>
                </a:lnTo>
                <a:lnTo>
                  <a:pt x="5694467" y="5042106"/>
                </a:lnTo>
                <a:lnTo>
                  <a:pt x="5694467" y="2474293"/>
                </a:lnTo>
                <a:lnTo>
                  <a:pt x="0" y="247429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r>
              <a:rPr lang="en-GB"/>
              <a:t>Click icon to add picture</a:t>
            </a:r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85490443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PlaceHolder 1"/>
          <p:cNvSpPr>
            <a:spLocks noGrp="1"/>
          </p:cNvSpPr>
          <p:nvPr>
            <p:ph type="title"/>
          </p:nvPr>
        </p:nvSpPr>
        <p:spPr>
          <a:xfrm>
            <a:off x="628560" y="375480"/>
            <a:ext cx="5018760" cy="404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5A80"/>
              </a:solidFill>
              <a:latin typeface="Arial"/>
            </a:endParaRPr>
          </a:p>
        </p:txBody>
      </p:sp>
      <p:sp>
        <p:nvSpPr>
          <p:cNvPr id="231" name="PlaceHolder 2"/>
          <p:cNvSpPr>
            <a:spLocks noGrp="1"/>
          </p:cNvSpPr>
          <p:nvPr>
            <p:ph/>
          </p:nvPr>
        </p:nvSpPr>
        <p:spPr>
          <a:xfrm>
            <a:off x="628560" y="938520"/>
            <a:ext cx="3848400" cy="3693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0" strike="noStrike" spc="-1">
              <a:solidFill>
                <a:srgbClr val="005A80"/>
              </a:solidFill>
              <a:latin typeface="Arial"/>
            </a:endParaRPr>
          </a:p>
        </p:txBody>
      </p:sp>
      <p:sp>
        <p:nvSpPr>
          <p:cNvPr id="232" name="PlaceHolder 3"/>
          <p:cNvSpPr>
            <a:spLocks noGrp="1"/>
          </p:cNvSpPr>
          <p:nvPr>
            <p:ph/>
          </p:nvPr>
        </p:nvSpPr>
        <p:spPr>
          <a:xfrm>
            <a:off x="4669920" y="938520"/>
            <a:ext cx="3848400" cy="1761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0" strike="noStrike" spc="-1">
              <a:solidFill>
                <a:srgbClr val="005A80"/>
              </a:solidFill>
              <a:latin typeface="Arial"/>
            </a:endParaRPr>
          </a:p>
        </p:txBody>
      </p:sp>
      <p:sp>
        <p:nvSpPr>
          <p:cNvPr id="233" name="PlaceHolder 4"/>
          <p:cNvSpPr>
            <a:spLocks noGrp="1"/>
          </p:cNvSpPr>
          <p:nvPr>
            <p:ph/>
          </p:nvPr>
        </p:nvSpPr>
        <p:spPr>
          <a:xfrm>
            <a:off x="4669920" y="2867760"/>
            <a:ext cx="3848400" cy="1761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0" strike="noStrike" spc="-1">
              <a:solidFill>
                <a:srgbClr val="005A8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3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4"/>
          </p:nvPr>
        </p:nvSpPr>
        <p:spPr/>
        <p:txBody>
          <a:bodyPr/>
          <a:lstStyle/>
          <a:p>
            <a:fld id="{9F30503E-8A07-42F7-8903-26CA8B05AA2C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4352227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PlaceHolder 1"/>
          <p:cNvSpPr>
            <a:spLocks noGrp="1"/>
          </p:cNvSpPr>
          <p:nvPr>
            <p:ph type="title"/>
          </p:nvPr>
        </p:nvSpPr>
        <p:spPr>
          <a:xfrm>
            <a:off x="628560" y="375480"/>
            <a:ext cx="5018760" cy="404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5A80"/>
              </a:solidFill>
              <a:latin typeface="Arial"/>
            </a:endParaRPr>
          </a:p>
        </p:txBody>
      </p:sp>
      <p:sp>
        <p:nvSpPr>
          <p:cNvPr id="235" name="PlaceHolder 2"/>
          <p:cNvSpPr>
            <a:spLocks noGrp="1"/>
          </p:cNvSpPr>
          <p:nvPr>
            <p:ph/>
          </p:nvPr>
        </p:nvSpPr>
        <p:spPr>
          <a:xfrm>
            <a:off x="628560" y="938520"/>
            <a:ext cx="3848400" cy="1761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0" strike="noStrike" spc="-1">
              <a:solidFill>
                <a:srgbClr val="005A80"/>
              </a:solidFill>
              <a:latin typeface="Arial"/>
            </a:endParaRPr>
          </a:p>
        </p:txBody>
      </p:sp>
      <p:sp>
        <p:nvSpPr>
          <p:cNvPr id="236" name="PlaceHolder 3"/>
          <p:cNvSpPr>
            <a:spLocks noGrp="1"/>
          </p:cNvSpPr>
          <p:nvPr>
            <p:ph/>
          </p:nvPr>
        </p:nvSpPr>
        <p:spPr>
          <a:xfrm>
            <a:off x="4669920" y="938520"/>
            <a:ext cx="3848400" cy="1761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0" strike="noStrike" spc="-1">
              <a:solidFill>
                <a:srgbClr val="005A80"/>
              </a:solidFill>
              <a:latin typeface="Arial"/>
            </a:endParaRPr>
          </a:p>
        </p:txBody>
      </p:sp>
      <p:sp>
        <p:nvSpPr>
          <p:cNvPr id="237" name="PlaceHolder 4"/>
          <p:cNvSpPr>
            <a:spLocks noGrp="1"/>
          </p:cNvSpPr>
          <p:nvPr>
            <p:ph/>
          </p:nvPr>
        </p:nvSpPr>
        <p:spPr>
          <a:xfrm>
            <a:off x="628560" y="2867760"/>
            <a:ext cx="7886520" cy="1761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0" strike="noStrike" spc="-1">
              <a:solidFill>
                <a:srgbClr val="005A8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3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4"/>
          </p:nvPr>
        </p:nvSpPr>
        <p:spPr/>
        <p:txBody>
          <a:bodyPr/>
          <a:lstStyle/>
          <a:p>
            <a:fld id="{28306CD2-FA42-49A9-B151-2D77F9F60CCA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2818054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PlaceHolder 1"/>
          <p:cNvSpPr>
            <a:spLocks noGrp="1"/>
          </p:cNvSpPr>
          <p:nvPr>
            <p:ph type="title"/>
          </p:nvPr>
        </p:nvSpPr>
        <p:spPr>
          <a:xfrm>
            <a:off x="628560" y="375480"/>
            <a:ext cx="5018760" cy="404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5A80"/>
              </a:solidFill>
              <a:latin typeface="Arial"/>
            </a:endParaRPr>
          </a:p>
        </p:txBody>
      </p:sp>
      <p:sp>
        <p:nvSpPr>
          <p:cNvPr id="239" name="PlaceHolder 2"/>
          <p:cNvSpPr>
            <a:spLocks noGrp="1"/>
          </p:cNvSpPr>
          <p:nvPr>
            <p:ph/>
          </p:nvPr>
        </p:nvSpPr>
        <p:spPr>
          <a:xfrm>
            <a:off x="628560" y="938520"/>
            <a:ext cx="7886520" cy="1761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0" strike="noStrike" spc="-1">
              <a:solidFill>
                <a:srgbClr val="005A80"/>
              </a:solidFill>
              <a:latin typeface="Arial"/>
            </a:endParaRPr>
          </a:p>
        </p:txBody>
      </p:sp>
      <p:sp>
        <p:nvSpPr>
          <p:cNvPr id="240" name="PlaceHolder 3"/>
          <p:cNvSpPr>
            <a:spLocks noGrp="1"/>
          </p:cNvSpPr>
          <p:nvPr>
            <p:ph/>
          </p:nvPr>
        </p:nvSpPr>
        <p:spPr>
          <a:xfrm>
            <a:off x="628560" y="2867760"/>
            <a:ext cx="7886520" cy="1761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0" strike="noStrike" spc="-1">
              <a:solidFill>
                <a:srgbClr val="005A8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3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4"/>
          </p:nvPr>
        </p:nvSpPr>
        <p:spPr/>
        <p:txBody>
          <a:bodyPr/>
          <a:lstStyle/>
          <a:p>
            <a:fld id="{EBC0EB71-8775-4F6E-9A4D-702348F72E1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2138788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PlaceHolder 1"/>
          <p:cNvSpPr>
            <a:spLocks noGrp="1"/>
          </p:cNvSpPr>
          <p:nvPr>
            <p:ph type="title"/>
          </p:nvPr>
        </p:nvSpPr>
        <p:spPr>
          <a:xfrm>
            <a:off x="628560" y="375480"/>
            <a:ext cx="5018760" cy="404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5A80"/>
              </a:solidFill>
              <a:latin typeface="Arial"/>
            </a:endParaRPr>
          </a:p>
        </p:txBody>
      </p:sp>
      <p:sp>
        <p:nvSpPr>
          <p:cNvPr id="242" name="PlaceHolder 2"/>
          <p:cNvSpPr>
            <a:spLocks noGrp="1"/>
          </p:cNvSpPr>
          <p:nvPr>
            <p:ph/>
          </p:nvPr>
        </p:nvSpPr>
        <p:spPr>
          <a:xfrm>
            <a:off x="628560" y="938520"/>
            <a:ext cx="3848400" cy="1761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0" strike="noStrike" spc="-1">
              <a:solidFill>
                <a:srgbClr val="005A80"/>
              </a:solidFill>
              <a:latin typeface="Arial"/>
            </a:endParaRPr>
          </a:p>
        </p:txBody>
      </p:sp>
      <p:sp>
        <p:nvSpPr>
          <p:cNvPr id="243" name="PlaceHolder 3"/>
          <p:cNvSpPr>
            <a:spLocks noGrp="1"/>
          </p:cNvSpPr>
          <p:nvPr>
            <p:ph/>
          </p:nvPr>
        </p:nvSpPr>
        <p:spPr>
          <a:xfrm>
            <a:off x="4669920" y="938520"/>
            <a:ext cx="3848400" cy="1761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0" strike="noStrike" spc="-1">
              <a:solidFill>
                <a:srgbClr val="005A80"/>
              </a:solidFill>
              <a:latin typeface="Arial"/>
            </a:endParaRPr>
          </a:p>
        </p:txBody>
      </p:sp>
      <p:sp>
        <p:nvSpPr>
          <p:cNvPr id="244" name="PlaceHolder 4"/>
          <p:cNvSpPr>
            <a:spLocks noGrp="1"/>
          </p:cNvSpPr>
          <p:nvPr>
            <p:ph/>
          </p:nvPr>
        </p:nvSpPr>
        <p:spPr>
          <a:xfrm>
            <a:off x="628560" y="2867760"/>
            <a:ext cx="3848400" cy="1761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0" strike="noStrike" spc="-1">
              <a:solidFill>
                <a:srgbClr val="005A80"/>
              </a:solidFill>
              <a:latin typeface="Arial"/>
            </a:endParaRPr>
          </a:p>
        </p:txBody>
      </p:sp>
      <p:sp>
        <p:nvSpPr>
          <p:cNvPr id="245" name="PlaceHolder 5"/>
          <p:cNvSpPr>
            <a:spLocks noGrp="1"/>
          </p:cNvSpPr>
          <p:nvPr>
            <p:ph/>
          </p:nvPr>
        </p:nvSpPr>
        <p:spPr>
          <a:xfrm>
            <a:off x="4669920" y="2867760"/>
            <a:ext cx="3848400" cy="1761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0" strike="noStrike" spc="-1">
              <a:solidFill>
                <a:srgbClr val="005A8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3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4"/>
          </p:nvPr>
        </p:nvSpPr>
        <p:spPr/>
        <p:txBody>
          <a:bodyPr/>
          <a:lstStyle/>
          <a:p>
            <a:fld id="{824BAE83-5297-4763-A760-4F8DBAD57334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2644249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PlaceHolder 1"/>
          <p:cNvSpPr>
            <a:spLocks noGrp="1"/>
          </p:cNvSpPr>
          <p:nvPr>
            <p:ph type="title"/>
          </p:nvPr>
        </p:nvSpPr>
        <p:spPr>
          <a:xfrm>
            <a:off x="628560" y="375480"/>
            <a:ext cx="5018760" cy="404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5A80"/>
              </a:solidFill>
              <a:latin typeface="Arial"/>
            </a:endParaRPr>
          </a:p>
        </p:txBody>
      </p:sp>
      <p:sp>
        <p:nvSpPr>
          <p:cNvPr id="247" name="PlaceHolder 2"/>
          <p:cNvSpPr>
            <a:spLocks noGrp="1"/>
          </p:cNvSpPr>
          <p:nvPr>
            <p:ph/>
          </p:nvPr>
        </p:nvSpPr>
        <p:spPr>
          <a:xfrm>
            <a:off x="628560" y="938520"/>
            <a:ext cx="2539080" cy="1761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0" strike="noStrike" spc="-1">
              <a:solidFill>
                <a:srgbClr val="005A80"/>
              </a:solidFill>
              <a:latin typeface="Arial"/>
            </a:endParaRPr>
          </a:p>
        </p:txBody>
      </p:sp>
      <p:sp>
        <p:nvSpPr>
          <p:cNvPr id="248" name="PlaceHolder 3"/>
          <p:cNvSpPr>
            <a:spLocks noGrp="1"/>
          </p:cNvSpPr>
          <p:nvPr>
            <p:ph/>
          </p:nvPr>
        </p:nvSpPr>
        <p:spPr>
          <a:xfrm>
            <a:off x="3295080" y="938520"/>
            <a:ext cx="2539080" cy="1761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0" strike="noStrike" spc="-1">
              <a:solidFill>
                <a:srgbClr val="005A80"/>
              </a:solidFill>
              <a:latin typeface="Arial"/>
            </a:endParaRPr>
          </a:p>
        </p:txBody>
      </p:sp>
      <p:sp>
        <p:nvSpPr>
          <p:cNvPr id="249" name="PlaceHolder 4"/>
          <p:cNvSpPr>
            <a:spLocks noGrp="1"/>
          </p:cNvSpPr>
          <p:nvPr>
            <p:ph/>
          </p:nvPr>
        </p:nvSpPr>
        <p:spPr>
          <a:xfrm>
            <a:off x="5961240" y="938520"/>
            <a:ext cx="2539080" cy="1761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0" strike="noStrike" spc="-1">
              <a:solidFill>
                <a:srgbClr val="005A80"/>
              </a:solidFill>
              <a:latin typeface="Arial"/>
            </a:endParaRPr>
          </a:p>
        </p:txBody>
      </p:sp>
      <p:sp>
        <p:nvSpPr>
          <p:cNvPr id="250" name="PlaceHolder 5"/>
          <p:cNvSpPr>
            <a:spLocks noGrp="1"/>
          </p:cNvSpPr>
          <p:nvPr>
            <p:ph/>
          </p:nvPr>
        </p:nvSpPr>
        <p:spPr>
          <a:xfrm>
            <a:off x="628560" y="2867760"/>
            <a:ext cx="2539080" cy="1761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0" strike="noStrike" spc="-1">
              <a:solidFill>
                <a:srgbClr val="005A80"/>
              </a:solidFill>
              <a:latin typeface="Arial"/>
            </a:endParaRPr>
          </a:p>
        </p:txBody>
      </p:sp>
      <p:sp>
        <p:nvSpPr>
          <p:cNvPr id="251" name="PlaceHolder 6"/>
          <p:cNvSpPr>
            <a:spLocks noGrp="1"/>
          </p:cNvSpPr>
          <p:nvPr>
            <p:ph/>
          </p:nvPr>
        </p:nvSpPr>
        <p:spPr>
          <a:xfrm>
            <a:off x="3295080" y="2867760"/>
            <a:ext cx="2539080" cy="1761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0" strike="noStrike" spc="-1">
              <a:solidFill>
                <a:srgbClr val="005A80"/>
              </a:solidFill>
              <a:latin typeface="Arial"/>
            </a:endParaRPr>
          </a:p>
        </p:txBody>
      </p:sp>
      <p:sp>
        <p:nvSpPr>
          <p:cNvPr id="252" name="PlaceHolder 7"/>
          <p:cNvSpPr>
            <a:spLocks noGrp="1"/>
          </p:cNvSpPr>
          <p:nvPr>
            <p:ph/>
          </p:nvPr>
        </p:nvSpPr>
        <p:spPr>
          <a:xfrm>
            <a:off x="5961240" y="2867760"/>
            <a:ext cx="2539080" cy="1761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0" strike="noStrike" spc="-1">
              <a:solidFill>
                <a:srgbClr val="005A8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3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4"/>
          </p:nvPr>
        </p:nvSpPr>
        <p:spPr/>
        <p:txBody>
          <a:bodyPr/>
          <a:lstStyle/>
          <a:p>
            <a:fld id="{EC2A8535-5720-4FDB-9F70-31F83350F1A5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4655433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D7DBE9C-5884-D4AC-D0A5-F0EAC97FADD0}"/>
              </a:ext>
            </a:extLst>
          </p:cNvPr>
          <p:cNvSpPr/>
          <p:nvPr userDrawn="1"/>
        </p:nvSpPr>
        <p:spPr>
          <a:xfrm>
            <a:off x="0" y="0"/>
            <a:ext cx="9144000" cy="805029"/>
          </a:xfrm>
          <a:prstGeom prst="rect">
            <a:avLst/>
          </a:prstGeom>
          <a:solidFill>
            <a:schemeClr val="bg2"/>
          </a:solidFill>
          <a:ln w="25400" cap="flat">
            <a:noFill/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4289" tIns="34289" rIns="34289" bIns="34289" numCol="1" spcCol="38100" rtlCol="0" anchor="ctr">
            <a:noAutofit/>
          </a:bodyPr>
          <a:lstStyle/>
          <a:p>
            <a:pPr marL="0" marR="0" indent="0" algn="ctr" defTabSz="6858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de-DE" sz="105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" panose="020B0604020202020204" pitchFamily="34" charset="0"/>
              <a:ea typeface="Arial"/>
              <a:cs typeface="Arial"/>
              <a:sym typeface="Arial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9E5FB5-4918-BDE8-B479-CB8BA8D496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A3FA99-6451-9ED6-A079-36BE1F8319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C5732-4C6A-F74E-925A-25B6E8569BD8}" type="slidenum">
              <a:rPr lang="en-DE" smtClean="0"/>
              <a:t>‹#›</a:t>
            </a:fld>
            <a:endParaRPr lang="en-DE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53B689B-F2C6-1953-9DAE-188EC9D697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938618"/>
            <a:ext cx="7886700" cy="3694105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4EA5BF0-7BD9-9133-A247-786A3FD1E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75381"/>
            <a:ext cx="5019261" cy="405056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Master title style</a:t>
            </a:r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16406468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92DA36-0A26-8472-AD42-71B8B15BEC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75381"/>
            <a:ext cx="5019261" cy="405056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Master title style</a:t>
            </a:r>
            <a:endParaRPr lang="en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7996DE-96D9-08B3-D115-68BA17C431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6B6A8D-9F1F-6A80-ACE6-40D5DA876C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71AEE-7D5B-7841-3FD7-938E3148FB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DE" dirty="0"/>
              <a:t>Slide </a:t>
            </a:r>
            <a:fld id="{C36C5732-4C6A-F74E-925A-25B6E8569BD8}" type="slidenum">
              <a:rPr lang="en-DE" smtClean="0"/>
              <a:pPr/>
              <a:t>‹#›</a:t>
            </a:fld>
            <a:r>
              <a:rPr lang="en-DE" dirty="0"/>
              <a:t> of X</a:t>
            </a:r>
          </a:p>
        </p:txBody>
      </p:sp>
      <p:sp>
        <p:nvSpPr>
          <p:cNvPr id="4" name="Shape 4">
            <a:extLst>
              <a:ext uri="{FF2B5EF4-FFF2-40B4-BE49-F238E27FC236}">
                <a16:creationId xmlns:a16="http://schemas.microsoft.com/office/drawing/2014/main" id="{82CA6117-2A62-19BA-47CB-364875EF23BC}"/>
              </a:ext>
            </a:extLst>
          </p:cNvPr>
          <p:cNvSpPr/>
          <p:nvPr userDrawn="1"/>
        </p:nvSpPr>
        <p:spPr>
          <a:xfrm>
            <a:off x="0" y="766937"/>
            <a:ext cx="9172630" cy="27000"/>
          </a:xfrm>
          <a:prstGeom prst="rect">
            <a:avLst/>
          </a:prstGeom>
          <a:solidFill>
            <a:schemeClr val="bg2"/>
          </a:solidFill>
          <a:ln w="12700">
            <a:noFill/>
            <a:miter lim="400000"/>
          </a:ln>
        </p:spPr>
        <p:txBody>
          <a:bodyPr lIns="0" tIns="0" rIns="0" bIns="0" anchor="ctr"/>
          <a:lstStyle/>
          <a:p>
            <a:pPr lvl="0" algn="ctr">
              <a:defRPr sz="1600" b="1">
                <a:solidFill>
                  <a:srgbClr val="FFFFFF"/>
                </a:solidFill>
              </a:defRPr>
            </a:pPr>
            <a:endParaRPr sz="675"/>
          </a:p>
        </p:txBody>
      </p:sp>
    </p:spTree>
    <p:extLst>
      <p:ext uri="{BB962C8B-B14F-4D97-AF65-F5344CB8AC3E}">
        <p14:creationId xmlns:p14="http://schemas.microsoft.com/office/powerpoint/2010/main" val="10610566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D7DBE9C-5884-D4AC-D0A5-F0EAC97FADD0}"/>
              </a:ext>
            </a:extLst>
          </p:cNvPr>
          <p:cNvSpPr/>
          <p:nvPr userDrawn="1"/>
        </p:nvSpPr>
        <p:spPr>
          <a:xfrm>
            <a:off x="0" y="0"/>
            <a:ext cx="9144000" cy="805029"/>
          </a:xfrm>
          <a:prstGeom prst="rect">
            <a:avLst/>
          </a:prstGeom>
          <a:solidFill>
            <a:schemeClr val="bg2"/>
          </a:solidFill>
          <a:ln w="25400" cap="flat">
            <a:noFill/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4289" tIns="34289" rIns="34289" bIns="34289" numCol="1" spcCol="38100" rtlCol="0" anchor="ctr">
            <a:noAutofit/>
          </a:bodyPr>
          <a:lstStyle/>
          <a:p>
            <a:pPr marL="0" marR="0" indent="0" algn="ctr" defTabSz="6858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de-DE" sz="105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" panose="020B0604020202020204" pitchFamily="34" charset="0"/>
              <a:ea typeface="Arial"/>
              <a:cs typeface="Arial"/>
              <a:sym typeface="Arial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9E5FB5-4918-BDE8-B479-CB8BA8D496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A3FA99-6451-9ED6-A079-36BE1F8319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C5732-4C6A-F74E-925A-25B6E8569BD8}" type="slidenum">
              <a:rPr lang="en-DE" smtClean="0"/>
              <a:t>‹#›</a:t>
            </a:fld>
            <a:endParaRPr lang="en-DE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53B689B-F2C6-1953-9DAE-188EC9D697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938618"/>
            <a:ext cx="7886700" cy="3694105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4EA5BF0-7BD9-9133-A247-786A3FD1E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75381"/>
            <a:ext cx="5019261" cy="405056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Master title style</a:t>
            </a:r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7206220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120C2A-D2C8-3277-D193-35F19E5025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852615"/>
            <a:ext cx="3868340" cy="483359"/>
          </a:xfrm>
        </p:spPr>
        <p:txBody>
          <a:bodyPr anchor="b"/>
          <a:lstStyle>
            <a:lvl1pPr marL="0" indent="0">
              <a:buNone/>
              <a:defRPr sz="1800" b="1">
                <a:latin typeface="+mj-lt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4AF9671-3230-EAF9-5D39-BD91D557E7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1460990"/>
            <a:ext cx="3868340" cy="3181258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DE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D6A0F24-DD17-9B6E-28BA-D9ACE4D7260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852615"/>
            <a:ext cx="3887391" cy="483359"/>
          </a:xfrm>
        </p:spPr>
        <p:txBody>
          <a:bodyPr anchor="b"/>
          <a:lstStyle>
            <a:lvl1pPr marL="0" indent="0">
              <a:buNone/>
              <a:defRPr sz="1800" b="1">
                <a:latin typeface="+mj-lt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9CD21ED-3B84-7AA7-7C29-C3C437F5924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460990"/>
            <a:ext cx="3887391" cy="3181258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DE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C285C5C-A0B2-01D3-426C-624CB59D17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55BBBAD-FF80-F14A-4B07-5163F6526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C5732-4C6A-F74E-925A-25B6E8569BD8}" type="slidenum">
              <a:rPr lang="en-DE" smtClean="0"/>
              <a:t>‹#›</a:t>
            </a:fld>
            <a:endParaRPr lang="en-DE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C28020-A9AD-7885-4FCF-602A93DFFB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75381"/>
            <a:ext cx="5019261" cy="405056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Master title style</a:t>
            </a:r>
            <a:endParaRPr lang="en-DE" dirty="0"/>
          </a:p>
        </p:txBody>
      </p:sp>
      <p:sp>
        <p:nvSpPr>
          <p:cNvPr id="7" name="Shape 4">
            <a:extLst>
              <a:ext uri="{FF2B5EF4-FFF2-40B4-BE49-F238E27FC236}">
                <a16:creationId xmlns:a16="http://schemas.microsoft.com/office/drawing/2014/main" id="{8C03F19F-98FE-2F55-2B1B-31FFB97447CE}"/>
              </a:ext>
            </a:extLst>
          </p:cNvPr>
          <p:cNvSpPr/>
          <p:nvPr userDrawn="1"/>
        </p:nvSpPr>
        <p:spPr>
          <a:xfrm>
            <a:off x="0" y="766937"/>
            <a:ext cx="9172630" cy="27000"/>
          </a:xfrm>
          <a:prstGeom prst="rect">
            <a:avLst/>
          </a:prstGeom>
          <a:solidFill>
            <a:schemeClr val="bg2"/>
          </a:solidFill>
          <a:ln w="12700">
            <a:noFill/>
            <a:miter lim="400000"/>
          </a:ln>
        </p:spPr>
        <p:txBody>
          <a:bodyPr lIns="0" tIns="0" rIns="0" bIns="0" anchor="ctr"/>
          <a:lstStyle/>
          <a:p>
            <a:pPr lvl="0" algn="ctr">
              <a:defRPr sz="1600" b="1">
                <a:solidFill>
                  <a:srgbClr val="FFFFFF"/>
                </a:solidFill>
              </a:defRPr>
            </a:pPr>
            <a:endParaRPr sz="675"/>
          </a:p>
        </p:txBody>
      </p:sp>
    </p:spTree>
    <p:extLst>
      <p:ext uri="{BB962C8B-B14F-4D97-AF65-F5344CB8AC3E}">
        <p14:creationId xmlns:p14="http://schemas.microsoft.com/office/powerpoint/2010/main" val="35442967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08B2181-52F7-7E25-0F22-70D2BCF61D14}"/>
              </a:ext>
            </a:extLst>
          </p:cNvPr>
          <p:cNvSpPr/>
          <p:nvPr userDrawn="1"/>
        </p:nvSpPr>
        <p:spPr>
          <a:xfrm>
            <a:off x="0" y="-213360"/>
            <a:ext cx="9144000" cy="5359832"/>
          </a:xfrm>
          <a:prstGeom prst="rect">
            <a:avLst/>
          </a:prstGeom>
          <a:solidFill>
            <a:schemeClr val="bg2"/>
          </a:solidFill>
          <a:ln w="25400" cap="flat">
            <a:noFill/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717" tIns="25717" rIns="25717" bIns="25717" numCol="1" spcCol="38100" rtlCol="0" anchor="ctr">
            <a:noAutofit/>
          </a:bodyPr>
          <a:lstStyle/>
          <a:p>
            <a:pPr marL="0" marR="0" indent="0" algn="ctr" defTabSz="51435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de-DE" sz="788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" panose="020B0604020202020204" pitchFamily="34" charset="0"/>
              <a:ea typeface="Arial"/>
              <a:cs typeface="Arial"/>
              <a:sym typeface="Arial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20222CE-92E5-E950-5E78-D2700BA60DA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26000"/>
          </a:blip>
          <a:srcRect r="75652"/>
          <a:stretch/>
        </p:blipFill>
        <p:spPr>
          <a:xfrm>
            <a:off x="7270806" y="3870929"/>
            <a:ext cx="2187520" cy="2093250"/>
          </a:xfrm>
          <a:prstGeom prst="rect">
            <a:avLst/>
          </a:prstGeom>
        </p:spPr>
      </p:pic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3780B25-5E5D-1985-8340-CEC7E8E58C2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-213360"/>
            <a:ext cx="9144000" cy="4151948"/>
          </a:xfrm>
        </p:spPr>
        <p:txBody>
          <a:bodyPr/>
          <a:lstStyle/>
          <a:p>
            <a:endParaRPr lang="en-DE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C12A2809-8CA0-81E4-9402-0B2F8DF4FF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2370" y="4224264"/>
            <a:ext cx="5019261" cy="4050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to edit Master title style</a:t>
            </a:r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31467390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>
            <a:extLst>
              <a:ext uri="{FF2B5EF4-FFF2-40B4-BE49-F238E27FC236}">
                <a16:creationId xmlns:a16="http://schemas.microsoft.com/office/drawing/2014/main" id="{97BF84F2-A2B3-BEDE-DC39-BFC64C43F6E2}"/>
              </a:ext>
            </a:extLst>
          </p:cNvPr>
          <p:cNvSpPr/>
          <p:nvPr userDrawn="1"/>
        </p:nvSpPr>
        <p:spPr>
          <a:xfrm>
            <a:off x="0" y="1"/>
            <a:ext cx="7791189" cy="5143499"/>
          </a:xfrm>
          <a:custGeom>
            <a:avLst/>
            <a:gdLst>
              <a:gd name="connsiteX0" fmla="*/ 0 w 10077450"/>
              <a:gd name="connsiteY0" fmla="*/ 0 h 6858000"/>
              <a:gd name="connsiteX1" fmla="*/ 10077450 w 10077450"/>
              <a:gd name="connsiteY1" fmla="*/ 0 h 6858000"/>
              <a:gd name="connsiteX2" fmla="*/ 10077450 w 10077450"/>
              <a:gd name="connsiteY2" fmla="*/ 6858000 h 6858000"/>
              <a:gd name="connsiteX3" fmla="*/ 0 w 10077450"/>
              <a:gd name="connsiteY3" fmla="*/ 6858000 h 6858000"/>
              <a:gd name="connsiteX4" fmla="*/ 0 w 10077450"/>
              <a:gd name="connsiteY4" fmla="*/ 0 h 6858000"/>
              <a:gd name="connsiteX0" fmla="*/ 0 w 10077450"/>
              <a:gd name="connsiteY0" fmla="*/ 0 h 6858000"/>
              <a:gd name="connsiteX1" fmla="*/ 10077450 w 10077450"/>
              <a:gd name="connsiteY1" fmla="*/ 0 h 6858000"/>
              <a:gd name="connsiteX2" fmla="*/ 7267575 w 10077450"/>
              <a:gd name="connsiteY2" fmla="*/ 6858000 h 6858000"/>
              <a:gd name="connsiteX3" fmla="*/ 0 w 10077450"/>
              <a:gd name="connsiteY3" fmla="*/ 6858000 h 6858000"/>
              <a:gd name="connsiteX4" fmla="*/ 0 w 10077450"/>
              <a:gd name="connsiteY4" fmla="*/ 0 h 6858000"/>
              <a:gd name="connsiteX0" fmla="*/ 0 w 10077450"/>
              <a:gd name="connsiteY0" fmla="*/ 0 h 6858000"/>
              <a:gd name="connsiteX1" fmla="*/ 10077450 w 10077450"/>
              <a:gd name="connsiteY1" fmla="*/ 0 h 6858000"/>
              <a:gd name="connsiteX2" fmla="*/ 6629400 w 10077450"/>
              <a:gd name="connsiteY2" fmla="*/ 6848475 h 6858000"/>
              <a:gd name="connsiteX3" fmla="*/ 0 w 10077450"/>
              <a:gd name="connsiteY3" fmla="*/ 6858000 h 6858000"/>
              <a:gd name="connsiteX4" fmla="*/ 0 w 10077450"/>
              <a:gd name="connsiteY4" fmla="*/ 0 h 6858000"/>
              <a:gd name="connsiteX0" fmla="*/ 0 w 10077450"/>
              <a:gd name="connsiteY0" fmla="*/ 0 h 6867525"/>
              <a:gd name="connsiteX1" fmla="*/ 10077450 w 10077450"/>
              <a:gd name="connsiteY1" fmla="*/ 0 h 6867525"/>
              <a:gd name="connsiteX2" fmla="*/ 6991350 w 10077450"/>
              <a:gd name="connsiteY2" fmla="*/ 6867525 h 6867525"/>
              <a:gd name="connsiteX3" fmla="*/ 0 w 10077450"/>
              <a:gd name="connsiteY3" fmla="*/ 6858000 h 6867525"/>
              <a:gd name="connsiteX4" fmla="*/ 0 w 10077450"/>
              <a:gd name="connsiteY4" fmla="*/ 0 h 6867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77450" h="6867525">
                <a:moveTo>
                  <a:pt x="0" y="0"/>
                </a:moveTo>
                <a:lnTo>
                  <a:pt x="10077450" y="0"/>
                </a:lnTo>
                <a:lnTo>
                  <a:pt x="6991350" y="6867525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425817-C441-3005-A2A8-E0E5F300488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36C5732-4C6A-F74E-925A-25B6E8569BD8}" type="slidenum">
              <a:rPr lang="en-DE" smtClean="0"/>
              <a:pPr/>
              <a:t>‹#›</a:t>
            </a:fld>
            <a:endParaRPr lang="en-DE"/>
          </a:p>
        </p:txBody>
      </p:sp>
      <p:sp>
        <p:nvSpPr>
          <p:cNvPr id="8" name="그림 개체 틀 2">
            <a:extLst>
              <a:ext uri="{FF2B5EF4-FFF2-40B4-BE49-F238E27FC236}">
                <a16:creationId xmlns:a16="http://schemas.microsoft.com/office/drawing/2014/main" id="{7AECC0CB-64FD-A5E6-056A-E76EC2147D47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4943606" y="1069130"/>
            <a:ext cx="3774509" cy="318971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/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B8054B61-8047-0CA7-29F3-5EE6A273C75D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336377" y="1444193"/>
            <a:ext cx="4235623" cy="3189719"/>
          </a:xfrm>
        </p:spPr>
        <p:txBody>
          <a:bodyPr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DE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7D5BFA7-446C-04DD-EAFC-97B0E6D8BF74}"/>
              </a:ext>
            </a:extLst>
          </p:cNvPr>
          <p:cNvSpPr txBox="1"/>
          <p:nvPr userDrawn="1"/>
        </p:nvSpPr>
        <p:spPr>
          <a:xfrm>
            <a:off x="563761" y="4800310"/>
            <a:ext cx="280755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DE" sz="900" dirty="0"/>
              <a:t>Frankfurt Institute for Advanced Studies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35A3668-1C99-2A97-EE3C-06B3FD8385C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4059" y="4788767"/>
            <a:ext cx="228629" cy="230834"/>
          </a:xfrm>
          <a:prstGeom prst="rect">
            <a:avLst/>
          </a:prstGeo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77CC86-22A6-EBF1-16BC-FA722997DCC7}"/>
              </a:ext>
            </a:extLst>
          </p:cNvPr>
          <p:cNvSpPr>
            <a:spLocks noGrp="1"/>
          </p:cNvSpPr>
          <p:nvPr>
            <p:ph type="ftr" sz="quarter" idx="44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5510E8C7-9BB8-9A56-04C9-21F8EE87FC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9936127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82A98EC-1DD2-FCC2-A769-2150B4A0FFD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endParaRPr lang="en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07D7489-1442-5D60-5D6E-C115C22583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269F95-B9EC-6C52-7ED9-B1AC34BDA2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C5732-4C6A-F74E-925A-25B6E8569BD8}" type="slidenum">
              <a:rPr lang="en-DE" smtClean="0"/>
              <a:t>‹#›</a:t>
            </a:fld>
            <a:endParaRPr lang="en-DE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264B3E8-8F74-1A2D-6A46-F23664B99D58}"/>
              </a:ext>
            </a:extLst>
          </p:cNvPr>
          <p:cNvSpPr/>
          <p:nvPr userDrawn="1"/>
        </p:nvSpPr>
        <p:spPr>
          <a:xfrm>
            <a:off x="0" y="-213360"/>
            <a:ext cx="9144000" cy="5359832"/>
          </a:xfrm>
          <a:prstGeom prst="rect">
            <a:avLst/>
          </a:prstGeom>
          <a:solidFill>
            <a:schemeClr val="bg2"/>
          </a:solidFill>
          <a:ln w="25400" cap="flat">
            <a:noFill/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717" tIns="25717" rIns="25717" bIns="25717" numCol="1" spcCol="38100" rtlCol="0" anchor="ctr">
            <a:noAutofit/>
          </a:bodyPr>
          <a:lstStyle/>
          <a:p>
            <a:pPr marL="0" marR="0" indent="0" algn="ctr" defTabSz="51435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de-DE" sz="788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" panose="020B0604020202020204" pitchFamily="34" charset="0"/>
              <a:ea typeface="Arial"/>
              <a:cs typeface="Arial"/>
              <a:sym typeface="Arial"/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5ACA5F37-76C2-A5FC-3AFC-E589599FB33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26000"/>
          </a:blip>
          <a:srcRect r="75652"/>
          <a:stretch/>
        </p:blipFill>
        <p:spPr>
          <a:xfrm>
            <a:off x="-465110" y="-776251"/>
            <a:ext cx="2187520" cy="209325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D3852BDD-8422-AACF-1E97-E987A8A5E4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26000"/>
          </a:blip>
          <a:srcRect r="75652"/>
          <a:stretch/>
        </p:blipFill>
        <p:spPr>
          <a:xfrm>
            <a:off x="7270806" y="3870929"/>
            <a:ext cx="2187520" cy="2093250"/>
          </a:xfrm>
          <a:prstGeom prst="rect">
            <a:avLst/>
          </a:prstGeom>
        </p:spPr>
      </p:pic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6414AC05-133F-2B39-641B-85A3866E112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04493" y="1951038"/>
            <a:ext cx="3930500" cy="2675576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F3DEC9-3125-26B7-96A7-31F8BB9ED445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4891088" y="1951038"/>
            <a:ext cx="3965575" cy="2651125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28" name="Title 9">
            <a:extLst>
              <a:ext uri="{FF2B5EF4-FFF2-40B4-BE49-F238E27FC236}">
                <a16:creationId xmlns:a16="http://schemas.microsoft.com/office/drawing/2014/main" id="{54FAE246-584E-CD68-2F8C-158094BB1C6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04493" y="578418"/>
            <a:ext cx="8552254" cy="1043608"/>
          </a:xfrm>
          <a:prstGeom prst="rect">
            <a:avLst/>
          </a:prstGeom>
        </p:spPr>
        <p:txBody>
          <a:bodyPr/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Click to edit Master title style </a:t>
            </a:r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30923761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5" Type="http://schemas.openxmlformats.org/officeDocument/2006/relationships/slideLayout" Target="../slideLayouts/slideLayout8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7.xml"/><Relationship Id="rId9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88405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</p:sldLayoutIdLst>
  <p:hf hdr="0" ftr="0"/>
  <p:txStyles>
    <p:titleStyle>
      <a:lvl1pPr algn="r" defTabSz="685800" rtl="0" eaLnBrk="1" latinLnBrk="0" hangingPunct="1">
        <a:lnSpc>
          <a:spcPct val="90000"/>
        </a:lnSpc>
        <a:spcBef>
          <a:spcPct val="0"/>
        </a:spcBef>
        <a:buNone/>
        <a:defRPr sz="2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90000"/>
        </a:lnSpc>
        <a:spcBef>
          <a:spcPts val="750"/>
        </a:spcBef>
        <a:buFont typeface="Wingdings" pitchFamily="2" charset="2"/>
        <a:buNone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" pitchFamily="2" charset="2"/>
        <a:buChar char="§"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Courier New" panose="02070309020205020404" pitchFamily="49" charset="0"/>
        <a:buChar char="o"/>
        <a:defRPr sz="1500" kern="1200">
          <a:solidFill>
            <a:schemeClr val="tx2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" pitchFamily="2" charset="2"/>
        <a:buChar char="§"/>
        <a:defRPr sz="1350" kern="1200">
          <a:solidFill>
            <a:schemeClr val="tx2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2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125BD9-7A1E-94C1-08CC-0CE803FBD6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938618"/>
            <a:ext cx="7886700" cy="36941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EE39E4-2FC2-4835-BCDB-F6D60DB6CE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66808" y="4802546"/>
            <a:ext cx="4348244" cy="2032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1F96E6-6A7A-5F90-4AB1-02A3C9CD49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800310"/>
            <a:ext cx="2057400" cy="2192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DE" dirty="0"/>
              <a:t>Slide </a:t>
            </a:r>
            <a:fld id="{C36C5732-4C6A-F74E-925A-25B6E8569BD8}" type="slidenum">
              <a:rPr lang="en-DE" smtClean="0"/>
              <a:pPr/>
              <a:t>‹#›</a:t>
            </a:fld>
            <a:r>
              <a:rPr lang="en-DE" dirty="0"/>
              <a:t> of X</a:t>
            </a:r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2CA2950E-9329-2EEB-92A7-DAE026BAF8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77073"/>
            <a:ext cx="5019261" cy="69172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GB" dirty="0"/>
              <a:t>Click to edit Master title style</a:t>
            </a:r>
            <a:endParaRPr lang="en-DE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B3D2F5C-1026-B28D-CE0B-4A05C76E5280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256691" y="4723237"/>
            <a:ext cx="1407078" cy="343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3992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34" r:id="rId5"/>
    <p:sldLayoutId id="2147483709" r:id="rId6"/>
    <p:sldLayoutId id="2147483710" r:id="rId7"/>
    <p:sldLayoutId id="2147483714" r:id="rId8"/>
  </p:sldLayoutIdLst>
  <p:hf hdr="0" ft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90000"/>
        </a:lnSpc>
        <a:spcBef>
          <a:spcPts val="750"/>
        </a:spcBef>
        <a:buFont typeface="Wingdings" pitchFamily="2" charset="2"/>
        <a:buNone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" pitchFamily="2" charset="2"/>
        <a:buChar char="§"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Courier New" panose="02070309020205020404" pitchFamily="49" charset="0"/>
        <a:buChar char="o"/>
        <a:defRPr sz="1500" kern="1200">
          <a:solidFill>
            <a:schemeClr val="tx2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" pitchFamily="2" charset="2"/>
        <a:buChar char="§"/>
        <a:defRPr sz="1350" kern="1200">
          <a:solidFill>
            <a:schemeClr val="tx2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2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7ACE208-156B-86C2-3063-0A4436E4B0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77073"/>
            <a:ext cx="5019261" cy="69172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GB" dirty="0"/>
              <a:t>Click to edit Master title style</a:t>
            </a:r>
            <a:endParaRPr lang="en-D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125BD9-7A1E-94C1-08CC-0CE803FBD6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938618"/>
            <a:ext cx="7886700" cy="36941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1F96E6-6A7A-5F90-4AB1-02A3C9CD49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800310"/>
            <a:ext cx="2057400" cy="2192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6C5732-4C6A-F74E-925A-25B6E8569BD8}" type="slidenum">
              <a:rPr lang="en-DE" smtClean="0"/>
              <a:pPr/>
              <a:t>‹#›</a:t>
            </a:fld>
            <a:endParaRPr lang="en-DE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CF1B0842-C163-413D-37A3-8EE407E4747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66808" y="4802546"/>
            <a:ext cx="4348244" cy="2032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DE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F94D093-0320-2605-E201-FFC5AB24DEC5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309966" y="4754715"/>
            <a:ext cx="1214318" cy="296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6015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46" r:id="rId2"/>
    <p:sldLayoutId id="2147483749" r:id="rId3"/>
    <p:sldLayoutId id="2147483747" r:id="rId4"/>
    <p:sldLayoutId id="2147483751" r:id="rId5"/>
    <p:sldLayoutId id="2147483748" r:id="rId6"/>
    <p:sldLayoutId id="2147483753" r:id="rId7"/>
    <p:sldLayoutId id="2147483752" r:id="rId8"/>
    <p:sldLayoutId id="2147483737" r:id="rId9"/>
    <p:sldLayoutId id="2147483738" r:id="rId10"/>
    <p:sldLayoutId id="2147483745" r:id="rId11"/>
  </p:sldLayoutIdLst>
  <p:hf hdr="0" ft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Wingdings" pitchFamily="2" charset="2"/>
        <a:buChar char="§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" pitchFamily="2" charset="2"/>
        <a:buChar char="§"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Courier New" panose="02070309020205020404" pitchFamily="49" charset="0"/>
        <a:buChar char="o"/>
        <a:defRPr sz="1500" kern="1200">
          <a:solidFill>
            <a:schemeClr val="tx2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" pitchFamily="2" charset="2"/>
        <a:buChar char="§"/>
        <a:defRPr sz="1350" kern="1200">
          <a:solidFill>
            <a:schemeClr val="tx2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2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1" name="Picture 1"/>
          <p:cNvPicPr/>
          <p:nvPr/>
        </p:nvPicPr>
        <p:blipFill>
          <a:blip r:embed="rId15"/>
          <a:stretch/>
        </p:blipFill>
        <p:spPr>
          <a:xfrm>
            <a:off x="256680" y="4723200"/>
            <a:ext cx="1406880" cy="342720"/>
          </a:xfrm>
          <a:prstGeom prst="rect">
            <a:avLst/>
          </a:prstGeom>
          <a:ln w="0">
            <a:noFill/>
          </a:ln>
        </p:spPr>
      </p:pic>
      <p:sp>
        <p:nvSpPr>
          <p:cNvPr id="212" name="Rectangle 3"/>
          <p:cNvSpPr/>
          <p:nvPr/>
        </p:nvSpPr>
        <p:spPr>
          <a:xfrm>
            <a:off x="0" y="0"/>
            <a:ext cx="9143640" cy="804600"/>
          </a:xfrm>
          <a:prstGeom prst="rect">
            <a:avLst/>
          </a:prstGeom>
          <a:solidFill>
            <a:schemeClr val="bg2"/>
          </a:solidFill>
          <a:ln w="254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Overflow="overflow" horzOverflow="overflow" lIns="34200" tIns="34200" rIns="34200" bIns="34200" numCol="1" spcCol="38160" anchor="ctr">
            <a:noAutofit/>
          </a:bodyPr>
          <a:lstStyle/>
          <a:p>
            <a:endParaRPr lang="de-DE" sz="1050" b="0" strike="noStrike" spc="-1">
              <a:solidFill>
                <a:srgbClr val="000000"/>
              </a:solidFill>
              <a:latin typeface="Arial"/>
              <a:ea typeface="Arial"/>
            </a:endParaRPr>
          </a:p>
        </p:txBody>
      </p:sp>
      <p:sp>
        <p:nvSpPr>
          <p:cNvPr id="213" name="PlaceHolder 1"/>
          <p:cNvSpPr>
            <a:spLocks noGrp="1"/>
          </p:cNvSpPr>
          <p:nvPr>
            <p:ph type="ftr" idx="3"/>
          </p:nvPr>
        </p:nvSpPr>
        <p:spPr>
          <a:xfrm>
            <a:off x="1766880" y="4802400"/>
            <a:ext cx="4347720" cy="2030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ctr">
              <a:buNone/>
              <a:defRPr lang="de-DE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de-DE" sz="1400" b="0" strike="noStrike" spc="-1">
                <a:solidFill>
                  <a:srgbClr val="000000"/>
                </a:solidFill>
                <a:latin typeface="Times New Roman"/>
              </a:rPr>
              <a:t>&lt;footer&gt;</a:t>
            </a:r>
          </a:p>
        </p:txBody>
      </p:sp>
      <p:sp>
        <p:nvSpPr>
          <p:cNvPr id="214" name="PlaceHolder 2"/>
          <p:cNvSpPr>
            <a:spLocks noGrp="1"/>
          </p:cNvSpPr>
          <p:nvPr>
            <p:ph type="sldNum" idx="4"/>
          </p:nvPr>
        </p:nvSpPr>
        <p:spPr>
          <a:xfrm>
            <a:off x="6458040" y="4800240"/>
            <a:ext cx="2057040" cy="2188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r">
              <a:lnSpc>
                <a:spcPct val="100000"/>
              </a:lnSpc>
              <a:buNone/>
              <a:defRPr lang="en-DE" sz="900" b="0" strike="noStrike" spc="-1">
                <a:solidFill>
                  <a:srgbClr val="8B9BAB"/>
                </a:solidFill>
                <a:latin typeface="Arial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F87924F1-996E-4966-99AA-BEC013B0D7EA}" type="slidenum">
              <a:rPr lang="en-DE" sz="900" b="0" strike="noStrike" spc="-1">
                <a:solidFill>
                  <a:srgbClr val="8B9BAB"/>
                </a:solidFill>
                <a:latin typeface="Arial"/>
              </a:rPr>
              <a:t>‹#›</a:t>
            </a:fld>
            <a:endParaRPr lang="de-DE" sz="9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15" name="PlaceHolder 3"/>
          <p:cNvSpPr>
            <a:spLocks noGrp="1"/>
          </p:cNvSpPr>
          <p:nvPr>
            <p:ph type="body"/>
          </p:nvPr>
        </p:nvSpPr>
        <p:spPr>
          <a:xfrm>
            <a:off x="628560" y="938520"/>
            <a:ext cx="7886520" cy="36936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indent="0">
              <a:lnSpc>
                <a:spcPct val="90000"/>
              </a:lnSpc>
              <a:spcBef>
                <a:spcPts val="751"/>
              </a:spcBef>
              <a:buNone/>
              <a:tabLst>
                <a:tab pos="0" algn="l"/>
              </a:tabLst>
            </a:pPr>
            <a:r>
              <a:rPr lang="en-GB" sz="2100" b="0" strike="noStrike" spc="-1">
                <a:solidFill>
                  <a:srgbClr val="005A80"/>
                </a:solidFill>
                <a:latin typeface="Arial"/>
              </a:rPr>
              <a:t>Click to edit Master text styles</a:t>
            </a:r>
            <a:endParaRPr lang="en-US" sz="2100" b="0" strike="noStrike" spc="-1">
              <a:solidFill>
                <a:srgbClr val="005A80"/>
              </a:solidFill>
              <a:latin typeface="Arial"/>
            </a:endParaRPr>
          </a:p>
          <a:p>
            <a:pPr marL="514440" lvl="1" indent="-171360">
              <a:lnSpc>
                <a:spcPct val="90000"/>
              </a:lnSpc>
              <a:spcBef>
                <a:spcPts val="374"/>
              </a:spcBef>
              <a:buClr>
                <a:srgbClr val="413F3A"/>
              </a:buClr>
              <a:buFont typeface="Wingdings" charset="2"/>
              <a:buChar char=""/>
              <a:tabLst>
                <a:tab pos="0" algn="l"/>
              </a:tabLst>
            </a:pPr>
            <a:r>
              <a:rPr lang="en-GB" sz="1800" b="0" strike="noStrike" spc="-1">
                <a:solidFill>
                  <a:srgbClr val="413F3A"/>
                </a:solidFill>
                <a:latin typeface="Arial"/>
              </a:rPr>
              <a:t>Second level</a:t>
            </a:r>
            <a:endParaRPr lang="en-US" sz="1800" b="0" strike="noStrike" spc="-1">
              <a:solidFill>
                <a:srgbClr val="413F3A"/>
              </a:solidFill>
              <a:latin typeface="Arial"/>
            </a:endParaRPr>
          </a:p>
          <a:p>
            <a:pPr marL="857160" lvl="2" indent="-171360">
              <a:lnSpc>
                <a:spcPct val="90000"/>
              </a:lnSpc>
              <a:spcBef>
                <a:spcPts val="374"/>
              </a:spcBef>
              <a:buClr>
                <a:srgbClr val="413F3A"/>
              </a:buClr>
              <a:buFont typeface="Courier New"/>
              <a:buChar char="o"/>
              <a:tabLst>
                <a:tab pos="0" algn="l"/>
              </a:tabLst>
            </a:pPr>
            <a:r>
              <a:rPr lang="en-GB" sz="1500" b="0" strike="noStrike" spc="-1">
                <a:solidFill>
                  <a:srgbClr val="413F3A"/>
                </a:solidFill>
                <a:latin typeface="Arial"/>
              </a:rPr>
              <a:t>Third level</a:t>
            </a:r>
            <a:endParaRPr lang="en-US" sz="1500" b="0" strike="noStrike" spc="-1">
              <a:solidFill>
                <a:srgbClr val="413F3A"/>
              </a:solidFill>
              <a:latin typeface="Arial"/>
            </a:endParaRPr>
          </a:p>
          <a:p>
            <a:pPr marL="1200240" lvl="3" indent="-171360">
              <a:lnSpc>
                <a:spcPct val="90000"/>
              </a:lnSpc>
              <a:spcBef>
                <a:spcPts val="374"/>
              </a:spcBef>
              <a:buClr>
                <a:srgbClr val="413F3A"/>
              </a:buClr>
              <a:buFont typeface="Wingdings" charset="2"/>
              <a:buChar char=""/>
              <a:tabLst>
                <a:tab pos="0" algn="l"/>
              </a:tabLst>
            </a:pPr>
            <a:r>
              <a:rPr lang="en-GB" sz="1350" b="0" strike="noStrike" spc="-1">
                <a:solidFill>
                  <a:srgbClr val="413F3A"/>
                </a:solidFill>
                <a:latin typeface="Arial"/>
              </a:rPr>
              <a:t>Fourth level</a:t>
            </a:r>
            <a:endParaRPr lang="en-US" sz="1350" b="0" strike="noStrike" spc="-1">
              <a:solidFill>
                <a:srgbClr val="413F3A"/>
              </a:solidFill>
              <a:latin typeface="Arial"/>
            </a:endParaRPr>
          </a:p>
          <a:p>
            <a:pPr marL="1542960" lvl="4" indent="-171360">
              <a:lnSpc>
                <a:spcPct val="90000"/>
              </a:lnSpc>
              <a:spcBef>
                <a:spcPts val="374"/>
              </a:spcBef>
              <a:buClr>
                <a:srgbClr val="413F3A"/>
              </a:buClr>
              <a:buFont typeface="Arial"/>
              <a:buChar char="•"/>
              <a:tabLst>
                <a:tab pos="0" algn="l"/>
              </a:tabLst>
            </a:pPr>
            <a:r>
              <a:rPr lang="en-GB" sz="1350" b="0" strike="noStrike" spc="-1">
                <a:solidFill>
                  <a:srgbClr val="413F3A"/>
                </a:solidFill>
                <a:latin typeface="Arial"/>
              </a:rPr>
              <a:t>Fifth level</a:t>
            </a:r>
            <a:endParaRPr lang="en-US" sz="1350" b="0" strike="noStrike" spc="-1">
              <a:solidFill>
                <a:srgbClr val="413F3A"/>
              </a:solidFill>
              <a:latin typeface="Arial"/>
            </a:endParaRPr>
          </a:p>
        </p:txBody>
      </p:sp>
      <p:sp>
        <p:nvSpPr>
          <p:cNvPr id="216" name="PlaceHolder 4"/>
          <p:cNvSpPr>
            <a:spLocks noGrp="1"/>
          </p:cNvSpPr>
          <p:nvPr>
            <p:ph type="title"/>
          </p:nvPr>
        </p:nvSpPr>
        <p:spPr>
          <a:xfrm>
            <a:off x="628560" y="375480"/>
            <a:ext cx="5018760" cy="40464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/>
          <a:p>
            <a:pPr indent="0">
              <a:lnSpc>
                <a:spcPct val="90000"/>
              </a:lnSpc>
              <a:buNone/>
            </a:pPr>
            <a:r>
              <a:rPr lang="en-GB" sz="2800" b="0" strike="noStrike" spc="-1">
                <a:solidFill>
                  <a:srgbClr val="005A80"/>
                </a:solidFill>
                <a:latin typeface="Arial"/>
              </a:rPr>
              <a:t>Click to edit Master title style</a:t>
            </a:r>
            <a:endParaRPr lang="en-US" sz="2800" b="0" strike="noStrike" spc="-1">
              <a:solidFill>
                <a:srgbClr val="005A8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14297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  <p:sldLayoutId id="2147483768" r:id="rId12"/>
    <p:sldLayoutId id="2147483782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3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3" Type="http://schemas.openxmlformats.org/officeDocument/2006/relationships/diagramLayout" Target="../diagrams/layout1.xml"/><Relationship Id="rId7" Type="http://schemas.openxmlformats.org/officeDocument/2006/relationships/image" Target="../media/image5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1.png"/><Relationship Id="rId4" Type="http://schemas.openxmlformats.org/officeDocument/2006/relationships/image" Target="../media/image10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6.emf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18.tif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1.emf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>
            <a:extLst>
              <a:ext uri="{FF2B5EF4-FFF2-40B4-BE49-F238E27FC236}">
                <a16:creationId xmlns:a16="http://schemas.microsoft.com/office/drawing/2014/main" id="{724BFCED-A108-BE96-EB77-BF2FEDC6FC1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DE" dirty="0"/>
              <a:t>Computational Neuroscience at FIAS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EAA0C37-310A-018C-59BC-DF128E8F04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Bridging scales by modelling and replicating </a:t>
            </a:r>
            <a:r>
              <a:rPr lang="en-GB" i="1" dirty="0"/>
              <a:t>in s</a:t>
            </a:r>
            <a:r>
              <a:rPr lang="en-DE" i="1" dirty="0"/>
              <a:t>ilico</a:t>
            </a:r>
          </a:p>
        </p:txBody>
      </p:sp>
    </p:spTree>
    <p:extLst>
      <p:ext uri="{BB962C8B-B14F-4D97-AF65-F5344CB8AC3E}">
        <p14:creationId xmlns:p14="http://schemas.microsoft.com/office/powerpoint/2010/main" val="23663952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61B6E771-2F8B-A403-D228-973B11DFB9E1}"/>
              </a:ext>
            </a:extLst>
          </p:cNvPr>
          <p:cNvSpPr txBox="1">
            <a:spLocks/>
          </p:cNvSpPr>
          <p:nvPr/>
        </p:nvSpPr>
        <p:spPr>
          <a:xfrm>
            <a:off x="931149" y="988797"/>
            <a:ext cx="1569291" cy="342025"/>
          </a:xfrm>
          <a:prstGeom prst="rect">
            <a:avLst/>
          </a:prstGeom>
          <a:solidFill>
            <a:srgbClr val="005A80"/>
          </a:solidFill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Wingdings" pitchFamily="2" charset="2"/>
              <a:buNone/>
              <a:defRPr sz="15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itchFamily="2" charset="2"/>
              <a:buNone/>
              <a:defRPr sz="15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Courier New" panose="02070309020205020404" pitchFamily="49" charset="0"/>
              <a:buNone/>
              <a:defRPr sz="135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itchFamily="2" charset="2"/>
              <a:buNone/>
              <a:defRPr sz="12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5A8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                      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connectivity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5A8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D57A1FF8-88CF-A2DC-4F80-9E9C9CDDED37}"/>
              </a:ext>
            </a:extLst>
          </p:cNvPr>
          <p:cNvSpPr txBox="1">
            <a:spLocks/>
          </p:cNvSpPr>
          <p:nvPr/>
        </p:nvSpPr>
        <p:spPr>
          <a:xfrm>
            <a:off x="3121881" y="988797"/>
            <a:ext cx="1094870" cy="342025"/>
          </a:xfrm>
          <a:prstGeom prst="rect">
            <a:avLst/>
          </a:prstGeom>
          <a:solidFill>
            <a:srgbClr val="005A80"/>
          </a:solidFill>
        </p:spPr>
        <p:txBody>
          <a:bodyPr anchor="b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Wingdings" pitchFamily="2" charset="2"/>
              <a:buNone/>
              <a:defRPr sz="15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itchFamily="2" charset="2"/>
              <a:buNone/>
              <a:defRPr sz="15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Courier New" panose="02070309020205020404" pitchFamily="49" charset="0"/>
              <a:buNone/>
              <a:defRPr sz="135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itchFamily="2" charset="2"/>
              <a:buNone/>
              <a:defRPr sz="12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activity</a:t>
            </a:r>
          </a:p>
        </p:txBody>
      </p:sp>
      <p:sp>
        <p:nvSpPr>
          <p:cNvPr id="15" name="Title 3">
            <a:extLst>
              <a:ext uri="{FF2B5EF4-FFF2-40B4-BE49-F238E27FC236}">
                <a16:creationId xmlns:a16="http://schemas.microsoft.com/office/drawing/2014/main" id="{EC1A318F-EFDD-269B-555D-961262BBB0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7211" y="375381"/>
            <a:ext cx="8167392" cy="405056"/>
          </a:xfrm>
        </p:spPr>
        <p:txBody>
          <a:bodyPr/>
          <a:lstStyle/>
          <a:p>
            <a:r>
              <a:rPr lang="en-DE" sz="2400" dirty="0">
                <a:solidFill>
                  <a:srgbClr val="006190"/>
                </a:solidFill>
              </a:rPr>
              <a:t>Overall summary</a:t>
            </a:r>
          </a:p>
        </p:txBody>
      </p:sp>
      <p:sp>
        <p:nvSpPr>
          <p:cNvPr id="16" name="Left-right Arrow 15">
            <a:extLst>
              <a:ext uri="{FF2B5EF4-FFF2-40B4-BE49-F238E27FC236}">
                <a16:creationId xmlns:a16="http://schemas.microsoft.com/office/drawing/2014/main" id="{2E34345C-D7E3-49E5-C09D-C00FDE22F869}"/>
              </a:ext>
            </a:extLst>
          </p:cNvPr>
          <p:cNvSpPr/>
          <p:nvPr/>
        </p:nvSpPr>
        <p:spPr>
          <a:xfrm>
            <a:off x="2555439" y="1098957"/>
            <a:ext cx="509798" cy="154800"/>
          </a:xfrm>
          <a:prstGeom prst="leftRightArrow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DE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8" name="Left-right Arrow 17">
            <a:extLst>
              <a:ext uri="{FF2B5EF4-FFF2-40B4-BE49-F238E27FC236}">
                <a16:creationId xmlns:a16="http://schemas.microsoft.com/office/drawing/2014/main" id="{AB814081-B5E7-976B-9971-C34ABD278B17}"/>
              </a:ext>
            </a:extLst>
          </p:cNvPr>
          <p:cNvSpPr/>
          <p:nvPr/>
        </p:nvSpPr>
        <p:spPr>
          <a:xfrm>
            <a:off x="4330039" y="1098957"/>
            <a:ext cx="509798" cy="154800"/>
          </a:xfrm>
          <a:prstGeom prst="leftRightArrow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DE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Triangle 4">
            <a:extLst>
              <a:ext uri="{FF2B5EF4-FFF2-40B4-BE49-F238E27FC236}">
                <a16:creationId xmlns:a16="http://schemas.microsoft.com/office/drawing/2014/main" id="{E40638AF-1EEB-FA27-B7A0-171B6A8EA0A9}"/>
              </a:ext>
            </a:extLst>
          </p:cNvPr>
          <p:cNvSpPr/>
          <p:nvPr/>
        </p:nvSpPr>
        <p:spPr>
          <a:xfrm flipV="1">
            <a:off x="1117265" y="1369231"/>
            <a:ext cx="3479011" cy="490202"/>
          </a:xfrm>
          <a:prstGeom prst="triangle">
            <a:avLst>
              <a:gd name="adj" fmla="val 27010"/>
            </a:avLst>
          </a:prstGeom>
          <a:solidFill>
            <a:srgbClr val="FFC000">
              <a:alpha val="24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DE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9" name="Triangle 8">
            <a:extLst>
              <a:ext uri="{FF2B5EF4-FFF2-40B4-BE49-F238E27FC236}">
                <a16:creationId xmlns:a16="http://schemas.microsoft.com/office/drawing/2014/main" id="{252C9B88-58E2-D25A-A0E0-9668005B2270}"/>
              </a:ext>
            </a:extLst>
          </p:cNvPr>
          <p:cNvSpPr/>
          <p:nvPr/>
        </p:nvSpPr>
        <p:spPr>
          <a:xfrm flipV="1">
            <a:off x="1100518" y="1362658"/>
            <a:ext cx="5583504" cy="481121"/>
          </a:xfrm>
          <a:prstGeom prst="triangle">
            <a:avLst>
              <a:gd name="adj" fmla="val 81330"/>
            </a:avLst>
          </a:prstGeom>
          <a:solidFill>
            <a:srgbClr val="BEFF00">
              <a:alpha val="52157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DE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" name="Left-right Arrow 1">
            <a:extLst>
              <a:ext uri="{FF2B5EF4-FFF2-40B4-BE49-F238E27FC236}">
                <a16:creationId xmlns:a16="http://schemas.microsoft.com/office/drawing/2014/main" id="{6747D60E-3900-9637-4A3A-EBA35345D067}"/>
              </a:ext>
            </a:extLst>
          </p:cNvPr>
          <p:cNvSpPr/>
          <p:nvPr/>
        </p:nvSpPr>
        <p:spPr>
          <a:xfrm>
            <a:off x="6065710" y="1098957"/>
            <a:ext cx="509798" cy="154800"/>
          </a:xfrm>
          <a:prstGeom prst="leftRightArrow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DE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4" name="Triangle 3">
            <a:extLst>
              <a:ext uri="{FF2B5EF4-FFF2-40B4-BE49-F238E27FC236}">
                <a16:creationId xmlns:a16="http://schemas.microsoft.com/office/drawing/2014/main" id="{D6DC552B-BC79-DA5A-71E6-F9B73A2DA4C5}"/>
              </a:ext>
            </a:extLst>
          </p:cNvPr>
          <p:cNvSpPr/>
          <p:nvPr/>
        </p:nvSpPr>
        <p:spPr>
          <a:xfrm flipV="1">
            <a:off x="2286320" y="1363875"/>
            <a:ext cx="5287261" cy="490202"/>
          </a:xfrm>
          <a:prstGeom prst="triangle">
            <a:avLst>
              <a:gd name="adj" fmla="val 27010"/>
            </a:avLst>
          </a:prstGeom>
          <a:solidFill>
            <a:srgbClr val="FFFE00">
              <a:alpha val="43137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DE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1" name="Triangle 10">
            <a:extLst>
              <a:ext uri="{FF2B5EF4-FFF2-40B4-BE49-F238E27FC236}">
                <a16:creationId xmlns:a16="http://schemas.microsoft.com/office/drawing/2014/main" id="{EC3136A3-050A-9FAF-61C9-5FDCD1FA7F26}"/>
              </a:ext>
            </a:extLst>
          </p:cNvPr>
          <p:cNvSpPr/>
          <p:nvPr/>
        </p:nvSpPr>
        <p:spPr>
          <a:xfrm flipV="1">
            <a:off x="2358495" y="1354833"/>
            <a:ext cx="5348285" cy="490202"/>
          </a:xfrm>
          <a:prstGeom prst="triangle">
            <a:avLst>
              <a:gd name="adj" fmla="val 81330"/>
            </a:avLst>
          </a:prstGeom>
          <a:solidFill>
            <a:srgbClr val="ABFF02">
              <a:alpha val="52157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DE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8268CDEC-169A-862E-3BF1-4957DA9DD095}"/>
              </a:ext>
            </a:extLst>
          </p:cNvPr>
          <p:cNvSpPr txBox="1">
            <a:spLocks/>
          </p:cNvSpPr>
          <p:nvPr/>
        </p:nvSpPr>
        <p:spPr>
          <a:xfrm>
            <a:off x="1100519" y="1970705"/>
            <a:ext cx="6785170" cy="496097"/>
          </a:xfrm>
          <a:prstGeom prst="rect">
            <a:avLst/>
          </a:prstGeom>
          <a:noFill/>
        </p:spPr>
        <p:txBody>
          <a:bodyPr anchor="b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Wingdings" pitchFamily="2" charset="2"/>
              <a:buNone/>
              <a:defRPr sz="15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itchFamily="2" charset="2"/>
              <a:buNone/>
              <a:defRPr sz="15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Courier New" panose="02070309020205020404" pitchFamily="49" charset="0"/>
              <a:buNone/>
              <a:defRPr sz="135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itchFamily="2" charset="2"/>
              <a:buNone/>
              <a:defRPr sz="12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5A8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Bridging scales and levels of understanding, modelling and replicating </a:t>
            </a:r>
            <a:r>
              <a:rPr kumimoji="0" lang="en-GB" sz="1800" b="0" i="1" u="none" strike="noStrike" kern="1200" cap="none" spc="0" normalizeH="0" baseline="0" noProof="0" dirty="0">
                <a:ln>
                  <a:noFill/>
                </a:ln>
                <a:solidFill>
                  <a:srgbClr val="005A8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in silico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4874B5A3-0EEA-3136-22D6-5438A2BE8C98}"/>
              </a:ext>
            </a:extLst>
          </p:cNvPr>
          <p:cNvSpPr txBox="1">
            <a:spLocks/>
          </p:cNvSpPr>
          <p:nvPr/>
        </p:nvSpPr>
        <p:spPr>
          <a:xfrm>
            <a:off x="4929950" y="990052"/>
            <a:ext cx="1094870" cy="342025"/>
          </a:xfrm>
          <a:prstGeom prst="rect">
            <a:avLst/>
          </a:prstGeom>
          <a:solidFill>
            <a:srgbClr val="005A80"/>
          </a:solidFill>
        </p:spPr>
        <p:txBody>
          <a:bodyPr anchor="b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Wingdings" pitchFamily="2" charset="2"/>
              <a:buNone/>
              <a:defRPr sz="15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itchFamily="2" charset="2"/>
              <a:buNone/>
              <a:defRPr sz="15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Courier New" panose="02070309020205020404" pitchFamily="49" charset="0"/>
              <a:buNone/>
              <a:defRPr sz="135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itchFamily="2" charset="2"/>
              <a:buNone/>
              <a:defRPr sz="12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function</a:t>
            </a:r>
          </a:p>
        </p:txBody>
      </p:sp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978598AC-039E-A19B-87E7-9BE57B158E86}"/>
              </a:ext>
            </a:extLst>
          </p:cNvPr>
          <p:cNvSpPr txBox="1">
            <a:spLocks/>
          </p:cNvSpPr>
          <p:nvPr/>
        </p:nvSpPr>
        <p:spPr>
          <a:xfrm>
            <a:off x="6657053" y="987414"/>
            <a:ext cx="1329786" cy="342025"/>
          </a:xfrm>
          <a:prstGeom prst="rect">
            <a:avLst/>
          </a:prstGeom>
          <a:solidFill>
            <a:srgbClr val="005A80"/>
          </a:solidFill>
        </p:spPr>
        <p:txBody>
          <a:bodyPr anchor="b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Wingdings" pitchFamily="2" charset="2"/>
              <a:buNone/>
              <a:defRPr sz="15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itchFamily="2" charset="2"/>
              <a:buNone/>
              <a:defRPr sz="15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Courier New" panose="02070309020205020404" pitchFamily="49" charset="0"/>
              <a:buNone/>
              <a:defRPr sz="135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itchFamily="2" charset="2"/>
              <a:buNone/>
              <a:defRPr sz="12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behaviour</a:t>
            </a:r>
          </a:p>
        </p:txBody>
      </p:sp>
      <p:pic>
        <p:nvPicPr>
          <p:cNvPr id="6" name="Picture 5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010F6D92-01B9-0BCD-9D68-86A3B48550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90078" y="2571750"/>
            <a:ext cx="3170859" cy="237814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02E01DB-B0BD-4765-1B59-8EA811126688}"/>
              </a:ext>
            </a:extLst>
          </p:cNvPr>
          <p:cNvSpPr txBox="1"/>
          <p:nvPr/>
        </p:nvSpPr>
        <p:spPr>
          <a:xfrm>
            <a:off x="541923" y="2725509"/>
            <a:ext cx="4388027" cy="20564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GB" sz="1800" i="0" u="none" strike="noStrike" kern="1200" cap="none" spc="0" normalizeH="0" baseline="0" noProof="0" dirty="0">
                <a:ln>
                  <a:noFill/>
                </a:ln>
                <a:solidFill>
                  <a:srgbClr val="005A8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Vibrant environment </a:t>
            </a:r>
            <a:r>
              <a:rPr lang="en-GB" sz="1100" dirty="0">
                <a:solidFill>
                  <a:srgbClr val="005A80"/>
                </a:solidFill>
                <a:latin typeface="Arial" panose="020B0604020202020204"/>
              </a:rPr>
              <a:t>(3 Max-Planck Institutes, Ernst </a:t>
            </a:r>
            <a:r>
              <a:rPr lang="en-GB" sz="1100" dirty="0" err="1">
                <a:solidFill>
                  <a:srgbClr val="005A80"/>
                </a:solidFill>
                <a:latin typeface="Arial" panose="020B0604020202020204"/>
              </a:rPr>
              <a:t>Strüngmann</a:t>
            </a:r>
            <a:r>
              <a:rPr lang="en-GB" sz="1100" dirty="0">
                <a:solidFill>
                  <a:srgbClr val="005A80"/>
                </a:solidFill>
                <a:latin typeface="Arial" panose="020B0604020202020204"/>
              </a:rPr>
              <a:t> Institute, </a:t>
            </a:r>
            <a:r>
              <a:rPr lang="en-GB" sz="1100" dirty="0" err="1">
                <a:solidFill>
                  <a:srgbClr val="005A80"/>
                </a:solidFill>
                <a:latin typeface="Arial" panose="020B0604020202020204"/>
              </a:rPr>
              <a:t>CoBIC</a:t>
            </a:r>
            <a:r>
              <a:rPr lang="en-GB" sz="1100" dirty="0">
                <a:solidFill>
                  <a:srgbClr val="005A80"/>
                </a:solidFill>
                <a:latin typeface="Arial" panose="020B0604020202020204"/>
              </a:rPr>
              <a:t>, </a:t>
            </a:r>
            <a:r>
              <a:rPr lang="en-GB" sz="1100" dirty="0" err="1">
                <a:solidFill>
                  <a:srgbClr val="005A80"/>
                </a:solidFill>
                <a:latin typeface="Arial" panose="020B0604020202020204"/>
              </a:rPr>
              <a:t>Hessian.AI</a:t>
            </a:r>
            <a:r>
              <a:rPr lang="en-GB" sz="1100" dirty="0">
                <a:solidFill>
                  <a:srgbClr val="005A80"/>
                </a:solidFill>
                <a:latin typeface="Arial" panose="020B0604020202020204"/>
              </a:rPr>
              <a:t>, RMN2, ICNF)</a:t>
            </a:r>
          </a:p>
          <a:p>
            <a:pPr marL="285750" marR="0" lvl="0" indent="-285750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lang="en-GB" dirty="0">
                <a:solidFill>
                  <a:srgbClr val="005A80"/>
                </a:solidFill>
                <a:latin typeface="Arial" panose="020B0604020202020204"/>
              </a:rPr>
              <a:t>High impact publications </a:t>
            </a:r>
            <a:r>
              <a:rPr lang="en-GB" sz="1100" dirty="0">
                <a:solidFill>
                  <a:srgbClr val="005A80"/>
                </a:solidFill>
                <a:latin typeface="Arial" panose="020B0604020202020204"/>
              </a:rPr>
              <a:t>(Nature Communications, Nature human behaviour, Neuron, PNAS (2), Scientific Reports (3), Cell reports (3), </a:t>
            </a:r>
            <a:r>
              <a:rPr lang="en-GB" sz="1100" dirty="0" err="1">
                <a:solidFill>
                  <a:srgbClr val="005A80"/>
                </a:solidFill>
                <a:latin typeface="Arial" panose="020B0604020202020204"/>
              </a:rPr>
              <a:t>Elife</a:t>
            </a:r>
            <a:r>
              <a:rPr lang="en-GB" sz="1100" dirty="0">
                <a:solidFill>
                  <a:srgbClr val="005A80"/>
                </a:solidFill>
                <a:latin typeface="Arial" panose="020B0604020202020204"/>
              </a:rPr>
              <a:t> (3), </a:t>
            </a:r>
            <a:br>
              <a:rPr lang="en-GB" sz="1100" dirty="0">
                <a:solidFill>
                  <a:srgbClr val="005A80"/>
                </a:solidFill>
                <a:latin typeface="Arial" panose="020B0604020202020204"/>
              </a:rPr>
            </a:br>
            <a:r>
              <a:rPr lang="en-GB" sz="1100" dirty="0">
                <a:solidFill>
                  <a:srgbClr val="005A80"/>
                </a:solidFill>
                <a:latin typeface="Arial" panose="020B0604020202020204"/>
              </a:rPr>
              <a:t>PLOS Computational Biology (6), Journal of Cognitive Neuroscience, </a:t>
            </a:r>
            <a:r>
              <a:rPr lang="en-GB" sz="1100" dirty="0" err="1">
                <a:solidFill>
                  <a:srgbClr val="005A80"/>
                </a:solidFill>
                <a:latin typeface="Arial" panose="020B0604020202020204"/>
              </a:rPr>
              <a:t>NeurIPS</a:t>
            </a:r>
            <a:r>
              <a:rPr lang="en-GB" sz="1100" dirty="0">
                <a:solidFill>
                  <a:srgbClr val="005A80"/>
                </a:solidFill>
                <a:latin typeface="Arial" panose="020B0604020202020204"/>
              </a:rPr>
              <a:t> (2), ICLR, </a:t>
            </a:r>
            <a:r>
              <a:rPr lang="en-GB" sz="1100" dirty="0" err="1">
                <a:solidFill>
                  <a:srgbClr val="005A80"/>
                </a:solidFill>
                <a:latin typeface="Arial" panose="020B0604020202020204"/>
              </a:rPr>
              <a:t>NeuroImage</a:t>
            </a:r>
            <a:r>
              <a:rPr lang="en-GB" sz="1100" dirty="0">
                <a:solidFill>
                  <a:srgbClr val="005A80"/>
                </a:solidFill>
                <a:latin typeface="Arial" panose="020B0604020202020204"/>
              </a:rPr>
              <a:t> (2), MLHC (2))</a:t>
            </a:r>
          </a:p>
          <a:p>
            <a:pPr marL="285750" marR="0" lvl="0" indent="-285750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GB" sz="1800" i="0" u="none" strike="noStrike" kern="1200" cap="none" spc="0" normalizeH="0" baseline="0" noProof="0" dirty="0">
                <a:ln>
                  <a:noFill/>
                </a:ln>
                <a:solidFill>
                  <a:srgbClr val="005A8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Multiple ongoing and planned collaborative initiatives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185CB44-F6BF-E108-B877-BA19B9FD9EB5}"/>
              </a:ext>
            </a:extLst>
          </p:cNvPr>
          <p:cNvSpPr txBox="1"/>
          <p:nvPr/>
        </p:nvSpPr>
        <p:spPr>
          <a:xfrm rot="20901144">
            <a:off x="4878463" y="2597766"/>
            <a:ext cx="2041238" cy="292388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DE" sz="1300" dirty="0">
                <a:solidFill>
                  <a:srgbClr val="FFFFFF"/>
                </a:solidFill>
                <a:latin typeface="Arial" panose="020B0604020202020204"/>
                <a:cs typeface="Arial" panose="020B0604020202020204" pitchFamily="34" charset="0"/>
              </a:rPr>
              <a:t>ARENA retreat 2024</a:t>
            </a:r>
            <a:endParaRPr kumimoji="0" lang="en-DE" sz="13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98887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EC1BA3D-F935-2EF6-40CA-D63822B9DD4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459823" y="1891083"/>
            <a:ext cx="4383967" cy="914400"/>
          </a:xfrm>
        </p:spPr>
        <p:txBody>
          <a:bodyPr/>
          <a:lstStyle/>
          <a:p>
            <a:r>
              <a:rPr lang="en-DE" dirty="0"/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4204045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1BEBDA8-F5AE-302D-A35F-600E29DDE6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36C5732-4C6A-F74E-925A-25B6E8569BD8}" type="slidenum">
              <a:rPr kumimoji="0" lang="en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5A80">
                    <a:tint val="75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DE" sz="900" b="0" i="0" u="none" strike="noStrike" kern="1200" cap="none" spc="0" normalizeH="0" baseline="0" noProof="0">
              <a:ln>
                <a:noFill/>
              </a:ln>
              <a:solidFill>
                <a:srgbClr val="005A80">
                  <a:tint val="75000"/>
                </a:srgb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EFF89AE-3BBE-89A7-4475-E9EFEFB072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1" y="375381"/>
            <a:ext cx="8308014" cy="405056"/>
          </a:xfrm>
        </p:spPr>
        <p:txBody>
          <a:bodyPr/>
          <a:lstStyle/>
          <a:p>
            <a:r>
              <a:rPr lang="en-DE" sz="2400" dirty="0"/>
              <a:t>Multi-scale modelling and simulations of neural systems</a:t>
            </a:r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D005391C-FC6E-77A3-A487-F0F3EEC2C92A}"/>
              </a:ext>
            </a:extLst>
          </p:cNvPr>
          <p:cNvGraphicFramePr/>
          <p:nvPr/>
        </p:nvGraphicFramePr>
        <p:xfrm>
          <a:off x="73787" y="1687727"/>
          <a:ext cx="2262793" cy="20741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Rectangle 4">
            <a:extLst>
              <a:ext uri="{FF2B5EF4-FFF2-40B4-BE49-F238E27FC236}">
                <a16:creationId xmlns:a16="http://schemas.microsoft.com/office/drawing/2014/main" id="{82DE0D00-011B-1614-F0C1-35D1C5F2DC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22564" y="1151027"/>
            <a:ext cx="1229035" cy="331797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txBody>
          <a:bodyPr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CJK SC Regular" charset="0"/>
                <a:cs typeface="Noto Sans CJK SC Regular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CJK SC Regular" charset="0"/>
                <a:cs typeface="Noto Sans CJK SC Regular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CJK SC Regular" charset="0"/>
                <a:cs typeface="Noto Sans CJK SC Regular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CJK SC Regular" charset="0"/>
                <a:cs typeface="Noto Sans CJK SC Regular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CJK SC Regular" charset="0"/>
                <a:cs typeface="Noto Sans CJK SC Regular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CJK SC Regular" charset="0"/>
                <a:cs typeface="Noto Sans CJK SC Regular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CJK SC Regular" charset="0"/>
                <a:cs typeface="Noto Sans CJK SC Regular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CJK SC Regular" charset="0"/>
                <a:cs typeface="Noto Sans CJK SC Regular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CJK SC Regular" charset="0"/>
                <a:cs typeface="Noto Sans CJK SC Regular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de-DE" altLang="en-DE" sz="15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DejaVu Sans" charset="0"/>
                <a:cs typeface="DejaVu Sans" charset="0"/>
              </a:rPr>
              <a:t>Cuntz   </a:t>
            </a:r>
          </a:p>
        </p:txBody>
      </p:sp>
      <p:sp>
        <p:nvSpPr>
          <p:cNvPr id="13" name="Rectangle 4">
            <a:extLst>
              <a:ext uri="{FF2B5EF4-FFF2-40B4-BE49-F238E27FC236}">
                <a16:creationId xmlns:a16="http://schemas.microsoft.com/office/drawing/2014/main" id="{626239D3-5A42-5C8D-2A6C-0E8738DC20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6830" y="1151027"/>
            <a:ext cx="1229035" cy="331797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txBody>
          <a:bodyPr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CJK SC Regular" charset="0"/>
                <a:cs typeface="Noto Sans CJK SC Regular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CJK SC Regular" charset="0"/>
                <a:cs typeface="Noto Sans CJK SC Regular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CJK SC Regular" charset="0"/>
                <a:cs typeface="Noto Sans CJK SC Regular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CJK SC Regular" charset="0"/>
                <a:cs typeface="Noto Sans CJK SC Regular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CJK SC Regular" charset="0"/>
                <a:cs typeface="Noto Sans CJK SC Regular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CJK SC Regular" charset="0"/>
                <a:cs typeface="Noto Sans CJK SC Regular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CJK SC Regular" charset="0"/>
                <a:cs typeface="Noto Sans CJK SC Regular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CJK SC Regular" charset="0"/>
                <a:cs typeface="Noto Sans CJK SC Regular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CJK SC Regular" charset="0"/>
                <a:cs typeface="Noto Sans CJK SC Regular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de-DE" altLang="en-DE" sz="15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DejaVu Sans" charset="0"/>
                <a:cs typeface="DejaVu Sans" charset="0"/>
              </a:rPr>
              <a:t>Kaschube   </a:t>
            </a:r>
          </a:p>
        </p:txBody>
      </p:sp>
      <p:sp>
        <p:nvSpPr>
          <p:cNvPr id="14" name="Rectangle 4">
            <a:extLst>
              <a:ext uri="{FF2B5EF4-FFF2-40B4-BE49-F238E27FC236}">
                <a16:creationId xmlns:a16="http://schemas.microsoft.com/office/drawing/2014/main" id="{0F007E4B-951D-887F-E19A-9B27AF385B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91097" y="1151029"/>
            <a:ext cx="1312127" cy="331797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txBody>
          <a:bodyPr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CJK SC Regular" charset="0"/>
                <a:cs typeface="Noto Sans CJK SC Regular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CJK SC Regular" charset="0"/>
                <a:cs typeface="Noto Sans CJK SC Regular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CJK SC Regular" charset="0"/>
                <a:cs typeface="Noto Sans CJK SC Regular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CJK SC Regular" charset="0"/>
                <a:cs typeface="Noto Sans CJK SC Regular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CJK SC Regular" charset="0"/>
                <a:cs typeface="Noto Sans CJK SC Regular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CJK SC Regular" charset="0"/>
                <a:cs typeface="Noto Sans CJK SC Regular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CJK SC Regular" charset="0"/>
                <a:cs typeface="Noto Sans CJK SC Regular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CJK SC Regular" charset="0"/>
                <a:cs typeface="Noto Sans CJK SC Regular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CJK SC Regular" charset="0"/>
                <a:cs typeface="Noto Sans CJK SC Regular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de-DE" altLang="en-DE" sz="15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DejaVu Sans" charset="0"/>
                <a:cs typeface="DejaVu Sans" charset="0"/>
              </a:rPr>
              <a:t>Roig   </a:t>
            </a:r>
          </a:p>
        </p:txBody>
      </p:sp>
      <p:sp>
        <p:nvSpPr>
          <p:cNvPr id="15" name="Rectangle 4">
            <a:extLst>
              <a:ext uri="{FF2B5EF4-FFF2-40B4-BE49-F238E27FC236}">
                <a16:creationId xmlns:a16="http://schemas.microsoft.com/office/drawing/2014/main" id="{EFB01F50-3960-F3B3-9F60-08C0659FD8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75861" y="1151029"/>
            <a:ext cx="1312127" cy="331797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txBody>
          <a:bodyPr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CJK SC Regular" charset="0"/>
                <a:cs typeface="Noto Sans CJK SC Regular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CJK SC Regular" charset="0"/>
                <a:cs typeface="Noto Sans CJK SC Regular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CJK SC Regular" charset="0"/>
                <a:cs typeface="Noto Sans CJK SC Regular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CJK SC Regular" charset="0"/>
                <a:cs typeface="Noto Sans CJK SC Regular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CJK SC Regular" charset="0"/>
                <a:cs typeface="Noto Sans CJK SC Regular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CJK SC Regular" charset="0"/>
                <a:cs typeface="Noto Sans CJK SC Regular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CJK SC Regular" charset="0"/>
                <a:cs typeface="Noto Sans CJK SC Regular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CJK SC Regular" charset="0"/>
                <a:cs typeface="Noto Sans CJK SC Regular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CJK SC Regular" charset="0"/>
                <a:cs typeface="Noto Sans CJK SC Regular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de-DE" altLang="en-DE" sz="15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DejaVu Sans" charset="0"/>
                <a:cs typeface="DejaVu Sans" charset="0"/>
              </a:rPr>
              <a:t>Triesch   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9B1D3BFE-B577-35D5-C73C-5D2699003C72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 t="14444" b="12679"/>
          <a:stretch/>
        </p:blipFill>
        <p:spPr>
          <a:xfrm>
            <a:off x="2336580" y="1687727"/>
            <a:ext cx="6677170" cy="3455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42933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352DBA8-347E-0567-A4DE-743178502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C5732-4C6A-F74E-925A-25B6E8569BD8}" type="slidenum">
              <a:rPr lang="en-DE" smtClean="0"/>
              <a:t>3</a:t>
            </a:fld>
            <a:endParaRPr lang="en-DE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B0AD9FF-0BE4-F6D5-D9C8-41D8D3DF7B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0" strike="noStrike" spc="-1" dirty="0">
                <a:solidFill>
                  <a:srgbClr val="005A80"/>
                </a:solidFill>
              </a:rPr>
              <a:t>Computational </a:t>
            </a:r>
            <a:r>
              <a:rPr lang="en-US" sz="2800" b="0" strike="noStrike" spc="-1" dirty="0" err="1">
                <a:solidFill>
                  <a:srgbClr val="005A80"/>
                </a:solidFill>
              </a:rPr>
              <a:t>Connectomics</a:t>
            </a:r>
            <a:endParaRPr lang="en-DE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DB15F39-AB7A-38B4-B33A-4C32583A8C86}"/>
              </a:ext>
            </a:extLst>
          </p:cNvPr>
          <p:cNvSpPr/>
          <p:nvPr/>
        </p:nvSpPr>
        <p:spPr>
          <a:xfrm>
            <a:off x="628056" y="1009473"/>
            <a:ext cx="2426636" cy="3675888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35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61B6E771-2F8B-A403-D228-973B11DFB9E1}"/>
              </a:ext>
            </a:extLst>
          </p:cNvPr>
          <p:cNvSpPr txBox="1">
            <a:spLocks/>
          </p:cNvSpPr>
          <p:nvPr/>
        </p:nvSpPr>
        <p:spPr>
          <a:xfrm>
            <a:off x="713348" y="1108686"/>
            <a:ext cx="2256052" cy="496097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Wingdings" pitchFamily="2" charset="2"/>
              <a:buNone/>
              <a:defRPr sz="15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itchFamily="2" charset="2"/>
              <a:buNone/>
              <a:defRPr sz="15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Courier New" panose="02070309020205020404" pitchFamily="49" charset="0"/>
              <a:buNone/>
              <a:defRPr sz="135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itchFamily="2" charset="2"/>
              <a:buNone/>
              <a:defRPr sz="12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0" lang="en-GB" sz="1600" b="0" i="0" u="none" strike="noStrike" kern="1200" cap="none" spc="-1" normalizeH="0" baseline="0" noProof="0" dirty="0">
                <a:ln>
                  <a:noFill/>
                </a:ln>
                <a:effectLst/>
                <a:uLnTx/>
                <a:uFillTx/>
                <a:latin typeface="Arial"/>
              </a:rPr>
              <a:t>DFG priority program SPP-2041</a:t>
            </a:r>
            <a:endParaRPr lang="en-GB" b="0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C3C1D28-0733-A99D-0CA3-0128095BB664}"/>
              </a:ext>
            </a:extLst>
          </p:cNvPr>
          <p:cNvSpPr txBox="1">
            <a:spLocks/>
          </p:cNvSpPr>
          <p:nvPr/>
        </p:nvSpPr>
        <p:spPr>
          <a:xfrm>
            <a:off x="713348" y="1703597"/>
            <a:ext cx="2256051" cy="2868836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Wingdings" pitchFamily="2" charset="2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itchFamily="2" charset="2"/>
              <a:buChar char="§"/>
              <a:defRPr sz="135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Courier New" panose="02070309020205020404" pitchFamily="49" charset="0"/>
              <a:buChar char="o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567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-1" normalizeH="0" baseline="0" noProof="0" dirty="0">
                <a:ln>
                  <a:noFill/>
                </a:ln>
                <a:solidFill>
                  <a:srgbClr val="005A80"/>
                </a:solidFill>
                <a:effectLst/>
                <a:uLnTx/>
                <a:uFillTx/>
                <a:latin typeface="Arial"/>
              </a:rPr>
              <a:t>Who:</a:t>
            </a:r>
            <a:r>
              <a:rPr kumimoji="0" lang="en-GB" sz="1400" b="0" i="0" u="none" strike="noStrike" kern="1200" cap="none" spc="-1" normalizeH="0" baseline="0" noProof="0" dirty="0">
                <a:ln>
                  <a:noFill/>
                </a:ln>
                <a:solidFill>
                  <a:srgbClr val="005A80"/>
                </a:solidFill>
                <a:effectLst/>
                <a:uLnTx/>
                <a:uFillTx/>
                <a:latin typeface="Arial"/>
              </a:rPr>
              <a:t>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567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spc="-1" dirty="0">
                <a:solidFill>
                  <a:srgbClr val="005A80"/>
                </a:solidFill>
                <a:latin typeface="Arial"/>
              </a:rPr>
              <a:t>Scientists</a:t>
            </a:r>
            <a:r>
              <a:rPr kumimoji="0" lang="en-GB" sz="1400" b="0" i="0" u="none" strike="noStrike" kern="1200" cap="none" spc="-1" normalizeH="0" baseline="0" noProof="0" dirty="0">
                <a:ln>
                  <a:noFill/>
                </a:ln>
                <a:solidFill>
                  <a:srgbClr val="005A80"/>
                </a:solidFill>
                <a:effectLst/>
                <a:uLnTx/>
                <a:uFillTx/>
                <a:latin typeface="Arial"/>
              </a:rPr>
              <a:t> across Germany 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567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1400" b="0" i="0" u="none" strike="noStrike" kern="1200" cap="none" spc="-1" normalizeH="0" baseline="0" noProof="0" dirty="0">
                <a:ln>
                  <a:noFill/>
                </a:ln>
                <a:solidFill>
                  <a:srgbClr val="005A80"/>
                </a:solidFill>
                <a:effectLst/>
                <a:uLnTx/>
                <a:uFillTx/>
                <a:latin typeface="Arial"/>
              </a:rPr>
              <a:t>FIAS participants: </a:t>
            </a:r>
          </a:p>
          <a:p>
            <a:pPr marL="285750" indent="-285750" defTabSz="914400">
              <a:lnSpc>
                <a:spcPct val="100000"/>
              </a:lnSpc>
              <a:spcBef>
                <a:spcPts val="567"/>
              </a:spcBef>
              <a:buFont typeface="Arial" panose="020B0604020202020204" pitchFamily="34" charset="0"/>
              <a:buChar char="•"/>
              <a:defRPr/>
            </a:pPr>
            <a:r>
              <a:rPr kumimoji="0" lang="en-GB" sz="1400" b="0" i="1" u="none" strike="noStrike" kern="1200" cap="none" spc="-1" normalizeH="0" baseline="0" noProof="0" dirty="0">
                <a:ln>
                  <a:noFill/>
                </a:ln>
                <a:solidFill>
                  <a:srgbClr val="005A80"/>
                </a:solidFill>
                <a:effectLst/>
                <a:uLnTx/>
                <a:uFillTx/>
                <a:latin typeface="Arial"/>
              </a:rPr>
              <a:t>J. </a:t>
            </a:r>
            <a:r>
              <a:rPr kumimoji="0" lang="en-GB" sz="1400" b="0" i="1" u="none" strike="noStrike" kern="1200" cap="none" spc="-1" normalizeH="0" baseline="0" noProof="0" dirty="0" err="1">
                <a:ln>
                  <a:noFill/>
                </a:ln>
                <a:solidFill>
                  <a:srgbClr val="005A80"/>
                </a:solidFill>
                <a:effectLst/>
                <a:uLnTx/>
                <a:uFillTx/>
                <a:latin typeface="Arial"/>
              </a:rPr>
              <a:t>Triesch</a:t>
            </a:r>
            <a:r>
              <a:rPr kumimoji="0" lang="en-GB" sz="1400" b="0" i="1" u="none" strike="noStrike" kern="1200" cap="none" spc="-1" normalizeH="0" baseline="0" noProof="0" dirty="0">
                <a:ln>
                  <a:noFill/>
                </a:ln>
                <a:solidFill>
                  <a:srgbClr val="005A80"/>
                </a:solidFill>
                <a:effectLst/>
                <a:uLnTx/>
                <a:uFillTx/>
                <a:latin typeface="Arial"/>
              </a:rPr>
              <a:t> </a:t>
            </a:r>
            <a:r>
              <a:rPr kumimoji="0" lang="en-GB" sz="1400" b="0" i="0" u="none" strike="noStrike" kern="1200" cap="none" spc="-1" normalizeH="0" baseline="0" noProof="0" dirty="0">
                <a:ln>
                  <a:noFill/>
                </a:ln>
                <a:solidFill>
                  <a:srgbClr val="005A80"/>
                </a:solidFill>
                <a:effectLst/>
                <a:uLnTx/>
                <a:uFillTx/>
                <a:latin typeface="Arial"/>
              </a:rPr>
              <a:t>(speaker)</a:t>
            </a:r>
          </a:p>
          <a:p>
            <a:pPr marL="285750" indent="-285750" defTabSz="914400">
              <a:lnSpc>
                <a:spcPct val="100000"/>
              </a:lnSpc>
              <a:spcBef>
                <a:spcPts val="567"/>
              </a:spcBef>
              <a:buFont typeface="Arial" panose="020B0604020202020204" pitchFamily="34" charset="0"/>
              <a:buChar char="•"/>
              <a:defRPr/>
            </a:pPr>
            <a:r>
              <a:rPr kumimoji="0" lang="en-GB" sz="1400" b="0" i="1" u="none" strike="noStrike" kern="1200" cap="none" spc="-1" normalizeH="0" baseline="0" noProof="0" dirty="0">
                <a:ln>
                  <a:noFill/>
                </a:ln>
                <a:solidFill>
                  <a:srgbClr val="005A80"/>
                </a:solidFill>
                <a:effectLst/>
                <a:uLnTx/>
                <a:uFillTx/>
                <a:latin typeface="Arial"/>
              </a:rPr>
              <a:t>M. </a:t>
            </a:r>
            <a:r>
              <a:rPr kumimoji="0" lang="en-GB" sz="1400" b="0" i="1" u="none" strike="noStrike" kern="1200" cap="none" spc="-1" normalizeH="0" baseline="0" noProof="0" dirty="0" err="1">
                <a:ln>
                  <a:noFill/>
                </a:ln>
                <a:solidFill>
                  <a:srgbClr val="005A80"/>
                </a:solidFill>
                <a:effectLst/>
                <a:uLnTx/>
                <a:uFillTx/>
                <a:latin typeface="Arial"/>
              </a:rPr>
              <a:t>Kaschube</a:t>
            </a:r>
            <a:endParaRPr kumimoji="0" lang="en-GB" sz="1400" b="0" i="0" u="none" strike="noStrike" kern="1200" cap="none" spc="-1" normalizeH="0" baseline="0" noProof="0" dirty="0">
              <a:ln>
                <a:noFill/>
              </a:ln>
              <a:solidFill>
                <a:srgbClr val="005A80"/>
              </a:solidFill>
              <a:effectLst/>
              <a:uLnTx/>
              <a:uFillTx/>
              <a:latin typeface="Arial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567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1" u="none" strike="noStrike" kern="1200" cap="none" spc="-1" normalizeH="0" baseline="0" noProof="0" dirty="0">
                <a:ln>
                  <a:noFill/>
                </a:ln>
                <a:solidFill>
                  <a:srgbClr val="005A80"/>
                </a:solidFill>
                <a:effectLst/>
                <a:uLnTx/>
                <a:uFillTx/>
                <a:latin typeface="Arial"/>
              </a:rPr>
              <a:t>T. </a:t>
            </a:r>
            <a:r>
              <a:rPr kumimoji="0" lang="en-GB" sz="1400" b="0" i="1" u="none" strike="noStrike" kern="1200" cap="none" spc="-1" normalizeH="0" baseline="0" noProof="0" dirty="0" err="1">
                <a:ln>
                  <a:noFill/>
                </a:ln>
                <a:solidFill>
                  <a:srgbClr val="005A80"/>
                </a:solidFill>
                <a:effectLst/>
                <a:uLnTx/>
                <a:uFillTx/>
                <a:latin typeface="Arial"/>
              </a:rPr>
              <a:t>Tchumatchenko</a:t>
            </a:r>
            <a:r>
              <a:rPr kumimoji="0" lang="en-GB" sz="1400" b="0" i="1" u="none" strike="noStrike" kern="1200" cap="none" spc="-1" normalizeH="0" baseline="0" noProof="0" dirty="0">
                <a:ln>
                  <a:noFill/>
                </a:ln>
                <a:solidFill>
                  <a:srgbClr val="005A80"/>
                </a:solidFill>
                <a:effectLst/>
                <a:uLnTx/>
                <a:uFillTx/>
                <a:latin typeface="Arial"/>
              </a:rPr>
              <a:t> 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FC77E11-703E-D9FB-5BED-F69819ABBA3F}"/>
              </a:ext>
            </a:extLst>
          </p:cNvPr>
          <p:cNvGrpSpPr/>
          <p:nvPr/>
        </p:nvGrpSpPr>
        <p:grpSpPr>
          <a:xfrm>
            <a:off x="3358682" y="1009473"/>
            <a:ext cx="2426636" cy="3675888"/>
            <a:chOff x="6089310" y="1009473"/>
            <a:chExt cx="2426636" cy="3675888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EC76074-9C56-EFE9-3861-55F5F90505CB}"/>
                </a:ext>
              </a:extLst>
            </p:cNvPr>
            <p:cNvSpPr/>
            <p:nvPr/>
          </p:nvSpPr>
          <p:spPr>
            <a:xfrm>
              <a:off x="6089310" y="1009473"/>
              <a:ext cx="2426636" cy="367588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sz="1350"/>
            </a:p>
          </p:txBody>
        </p:sp>
        <p:sp>
          <p:nvSpPr>
            <p:cNvPr id="13" name="Text Placeholder 2">
              <a:extLst>
                <a:ext uri="{FF2B5EF4-FFF2-40B4-BE49-F238E27FC236}">
                  <a16:creationId xmlns:a16="http://schemas.microsoft.com/office/drawing/2014/main" id="{01A92E2A-120B-A867-BDA9-2962833E70B0}"/>
                </a:ext>
              </a:extLst>
            </p:cNvPr>
            <p:cNvSpPr txBox="1">
              <a:spLocks/>
            </p:cNvSpPr>
            <p:nvPr/>
          </p:nvSpPr>
          <p:spPr>
            <a:xfrm>
              <a:off x="6174602" y="1108686"/>
              <a:ext cx="2256052" cy="496097"/>
            </a:xfrm>
            <a:prstGeom prst="rect">
              <a:avLst/>
            </a:prstGeom>
            <a:noFill/>
          </p:spPr>
          <p:txBody>
            <a:bodyPr anchor="b">
              <a:noAutofit/>
            </a:bodyPr>
            <a:lstStyle>
              <a:lvl1pPr marL="0" indent="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Wingdings" pitchFamily="2" charset="2"/>
                <a:buNone/>
                <a:defRPr sz="1500" b="1" kern="120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lvl1pPr>
              <a:lvl2pPr marL="342900" indent="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Wingdings" pitchFamily="2" charset="2"/>
                <a:buNone/>
                <a:defRPr sz="1500" b="1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685800" indent="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Courier New" panose="02070309020205020404" pitchFamily="49" charset="0"/>
                <a:buNone/>
                <a:defRPr sz="1350" b="1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028700" indent="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Wingdings" pitchFamily="2" charset="2"/>
                <a:buNone/>
                <a:defRPr sz="1200" b="1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371600" indent="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None/>
                <a:defRPr sz="1200" b="1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714500" indent="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None/>
                <a:defRPr sz="12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indent="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None/>
                <a:defRPr sz="12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indent="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None/>
                <a:defRPr sz="12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indent="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None/>
                <a:defRPr sz="12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b="0" dirty="0"/>
                <a:t>Topics</a:t>
              </a:r>
            </a:p>
          </p:txBody>
        </p:sp>
        <p:sp>
          <p:nvSpPr>
            <p:cNvPr id="14" name="Content Placeholder 3">
              <a:extLst>
                <a:ext uri="{FF2B5EF4-FFF2-40B4-BE49-F238E27FC236}">
                  <a16:creationId xmlns:a16="http://schemas.microsoft.com/office/drawing/2014/main" id="{04DD8729-99BA-FDAA-50F4-ED626A4566B5}"/>
                </a:ext>
              </a:extLst>
            </p:cNvPr>
            <p:cNvSpPr txBox="1">
              <a:spLocks/>
            </p:cNvSpPr>
            <p:nvPr/>
          </p:nvSpPr>
          <p:spPr>
            <a:xfrm>
              <a:off x="6174602" y="1703597"/>
              <a:ext cx="2256051" cy="2868836"/>
            </a:xfrm>
            <a:prstGeom prst="rect">
              <a:avLst/>
            </a:prstGeom>
            <a:solidFill>
              <a:schemeClr val="bg1"/>
            </a:solidFill>
          </p:spPr>
          <p:txBody>
            <a:bodyPr/>
            <a:lstStyle>
              <a:lvl1pPr marL="0" indent="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Wingdings" pitchFamily="2" charset="2"/>
                <a:buNone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Wingdings" pitchFamily="2" charset="2"/>
                <a:buChar char="§"/>
                <a:defRPr sz="135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Courier New" panose="02070309020205020404" pitchFamily="49" charset="0"/>
                <a:buChar char="o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Wingdings" pitchFamily="2" charset="2"/>
                <a:buChar char="§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9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85750" indent="-285750">
                <a:buFont typeface="Wingdings" pitchFamily="2" charset="2"/>
                <a:buChar char="§"/>
              </a:pPr>
              <a:r>
                <a:rPr lang="en-GB" sz="1400" spc="-1" dirty="0">
                  <a:solidFill>
                    <a:srgbClr val="005A80"/>
                  </a:solidFill>
                  <a:latin typeface="Arial"/>
                  <a:ea typeface="Arial"/>
                </a:rPr>
                <a:t>A</a:t>
              </a:r>
              <a:r>
                <a:rPr kumimoji="0" lang="en-GB" sz="1400" b="0" i="0" u="none" strike="noStrike" kern="1200" cap="none" spc="-1" normalizeH="0" baseline="0" noProof="0" dirty="0" err="1">
                  <a:ln>
                    <a:noFill/>
                  </a:ln>
                  <a:solidFill>
                    <a:srgbClr val="005A80"/>
                  </a:solidFill>
                  <a:effectLst/>
                  <a:uLnTx/>
                  <a:uFillTx/>
                  <a:latin typeface="Arial"/>
                  <a:ea typeface="Arial"/>
                </a:rPr>
                <a:t>utomated</a:t>
              </a:r>
              <a:r>
                <a:rPr kumimoji="0" lang="en-GB" sz="1400" b="0" i="0" u="none" strike="noStrike" kern="1200" cap="none" spc="-1" normalizeH="0" baseline="0" noProof="0" dirty="0">
                  <a:ln>
                    <a:noFill/>
                  </a:ln>
                  <a:solidFill>
                    <a:srgbClr val="005A80"/>
                  </a:solidFill>
                  <a:effectLst/>
                  <a:uLnTx/>
                  <a:uFillTx/>
                  <a:latin typeface="Arial"/>
                  <a:ea typeface="Arial"/>
                </a:rPr>
                <a:t> reconstruction of brain connectivity </a:t>
              </a:r>
            </a:p>
            <a:p>
              <a:pPr marL="285750" indent="-285750">
                <a:buFont typeface="Wingdings" pitchFamily="2" charset="2"/>
                <a:buChar char="§"/>
              </a:pPr>
              <a:r>
                <a:rPr lang="en-GB" sz="1400" spc="-1" dirty="0">
                  <a:solidFill>
                    <a:srgbClr val="005A80"/>
                  </a:solidFill>
                  <a:latin typeface="Arial"/>
                  <a:ea typeface="Arial"/>
                </a:rPr>
                <a:t>C</a:t>
              </a:r>
              <a:r>
                <a:rPr kumimoji="0" lang="en-GB" sz="1400" b="0" i="0" u="none" strike="noStrike" kern="1200" cap="none" spc="-1" normalizeH="0" baseline="0" noProof="0" dirty="0" err="1">
                  <a:ln>
                    <a:noFill/>
                  </a:ln>
                  <a:solidFill>
                    <a:srgbClr val="005A80"/>
                  </a:solidFill>
                  <a:effectLst/>
                  <a:uLnTx/>
                  <a:uFillTx/>
                  <a:latin typeface="Arial"/>
                  <a:ea typeface="Arial"/>
                </a:rPr>
                <a:t>uration</a:t>
              </a:r>
              <a:r>
                <a:rPr kumimoji="0" lang="en-GB" sz="1400" b="0" i="0" u="none" strike="noStrike" kern="1200" cap="none" spc="-1" normalizeH="0" baseline="0" noProof="0" dirty="0">
                  <a:ln>
                    <a:noFill/>
                  </a:ln>
                  <a:solidFill>
                    <a:srgbClr val="005A80"/>
                  </a:solidFill>
                  <a:effectLst/>
                  <a:uLnTx/>
                  <a:uFillTx/>
                  <a:latin typeface="Arial"/>
                  <a:ea typeface="Arial"/>
                </a:rPr>
                <a:t> and open-access distribution of large-scale data sets</a:t>
              </a:r>
            </a:p>
            <a:p>
              <a:pPr marL="285750" indent="-285750">
                <a:buFont typeface="Wingdings" pitchFamily="2" charset="2"/>
                <a:buChar char="§"/>
              </a:pPr>
              <a:r>
                <a:rPr lang="en-GB" sz="1400" spc="-1" dirty="0">
                  <a:solidFill>
                    <a:srgbClr val="005A80"/>
                  </a:solidFill>
                  <a:latin typeface="Arial"/>
                  <a:ea typeface="Arial"/>
                </a:rPr>
                <a:t>C</a:t>
              </a:r>
              <a:r>
                <a:rPr kumimoji="0" lang="en-GB" sz="1400" b="0" i="0" u="none" strike="noStrike" kern="1200" cap="none" spc="-1" normalizeH="0" baseline="0" noProof="0" dirty="0" err="1">
                  <a:ln>
                    <a:noFill/>
                  </a:ln>
                  <a:solidFill>
                    <a:srgbClr val="005A80"/>
                  </a:solidFill>
                  <a:effectLst/>
                  <a:uLnTx/>
                  <a:uFillTx/>
                  <a:latin typeface="Arial"/>
                  <a:ea typeface="Arial"/>
                </a:rPr>
                <a:t>omputational</a:t>
              </a:r>
              <a:r>
                <a:rPr kumimoji="0" lang="en-GB" sz="1400" b="0" i="0" u="none" strike="noStrike" kern="1200" cap="none" spc="-1" normalizeH="0" baseline="0" noProof="0" dirty="0">
                  <a:ln>
                    <a:noFill/>
                  </a:ln>
                  <a:solidFill>
                    <a:srgbClr val="005A80"/>
                  </a:solidFill>
                  <a:effectLst/>
                  <a:uLnTx/>
                  <a:uFillTx/>
                  <a:latin typeface="Arial"/>
                  <a:ea typeface="Arial"/>
                </a:rPr>
                <a:t> analyses of complex connectivity networks</a:t>
              </a:r>
            </a:p>
            <a:p>
              <a:pPr marL="285750" indent="-285750">
                <a:buFont typeface="Wingdings" pitchFamily="2" charset="2"/>
                <a:buChar char="§"/>
              </a:pPr>
              <a:r>
                <a:rPr lang="en-GB" sz="1400" spc="-1" dirty="0">
                  <a:solidFill>
                    <a:srgbClr val="005A80"/>
                  </a:solidFill>
                  <a:latin typeface="Arial"/>
                  <a:ea typeface="Arial"/>
                </a:rPr>
                <a:t>C</a:t>
              </a:r>
              <a:r>
                <a:rPr kumimoji="0" lang="en-GB" sz="1400" b="0" i="0" u="none" strike="noStrike" kern="1200" cap="none" spc="-1" normalizeH="0" baseline="0" noProof="0" dirty="0" err="1">
                  <a:ln>
                    <a:noFill/>
                  </a:ln>
                  <a:solidFill>
                    <a:srgbClr val="005A80"/>
                  </a:solidFill>
                  <a:effectLst/>
                  <a:uLnTx/>
                  <a:uFillTx/>
                  <a:latin typeface="Arial"/>
                  <a:ea typeface="Arial"/>
                </a:rPr>
                <a:t>omputational</a:t>
              </a:r>
              <a:r>
                <a:rPr kumimoji="0" lang="en-GB" sz="1400" b="0" i="0" u="none" strike="noStrike" kern="1200" cap="none" spc="-1" normalizeH="0" baseline="0" noProof="0" dirty="0">
                  <a:ln>
                    <a:noFill/>
                  </a:ln>
                  <a:solidFill>
                    <a:srgbClr val="005A80"/>
                  </a:solidFill>
                  <a:effectLst/>
                  <a:uLnTx/>
                  <a:uFillTx/>
                  <a:latin typeface="Arial"/>
                  <a:ea typeface="Arial"/>
                </a:rPr>
                <a:t> models of brain networks and their dynamics and function</a:t>
              </a:r>
              <a:endParaRPr lang="en-DE" sz="1400" dirty="0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D0A6E59F-CB43-E2B3-7768-FD7DEF934F1F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026513" y="3686687"/>
            <a:ext cx="1629720" cy="805320"/>
          </a:xfrm>
          <a:prstGeom prst="rect">
            <a:avLst/>
          </a:prstGeom>
          <a:ln w="0">
            <a:noFill/>
          </a:ln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FD9920A5-4247-F353-A7F0-230CDDC39F61}"/>
              </a:ext>
            </a:extLst>
          </p:cNvPr>
          <p:cNvGrpSpPr/>
          <p:nvPr/>
        </p:nvGrpSpPr>
        <p:grpSpPr>
          <a:xfrm>
            <a:off x="6088714" y="1009473"/>
            <a:ext cx="2426636" cy="3675888"/>
            <a:chOff x="7387920" y="1108686"/>
            <a:chExt cx="2426636" cy="3675888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4CC2CB2F-789C-0D80-F32D-21C0CC974ACB}"/>
                </a:ext>
              </a:extLst>
            </p:cNvPr>
            <p:cNvSpPr/>
            <p:nvPr/>
          </p:nvSpPr>
          <p:spPr>
            <a:xfrm>
              <a:off x="7387920" y="1108686"/>
              <a:ext cx="2426636" cy="367588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sz="1350"/>
            </a:p>
          </p:txBody>
        </p:sp>
        <p:sp>
          <p:nvSpPr>
            <p:cNvPr id="10" name="Text Placeholder 2">
              <a:extLst>
                <a:ext uri="{FF2B5EF4-FFF2-40B4-BE49-F238E27FC236}">
                  <a16:creationId xmlns:a16="http://schemas.microsoft.com/office/drawing/2014/main" id="{D57A1FF8-88CF-A2DC-4F80-9E9C9CDDED37}"/>
                </a:ext>
              </a:extLst>
            </p:cNvPr>
            <p:cNvSpPr txBox="1">
              <a:spLocks/>
            </p:cNvSpPr>
            <p:nvPr/>
          </p:nvSpPr>
          <p:spPr>
            <a:xfrm>
              <a:off x="7473212" y="1207899"/>
              <a:ext cx="2256052" cy="496097"/>
            </a:xfrm>
            <a:prstGeom prst="rect">
              <a:avLst/>
            </a:prstGeom>
            <a:noFill/>
          </p:spPr>
          <p:txBody>
            <a:bodyPr anchor="b">
              <a:noAutofit/>
            </a:bodyPr>
            <a:lstStyle>
              <a:lvl1pPr marL="0" indent="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Wingdings" pitchFamily="2" charset="2"/>
                <a:buNone/>
                <a:defRPr sz="1500" b="1" kern="120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lvl1pPr>
              <a:lvl2pPr marL="342900" indent="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Wingdings" pitchFamily="2" charset="2"/>
                <a:buNone/>
                <a:defRPr sz="1500" b="1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685800" indent="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Courier New" panose="02070309020205020404" pitchFamily="49" charset="0"/>
                <a:buNone/>
                <a:defRPr sz="1350" b="1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028700" indent="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Wingdings" pitchFamily="2" charset="2"/>
                <a:buNone/>
                <a:defRPr sz="1200" b="1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371600" indent="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None/>
                <a:defRPr sz="1200" b="1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714500" indent="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None/>
                <a:defRPr sz="12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indent="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None/>
                <a:defRPr sz="12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indent="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None/>
                <a:defRPr sz="12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indent="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None/>
                <a:defRPr sz="12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b="0" dirty="0"/>
                <a:t>Key Results from FIAS</a:t>
              </a:r>
            </a:p>
          </p:txBody>
        </p:sp>
        <p:sp>
          <p:nvSpPr>
            <p:cNvPr id="11" name="Content Placeholder 3">
              <a:extLst>
                <a:ext uri="{FF2B5EF4-FFF2-40B4-BE49-F238E27FC236}">
                  <a16:creationId xmlns:a16="http://schemas.microsoft.com/office/drawing/2014/main" id="{D6731D48-CCEA-F3C8-3C5B-7A9E0513E66F}"/>
                </a:ext>
              </a:extLst>
            </p:cNvPr>
            <p:cNvSpPr txBox="1">
              <a:spLocks/>
            </p:cNvSpPr>
            <p:nvPr/>
          </p:nvSpPr>
          <p:spPr>
            <a:xfrm>
              <a:off x="7473212" y="1802810"/>
              <a:ext cx="2256051" cy="2868836"/>
            </a:xfrm>
            <a:prstGeom prst="rect">
              <a:avLst/>
            </a:prstGeom>
            <a:solidFill>
              <a:schemeClr val="bg1"/>
            </a:solidFill>
          </p:spPr>
          <p:txBody>
            <a:bodyPr/>
            <a:lstStyle>
              <a:lvl1pPr marL="0" indent="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Wingdings" pitchFamily="2" charset="2"/>
                <a:buNone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Wingdings" pitchFamily="2" charset="2"/>
                <a:buChar char="§"/>
                <a:defRPr sz="135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Courier New" panose="02070309020205020404" pitchFamily="49" charset="0"/>
                <a:buChar char="o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Wingdings" pitchFamily="2" charset="2"/>
                <a:buChar char="§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9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567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en-GB" sz="1400" spc="-1" dirty="0">
                  <a:solidFill>
                    <a:srgbClr val="005A80"/>
                  </a:solidFill>
                  <a:latin typeface="Arial"/>
                </a:rPr>
                <a:t>Spine detection in 3D live cell imaging. </a:t>
              </a:r>
              <a:r>
                <a:rPr lang="en-GB" sz="1100" spc="-1" dirty="0">
                  <a:solidFill>
                    <a:srgbClr val="005A80"/>
                  </a:solidFill>
                  <a:latin typeface="Arial"/>
                </a:rPr>
                <a:t>Vogel, …, </a:t>
              </a:r>
              <a:r>
                <a:rPr lang="en-GB" sz="1100" spc="-1" dirty="0" err="1">
                  <a:solidFill>
                    <a:srgbClr val="005A80"/>
                  </a:solidFill>
                  <a:latin typeface="Arial"/>
                </a:rPr>
                <a:t>Triesch</a:t>
              </a:r>
              <a:r>
                <a:rPr lang="en-GB" sz="1100" spc="-1" dirty="0">
                  <a:solidFill>
                    <a:srgbClr val="005A80"/>
                  </a:solidFill>
                  <a:latin typeface="Arial"/>
                </a:rPr>
                <a:t>, …, </a:t>
              </a:r>
              <a:r>
                <a:rPr lang="en-GB" sz="1100" spc="-1" dirty="0" err="1">
                  <a:solidFill>
                    <a:srgbClr val="005A80"/>
                  </a:solidFill>
                  <a:latin typeface="Arial"/>
                </a:rPr>
                <a:t>Kaschube</a:t>
              </a:r>
              <a:r>
                <a:rPr lang="en-GB" sz="1100" spc="-1" dirty="0">
                  <a:solidFill>
                    <a:srgbClr val="005A80"/>
                  </a:solidFill>
                  <a:latin typeface="Arial"/>
                </a:rPr>
                <a:t>. Sci Rep. (2023)</a:t>
              </a:r>
              <a:endParaRPr kumimoji="0" lang="en-GB" sz="1100" b="0" i="0" u="none" strike="noStrike" kern="1200" cap="none" spc="-1" normalizeH="0" baseline="0" noProof="0" dirty="0">
                <a:ln>
                  <a:noFill/>
                </a:ln>
                <a:solidFill>
                  <a:srgbClr val="005A80"/>
                </a:solidFill>
                <a:effectLst/>
                <a:uLnTx/>
                <a:uFillTx/>
                <a:latin typeface="Arial"/>
              </a:endParaRPr>
            </a:p>
            <a:p>
              <a:pPr marL="285750" indent="-285750" defTabSz="914400">
                <a:lnSpc>
                  <a:spcPct val="100000"/>
                </a:lnSpc>
                <a:spcBef>
                  <a:spcPts val="567"/>
                </a:spcBef>
                <a:buFont typeface="Arial" panose="020B0604020202020204" pitchFamily="34" charset="0"/>
                <a:buChar char="•"/>
                <a:defRPr/>
              </a:pPr>
              <a:r>
                <a:rPr kumimoji="0" lang="en-GB" sz="1400" b="0" i="0" u="none" strike="noStrike" kern="1200" cap="none" spc="-1" normalizeH="0" baseline="0" noProof="0" dirty="0">
                  <a:ln>
                    <a:noFill/>
                  </a:ln>
                  <a:solidFill>
                    <a:srgbClr val="005A80"/>
                  </a:solidFill>
                  <a:effectLst/>
                  <a:uLnTx/>
                  <a:uFillTx/>
                  <a:latin typeface="Arial"/>
                </a:rPr>
                <a:t>V1 connectivity rules from in vivo recording</a:t>
              </a:r>
              <a:r>
                <a:rPr lang="en-GB" sz="1400" spc="-1" dirty="0">
                  <a:solidFill>
                    <a:srgbClr val="005A80"/>
                  </a:solidFill>
                  <a:latin typeface="Arial"/>
                </a:rPr>
                <a:t>. </a:t>
              </a:r>
              <a:r>
                <a:rPr lang="de-DE" sz="1100" b="0" strike="noStrike" spc="-1" dirty="0" err="1">
                  <a:solidFill>
                    <a:srgbClr val="005A80"/>
                  </a:solidFill>
                  <a:latin typeface="Arial"/>
                  <a:ea typeface="DejaVu Sans"/>
                </a:rPr>
                <a:t>Kraynyukova</a:t>
              </a:r>
              <a:r>
                <a:rPr lang="de-DE" sz="1100" b="0" strike="noStrike" spc="-1" dirty="0">
                  <a:solidFill>
                    <a:srgbClr val="005A80"/>
                  </a:solidFill>
                  <a:latin typeface="Arial"/>
                  <a:ea typeface="DejaVu Sans"/>
                </a:rPr>
                <a:t>, …, &amp; </a:t>
              </a:r>
              <a:r>
                <a:rPr lang="de-DE" sz="1100" b="0" strike="noStrike" spc="-1" dirty="0" err="1">
                  <a:solidFill>
                    <a:srgbClr val="005A80"/>
                  </a:solidFill>
                  <a:latin typeface="Arial"/>
                  <a:ea typeface="DejaVu Sans"/>
                </a:rPr>
                <a:t>Tchumatchenko</a:t>
              </a:r>
              <a:r>
                <a:rPr lang="de-DE" sz="1100" b="0" strike="noStrike" spc="-1" dirty="0">
                  <a:solidFill>
                    <a:srgbClr val="005A80"/>
                  </a:solidFill>
                  <a:latin typeface="Arial"/>
                  <a:ea typeface="DejaVu Sans"/>
                </a:rPr>
                <a:t>. PNAS (2022)</a:t>
              </a:r>
              <a:endParaRPr kumimoji="0" lang="en-GB" sz="1400" b="0" i="0" u="none" strike="noStrike" kern="1200" cap="none" spc="-1" normalizeH="0" baseline="0" noProof="0" dirty="0">
                <a:ln>
                  <a:noFill/>
                </a:ln>
                <a:solidFill>
                  <a:srgbClr val="005A80"/>
                </a:solidFill>
                <a:effectLst/>
                <a:uLnTx/>
                <a:uFillTx/>
                <a:latin typeface="Arial"/>
              </a:endParaRPr>
            </a:p>
            <a:p>
              <a:pPr marL="285750" indent="-285750" defTabSz="914400">
                <a:lnSpc>
                  <a:spcPct val="100000"/>
                </a:lnSpc>
                <a:spcBef>
                  <a:spcPts val="567"/>
                </a:spcBef>
                <a:buFont typeface="Arial" panose="020B0604020202020204" pitchFamily="34" charset="0"/>
                <a:buChar char="•"/>
                <a:defRPr/>
              </a:pPr>
              <a:r>
                <a:rPr lang="en-GB" sz="1400" b="0" strike="noStrike" spc="-1" dirty="0">
                  <a:solidFill>
                    <a:srgbClr val="005A80"/>
                  </a:solidFill>
                  <a:latin typeface="Arial"/>
                </a:rPr>
                <a:t>Simulator development</a:t>
              </a:r>
              <a:r>
                <a:rPr lang="en-GB" sz="1400" spc="-1" dirty="0">
                  <a:solidFill>
                    <a:srgbClr val="005A80"/>
                  </a:solidFill>
                  <a:latin typeface="Arial"/>
                </a:rPr>
                <a:t>. </a:t>
              </a:r>
              <a:r>
                <a:rPr lang="en-GB" sz="1100" spc="-1" dirty="0" err="1">
                  <a:solidFill>
                    <a:srgbClr val="005A80"/>
                  </a:solidFill>
                  <a:latin typeface="Arial"/>
                </a:rPr>
                <a:t>Vieth</a:t>
              </a:r>
              <a:r>
                <a:rPr lang="en-GB" sz="1100" spc="-1" dirty="0">
                  <a:solidFill>
                    <a:srgbClr val="005A80"/>
                  </a:solidFill>
                  <a:latin typeface="Arial"/>
                </a:rPr>
                <a:t>, …</a:t>
              </a:r>
              <a:r>
                <a:rPr lang="de-DE" sz="1100" b="0" strike="noStrike" spc="-1" dirty="0">
                  <a:solidFill>
                    <a:srgbClr val="005A80"/>
                  </a:solidFill>
                  <a:latin typeface="Arial"/>
                  <a:ea typeface="DejaVu Sans"/>
                </a:rPr>
                <a:t> &amp; Triesch. Front. </a:t>
              </a:r>
              <a:r>
                <a:rPr lang="de-DE" sz="1100" b="0" strike="noStrike" spc="-1" dirty="0" err="1">
                  <a:solidFill>
                    <a:srgbClr val="005A80"/>
                  </a:solidFill>
                  <a:latin typeface="Arial"/>
                  <a:ea typeface="DejaVu Sans"/>
                </a:rPr>
                <a:t>Neuroinform</a:t>
              </a:r>
              <a:r>
                <a:rPr lang="de-DE" sz="1100" b="0" strike="noStrike" spc="-1" dirty="0">
                  <a:solidFill>
                    <a:srgbClr val="005A80"/>
                  </a:solidFill>
                  <a:latin typeface="Arial"/>
                  <a:ea typeface="DejaVu Sans"/>
                </a:rPr>
                <a:t>. (2021)</a:t>
              </a:r>
              <a:endParaRPr lang="de-DE" sz="1100" b="0" strike="noStrike" spc="-1" dirty="0">
                <a:solidFill>
                  <a:srgbClr val="000000"/>
                </a:solidFill>
                <a:latin typeface="Arial"/>
              </a:endParaRPr>
            </a:p>
            <a:p>
              <a:pPr marL="285750" indent="-285750" defTabSz="914400">
                <a:lnSpc>
                  <a:spcPct val="100000"/>
                </a:lnSpc>
                <a:spcBef>
                  <a:spcPts val="567"/>
                </a:spcBef>
                <a:buFont typeface="Arial" panose="020B0604020202020204" pitchFamily="34" charset="0"/>
                <a:buChar char="•"/>
                <a:defRPr/>
              </a:pPr>
              <a:endParaRPr kumimoji="0" lang="en-GB" sz="1100" b="0" i="0" u="none" strike="noStrike" kern="1200" cap="none" spc="-1" normalizeH="0" baseline="0" noProof="0" dirty="0">
                <a:ln>
                  <a:noFill/>
                </a:ln>
                <a:solidFill>
                  <a:srgbClr val="005A80"/>
                </a:solidFill>
                <a:effectLst/>
                <a:uLnTx/>
                <a:uFillTx/>
                <a:latin typeface="Arial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567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1" i="0" u="none" strike="noStrike" kern="1200" cap="none" spc="-1" normalizeH="0" baseline="0" noProof="0" dirty="0">
                <a:ln>
                  <a:noFill/>
                </a:ln>
                <a:solidFill>
                  <a:srgbClr val="005A80"/>
                </a:solidFill>
                <a:effectLst/>
                <a:uLnTx/>
                <a:uFillTx/>
                <a:latin typeface="Arial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567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1200" cap="none" spc="-1" normalizeH="0" baseline="0" noProof="0" dirty="0">
                  <a:ln>
                    <a:noFill/>
                  </a:ln>
                  <a:solidFill>
                    <a:srgbClr val="005A80"/>
                  </a:solidFill>
                  <a:effectLst/>
                  <a:uLnTx/>
                  <a:uFillTx/>
                  <a:latin typeface="Arial"/>
                </a:rPr>
                <a:t>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584931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352DBA8-347E-0567-A4DE-743178502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36C5732-4C6A-F74E-925A-25B6E8569BD8}" type="slidenum">
              <a:rPr kumimoji="0" lang="en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5A80">
                    <a:tint val="75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DE" sz="900" b="0" i="0" u="none" strike="noStrike" kern="1200" cap="none" spc="0" normalizeH="0" baseline="0" noProof="0">
              <a:ln>
                <a:noFill/>
              </a:ln>
              <a:solidFill>
                <a:srgbClr val="005A80">
                  <a:tint val="75000"/>
                </a:srgb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B0AD9FF-0BE4-F6D5-D9C8-41D8D3DF7B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75381"/>
            <a:ext cx="8329233" cy="405056"/>
          </a:xfrm>
        </p:spPr>
        <p:txBody>
          <a:bodyPr/>
          <a:lstStyle/>
          <a:p>
            <a:r>
              <a:rPr lang="en-US" sz="2800" b="0" strike="noStrike" spc="-1" dirty="0">
                <a:solidFill>
                  <a:srgbClr val="005A80"/>
                </a:solidFill>
              </a:rPr>
              <a:t>Emergence of representations during development</a:t>
            </a:r>
            <a:endParaRPr lang="en-DE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DB15F39-AB7A-38B4-B33A-4C32583A8C86}"/>
              </a:ext>
            </a:extLst>
          </p:cNvPr>
          <p:cNvSpPr/>
          <p:nvPr/>
        </p:nvSpPr>
        <p:spPr>
          <a:xfrm>
            <a:off x="628056" y="1009473"/>
            <a:ext cx="2426636" cy="3675888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DE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61B6E771-2F8B-A403-D228-973B11DFB9E1}"/>
              </a:ext>
            </a:extLst>
          </p:cNvPr>
          <p:cNvSpPr txBox="1">
            <a:spLocks/>
          </p:cNvSpPr>
          <p:nvPr/>
        </p:nvSpPr>
        <p:spPr>
          <a:xfrm>
            <a:off x="713348" y="1108686"/>
            <a:ext cx="2256052" cy="496097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Wingdings" pitchFamily="2" charset="2"/>
              <a:buNone/>
              <a:defRPr sz="15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itchFamily="2" charset="2"/>
              <a:buNone/>
              <a:defRPr sz="15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Courier New" panose="02070309020205020404" pitchFamily="49" charset="0"/>
              <a:buNone/>
              <a:defRPr sz="135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itchFamily="2" charset="2"/>
              <a:buNone/>
              <a:defRPr sz="12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GB" sz="1600" b="0" i="0" u="none" strike="noStrike" kern="1200" cap="none" spc="-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D-US Grants (NSF, NIH / </a:t>
            </a:r>
            <a:r>
              <a:rPr kumimoji="0" lang="en-GB" sz="1600" b="0" i="0" u="none" strike="noStrike" kern="1200" cap="none" spc="-1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BMBF</a:t>
            </a:r>
            <a:r>
              <a:rPr kumimoji="0" lang="en-GB" sz="1600" b="0" i="0" u="none" strike="noStrike" kern="1200" cap="none" spc="-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)</a:t>
            </a:r>
            <a:endParaRPr kumimoji="0" lang="en-GB" sz="15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C3C1D28-0733-A99D-0CA3-0128095BB664}"/>
              </a:ext>
            </a:extLst>
          </p:cNvPr>
          <p:cNvSpPr txBox="1">
            <a:spLocks/>
          </p:cNvSpPr>
          <p:nvPr/>
        </p:nvSpPr>
        <p:spPr>
          <a:xfrm>
            <a:off x="713348" y="1703597"/>
            <a:ext cx="2256051" cy="2868836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Wingdings" pitchFamily="2" charset="2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itchFamily="2" charset="2"/>
              <a:buChar char="§"/>
              <a:defRPr sz="135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Courier New" panose="02070309020205020404" pitchFamily="49" charset="0"/>
              <a:buChar char="o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567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GB" sz="1400" b="0" i="0" u="none" strike="noStrike" kern="1200" cap="none" spc="-1" normalizeH="0" baseline="0" noProof="0" dirty="0">
                <a:ln>
                  <a:noFill/>
                </a:ln>
                <a:solidFill>
                  <a:srgbClr val="005A8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D-US joint grants: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567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-1" normalizeH="0" baseline="0" noProof="0" dirty="0">
                <a:ln>
                  <a:noFill/>
                </a:ln>
                <a:solidFill>
                  <a:srgbClr val="005A8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2016: with </a:t>
            </a:r>
            <a:r>
              <a:rPr kumimoji="0" lang="en-GB" sz="1400" b="0" i="0" u="none" strike="noStrike" kern="1200" cap="none" spc="-1" normalizeH="0" baseline="0" noProof="0" dirty="0" err="1">
                <a:ln>
                  <a:noFill/>
                </a:ln>
                <a:solidFill>
                  <a:srgbClr val="005A8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MPI</a:t>
            </a:r>
            <a:r>
              <a:rPr kumimoji="0" lang="en-GB" sz="1400" b="0" i="0" u="none" strike="noStrike" kern="1200" cap="none" spc="-1" normalizeH="0" baseline="0" noProof="0" dirty="0">
                <a:ln>
                  <a:noFill/>
                </a:ln>
                <a:solidFill>
                  <a:srgbClr val="005A8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Florida, D. Fitzpatrick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567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-1" normalizeH="0" baseline="0" noProof="0" dirty="0">
                <a:ln>
                  <a:noFill/>
                </a:ln>
                <a:solidFill>
                  <a:srgbClr val="005A8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2020: with </a:t>
            </a:r>
            <a:r>
              <a:rPr kumimoji="0" lang="en-GB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5A8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UMN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5A8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Minnesota, G. Smith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567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5A8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2024: with </a:t>
            </a:r>
            <a:r>
              <a:rPr kumimoji="0" lang="en-GB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5A8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UMN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5A8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, G. Smith &amp; UC Denver, B. Scholl (under review)</a:t>
            </a:r>
            <a:endParaRPr kumimoji="0" lang="en-GB" sz="1400" b="0" i="0" u="none" strike="noStrike" kern="1200" cap="none" spc="-1" normalizeH="0" baseline="0" noProof="0" dirty="0">
              <a:ln>
                <a:noFill/>
              </a:ln>
              <a:solidFill>
                <a:srgbClr val="005A8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567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GB" sz="1400" b="0" i="0" u="none" strike="noStrike" kern="1200" cap="none" spc="-1" normalizeH="0" baseline="0" noProof="0" dirty="0" err="1">
                <a:ln>
                  <a:noFill/>
                </a:ln>
                <a:solidFill>
                  <a:srgbClr val="005A8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FIAS</a:t>
            </a:r>
            <a:r>
              <a:rPr kumimoji="0" lang="en-GB" sz="1400" b="0" i="0" u="none" strike="noStrike" kern="1200" cap="none" spc="-1" normalizeH="0" baseline="0" noProof="0" dirty="0">
                <a:ln>
                  <a:noFill/>
                </a:ln>
                <a:solidFill>
                  <a:srgbClr val="005A8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participants: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567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1" u="none" strike="noStrike" kern="1200" cap="none" spc="-1" normalizeH="0" baseline="0" noProof="0" dirty="0">
                <a:ln>
                  <a:noFill/>
                </a:ln>
                <a:solidFill>
                  <a:srgbClr val="005A8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M. </a:t>
            </a:r>
            <a:r>
              <a:rPr kumimoji="0" lang="en-GB" sz="1400" b="0" i="1" u="none" strike="noStrike" kern="1200" cap="none" spc="-1" normalizeH="0" baseline="0" noProof="0" dirty="0" err="1">
                <a:ln>
                  <a:noFill/>
                </a:ln>
                <a:solidFill>
                  <a:srgbClr val="005A8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Kaschube</a:t>
            </a:r>
            <a:endParaRPr kumimoji="0" lang="en-GB" sz="1400" b="0" i="0" u="none" strike="noStrike" kern="1200" cap="none" spc="-1" normalizeH="0" baseline="0" noProof="0" dirty="0">
              <a:ln>
                <a:noFill/>
              </a:ln>
              <a:solidFill>
                <a:srgbClr val="005A8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567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400" b="0" i="0" u="none" strike="noStrike" kern="1200" cap="none" spc="-1" normalizeH="0" baseline="0" noProof="0" dirty="0">
              <a:ln>
                <a:noFill/>
              </a:ln>
              <a:solidFill>
                <a:srgbClr val="005A8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CC2CB2F-789C-0D80-F32D-21C0CC974ACB}"/>
              </a:ext>
            </a:extLst>
          </p:cNvPr>
          <p:cNvSpPr/>
          <p:nvPr/>
        </p:nvSpPr>
        <p:spPr>
          <a:xfrm>
            <a:off x="3358683" y="1009473"/>
            <a:ext cx="2426636" cy="3675888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DE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D57A1FF8-88CF-A2DC-4F80-9E9C9CDDED37}"/>
              </a:ext>
            </a:extLst>
          </p:cNvPr>
          <p:cNvSpPr txBox="1">
            <a:spLocks/>
          </p:cNvSpPr>
          <p:nvPr/>
        </p:nvSpPr>
        <p:spPr>
          <a:xfrm>
            <a:off x="3443975" y="1108686"/>
            <a:ext cx="2256052" cy="496097"/>
          </a:xfrm>
          <a:prstGeom prst="rect">
            <a:avLst/>
          </a:prstGeom>
          <a:noFill/>
        </p:spPr>
        <p:txBody>
          <a:bodyPr anchor="b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Wingdings" pitchFamily="2" charset="2"/>
              <a:buNone/>
              <a:defRPr sz="15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itchFamily="2" charset="2"/>
              <a:buNone/>
              <a:defRPr sz="15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Courier New" panose="02070309020205020404" pitchFamily="49" charset="0"/>
              <a:buNone/>
              <a:defRPr sz="135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itchFamily="2" charset="2"/>
              <a:buNone/>
              <a:defRPr sz="12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Key results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D6731D48-CCEA-F3C8-3C5B-7A9E0513E66F}"/>
              </a:ext>
            </a:extLst>
          </p:cNvPr>
          <p:cNvSpPr txBox="1">
            <a:spLocks/>
          </p:cNvSpPr>
          <p:nvPr/>
        </p:nvSpPr>
        <p:spPr>
          <a:xfrm>
            <a:off x="3443975" y="1703597"/>
            <a:ext cx="2256051" cy="2868836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Wingdings" pitchFamily="2" charset="2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itchFamily="2" charset="2"/>
              <a:buChar char="§"/>
              <a:defRPr sz="135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Courier New" panose="02070309020205020404" pitchFamily="49" charset="0"/>
              <a:buChar char="o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567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-1" normalizeH="0" baseline="0" noProof="0" dirty="0">
                <a:ln>
                  <a:noFill/>
                </a:ln>
                <a:solidFill>
                  <a:srgbClr val="005A8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Highly structured spontaneous </a:t>
            </a:r>
            <a:r>
              <a:rPr kumimoji="0" lang="en-GB" sz="1400" b="0" i="0" u="none" strike="noStrike" kern="1200" cap="none" spc="-1" normalizeH="0" baseline="0" noProof="0" dirty="0" err="1">
                <a:ln>
                  <a:noFill/>
                </a:ln>
                <a:solidFill>
                  <a:srgbClr val="005A8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activty</a:t>
            </a:r>
            <a:r>
              <a:rPr kumimoji="0" lang="en-GB" sz="1400" b="0" i="0" u="none" strike="noStrike" kern="1200" cap="none" spc="-1" normalizeH="0" baseline="0" noProof="0" dirty="0">
                <a:ln>
                  <a:noFill/>
                </a:ln>
                <a:solidFill>
                  <a:srgbClr val="005A8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in infant cortex </a:t>
            </a:r>
            <a:br>
              <a:rPr kumimoji="0" lang="en-GB" sz="1400" b="0" i="0" u="none" strike="noStrike" kern="1200" cap="none" spc="-1" normalizeH="0" baseline="0" noProof="0" dirty="0">
                <a:ln>
                  <a:noFill/>
                </a:ln>
                <a:solidFill>
                  <a:srgbClr val="005A8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GB" sz="1100" b="0" i="0" u="none" strike="noStrike" kern="1200" cap="none" spc="-1" normalizeH="0" baseline="0" noProof="0" dirty="0">
                <a:ln>
                  <a:noFill/>
                </a:ln>
                <a:solidFill>
                  <a:srgbClr val="005A8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Smith et al, Nature </a:t>
            </a:r>
            <a:r>
              <a:rPr kumimoji="0" lang="en-GB" sz="1100" b="0" i="0" u="none" strike="noStrike" kern="1200" cap="none" spc="-1" normalizeH="0" baseline="0" noProof="0" dirty="0" err="1">
                <a:ln>
                  <a:noFill/>
                </a:ln>
                <a:solidFill>
                  <a:srgbClr val="005A8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Neurosc</a:t>
            </a:r>
            <a:r>
              <a:rPr kumimoji="0" lang="en-GB" sz="1100" b="0" i="0" u="none" strike="noStrike" kern="1200" cap="none" spc="-1" normalizeH="0" baseline="0" noProof="0" dirty="0">
                <a:ln>
                  <a:noFill/>
                </a:ln>
                <a:solidFill>
                  <a:srgbClr val="005A8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. 2015, 2018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567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5A8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Activity structure universal across neocortex </a:t>
            </a:r>
            <a:b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5A8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</a:b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005A8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Powel et al., PNAS 2024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567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1200" cap="none" spc="-1" normalizeH="0" baseline="0" noProof="0" dirty="0">
              <a:ln>
                <a:noFill/>
              </a:ln>
              <a:solidFill>
                <a:srgbClr val="005A8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EC76074-9C56-EFE9-3861-55F5F90505CB}"/>
              </a:ext>
            </a:extLst>
          </p:cNvPr>
          <p:cNvSpPr/>
          <p:nvPr/>
        </p:nvSpPr>
        <p:spPr>
          <a:xfrm>
            <a:off x="6089310" y="1009473"/>
            <a:ext cx="2426636" cy="3675888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DE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01A92E2A-120B-A867-BDA9-2962833E70B0}"/>
              </a:ext>
            </a:extLst>
          </p:cNvPr>
          <p:cNvSpPr txBox="1">
            <a:spLocks/>
          </p:cNvSpPr>
          <p:nvPr/>
        </p:nvSpPr>
        <p:spPr>
          <a:xfrm>
            <a:off x="6174602" y="1108686"/>
            <a:ext cx="2256052" cy="496097"/>
          </a:xfrm>
          <a:prstGeom prst="rect">
            <a:avLst/>
          </a:prstGeom>
          <a:noFill/>
        </p:spPr>
        <p:txBody>
          <a:bodyPr anchor="b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Wingdings" pitchFamily="2" charset="2"/>
              <a:buNone/>
              <a:defRPr sz="15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itchFamily="2" charset="2"/>
              <a:buNone/>
              <a:defRPr sz="15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Courier New" panose="02070309020205020404" pitchFamily="49" charset="0"/>
              <a:buNone/>
              <a:defRPr sz="135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itchFamily="2" charset="2"/>
              <a:buNone/>
              <a:defRPr sz="12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Follow up work</a:t>
            </a:r>
          </a:p>
        </p:txBody>
      </p:sp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04DD8729-99BA-FDAA-50F4-ED626A4566B5}"/>
              </a:ext>
            </a:extLst>
          </p:cNvPr>
          <p:cNvSpPr txBox="1">
            <a:spLocks/>
          </p:cNvSpPr>
          <p:nvPr/>
        </p:nvSpPr>
        <p:spPr>
          <a:xfrm>
            <a:off x="6174602" y="1703597"/>
            <a:ext cx="2256051" cy="2868836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Wingdings" pitchFamily="2" charset="2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itchFamily="2" charset="2"/>
              <a:buChar char="§"/>
              <a:defRPr sz="135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Courier New" panose="02070309020205020404" pitchFamily="49" charset="0"/>
              <a:buChar char="o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marR="0" lvl="0" indent="-285750" algn="l" defTabSz="6858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300" b="0" i="0" u="none" strike="noStrike" kern="1200" cap="none" spc="0" normalizeH="0" baseline="0" noProof="0" dirty="0">
                <a:ln>
                  <a:noFill/>
                </a:ln>
                <a:solidFill>
                  <a:srgbClr val="005A8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Universal structure explained by </a:t>
            </a:r>
            <a:br>
              <a:rPr kumimoji="0" lang="en-GB" sz="1300" b="0" i="0" u="none" strike="noStrike" kern="1200" cap="none" spc="0" normalizeH="0" baseline="0" noProof="0" dirty="0">
                <a:ln>
                  <a:noFill/>
                </a:ln>
                <a:solidFill>
                  <a:srgbClr val="005A8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</a:br>
            <a:r>
              <a:rPr kumimoji="0" lang="en-GB" sz="1300" b="0" i="0" u="none" strike="noStrike" kern="1200" cap="none" spc="0" normalizeH="0" baseline="0" noProof="0" dirty="0">
                <a:ln>
                  <a:noFill/>
                </a:ln>
                <a:solidFill>
                  <a:srgbClr val="005A8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Turing-mechanism </a:t>
            </a:r>
            <a:br>
              <a:rPr kumimoji="0" lang="en-GB" sz="1300" b="0" i="0" u="none" strike="noStrike" kern="1200" cap="none" spc="0" normalizeH="0" baseline="0" noProof="0" dirty="0">
                <a:ln>
                  <a:noFill/>
                </a:ln>
                <a:solidFill>
                  <a:srgbClr val="005A8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</a:b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005A8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Nature Com., in rev.</a:t>
            </a:r>
            <a:endParaRPr kumimoji="0" lang="en-GB" sz="1300" b="0" i="0" u="none" strike="noStrike" kern="1200" cap="none" spc="0" normalizeH="0" baseline="0" noProof="0" dirty="0">
              <a:ln>
                <a:noFill/>
              </a:ln>
              <a:solidFill>
                <a:srgbClr val="005A8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285750" marR="0" lvl="0" indent="-285750" algn="l" defTabSz="6858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300" b="0" i="0" u="none" strike="noStrike" kern="1200" cap="none" spc="0" normalizeH="0" baseline="0" noProof="0" dirty="0">
                <a:ln>
                  <a:noFill/>
                </a:ln>
                <a:solidFill>
                  <a:srgbClr val="005A8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Reliable representations through feedforward-recurrent alignment: </a:t>
            </a: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005A8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Nature </a:t>
            </a:r>
            <a:r>
              <a:rPr kumimoji="0" lang="en-GB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005A8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Neurosc</a:t>
            </a: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005A8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., in rev.</a:t>
            </a:r>
            <a:endParaRPr kumimoji="0" lang="en-GB" sz="1300" b="0" i="0" u="none" strike="noStrike" kern="1200" cap="none" spc="0" normalizeH="0" baseline="0" noProof="0" dirty="0">
              <a:ln>
                <a:noFill/>
              </a:ln>
              <a:solidFill>
                <a:srgbClr val="005A8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-171450" algn="l" defTabSz="6858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5A8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-171450" algn="l" defTabSz="6858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5A8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FE4111C-7216-FA6E-2124-3D22462E6B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8335" y="4050547"/>
            <a:ext cx="584136" cy="48781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7770CBED-11D3-3977-17ED-B94CC7D25BB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7448" t="7047" b="53122"/>
          <a:stretch/>
        </p:blipFill>
        <p:spPr>
          <a:xfrm>
            <a:off x="4125158" y="4013375"/>
            <a:ext cx="1094910" cy="591996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DAD248EE-F7EC-A1A7-0A22-03F5DA2FC01D}"/>
              </a:ext>
            </a:extLst>
          </p:cNvPr>
          <p:cNvSpPr txBox="1"/>
          <p:nvPr/>
        </p:nvSpPr>
        <p:spPr>
          <a:xfrm>
            <a:off x="4170432" y="3640010"/>
            <a:ext cx="6858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DE" sz="900" b="0" i="0" u="none" strike="noStrike" kern="1200" cap="none" spc="0" normalizeH="0" baseline="0" noProof="0" dirty="0">
                <a:ln>
                  <a:noFill/>
                </a:ln>
                <a:solidFill>
                  <a:srgbClr val="413F3A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Visual cortex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733EF62-2EE7-0D49-D328-9FED9130CE76}"/>
              </a:ext>
            </a:extLst>
          </p:cNvPr>
          <p:cNvSpPr txBox="1"/>
          <p:nvPr/>
        </p:nvSpPr>
        <p:spPr>
          <a:xfrm>
            <a:off x="4979743" y="3640010"/>
            <a:ext cx="816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DE" sz="900" b="0" i="0" u="none" strike="noStrike" kern="1200" cap="none" spc="0" normalizeH="0" baseline="0" noProof="0" dirty="0">
                <a:ln>
                  <a:noFill/>
                </a:ln>
                <a:solidFill>
                  <a:srgbClr val="413F3A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Prefrontal cortex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5022B44C-7457-5C1E-854D-C5DB3BAA67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44485" y="3722406"/>
            <a:ext cx="603310" cy="391336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2E56BFF3-791A-40A4-8345-4644CFF3832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-868" t="21085" r="53132" b="39587"/>
          <a:stretch/>
        </p:blipFill>
        <p:spPr>
          <a:xfrm>
            <a:off x="6160001" y="3494089"/>
            <a:ext cx="2249465" cy="997900"/>
          </a:xfrm>
          <a:prstGeom prst="rect">
            <a:avLst/>
          </a:prstGeom>
        </p:spPr>
      </p:pic>
      <p:sp>
        <p:nvSpPr>
          <p:cNvPr id="24" name="Right Arrow 23">
            <a:extLst>
              <a:ext uri="{FF2B5EF4-FFF2-40B4-BE49-F238E27FC236}">
                <a16:creationId xmlns:a16="http://schemas.microsoft.com/office/drawing/2014/main" id="{FEEB6E42-327A-B158-C9F3-5BB6227AFDF9}"/>
              </a:ext>
            </a:extLst>
          </p:cNvPr>
          <p:cNvSpPr/>
          <p:nvPr/>
        </p:nvSpPr>
        <p:spPr>
          <a:xfrm>
            <a:off x="7214489" y="3842240"/>
            <a:ext cx="189357" cy="469778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DE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784204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352DBA8-347E-0567-A4DE-743178502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C5732-4C6A-F74E-925A-25B6E8569BD8}" type="slidenum">
              <a:rPr lang="en-DE" smtClean="0"/>
              <a:t>5</a:t>
            </a:fld>
            <a:endParaRPr lang="en-DE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B0AD9FF-0BE4-F6D5-D9C8-41D8D3DF7B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75381"/>
            <a:ext cx="7886700" cy="405056"/>
          </a:xfrm>
        </p:spPr>
        <p:txBody>
          <a:bodyPr/>
          <a:lstStyle/>
          <a:p>
            <a:r>
              <a:rPr kumimoji="0" lang="en-GB" sz="2800" b="0" i="0" u="none" strike="noStrike" kern="1200" cap="none" spc="-15" normalizeH="0" baseline="0" noProof="0" dirty="0">
                <a:ln>
                  <a:noFill/>
                </a:ln>
                <a:effectLst/>
                <a:uLnTx/>
                <a:uFillTx/>
                <a:ea typeface="+mn-ea"/>
                <a:cs typeface="LM Sans 9"/>
              </a:rPr>
              <a:t>Abstract Representations in Neural Architectures</a:t>
            </a:r>
            <a:endParaRPr lang="en-DE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DB15F39-AB7A-38B4-B33A-4C32583A8C86}"/>
              </a:ext>
            </a:extLst>
          </p:cNvPr>
          <p:cNvSpPr/>
          <p:nvPr/>
        </p:nvSpPr>
        <p:spPr>
          <a:xfrm>
            <a:off x="628056" y="1009473"/>
            <a:ext cx="2426636" cy="3675888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35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61B6E771-2F8B-A403-D228-973B11DFB9E1}"/>
              </a:ext>
            </a:extLst>
          </p:cNvPr>
          <p:cNvSpPr txBox="1">
            <a:spLocks/>
          </p:cNvSpPr>
          <p:nvPr/>
        </p:nvSpPr>
        <p:spPr>
          <a:xfrm>
            <a:off x="713348" y="1108686"/>
            <a:ext cx="2256052" cy="496097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Wingdings" pitchFamily="2" charset="2"/>
              <a:buNone/>
              <a:defRPr sz="15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itchFamily="2" charset="2"/>
              <a:buNone/>
              <a:defRPr sz="15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Courier New" panose="02070309020205020404" pitchFamily="49" charset="0"/>
              <a:buNone/>
              <a:defRPr sz="135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itchFamily="2" charset="2"/>
              <a:buNone/>
              <a:defRPr sz="12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0" lang="en-GB" sz="1600" b="0" i="0" u="none" strike="noStrike" kern="1200" cap="none" spc="-23" normalizeH="0" baseline="0" noProof="0" dirty="0">
                <a:ln>
                  <a:noFill/>
                </a:ln>
                <a:effectLst/>
                <a:uLnTx/>
                <a:uFillTx/>
                <a:ea typeface="+mn-ea"/>
                <a:cs typeface="LM Sans 9"/>
              </a:rPr>
              <a:t>DFG FOR </a:t>
            </a:r>
            <a:r>
              <a:rPr kumimoji="0" lang="en-GB" sz="1600" b="0" i="0" u="none" strike="noStrike" kern="1200" cap="none" spc="-15" normalizeH="0" baseline="0" noProof="0" dirty="0">
                <a:ln>
                  <a:noFill/>
                </a:ln>
                <a:effectLst/>
                <a:uLnTx/>
                <a:uFillTx/>
                <a:ea typeface="+mn-ea"/>
                <a:cs typeface="LM Sans 9"/>
              </a:rPr>
              <a:t>5368</a:t>
            </a:r>
            <a:r>
              <a:rPr kumimoji="0" lang="en-GB" sz="1600" b="0" i="0" u="none" strike="noStrike" kern="1200" cap="none" spc="15" normalizeH="0" baseline="0" noProof="0" dirty="0">
                <a:ln>
                  <a:noFill/>
                </a:ln>
                <a:effectLst/>
                <a:uLnTx/>
                <a:uFillTx/>
                <a:ea typeface="+mn-ea"/>
                <a:cs typeface="LM Sans 9"/>
              </a:rPr>
              <a:t> </a:t>
            </a:r>
            <a:r>
              <a:rPr kumimoji="0" lang="en-GB" sz="1600" b="0" i="0" u="none" strike="noStrike" kern="1200" cap="none" spc="-23" normalizeH="0" baseline="0" noProof="0" dirty="0">
                <a:ln>
                  <a:noFill/>
                </a:ln>
                <a:effectLst/>
                <a:uLnTx/>
                <a:uFillTx/>
                <a:ea typeface="+mn-ea"/>
                <a:cs typeface="LM Sans 9"/>
              </a:rPr>
              <a:t>ARENA (2023-27)</a:t>
            </a:r>
            <a:endParaRPr lang="en-GB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C3C1D28-0733-A99D-0CA3-0128095BB664}"/>
              </a:ext>
            </a:extLst>
          </p:cNvPr>
          <p:cNvSpPr txBox="1">
            <a:spLocks/>
          </p:cNvSpPr>
          <p:nvPr/>
        </p:nvSpPr>
        <p:spPr>
          <a:xfrm>
            <a:off x="713348" y="1703597"/>
            <a:ext cx="2256051" cy="2868836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Wingdings" pitchFamily="2" charset="2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itchFamily="2" charset="2"/>
              <a:buChar char="§"/>
              <a:defRPr sz="135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Courier New" panose="02070309020205020404" pitchFamily="49" charset="0"/>
              <a:buChar char="o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567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-1" normalizeH="0" baseline="0" noProof="0" dirty="0">
                <a:ln>
                  <a:noFill/>
                </a:ln>
                <a:solidFill>
                  <a:srgbClr val="005A80"/>
                </a:solidFill>
                <a:effectLst/>
                <a:uLnTx/>
                <a:uFillTx/>
                <a:latin typeface="Arial"/>
              </a:rPr>
              <a:t>Who:</a:t>
            </a:r>
            <a:r>
              <a:rPr kumimoji="0" lang="en-GB" sz="1400" b="0" i="0" u="none" strike="noStrike" kern="1200" cap="none" spc="-1" normalizeH="0" baseline="0" noProof="0" dirty="0">
                <a:ln>
                  <a:noFill/>
                </a:ln>
                <a:solidFill>
                  <a:srgbClr val="005A80"/>
                </a:solidFill>
                <a:effectLst/>
                <a:uLnTx/>
                <a:uFillTx/>
                <a:latin typeface="Arial"/>
              </a:rPr>
              <a:t>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567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spc="-1" dirty="0">
                <a:solidFill>
                  <a:srgbClr val="005A80"/>
                </a:solidFill>
                <a:latin typeface="Arial"/>
              </a:rPr>
              <a:t>Psychology, Max Planck Soft. systems and FIAS scientists</a:t>
            </a:r>
            <a:r>
              <a:rPr kumimoji="0" lang="en-GB" sz="1400" b="0" i="0" u="none" strike="noStrike" kern="1200" cap="none" spc="-1" normalizeH="0" baseline="0" noProof="0" dirty="0">
                <a:ln>
                  <a:noFill/>
                </a:ln>
                <a:solidFill>
                  <a:srgbClr val="005A80"/>
                </a:solidFill>
                <a:effectLst/>
                <a:uLnTx/>
                <a:uFillTx/>
                <a:latin typeface="Arial"/>
              </a:rPr>
              <a:t> 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567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1400" b="0" i="0" u="none" strike="noStrike" kern="1200" cap="none" spc="-1" normalizeH="0" baseline="0" noProof="0" dirty="0">
                <a:ln>
                  <a:noFill/>
                </a:ln>
                <a:solidFill>
                  <a:srgbClr val="005A80"/>
                </a:solidFill>
                <a:effectLst/>
                <a:uLnTx/>
                <a:uFillTx/>
                <a:latin typeface="Arial"/>
              </a:rPr>
              <a:t>FIAS participants: </a:t>
            </a:r>
          </a:p>
          <a:p>
            <a:pPr marL="285750" indent="-285750" defTabSz="914400">
              <a:lnSpc>
                <a:spcPct val="100000"/>
              </a:lnSpc>
              <a:spcBef>
                <a:spcPts val="567"/>
              </a:spcBef>
              <a:buFont typeface="Arial" panose="020B0604020202020204" pitchFamily="34" charset="0"/>
              <a:buChar char="•"/>
              <a:defRPr/>
            </a:pPr>
            <a:r>
              <a:rPr kumimoji="0" lang="en-GB" sz="1400" b="0" i="1" u="none" strike="noStrike" kern="1200" cap="none" spc="-1" normalizeH="0" baseline="0" noProof="0" dirty="0">
                <a:ln>
                  <a:noFill/>
                </a:ln>
                <a:solidFill>
                  <a:srgbClr val="005A80"/>
                </a:solidFill>
                <a:effectLst/>
                <a:uLnTx/>
                <a:uFillTx/>
                <a:latin typeface="Arial"/>
              </a:rPr>
              <a:t>J. </a:t>
            </a:r>
            <a:r>
              <a:rPr kumimoji="0" lang="en-GB" sz="1400" b="0" i="1" u="none" strike="noStrike" kern="1200" cap="none" spc="-1" normalizeH="0" baseline="0" noProof="0" dirty="0" err="1">
                <a:ln>
                  <a:noFill/>
                </a:ln>
                <a:solidFill>
                  <a:srgbClr val="005A80"/>
                </a:solidFill>
                <a:effectLst/>
                <a:uLnTx/>
                <a:uFillTx/>
                <a:latin typeface="Arial"/>
              </a:rPr>
              <a:t>Triesch</a:t>
            </a:r>
            <a:endParaRPr kumimoji="0" lang="en-GB" sz="1400" b="0" i="0" u="none" strike="noStrike" kern="1200" cap="none" spc="-1" normalizeH="0" baseline="0" noProof="0" dirty="0">
              <a:ln>
                <a:noFill/>
              </a:ln>
              <a:solidFill>
                <a:srgbClr val="005A80"/>
              </a:solidFill>
              <a:effectLst/>
              <a:uLnTx/>
              <a:uFillTx/>
              <a:latin typeface="Arial"/>
            </a:endParaRPr>
          </a:p>
          <a:p>
            <a:pPr marL="285750" indent="-285750" defTabSz="914400">
              <a:lnSpc>
                <a:spcPct val="100000"/>
              </a:lnSpc>
              <a:spcBef>
                <a:spcPts val="567"/>
              </a:spcBef>
              <a:buFont typeface="Arial" panose="020B0604020202020204" pitchFamily="34" charset="0"/>
              <a:buChar char="•"/>
              <a:defRPr/>
            </a:pPr>
            <a:r>
              <a:rPr kumimoji="0" lang="en-GB" sz="1400" b="0" i="1" u="none" strike="noStrike" kern="1200" cap="none" spc="-1" normalizeH="0" baseline="0" noProof="0" dirty="0">
                <a:ln>
                  <a:noFill/>
                </a:ln>
                <a:solidFill>
                  <a:srgbClr val="005A80"/>
                </a:solidFill>
                <a:effectLst/>
                <a:uLnTx/>
                <a:uFillTx/>
                <a:latin typeface="Arial"/>
              </a:rPr>
              <a:t>M. </a:t>
            </a:r>
            <a:r>
              <a:rPr kumimoji="0" lang="en-GB" sz="1400" b="0" i="1" u="none" strike="noStrike" kern="1200" cap="none" spc="-1" normalizeH="0" baseline="0" noProof="0" dirty="0" err="1">
                <a:ln>
                  <a:noFill/>
                </a:ln>
                <a:solidFill>
                  <a:srgbClr val="005A80"/>
                </a:solidFill>
                <a:effectLst/>
                <a:uLnTx/>
                <a:uFillTx/>
                <a:latin typeface="Arial"/>
              </a:rPr>
              <a:t>Kaschube</a:t>
            </a:r>
            <a:endParaRPr kumimoji="0" lang="en-GB" sz="1400" b="0" i="0" u="none" strike="noStrike" kern="1200" cap="none" spc="-1" normalizeH="0" baseline="0" noProof="0" dirty="0">
              <a:ln>
                <a:noFill/>
              </a:ln>
              <a:solidFill>
                <a:srgbClr val="005A80"/>
              </a:solidFill>
              <a:effectLst/>
              <a:uLnTx/>
              <a:uFillTx/>
              <a:latin typeface="Arial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567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1" u="none" strike="noStrike" kern="1200" cap="none" spc="-1" normalizeH="0" baseline="0" noProof="0" dirty="0">
                <a:ln>
                  <a:noFill/>
                </a:ln>
                <a:solidFill>
                  <a:srgbClr val="005A80"/>
                </a:solidFill>
                <a:effectLst/>
                <a:uLnTx/>
                <a:uFillTx/>
                <a:latin typeface="Arial"/>
              </a:rPr>
              <a:t>Gemma </a:t>
            </a:r>
            <a:r>
              <a:rPr kumimoji="0" lang="en-GB" sz="1400" b="0" i="1" u="none" strike="noStrike" kern="1200" cap="none" spc="-1" normalizeH="0" baseline="0" noProof="0" dirty="0" err="1">
                <a:ln>
                  <a:noFill/>
                </a:ln>
                <a:solidFill>
                  <a:srgbClr val="005A80"/>
                </a:solidFill>
                <a:effectLst/>
                <a:uLnTx/>
                <a:uFillTx/>
                <a:latin typeface="Arial"/>
              </a:rPr>
              <a:t>Roig</a:t>
            </a:r>
            <a:r>
              <a:rPr kumimoji="0" lang="en-GB" sz="1400" b="0" i="1" u="none" strike="noStrike" kern="1200" cap="none" spc="-1" normalizeH="0" baseline="0" noProof="0" dirty="0">
                <a:ln>
                  <a:noFill/>
                </a:ln>
                <a:solidFill>
                  <a:srgbClr val="005A80"/>
                </a:solidFill>
                <a:effectLst/>
                <a:uLnTx/>
                <a:uFillTx/>
                <a:latin typeface="Arial"/>
              </a:rPr>
              <a:t>, co-speaker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CC2CB2F-789C-0D80-F32D-21C0CC974ACB}"/>
              </a:ext>
            </a:extLst>
          </p:cNvPr>
          <p:cNvSpPr/>
          <p:nvPr/>
        </p:nvSpPr>
        <p:spPr>
          <a:xfrm>
            <a:off x="3358683" y="1009473"/>
            <a:ext cx="2426636" cy="3675888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35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D57A1FF8-88CF-A2DC-4F80-9E9C9CDDED37}"/>
              </a:ext>
            </a:extLst>
          </p:cNvPr>
          <p:cNvSpPr txBox="1">
            <a:spLocks/>
          </p:cNvSpPr>
          <p:nvPr/>
        </p:nvSpPr>
        <p:spPr>
          <a:xfrm>
            <a:off x="3443975" y="1108686"/>
            <a:ext cx="2256052" cy="496097"/>
          </a:xfrm>
          <a:prstGeom prst="rect">
            <a:avLst/>
          </a:prstGeom>
          <a:noFill/>
        </p:spPr>
        <p:txBody>
          <a:bodyPr anchor="b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Wingdings" pitchFamily="2" charset="2"/>
              <a:buNone/>
              <a:defRPr sz="15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itchFamily="2" charset="2"/>
              <a:buNone/>
              <a:defRPr sz="15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Courier New" panose="02070309020205020404" pitchFamily="49" charset="0"/>
              <a:buNone/>
              <a:defRPr sz="135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itchFamily="2" charset="2"/>
              <a:buNone/>
              <a:defRPr sz="12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b="0" dirty="0"/>
              <a:t>Overall Goals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EC76074-9C56-EFE9-3861-55F5F90505CB}"/>
              </a:ext>
            </a:extLst>
          </p:cNvPr>
          <p:cNvSpPr/>
          <p:nvPr/>
        </p:nvSpPr>
        <p:spPr>
          <a:xfrm>
            <a:off x="6089310" y="1009473"/>
            <a:ext cx="2426636" cy="3675888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350"/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01A92E2A-120B-A867-BDA9-2962833E70B0}"/>
              </a:ext>
            </a:extLst>
          </p:cNvPr>
          <p:cNvSpPr txBox="1">
            <a:spLocks/>
          </p:cNvSpPr>
          <p:nvPr/>
        </p:nvSpPr>
        <p:spPr>
          <a:xfrm>
            <a:off x="6174602" y="1108686"/>
            <a:ext cx="2256052" cy="496097"/>
          </a:xfrm>
          <a:prstGeom prst="rect">
            <a:avLst/>
          </a:prstGeom>
          <a:noFill/>
        </p:spPr>
        <p:txBody>
          <a:bodyPr anchor="b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Wingdings" pitchFamily="2" charset="2"/>
              <a:buNone/>
              <a:defRPr sz="15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itchFamily="2" charset="2"/>
              <a:buNone/>
              <a:defRPr sz="15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Courier New" panose="02070309020205020404" pitchFamily="49" charset="0"/>
              <a:buNone/>
              <a:defRPr sz="135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itchFamily="2" charset="2"/>
              <a:buNone/>
              <a:defRPr sz="12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b="0" dirty="0"/>
              <a:t>Subprojects</a:t>
            </a:r>
            <a:endParaRPr lang="en-GB" dirty="0"/>
          </a:p>
        </p:txBody>
      </p:sp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04DD8729-99BA-FDAA-50F4-ED626A4566B5}"/>
              </a:ext>
            </a:extLst>
          </p:cNvPr>
          <p:cNvSpPr txBox="1">
            <a:spLocks/>
          </p:cNvSpPr>
          <p:nvPr/>
        </p:nvSpPr>
        <p:spPr>
          <a:xfrm>
            <a:off x="6174602" y="1703597"/>
            <a:ext cx="2256051" cy="2868836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Wingdings" pitchFamily="2" charset="2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itchFamily="2" charset="2"/>
              <a:buChar char="§"/>
              <a:defRPr sz="135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Courier New" panose="02070309020205020404" pitchFamily="49" charset="0"/>
              <a:buChar char="o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i="0" dirty="0">
                <a:solidFill>
                  <a:schemeClr val="tx1"/>
                </a:solidFill>
                <a:effectLst/>
              </a:rPr>
              <a:t>J. </a:t>
            </a:r>
            <a:r>
              <a:rPr lang="en-GB" sz="1400" b="1" i="0" dirty="0" err="1">
                <a:solidFill>
                  <a:schemeClr val="tx1"/>
                </a:solidFill>
                <a:effectLst/>
              </a:rPr>
              <a:t>Triesch</a:t>
            </a:r>
            <a:r>
              <a:rPr lang="en-GB" sz="1400" b="1" i="0" dirty="0">
                <a:solidFill>
                  <a:schemeClr val="tx1"/>
                </a:solidFill>
                <a:effectLst/>
              </a:rPr>
              <a:t>: </a:t>
            </a:r>
          </a:p>
          <a:p>
            <a:r>
              <a:rPr lang="en-GB" sz="1400" i="0" dirty="0">
                <a:solidFill>
                  <a:schemeClr val="tx1"/>
                </a:solidFill>
                <a:effectLst/>
              </a:rPr>
              <a:t>Active Learning</a:t>
            </a:r>
          </a:p>
          <a:p>
            <a:endParaRPr lang="en-GB" sz="1400" dirty="0"/>
          </a:p>
          <a:p>
            <a:r>
              <a:rPr lang="en-GB" sz="1400" i="0" dirty="0">
                <a:solidFill>
                  <a:schemeClr val="tx1"/>
                </a:solidFill>
                <a:effectLst/>
              </a:rPr>
              <a:t>	    </a:t>
            </a:r>
            <a:r>
              <a:rPr lang="en-GB" sz="1400" b="1" i="0" dirty="0">
                <a:solidFill>
                  <a:schemeClr val="tx1"/>
                </a:solidFill>
                <a:effectLst/>
              </a:rPr>
              <a:t>M. </a:t>
            </a:r>
            <a:r>
              <a:rPr lang="en-GB" sz="1400" b="1" i="0" dirty="0" err="1">
                <a:solidFill>
                  <a:schemeClr val="tx1"/>
                </a:solidFill>
                <a:effectLst/>
              </a:rPr>
              <a:t>Kaschube</a:t>
            </a:r>
            <a:r>
              <a:rPr lang="en-GB" sz="1400" b="1" i="0" dirty="0">
                <a:solidFill>
                  <a:schemeClr val="tx1"/>
                </a:solidFill>
                <a:effectLst/>
              </a:rPr>
              <a:t>:</a:t>
            </a:r>
          </a:p>
          <a:p>
            <a:r>
              <a:rPr lang="en-GB" sz="1400" dirty="0"/>
              <a:t>	\.    Cognitive 	  	       maps</a:t>
            </a:r>
          </a:p>
          <a:p>
            <a:endParaRPr lang="en-GB" sz="1400" i="0" dirty="0">
              <a:solidFill>
                <a:schemeClr val="tx1"/>
              </a:solidFill>
              <a:effectLst/>
            </a:endParaRPr>
          </a:p>
          <a:p>
            <a:r>
              <a:rPr lang="en-GB" sz="1400" b="1" i="0" dirty="0">
                <a:solidFill>
                  <a:schemeClr val="tx1"/>
                </a:solidFill>
                <a:effectLst/>
              </a:rPr>
              <a:t>G. </a:t>
            </a:r>
            <a:r>
              <a:rPr lang="en-GB" sz="1400" b="1" i="0" dirty="0" err="1">
                <a:solidFill>
                  <a:schemeClr val="tx1"/>
                </a:solidFill>
                <a:effectLst/>
              </a:rPr>
              <a:t>Roig</a:t>
            </a:r>
            <a:endParaRPr lang="en-GB" sz="1400" b="1" i="0" dirty="0">
              <a:solidFill>
                <a:schemeClr val="tx1"/>
              </a:solidFill>
              <a:effectLst/>
            </a:endParaRPr>
          </a:p>
          <a:p>
            <a:r>
              <a:rPr lang="en-GB" sz="1400" dirty="0"/>
              <a:t>Multimodal</a:t>
            </a:r>
          </a:p>
          <a:p>
            <a:r>
              <a:rPr lang="en-GB" sz="1400" dirty="0"/>
              <a:t>learning</a:t>
            </a:r>
            <a:endParaRPr lang="en-GB" sz="1400" i="0" dirty="0">
              <a:solidFill>
                <a:schemeClr val="tx1"/>
              </a:solidFill>
              <a:effectLst/>
            </a:endParaRPr>
          </a:p>
          <a:p>
            <a:endParaRPr lang="en-DE" dirty="0"/>
          </a:p>
        </p:txBody>
      </p:sp>
      <p:pic>
        <p:nvPicPr>
          <p:cNvPr id="3" name="Grafik 9">
            <a:extLst>
              <a:ext uri="{FF2B5EF4-FFF2-40B4-BE49-F238E27FC236}">
                <a16:creationId xmlns:a16="http://schemas.microsoft.com/office/drawing/2014/main" id="{6F6C7B50-655C-AE1C-294C-ED7B12A5BE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5511" y="3966286"/>
            <a:ext cx="1125906" cy="51326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2C57C8D-ECEC-50DF-648C-57BC9179CBAA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731380" y="1719732"/>
            <a:ext cx="627074" cy="744333"/>
          </a:xfrm>
          <a:prstGeom prst="rect">
            <a:avLst/>
          </a:prstGeom>
          <a:ln w="0">
            <a:noFill/>
          </a:ln>
        </p:spPr>
      </p:pic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F444895A-ED95-CC34-DA82-93A64426151A}"/>
              </a:ext>
            </a:extLst>
          </p:cNvPr>
          <p:cNvSpPr txBox="1">
            <a:spLocks/>
          </p:cNvSpPr>
          <p:nvPr/>
        </p:nvSpPr>
        <p:spPr>
          <a:xfrm>
            <a:off x="3443976" y="1702594"/>
            <a:ext cx="2256051" cy="2868836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Wingdings" pitchFamily="2" charset="2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itchFamily="2" charset="2"/>
              <a:buChar char="§"/>
              <a:defRPr sz="135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Courier New" panose="02070309020205020404" pitchFamily="49" charset="0"/>
              <a:buChar char="o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567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i="0" u="none" strike="noStrike" kern="1200" cap="none" spc="-1" normalizeH="0" baseline="0" noProof="0" dirty="0">
                <a:ln>
                  <a:noFill/>
                </a:ln>
                <a:solidFill>
                  <a:srgbClr val="005A80"/>
                </a:solidFill>
                <a:effectLst/>
                <a:uLnTx/>
                <a:uFillTx/>
                <a:latin typeface="Arial"/>
              </a:rPr>
              <a:t>- Study principles underlying the representation of abstract knowledge in the brain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567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400" spc="-1" dirty="0">
                <a:solidFill>
                  <a:srgbClr val="005A80"/>
                </a:solidFill>
                <a:latin typeface="Arial"/>
              </a:rPr>
              <a:t>- How those emerge in the developing brain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567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i="0" u="none" strike="noStrike" kern="1200" cap="none" spc="-1" normalizeH="0" baseline="0" noProof="0" dirty="0">
                <a:ln>
                  <a:noFill/>
                </a:ln>
                <a:solidFill>
                  <a:srgbClr val="005A80"/>
                </a:solidFill>
                <a:effectLst/>
                <a:uLnTx/>
                <a:uFillTx/>
                <a:latin typeface="Arial"/>
              </a:rPr>
              <a:t>- How abstract representations of knowledge are used for </a:t>
            </a:r>
            <a:r>
              <a:rPr kumimoji="0" lang="en-GB" sz="1400" i="0" u="none" strike="noStrike" kern="1200" cap="none" spc="-1" normalizeH="0" baseline="0" noProof="0" dirty="0" err="1">
                <a:ln>
                  <a:noFill/>
                </a:ln>
                <a:solidFill>
                  <a:srgbClr val="005A80"/>
                </a:solidFill>
                <a:effectLst/>
                <a:uLnTx/>
                <a:uFillTx/>
                <a:latin typeface="Arial"/>
              </a:rPr>
              <a:t>behaviors</a:t>
            </a:r>
            <a:endParaRPr kumimoji="0" lang="en-GB" sz="1400" i="0" u="none" strike="noStrike" kern="1200" cap="none" spc="-1" normalizeH="0" baseline="0" noProof="0" dirty="0">
              <a:ln>
                <a:noFill/>
              </a:ln>
              <a:solidFill>
                <a:srgbClr val="005A80"/>
              </a:solidFill>
              <a:effectLst/>
              <a:uLnTx/>
              <a:uFillTx/>
              <a:latin typeface="Arial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567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en-GB" sz="1400" spc="-1" dirty="0">
                <a:solidFill>
                  <a:srgbClr val="005A80"/>
                </a:solidFill>
                <a:latin typeface="Arial"/>
              </a:rPr>
              <a:t>Model </a:t>
            </a:r>
            <a:r>
              <a:rPr lang="en-GB" sz="1400" i="1" spc="-1" dirty="0">
                <a:solidFill>
                  <a:srgbClr val="005A80"/>
                </a:solidFill>
                <a:latin typeface="Arial"/>
              </a:rPr>
              <a:t>in silico </a:t>
            </a:r>
            <a:r>
              <a:rPr lang="en-GB" sz="1400" spc="-1" dirty="0">
                <a:solidFill>
                  <a:srgbClr val="005A80"/>
                </a:solidFill>
                <a:latin typeface="Arial"/>
              </a:rPr>
              <a:t>with AI</a:t>
            </a:r>
            <a:endParaRPr kumimoji="0" lang="en-GB" sz="1400" i="0" u="none" strike="noStrike" kern="1200" cap="none" spc="-1" normalizeH="0" baseline="0" noProof="0" dirty="0">
              <a:ln>
                <a:noFill/>
              </a:ln>
              <a:solidFill>
                <a:srgbClr val="005A80"/>
              </a:solidFill>
              <a:effectLst/>
              <a:uLnTx/>
              <a:uFillTx/>
              <a:latin typeface="Arial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FC650775-FFDB-7DAC-AFD5-DA44D78E81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5978" y="2571750"/>
            <a:ext cx="979755" cy="827793"/>
          </a:xfrm>
          <a:prstGeom prst="rect">
            <a:avLst/>
          </a:prstGeom>
        </p:spPr>
      </p:pic>
      <p:grpSp>
        <p:nvGrpSpPr>
          <p:cNvPr id="18" name="Group 3">
            <a:extLst>
              <a:ext uri="{FF2B5EF4-FFF2-40B4-BE49-F238E27FC236}">
                <a16:creationId xmlns:a16="http://schemas.microsoft.com/office/drawing/2014/main" id="{45EA4DD5-DA1E-1DC6-D38D-65112C6D8E39}"/>
              </a:ext>
            </a:extLst>
          </p:cNvPr>
          <p:cNvGrpSpPr/>
          <p:nvPr/>
        </p:nvGrpSpPr>
        <p:grpSpPr>
          <a:xfrm>
            <a:off x="7241502" y="3580985"/>
            <a:ext cx="979755" cy="907658"/>
            <a:chOff x="8453005" y="3573463"/>
            <a:chExt cx="3657600" cy="2790532"/>
          </a:xfrm>
        </p:grpSpPr>
        <p:pic>
          <p:nvPicPr>
            <p:cNvPr id="19" name="Picture 8">
              <a:extLst>
                <a:ext uri="{FF2B5EF4-FFF2-40B4-BE49-F238E27FC236}">
                  <a16:creationId xmlns:a16="http://schemas.microsoft.com/office/drawing/2014/main" id="{E04A8AB0-48BA-A000-BA2B-71EABA5BE50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r="82162"/>
            <a:stretch/>
          </p:blipFill>
          <p:spPr>
            <a:xfrm>
              <a:off x="8453005" y="3573463"/>
              <a:ext cx="1529195" cy="2603500"/>
            </a:xfrm>
            <a:prstGeom prst="rect">
              <a:avLst/>
            </a:prstGeom>
          </p:spPr>
        </p:pic>
        <p:pic>
          <p:nvPicPr>
            <p:cNvPr id="20" name="Picture 9">
              <a:extLst>
                <a:ext uri="{FF2B5EF4-FFF2-40B4-BE49-F238E27FC236}">
                  <a16:creationId xmlns:a16="http://schemas.microsoft.com/office/drawing/2014/main" id="{648A26AA-5E8A-2287-6871-F2664D8FC80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6968" t="21317" r="62834" b="22571"/>
            <a:stretch/>
          </p:blipFill>
          <p:spPr>
            <a:xfrm>
              <a:off x="9989127" y="3663157"/>
              <a:ext cx="1207078" cy="2700838"/>
            </a:xfrm>
            <a:prstGeom prst="rect">
              <a:avLst/>
            </a:prstGeom>
          </p:spPr>
        </p:pic>
        <p:sp>
          <p:nvSpPr>
            <p:cNvPr id="21" name="Rectangle 10">
              <a:extLst>
                <a:ext uri="{FF2B5EF4-FFF2-40B4-BE49-F238E27FC236}">
                  <a16:creationId xmlns:a16="http://schemas.microsoft.com/office/drawing/2014/main" id="{29279A22-AAEE-4FE1-6D22-43B7CB06BEEB}"/>
                </a:ext>
              </a:extLst>
            </p:cNvPr>
            <p:cNvSpPr/>
            <p:nvPr/>
          </p:nvSpPr>
          <p:spPr>
            <a:xfrm>
              <a:off x="11099220" y="3893127"/>
              <a:ext cx="45719" cy="429491"/>
            </a:xfrm>
            <a:prstGeom prst="rect">
              <a:avLst/>
            </a:prstGeom>
            <a:solidFill>
              <a:srgbClr val="0502E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22" name="Rectangle 11">
              <a:extLst>
                <a:ext uri="{FF2B5EF4-FFF2-40B4-BE49-F238E27FC236}">
                  <a16:creationId xmlns:a16="http://schemas.microsoft.com/office/drawing/2014/main" id="{694C9106-4CDA-E55C-F36F-C571DDCCC426}"/>
                </a:ext>
              </a:extLst>
            </p:cNvPr>
            <p:cNvSpPr/>
            <p:nvPr/>
          </p:nvSpPr>
          <p:spPr>
            <a:xfrm>
              <a:off x="11085361" y="4779833"/>
              <a:ext cx="45719" cy="429491"/>
            </a:xfrm>
            <a:prstGeom prst="rect">
              <a:avLst/>
            </a:prstGeom>
            <a:solidFill>
              <a:srgbClr val="00CC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23" name="Rectangle 12">
              <a:extLst>
                <a:ext uri="{FF2B5EF4-FFF2-40B4-BE49-F238E27FC236}">
                  <a16:creationId xmlns:a16="http://schemas.microsoft.com/office/drawing/2014/main" id="{5DE85EE4-8396-0523-33C2-7CDFD04207B6}"/>
                </a:ext>
              </a:extLst>
            </p:cNvPr>
            <p:cNvSpPr/>
            <p:nvPr/>
          </p:nvSpPr>
          <p:spPr>
            <a:xfrm>
              <a:off x="11085357" y="5694246"/>
              <a:ext cx="45719" cy="429491"/>
            </a:xfrm>
            <a:prstGeom prst="rect">
              <a:avLst/>
            </a:prstGeom>
            <a:solidFill>
              <a:srgbClr val="CC00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cxnSp>
          <p:nvCxnSpPr>
            <p:cNvPr id="24" name="Elbow Connector 14">
              <a:extLst>
                <a:ext uri="{FF2B5EF4-FFF2-40B4-BE49-F238E27FC236}">
                  <a16:creationId xmlns:a16="http://schemas.microsoft.com/office/drawing/2014/main" id="{A3BDD367-EAE6-33FF-E5F1-329D071B2AA8}"/>
                </a:ext>
              </a:extLst>
            </p:cNvPr>
            <p:cNvCxnSpPr/>
            <p:nvPr/>
          </p:nvCxnSpPr>
          <p:spPr>
            <a:xfrm>
              <a:off x="11140785" y="4087091"/>
              <a:ext cx="914400" cy="914400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Elbow Connector 18">
              <a:extLst>
                <a:ext uri="{FF2B5EF4-FFF2-40B4-BE49-F238E27FC236}">
                  <a16:creationId xmlns:a16="http://schemas.microsoft.com/office/drawing/2014/main" id="{4401CD13-3FBA-C3BE-A9A3-30522E96C9D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117219" y="5001492"/>
              <a:ext cx="979529" cy="907500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Elbow Connector 20">
              <a:extLst>
                <a:ext uri="{FF2B5EF4-FFF2-40B4-BE49-F238E27FC236}">
                  <a16:creationId xmlns:a16="http://schemas.microsoft.com/office/drawing/2014/main" id="{3540F55C-6521-8D79-B16F-BBC9809B397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196205" y="4994578"/>
              <a:ext cx="914400" cy="18998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C8D72496-F256-2D86-712B-431D1CAD1C4F}"/>
                </a:ext>
              </a:extLst>
            </p:cNvPr>
            <p:cNvSpPr/>
            <p:nvPr/>
          </p:nvSpPr>
          <p:spPr>
            <a:xfrm flipH="1">
              <a:off x="12025744" y="4055247"/>
              <a:ext cx="71006" cy="2054635"/>
            </a:xfrm>
            <a:prstGeom prst="rect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</p:grpSp>
    </p:spTree>
    <p:extLst>
      <p:ext uri="{BB962C8B-B14F-4D97-AF65-F5344CB8AC3E}">
        <p14:creationId xmlns:p14="http://schemas.microsoft.com/office/powerpoint/2010/main" val="32921475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352DBA8-347E-0567-A4DE-743178502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C5732-4C6A-F74E-925A-25B6E8569BD8}" type="slidenum">
              <a:rPr lang="en-DE" smtClean="0"/>
              <a:t>6</a:t>
            </a:fld>
            <a:endParaRPr lang="en-DE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B0AD9FF-0BE4-F6D5-D9C8-41D8D3DF7B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0" strike="noStrike" spc="-1" dirty="0">
                <a:solidFill>
                  <a:srgbClr val="005A80"/>
                </a:solidFill>
              </a:rPr>
              <a:t>The Adaptive Mind (TAM)</a:t>
            </a:r>
            <a:endParaRPr lang="en-DE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DB15F39-AB7A-38B4-B33A-4C32583A8C86}"/>
              </a:ext>
            </a:extLst>
          </p:cNvPr>
          <p:cNvSpPr/>
          <p:nvPr/>
        </p:nvSpPr>
        <p:spPr>
          <a:xfrm>
            <a:off x="628056" y="1009473"/>
            <a:ext cx="2426636" cy="3675888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35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61B6E771-2F8B-A403-D228-973B11DFB9E1}"/>
              </a:ext>
            </a:extLst>
          </p:cNvPr>
          <p:cNvSpPr txBox="1">
            <a:spLocks/>
          </p:cNvSpPr>
          <p:nvPr/>
        </p:nvSpPr>
        <p:spPr>
          <a:xfrm>
            <a:off x="713348" y="1108686"/>
            <a:ext cx="2256052" cy="496097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Wingdings" pitchFamily="2" charset="2"/>
              <a:buNone/>
              <a:defRPr sz="15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itchFamily="2" charset="2"/>
              <a:buNone/>
              <a:defRPr sz="15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Courier New" panose="02070309020205020404" pitchFamily="49" charset="0"/>
              <a:buNone/>
              <a:defRPr sz="135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itchFamily="2" charset="2"/>
              <a:buNone/>
              <a:defRPr sz="12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0" lang="en-GB" sz="1600" b="0" i="0" u="none" strike="noStrike" kern="1200" cap="none" spc="-1" normalizeH="0" baseline="0" noProof="0" dirty="0">
                <a:ln>
                  <a:noFill/>
                </a:ln>
                <a:effectLst/>
                <a:uLnTx/>
                <a:uFillTx/>
                <a:latin typeface="Arial"/>
              </a:rPr>
              <a:t>Invited for an excellence initiative</a:t>
            </a:r>
            <a:r>
              <a:rPr kumimoji="0" lang="en-GB" sz="1600" i="0" u="none" strike="noStrike" kern="1200" cap="none" spc="-1" normalizeH="0" baseline="0" noProof="0" dirty="0">
                <a:ln>
                  <a:noFill/>
                </a:ln>
                <a:effectLst/>
                <a:uLnTx/>
                <a:uFillTx/>
                <a:latin typeface="Arial"/>
              </a:rPr>
              <a:t> </a:t>
            </a:r>
            <a:endParaRPr lang="en-GB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C3C1D28-0733-A99D-0CA3-0128095BB664}"/>
              </a:ext>
            </a:extLst>
          </p:cNvPr>
          <p:cNvSpPr txBox="1">
            <a:spLocks/>
          </p:cNvSpPr>
          <p:nvPr/>
        </p:nvSpPr>
        <p:spPr>
          <a:xfrm>
            <a:off x="713348" y="1703597"/>
            <a:ext cx="2256051" cy="2868836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Wingdings" pitchFamily="2" charset="2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itchFamily="2" charset="2"/>
              <a:buChar char="§"/>
              <a:defRPr sz="135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Courier New" panose="02070309020205020404" pitchFamily="49" charset="0"/>
              <a:buChar char="o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567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-1" normalizeH="0" baseline="0" noProof="0" dirty="0">
                <a:ln>
                  <a:noFill/>
                </a:ln>
                <a:solidFill>
                  <a:srgbClr val="005A80"/>
                </a:solidFill>
                <a:effectLst/>
                <a:uLnTx/>
                <a:uFillTx/>
                <a:latin typeface="Arial"/>
              </a:rPr>
              <a:t>Who:</a:t>
            </a:r>
            <a:r>
              <a:rPr kumimoji="0" lang="en-GB" sz="1400" b="0" i="0" u="none" strike="noStrike" kern="1200" cap="none" spc="-1" normalizeH="0" baseline="0" noProof="0" dirty="0">
                <a:ln>
                  <a:noFill/>
                </a:ln>
                <a:solidFill>
                  <a:srgbClr val="005A80"/>
                </a:solidFill>
                <a:effectLst/>
                <a:uLnTx/>
                <a:uFillTx/>
                <a:latin typeface="Arial"/>
              </a:rPr>
              <a:t> 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567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1400" b="0" i="0" u="none" strike="noStrike" kern="1200" cap="none" spc="-1" normalizeH="0" baseline="0" noProof="0" dirty="0">
                <a:ln>
                  <a:noFill/>
                </a:ln>
                <a:solidFill>
                  <a:srgbClr val="005A80"/>
                </a:solidFill>
                <a:effectLst/>
                <a:uLnTx/>
                <a:uFillTx/>
                <a:latin typeface="Arial"/>
              </a:rPr>
              <a:t>Giessen, Marburg, Darmstadt; participating institutions: Goethe Univ., 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567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1400" b="0" i="0" u="none" strike="noStrike" kern="1200" cap="none" spc="-1" normalizeH="0" baseline="0" noProof="0" dirty="0">
                <a:ln>
                  <a:noFill/>
                </a:ln>
                <a:solidFill>
                  <a:srgbClr val="005A80"/>
                </a:solidFill>
                <a:effectLst/>
                <a:uLnTx/>
                <a:uFillTx/>
                <a:latin typeface="Arial"/>
              </a:rPr>
              <a:t>FIAS participants: </a:t>
            </a:r>
          </a:p>
          <a:p>
            <a:pPr marL="285750" indent="-285750" defTabSz="914400">
              <a:lnSpc>
                <a:spcPct val="100000"/>
              </a:lnSpc>
              <a:spcBef>
                <a:spcPts val="567"/>
              </a:spcBef>
              <a:buFont typeface="Arial" panose="020B0604020202020204" pitchFamily="34" charset="0"/>
              <a:buChar char="•"/>
              <a:defRPr/>
            </a:pPr>
            <a:r>
              <a:rPr kumimoji="0" lang="en-GB" sz="1400" b="0" i="1" u="none" strike="noStrike" kern="1200" cap="none" spc="-1" normalizeH="0" baseline="0" noProof="0" dirty="0">
                <a:ln>
                  <a:noFill/>
                </a:ln>
                <a:solidFill>
                  <a:srgbClr val="005A80"/>
                </a:solidFill>
                <a:effectLst/>
                <a:uLnTx/>
                <a:uFillTx/>
                <a:latin typeface="Arial"/>
              </a:rPr>
              <a:t>J. </a:t>
            </a:r>
            <a:r>
              <a:rPr kumimoji="0" lang="en-GB" sz="1400" b="0" i="1" u="none" strike="noStrike" kern="1200" cap="none" spc="-1" normalizeH="0" baseline="0" noProof="0" dirty="0" err="1">
                <a:ln>
                  <a:noFill/>
                </a:ln>
                <a:solidFill>
                  <a:srgbClr val="005A80"/>
                </a:solidFill>
                <a:effectLst/>
                <a:uLnTx/>
                <a:uFillTx/>
                <a:latin typeface="Arial"/>
              </a:rPr>
              <a:t>Triesch</a:t>
            </a:r>
            <a:r>
              <a:rPr kumimoji="0" lang="en-GB" sz="1400" b="0" i="1" u="none" strike="noStrike" kern="1200" cap="none" spc="-1" normalizeH="0" baseline="0" noProof="0" dirty="0">
                <a:ln>
                  <a:noFill/>
                </a:ln>
                <a:solidFill>
                  <a:srgbClr val="005A80"/>
                </a:solidFill>
                <a:effectLst/>
                <a:uLnTx/>
                <a:uFillTx/>
                <a:latin typeface="Arial"/>
              </a:rPr>
              <a:t> </a:t>
            </a:r>
          </a:p>
          <a:p>
            <a:pPr marL="285750" indent="-285750" defTabSz="914400">
              <a:lnSpc>
                <a:spcPct val="100000"/>
              </a:lnSpc>
              <a:spcBef>
                <a:spcPts val="567"/>
              </a:spcBef>
              <a:buFont typeface="Arial" panose="020B0604020202020204" pitchFamily="34" charset="0"/>
              <a:buChar char="•"/>
              <a:defRPr/>
            </a:pPr>
            <a:r>
              <a:rPr kumimoji="0" lang="en-GB" sz="1400" b="0" i="1" u="none" strike="noStrike" kern="1200" cap="none" spc="-1" normalizeH="0" baseline="0" noProof="0" dirty="0">
                <a:ln>
                  <a:noFill/>
                </a:ln>
                <a:solidFill>
                  <a:srgbClr val="005A80"/>
                </a:solidFill>
                <a:effectLst/>
                <a:uLnTx/>
                <a:uFillTx/>
                <a:latin typeface="Arial"/>
              </a:rPr>
              <a:t>G. </a:t>
            </a:r>
            <a:r>
              <a:rPr kumimoji="0" lang="en-GB" sz="1400" b="0" i="1" u="none" strike="noStrike" kern="1200" cap="none" spc="-1" normalizeH="0" baseline="0" noProof="0" dirty="0" err="1">
                <a:ln>
                  <a:noFill/>
                </a:ln>
                <a:solidFill>
                  <a:srgbClr val="005A80"/>
                </a:solidFill>
                <a:effectLst/>
                <a:uLnTx/>
                <a:uFillTx/>
                <a:latin typeface="Arial"/>
              </a:rPr>
              <a:t>Roig</a:t>
            </a:r>
            <a:endParaRPr kumimoji="0" lang="en-GB" sz="1400" b="0" i="1" u="none" strike="noStrike" kern="1200" cap="none" spc="-1" normalizeH="0" baseline="0" noProof="0" dirty="0">
              <a:ln>
                <a:noFill/>
              </a:ln>
              <a:solidFill>
                <a:srgbClr val="005A80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CC2CB2F-789C-0D80-F32D-21C0CC974ACB}"/>
              </a:ext>
            </a:extLst>
          </p:cNvPr>
          <p:cNvSpPr/>
          <p:nvPr/>
        </p:nvSpPr>
        <p:spPr>
          <a:xfrm>
            <a:off x="3358683" y="1009473"/>
            <a:ext cx="2426636" cy="3675888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35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D57A1FF8-88CF-A2DC-4F80-9E9C9CDDED37}"/>
              </a:ext>
            </a:extLst>
          </p:cNvPr>
          <p:cNvSpPr txBox="1">
            <a:spLocks/>
          </p:cNvSpPr>
          <p:nvPr/>
        </p:nvSpPr>
        <p:spPr>
          <a:xfrm>
            <a:off x="3443975" y="1108686"/>
            <a:ext cx="2256052" cy="496097"/>
          </a:xfrm>
          <a:prstGeom prst="rect">
            <a:avLst/>
          </a:prstGeom>
          <a:noFill/>
        </p:spPr>
        <p:txBody>
          <a:bodyPr anchor="b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Wingdings" pitchFamily="2" charset="2"/>
              <a:buNone/>
              <a:defRPr sz="15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itchFamily="2" charset="2"/>
              <a:buNone/>
              <a:defRPr sz="15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Courier New" panose="02070309020205020404" pitchFamily="49" charset="0"/>
              <a:buNone/>
              <a:defRPr sz="135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itchFamily="2" charset="2"/>
              <a:buNone/>
              <a:defRPr sz="12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b="0" dirty="0"/>
              <a:t>Goals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D6731D48-CCEA-F3C8-3C5B-7A9E0513E66F}"/>
              </a:ext>
            </a:extLst>
          </p:cNvPr>
          <p:cNvSpPr txBox="1">
            <a:spLocks/>
          </p:cNvSpPr>
          <p:nvPr/>
        </p:nvSpPr>
        <p:spPr>
          <a:xfrm>
            <a:off x="3443975" y="1703597"/>
            <a:ext cx="2256051" cy="2868836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Wingdings" pitchFamily="2" charset="2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itchFamily="2" charset="2"/>
              <a:buChar char="§"/>
              <a:defRPr sz="135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Courier New" panose="02070309020205020404" pitchFamily="49" charset="0"/>
              <a:buChar char="o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567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1400" b="0" i="0" u="none" strike="noStrike" kern="1200" cap="none" spc="-1" normalizeH="0" baseline="0" noProof="0" dirty="0">
                <a:ln>
                  <a:noFill/>
                </a:ln>
                <a:solidFill>
                  <a:srgbClr val="005A80"/>
                </a:solidFill>
                <a:effectLst/>
                <a:uLnTx/>
                <a:uFillTx/>
                <a:latin typeface="Arial"/>
              </a:rPr>
              <a:t>Understand human</a:t>
            </a:r>
            <a:r>
              <a:rPr lang="en-GB" sz="1400" spc="-1" dirty="0">
                <a:solidFill>
                  <a:srgbClr val="005A80"/>
                </a:solidFill>
                <a:latin typeface="Arial"/>
              </a:rPr>
              <a:t> </a:t>
            </a:r>
            <a:r>
              <a:rPr kumimoji="0" lang="en-GB" sz="1400" b="0" i="0" u="none" strike="noStrike" kern="1200" cap="none" spc="-1" normalizeH="0" baseline="0" noProof="0" dirty="0">
                <a:ln>
                  <a:noFill/>
                </a:ln>
                <a:solidFill>
                  <a:srgbClr val="005A80"/>
                </a:solidFill>
                <a:effectLst/>
                <a:uLnTx/>
                <a:uFillTx/>
                <a:latin typeface="Arial"/>
              </a:rPr>
              <a:t>perception, thought, action by uncovering how humans </a:t>
            </a:r>
            <a:r>
              <a:rPr kumimoji="0" lang="en-GB" sz="1400" b="1" i="0" u="none" strike="noStrike" kern="1200" cap="none" spc="-1" normalizeH="0" baseline="0" noProof="0" dirty="0">
                <a:ln>
                  <a:noFill/>
                </a:ln>
                <a:solidFill>
                  <a:srgbClr val="005A80"/>
                </a:solidFill>
                <a:effectLst/>
                <a:uLnTx/>
                <a:uFillTx/>
                <a:latin typeface="Arial"/>
              </a:rPr>
              <a:t>adapt</a:t>
            </a:r>
            <a:r>
              <a:rPr kumimoji="0" lang="en-GB" sz="1400" b="0" i="0" u="none" strike="noStrike" kern="1200" cap="none" spc="-1" normalizeH="0" baseline="0" noProof="0" dirty="0">
                <a:ln>
                  <a:noFill/>
                </a:ln>
                <a:solidFill>
                  <a:srgbClr val="005A80"/>
                </a:solidFill>
                <a:effectLst/>
                <a:uLnTx/>
                <a:uFillTx/>
                <a:latin typeface="Arial"/>
              </a:rPr>
              <a:t> to changing conditions</a:t>
            </a:r>
            <a:r>
              <a:rPr lang="en-GB" sz="1400" spc="-1" dirty="0">
                <a:solidFill>
                  <a:srgbClr val="005A80"/>
                </a:solidFill>
                <a:latin typeface="Arial"/>
              </a:rPr>
              <a:t>.</a:t>
            </a:r>
          </a:p>
          <a:p>
            <a:pPr defTabSz="914400">
              <a:lnSpc>
                <a:spcPct val="100000"/>
              </a:lnSpc>
              <a:spcBef>
                <a:spcPts val="567"/>
              </a:spcBef>
              <a:defRPr/>
            </a:pPr>
            <a:r>
              <a:rPr lang="en-GB" sz="1400" spc="-1" dirty="0">
                <a:solidFill>
                  <a:srgbClr val="005A80"/>
                </a:solidFill>
                <a:latin typeface="Arial"/>
              </a:rPr>
              <a:t>F</a:t>
            </a:r>
            <a:r>
              <a:rPr kumimoji="0" lang="en-GB" sz="1400" b="0" i="0" u="none" strike="noStrike" kern="1200" cap="none" spc="-1" normalizeH="0" baseline="0" noProof="0" dirty="0" err="1">
                <a:ln>
                  <a:noFill/>
                </a:ln>
                <a:solidFill>
                  <a:srgbClr val="005A80"/>
                </a:solidFill>
                <a:effectLst/>
                <a:uLnTx/>
                <a:uFillTx/>
                <a:latin typeface="Arial"/>
              </a:rPr>
              <a:t>ocus</a:t>
            </a:r>
            <a:r>
              <a:rPr kumimoji="0" lang="en-GB" sz="1400" b="0" i="0" u="none" strike="noStrike" kern="1200" cap="none" spc="-1" normalizeH="0" baseline="0" noProof="0" dirty="0">
                <a:ln>
                  <a:noFill/>
                </a:ln>
                <a:solidFill>
                  <a:srgbClr val="005A80"/>
                </a:solidFill>
                <a:effectLst/>
                <a:uLnTx/>
                <a:uFillTx/>
                <a:latin typeface="Arial"/>
              </a:rPr>
              <a:t> on 5 key areas: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0" lang="en-GB" sz="1400" b="0" i="0" u="none" strike="noStrike" kern="1200" cap="none" spc="-1" normalizeH="0" baseline="0" noProof="0" dirty="0">
                <a:ln>
                  <a:noFill/>
                </a:ln>
                <a:solidFill>
                  <a:srgbClr val="005A80"/>
                </a:solidFill>
                <a:effectLst/>
                <a:uLnTx/>
                <a:uFillTx/>
                <a:latin typeface="Arial"/>
              </a:rPr>
              <a:t>regulation,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0" lang="en-GB" sz="1400" b="0" i="0" u="none" strike="noStrike" kern="1200" cap="none" spc="-1" normalizeH="0" baseline="0" noProof="0" dirty="0">
                <a:ln>
                  <a:noFill/>
                </a:ln>
                <a:solidFill>
                  <a:srgbClr val="005A80"/>
                </a:solidFill>
                <a:effectLst/>
                <a:uLnTx/>
                <a:uFillTx/>
                <a:latin typeface="Arial"/>
              </a:rPr>
              <a:t>causality,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0" lang="en-GB" sz="1400" b="0" i="0" u="none" strike="noStrike" kern="1200" cap="none" spc="-1" normalizeH="0" baseline="0" noProof="0" dirty="0">
                <a:ln>
                  <a:noFill/>
                </a:ln>
                <a:solidFill>
                  <a:srgbClr val="005A80"/>
                </a:solidFill>
                <a:effectLst/>
                <a:uLnTx/>
                <a:uFillTx/>
                <a:latin typeface="Arial"/>
              </a:rPr>
              <a:t>categorization,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0" lang="en-GB" sz="1400" b="0" i="0" u="none" strike="noStrike" kern="1200" cap="none" spc="-1" normalizeH="0" baseline="0" noProof="0" dirty="0">
                <a:ln>
                  <a:noFill/>
                </a:ln>
                <a:solidFill>
                  <a:srgbClr val="005A80"/>
                </a:solidFill>
                <a:effectLst/>
                <a:uLnTx/>
                <a:uFillTx/>
                <a:latin typeface="Arial"/>
              </a:rPr>
              <a:t>prediction,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0" lang="en-GB" sz="1400" b="0" i="0" u="none" strike="noStrike" kern="1200" cap="none" spc="-1" normalizeH="0" baseline="0" noProof="0" dirty="0">
                <a:ln>
                  <a:noFill/>
                </a:ln>
                <a:solidFill>
                  <a:srgbClr val="005A80"/>
                </a:solidFill>
                <a:effectLst/>
                <a:uLnTx/>
                <a:uFillTx/>
                <a:latin typeface="Arial"/>
              </a:rPr>
              <a:t>reciprocity</a:t>
            </a:r>
            <a:endParaRPr lang="en-DE" sz="1400" dirty="0"/>
          </a:p>
          <a:p>
            <a:pPr defTabSz="914400">
              <a:lnSpc>
                <a:spcPct val="100000"/>
              </a:lnSpc>
              <a:spcBef>
                <a:spcPts val="567"/>
              </a:spcBef>
              <a:defRPr/>
            </a:pPr>
            <a:endParaRPr kumimoji="0" lang="en-GB" sz="1400" b="0" i="0" u="none" strike="noStrike" kern="1200" cap="none" spc="-1" normalizeH="0" baseline="0" noProof="0" dirty="0">
              <a:ln>
                <a:noFill/>
              </a:ln>
              <a:solidFill>
                <a:srgbClr val="005A80"/>
              </a:solidFill>
              <a:effectLst/>
              <a:uLnTx/>
              <a:uFillTx/>
              <a:latin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567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1200" cap="none" spc="-1" normalizeH="0" baseline="0" noProof="0" dirty="0">
              <a:ln>
                <a:noFill/>
              </a:ln>
              <a:solidFill>
                <a:srgbClr val="005A80"/>
              </a:solidFill>
              <a:effectLst/>
              <a:uLnTx/>
              <a:uFillTx/>
              <a:latin typeface="Arial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1DF45E9-A37E-B4E3-3A3E-DE09D026CE4D}"/>
              </a:ext>
            </a:extLst>
          </p:cNvPr>
          <p:cNvPicPr/>
          <p:nvPr/>
        </p:nvPicPr>
        <p:blipFill rotWithShape="1">
          <a:blip r:embed="rId4"/>
          <a:srcRect l="8072" t="16946" r="8926" b="18678"/>
          <a:stretch/>
        </p:blipFill>
        <p:spPr>
          <a:xfrm>
            <a:off x="1890944" y="3515558"/>
            <a:ext cx="973899" cy="965316"/>
          </a:xfrm>
          <a:prstGeom prst="rect">
            <a:avLst/>
          </a:prstGeom>
          <a:ln w="0">
            <a:noFill/>
          </a:ln>
        </p:spPr>
      </p:pic>
      <p:sp>
        <p:nvSpPr>
          <p:cNvPr id="3" name="Rectangle 11">
            <a:extLst>
              <a:ext uri="{FF2B5EF4-FFF2-40B4-BE49-F238E27FC236}">
                <a16:creationId xmlns:a16="http://schemas.microsoft.com/office/drawing/2014/main" id="{979D019F-1605-F403-8CD3-B38A16A4B790}"/>
              </a:ext>
            </a:extLst>
          </p:cNvPr>
          <p:cNvSpPr/>
          <p:nvPr/>
        </p:nvSpPr>
        <p:spPr>
          <a:xfrm>
            <a:off x="6089400" y="1009440"/>
            <a:ext cx="2426400" cy="3675600"/>
          </a:xfrm>
          <a:prstGeom prst="rect">
            <a:avLst/>
          </a:prstGeom>
          <a:solidFill>
            <a:srgbClr val="005A80"/>
          </a:solidFill>
          <a:ln w="12700" cap="flat" cmpd="sng" algn="ctr">
            <a:noFill/>
            <a:prstDash val="solid"/>
            <a:miter/>
          </a:ln>
          <a:effectLst/>
        </p:spPr>
        <p:txBody>
          <a:bodyPr lIns="90000" tIns="45000" rIns="90000" bIns="4500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DE" sz="1350" b="0" i="0" u="none" strike="noStrike" kern="0" cap="none" spc="-1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606FA4A8-4DA9-E179-57DD-305E57402E05}"/>
              </a:ext>
            </a:extLst>
          </p:cNvPr>
          <p:cNvSpPr/>
          <p:nvPr/>
        </p:nvSpPr>
        <p:spPr>
          <a:xfrm>
            <a:off x="6174720" y="1108800"/>
            <a:ext cx="2255760" cy="495720"/>
          </a:xfrm>
          <a:prstGeom prst="rect">
            <a:avLst/>
          </a:prstGeom>
          <a:noFill/>
          <a:ln w="0">
            <a:noFill/>
          </a:ln>
          <a:effectLst/>
        </p:spPr>
        <p:txBody>
          <a:bodyPr lIns="90000" tIns="45000" rIns="90000" bIns="45000" anchor="b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751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</a:tabLst>
              <a:defRPr/>
            </a:pPr>
            <a:endParaRPr kumimoji="0" lang="de-DE" sz="1500" b="0" i="0" u="none" strike="noStrike" kern="0" cap="none" spc="-1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CF1EEC40-2264-103B-0D26-6D7889543365}"/>
              </a:ext>
            </a:extLst>
          </p:cNvPr>
          <p:cNvSpPr/>
          <p:nvPr/>
        </p:nvSpPr>
        <p:spPr>
          <a:xfrm>
            <a:off x="6174720" y="1703520"/>
            <a:ext cx="2255760" cy="2868480"/>
          </a:xfrm>
          <a:prstGeom prst="rect">
            <a:avLst/>
          </a:prstGeom>
          <a:solidFill>
            <a:srgbClr val="FFFFFF"/>
          </a:solidFill>
          <a:ln w="0">
            <a:noFill/>
          </a:ln>
          <a:effectLst/>
        </p:spPr>
        <p:txBody>
          <a:bodyPr lIns="90000" tIns="45000" rIns="90000" bIns="45000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751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</a:tabLst>
              <a:defRPr/>
            </a:pPr>
            <a:r>
              <a:rPr kumimoji="0" lang="en-GB" sz="1500" b="0" i="0" u="none" strike="noStrike" kern="0" cap="none" spc="-1" normalizeH="0" baseline="0" noProof="0">
                <a:ln>
                  <a:noFill/>
                </a:ln>
                <a:solidFill>
                  <a:srgbClr val="005A80"/>
                </a:solidFill>
                <a:effectLst/>
                <a:uLnTx/>
                <a:uFillTx/>
                <a:latin typeface="Arial"/>
              </a:rPr>
              <a:t>Cognitive Development </a:t>
            </a:r>
            <a:r>
              <a:rPr kumimoji="0" lang="en-GB" sz="1500" b="0" i="1" u="none" strike="noStrike" kern="0" cap="none" spc="-1" normalizeH="0" baseline="0" noProof="0">
                <a:ln>
                  <a:noFill/>
                </a:ln>
                <a:solidFill>
                  <a:srgbClr val="005A80"/>
                </a:solidFill>
                <a:effectLst/>
                <a:uLnTx/>
                <a:uFillTx/>
                <a:latin typeface="Arial"/>
              </a:rPr>
              <a:t>in silico</a:t>
            </a:r>
            <a:endParaRPr kumimoji="0" lang="de-DE" sz="1500" b="0" i="0" u="none" strike="noStrike" kern="0" cap="none" spc="-1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17" name="Rectangle 18">
            <a:extLst>
              <a:ext uri="{FF2B5EF4-FFF2-40B4-BE49-F238E27FC236}">
                <a16:creationId xmlns:a16="http://schemas.microsoft.com/office/drawing/2014/main" id="{4288D5CD-5685-6BCB-36DF-CAD631D600F2}"/>
              </a:ext>
            </a:extLst>
          </p:cNvPr>
          <p:cNvSpPr/>
          <p:nvPr/>
        </p:nvSpPr>
        <p:spPr>
          <a:xfrm>
            <a:off x="6156000" y="4441320"/>
            <a:ext cx="2311200" cy="144000"/>
          </a:xfrm>
          <a:prstGeom prst="rect">
            <a:avLst/>
          </a:prstGeom>
          <a:noFill/>
          <a:ln w="0">
            <a:noFill/>
          </a:ln>
          <a:effectLst/>
        </p:spPr>
        <p:txBody>
          <a:bodyPr lIns="90000" tIns="45000" rIns="90000" bIns="45000" anchor="t">
            <a:no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</a:tabLst>
              <a:defRPr/>
            </a:pPr>
            <a:r>
              <a:rPr kumimoji="0" lang="de-DE" sz="600" b="0" i="0" u="none" strike="noStrike" kern="0" cap="none" spc="-1" normalizeH="0" baseline="0" noProof="0">
                <a:ln>
                  <a:noFill/>
                </a:ln>
                <a:solidFill>
                  <a:srgbClr val="005A80"/>
                </a:solidFill>
                <a:effectLst/>
                <a:uLnTx/>
                <a:uFillTx/>
                <a:latin typeface="Arial"/>
                <a:ea typeface="DejaVu Sans"/>
              </a:rPr>
              <a:t>Aubret et al., ICLR (2023); Mattern et al. IEEE TCDS (2024)</a:t>
            </a:r>
            <a:endParaRPr kumimoji="0" lang="de-DE" sz="600" b="0" i="0" u="none" strike="noStrike" kern="0" cap="none" spc="-1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85EA0B5-F29C-B724-DD41-325D0225DE8F}"/>
              </a:ext>
            </a:extLst>
          </p:cNvPr>
          <p:cNvSpPr txBox="1"/>
          <p:nvPr/>
        </p:nvSpPr>
        <p:spPr>
          <a:xfrm>
            <a:off x="6174720" y="1301400"/>
            <a:ext cx="2255760" cy="3024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500" i="0" u="none" strike="noStrike" kern="0" cap="none" spc="-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System Level Research</a:t>
            </a:r>
            <a:endParaRPr kumimoji="0" lang="de-DE" sz="1500" i="0" u="none" strike="noStrike" kern="0" cap="none" spc="-1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9" name="Rectangle 3">
            <a:extLst>
              <a:ext uri="{FF2B5EF4-FFF2-40B4-BE49-F238E27FC236}">
                <a16:creationId xmlns:a16="http://schemas.microsoft.com/office/drawing/2014/main" id="{F31F5291-1FE2-7740-4892-985C7731C02B}"/>
              </a:ext>
            </a:extLst>
          </p:cNvPr>
          <p:cNvSpPr/>
          <p:nvPr/>
        </p:nvSpPr>
        <p:spPr>
          <a:xfrm>
            <a:off x="6264000" y="4104000"/>
            <a:ext cx="2064600" cy="216000"/>
          </a:xfrm>
          <a:prstGeom prst="rect">
            <a:avLst/>
          </a:prstGeom>
          <a:noFill/>
          <a:ln w="0">
            <a:noFill/>
          </a:ln>
          <a:effectLst/>
        </p:spPr>
        <p:txBody>
          <a:bodyPr lIns="90000" tIns="45000" rIns="90000" bIns="45000" anchor="t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</a:tabLst>
              <a:defRPr/>
            </a:pPr>
            <a:r>
              <a:rPr kumimoji="0" lang="de-DE" sz="1000" b="0" i="0" u="none" strike="noStrike" kern="0" cap="none" spc="-1" normalizeH="0" baseline="0" noProof="0">
                <a:ln>
                  <a:noFill/>
                </a:ln>
                <a:solidFill>
                  <a:srgbClr val="005A80"/>
                </a:solidFill>
                <a:effectLst/>
                <a:uLnTx/>
                <a:uFillTx/>
                <a:latin typeface="Arial"/>
                <a:ea typeface="DejaVu Sans"/>
              </a:rPr>
              <a:t>MIMo: Multi-Modal Infant Model</a:t>
            </a:r>
            <a:endParaRPr kumimoji="0" lang="de-DE" sz="1000" b="0" i="0" u="none" strike="noStrike" kern="0" cap="none" spc="-1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</p:txBody>
      </p:sp>
      <p:pic>
        <p:nvPicPr>
          <p:cNvPr id="20" name="Picture 19">
            <a:hlinkClick r:id="" action="ppaction://media"/>
            <a:extLst>
              <a:ext uri="{FF2B5EF4-FFF2-40B4-BE49-F238E27FC236}">
                <a16:creationId xmlns:a16="http://schemas.microsoft.com/office/drawing/2014/main" id="{AB655382-60CA-3351-41AC-48B7B9329C07}"/>
              </a:ext>
            </a:extLst>
          </p:cNvPr>
          <p:cNvPicPr/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6300000" y="2275200"/>
            <a:ext cx="1879200" cy="1828800"/>
          </a:xfrm>
          <a:prstGeom prst="rect">
            <a:avLst/>
          </a:prstGeom>
          <a:ln w="0">
            <a:noFill/>
          </a:ln>
        </p:spPr>
      </p:pic>
    </p:spTree>
    <p:extLst>
      <p:ext uri="{BB962C8B-B14F-4D97-AF65-F5344CB8AC3E}">
        <p14:creationId xmlns:p14="http://schemas.microsoft.com/office/powerpoint/2010/main" val="37061415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3">
            <a:extLst>
              <a:ext uri="{FF2B5EF4-FFF2-40B4-BE49-F238E27FC236}">
                <a16:creationId xmlns:a16="http://schemas.microsoft.com/office/drawing/2014/main" id="{EC1A318F-EFDD-269B-555D-961262BBB0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7210" y="375381"/>
            <a:ext cx="8916789" cy="405056"/>
          </a:xfrm>
        </p:spPr>
        <p:txBody>
          <a:bodyPr/>
          <a:lstStyle/>
          <a:p>
            <a:r>
              <a:rPr lang="en-US" sz="2400" dirty="0"/>
              <a:t>Emerging Initiatives</a:t>
            </a:r>
            <a:endParaRPr lang="en-DE" sz="2400" dirty="0"/>
          </a:p>
        </p:txBody>
      </p:sp>
      <p:sp>
        <p:nvSpPr>
          <p:cNvPr id="3" name="AutoShape 2">
            <a:extLst>
              <a:ext uri="{FF2B5EF4-FFF2-40B4-BE49-F238E27FC236}">
                <a16:creationId xmlns:a16="http://schemas.microsoft.com/office/drawing/2014/main" id="{337646A7-6962-60E9-C867-5A082CF8898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2452803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DE"/>
          </a:p>
        </p:txBody>
      </p:sp>
      <p:sp>
        <p:nvSpPr>
          <p:cNvPr id="6" name="AutoShape 4" descr="CM_3.webp">
            <a:extLst>
              <a:ext uri="{FF2B5EF4-FFF2-40B4-BE49-F238E27FC236}">
                <a16:creationId xmlns:a16="http://schemas.microsoft.com/office/drawing/2014/main" id="{8C8E80E7-6756-26D1-C3C7-43B4531A08F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731086" y="2650672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DE"/>
          </a:p>
        </p:txBody>
      </p:sp>
      <p:sp>
        <p:nvSpPr>
          <p:cNvPr id="8" name="AutoShape 6" descr="CM_3.webp">
            <a:extLst>
              <a:ext uri="{FF2B5EF4-FFF2-40B4-BE49-F238E27FC236}">
                <a16:creationId xmlns:a16="http://schemas.microsoft.com/office/drawing/2014/main" id="{69ED4D36-C07B-8252-0289-1013622A6B0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572000" y="25717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DE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2856504-F889-13B8-6D2E-689C29996E85}"/>
              </a:ext>
            </a:extLst>
          </p:cNvPr>
          <p:cNvSpPr txBox="1"/>
          <p:nvPr/>
        </p:nvSpPr>
        <p:spPr>
          <a:xfrm>
            <a:off x="362190" y="1094873"/>
            <a:ext cx="33473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1600" b="1" dirty="0"/>
              <a:t>Circuit mechanisms of creativity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A83F5D5-7118-CDB1-4E6C-30ED039FBC86}"/>
              </a:ext>
            </a:extLst>
          </p:cNvPr>
          <p:cNvSpPr txBox="1"/>
          <p:nvPr/>
        </p:nvSpPr>
        <p:spPr>
          <a:xfrm>
            <a:off x="4273587" y="1093477"/>
            <a:ext cx="43707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strike="noStrike" spc="-1" dirty="0">
                <a:solidFill>
                  <a:srgbClr val="005A80"/>
                </a:solidFill>
                <a:latin typeface="Arial"/>
              </a:rPr>
              <a:t>Bernstein Conference </a:t>
            </a:r>
          </a:p>
          <a:p>
            <a:pPr algn="ctr"/>
            <a:r>
              <a:rPr lang="en-US" sz="1600" b="1" strike="noStrike" spc="-1" dirty="0">
                <a:solidFill>
                  <a:srgbClr val="005A80"/>
                </a:solidFill>
                <a:latin typeface="Arial"/>
              </a:rPr>
              <a:t>for Computational Neuroscience</a:t>
            </a:r>
          </a:p>
        </p:txBody>
      </p:sp>
      <p:sp>
        <p:nvSpPr>
          <p:cNvPr id="10" name="AutoShape 4" descr="CM_3.webp">
            <a:extLst>
              <a:ext uri="{FF2B5EF4-FFF2-40B4-BE49-F238E27FC236}">
                <a16:creationId xmlns:a16="http://schemas.microsoft.com/office/drawing/2014/main" id="{CBC7FA29-3452-1A64-8164-7B3815A143E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731086" y="2650672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DE"/>
          </a:p>
        </p:txBody>
      </p:sp>
      <p:grpSp>
        <p:nvGrpSpPr>
          <p:cNvPr id="13" name="Gruppieren 6">
            <a:extLst>
              <a:ext uri="{FF2B5EF4-FFF2-40B4-BE49-F238E27FC236}">
                <a16:creationId xmlns:a16="http://schemas.microsoft.com/office/drawing/2014/main" id="{0E3AEAD3-F551-6D75-E49E-2A6A9827CED4}"/>
              </a:ext>
            </a:extLst>
          </p:cNvPr>
          <p:cNvGrpSpPr/>
          <p:nvPr/>
        </p:nvGrpSpPr>
        <p:grpSpPr>
          <a:xfrm>
            <a:off x="2188286" y="2305574"/>
            <a:ext cx="1787676" cy="2138051"/>
            <a:chOff x="568541" y="304800"/>
            <a:chExt cx="5581649" cy="6858000"/>
          </a:xfrm>
        </p:grpSpPr>
        <p:pic>
          <p:nvPicPr>
            <p:cNvPr id="16" name="Picture 15" descr="Cortex2.jpg">
              <a:extLst>
                <a:ext uri="{FF2B5EF4-FFF2-40B4-BE49-F238E27FC236}">
                  <a16:creationId xmlns:a16="http://schemas.microsoft.com/office/drawing/2014/main" id="{33784F2C-0DA4-F9F0-B826-D9360BBAFBE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rcRect t="2904" b="6223"/>
            <a:stretch>
              <a:fillRect/>
            </a:stretch>
          </p:blipFill>
          <p:spPr>
            <a:xfrm rot="20967068">
              <a:off x="4732785" y="2078294"/>
              <a:ext cx="1213236" cy="1652298"/>
            </a:xfrm>
            <a:prstGeom prst="rect">
              <a:avLst/>
            </a:prstGeom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</p:pic>
        <p:pic>
          <p:nvPicPr>
            <p:cNvPr id="17" name="Grafik 5">
              <a:extLst>
                <a:ext uri="{FF2B5EF4-FFF2-40B4-BE49-F238E27FC236}">
                  <a16:creationId xmlns:a16="http://schemas.microsoft.com/office/drawing/2014/main" id="{EE8443E1-3FAE-ECC7-801E-0A8A31D7320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8541" y="304800"/>
              <a:ext cx="5581649" cy="6858000"/>
            </a:xfrm>
            <a:prstGeom prst="rect">
              <a:avLst/>
            </a:prstGeom>
          </p:spPr>
        </p:pic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A296D0DA-7B6D-439B-AAB9-7F13D48BB87C}"/>
              </a:ext>
            </a:extLst>
          </p:cNvPr>
          <p:cNvSpPr txBox="1"/>
          <p:nvPr/>
        </p:nvSpPr>
        <p:spPr>
          <a:xfrm>
            <a:off x="431376" y="1766200"/>
            <a:ext cx="3479811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sz="1400" dirty="0">
                <a:latin typeface="Arial" panose="020B0604020202020204" pitchFamily="34" charset="0"/>
                <a:cs typeface="Arial" panose="020B0604020202020204" pitchFamily="34" charset="0"/>
              </a:rPr>
              <a:t>FIAS conference:</a:t>
            </a:r>
          </a:p>
          <a:p>
            <a:r>
              <a:rPr lang="en-GB" sz="140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Bridging Fields in Creativity Research</a:t>
            </a:r>
            <a:endParaRPr lang="en-DE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40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Sep 11-13 2024</a:t>
            </a:r>
          </a:p>
          <a:p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26 speakers</a:t>
            </a:r>
          </a:p>
          <a:p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40 participants</a:t>
            </a:r>
            <a:r>
              <a:rPr lang="en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en-DE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DE" sz="1400" dirty="0">
                <a:latin typeface="Arial" panose="020B0604020202020204" pitchFamily="34" charset="0"/>
                <a:cs typeface="Arial" panose="020B0604020202020204" pitchFamily="34" charset="0"/>
              </a:rPr>
              <a:t>Planned DFG FOR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DDC0A0F-5559-A10B-3A71-1C70F6CDD2E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44477" y="1865715"/>
            <a:ext cx="1968147" cy="277461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EFD17B3-A520-6B74-1A7D-5D44E6A70E04}"/>
              </a:ext>
            </a:extLst>
          </p:cNvPr>
          <p:cNvSpPr txBox="1"/>
          <p:nvPr/>
        </p:nvSpPr>
        <p:spPr>
          <a:xfrm>
            <a:off x="4724400" y="1766200"/>
            <a:ext cx="347981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In Frankfurt 2024-2026</a:t>
            </a:r>
          </a:p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World’s top 3</a:t>
            </a:r>
          </a:p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+500 participants</a:t>
            </a:r>
            <a:endParaRPr lang="en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16568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3">
            <a:extLst>
              <a:ext uri="{FF2B5EF4-FFF2-40B4-BE49-F238E27FC236}">
                <a16:creationId xmlns:a16="http://schemas.microsoft.com/office/drawing/2014/main" id="{098754AC-F644-DEE0-E237-C9B5BCC0002E}"/>
              </a:ext>
            </a:extLst>
          </p:cNvPr>
          <p:cNvSpPr/>
          <p:nvPr/>
        </p:nvSpPr>
        <p:spPr>
          <a:xfrm>
            <a:off x="322073" y="1496300"/>
            <a:ext cx="4492101" cy="202987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567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-1" normalizeH="0" baseline="0" noProof="0" dirty="0">
                <a:ln>
                  <a:noFill/>
                </a:ln>
                <a:solidFill>
                  <a:srgbClr val="005A80"/>
                </a:solidFill>
                <a:effectLst/>
                <a:uLnTx/>
                <a:uFillTx/>
                <a:latin typeface="Arial"/>
              </a:rPr>
              <a:t>What:</a:t>
            </a:r>
            <a:r>
              <a:rPr kumimoji="0" lang="en-GB" sz="1400" b="0" i="0" u="none" strike="noStrike" kern="1200" cap="none" spc="-1" normalizeH="0" baseline="0" noProof="0" dirty="0">
                <a:ln>
                  <a:noFill/>
                </a:ln>
                <a:solidFill>
                  <a:srgbClr val="005A80"/>
                </a:solidFill>
                <a:effectLst/>
                <a:uLnTx/>
                <a:uFillTx/>
                <a:latin typeface="Arial"/>
              </a:rPr>
              <a:t> </a:t>
            </a:r>
            <a:r>
              <a:rPr kumimoji="0" lang="en-GB" sz="1400" b="1" i="0" u="none" strike="noStrike" kern="1200" cap="none" spc="-1" normalizeH="0" baseline="0" noProof="0" dirty="0">
                <a:ln>
                  <a:noFill/>
                </a:ln>
                <a:solidFill>
                  <a:srgbClr val="005A80"/>
                </a:solidFill>
                <a:effectLst/>
                <a:uLnTx/>
                <a:uFillTx/>
                <a:latin typeface="Arial"/>
              </a:rPr>
              <a:t>“LOEWE </a:t>
            </a:r>
            <a:r>
              <a:rPr kumimoji="0" lang="en-GB" sz="1400" b="1" i="0" u="none" strike="noStrike" kern="1200" cap="none" spc="-1" normalizeH="0" baseline="0" noProof="0" dirty="0" err="1">
                <a:ln>
                  <a:noFill/>
                </a:ln>
                <a:solidFill>
                  <a:srgbClr val="005A80"/>
                </a:solidFill>
                <a:effectLst/>
                <a:uLnTx/>
                <a:uFillTx/>
                <a:latin typeface="Arial"/>
              </a:rPr>
              <a:t>Schwerpunkt</a:t>
            </a:r>
            <a:r>
              <a:rPr kumimoji="0" lang="en-GB" sz="1400" b="1" i="0" u="none" strike="noStrike" kern="1200" cap="none" spc="-1" normalizeH="0" baseline="0" noProof="0" dirty="0">
                <a:ln>
                  <a:noFill/>
                </a:ln>
                <a:solidFill>
                  <a:srgbClr val="005A80"/>
                </a:solidFill>
                <a:effectLst/>
                <a:uLnTx/>
                <a:uFillTx/>
                <a:latin typeface="Arial"/>
              </a:rPr>
              <a:t>“</a:t>
            </a:r>
            <a:r>
              <a:rPr kumimoji="0" lang="en-GB" sz="1400" b="0" i="0" u="none" strike="noStrike" kern="1200" cap="none" spc="-1" normalizeH="0" baseline="0" noProof="0" dirty="0">
                <a:ln>
                  <a:noFill/>
                </a:ln>
                <a:solidFill>
                  <a:srgbClr val="005A80"/>
                </a:solidFill>
                <a:effectLst/>
                <a:uLnTx/>
                <a:uFillTx/>
                <a:latin typeface="Arial"/>
              </a:rPr>
              <a:t> pre-proposal selected in internal competition of Goethe University</a:t>
            </a:r>
            <a:endParaRPr kumimoji="0" lang="de-DE" sz="1400" b="0" i="0" u="none" strike="noStrike" kern="1200" cap="none" spc="-1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567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-1" normalizeH="0" baseline="0" noProof="0" dirty="0">
                <a:ln>
                  <a:noFill/>
                </a:ln>
                <a:solidFill>
                  <a:srgbClr val="005A80"/>
                </a:solidFill>
                <a:effectLst/>
                <a:uLnTx/>
                <a:uFillTx/>
                <a:latin typeface="Arial"/>
              </a:rPr>
              <a:t>Who:</a:t>
            </a:r>
            <a:r>
              <a:rPr kumimoji="0" lang="en-GB" sz="1400" b="0" i="0" u="none" strike="noStrike" kern="1200" cap="none" spc="-1" normalizeH="0" baseline="0" noProof="0" dirty="0">
                <a:ln>
                  <a:noFill/>
                </a:ln>
                <a:solidFill>
                  <a:srgbClr val="005A80"/>
                </a:solidFill>
                <a:effectLst/>
                <a:uLnTx/>
                <a:uFillTx/>
                <a:latin typeface="Arial"/>
              </a:rPr>
              <a:t> scientists from Frankfurt and Giessen;  at FIAS: </a:t>
            </a:r>
            <a:r>
              <a:rPr kumimoji="0" lang="en-GB" sz="1400" b="1" u="none" strike="noStrike" kern="1200" cap="none" spc="-1" normalizeH="0" baseline="0" noProof="0" dirty="0">
                <a:ln>
                  <a:noFill/>
                </a:ln>
                <a:solidFill>
                  <a:srgbClr val="005A80"/>
                </a:solidFill>
                <a:effectLst/>
                <a:uLnTx/>
                <a:uFillTx/>
                <a:latin typeface="Arial"/>
              </a:rPr>
              <a:t>G. </a:t>
            </a:r>
            <a:r>
              <a:rPr kumimoji="0" lang="en-GB" sz="1400" b="1" u="none" strike="noStrike" kern="1200" cap="none" spc="-1" normalizeH="0" baseline="0" noProof="0" dirty="0" err="1">
                <a:ln>
                  <a:noFill/>
                </a:ln>
                <a:solidFill>
                  <a:srgbClr val="005A80"/>
                </a:solidFill>
                <a:effectLst/>
                <a:uLnTx/>
                <a:uFillTx/>
                <a:latin typeface="Arial"/>
              </a:rPr>
              <a:t>Roig</a:t>
            </a:r>
            <a:r>
              <a:rPr lang="en-GB" sz="1400" b="1" spc="-1" dirty="0">
                <a:solidFill>
                  <a:srgbClr val="005A80"/>
                </a:solidFill>
              </a:rPr>
              <a:t>, </a:t>
            </a:r>
            <a:r>
              <a:rPr kumimoji="0" lang="en-GB" sz="1400" b="1" u="none" strike="noStrike" kern="1200" cap="none" spc="-1" normalizeH="0" baseline="0" noProof="0" dirty="0">
                <a:ln>
                  <a:noFill/>
                </a:ln>
                <a:solidFill>
                  <a:srgbClr val="005A80"/>
                </a:solidFill>
                <a:effectLst/>
                <a:uLnTx/>
                <a:uFillTx/>
                <a:latin typeface="Arial"/>
              </a:rPr>
              <a:t>G. Pipa, J. </a:t>
            </a:r>
            <a:r>
              <a:rPr kumimoji="0" lang="en-GB" sz="1400" b="1" u="none" strike="noStrike" kern="1200" cap="none" spc="-1" normalizeH="0" baseline="0" noProof="0" dirty="0" err="1">
                <a:ln>
                  <a:noFill/>
                </a:ln>
                <a:solidFill>
                  <a:srgbClr val="005A80"/>
                </a:solidFill>
                <a:effectLst/>
                <a:uLnTx/>
                <a:uFillTx/>
                <a:latin typeface="Arial"/>
              </a:rPr>
              <a:t>Triesch</a:t>
            </a:r>
            <a:r>
              <a:rPr kumimoji="0" lang="en-GB" sz="1400" b="1" u="none" strike="noStrike" kern="1200" cap="none" spc="-1" normalizeH="0" baseline="0" noProof="0" dirty="0">
                <a:ln>
                  <a:noFill/>
                </a:ln>
                <a:solidFill>
                  <a:srgbClr val="005A80"/>
                </a:solidFill>
                <a:effectLst/>
                <a:uLnTx/>
                <a:uFillTx/>
                <a:latin typeface="Arial"/>
              </a:rPr>
              <a:t> </a:t>
            </a:r>
            <a:r>
              <a:rPr kumimoji="0" lang="en-GB" sz="1400" b="0" i="0" u="none" strike="noStrike" kern="1200" cap="none" spc="-1" normalizeH="0" baseline="0" noProof="0" dirty="0">
                <a:ln>
                  <a:noFill/>
                </a:ln>
                <a:solidFill>
                  <a:srgbClr val="005A80"/>
                </a:solidFill>
                <a:effectLst/>
                <a:uLnTx/>
                <a:uFillTx/>
                <a:latin typeface="Arial"/>
              </a:rPr>
              <a:t>(co-speaker)</a:t>
            </a:r>
            <a:endParaRPr lang="en-GB" sz="1400" b="1" spc="-1" dirty="0">
              <a:solidFill>
                <a:srgbClr val="005A80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567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="1" spc="-1" dirty="0">
                <a:solidFill>
                  <a:srgbClr val="005A80"/>
                </a:solidFill>
              </a:rPr>
              <a:t>Goals:</a:t>
            </a:r>
            <a:r>
              <a:rPr lang="en-GB" sz="1400" spc="-1" dirty="0">
                <a:solidFill>
                  <a:srgbClr val="005A80"/>
                </a:solidFill>
              </a:rPr>
              <a:t> better understand the development of different facets of consciousness; explore possibility of conscious AI systems.</a:t>
            </a:r>
            <a:endParaRPr lang="de-DE" sz="1400" spc="-1" dirty="0">
              <a:solidFill>
                <a:srgbClr val="005A80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-1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15" name="Title 3">
            <a:extLst>
              <a:ext uri="{FF2B5EF4-FFF2-40B4-BE49-F238E27FC236}">
                <a16:creationId xmlns:a16="http://schemas.microsoft.com/office/drawing/2014/main" id="{EC1A318F-EFDD-269B-555D-961262BBB0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7210" y="375381"/>
            <a:ext cx="8916789" cy="405056"/>
          </a:xfrm>
        </p:spPr>
        <p:txBody>
          <a:bodyPr/>
          <a:lstStyle/>
          <a:p>
            <a:r>
              <a:rPr lang="en-US" sz="2400" dirty="0"/>
              <a:t>Emerging Initiatives</a:t>
            </a:r>
            <a:endParaRPr lang="en-DE" sz="2400" dirty="0"/>
          </a:p>
        </p:txBody>
      </p:sp>
      <p:sp>
        <p:nvSpPr>
          <p:cNvPr id="3" name="AutoShape 2">
            <a:extLst>
              <a:ext uri="{FF2B5EF4-FFF2-40B4-BE49-F238E27FC236}">
                <a16:creationId xmlns:a16="http://schemas.microsoft.com/office/drawing/2014/main" id="{337646A7-6962-60E9-C867-5A082CF8898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2452803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DE"/>
          </a:p>
        </p:txBody>
      </p:sp>
      <p:sp>
        <p:nvSpPr>
          <p:cNvPr id="6" name="AutoShape 4" descr="CM_3.webp">
            <a:extLst>
              <a:ext uri="{FF2B5EF4-FFF2-40B4-BE49-F238E27FC236}">
                <a16:creationId xmlns:a16="http://schemas.microsoft.com/office/drawing/2014/main" id="{8C8E80E7-6756-26D1-C3C7-43B4531A08F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731086" y="2650672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DE"/>
          </a:p>
        </p:txBody>
      </p:sp>
      <p:sp>
        <p:nvSpPr>
          <p:cNvPr id="8" name="AutoShape 6" descr="CM_3.webp">
            <a:extLst>
              <a:ext uri="{FF2B5EF4-FFF2-40B4-BE49-F238E27FC236}">
                <a16:creationId xmlns:a16="http://schemas.microsoft.com/office/drawing/2014/main" id="{69ED4D36-C07B-8252-0289-1013622A6B0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572000" y="25717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DE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A83F5D5-7118-CDB1-4E6C-30ED039FBC86}"/>
              </a:ext>
            </a:extLst>
          </p:cNvPr>
          <p:cNvSpPr txBox="1"/>
          <p:nvPr/>
        </p:nvSpPr>
        <p:spPr>
          <a:xfrm>
            <a:off x="85805" y="1038799"/>
            <a:ext cx="4893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strike="noStrike" spc="-1" dirty="0">
                <a:solidFill>
                  <a:srgbClr val="005A80"/>
                </a:solidFill>
                <a:latin typeface="Arial"/>
              </a:rPr>
              <a:t>Consciousness in Natural and Artificial Systems</a:t>
            </a:r>
            <a:endParaRPr lang="en-DE" sz="1600" b="1" dirty="0"/>
          </a:p>
        </p:txBody>
      </p:sp>
      <p:pic>
        <p:nvPicPr>
          <p:cNvPr id="9" name="Picture 8" descr="A collage of a child's toy&#10;&#10;Description automatically generated">
            <a:extLst>
              <a:ext uri="{FF2B5EF4-FFF2-40B4-BE49-F238E27FC236}">
                <a16:creationId xmlns:a16="http://schemas.microsoft.com/office/drawing/2014/main" id="{CB720891-FD8B-9953-016F-287FB61E8E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2097" y="3271829"/>
            <a:ext cx="3377980" cy="1271215"/>
          </a:xfrm>
          <a:prstGeom prst="rect">
            <a:avLst/>
          </a:prstGeom>
        </p:spPr>
      </p:pic>
      <p:sp>
        <p:nvSpPr>
          <p:cNvPr id="10" name="AutoShape 4" descr="CM_3.webp">
            <a:extLst>
              <a:ext uri="{FF2B5EF4-FFF2-40B4-BE49-F238E27FC236}">
                <a16:creationId xmlns:a16="http://schemas.microsoft.com/office/drawing/2014/main" id="{CBC7FA29-3452-1A64-8164-7B3815A143E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731086" y="2650672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DE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963CB00-536A-F8B8-E764-1437A8570541}"/>
              </a:ext>
            </a:extLst>
          </p:cNvPr>
          <p:cNvSpPr txBox="1"/>
          <p:nvPr/>
        </p:nvSpPr>
        <p:spPr>
          <a:xfrm>
            <a:off x="5196080" y="1057653"/>
            <a:ext cx="4042187" cy="29238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 i="0" u="none" strike="noStrike" dirty="0">
                <a:solidFill>
                  <a:srgbClr val="006190"/>
                </a:solidFill>
                <a:effectLst/>
                <a:latin typeface="Helvetica" pitchFamily="2" charset="0"/>
              </a:rPr>
              <a:t>Initiatives in the Area of Mental Health</a:t>
            </a:r>
          </a:p>
          <a:p>
            <a:br>
              <a:rPr lang="en-GB" sz="1400" b="1" dirty="0">
                <a:solidFill>
                  <a:srgbClr val="006190"/>
                </a:solidFill>
              </a:rPr>
            </a:br>
            <a:r>
              <a:rPr lang="en-GB" sz="1400" spc="-1" dirty="0">
                <a:solidFill>
                  <a:srgbClr val="005A80"/>
                </a:solidFill>
                <a:latin typeface="Arial"/>
              </a:rPr>
              <a:t>* </a:t>
            </a:r>
            <a:r>
              <a:rPr lang="en-GB" sz="1400" i="1" spc="-1" dirty="0">
                <a:solidFill>
                  <a:srgbClr val="005A80"/>
                </a:solidFill>
                <a:latin typeface="Arial"/>
              </a:rPr>
              <a:t>DYNAMIC (LOEWE </a:t>
            </a:r>
            <a:r>
              <a:rPr lang="en-GB" sz="1400" i="1" spc="-1" dirty="0" err="1">
                <a:solidFill>
                  <a:srgbClr val="005A80"/>
                </a:solidFill>
                <a:latin typeface="Arial"/>
              </a:rPr>
              <a:t>Center</a:t>
            </a:r>
            <a:r>
              <a:rPr lang="en-GB" sz="1400" i="1" spc="-1" dirty="0">
                <a:solidFill>
                  <a:srgbClr val="005A80"/>
                </a:solidFill>
                <a:latin typeface="Arial"/>
              </a:rPr>
              <a:t>)</a:t>
            </a:r>
          </a:p>
          <a:p>
            <a:r>
              <a:rPr lang="en-GB" sz="1400" spc="-1" dirty="0">
                <a:solidFill>
                  <a:srgbClr val="005A80"/>
                </a:solidFill>
                <a:latin typeface="Arial"/>
              </a:rPr>
              <a:t>Topic: Psychiatric Disorders, </a:t>
            </a:r>
          </a:p>
          <a:p>
            <a:r>
              <a:rPr lang="en-GB" sz="1400" spc="-1" dirty="0">
                <a:solidFill>
                  <a:srgbClr val="005A80"/>
                </a:solidFill>
                <a:latin typeface="Arial"/>
              </a:rPr>
              <a:t>FIAS participants: </a:t>
            </a:r>
            <a:r>
              <a:rPr lang="en-GB" sz="1400" b="1" spc="-1" dirty="0">
                <a:solidFill>
                  <a:srgbClr val="005A80"/>
                </a:solidFill>
                <a:latin typeface="Arial"/>
              </a:rPr>
              <a:t>J. </a:t>
            </a:r>
            <a:r>
              <a:rPr lang="en-GB" sz="1400" b="1" spc="-1" dirty="0" err="1">
                <a:solidFill>
                  <a:srgbClr val="005A80"/>
                </a:solidFill>
                <a:latin typeface="Arial"/>
              </a:rPr>
              <a:t>Triesch</a:t>
            </a:r>
            <a:r>
              <a:rPr lang="en-GB" sz="1400" spc="-1" dirty="0">
                <a:solidFill>
                  <a:srgbClr val="005A80"/>
                </a:solidFill>
                <a:latin typeface="Arial"/>
              </a:rPr>
              <a:t>, </a:t>
            </a:r>
            <a:r>
              <a:rPr lang="en-GB" sz="1400" b="1" spc="-1" dirty="0">
                <a:solidFill>
                  <a:srgbClr val="005A80"/>
                </a:solidFill>
                <a:latin typeface="Arial"/>
              </a:rPr>
              <a:t>G. </a:t>
            </a:r>
            <a:r>
              <a:rPr lang="en-GB" sz="1400" b="1" spc="-1" dirty="0" err="1">
                <a:solidFill>
                  <a:srgbClr val="005A80"/>
                </a:solidFill>
                <a:latin typeface="Arial"/>
              </a:rPr>
              <a:t>Roig</a:t>
            </a:r>
            <a:r>
              <a:rPr lang="en-GB" sz="1400" b="1" spc="-1" dirty="0">
                <a:solidFill>
                  <a:srgbClr val="005A80"/>
                </a:solidFill>
                <a:latin typeface="Arial"/>
              </a:rPr>
              <a:t> </a:t>
            </a:r>
            <a:r>
              <a:rPr lang="en-GB" sz="1400" spc="-1" dirty="0">
                <a:solidFill>
                  <a:srgbClr val="005A80"/>
                </a:solidFill>
                <a:latin typeface="Arial"/>
              </a:rPr>
              <a:t>(affiliated)</a:t>
            </a:r>
          </a:p>
          <a:p>
            <a:endParaRPr lang="en-GB" sz="1400" spc="-1" dirty="0">
              <a:solidFill>
                <a:srgbClr val="005A80"/>
              </a:solidFill>
              <a:latin typeface="Arial"/>
            </a:endParaRPr>
          </a:p>
          <a:p>
            <a:r>
              <a:rPr lang="en-GB" sz="1400" spc="-1" dirty="0">
                <a:solidFill>
                  <a:srgbClr val="005A80"/>
                </a:solidFill>
                <a:latin typeface="Arial"/>
              </a:rPr>
              <a:t>* </a:t>
            </a:r>
            <a:r>
              <a:rPr lang="en-GB" sz="1400" i="1" spc="-1" dirty="0" err="1">
                <a:solidFill>
                  <a:srgbClr val="005A80"/>
                </a:solidFill>
                <a:latin typeface="Arial"/>
              </a:rPr>
              <a:t>EpiImmune</a:t>
            </a:r>
            <a:r>
              <a:rPr lang="en-GB" sz="1400" i="1" spc="-1" dirty="0">
                <a:solidFill>
                  <a:srgbClr val="005A80"/>
                </a:solidFill>
                <a:latin typeface="Arial"/>
              </a:rPr>
              <a:t> (CRC/</a:t>
            </a:r>
            <a:r>
              <a:rPr lang="en-GB" sz="1400" i="1" spc="-1" dirty="0" err="1">
                <a:solidFill>
                  <a:srgbClr val="005A80"/>
                </a:solidFill>
                <a:latin typeface="Arial"/>
              </a:rPr>
              <a:t>Transregio</a:t>
            </a:r>
            <a:r>
              <a:rPr lang="en-GB" sz="1400" i="1" spc="-1" dirty="0">
                <a:solidFill>
                  <a:srgbClr val="005A80"/>
                </a:solidFill>
                <a:latin typeface="Arial"/>
              </a:rPr>
              <a:t> application)</a:t>
            </a:r>
          </a:p>
          <a:p>
            <a:r>
              <a:rPr lang="en-GB" sz="1400" spc="-1" dirty="0">
                <a:solidFill>
                  <a:srgbClr val="005A80"/>
                </a:solidFill>
                <a:latin typeface="Arial"/>
              </a:rPr>
              <a:t>Topic: Epilepsy, </a:t>
            </a:r>
          </a:p>
          <a:p>
            <a:r>
              <a:rPr lang="en-GB" sz="1400" spc="-1" dirty="0">
                <a:solidFill>
                  <a:srgbClr val="005A80"/>
                </a:solidFill>
                <a:latin typeface="Arial"/>
              </a:rPr>
              <a:t>FIAS participants: </a:t>
            </a:r>
            <a:r>
              <a:rPr lang="en-GB" sz="1400" b="1" spc="-1" dirty="0">
                <a:solidFill>
                  <a:srgbClr val="005A80"/>
                </a:solidFill>
                <a:latin typeface="Arial"/>
              </a:rPr>
              <a:t>J. </a:t>
            </a:r>
            <a:r>
              <a:rPr lang="en-GB" sz="1400" b="1" spc="-1" dirty="0" err="1">
                <a:solidFill>
                  <a:srgbClr val="005A80"/>
                </a:solidFill>
                <a:latin typeface="Arial"/>
              </a:rPr>
              <a:t>Triesch</a:t>
            </a:r>
            <a:r>
              <a:rPr lang="en-GB" sz="1400" spc="-1" dirty="0">
                <a:solidFill>
                  <a:srgbClr val="005A80"/>
                </a:solidFill>
                <a:latin typeface="Arial"/>
              </a:rPr>
              <a:t>, </a:t>
            </a:r>
            <a:r>
              <a:rPr lang="en-GB" sz="1400" b="1" spc="-1" dirty="0">
                <a:solidFill>
                  <a:srgbClr val="005A80"/>
                </a:solidFill>
                <a:latin typeface="Arial"/>
              </a:rPr>
              <a:t>G. </a:t>
            </a:r>
            <a:r>
              <a:rPr lang="en-GB" sz="1400" b="1" spc="-1" dirty="0" err="1">
                <a:solidFill>
                  <a:srgbClr val="005A80"/>
                </a:solidFill>
                <a:latin typeface="Arial"/>
              </a:rPr>
              <a:t>Roig</a:t>
            </a:r>
            <a:endParaRPr lang="en-GB" sz="1400" b="1" spc="-1" dirty="0">
              <a:solidFill>
                <a:srgbClr val="005A80"/>
              </a:solidFill>
              <a:latin typeface="Arial"/>
            </a:endParaRPr>
          </a:p>
          <a:p>
            <a:endParaRPr lang="en-GB" sz="1400" spc="-1" dirty="0">
              <a:solidFill>
                <a:srgbClr val="005A80"/>
              </a:solidFill>
              <a:latin typeface="Arial"/>
            </a:endParaRPr>
          </a:p>
          <a:p>
            <a:r>
              <a:rPr lang="en-GB" sz="1400" spc="-1" dirty="0">
                <a:solidFill>
                  <a:srgbClr val="005A80"/>
                </a:solidFill>
                <a:latin typeface="Arial"/>
              </a:rPr>
              <a:t>* </a:t>
            </a:r>
            <a:r>
              <a:rPr lang="en-GB" sz="1400" i="1" spc="-1" dirty="0">
                <a:solidFill>
                  <a:srgbClr val="005A80"/>
                </a:solidFill>
                <a:latin typeface="Arial"/>
              </a:rPr>
              <a:t>MOPRED (GRK application)</a:t>
            </a:r>
          </a:p>
          <a:p>
            <a:r>
              <a:rPr lang="en-GB" sz="1400" spc="-1" dirty="0">
                <a:solidFill>
                  <a:srgbClr val="005A80"/>
                </a:solidFill>
                <a:latin typeface="Arial"/>
              </a:rPr>
              <a:t>Topic: Multimodal-Processing </a:t>
            </a:r>
          </a:p>
          <a:p>
            <a:r>
              <a:rPr lang="en-GB" sz="1400" spc="-1" dirty="0">
                <a:solidFill>
                  <a:srgbClr val="005A80"/>
                </a:solidFill>
                <a:latin typeface="Arial"/>
              </a:rPr>
              <a:t>FIAS participants: </a:t>
            </a:r>
            <a:r>
              <a:rPr lang="en-GB" sz="1400" b="1" spc="-1" dirty="0">
                <a:solidFill>
                  <a:srgbClr val="005A80"/>
                </a:solidFill>
                <a:latin typeface="Arial"/>
              </a:rPr>
              <a:t>M. </a:t>
            </a:r>
            <a:r>
              <a:rPr lang="en-GB" sz="1400" b="1" spc="-1" dirty="0" err="1">
                <a:solidFill>
                  <a:srgbClr val="005A80"/>
                </a:solidFill>
                <a:latin typeface="Arial"/>
              </a:rPr>
              <a:t>Kaschube</a:t>
            </a:r>
            <a:r>
              <a:rPr lang="en-GB" sz="1400" spc="-1" dirty="0">
                <a:solidFill>
                  <a:srgbClr val="005A80"/>
                </a:solidFill>
                <a:latin typeface="Arial"/>
              </a:rPr>
              <a:t>, </a:t>
            </a:r>
            <a:r>
              <a:rPr lang="en-GB" sz="1400" b="1" spc="-1" dirty="0">
                <a:solidFill>
                  <a:srgbClr val="005A80"/>
                </a:solidFill>
                <a:latin typeface="Arial"/>
              </a:rPr>
              <a:t>G. </a:t>
            </a:r>
            <a:r>
              <a:rPr lang="en-GB" sz="1400" b="1" spc="-1" dirty="0" err="1">
                <a:solidFill>
                  <a:srgbClr val="005A80"/>
                </a:solidFill>
                <a:latin typeface="Arial"/>
              </a:rPr>
              <a:t>Roig</a:t>
            </a:r>
            <a:r>
              <a:rPr lang="en-GB" sz="1400" spc="-1" dirty="0">
                <a:solidFill>
                  <a:srgbClr val="005A80"/>
                </a:solidFill>
                <a:latin typeface="Arial"/>
              </a:rPr>
              <a:t> </a:t>
            </a:r>
            <a:endParaRPr lang="en-DE" sz="1400" spc="-1" dirty="0">
              <a:solidFill>
                <a:srgbClr val="005A8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264161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3">
            <a:extLst>
              <a:ext uri="{FF2B5EF4-FFF2-40B4-BE49-F238E27FC236}">
                <a16:creationId xmlns:a16="http://schemas.microsoft.com/office/drawing/2014/main" id="{EC1A318F-EFDD-269B-555D-961262BBB0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7211" y="375381"/>
            <a:ext cx="8381530" cy="405056"/>
          </a:xfrm>
        </p:spPr>
        <p:txBody>
          <a:bodyPr/>
          <a:lstStyle/>
          <a:p>
            <a:r>
              <a:rPr lang="en-DE" sz="2400" dirty="0"/>
              <a:t>Dynamic Neural Representations Potential Research Focus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42AC578F-D5B5-451E-B8EE-5A9798108831}"/>
              </a:ext>
            </a:extLst>
          </p:cNvPr>
          <p:cNvGrpSpPr/>
          <p:nvPr/>
        </p:nvGrpSpPr>
        <p:grpSpPr>
          <a:xfrm>
            <a:off x="108298" y="1253764"/>
            <a:ext cx="6235942" cy="3083148"/>
            <a:chOff x="80017" y="1115245"/>
            <a:chExt cx="7251137" cy="3712364"/>
          </a:xfrm>
        </p:grpSpPr>
        <p:sp>
          <p:nvSpPr>
            <p:cNvPr id="10" name="Rounded Rectangle 9">
              <a:extLst>
                <a:ext uri="{FF2B5EF4-FFF2-40B4-BE49-F238E27FC236}">
                  <a16:creationId xmlns:a16="http://schemas.microsoft.com/office/drawing/2014/main" id="{540D31D7-F9CC-6C87-2FD7-B2ABF459FD87}"/>
                </a:ext>
              </a:extLst>
            </p:cNvPr>
            <p:cNvSpPr/>
            <p:nvPr/>
          </p:nvSpPr>
          <p:spPr>
            <a:xfrm>
              <a:off x="3050205" y="1115245"/>
              <a:ext cx="4192612" cy="2581194"/>
            </a:xfrm>
            <a:prstGeom prst="roundRect">
              <a:avLst>
                <a:gd name="adj" fmla="val 41251"/>
              </a:avLst>
            </a:prstGeom>
            <a:solidFill>
              <a:srgbClr val="FFC000">
                <a:alpha val="11910"/>
              </a:srgbClr>
            </a:solidFill>
            <a:ln w="25400" cap="flat" cmpd="sng" algn="ctr">
              <a:solidFill>
                <a:srgbClr val="C0C4D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ts val="2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DE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Arial" panose="020B0604020202020204" pitchFamily="34" charset="0"/>
                </a:rPr>
                <a:t>Research focus:</a:t>
              </a:r>
            </a:p>
            <a:p>
              <a:pPr marL="457200" marR="0" lvl="0" indent="-457200" algn="l" defTabSz="914400" rtl="0" eaLnBrk="1" fontAlgn="base" latinLnBrk="0" hangingPunct="1">
                <a:lnSpc>
                  <a:spcPct val="100000"/>
                </a:lnSpc>
                <a:spcBef>
                  <a:spcPts val="200"/>
                </a:spcBef>
                <a:spcAft>
                  <a:spcPct val="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en-DE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Arial" panose="020B0604020202020204" pitchFamily="34" charset="0"/>
                </a:rPr>
                <a:t>Neural mechanisms and implementation</a:t>
              </a:r>
            </a:p>
            <a:p>
              <a:pPr marL="457200" marR="0" lvl="0" indent="-457200" algn="l" defTabSz="914400" rtl="0" eaLnBrk="1" fontAlgn="base" latinLnBrk="0" hangingPunct="1">
                <a:lnSpc>
                  <a:spcPct val="100000"/>
                </a:lnSpc>
                <a:spcBef>
                  <a:spcPts val="200"/>
                </a:spcBef>
                <a:spcAft>
                  <a:spcPct val="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en-DE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Arial" panose="020B0604020202020204" pitchFamily="34" charset="0"/>
                </a:rPr>
                <a:t>Refinement in learning and development</a:t>
              </a:r>
            </a:p>
            <a:p>
              <a:pPr marL="457200" marR="0" lvl="0" indent="-457200" algn="l" defTabSz="914400" rtl="0" eaLnBrk="1" fontAlgn="base" latinLnBrk="0" hangingPunct="1">
                <a:lnSpc>
                  <a:spcPct val="100000"/>
                </a:lnSpc>
                <a:spcBef>
                  <a:spcPts val="200"/>
                </a:spcBef>
                <a:spcAft>
                  <a:spcPct val="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en-DE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Arial" panose="020B0604020202020204" pitchFamily="34" charset="0"/>
                </a:rPr>
                <a:t>Dynamic sequences for reasoning</a:t>
              </a:r>
            </a:p>
          </p:txBody>
        </p:sp>
        <p:sp>
          <p:nvSpPr>
            <p:cNvPr id="11" name="Rounded Rectangle 10">
              <a:extLst>
                <a:ext uri="{FF2B5EF4-FFF2-40B4-BE49-F238E27FC236}">
                  <a16:creationId xmlns:a16="http://schemas.microsoft.com/office/drawing/2014/main" id="{3C56A4BD-FAFA-B670-5794-B46E88A54B85}"/>
                </a:ext>
              </a:extLst>
            </p:cNvPr>
            <p:cNvSpPr/>
            <p:nvPr/>
          </p:nvSpPr>
          <p:spPr>
            <a:xfrm>
              <a:off x="80017" y="2908088"/>
              <a:ext cx="2971800" cy="762000"/>
            </a:xfrm>
            <a:prstGeom prst="roundRect">
              <a:avLst>
                <a:gd name="adj" fmla="val 50000"/>
              </a:avLst>
            </a:prstGeom>
            <a:solidFill>
              <a:srgbClr val="92D050"/>
            </a:solidFill>
            <a:ln w="254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DE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Arial" panose="020B0604020202020204" pitchFamily="34" charset="0"/>
                </a:rPr>
                <a:t>Representational learning in AI</a:t>
              </a:r>
              <a:endParaRPr kumimoji="0" lang="en-DE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+mn-ea"/>
                <a:cs typeface="+mn-cs"/>
              </a:endParaRPr>
            </a:p>
          </p:txBody>
        </p:sp>
        <p:sp>
          <p:nvSpPr>
            <p:cNvPr id="12" name="Rounded Rectangle 11">
              <a:extLst>
                <a:ext uri="{FF2B5EF4-FFF2-40B4-BE49-F238E27FC236}">
                  <a16:creationId xmlns:a16="http://schemas.microsoft.com/office/drawing/2014/main" id="{9769B8D8-9439-D623-FFFD-31437D0CFECE}"/>
                </a:ext>
              </a:extLst>
            </p:cNvPr>
            <p:cNvSpPr/>
            <p:nvPr/>
          </p:nvSpPr>
          <p:spPr>
            <a:xfrm>
              <a:off x="4579059" y="3878890"/>
              <a:ext cx="2057400" cy="762000"/>
            </a:xfrm>
            <a:prstGeom prst="roundRect">
              <a:avLst>
                <a:gd name="adj" fmla="val 50000"/>
              </a:avLst>
            </a:prstGeom>
            <a:solidFill>
              <a:srgbClr val="FFFFFF">
                <a:lumMod val="65000"/>
              </a:srgbClr>
            </a:solidFill>
            <a:ln w="254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DE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Arial" panose="020B0604020202020204" pitchFamily="34" charset="0"/>
                </a:rPr>
                <a:t>Cognition and Behavior </a:t>
              </a:r>
              <a:endParaRPr kumimoji="0" lang="en-DE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+mn-ea"/>
                <a:cs typeface="+mn-cs"/>
              </a:endParaRPr>
            </a:p>
          </p:txBody>
        </p:sp>
        <p:sp>
          <p:nvSpPr>
            <p:cNvPr id="13" name="Rounded Rectangle 12">
              <a:extLst>
                <a:ext uri="{FF2B5EF4-FFF2-40B4-BE49-F238E27FC236}">
                  <a16:creationId xmlns:a16="http://schemas.microsoft.com/office/drawing/2014/main" id="{F34054A8-548E-47C6-7C13-D803B93D2294}"/>
                </a:ext>
              </a:extLst>
            </p:cNvPr>
            <p:cNvSpPr/>
            <p:nvPr/>
          </p:nvSpPr>
          <p:spPr>
            <a:xfrm>
              <a:off x="537217" y="1993688"/>
              <a:ext cx="2057400" cy="762000"/>
            </a:xfrm>
            <a:prstGeom prst="roundRect">
              <a:avLst>
                <a:gd name="adj" fmla="val 50000"/>
              </a:avLst>
            </a:prstGeom>
            <a:solidFill>
              <a:srgbClr val="00CC99">
                <a:lumMod val="75000"/>
              </a:srgbClr>
            </a:solidFill>
            <a:ln w="254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DE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Arial" panose="020B0604020202020204" pitchFamily="34" charset="0"/>
                </a:rPr>
                <a:t>Computational neuroscience</a:t>
              </a:r>
              <a:endParaRPr kumimoji="0" lang="en-DE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+mn-ea"/>
                <a:cs typeface="+mn-cs"/>
              </a:endParaRPr>
            </a:p>
          </p:txBody>
        </p:sp>
        <p:sp>
          <p:nvSpPr>
            <p:cNvPr id="14" name="Rounded Rectangle 13">
              <a:extLst>
                <a:ext uri="{FF2B5EF4-FFF2-40B4-BE49-F238E27FC236}">
                  <a16:creationId xmlns:a16="http://schemas.microsoft.com/office/drawing/2014/main" id="{E7226050-63E5-FDD6-CD5C-9B2EB16FE460}"/>
                </a:ext>
              </a:extLst>
            </p:cNvPr>
            <p:cNvSpPr/>
            <p:nvPr/>
          </p:nvSpPr>
          <p:spPr>
            <a:xfrm>
              <a:off x="537217" y="1115245"/>
              <a:ext cx="2057400" cy="762000"/>
            </a:xfrm>
            <a:prstGeom prst="roundRect">
              <a:avLst>
                <a:gd name="adj" fmla="val 50000"/>
              </a:avLst>
            </a:prstGeom>
            <a:solidFill>
              <a:srgbClr val="3333CC">
                <a:lumMod val="75000"/>
              </a:srgbClr>
            </a:solidFill>
            <a:ln w="254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DE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Arial" panose="020B0604020202020204" pitchFamily="34" charset="0"/>
                </a:rPr>
                <a:t>Experimental neuroscience</a:t>
              </a:r>
              <a:endParaRPr kumimoji="0" lang="en-DE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+mn-ea"/>
                <a:cs typeface="+mn-cs"/>
              </a:endParaRPr>
            </a:p>
          </p:txBody>
        </p:sp>
        <p:sp>
          <p:nvSpPr>
            <p:cNvPr id="16" name="Rounded Rectangle 15">
              <a:extLst>
                <a:ext uri="{FF2B5EF4-FFF2-40B4-BE49-F238E27FC236}">
                  <a16:creationId xmlns:a16="http://schemas.microsoft.com/office/drawing/2014/main" id="{B3458AF2-6E51-1E6D-7CBA-058B7E4B7CE2}"/>
                </a:ext>
              </a:extLst>
            </p:cNvPr>
            <p:cNvSpPr/>
            <p:nvPr/>
          </p:nvSpPr>
          <p:spPr>
            <a:xfrm>
              <a:off x="765817" y="3878890"/>
              <a:ext cx="2971800" cy="762000"/>
            </a:xfrm>
            <a:prstGeom prst="roundRect">
              <a:avLst>
                <a:gd name="adj" fmla="val 50000"/>
              </a:avLst>
            </a:prstGeom>
            <a:solidFill>
              <a:srgbClr val="FFFFFF">
                <a:lumMod val="65000"/>
              </a:srgbClr>
            </a:solidFill>
            <a:ln w="254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DE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Arial" panose="020B0604020202020204" pitchFamily="34" charset="0"/>
                </a:rPr>
                <a:t>Foundations in ML</a:t>
              </a:r>
              <a:endParaRPr kumimoji="0" lang="en-DE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+mn-ea"/>
                <a:cs typeface="+mn-cs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399307D5-5C82-5E36-21A4-49B1C84A56E1}"/>
                </a:ext>
              </a:extLst>
            </p:cNvPr>
            <p:cNvSpPr txBox="1"/>
            <p:nvPr/>
          </p:nvSpPr>
          <p:spPr>
            <a:xfrm rot="19772666">
              <a:off x="3273185" y="4197609"/>
              <a:ext cx="1243457" cy="630000"/>
            </a:xfrm>
            <a:prstGeom prst="rect">
              <a:avLst/>
            </a:prstGeom>
            <a:solidFill>
              <a:srgbClr val="00B0F0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DE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Arial" panose="020B0604020202020204" pitchFamily="34" charset="0"/>
                </a:rPr>
                <a:t>hessian.ai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DE" sz="1400" dirty="0">
                  <a:solidFill>
                    <a:srgbClr val="FFFFFF"/>
                  </a:solidFill>
                  <a:latin typeface="Arial" panose="020B0604020202020204"/>
                  <a:cs typeface="Arial" panose="020B0604020202020204" pitchFamily="34" charset="0"/>
                </a:rPr>
                <a:t>RAI</a:t>
              </a:r>
              <a:endParaRPr kumimoji="0" lang="en-DE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9CDEFCAB-EAE8-418E-1167-603D0C5874C7}"/>
                </a:ext>
              </a:extLst>
            </p:cNvPr>
            <p:cNvSpPr txBox="1"/>
            <p:nvPr/>
          </p:nvSpPr>
          <p:spPr>
            <a:xfrm rot="19772666">
              <a:off x="6639081" y="3927511"/>
              <a:ext cx="692073" cy="630000"/>
            </a:xfrm>
            <a:prstGeom prst="rect">
              <a:avLst/>
            </a:prstGeom>
            <a:solidFill>
              <a:srgbClr val="00B0F0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DE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Arial" panose="020B0604020202020204" pitchFamily="34" charset="0"/>
                </a:rPr>
                <a:t>FIAS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DE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Arial" panose="020B0604020202020204" pitchFamily="34" charset="0"/>
                </a:rPr>
                <a:t>TAM</a:t>
              </a: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11CD363C-9B25-8EC4-D03E-DF8E66C5F5E5}"/>
              </a:ext>
            </a:extLst>
          </p:cNvPr>
          <p:cNvSpPr txBox="1"/>
          <p:nvPr/>
        </p:nvSpPr>
        <p:spPr>
          <a:xfrm>
            <a:off x="6488040" y="1223559"/>
            <a:ext cx="2428749" cy="35445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DE" dirty="0"/>
              <a:t>Links to newly established brain-imaging center CoBIC</a:t>
            </a:r>
          </a:p>
          <a:p>
            <a:pPr marL="285750" indent="-285750"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DE" dirty="0"/>
              <a:t>Collaborative research initiative in preparation</a:t>
            </a:r>
          </a:p>
          <a:p>
            <a:pPr marL="285750" indent="-285750"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DE" dirty="0"/>
              <a:t>Long-term perspective: Top-down approach towards a digital twin of the brain</a:t>
            </a:r>
          </a:p>
        </p:txBody>
      </p:sp>
    </p:spTree>
    <p:extLst>
      <p:ext uri="{BB962C8B-B14F-4D97-AF65-F5344CB8AC3E}">
        <p14:creationId xmlns:p14="http://schemas.microsoft.com/office/powerpoint/2010/main" val="1341738522"/>
      </p:ext>
    </p:extLst>
  </p:cSld>
  <p:clrMapOvr>
    <a:masterClrMapping/>
  </p:clrMapOvr>
</p:sld>
</file>

<file path=ppt/theme/theme1.xml><?xml version="1.0" encoding="utf-8"?>
<a:theme xmlns:a="http://schemas.openxmlformats.org/drawingml/2006/main" name="2_Office Theme">
  <a:themeElements>
    <a:clrScheme name="FIAS">
      <a:dk1>
        <a:srgbClr val="005A80"/>
      </a:dk1>
      <a:lt1>
        <a:srgbClr val="FFFFFF"/>
      </a:lt1>
      <a:dk2>
        <a:srgbClr val="413F3A"/>
      </a:dk2>
      <a:lt2>
        <a:srgbClr val="E7E6E6"/>
      </a:lt2>
      <a:accent1>
        <a:srgbClr val="00A9CB"/>
      </a:accent1>
      <a:accent2>
        <a:srgbClr val="E3BA0F"/>
      </a:accent2>
      <a:accent3>
        <a:srgbClr val="E3E3DD"/>
      </a:accent3>
      <a:accent4>
        <a:srgbClr val="FFC000"/>
      </a:accent4>
      <a:accent5>
        <a:srgbClr val="649BD5"/>
      </a:accent5>
      <a:accent6>
        <a:srgbClr val="A5AB51"/>
      </a:accent6>
      <a:hlink>
        <a:srgbClr val="B3062C"/>
      </a:hlink>
      <a:folHlink>
        <a:srgbClr val="860047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IAS_Template_24" id="{7C50CA43-1821-854C-839D-32FE82CBF4B5}" vid="{781D8DE3-7B87-2A40-A82C-096A3137A166}"/>
    </a:ext>
  </a:extLst>
</a:theme>
</file>

<file path=ppt/theme/theme2.xml><?xml version="1.0" encoding="utf-8"?>
<a:theme xmlns:a="http://schemas.openxmlformats.org/drawingml/2006/main" name="FIAS Theme grey">
  <a:themeElements>
    <a:clrScheme name="FIAS">
      <a:dk1>
        <a:srgbClr val="005A80"/>
      </a:dk1>
      <a:lt1>
        <a:srgbClr val="FFFFFF"/>
      </a:lt1>
      <a:dk2>
        <a:srgbClr val="413F3A"/>
      </a:dk2>
      <a:lt2>
        <a:srgbClr val="E7E6E6"/>
      </a:lt2>
      <a:accent1>
        <a:srgbClr val="00A9CB"/>
      </a:accent1>
      <a:accent2>
        <a:srgbClr val="E3BA0F"/>
      </a:accent2>
      <a:accent3>
        <a:srgbClr val="E3E3DD"/>
      </a:accent3>
      <a:accent4>
        <a:srgbClr val="FFC000"/>
      </a:accent4>
      <a:accent5>
        <a:srgbClr val="649BD5"/>
      </a:accent5>
      <a:accent6>
        <a:srgbClr val="A5AB51"/>
      </a:accent6>
      <a:hlink>
        <a:srgbClr val="B3062C"/>
      </a:hlink>
      <a:folHlink>
        <a:srgbClr val="860047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IAS_Template_24" id="{7C50CA43-1821-854C-839D-32FE82CBF4B5}" vid="{B3573785-1802-204C-8C6A-E80BE5400418}"/>
    </a:ext>
  </a:extLst>
</a:theme>
</file>

<file path=ppt/theme/theme3.xml><?xml version="1.0" encoding="utf-8"?>
<a:theme xmlns:a="http://schemas.openxmlformats.org/drawingml/2006/main" name="FIAS Theme Colorful">
  <a:themeElements>
    <a:clrScheme name="FIAS">
      <a:dk1>
        <a:srgbClr val="005A80"/>
      </a:dk1>
      <a:lt1>
        <a:srgbClr val="FFFFFF"/>
      </a:lt1>
      <a:dk2>
        <a:srgbClr val="413F3A"/>
      </a:dk2>
      <a:lt2>
        <a:srgbClr val="E7E6E6"/>
      </a:lt2>
      <a:accent1>
        <a:srgbClr val="00A9CB"/>
      </a:accent1>
      <a:accent2>
        <a:srgbClr val="E3BA0F"/>
      </a:accent2>
      <a:accent3>
        <a:srgbClr val="E3E3DD"/>
      </a:accent3>
      <a:accent4>
        <a:srgbClr val="FFC000"/>
      </a:accent4>
      <a:accent5>
        <a:srgbClr val="649BD5"/>
      </a:accent5>
      <a:accent6>
        <a:srgbClr val="A5AB51"/>
      </a:accent6>
      <a:hlink>
        <a:srgbClr val="B3062C"/>
      </a:hlink>
      <a:folHlink>
        <a:srgbClr val="860047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IAS_Template_24" id="{7C50CA43-1821-854C-839D-32FE82CBF4B5}" vid="{38127C82-8A17-C643-94D5-59BBC5C6ED7B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13F3A"/>
      </a:dk2>
      <a:lt2>
        <a:srgbClr val="E7E6E6"/>
      </a:lt2>
      <a:accent1>
        <a:srgbClr val="00A9CB"/>
      </a:accent1>
      <a:accent2>
        <a:srgbClr val="E3BA0F"/>
      </a:accent2>
      <a:accent3>
        <a:srgbClr val="E3E3DD"/>
      </a:accent3>
      <a:accent4>
        <a:srgbClr val="FFC000"/>
      </a:accent4>
      <a:accent5>
        <a:srgbClr val="649BD5"/>
      </a:accent5>
      <a:accent6>
        <a:srgbClr val="A5AB51"/>
      </a:accent6>
      <a:hlink>
        <a:srgbClr val="B3062C"/>
      </a:hlink>
      <a:folHlink>
        <a:srgbClr val="860047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2_Office Theme</Template>
  <TotalTime>3484</TotalTime>
  <Words>851</Words>
  <Application>Microsoft Macintosh PowerPoint</Application>
  <PresentationFormat>On-screen Show (16:9)</PresentationFormat>
  <Paragraphs>156</Paragraphs>
  <Slides>11</Slides>
  <Notes>2</Notes>
  <HiddenSlides>0</HiddenSlides>
  <MMClips>1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11</vt:i4>
      </vt:variant>
    </vt:vector>
  </HeadingPairs>
  <TitlesOfParts>
    <vt:vector size="21" baseType="lpstr">
      <vt:lpstr>Univers Com 47 Light Cond</vt:lpstr>
      <vt:lpstr>Wingdings</vt:lpstr>
      <vt:lpstr>Courier New</vt:lpstr>
      <vt:lpstr>Arial</vt:lpstr>
      <vt:lpstr>Helvetica</vt:lpstr>
      <vt:lpstr>Times New Roman</vt:lpstr>
      <vt:lpstr>2_Office Theme</vt:lpstr>
      <vt:lpstr>FIAS Theme grey</vt:lpstr>
      <vt:lpstr>FIAS Theme Colorful</vt:lpstr>
      <vt:lpstr>Office Theme</vt:lpstr>
      <vt:lpstr>Bridging scales by modelling and replicating in silico</vt:lpstr>
      <vt:lpstr>Multi-scale modelling and simulations of neural systems</vt:lpstr>
      <vt:lpstr>Computational Connectomics</vt:lpstr>
      <vt:lpstr>Emergence of representations during development</vt:lpstr>
      <vt:lpstr>Abstract Representations in Neural Architectures</vt:lpstr>
      <vt:lpstr>The Adaptive Mind (TAM)</vt:lpstr>
      <vt:lpstr>Emerging Initiatives</vt:lpstr>
      <vt:lpstr>Emerging Initiatives</vt:lpstr>
      <vt:lpstr>Dynamic Neural Representations Potential Research Focus</vt:lpstr>
      <vt:lpstr>Overall summary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Patricia Vogel</dc:creator>
  <cp:keywords/>
  <dc:description/>
  <cp:lastModifiedBy>kmhgf2w5ec@goetheuniversitaet.onmicrosoft.com</cp:lastModifiedBy>
  <cp:revision>51</cp:revision>
  <cp:lastPrinted>2020-02-13T10:48:52Z</cp:lastPrinted>
  <dcterms:created xsi:type="dcterms:W3CDTF">2024-02-14T07:46:22Z</dcterms:created>
  <dcterms:modified xsi:type="dcterms:W3CDTF">2024-03-12T14:49:10Z</dcterms:modified>
  <cp:category/>
</cp:coreProperties>
</file>