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media/image1.jpeg" ContentType="image/jpeg"/>
  <Override PartName="/ppt/media/image2.jpeg" ContentType="image/jpeg"/>
  <Override PartName="/ppt/media/image3.jpeg" ContentType="image/jpeg"/>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2438400" rtl="0" fontAlgn="auto" latinLnBrk="0" hangingPunct="0">
      <a:lnSpc>
        <a:spcPct val="100000"/>
      </a:lnSpc>
      <a:spcBef>
        <a:spcPts val="0"/>
      </a:spcBef>
      <a:spcAft>
        <a:spcPts val="0"/>
      </a:spcAft>
      <a:buClrTx/>
      <a:buSzTx/>
      <a:buFontTx/>
      <a:buNone/>
      <a:tabLst/>
      <a:defRPr b="0" baseline="0" cap="none" i="0" spc="0" strike="noStrike" sz="4800" u="none" kumimoji="0" normalizeH="0">
        <a:ln>
          <a:noFill/>
        </a:ln>
        <a:solidFill>
          <a:srgbClr val="005A80"/>
        </a:solidFill>
        <a:effectLst/>
        <a:uFillTx/>
        <a:latin typeface="+mn-lt"/>
        <a:ea typeface="+mn-ea"/>
        <a:cs typeface="+mn-cs"/>
        <a:sym typeface="Arial"/>
      </a:defRPr>
    </a:lvl1pPr>
    <a:lvl2pPr marL="0" marR="0" indent="457200" algn="l" defTabSz="2438400" rtl="0" fontAlgn="auto" latinLnBrk="0" hangingPunct="0">
      <a:lnSpc>
        <a:spcPct val="100000"/>
      </a:lnSpc>
      <a:spcBef>
        <a:spcPts val="0"/>
      </a:spcBef>
      <a:spcAft>
        <a:spcPts val="0"/>
      </a:spcAft>
      <a:buClrTx/>
      <a:buSzTx/>
      <a:buFontTx/>
      <a:buNone/>
      <a:tabLst/>
      <a:defRPr b="0" baseline="0" cap="none" i="0" spc="0" strike="noStrike" sz="4800" u="none" kumimoji="0" normalizeH="0">
        <a:ln>
          <a:noFill/>
        </a:ln>
        <a:solidFill>
          <a:srgbClr val="005A80"/>
        </a:solidFill>
        <a:effectLst/>
        <a:uFillTx/>
        <a:latin typeface="+mn-lt"/>
        <a:ea typeface="+mn-ea"/>
        <a:cs typeface="+mn-cs"/>
        <a:sym typeface="Arial"/>
      </a:defRPr>
    </a:lvl2pPr>
    <a:lvl3pPr marL="0" marR="0" indent="914400" algn="l" defTabSz="2438400" rtl="0" fontAlgn="auto" latinLnBrk="0" hangingPunct="0">
      <a:lnSpc>
        <a:spcPct val="100000"/>
      </a:lnSpc>
      <a:spcBef>
        <a:spcPts val="0"/>
      </a:spcBef>
      <a:spcAft>
        <a:spcPts val="0"/>
      </a:spcAft>
      <a:buClrTx/>
      <a:buSzTx/>
      <a:buFontTx/>
      <a:buNone/>
      <a:tabLst/>
      <a:defRPr b="0" baseline="0" cap="none" i="0" spc="0" strike="noStrike" sz="4800" u="none" kumimoji="0" normalizeH="0">
        <a:ln>
          <a:noFill/>
        </a:ln>
        <a:solidFill>
          <a:srgbClr val="005A80"/>
        </a:solidFill>
        <a:effectLst/>
        <a:uFillTx/>
        <a:latin typeface="+mn-lt"/>
        <a:ea typeface="+mn-ea"/>
        <a:cs typeface="+mn-cs"/>
        <a:sym typeface="Arial"/>
      </a:defRPr>
    </a:lvl3pPr>
    <a:lvl4pPr marL="0" marR="0" indent="1371600" algn="l" defTabSz="2438400" rtl="0" fontAlgn="auto" latinLnBrk="0" hangingPunct="0">
      <a:lnSpc>
        <a:spcPct val="100000"/>
      </a:lnSpc>
      <a:spcBef>
        <a:spcPts val="0"/>
      </a:spcBef>
      <a:spcAft>
        <a:spcPts val="0"/>
      </a:spcAft>
      <a:buClrTx/>
      <a:buSzTx/>
      <a:buFontTx/>
      <a:buNone/>
      <a:tabLst/>
      <a:defRPr b="0" baseline="0" cap="none" i="0" spc="0" strike="noStrike" sz="4800" u="none" kumimoji="0" normalizeH="0">
        <a:ln>
          <a:noFill/>
        </a:ln>
        <a:solidFill>
          <a:srgbClr val="005A80"/>
        </a:solidFill>
        <a:effectLst/>
        <a:uFillTx/>
        <a:latin typeface="+mn-lt"/>
        <a:ea typeface="+mn-ea"/>
        <a:cs typeface="+mn-cs"/>
        <a:sym typeface="Arial"/>
      </a:defRPr>
    </a:lvl4pPr>
    <a:lvl5pPr marL="0" marR="0" indent="1828800" algn="l" defTabSz="2438400" rtl="0" fontAlgn="auto" latinLnBrk="0" hangingPunct="0">
      <a:lnSpc>
        <a:spcPct val="100000"/>
      </a:lnSpc>
      <a:spcBef>
        <a:spcPts val="0"/>
      </a:spcBef>
      <a:spcAft>
        <a:spcPts val="0"/>
      </a:spcAft>
      <a:buClrTx/>
      <a:buSzTx/>
      <a:buFontTx/>
      <a:buNone/>
      <a:tabLst/>
      <a:defRPr b="0" baseline="0" cap="none" i="0" spc="0" strike="noStrike" sz="4800" u="none" kumimoji="0" normalizeH="0">
        <a:ln>
          <a:noFill/>
        </a:ln>
        <a:solidFill>
          <a:srgbClr val="005A80"/>
        </a:solidFill>
        <a:effectLst/>
        <a:uFillTx/>
        <a:latin typeface="+mn-lt"/>
        <a:ea typeface="+mn-ea"/>
        <a:cs typeface="+mn-cs"/>
        <a:sym typeface="Arial"/>
      </a:defRPr>
    </a:lvl5pPr>
    <a:lvl6pPr marL="0" marR="0" indent="2286000" algn="l" defTabSz="2438400" rtl="0" fontAlgn="auto" latinLnBrk="0" hangingPunct="0">
      <a:lnSpc>
        <a:spcPct val="100000"/>
      </a:lnSpc>
      <a:spcBef>
        <a:spcPts val="0"/>
      </a:spcBef>
      <a:spcAft>
        <a:spcPts val="0"/>
      </a:spcAft>
      <a:buClrTx/>
      <a:buSzTx/>
      <a:buFontTx/>
      <a:buNone/>
      <a:tabLst/>
      <a:defRPr b="0" baseline="0" cap="none" i="0" spc="0" strike="noStrike" sz="4800" u="none" kumimoji="0" normalizeH="0">
        <a:ln>
          <a:noFill/>
        </a:ln>
        <a:solidFill>
          <a:srgbClr val="005A80"/>
        </a:solidFill>
        <a:effectLst/>
        <a:uFillTx/>
        <a:latin typeface="+mn-lt"/>
        <a:ea typeface="+mn-ea"/>
        <a:cs typeface="+mn-cs"/>
        <a:sym typeface="Arial"/>
      </a:defRPr>
    </a:lvl6pPr>
    <a:lvl7pPr marL="0" marR="0" indent="2743200" algn="l" defTabSz="2438400" rtl="0" fontAlgn="auto" latinLnBrk="0" hangingPunct="0">
      <a:lnSpc>
        <a:spcPct val="100000"/>
      </a:lnSpc>
      <a:spcBef>
        <a:spcPts val="0"/>
      </a:spcBef>
      <a:spcAft>
        <a:spcPts val="0"/>
      </a:spcAft>
      <a:buClrTx/>
      <a:buSzTx/>
      <a:buFontTx/>
      <a:buNone/>
      <a:tabLst/>
      <a:defRPr b="0" baseline="0" cap="none" i="0" spc="0" strike="noStrike" sz="4800" u="none" kumimoji="0" normalizeH="0">
        <a:ln>
          <a:noFill/>
        </a:ln>
        <a:solidFill>
          <a:srgbClr val="005A80"/>
        </a:solidFill>
        <a:effectLst/>
        <a:uFillTx/>
        <a:latin typeface="+mn-lt"/>
        <a:ea typeface="+mn-ea"/>
        <a:cs typeface="+mn-cs"/>
        <a:sym typeface="Arial"/>
      </a:defRPr>
    </a:lvl7pPr>
    <a:lvl8pPr marL="0" marR="0" indent="3200400" algn="l" defTabSz="2438400" rtl="0" fontAlgn="auto" latinLnBrk="0" hangingPunct="0">
      <a:lnSpc>
        <a:spcPct val="100000"/>
      </a:lnSpc>
      <a:spcBef>
        <a:spcPts val="0"/>
      </a:spcBef>
      <a:spcAft>
        <a:spcPts val="0"/>
      </a:spcAft>
      <a:buClrTx/>
      <a:buSzTx/>
      <a:buFontTx/>
      <a:buNone/>
      <a:tabLst/>
      <a:defRPr b="0" baseline="0" cap="none" i="0" spc="0" strike="noStrike" sz="4800" u="none" kumimoji="0" normalizeH="0">
        <a:ln>
          <a:noFill/>
        </a:ln>
        <a:solidFill>
          <a:srgbClr val="005A80"/>
        </a:solidFill>
        <a:effectLst/>
        <a:uFillTx/>
        <a:latin typeface="+mn-lt"/>
        <a:ea typeface="+mn-ea"/>
        <a:cs typeface="+mn-cs"/>
        <a:sym typeface="Arial"/>
      </a:defRPr>
    </a:lvl8pPr>
    <a:lvl9pPr marL="0" marR="0" indent="3657600" algn="l" defTabSz="2438400" rtl="0" fontAlgn="auto" latinLnBrk="0" hangingPunct="0">
      <a:lnSpc>
        <a:spcPct val="100000"/>
      </a:lnSpc>
      <a:spcBef>
        <a:spcPts val="0"/>
      </a:spcBef>
      <a:spcAft>
        <a:spcPts val="0"/>
      </a:spcAft>
      <a:buClrTx/>
      <a:buSzTx/>
      <a:buFontTx/>
      <a:buNone/>
      <a:tabLst/>
      <a:defRPr b="0" baseline="0" cap="none" i="0" spc="0" strike="noStrike" sz="4800" u="none" kumimoji="0" normalizeH="0">
        <a:ln>
          <a:noFill/>
        </a:ln>
        <a:solidFill>
          <a:srgbClr val="005A80"/>
        </a:solidFill>
        <a:effectLst/>
        <a:uFillTx/>
        <a:latin typeface="+mn-lt"/>
        <a:ea typeface="+mn-ea"/>
        <a:cs typeface="+mn-cs"/>
        <a:sym typeface="Arial"/>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005A80"/>
        </a:fontRef>
        <a:srgbClr val="005A80"/>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rgbClr val="CAE1EC"/>
          </a:solidFill>
        </a:fill>
      </a:tcStyle>
    </a:wholeTbl>
    <a:band2H>
      <a:tcTxStyle b="def" i="def"/>
      <a:tcStyle>
        <a:tcBdr/>
        <a:fill>
          <a:solidFill>
            <a:srgbClr val="E6F1F6"/>
          </a:solidFill>
        </a:fill>
      </a:tcStyle>
    </a:band2H>
    <a:firstCol>
      <a:tcTxStyle b="on" i="off">
        <a:fontRef idx="minor">
          <a:srgbClr val="FFFFFF"/>
        </a:fontRef>
        <a:srgbClr val="FFFFFF"/>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25400" cap="flat">
              <a:solidFill>
                <a:srgbClr val="FFFFFF"/>
              </a:solidFill>
              <a:prstDash val="solid"/>
              <a:round/>
            </a:ln>
          </a:left>
          <a:right>
            <a:ln w="25400" cap="flat">
              <a:solidFill>
                <a:srgbClr val="FFFFFF"/>
              </a:solidFill>
              <a:prstDash val="solid"/>
              <a:round/>
            </a:ln>
          </a:right>
          <a:top>
            <a:ln w="1016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1016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005A80"/>
        </a:fontRef>
        <a:srgbClr val="005A80"/>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rgbClr val="F4F4F2"/>
          </a:solidFill>
        </a:fill>
      </a:tcStyle>
    </a:wholeTbl>
    <a:band2H>
      <a:tcTxStyle b="def" i="def"/>
      <a:tcStyle>
        <a:tcBdr/>
        <a:fill>
          <a:solidFill>
            <a:schemeClr val="accent3">
              <a:lumOff val="9912"/>
            </a:schemeClr>
          </a:solidFill>
        </a:fill>
      </a:tcStyle>
    </a:band2H>
    <a:firstCol>
      <a:tcTxStyle b="on" i="off">
        <a:fontRef idx="minor">
          <a:srgbClr val="FFFFFF"/>
        </a:fontRef>
        <a:srgbClr val="FFFFFF"/>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25400" cap="flat">
              <a:solidFill>
                <a:srgbClr val="FFFFFF"/>
              </a:solidFill>
              <a:prstDash val="solid"/>
              <a:round/>
            </a:ln>
          </a:left>
          <a:right>
            <a:ln w="25400" cap="flat">
              <a:solidFill>
                <a:srgbClr val="FFFFFF"/>
              </a:solidFill>
              <a:prstDash val="solid"/>
              <a:round/>
            </a:ln>
          </a:right>
          <a:top>
            <a:ln w="1016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1016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inor">
          <a:srgbClr val="005A80"/>
        </a:fontRef>
        <a:srgbClr val="005A80"/>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rgbClr val="E0E2CF"/>
          </a:solidFill>
        </a:fill>
      </a:tcStyle>
    </a:wholeTbl>
    <a:band2H>
      <a:tcTxStyle b="def" i="def"/>
      <a:tcStyle>
        <a:tcBdr/>
        <a:fill>
          <a:solidFill>
            <a:srgbClr val="F0F1E8"/>
          </a:solidFill>
        </a:fill>
      </a:tcStyle>
    </a:band2H>
    <a:firstCol>
      <a:tcTxStyle b="on" i="off">
        <a:fontRef idx="minor">
          <a:srgbClr val="FFFFFF"/>
        </a:fontRef>
        <a:srgbClr val="FFFFFF"/>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25400" cap="flat">
              <a:solidFill>
                <a:srgbClr val="FFFFFF"/>
              </a:solidFill>
              <a:prstDash val="solid"/>
              <a:round/>
            </a:ln>
          </a:left>
          <a:right>
            <a:ln w="25400" cap="flat">
              <a:solidFill>
                <a:srgbClr val="FFFFFF"/>
              </a:solidFill>
              <a:prstDash val="solid"/>
              <a:round/>
            </a:ln>
          </a:right>
          <a:top>
            <a:ln w="1016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1016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inor">
          <a:srgbClr val="005A80"/>
        </a:fontRef>
        <a:srgbClr val="005A80"/>
      </a:tcTxStyle>
      <a:tcStyle>
        <a:tcBdr>
          <a:left>
            <a:ln w="25400" cap="flat">
              <a:noFill/>
              <a:miter lim="400000"/>
            </a:ln>
          </a:left>
          <a:right>
            <a:ln w="25400" cap="flat">
              <a:noFill/>
              <a:miter lim="400000"/>
            </a:ln>
          </a:right>
          <a:top>
            <a:ln w="25400" cap="flat">
              <a:noFill/>
              <a:miter lim="400000"/>
            </a:ln>
          </a:top>
          <a:bottom>
            <a:ln w="25400" cap="flat">
              <a:noFill/>
              <a:miter lim="400000"/>
            </a:ln>
          </a:bottom>
          <a:insideH>
            <a:ln w="25400" cap="flat">
              <a:noFill/>
              <a:miter lim="400000"/>
            </a:ln>
          </a:insideH>
          <a:insideV>
            <a:ln w="25400" cap="flat">
              <a:noFill/>
              <a:miter lim="400000"/>
            </a:ln>
          </a:insideV>
        </a:tcBdr>
        <a:fill>
          <a:solidFill>
            <a:srgbClr val="E6E9EC"/>
          </a:solidFill>
        </a:fill>
      </a:tcStyle>
    </a:wholeTbl>
    <a:band2H>
      <a:tcTxStyle b="def" i="def"/>
      <a:tcStyle>
        <a:tcBdr/>
        <a:fill>
          <a:solidFill>
            <a:srgbClr val="FFFFFF"/>
          </a:solidFill>
        </a:fill>
      </a:tcStyle>
    </a:band2H>
    <a:firstCol>
      <a:tcTxStyle b="on" i="off">
        <a:fontRef idx="minor">
          <a:srgbClr val="FFFFFF"/>
        </a:fontRef>
        <a:srgbClr val="FFFFFF"/>
      </a:tcTxStyle>
      <a:tcStyle>
        <a:tcBdr>
          <a:left>
            <a:ln w="25400" cap="flat">
              <a:noFill/>
              <a:miter lim="400000"/>
            </a:ln>
          </a:left>
          <a:right>
            <a:ln w="25400" cap="flat">
              <a:noFill/>
              <a:miter lim="400000"/>
            </a:ln>
          </a:right>
          <a:top>
            <a:ln w="25400" cap="flat">
              <a:noFill/>
              <a:miter lim="400000"/>
            </a:ln>
          </a:top>
          <a:bottom>
            <a:ln w="25400" cap="flat">
              <a:noFill/>
              <a:miter lim="400000"/>
            </a:ln>
          </a:bottom>
          <a:insideH>
            <a:ln w="25400" cap="flat">
              <a:noFill/>
              <a:miter lim="400000"/>
            </a:ln>
          </a:insideH>
          <a:insideV>
            <a:ln w="25400" cap="flat">
              <a:noFill/>
              <a:miter lim="400000"/>
            </a:ln>
          </a:insideV>
        </a:tcBdr>
        <a:fill>
          <a:solidFill>
            <a:schemeClr val="accent1"/>
          </a:solidFill>
        </a:fill>
      </a:tcStyle>
    </a:firstCol>
    <a:lastRow>
      <a:tcTxStyle b="on" i="off">
        <a:fontRef idx="minor">
          <a:srgbClr val="005A80"/>
        </a:fontRef>
        <a:srgbClr val="005A80"/>
      </a:tcTxStyle>
      <a:tcStyle>
        <a:tcBdr>
          <a:left>
            <a:ln w="25400" cap="flat">
              <a:noFill/>
              <a:miter lim="400000"/>
            </a:ln>
          </a:left>
          <a:right>
            <a:ln w="25400" cap="flat">
              <a:noFill/>
              <a:miter lim="400000"/>
            </a:ln>
          </a:right>
          <a:top>
            <a:ln w="127000" cap="flat">
              <a:solidFill>
                <a:srgbClr val="005A80"/>
              </a:solidFill>
              <a:prstDash val="solid"/>
              <a:round/>
            </a:ln>
          </a:top>
          <a:bottom>
            <a:ln w="63500" cap="flat">
              <a:solidFill>
                <a:srgbClr val="005A80"/>
              </a:solidFill>
              <a:prstDash val="solid"/>
              <a:round/>
            </a:ln>
          </a:bottom>
          <a:insideH>
            <a:ln w="25400" cap="flat">
              <a:noFill/>
              <a:miter lim="400000"/>
            </a:ln>
          </a:insideH>
          <a:insideV>
            <a:ln w="25400" cap="flat">
              <a:noFill/>
              <a:miter lim="400000"/>
            </a:ln>
          </a:insideV>
        </a:tcBdr>
        <a:fill>
          <a:solidFill>
            <a:srgbClr val="FFFFFF"/>
          </a:solidFill>
        </a:fill>
      </a:tcStyle>
    </a:lastRow>
    <a:firstRow>
      <a:tcTxStyle b="on" i="off">
        <a:fontRef idx="minor">
          <a:srgbClr val="FFFFFF"/>
        </a:fontRef>
        <a:srgbClr val="FFFFFF"/>
      </a:tcTxStyle>
      <a:tcStyle>
        <a:tcBdr>
          <a:left>
            <a:ln w="25400" cap="flat">
              <a:noFill/>
              <a:miter lim="400000"/>
            </a:ln>
          </a:left>
          <a:right>
            <a:ln w="25400" cap="flat">
              <a:noFill/>
              <a:miter lim="400000"/>
            </a:ln>
          </a:right>
          <a:top>
            <a:ln w="63500" cap="flat">
              <a:solidFill>
                <a:srgbClr val="005A80"/>
              </a:solidFill>
              <a:prstDash val="solid"/>
              <a:round/>
            </a:ln>
          </a:top>
          <a:bottom>
            <a:ln w="63500" cap="flat">
              <a:solidFill>
                <a:srgbClr val="005A80"/>
              </a:solidFill>
              <a:prstDash val="solid"/>
              <a:round/>
            </a:ln>
          </a:bottom>
          <a:insideH>
            <a:ln w="25400" cap="flat">
              <a:noFill/>
              <a:miter lim="400000"/>
            </a:ln>
          </a:insideH>
          <a:insideV>
            <a:ln w="25400" cap="flat">
              <a:noFill/>
              <a:miter lim="400000"/>
            </a:ln>
          </a:insideV>
        </a:tcBdr>
        <a:fill>
          <a:solidFill>
            <a:schemeClr val="accent1"/>
          </a:solidFill>
        </a:fill>
      </a:tcStyle>
    </a:firstRow>
  </a:tblStyle>
  <a:tblStyle styleId="{33BA23B1-9221-436E-865A-0063620EA4FD}" styleName="">
    <a:tblBg/>
    <a:wholeTbl>
      <a:tcTxStyle b="off" i="off">
        <a:fontRef idx="minor">
          <a:srgbClr val="005A80"/>
        </a:fontRef>
        <a:srgbClr val="005A80"/>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rgbClr val="CAD0D7"/>
          </a:solidFill>
        </a:fill>
      </a:tcStyle>
    </a:wholeTbl>
    <a:band2H>
      <a:tcTxStyle b="def" i="def"/>
      <a:tcStyle>
        <a:tcBdr/>
        <a:fill>
          <a:solidFill>
            <a:srgbClr val="E6E9EC"/>
          </a:solidFill>
        </a:fill>
      </a:tcStyle>
    </a:band2H>
    <a:firstCol>
      <a:tcTxStyle b="on" i="off">
        <a:fontRef idx="minor">
          <a:srgbClr val="FFFFFF"/>
        </a:fontRef>
        <a:srgbClr val="FFFFFF"/>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rgbClr val="005A80"/>
          </a:solidFill>
        </a:fill>
      </a:tcStyle>
    </a:firstCol>
    <a:lastRow>
      <a:tcTxStyle b="on" i="off">
        <a:fontRef idx="minor">
          <a:srgbClr val="FFFFFF"/>
        </a:fontRef>
        <a:srgbClr val="FFFFFF"/>
      </a:tcTxStyle>
      <a:tcStyle>
        <a:tcBdr>
          <a:left>
            <a:ln w="25400" cap="flat">
              <a:solidFill>
                <a:srgbClr val="FFFFFF"/>
              </a:solidFill>
              <a:prstDash val="solid"/>
              <a:round/>
            </a:ln>
          </a:left>
          <a:right>
            <a:ln w="25400" cap="flat">
              <a:solidFill>
                <a:srgbClr val="FFFFFF"/>
              </a:solidFill>
              <a:prstDash val="solid"/>
              <a:round/>
            </a:ln>
          </a:right>
          <a:top>
            <a:ln w="1016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rgbClr val="005A80"/>
          </a:solidFill>
        </a:fill>
      </a:tcStyle>
    </a:lastRow>
    <a:firstRow>
      <a:tcTxStyle b="on" i="off">
        <a:fontRef idx="minor">
          <a:srgbClr val="FFFFFF"/>
        </a:fontRef>
        <a:srgbClr val="FFFFFF"/>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1016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rgbClr val="005A80"/>
          </a:solidFill>
        </a:fill>
      </a:tcStyle>
    </a:firstRow>
  </a:tblStyle>
  <a:tblStyle styleId="{2708684C-4D16-4618-839F-0558EEFCDFE6}" styleName="">
    <a:tblBg/>
    <a:wholeTbl>
      <a:tcTxStyle b="off" i="off">
        <a:fontRef idx="minor">
          <a:srgbClr val="005A80"/>
        </a:fontRef>
        <a:srgbClr val="005A80"/>
      </a:tcTxStyle>
      <a:tcStyle>
        <a:tcBdr>
          <a:left>
            <a:ln w="25400" cap="flat">
              <a:solidFill>
                <a:srgbClr val="005A80"/>
              </a:solidFill>
              <a:prstDash val="solid"/>
              <a:round/>
            </a:ln>
          </a:left>
          <a:right>
            <a:ln w="25400" cap="flat">
              <a:solidFill>
                <a:srgbClr val="005A80"/>
              </a:solidFill>
              <a:prstDash val="solid"/>
              <a:round/>
            </a:ln>
          </a:right>
          <a:top>
            <a:ln w="25400" cap="flat">
              <a:solidFill>
                <a:srgbClr val="005A80"/>
              </a:solidFill>
              <a:prstDash val="solid"/>
              <a:round/>
            </a:ln>
          </a:top>
          <a:bottom>
            <a:ln w="25400" cap="flat">
              <a:solidFill>
                <a:srgbClr val="005A80"/>
              </a:solidFill>
              <a:prstDash val="solid"/>
              <a:round/>
            </a:ln>
          </a:bottom>
          <a:insideH>
            <a:ln w="25400" cap="flat">
              <a:solidFill>
                <a:srgbClr val="005A80"/>
              </a:solidFill>
              <a:prstDash val="solid"/>
              <a:round/>
            </a:ln>
          </a:insideH>
          <a:insideV>
            <a:ln w="25400" cap="flat">
              <a:solidFill>
                <a:srgbClr val="005A80"/>
              </a:solidFill>
              <a:prstDash val="solid"/>
              <a:round/>
            </a:ln>
          </a:insideV>
        </a:tcBdr>
        <a:fill>
          <a:solidFill>
            <a:srgbClr val="005A80">
              <a:alpha val="20000"/>
            </a:srgbClr>
          </a:solidFill>
        </a:fill>
      </a:tcStyle>
    </a:wholeTbl>
    <a:band2H>
      <a:tcTxStyle b="def" i="def"/>
      <a:tcStyle>
        <a:tcBdr/>
        <a:fill>
          <a:solidFill>
            <a:srgbClr val="FFFFFF"/>
          </a:solidFill>
        </a:fill>
      </a:tcStyle>
    </a:band2H>
    <a:firstCol>
      <a:tcTxStyle b="on" i="off">
        <a:fontRef idx="minor">
          <a:srgbClr val="005A80"/>
        </a:fontRef>
        <a:srgbClr val="005A80"/>
      </a:tcTxStyle>
      <a:tcStyle>
        <a:tcBdr>
          <a:left>
            <a:ln w="25400" cap="flat">
              <a:solidFill>
                <a:srgbClr val="005A80"/>
              </a:solidFill>
              <a:prstDash val="solid"/>
              <a:round/>
            </a:ln>
          </a:left>
          <a:right>
            <a:ln w="25400" cap="flat">
              <a:solidFill>
                <a:srgbClr val="005A80"/>
              </a:solidFill>
              <a:prstDash val="solid"/>
              <a:round/>
            </a:ln>
          </a:right>
          <a:top>
            <a:ln w="25400" cap="flat">
              <a:solidFill>
                <a:srgbClr val="005A80"/>
              </a:solidFill>
              <a:prstDash val="solid"/>
              <a:round/>
            </a:ln>
          </a:top>
          <a:bottom>
            <a:ln w="25400" cap="flat">
              <a:solidFill>
                <a:srgbClr val="005A80"/>
              </a:solidFill>
              <a:prstDash val="solid"/>
              <a:round/>
            </a:ln>
          </a:bottom>
          <a:insideH>
            <a:ln w="25400" cap="flat">
              <a:solidFill>
                <a:srgbClr val="005A80"/>
              </a:solidFill>
              <a:prstDash val="solid"/>
              <a:round/>
            </a:ln>
          </a:insideH>
          <a:insideV>
            <a:ln w="25400" cap="flat">
              <a:solidFill>
                <a:srgbClr val="005A80"/>
              </a:solidFill>
              <a:prstDash val="solid"/>
              <a:round/>
            </a:ln>
          </a:insideV>
        </a:tcBdr>
        <a:fill>
          <a:solidFill>
            <a:srgbClr val="005A80">
              <a:alpha val="20000"/>
            </a:srgbClr>
          </a:solidFill>
        </a:fill>
      </a:tcStyle>
    </a:firstCol>
    <a:lastRow>
      <a:tcTxStyle b="on" i="off">
        <a:fontRef idx="minor">
          <a:srgbClr val="005A80"/>
        </a:fontRef>
        <a:srgbClr val="005A80"/>
      </a:tcTxStyle>
      <a:tcStyle>
        <a:tcBdr>
          <a:left>
            <a:ln w="25400" cap="flat">
              <a:solidFill>
                <a:srgbClr val="005A80"/>
              </a:solidFill>
              <a:prstDash val="solid"/>
              <a:round/>
            </a:ln>
          </a:left>
          <a:right>
            <a:ln w="25400" cap="flat">
              <a:solidFill>
                <a:srgbClr val="005A80"/>
              </a:solidFill>
              <a:prstDash val="solid"/>
              <a:round/>
            </a:ln>
          </a:right>
          <a:top>
            <a:ln w="127000" cap="flat">
              <a:solidFill>
                <a:srgbClr val="005A80"/>
              </a:solidFill>
              <a:prstDash val="solid"/>
              <a:round/>
            </a:ln>
          </a:top>
          <a:bottom>
            <a:ln w="25400" cap="flat">
              <a:solidFill>
                <a:srgbClr val="005A80"/>
              </a:solidFill>
              <a:prstDash val="solid"/>
              <a:round/>
            </a:ln>
          </a:bottom>
          <a:insideH>
            <a:ln w="25400" cap="flat">
              <a:solidFill>
                <a:srgbClr val="005A80"/>
              </a:solidFill>
              <a:prstDash val="solid"/>
              <a:round/>
            </a:ln>
          </a:insideH>
          <a:insideV>
            <a:ln w="25400" cap="flat">
              <a:solidFill>
                <a:srgbClr val="005A80"/>
              </a:solidFill>
              <a:prstDash val="solid"/>
              <a:round/>
            </a:ln>
          </a:insideV>
        </a:tcBdr>
        <a:fill>
          <a:noFill/>
        </a:fill>
      </a:tcStyle>
    </a:lastRow>
    <a:firstRow>
      <a:tcTxStyle b="on" i="off">
        <a:fontRef idx="minor">
          <a:srgbClr val="005A80"/>
        </a:fontRef>
        <a:srgbClr val="005A80"/>
      </a:tcTxStyle>
      <a:tcStyle>
        <a:tcBdr>
          <a:left>
            <a:ln w="25400" cap="flat">
              <a:solidFill>
                <a:srgbClr val="005A80"/>
              </a:solidFill>
              <a:prstDash val="solid"/>
              <a:round/>
            </a:ln>
          </a:left>
          <a:right>
            <a:ln w="25400" cap="flat">
              <a:solidFill>
                <a:srgbClr val="005A80"/>
              </a:solidFill>
              <a:prstDash val="solid"/>
              <a:round/>
            </a:ln>
          </a:right>
          <a:top>
            <a:ln w="25400" cap="flat">
              <a:solidFill>
                <a:srgbClr val="005A80"/>
              </a:solidFill>
              <a:prstDash val="solid"/>
              <a:round/>
            </a:ln>
          </a:top>
          <a:bottom>
            <a:ln w="63500" cap="flat">
              <a:solidFill>
                <a:srgbClr val="005A80"/>
              </a:solidFill>
              <a:prstDash val="solid"/>
              <a:round/>
            </a:ln>
          </a:bottom>
          <a:insideH>
            <a:ln w="25400" cap="flat">
              <a:solidFill>
                <a:srgbClr val="005A80"/>
              </a:solidFill>
              <a:prstDash val="solid"/>
              <a:round/>
            </a:ln>
          </a:insideH>
          <a:insideV>
            <a:ln w="25400" cap="flat">
              <a:solidFill>
                <a:srgbClr val="005A8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s>

</file>

<file path=ppt/charts/_rels/chart1.xml.rels><?xml version="1.0" encoding="UTF-8"?>
<Relationships xmlns="http://schemas.openxmlformats.org/package/2006/relationships"><Relationship Id="rId1" Type="http://schemas.openxmlformats.org/officeDocument/2006/relationships/package" Target="../embeddings/Microsoft_Excel_Sheet1.xlsx"/></Relationships>

</file>

<file path=ppt/charts/chart1.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a:defRPr b="0" i="0" strike="noStrike" sz="4800" u="none">
                <a:solidFill>
                  <a:srgbClr val="005A80"/>
                </a:solidFill>
                <a:latin typeface="Arial"/>
              </a:defRPr>
            </a:pPr>
            <a:r>
              <a:rPr b="0" i="0" strike="noStrike" sz="4800" u="none">
                <a:solidFill>
                  <a:srgbClr val="005A80"/>
                </a:solidFill>
                <a:latin typeface="Arial"/>
              </a:rPr>
              <a:t>FIAS Funding ~5 M€</a:t>
            </a:r>
          </a:p>
        </c:rich>
      </c:tx>
      <c:layout>
        <c:manualLayout>
          <c:xMode val="edge"/>
          <c:yMode val="edge"/>
          <c:x val="0.148751"/>
          <c:y val="0.428333"/>
          <c:w val="0.702498"/>
          <c:h val="0.0716668"/>
        </c:manualLayout>
      </c:layout>
      <c:overlay val="1"/>
      <c:spPr>
        <a:noFill/>
        <a:effectLst/>
      </c:spPr>
    </c:title>
    <c:autoTitleDeleted val="1"/>
    <c:plotArea>
      <c:layout>
        <c:manualLayout>
          <c:layoutTarget val="inner"/>
          <c:xMode val="edge"/>
          <c:yMode val="edge"/>
          <c:x val="0.126282"/>
          <c:y val="0.126282"/>
          <c:w val="0.747436"/>
          <c:h val="0.734936"/>
        </c:manualLayout>
      </c:layout>
      <c:doughnutChart>
        <c:varyColors val="0"/>
        <c:ser>
          <c:idx val="0"/>
          <c:order val="0"/>
          <c:tx>
            <c:strRef>
              <c:f>Sheet1!$A$2</c:f>
              <c:strCache>
                <c:ptCount val="1"/>
                <c:pt idx="0">
                  <c:v>FIAS</c:v>
                </c:pt>
              </c:strCache>
            </c:strRef>
          </c:tx>
          <c:spPr>
            <a:solidFill>
              <a:schemeClr val="accent1"/>
            </a:solidFill>
            <a:ln w="6350" cap="flat">
              <a:solidFill>
                <a:srgbClr val="FFFFFF"/>
              </a:solidFill>
              <a:prstDash val="solid"/>
              <a:miter lim="800000"/>
            </a:ln>
            <a:effectLst/>
          </c:spPr>
          <c:explosion val="0"/>
          <c:dPt>
            <c:idx val="0"/>
            <c:explosion val="0"/>
            <c:spPr>
              <a:solidFill>
                <a:schemeClr val="accent1"/>
              </a:solidFill>
              <a:ln w="6350" cap="flat">
                <a:solidFill>
                  <a:srgbClr val="FFFFFF"/>
                </a:solidFill>
                <a:prstDash val="solid"/>
                <a:miter lim="800000"/>
              </a:ln>
              <a:effectLst/>
            </c:spPr>
          </c:dPt>
          <c:dPt>
            <c:idx val="1"/>
            <c:explosion val="0"/>
            <c:spPr>
              <a:solidFill>
                <a:schemeClr val="accent2"/>
              </a:solidFill>
              <a:ln w="6350" cap="flat">
                <a:solidFill>
                  <a:srgbClr val="FFFFFF"/>
                </a:solidFill>
                <a:prstDash val="solid"/>
                <a:miter lim="800000"/>
              </a:ln>
              <a:effectLst/>
            </c:spPr>
          </c:dPt>
          <c:dLbls>
            <c:dLbl>
              <c:idx val="0"/>
              <c:numFmt formatCode="#,##0.0&quot; M€&quot;" sourceLinked="0"/>
              <c:txPr>
                <a:bodyPr/>
                <a:lstStyle/>
                <a:p>
                  <a:pPr>
                    <a:defRPr b="0" i="0" strike="noStrike" sz="2600" u="none">
                      <a:solidFill>
                        <a:srgbClr val="005A80"/>
                      </a:solidFill>
                      <a:latin typeface="Arial"/>
                    </a:defRPr>
                  </a:pPr>
                </a:p>
              </c:txPr>
              <c:showLegendKey val="0"/>
              <c:showVal val="0"/>
              <c:showCatName val="1"/>
              <c:showSerName val="0"/>
              <c:showPercent val="0"/>
              <c:showBubbleSize val="0"/>
            </c:dLbl>
            <c:dLbl>
              <c:idx val="1"/>
              <c:numFmt formatCode="#,##0.0&quot; M€&quot;" sourceLinked="0"/>
              <c:txPr>
                <a:bodyPr/>
                <a:lstStyle/>
                <a:p>
                  <a:pPr>
                    <a:defRPr b="0" i="0" strike="noStrike" sz="2600" u="none">
                      <a:solidFill>
                        <a:srgbClr val="005A80"/>
                      </a:solidFill>
                      <a:latin typeface="Arial"/>
                    </a:defRPr>
                  </a:pPr>
                </a:p>
              </c:txPr>
              <c:showLegendKey val="0"/>
              <c:showVal val="0"/>
              <c:showCatName val="1"/>
              <c:showSerName val="0"/>
              <c:showPercent val="0"/>
              <c:showBubbleSize val="0"/>
            </c:dLbl>
            <c:numFmt formatCode="#,##0.0&quot; M€&quot;" sourceLinked="0"/>
            <c:txPr>
              <a:bodyPr/>
              <a:lstStyle/>
              <a:p>
                <a:pPr>
                  <a:defRPr b="0" i="0" strike="noStrike" sz="2600" u="none">
                    <a:solidFill>
                      <a:srgbClr val="005A80"/>
                    </a:solidFill>
                    <a:latin typeface="Arial"/>
                  </a:defRPr>
                </a:pPr>
              </a:p>
            </c:txPr>
            <c:showLegendKey val="0"/>
            <c:showVal val="0"/>
            <c:showCatName val="1"/>
            <c:showSerName val="0"/>
            <c:showPercent val="0"/>
            <c:showBubbleSize val="0"/>
            <c:showLeaderLines val="1"/>
            <c:leaderLines>
              <c:spPr>
                <a:noFill/>
                <a:ln w="6350" cap="flat">
                  <a:solidFill>
                    <a:srgbClr val="000000"/>
                  </a:solidFill>
                  <a:prstDash val="solid"/>
                  <a:miter lim="400000"/>
                </a:ln>
                <a:effectLst/>
              </c:spPr>
            </c:leaderLines>
          </c:dLbls>
          <c:cat>
            <c:strRef>
              <c:f>Sheet1!$B$1:$C$1</c:f>
              <c:strCache>
                <c:ptCount val="2"/>
                <c:pt idx="0">
                  <c:v>Base</c:v>
                </c:pt>
                <c:pt idx="1">
                  <c:v>Projects</c:v>
                </c:pt>
              </c:strCache>
            </c:strRef>
          </c:cat>
          <c:val>
            <c:numRef>
              <c:f>Sheet1!$B$2:$C$2</c:f>
              <c:numCache>
                <c:ptCount val="2"/>
                <c:pt idx="0">
                  <c:v>1.200000</c:v>
                </c:pt>
                <c:pt idx="1">
                  <c:v>4.500000</c:v>
                </c:pt>
              </c:numCache>
            </c:numRef>
          </c:val>
        </c:ser>
        <c:firstSliceAng val="0"/>
        <c:holeSize val="75"/>
      </c:doughnutChart>
      <c:spPr>
        <a:noFill/>
        <a:ln w="12700" cap="flat">
          <a:noFill/>
          <a:miter lim="400000"/>
        </a:ln>
        <a:effectLst/>
      </c:spPr>
    </c:plotArea>
    <c:plotVisOnly val="1"/>
    <c:dispBlanksAs val="gap"/>
  </c:chart>
  <c:spPr>
    <a:noFill/>
    <a:ln>
      <a:noFill/>
    </a:ln>
    <a:effectLst/>
  </c:spPr>
  <c:externalData r:id="rId1">
    <c:autoUpdate val="0"/>
  </c:externalData>
</c:chartSpace>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137" name="Shape 137"/>
          <p:cNvSpPr/>
          <p:nvPr>
            <p:ph type="sldImg"/>
          </p:nvPr>
        </p:nvSpPr>
        <p:spPr>
          <a:xfrm>
            <a:off x="1143000" y="685800"/>
            <a:ext cx="4572000" cy="3429000"/>
          </a:xfrm>
          <a:prstGeom prst="rect">
            <a:avLst/>
          </a:prstGeom>
        </p:spPr>
        <p:txBody>
          <a:bodyPr/>
          <a:lstStyle/>
          <a:p>
            <a:pPr/>
          </a:p>
        </p:txBody>
      </p:sp>
      <p:sp>
        <p:nvSpPr>
          <p:cNvPr id="138" name="Shape 138"/>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2438400" latinLnBrk="0">
      <a:defRPr sz="3200">
        <a:latin typeface="+mn-lt"/>
        <a:ea typeface="+mn-ea"/>
        <a:cs typeface="+mn-cs"/>
        <a:sym typeface="Arial"/>
      </a:defRPr>
    </a:lvl1pPr>
    <a:lvl2pPr indent="228600" defTabSz="2438400" latinLnBrk="0">
      <a:defRPr sz="3200">
        <a:latin typeface="+mn-lt"/>
        <a:ea typeface="+mn-ea"/>
        <a:cs typeface="+mn-cs"/>
        <a:sym typeface="Arial"/>
      </a:defRPr>
    </a:lvl2pPr>
    <a:lvl3pPr indent="457200" defTabSz="2438400" latinLnBrk="0">
      <a:defRPr sz="3200">
        <a:latin typeface="+mn-lt"/>
        <a:ea typeface="+mn-ea"/>
        <a:cs typeface="+mn-cs"/>
        <a:sym typeface="Arial"/>
      </a:defRPr>
    </a:lvl3pPr>
    <a:lvl4pPr indent="685800" defTabSz="2438400" latinLnBrk="0">
      <a:defRPr sz="3200">
        <a:latin typeface="+mn-lt"/>
        <a:ea typeface="+mn-ea"/>
        <a:cs typeface="+mn-cs"/>
        <a:sym typeface="Arial"/>
      </a:defRPr>
    </a:lvl4pPr>
    <a:lvl5pPr indent="914400" defTabSz="2438400" latinLnBrk="0">
      <a:defRPr sz="3200">
        <a:latin typeface="+mn-lt"/>
        <a:ea typeface="+mn-ea"/>
        <a:cs typeface="+mn-cs"/>
        <a:sym typeface="Arial"/>
      </a:defRPr>
    </a:lvl5pPr>
    <a:lvl6pPr indent="1143000" defTabSz="2438400" latinLnBrk="0">
      <a:defRPr sz="3200">
        <a:latin typeface="+mn-lt"/>
        <a:ea typeface="+mn-ea"/>
        <a:cs typeface="+mn-cs"/>
        <a:sym typeface="Arial"/>
      </a:defRPr>
    </a:lvl6pPr>
    <a:lvl7pPr indent="1371600" defTabSz="2438400" latinLnBrk="0">
      <a:defRPr sz="3200">
        <a:latin typeface="+mn-lt"/>
        <a:ea typeface="+mn-ea"/>
        <a:cs typeface="+mn-cs"/>
        <a:sym typeface="Arial"/>
      </a:defRPr>
    </a:lvl7pPr>
    <a:lvl8pPr indent="1600200" defTabSz="2438400" latinLnBrk="0">
      <a:defRPr sz="3200">
        <a:latin typeface="+mn-lt"/>
        <a:ea typeface="+mn-ea"/>
        <a:cs typeface="+mn-cs"/>
        <a:sym typeface="Arial"/>
      </a:defRPr>
    </a:lvl8pPr>
    <a:lvl9pPr indent="1828800" defTabSz="2438400" latinLnBrk="0">
      <a:defRPr sz="3200">
        <a:latin typeface="+mn-lt"/>
        <a:ea typeface="+mn-ea"/>
        <a:cs typeface="+mn-cs"/>
        <a:sym typeface="Arial"/>
      </a:defRPr>
    </a:lvl9pPr>
  </p:notesStyle>
</p:notesMaster>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1.png"/></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6.png"/></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1.png"/></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0" showMasterPhAnim="1">
  <p:cSld name="Title Slide">
    <p:spTree>
      <p:nvGrpSpPr>
        <p:cNvPr id="1" name=""/>
        <p:cNvGrpSpPr/>
        <p:nvPr/>
      </p:nvGrpSpPr>
      <p:grpSpPr>
        <a:xfrm>
          <a:off x="0" y="0"/>
          <a:ext cx="0" cy="0"/>
          <a:chOff x="0" y="0"/>
          <a:chExt cx="0" cy="0"/>
        </a:xfrm>
      </p:grpSpPr>
      <p:pic>
        <p:nvPicPr>
          <p:cNvPr id="13" name="Picture 6" descr="Picture 6"/>
          <p:cNvPicPr>
            <a:picLocks noChangeAspect="1"/>
          </p:cNvPicPr>
          <p:nvPr/>
        </p:nvPicPr>
        <p:blipFill>
          <a:blip r:embed="rId2">
            <a:extLst/>
          </a:blip>
          <a:srcRect l="20862" t="0" r="7523" b="0"/>
          <a:stretch>
            <a:fillRect/>
          </a:stretch>
        </p:blipFill>
        <p:spPr>
          <a:xfrm>
            <a:off x="2" y="149434"/>
            <a:ext cx="24350742" cy="12462980"/>
          </a:xfrm>
          <a:prstGeom prst="rect">
            <a:avLst/>
          </a:prstGeom>
          <a:ln w="12700">
            <a:miter lim="400000"/>
          </a:ln>
        </p:spPr>
      </p:pic>
      <p:sp>
        <p:nvSpPr>
          <p:cNvPr id="14" name="Rectangle 15"/>
          <p:cNvSpPr/>
          <p:nvPr/>
        </p:nvSpPr>
        <p:spPr>
          <a:xfrm>
            <a:off x="-1" y="5618376"/>
            <a:ext cx="18061756" cy="7703092"/>
          </a:xfrm>
          <a:prstGeom prst="rect">
            <a:avLst/>
          </a:prstGeom>
          <a:solidFill>
            <a:srgbClr val="005A80">
              <a:alpha val="92537"/>
            </a:srgbClr>
          </a:solidFill>
          <a:ln w="12700">
            <a:miter lim="400000"/>
          </a:ln>
        </p:spPr>
        <p:txBody>
          <a:bodyPr lIns="121919" tIns="121919" rIns="121919" bIns="121919" anchor="ctr"/>
          <a:lstStyle/>
          <a:p>
            <a:pPr algn="ctr">
              <a:defRPr sz="3400">
                <a:solidFill>
                  <a:srgbClr val="FFFFFF"/>
                </a:solidFill>
              </a:defRPr>
            </a:pPr>
          </a:p>
        </p:txBody>
      </p:sp>
      <p:sp>
        <p:nvSpPr>
          <p:cNvPr id="15" name="Textebene 1…"/>
          <p:cNvSpPr txBox="1"/>
          <p:nvPr>
            <p:ph type="body" sz="quarter" idx="1"/>
          </p:nvPr>
        </p:nvSpPr>
        <p:spPr>
          <a:xfrm>
            <a:off x="536716" y="9319263"/>
            <a:ext cx="16684487" cy="3164287"/>
          </a:xfrm>
          <a:prstGeom prst="rect">
            <a:avLst/>
          </a:prstGeom>
        </p:spPr>
        <p:txBody>
          <a:bodyPr/>
          <a:lstStyle>
            <a:lvl1pPr>
              <a:defRPr>
                <a:solidFill>
                  <a:srgbClr val="FFFFFF"/>
                </a:solidFill>
              </a:defRPr>
            </a:lvl1pPr>
            <a:lvl2pPr marL="0" indent="342900">
              <a:buSzTx/>
              <a:buNone/>
              <a:defRPr>
                <a:solidFill>
                  <a:srgbClr val="FFFFFF"/>
                </a:solidFill>
              </a:defRPr>
            </a:lvl2pPr>
            <a:lvl3pPr marL="0" indent="685800">
              <a:buSzTx/>
              <a:buNone/>
              <a:defRPr>
                <a:solidFill>
                  <a:srgbClr val="FFFFFF"/>
                </a:solidFill>
              </a:defRPr>
            </a:lvl3pPr>
            <a:lvl4pPr marL="0" indent="1028700">
              <a:buSzTx/>
              <a:buNone/>
              <a:defRPr>
                <a:solidFill>
                  <a:srgbClr val="FFFFFF"/>
                </a:solidFill>
              </a:defRPr>
            </a:lvl4pPr>
            <a:lvl5pPr marL="0" indent="1371600">
              <a:buSzTx/>
              <a:buNone/>
              <a:defRPr>
                <a:solidFill>
                  <a:srgbClr val="FFFFFF"/>
                </a:solidFill>
              </a:defRPr>
            </a:lvl5pPr>
          </a:lstStyle>
          <a:p>
            <a:pPr/>
            <a:r>
              <a:t>Textebene 1</a:t>
            </a:r>
          </a:p>
          <a:p>
            <a:pPr lvl="1"/>
            <a:r>
              <a:t>Textebene 2</a:t>
            </a:r>
          </a:p>
          <a:p>
            <a:pPr lvl="2"/>
            <a:r>
              <a:t>Textebene 3</a:t>
            </a:r>
          </a:p>
          <a:p>
            <a:pPr lvl="3"/>
            <a:r>
              <a:t>Textebene 4</a:t>
            </a:r>
          </a:p>
          <a:p>
            <a:pPr lvl="4"/>
            <a:r>
              <a:t>Textebene 5</a:t>
            </a:r>
          </a:p>
        </p:txBody>
      </p:sp>
      <p:sp>
        <p:nvSpPr>
          <p:cNvPr id="16" name="Click to edit Master title style"/>
          <p:cNvSpPr txBox="1"/>
          <p:nvPr>
            <p:ph type="title" hasCustomPrompt="1"/>
          </p:nvPr>
        </p:nvSpPr>
        <p:spPr>
          <a:xfrm>
            <a:off x="536716" y="6380925"/>
            <a:ext cx="16684484" cy="2782955"/>
          </a:xfrm>
          <a:prstGeom prst="rect">
            <a:avLst/>
          </a:prstGeom>
        </p:spPr>
        <p:txBody>
          <a:bodyPr/>
          <a:lstStyle>
            <a:lvl1pPr>
              <a:defRPr sz="9600">
                <a:solidFill>
                  <a:srgbClr val="FFFFFF"/>
                </a:solidFill>
              </a:defRPr>
            </a:lvl1pPr>
          </a:lstStyle>
          <a:p>
            <a:pPr/>
            <a:r>
              <a:t>Click to edit Master title style </a:t>
            </a:r>
          </a:p>
        </p:txBody>
      </p:sp>
      <p:pic>
        <p:nvPicPr>
          <p:cNvPr id="17" name="Picture 13" descr="Picture 13"/>
          <p:cNvPicPr>
            <a:picLocks noChangeAspect="1"/>
          </p:cNvPicPr>
          <p:nvPr/>
        </p:nvPicPr>
        <p:blipFill>
          <a:blip r:embed="rId3">
            <a:extLst/>
          </a:blip>
          <a:stretch>
            <a:fillRect/>
          </a:stretch>
        </p:blipFill>
        <p:spPr>
          <a:xfrm>
            <a:off x="18029584" y="394533"/>
            <a:ext cx="5814244" cy="1418110"/>
          </a:xfrm>
          <a:prstGeom prst="rect">
            <a:avLst/>
          </a:prstGeom>
          <a:ln w="12700">
            <a:miter lim="400000"/>
          </a:ln>
        </p:spPr>
      </p:pic>
      <p:sp>
        <p:nvSpPr>
          <p:cNvPr id="18" name="Foliennummer"/>
          <p:cNvSpPr txBox="1"/>
          <p:nvPr>
            <p:ph type="sldNum" sz="quarter" idx="2"/>
          </p:nvPr>
        </p:nvSpPr>
        <p:spPr>
          <a:xfrm>
            <a:off x="11785599" y="12344399"/>
            <a:ext cx="5689601" cy="736601"/>
          </a:xfrm>
          <a:prstGeom prst="rect">
            <a:avLst/>
          </a:prstGeom>
        </p:spPr>
        <p:txBody>
          <a:bodyPr wrap="none"/>
          <a:lstStyle>
            <a:lvl1pPr>
              <a:defRPr sz="3200">
                <a:solidFill>
                  <a:srgbClr val="005A80"/>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Content with Caption">
    <p:spTree>
      <p:nvGrpSpPr>
        <p:cNvPr id="1" name=""/>
        <p:cNvGrpSpPr/>
        <p:nvPr/>
      </p:nvGrpSpPr>
      <p:grpSpPr>
        <a:xfrm>
          <a:off x="0" y="0"/>
          <a:ext cx="0" cy="0"/>
          <a:chOff x="0" y="0"/>
          <a:chExt cx="0" cy="0"/>
        </a:xfrm>
      </p:grpSpPr>
      <p:sp>
        <p:nvSpPr>
          <p:cNvPr id="104" name="Foliennummer"/>
          <p:cNvSpPr txBox="1"/>
          <p:nvPr>
            <p:ph type="sldNum" sz="quarter" idx="2"/>
          </p:nvPr>
        </p:nvSpPr>
        <p:spPr>
          <a:xfrm>
            <a:off x="22112029" y="12798480"/>
            <a:ext cx="595572" cy="589470"/>
          </a:xfrm>
          <a:prstGeom prst="rect">
            <a:avLst/>
          </a:prstGeom>
        </p:spPr>
        <p:txBody>
          <a:bodyPr wrap="none"/>
          <a:lstStyle/>
          <a:p>
            <a:pPr/>
            <a:fld id="{86CB4B4D-7CA3-9044-876B-883B54F8677D}" type="slidenum"/>
          </a:p>
        </p:txBody>
      </p:sp>
      <p:sp>
        <p:nvSpPr>
          <p:cNvPr id="105" name="Rectangle 13"/>
          <p:cNvSpPr/>
          <p:nvPr/>
        </p:nvSpPr>
        <p:spPr>
          <a:xfrm>
            <a:off x="-1" y="-568961"/>
            <a:ext cx="24384001" cy="14292887"/>
          </a:xfrm>
          <a:prstGeom prst="rect">
            <a:avLst/>
          </a:prstGeom>
          <a:solidFill>
            <a:srgbClr val="E7E6E6"/>
          </a:solidFill>
          <a:ln w="12700">
            <a:miter lim="400000"/>
          </a:ln>
        </p:spPr>
        <p:txBody>
          <a:bodyPr lIns="121919" tIns="121919" rIns="121919" bIns="121919" anchor="ctr"/>
          <a:lstStyle/>
          <a:p>
            <a:pPr algn="ctr" defTabSz="1371600">
              <a:defRPr sz="1800">
                <a:solidFill>
                  <a:srgbClr val="000000"/>
                </a:solidFill>
              </a:defRPr>
            </a:pPr>
          </a:p>
        </p:txBody>
      </p:sp>
      <p:pic>
        <p:nvPicPr>
          <p:cNvPr id="106" name="Picture 25" descr="Picture 25"/>
          <p:cNvPicPr>
            <a:picLocks noChangeAspect="1"/>
          </p:cNvPicPr>
          <p:nvPr/>
        </p:nvPicPr>
        <p:blipFill>
          <a:blip r:embed="rId2">
            <a:alphaModFix amt="26000"/>
            <a:extLst/>
          </a:blip>
          <a:srcRect l="0" t="0" r="75652" b="0"/>
          <a:stretch>
            <a:fillRect/>
          </a:stretch>
        </p:blipFill>
        <p:spPr>
          <a:xfrm>
            <a:off x="-1240294" y="-2070003"/>
            <a:ext cx="5833388" cy="5582001"/>
          </a:xfrm>
          <a:prstGeom prst="rect">
            <a:avLst/>
          </a:prstGeom>
          <a:ln w="12700">
            <a:miter lim="400000"/>
          </a:ln>
        </p:spPr>
      </p:pic>
      <p:pic>
        <p:nvPicPr>
          <p:cNvPr id="107" name="Picture 26" descr="Picture 26"/>
          <p:cNvPicPr>
            <a:picLocks noChangeAspect="1"/>
          </p:cNvPicPr>
          <p:nvPr/>
        </p:nvPicPr>
        <p:blipFill>
          <a:blip r:embed="rId3">
            <a:alphaModFix amt="26000"/>
            <a:extLst/>
          </a:blip>
          <a:srcRect l="0" t="0" r="75652" b="0"/>
          <a:stretch>
            <a:fillRect/>
          </a:stretch>
        </p:blipFill>
        <p:spPr>
          <a:xfrm>
            <a:off x="19388814" y="10322476"/>
            <a:ext cx="5833388" cy="5582001"/>
          </a:xfrm>
          <a:prstGeom prst="rect">
            <a:avLst/>
          </a:prstGeom>
          <a:ln w="12700">
            <a:miter lim="400000"/>
          </a:ln>
        </p:spPr>
      </p:pic>
      <p:sp>
        <p:nvSpPr>
          <p:cNvPr id="108" name="Textebene 1…"/>
          <p:cNvSpPr txBox="1"/>
          <p:nvPr>
            <p:ph type="body" sz="half" idx="1"/>
          </p:nvPr>
        </p:nvSpPr>
        <p:spPr>
          <a:xfrm>
            <a:off x="811980" y="5202768"/>
            <a:ext cx="10481335" cy="7134871"/>
          </a:xfrm>
          <a:prstGeom prst="rect">
            <a:avLst/>
          </a:prstGeom>
        </p:spPr>
        <p:txBody>
          <a:bodyPr/>
          <a:lstStyle/>
          <a:p>
            <a:pPr/>
            <a:r>
              <a:t>Textebene 1</a:t>
            </a:r>
          </a:p>
          <a:p>
            <a:pPr lvl="1"/>
            <a:r>
              <a:t>Textebene 2</a:t>
            </a:r>
          </a:p>
          <a:p>
            <a:pPr lvl="2"/>
            <a:r>
              <a:t>Textebene 3</a:t>
            </a:r>
          </a:p>
          <a:p>
            <a:pPr lvl="3"/>
            <a:r>
              <a:t>Textebene 4</a:t>
            </a:r>
          </a:p>
          <a:p>
            <a:pPr lvl="4"/>
            <a:r>
              <a:t>Textebene 5</a:t>
            </a:r>
          </a:p>
        </p:txBody>
      </p:sp>
      <p:sp>
        <p:nvSpPr>
          <p:cNvPr id="109" name="Click to edit Master title style"/>
          <p:cNvSpPr txBox="1"/>
          <p:nvPr>
            <p:ph type="title" hasCustomPrompt="1"/>
          </p:nvPr>
        </p:nvSpPr>
        <p:spPr>
          <a:xfrm>
            <a:off x="811980" y="1542447"/>
            <a:ext cx="22806013" cy="2782956"/>
          </a:xfrm>
          <a:prstGeom prst="rect">
            <a:avLst/>
          </a:prstGeom>
        </p:spPr>
        <p:txBody>
          <a:bodyPr/>
          <a:lstStyle>
            <a:lvl1pPr>
              <a:defRPr sz="9600"/>
            </a:lvl1pPr>
          </a:lstStyle>
          <a:p>
            <a:pPr/>
            <a:r>
              <a:t>Click to edit Master title style </a:t>
            </a:r>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Quote">
    <p:bg>
      <p:bgPr>
        <a:solidFill>
          <a:srgbClr val="005A80"/>
        </a:solidFill>
      </p:bgPr>
    </p:bg>
    <p:spTree>
      <p:nvGrpSpPr>
        <p:cNvPr id="1" name=""/>
        <p:cNvGrpSpPr/>
        <p:nvPr/>
      </p:nvGrpSpPr>
      <p:grpSpPr>
        <a:xfrm>
          <a:off x="0" y="0"/>
          <a:ext cx="0" cy="0"/>
          <a:chOff x="0" y="0"/>
          <a:chExt cx="0" cy="0"/>
        </a:xfrm>
      </p:grpSpPr>
      <p:sp>
        <p:nvSpPr>
          <p:cNvPr id="116" name="Textebene 1…"/>
          <p:cNvSpPr txBox="1"/>
          <p:nvPr>
            <p:ph type="body" sz="half" idx="1" hasCustomPrompt="1"/>
          </p:nvPr>
        </p:nvSpPr>
        <p:spPr>
          <a:xfrm>
            <a:off x="5046661" y="2262431"/>
            <a:ext cx="14290679" cy="7032396"/>
          </a:xfrm>
          <a:prstGeom prst="rect">
            <a:avLst/>
          </a:prstGeom>
        </p:spPr>
        <p:txBody>
          <a:bodyPr anchor="ctr"/>
          <a:lstStyle>
            <a:lvl1pPr>
              <a:defRPr sz="7200">
                <a:solidFill>
                  <a:srgbClr val="E7E6E6"/>
                </a:solidFill>
              </a:defRPr>
            </a:lvl1pPr>
            <a:lvl2pPr marL="1028700" indent="-685800">
              <a:defRPr sz="7200">
                <a:solidFill>
                  <a:srgbClr val="E7E6E6"/>
                </a:solidFill>
              </a:defRPr>
            </a:lvl2pPr>
            <a:lvl3pPr marL="1369800" indent="-684000">
              <a:defRPr sz="7200">
                <a:solidFill>
                  <a:srgbClr val="E7E6E6"/>
                </a:solidFill>
              </a:defRPr>
            </a:lvl3pPr>
            <a:lvl4pPr marL="1712700" indent="-684000">
              <a:defRPr sz="7200">
                <a:solidFill>
                  <a:srgbClr val="E7E6E6"/>
                </a:solidFill>
              </a:defRPr>
            </a:lvl4pPr>
            <a:lvl5pPr marL="2055600" indent="-684000">
              <a:defRPr sz="7200">
                <a:solidFill>
                  <a:srgbClr val="E7E6E6"/>
                </a:solidFill>
              </a:defRPr>
            </a:lvl5pPr>
          </a:lstStyle>
          <a:p>
            <a:pPr/>
            <a:r>
              <a:t>“ Type a quote here.”</a:t>
            </a:r>
          </a:p>
          <a:p>
            <a:pPr lvl="1"/>
            <a:r>
              <a:t/>
            </a:r>
          </a:p>
          <a:p>
            <a:pPr lvl="2"/>
            <a:r>
              <a:t/>
            </a:r>
          </a:p>
          <a:p>
            <a:pPr lvl="3"/>
            <a:r>
              <a:t/>
            </a:r>
          </a:p>
          <a:p>
            <a:pPr lvl="4"/>
            <a:r>
              <a:t/>
            </a:r>
          </a:p>
        </p:txBody>
      </p:sp>
      <p:sp>
        <p:nvSpPr>
          <p:cNvPr id="117" name="Text Placeholder 7"/>
          <p:cNvSpPr/>
          <p:nvPr>
            <p:ph type="body" sz="quarter" idx="21" hasCustomPrompt="1"/>
          </p:nvPr>
        </p:nvSpPr>
        <p:spPr>
          <a:xfrm>
            <a:off x="5046661" y="10009599"/>
            <a:ext cx="14290679" cy="1621508"/>
          </a:xfrm>
          <a:prstGeom prst="rect">
            <a:avLst/>
          </a:prstGeom>
          <a:ln w="12700"/>
        </p:spPr>
        <p:txBody>
          <a:bodyPr/>
          <a:lstStyle>
            <a:lvl1pPr algn="r">
              <a:lnSpc>
                <a:spcPct val="90000"/>
              </a:lnSpc>
              <a:spcBef>
                <a:spcPts val="1800"/>
              </a:spcBef>
              <a:defRPr sz="4800">
                <a:solidFill>
                  <a:schemeClr val="accent1"/>
                </a:solidFill>
              </a:defRPr>
            </a:lvl1pPr>
          </a:lstStyle>
          <a:p>
            <a:pPr/>
            <a:r>
              <a:t>– Name</a:t>
            </a:r>
          </a:p>
        </p:txBody>
      </p:sp>
      <p:sp>
        <p:nvSpPr>
          <p:cNvPr id="118" name="TextBox 9"/>
          <p:cNvSpPr txBox="1"/>
          <p:nvPr/>
        </p:nvSpPr>
        <p:spPr>
          <a:xfrm>
            <a:off x="3098180" y="428259"/>
            <a:ext cx="2279120" cy="5352069"/>
          </a:xfrm>
          <a:prstGeom prst="rect">
            <a:avLst/>
          </a:prstGeom>
          <a:ln w="25400">
            <a:miter lim="400000"/>
          </a:ln>
          <a:extLst>
            <a:ext uri="{C572A759-6A51-4108-AA02-DFA0A04FC94B}">
              <ma14:wrappingTextBoxFlag xmlns:ma14="http://schemas.microsoft.com/office/mac/drawingml/2011/main" val="1"/>
            </a:ext>
          </a:extLst>
        </p:spPr>
        <p:txBody>
          <a:bodyPr lIns="121919" tIns="121919" rIns="121919" bIns="121919">
            <a:spAutoFit/>
          </a:bodyPr>
          <a:lstStyle>
            <a:lvl1pPr>
              <a:defRPr sz="36000">
                <a:solidFill>
                  <a:srgbClr val="FFFFFF">
                    <a:alpha val="58363"/>
                  </a:srgbClr>
                </a:solidFill>
              </a:defRPr>
            </a:lvl1pPr>
          </a:lstStyle>
          <a:p>
            <a:pPr/>
            <a:r>
              <a:t>“</a:t>
            </a:r>
          </a:p>
        </p:txBody>
      </p:sp>
      <p:pic>
        <p:nvPicPr>
          <p:cNvPr id="119" name="Picture 10" descr="Picture 10"/>
          <p:cNvPicPr>
            <a:picLocks noChangeAspect="1"/>
          </p:cNvPicPr>
          <p:nvPr/>
        </p:nvPicPr>
        <p:blipFill>
          <a:blip r:embed="rId2">
            <a:alphaModFix amt="26000"/>
            <a:extLst/>
          </a:blip>
          <a:srcRect l="0" t="0" r="75652" b="0"/>
          <a:stretch>
            <a:fillRect/>
          </a:stretch>
        </p:blipFill>
        <p:spPr>
          <a:xfrm>
            <a:off x="19620143" y="9057829"/>
            <a:ext cx="5833388" cy="5582001"/>
          </a:xfrm>
          <a:prstGeom prst="rect">
            <a:avLst/>
          </a:prstGeom>
          <a:ln w="12700">
            <a:miter lim="400000"/>
          </a:ln>
        </p:spPr>
      </p:pic>
      <p:sp>
        <p:nvSpPr>
          <p:cNvPr id="120" name="Foliennummer"/>
          <p:cNvSpPr txBox="1"/>
          <p:nvPr>
            <p:ph type="sldNum" sz="quarter" idx="2"/>
          </p:nvPr>
        </p:nvSpPr>
        <p:spPr>
          <a:xfrm>
            <a:off x="11785599" y="12344399"/>
            <a:ext cx="5689601" cy="736601"/>
          </a:xfrm>
          <a:prstGeom prst="rect">
            <a:avLst/>
          </a:prstGeom>
        </p:spPr>
        <p:txBody>
          <a:bodyPr wrap="none"/>
          <a:lstStyle>
            <a:lvl1pPr>
              <a:defRPr sz="3200">
                <a:solidFill>
                  <a:srgbClr val="005A80"/>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hank you">
    <p:bg>
      <p:bgPr>
        <a:solidFill>
          <a:srgbClr val="005A80"/>
        </a:solidFill>
      </p:bgPr>
    </p:bg>
    <p:spTree>
      <p:nvGrpSpPr>
        <p:cNvPr id="1" name=""/>
        <p:cNvGrpSpPr/>
        <p:nvPr/>
      </p:nvGrpSpPr>
      <p:grpSpPr>
        <a:xfrm>
          <a:off x="0" y="0"/>
          <a:ext cx="0" cy="0"/>
          <a:chOff x="0" y="0"/>
          <a:chExt cx="0" cy="0"/>
        </a:xfrm>
      </p:grpSpPr>
      <p:sp>
        <p:nvSpPr>
          <p:cNvPr id="127" name="Textebene 1…"/>
          <p:cNvSpPr txBox="1"/>
          <p:nvPr>
            <p:ph type="body" sz="half" idx="1"/>
          </p:nvPr>
        </p:nvSpPr>
        <p:spPr>
          <a:xfrm>
            <a:off x="1374972" y="3581400"/>
            <a:ext cx="11690580" cy="8766174"/>
          </a:xfrm>
          <a:prstGeom prst="rect">
            <a:avLst/>
          </a:prstGeom>
        </p:spPr>
        <p:txBody>
          <a:bodyPr/>
          <a:lstStyle>
            <a:lvl1pPr marL="457200" indent="-457200">
              <a:lnSpc>
                <a:spcPct val="90000"/>
              </a:lnSpc>
              <a:spcBef>
                <a:spcPts val="1800"/>
              </a:spcBef>
              <a:buSzPct val="100000"/>
              <a:buChar char="▪"/>
              <a:defRPr sz="5600">
                <a:solidFill>
                  <a:srgbClr val="FFFFFF"/>
                </a:solidFill>
              </a:defRPr>
            </a:lvl1pPr>
            <a:lvl2pPr marL="876300" indent="-533400">
              <a:lnSpc>
                <a:spcPct val="90000"/>
              </a:lnSpc>
              <a:spcBef>
                <a:spcPts val="1800"/>
              </a:spcBef>
              <a:buChar char="▪"/>
              <a:defRPr sz="5600">
                <a:solidFill>
                  <a:srgbClr val="FFFFFF"/>
                </a:solidFill>
              </a:defRPr>
            </a:lvl2pPr>
            <a:lvl3pPr marL="1325879" indent="-640079">
              <a:lnSpc>
                <a:spcPct val="90000"/>
              </a:lnSpc>
              <a:spcBef>
                <a:spcPts val="1800"/>
              </a:spcBef>
              <a:buChar char="o"/>
              <a:defRPr sz="5600">
                <a:solidFill>
                  <a:srgbClr val="FFFFFF"/>
                </a:solidFill>
              </a:defRPr>
            </a:lvl3pPr>
            <a:lvl4pPr marL="1767253" indent="-738553">
              <a:lnSpc>
                <a:spcPct val="90000"/>
              </a:lnSpc>
              <a:spcBef>
                <a:spcPts val="1800"/>
              </a:spcBef>
              <a:buChar char="▪"/>
              <a:defRPr sz="5600">
                <a:solidFill>
                  <a:srgbClr val="FFFFFF"/>
                </a:solidFill>
              </a:defRPr>
            </a:lvl4pPr>
            <a:lvl5pPr marL="2110153" indent="-738553">
              <a:lnSpc>
                <a:spcPct val="90000"/>
              </a:lnSpc>
              <a:spcBef>
                <a:spcPts val="1800"/>
              </a:spcBef>
              <a:defRPr sz="5600">
                <a:solidFill>
                  <a:srgbClr val="FFFFFF"/>
                </a:solidFill>
              </a:defRPr>
            </a:lvl5pPr>
          </a:lstStyle>
          <a:p>
            <a:pPr/>
            <a:r>
              <a:t>Textebene 1</a:t>
            </a:r>
          </a:p>
          <a:p>
            <a:pPr lvl="1"/>
            <a:r>
              <a:t>Textebene 2</a:t>
            </a:r>
          </a:p>
          <a:p>
            <a:pPr lvl="2"/>
            <a:r>
              <a:t>Textebene 3</a:t>
            </a:r>
          </a:p>
          <a:p>
            <a:pPr lvl="3"/>
            <a:r>
              <a:t>Textebene 4</a:t>
            </a:r>
          </a:p>
          <a:p>
            <a:pPr lvl="4"/>
            <a:r>
              <a:t>Textebene 5</a:t>
            </a:r>
          </a:p>
        </p:txBody>
      </p:sp>
      <p:sp>
        <p:nvSpPr>
          <p:cNvPr id="128" name="Picture Placeholder 8"/>
          <p:cNvSpPr/>
          <p:nvPr>
            <p:ph type="pic" sz="quarter" idx="21"/>
          </p:nvPr>
        </p:nvSpPr>
        <p:spPr>
          <a:xfrm>
            <a:off x="13347701" y="1979626"/>
            <a:ext cx="10163178" cy="4878375"/>
          </a:xfrm>
          <a:prstGeom prst="rect">
            <a:avLst/>
          </a:prstGeom>
          <a:ln w="12700"/>
        </p:spPr>
        <p:txBody>
          <a:bodyPr lIns="91439" tIns="45719" rIns="91439" bIns="45719">
            <a:noAutofit/>
          </a:bodyPr>
          <a:lstStyle/>
          <a:p>
            <a:pPr/>
          </a:p>
        </p:txBody>
      </p:sp>
      <p:pic>
        <p:nvPicPr>
          <p:cNvPr id="129" name="Picture 12" descr="Picture 12"/>
          <p:cNvPicPr>
            <a:picLocks noChangeAspect="1"/>
          </p:cNvPicPr>
          <p:nvPr/>
        </p:nvPicPr>
        <p:blipFill>
          <a:blip r:embed="rId2">
            <a:extLst/>
          </a:blip>
          <a:stretch>
            <a:fillRect/>
          </a:stretch>
        </p:blipFill>
        <p:spPr>
          <a:xfrm>
            <a:off x="17948636" y="218301"/>
            <a:ext cx="5860116" cy="1365315"/>
          </a:xfrm>
          <a:prstGeom prst="rect">
            <a:avLst/>
          </a:prstGeom>
          <a:ln w="12700">
            <a:miter lim="400000"/>
          </a:ln>
        </p:spPr>
      </p:pic>
      <p:sp>
        <p:nvSpPr>
          <p:cNvPr id="130" name="Text Placeholder 14"/>
          <p:cNvSpPr/>
          <p:nvPr>
            <p:ph type="body" sz="quarter" idx="22" hasCustomPrompt="1"/>
          </p:nvPr>
        </p:nvSpPr>
        <p:spPr>
          <a:xfrm>
            <a:off x="1374970" y="876301"/>
            <a:ext cx="11690580" cy="2438401"/>
          </a:xfrm>
          <a:prstGeom prst="rect">
            <a:avLst/>
          </a:prstGeom>
          <a:ln w="12700"/>
        </p:spPr>
        <p:txBody>
          <a:bodyPr/>
          <a:lstStyle>
            <a:lvl1pPr>
              <a:lnSpc>
                <a:spcPct val="90000"/>
              </a:lnSpc>
              <a:spcBef>
                <a:spcPts val="1800"/>
              </a:spcBef>
              <a:defRPr sz="10600">
                <a:solidFill>
                  <a:srgbClr val="FFFFFF"/>
                </a:solidFill>
              </a:defRPr>
            </a:lvl1pPr>
          </a:lstStyle>
          <a:p>
            <a:pPr/>
            <a:r>
              <a:t>THANK YOU!</a:t>
            </a:r>
          </a:p>
        </p:txBody>
      </p:sp>
      <p:sp>
        <p:nvSpPr>
          <p:cNvPr id="131" name="Foliennummer"/>
          <p:cNvSpPr txBox="1"/>
          <p:nvPr>
            <p:ph type="sldNum" sz="quarter" idx="2"/>
          </p:nvPr>
        </p:nvSpPr>
        <p:spPr>
          <a:xfrm>
            <a:off x="11785599" y="12344399"/>
            <a:ext cx="5689601" cy="736601"/>
          </a:xfrm>
          <a:prstGeom prst="rect">
            <a:avLst/>
          </a:prstGeom>
        </p:spPr>
        <p:txBody>
          <a:bodyPr wrap="none"/>
          <a:lstStyle>
            <a:lvl1pPr>
              <a:defRPr sz="3200">
                <a:solidFill>
                  <a:srgbClr val="005A80"/>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2_Title Slide">
    <p:spTree>
      <p:nvGrpSpPr>
        <p:cNvPr id="1" name=""/>
        <p:cNvGrpSpPr/>
        <p:nvPr/>
      </p:nvGrpSpPr>
      <p:grpSpPr>
        <a:xfrm>
          <a:off x="0" y="0"/>
          <a:ext cx="0" cy="0"/>
          <a:chOff x="0" y="0"/>
          <a:chExt cx="0" cy="0"/>
        </a:xfrm>
      </p:grpSpPr>
      <p:pic>
        <p:nvPicPr>
          <p:cNvPr id="25" name="Picture 6" descr="Picture 6"/>
          <p:cNvPicPr>
            <a:picLocks noChangeAspect="1"/>
          </p:cNvPicPr>
          <p:nvPr/>
        </p:nvPicPr>
        <p:blipFill>
          <a:blip r:embed="rId2">
            <a:extLst/>
          </a:blip>
          <a:srcRect l="20862" t="0" r="7523" b="0"/>
          <a:stretch>
            <a:fillRect/>
          </a:stretch>
        </p:blipFill>
        <p:spPr>
          <a:xfrm>
            <a:off x="2" y="149434"/>
            <a:ext cx="24350742" cy="12462980"/>
          </a:xfrm>
          <a:prstGeom prst="rect">
            <a:avLst/>
          </a:prstGeom>
          <a:ln w="12700">
            <a:miter lim="400000"/>
          </a:ln>
        </p:spPr>
      </p:pic>
      <p:sp>
        <p:nvSpPr>
          <p:cNvPr id="26" name="Rectangle 15"/>
          <p:cNvSpPr/>
          <p:nvPr/>
        </p:nvSpPr>
        <p:spPr>
          <a:xfrm>
            <a:off x="-1" y="5618376"/>
            <a:ext cx="18061756" cy="7703092"/>
          </a:xfrm>
          <a:prstGeom prst="rect">
            <a:avLst/>
          </a:prstGeom>
          <a:solidFill>
            <a:srgbClr val="E7E6E6">
              <a:alpha val="92537"/>
            </a:srgbClr>
          </a:solidFill>
          <a:ln w="12700">
            <a:miter lim="400000"/>
          </a:ln>
        </p:spPr>
        <p:txBody>
          <a:bodyPr lIns="121919" tIns="121919" rIns="121919" bIns="121919" anchor="ctr"/>
          <a:lstStyle/>
          <a:p>
            <a:pPr algn="ctr">
              <a:defRPr sz="3400">
                <a:solidFill>
                  <a:srgbClr val="FFFFFF"/>
                </a:solidFill>
              </a:defRPr>
            </a:pPr>
          </a:p>
        </p:txBody>
      </p:sp>
      <p:sp>
        <p:nvSpPr>
          <p:cNvPr id="27" name="Textebene 1…"/>
          <p:cNvSpPr txBox="1"/>
          <p:nvPr>
            <p:ph type="body" sz="quarter" idx="1"/>
          </p:nvPr>
        </p:nvSpPr>
        <p:spPr>
          <a:xfrm>
            <a:off x="536716" y="9319263"/>
            <a:ext cx="16684487" cy="3164287"/>
          </a:xfrm>
          <a:prstGeom prst="rect">
            <a:avLst/>
          </a:prstGeom>
          <a:ln>
            <a:solidFill>
              <a:schemeClr val="accent3"/>
            </a:solidFill>
            <a:miter lim="800000"/>
          </a:ln>
        </p:spPr>
        <p:txBody>
          <a:bodyPr/>
          <a:lstStyle>
            <a:lvl2pPr marL="0" indent="342900">
              <a:buSzTx/>
              <a:buNone/>
            </a:lvl2pPr>
            <a:lvl3pPr marL="0" indent="685800">
              <a:buSzTx/>
              <a:buNone/>
            </a:lvl3pPr>
            <a:lvl4pPr marL="0" indent="1028700">
              <a:buSzTx/>
              <a:buNone/>
            </a:lvl4pPr>
            <a:lvl5pPr marL="0" indent="1371600">
              <a:buSzTx/>
              <a:buNone/>
            </a:lvl5pPr>
          </a:lstStyle>
          <a:p>
            <a:pPr/>
            <a:r>
              <a:t>Textebene 1</a:t>
            </a:r>
          </a:p>
          <a:p>
            <a:pPr lvl="1"/>
            <a:r>
              <a:t>Textebene 2</a:t>
            </a:r>
          </a:p>
          <a:p>
            <a:pPr lvl="2"/>
            <a:r>
              <a:t>Textebene 3</a:t>
            </a:r>
          </a:p>
          <a:p>
            <a:pPr lvl="3"/>
            <a:r>
              <a:t>Textebene 4</a:t>
            </a:r>
          </a:p>
          <a:p>
            <a:pPr lvl="4"/>
            <a:r>
              <a:t>Textebene 5</a:t>
            </a:r>
          </a:p>
        </p:txBody>
      </p:sp>
      <p:sp>
        <p:nvSpPr>
          <p:cNvPr id="28" name="Click to edit Master title style"/>
          <p:cNvSpPr txBox="1"/>
          <p:nvPr>
            <p:ph type="title" hasCustomPrompt="1"/>
          </p:nvPr>
        </p:nvSpPr>
        <p:spPr>
          <a:xfrm>
            <a:off x="536716" y="6380925"/>
            <a:ext cx="16684484" cy="2782955"/>
          </a:xfrm>
          <a:prstGeom prst="rect">
            <a:avLst/>
          </a:prstGeom>
          <a:ln>
            <a:solidFill>
              <a:schemeClr val="accent3"/>
            </a:solidFill>
            <a:miter lim="800000"/>
          </a:ln>
        </p:spPr>
        <p:txBody>
          <a:bodyPr/>
          <a:lstStyle>
            <a:lvl1pPr>
              <a:defRPr sz="9600"/>
            </a:lvl1pPr>
          </a:lstStyle>
          <a:p>
            <a:pPr/>
            <a:r>
              <a:t>Click to edit Master title style </a:t>
            </a:r>
          </a:p>
        </p:txBody>
      </p:sp>
      <p:pic>
        <p:nvPicPr>
          <p:cNvPr id="29" name="Picture 13" descr="Picture 13"/>
          <p:cNvPicPr>
            <a:picLocks noChangeAspect="1"/>
          </p:cNvPicPr>
          <p:nvPr/>
        </p:nvPicPr>
        <p:blipFill>
          <a:blip r:embed="rId3">
            <a:extLst/>
          </a:blip>
          <a:stretch>
            <a:fillRect/>
          </a:stretch>
        </p:blipFill>
        <p:spPr>
          <a:xfrm>
            <a:off x="18029584" y="394533"/>
            <a:ext cx="5814244" cy="1418110"/>
          </a:xfrm>
          <a:prstGeom prst="rect">
            <a:avLst/>
          </a:prstGeom>
          <a:ln w="12700">
            <a:miter lim="400000"/>
          </a:ln>
        </p:spPr>
      </p:pic>
      <p:sp>
        <p:nvSpPr>
          <p:cNvPr id="30" name="Foliennummer"/>
          <p:cNvSpPr txBox="1"/>
          <p:nvPr>
            <p:ph type="sldNum" sz="quarter" idx="2"/>
          </p:nvPr>
        </p:nvSpPr>
        <p:spPr>
          <a:xfrm>
            <a:off x="11785599" y="12344399"/>
            <a:ext cx="5689601" cy="736601"/>
          </a:xfrm>
          <a:prstGeom prst="rect">
            <a:avLst/>
          </a:prstGeom>
        </p:spPr>
        <p:txBody>
          <a:bodyPr wrap="none"/>
          <a:lstStyle>
            <a:lvl1pPr>
              <a:defRPr sz="3200">
                <a:solidFill>
                  <a:srgbClr val="005A80"/>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Lean Title">
    <p:spTree>
      <p:nvGrpSpPr>
        <p:cNvPr id="1" name=""/>
        <p:cNvGrpSpPr/>
        <p:nvPr/>
      </p:nvGrpSpPr>
      <p:grpSpPr>
        <a:xfrm>
          <a:off x="0" y="0"/>
          <a:ext cx="0" cy="0"/>
          <a:chOff x="0" y="0"/>
          <a:chExt cx="0" cy="0"/>
        </a:xfrm>
      </p:grpSpPr>
      <p:sp>
        <p:nvSpPr>
          <p:cNvPr id="37" name="Rectangle 10"/>
          <p:cNvSpPr/>
          <p:nvPr>
            <p:ph type="body" sz="quarter" idx="21"/>
          </p:nvPr>
        </p:nvSpPr>
        <p:spPr>
          <a:xfrm>
            <a:off x="-1" y="5618376"/>
            <a:ext cx="18061756" cy="3164286"/>
          </a:xfrm>
          <a:prstGeom prst="rect">
            <a:avLst/>
          </a:prstGeom>
          <a:solidFill>
            <a:srgbClr val="005A80"/>
          </a:solidFill>
          <a:ln w="12700"/>
        </p:spPr>
        <p:txBody>
          <a:bodyPr anchor="ctr">
            <a:noAutofit/>
          </a:bodyPr>
          <a:lstStyle/>
          <a:p>
            <a:pPr defTabSz="2438400">
              <a:lnSpc>
                <a:spcPct val="100000"/>
              </a:lnSpc>
              <a:spcBef>
                <a:spcPts val="0"/>
              </a:spcBef>
              <a:defRPr sz="9600">
                <a:solidFill>
                  <a:srgbClr val="FFFFFF"/>
                </a:solidFill>
              </a:defRPr>
            </a:pPr>
          </a:p>
        </p:txBody>
      </p:sp>
      <p:pic>
        <p:nvPicPr>
          <p:cNvPr id="38" name="Picture 13" descr="Picture 13"/>
          <p:cNvPicPr>
            <a:picLocks noChangeAspect="1"/>
          </p:cNvPicPr>
          <p:nvPr/>
        </p:nvPicPr>
        <p:blipFill>
          <a:blip r:embed="rId2">
            <a:extLst/>
          </a:blip>
          <a:stretch>
            <a:fillRect/>
          </a:stretch>
        </p:blipFill>
        <p:spPr>
          <a:xfrm>
            <a:off x="536716" y="523397"/>
            <a:ext cx="5814244" cy="1418110"/>
          </a:xfrm>
          <a:prstGeom prst="rect">
            <a:avLst/>
          </a:prstGeom>
          <a:ln w="12700">
            <a:miter lim="400000"/>
          </a:ln>
        </p:spPr>
      </p:pic>
      <p:sp>
        <p:nvSpPr>
          <p:cNvPr id="39" name="Rectangle 10"/>
          <p:cNvSpPr/>
          <p:nvPr>
            <p:ph type="body" sz="half" idx="22"/>
          </p:nvPr>
        </p:nvSpPr>
        <p:spPr>
          <a:xfrm>
            <a:off x="-1" y="8763607"/>
            <a:ext cx="18061756" cy="4277115"/>
          </a:xfrm>
          <a:prstGeom prst="rect">
            <a:avLst/>
          </a:prstGeom>
          <a:solidFill>
            <a:srgbClr val="005A80"/>
          </a:solidFill>
          <a:ln w="12700"/>
        </p:spPr>
        <p:txBody>
          <a:bodyPr anchor="ctr">
            <a:noAutofit/>
          </a:bodyPr>
          <a:lstStyle/>
          <a:p>
            <a:pPr lvl="2" marL="0" indent="914400" defTabSz="2438400">
              <a:lnSpc>
                <a:spcPct val="100000"/>
              </a:lnSpc>
              <a:spcBef>
                <a:spcPts val="0"/>
              </a:spcBef>
              <a:buSzTx/>
              <a:buNone/>
              <a:defRPr sz="5600">
                <a:solidFill>
                  <a:srgbClr val="FFFFFF"/>
                </a:solidFill>
              </a:defRPr>
            </a:pPr>
          </a:p>
        </p:txBody>
      </p:sp>
      <p:sp>
        <p:nvSpPr>
          <p:cNvPr id="40" name="Foliennummer"/>
          <p:cNvSpPr txBox="1"/>
          <p:nvPr>
            <p:ph type="sldNum" sz="quarter" idx="2"/>
          </p:nvPr>
        </p:nvSpPr>
        <p:spPr>
          <a:xfrm>
            <a:off x="11785599" y="12344399"/>
            <a:ext cx="5689601" cy="736601"/>
          </a:xfrm>
          <a:prstGeom prst="rect">
            <a:avLst/>
          </a:prstGeom>
        </p:spPr>
        <p:txBody>
          <a:bodyPr wrap="none"/>
          <a:lstStyle>
            <a:lvl1pPr>
              <a:defRPr sz="3200">
                <a:solidFill>
                  <a:srgbClr val="005A80"/>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Lean Title Kopie">
    <p:spTree>
      <p:nvGrpSpPr>
        <p:cNvPr id="1" name=""/>
        <p:cNvGrpSpPr/>
        <p:nvPr/>
      </p:nvGrpSpPr>
      <p:grpSpPr>
        <a:xfrm>
          <a:off x="0" y="0"/>
          <a:ext cx="0" cy="0"/>
          <a:chOff x="0" y="0"/>
          <a:chExt cx="0" cy="0"/>
        </a:xfrm>
      </p:grpSpPr>
      <p:sp>
        <p:nvSpPr>
          <p:cNvPr id="47" name="Rectangle 10"/>
          <p:cNvSpPr/>
          <p:nvPr>
            <p:ph type="body" sz="quarter" idx="21"/>
          </p:nvPr>
        </p:nvSpPr>
        <p:spPr>
          <a:xfrm>
            <a:off x="-1" y="5618376"/>
            <a:ext cx="18061756" cy="3336931"/>
          </a:xfrm>
          <a:prstGeom prst="rect">
            <a:avLst/>
          </a:prstGeom>
          <a:solidFill>
            <a:srgbClr val="005A80"/>
          </a:solidFill>
          <a:ln w="12700"/>
        </p:spPr>
        <p:txBody>
          <a:bodyPr anchor="ctr">
            <a:noAutofit/>
          </a:bodyPr>
          <a:lstStyle>
            <a:lvl1pPr defTabSz="2438400">
              <a:lnSpc>
                <a:spcPct val="100000"/>
              </a:lnSpc>
              <a:spcBef>
                <a:spcPts val="0"/>
              </a:spcBef>
              <a:defRPr sz="5600">
                <a:solidFill>
                  <a:srgbClr val="FFFFFF"/>
                </a:solidFill>
              </a:defRPr>
            </a:lvl1pPr>
          </a:lstStyle>
          <a:p>
            <a:pPr/>
            <a:r>
              <a:t>Enter section text</a:t>
            </a:r>
          </a:p>
        </p:txBody>
      </p:sp>
      <p:pic>
        <p:nvPicPr>
          <p:cNvPr id="48" name="Picture 13" descr="Picture 13"/>
          <p:cNvPicPr>
            <a:picLocks noChangeAspect="1"/>
          </p:cNvPicPr>
          <p:nvPr/>
        </p:nvPicPr>
        <p:blipFill>
          <a:blip r:embed="rId2">
            <a:extLst/>
          </a:blip>
          <a:stretch>
            <a:fillRect/>
          </a:stretch>
        </p:blipFill>
        <p:spPr>
          <a:xfrm>
            <a:off x="536716" y="523397"/>
            <a:ext cx="5814244" cy="1418110"/>
          </a:xfrm>
          <a:prstGeom prst="rect">
            <a:avLst/>
          </a:prstGeom>
          <a:ln w="12700">
            <a:miter lim="400000"/>
          </a:ln>
        </p:spPr>
      </p:pic>
      <p:sp>
        <p:nvSpPr>
          <p:cNvPr id="49" name="Foliennummer"/>
          <p:cNvSpPr txBox="1"/>
          <p:nvPr>
            <p:ph type="sldNum" sz="quarter" idx="2"/>
          </p:nvPr>
        </p:nvSpPr>
        <p:spPr>
          <a:xfrm>
            <a:off x="11785599" y="12344399"/>
            <a:ext cx="5689601" cy="736601"/>
          </a:xfrm>
          <a:prstGeom prst="rect">
            <a:avLst/>
          </a:prstGeom>
        </p:spPr>
        <p:txBody>
          <a:bodyPr wrap="none"/>
          <a:lstStyle>
            <a:lvl1pPr>
              <a:defRPr sz="3200">
                <a:solidFill>
                  <a:srgbClr val="005A80"/>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nd Content">
    <p:spTree>
      <p:nvGrpSpPr>
        <p:cNvPr id="1" name=""/>
        <p:cNvGrpSpPr/>
        <p:nvPr/>
      </p:nvGrpSpPr>
      <p:grpSpPr>
        <a:xfrm>
          <a:off x="0" y="0"/>
          <a:ext cx="0" cy="0"/>
          <a:chOff x="0" y="0"/>
          <a:chExt cx="0" cy="0"/>
        </a:xfrm>
      </p:grpSpPr>
      <p:sp>
        <p:nvSpPr>
          <p:cNvPr id="56" name="Titeltext"/>
          <p:cNvSpPr txBox="1"/>
          <p:nvPr>
            <p:ph type="title"/>
          </p:nvPr>
        </p:nvSpPr>
        <p:spPr>
          <a:prstGeom prst="rect">
            <a:avLst/>
          </a:prstGeom>
        </p:spPr>
        <p:txBody>
          <a:bodyPr/>
          <a:lstStyle/>
          <a:p>
            <a:pPr/>
            <a:r>
              <a:t>Titeltext</a:t>
            </a:r>
          </a:p>
        </p:txBody>
      </p:sp>
      <p:sp>
        <p:nvSpPr>
          <p:cNvPr id="57" name="Textebene 1…"/>
          <p:cNvSpPr txBox="1"/>
          <p:nvPr>
            <p:ph type="body" idx="1"/>
          </p:nvPr>
        </p:nvSpPr>
        <p:spPr>
          <a:prstGeom prst="rect">
            <a:avLst/>
          </a:prstGeom>
        </p:spPr>
        <p:txBody>
          <a:bodyPr/>
          <a:lstStyle/>
          <a:p>
            <a:pPr/>
            <a:r>
              <a:t>Textebene 1</a:t>
            </a:r>
          </a:p>
          <a:p>
            <a:pPr lvl="1"/>
            <a:r>
              <a:t>Textebene 2</a:t>
            </a:r>
          </a:p>
          <a:p>
            <a:pPr lvl="2"/>
            <a:r>
              <a:t>Textebene 3</a:t>
            </a:r>
          </a:p>
          <a:p>
            <a:pPr lvl="3"/>
            <a:r>
              <a:t>Textebene 4</a:t>
            </a:r>
          </a:p>
          <a:p>
            <a:pPr lvl="4"/>
            <a:r>
              <a:t>Textebene 5</a:t>
            </a:r>
          </a:p>
        </p:txBody>
      </p:sp>
      <p:sp>
        <p:nvSpPr>
          <p:cNvPr id="58" name="Foliennumm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Grey Title &amp; Content">
    <p:spTree>
      <p:nvGrpSpPr>
        <p:cNvPr id="1" name=""/>
        <p:cNvGrpSpPr/>
        <p:nvPr/>
      </p:nvGrpSpPr>
      <p:grpSpPr>
        <a:xfrm>
          <a:off x="0" y="0"/>
          <a:ext cx="0" cy="0"/>
          <a:chOff x="0" y="0"/>
          <a:chExt cx="0" cy="0"/>
        </a:xfrm>
      </p:grpSpPr>
      <p:pic>
        <p:nvPicPr>
          <p:cNvPr id="65" name="Picture 1" descr="Picture 1"/>
          <p:cNvPicPr>
            <a:picLocks noChangeAspect="1"/>
          </p:cNvPicPr>
          <p:nvPr/>
        </p:nvPicPr>
        <p:blipFill>
          <a:blip r:embed="rId2">
            <a:extLst/>
          </a:blip>
          <a:stretch>
            <a:fillRect/>
          </a:stretch>
        </p:blipFill>
        <p:spPr>
          <a:xfrm>
            <a:off x="684508" y="12595298"/>
            <a:ext cx="3752210" cy="915175"/>
          </a:xfrm>
          <a:prstGeom prst="rect">
            <a:avLst/>
          </a:prstGeom>
          <a:ln w="12700">
            <a:miter lim="400000"/>
          </a:ln>
        </p:spPr>
      </p:pic>
      <p:sp>
        <p:nvSpPr>
          <p:cNvPr id="66" name="Rectangle 3"/>
          <p:cNvSpPr/>
          <p:nvPr/>
        </p:nvSpPr>
        <p:spPr>
          <a:xfrm>
            <a:off x="-1" y="-1"/>
            <a:ext cx="24384001" cy="2146745"/>
          </a:xfrm>
          <a:prstGeom prst="rect">
            <a:avLst/>
          </a:prstGeom>
          <a:solidFill>
            <a:srgbClr val="E7E6E6"/>
          </a:solidFill>
          <a:ln w="12700">
            <a:miter lim="400000"/>
          </a:ln>
        </p:spPr>
        <p:txBody>
          <a:bodyPr lIns="121919" tIns="121919" rIns="121919" bIns="121919" anchor="ctr"/>
          <a:lstStyle/>
          <a:p>
            <a:pPr algn="ctr" defTabSz="1828800">
              <a:defRPr sz="2600">
                <a:solidFill>
                  <a:srgbClr val="000000"/>
                </a:solidFill>
              </a:defRPr>
            </a:pPr>
          </a:p>
        </p:txBody>
      </p:sp>
      <p:sp>
        <p:nvSpPr>
          <p:cNvPr id="67" name="Foliennummer"/>
          <p:cNvSpPr txBox="1"/>
          <p:nvPr>
            <p:ph type="sldNum" sz="quarter" idx="2"/>
          </p:nvPr>
        </p:nvSpPr>
        <p:spPr>
          <a:xfrm>
            <a:off x="23146208" y="12758151"/>
            <a:ext cx="595571" cy="589469"/>
          </a:xfrm>
          <a:prstGeom prst="rect">
            <a:avLst/>
          </a:prstGeom>
        </p:spPr>
        <p:txBody>
          <a:bodyPr wrap="none"/>
          <a:lstStyle/>
          <a:p>
            <a:pPr/>
            <a:fld id="{86CB4B4D-7CA3-9044-876B-883B54F8677D}" type="slidenum"/>
          </a:p>
        </p:txBody>
      </p:sp>
      <p:sp>
        <p:nvSpPr>
          <p:cNvPr id="68" name="Textebene 1…"/>
          <p:cNvSpPr txBox="1"/>
          <p:nvPr>
            <p:ph type="body" idx="1"/>
          </p:nvPr>
        </p:nvSpPr>
        <p:spPr>
          <a:prstGeom prst="rect">
            <a:avLst/>
          </a:prstGeom>
        </p:spPr>
        <p:txBody>
          <a:bodyPr/>
          <a:lstStyle>
            <a:lvl2pPr marL="1026900" indent="-684000"/>
            <a:lvl3pPr marL="1709999" indent="-683999"/>
            <a:lvl4pPr marL="2393999" indent="-683999"/>
            <a:lvl5pPr marL="3078000" indent="-684000"/>
          </a:lstStyle>
          <a:p>
            <a:pPr/>
            <a:r>
              <a:t>Textebene 1</a:t>
            </a:r>
          </a:p>
          <a:p>
            <a:pPr lvl="1"/>
            <a:r>
              <a:t>Textebene 2</a:t>
            </a:r>
          </a:p>
          <a:p>
            <a:pPr lvl="2"/>
            <a:r>
              <a:t>Textebene 3</a:t>
            </a:r>
          </a:p>
          <a:p>
            <a:pPr lvl="3"/>
            <a:r>
              <a:t>Textebene 4</a:t>
            </a:r>
          </a:p>
          <a:p>
            <a:pPr lvl="4"/>
            <a:r>
              <a:t>Textebene 5</a:t>
            </a:r>
          </a:p>
        </p:txBody>
      </p:sp>
      <p:sp>
        <p:nvSpPr>
          <p:cNvPr id="69" name="Titeltext"/>
          <p:cNvSpPr txBox="1"/>
          <p:nvPr>
            <p:ph type="title"/>
          </p:nvPr>
        </p:nvSpPr>
        <p:spPr>
          <a:xfrm>
            <a:off x="1676400" y="361204"/>
            <a:ext cx="21031201" cy="1697225"/>
          </a:xfrm>
          <a:prstGeom prst="rect">
            <a:avLst/>
          </a:prstGeom>
        </p:spPr>
        <p:txBody>
          <a:bodyPr/>
          <a:lstStyle/>
          <a:p>
            <a:pPr/>
            <a:r>
              <a:t>Titeltext</a:t>
            </a:r>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Blank">
    <p:spTree>
      <p:nvGrpSpPr>
        <p:cNvPr id="1" name=""/>
        <p:cNvGrpSpPr/>
        <p:nvPr/>
      </p:nvGrpSpPr>
      <p:grpSpPr>
        <a:xfrm>
          <a:off x="0" y="0"/>
          <a:ext cx="0" cy="0"/>
          <a:chOff x="0" y="0"/>
          <a:chExt cx="0" cy="0"/>
        </a:xfrm>
      </p:grpSpPr>
      <p:sp>
        <p:nvSpPr>
          <p:cNvPr id="76" name="Rectangle 1"/>
          <p:cNvSpPr/>
          <p:nvPr/>
        </p:nvSpPr>
        <p:spPr>
          <a:xfrm>
            <a:off x="-1" y="-568961"/>
            <a:ext cx="24384001" cy="14292887"/>
          </a:xfrm>
          <a:prstGeom prst="rect">
            <a:avLst/>
          </a:prstGeom>
          <a:solidFill>
            <a:srgbClr val="E7E6E6"/>
          </a:solidFill>
          <a:ln w="12700">
            <a:miter lim="400000"/>
          </a:ln>
        </p:spPr>
        <p:txBody>
          <a:bodyPr lIns="121919" tIns="121919" rIns="121919" bIns="121919" anchor="ctr"/>
          <a:lstStyle/>
          <a:p>
            <a:pPr algn="ctr" defTabSz="1371600">
              <a:defRPr sz="1800">
                <a:solidFill>
                  <a:srgbClr val="000000"/>
                </a:solidFill>
              </a:defRPr>
            </a:pPr>
          </a:p>
        </p:txBody>
      </p:sp>
      <p:pic>
        <p:nvPicPr>
          <p:cNvPr id="77" name="Picture 2" descr="Picture 2"/>
          <p:cNvPicPr>
            <a:picLocks noChangeAspect="1"/>
          </p:cNvPicPr>
          <p:nvPr/>
        </p:nvPicPr>
        <p:blipFill>
          <a:blip r:embed="rId2">
            <a:alphaModFix amt="26000"/>
            <a:extLst/>
          </a:blip>
          <a:srcRect l="0" t="0" r="75652" b="0"/>
          <a:stretch>
            <a:fillRect/>
          </a:stretch>
        </p:blipFill>
        <p:spPr>
          <a:xfrm>
            <a:off x="19388814" y="10322476"/>
            <a:ext cx="5833388" cy="5582001"/>
          </a:xfrm>
          <a:prstGeom prst="rect">
            <a:avLst/>
          </a:prstGeom>
          <a:ln w="12700">
            <a:miter lim="400000"/>
          </a:ln>
        </p:spPr>
      </p:pic>
      <p:sp>
        <p:nvSpPr>
          <p:cNvPr id="78" name="Picture Placeholder 5"/>
          <p:cNvSpPr/>
          <p:nvPr>
            <p:ph type="pic" idx="21"/>
          </p:nvPr>
        </p:nvSpPr>
        <p:spPr>
          <a:xfrm>
            <a:off x="-1" y="-568961"/>
            <a:ext cx="24384001" cy="11071863"/>
          </a:xfrm>
          <a:prstGeom prst="rect">
            <a:avLst/>
          </a:prstGeom>
          <a:ln w="12700"/>
        </p:spPr>
        <p:txBody>
          <a:bodyPr lIns="91439" tIns="45719" rIns="91439" bIns="45719">
            <a:noAutofit/>
          </a:bodyPr>
          <a:lstStyle/>
          <a:p>
            <a:pPr/>
          </a:p>
        </p:txBody>
      </p:sp>
      <p:sp>
        <p:nvSpPr>
          <p:cNvPr id="79" name="Titeltext"/>
          <p:cNvSpPr txBox="1"/>
          <p:nvPr>
            <p:ph type="title"/>
          </p:nvPr>
        </p:nvSpPr>
        <p:spPr>
          <a:xfrm>
            <a:off x="5499653" y="11264703"/>
            <a:ext cx="13384697" cy="1080151"/>
          </a:xfrm>
          <a:prstGeom prst="rect">
            <a:avLst/>
          </a:prstGeom>
        </p:spPr>
        <p:txBody>
          <a:bodyPr anchor="ctr"/>
          <a:lstStyle>
            <a:lvl1pPr algn="ctr"/>
          </a:lstStyle>
          <a:p>
            <a:pPr/>
            <a:r>
              <a:t>Titeltext</a:t>
            </a:r>
          </a:p>
        </p:txBody>
      </p:sp>
      <p:sp>
        <p:nvSpPr>
          <p:cNvPr id="80" name="Foliennummer"/>
          <p:cNvSpPr txBox="1"/>
          <p:nvPr>
            <p:ph type="sldNum" sz="quarter" idx="2"/>
          </p:nvPr>
        </p:nvSpPr>
        <p:spPr>
          <a:xfrm>
            <a:off x="11785599" y="12344399"/>
            <a:ext cx="5689601" cy="736601"/>
          </a:xfrm>
          <a:prstGeom prst="rect">
            <a:avLst/>
          </a:prstGeom>
        </p:spPr>
        <p:txBody>
          <a:bodyPr wrap="none"/>
          <a:lstStyle>
            <a:lvl1pPr>
              <a:defRPr sz="3200">
                <a:solidFill>
                  <a:srgbClr val="005A80"/>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White">
    <p:spTree>
      <p:nvGrpSpPr>
        <p:cNvPr id="1" name=""/>
        <p:cNvGrpSpPr/>
        <p:nvPr/>
      </p:nvGrpSpPr>
      <p:grpSpPr>
        <a:xfrm>
          <a:off x="0" y="0"/>
          <a:ext cx="0" cy="0"/>
          <a:chOff x="0" y="0"/>
          <a:chExt cx="0" cy="0"/>
        </a:xfrm>
      </p:grpSpPr>
      <p:pic>
        <p:nvPicPr>
          <p:cNvPr id="87" name="Picture 2" descr="Picture 2"/>
          <p:cNvPicPr>
            <a:picLocks noChangeAspect="1"/>
          </p:cNvPicPr>
          <p:nvPr/>
        </p:nvPicPr>
        <p:blipFill>
          <a:blip r:embed="rId2">
            <a:alphaModFix amt="26000"/>
            <a:extLst/>
          </a:blip>
          <a:srcRect l="0" t="0" r="75652" b="0"/>
          <a:stretch>
            <a:fillRect/>
          </a:stretch>
        </p:blipFill>
        <p:spPr>
          <a:xfrm>
            <a:off x="19388814" y="10322476"/>
            <a:ext cx="5833388" cy="5582001"/>
          </a:xfrm>
          <a:prstGeom prst="rect">
            <a:avLst/>
          </a:prstGeom>
          <a:ln w="12700">
            <a:miter lim="400000"/>
          </a:ln>
        </p:spPr>
      </p:pic>
      <p:sp>
        <p:nvSpPr>
          <p:cNvPr id="88" name="Foliennummer"/>
          <p:cNvSpPr txBox="1"/>
          <p:nvPr>
            <p:ph type="sldNum" sz="quarter" idx="2"/>
          </p:nvPr>
        </p:nvSpPr>
        <p:spPr>
          <a:xfrm>
            <a:off x="11785599" y="12344399"/>
            <a:ext cx="5689601" cy="736601"/>
          </a:xfrm>
          <a:prstGeom prst="rect">
            <a:avLst/>
          </a:prstGeom>
        </p:spPr>
        <p:txBody>
          <a:bodyPr wrap="none"/>
          <a:lstStyle>
            <a:lvl1pPr>
              <a:defRPr sz="3200">
                <a:solidFill>
                  <a:srgbClr val="005A80"/>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White with Caption">
    <p:spTree>
      <p:nvGrpSpPr>
        <p:cNvPr id="1" name=""/>
        <p:cNvGrpSpPr/>
        <p:nvPr/>
      </p:nvGrpSpPr>
      <p:grpSpPr>
        <a:xfrm>
          <a:off x="0" y="0"/>
          <a:ext cx="0" cy="0"/>
          <a:chOff x="0" y="0"/>
          <a:chExt cx="0" cy="0"/>
        </a:xfrm>
      </p:grpSpPr>
      <p:sp>
        <p:nvSpPr>
          <p:cNvPr id="95" name="TextBox 6"/>
          <p:cNvSpPr txBox="1"/>
          <p:nvPr/>
        </p:nvSpPr>
        <p:spPr>
          <a:xfrm>
            <a:off x="1625282" y="12800827"/>
            <a:ext cx="7242974" cy="589469"/>
          </a:xfrm>
          <a:prstGeom prst="rect">
            <a:avLst/>
          </a:prstGeom>
          <a:ln w="25400">
            <a:miter lim="400000"/>
          </a:ln>
          <a:extLst>
            <a:ext uri="{C572A759-6A51-4108-AA02-DFA0A04FC94B}">
              <ma14:wrappingTextBoxFlag xmlns:ma14="http://schemas.microsoft.com/office/mac/drawingml/2011/main" val="1"/>
            </a:ext>
          </a:extLst>
        </p:spPr>
        <p:txBody>
          <a:bodyPr lIns="121919" tIns="121919" rIns="121919" bIns="121919">
            <a:spAutoFit/>
          </a:bodyPr>
          <a:lstStyle>
            <a:lvl1pPr>
              <a:defRPr sz="2400"/>
            </a:lvl1pPr>
          </a:lstStyle>
          <a:p>
            <a:pPr/>
            <a:r>
              <a:t>Frankfurt Institute for Advanced Studies</a:t>
            </a:r>
          </a:p>
        </p:txBody>
      </p:sp>
      <p:pic>
        <p:nvPicPr>
          <p:cNvPr id="96" name="Picture 7" descr="Picture 7"/>
          <p:cNvPicPr>
            <a:picLocks noChangeAspect="1"/>
          </p:cNvPicPr>
          <p:nvPr/>
        </p:nvPicPr>
        <p:blipFill>
          <a:blip r:embed="rId2">
            <a:extLst/>
          </a:blip>
          <a:stretch>
            <a:fillRect/>
          </a:stretch>
        </p:blipFill>
        <p:spPr>
          <a:xfrm>
            <a:off x="970823" y="12770045"/>
            <a:ext cx="609679" cy="615558"/>
          </a:xfrm>
          <a:prstGeom prst="rect">
            <a:avLst/>
          </a:prstGeom>
          <a:ln w="12700">
            <a:miter lim="400000"/>
          </a:ln>
        </p:spPr>
      </p:pic>
      <p:sp>
        <p:nvSpPr>
          <p:cNvPr id="97" name="Foliennummer"/>
          <p:cNvSpPr txBox="1"/>
          <p:nvPr>
            <p:ph type="sldNum" sz="quarter" idx="2"/>
          </p:nvPr>
        </p:nvSpPr>
        <p:spPr>
          <a:xfrm>
            <a:off x="11785599" y="12344399"/>
            <a:ext cx="5689601" cy="736601"/>
          </a:xfrm>
          <a:prstGeom prst="rect">
            <a:avLst/>
          </a:prstGeom>
        </p:spPr>
        <p:txBody>
          <a:bodyPr wrap="none"/>
          <a:lstStyle>
            <a:lvl1pPr>
              <a:defRPr sz="3200">
                <a:solidFill>
                  <a:srgbClr val="005A80"/>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9" Type="http://schemas.openxmlformats.org/officeDocument/2006/relationships/slideLayout" Target="../slideLayouts/slideLayout7.xml"/><Relationship Id="rId10" Type="http://schemas.openxmlformats.org/officeDocument/2006/relationships/slideLayout" Target="../slideLayouts/slideLayout8.xml"/><Relationship Id="rId11" Type="http://schemas.openxmlformats.org/officeDocument/2006/relationships/slideLayout" Target="../slideLayouts/slideLayout9.xml"/><Relationship Id="rId12" Type="http://schemas.openxmlformats.org/officeDocument/2006/relationships/slideLayout" Target="../slideLayouts/slideLayout10.xml"/><Relationship Id="rId13" Type="http://schemas.openxmlformats.org/officeDocument/2006/relationships/slideLayout" Target="../slideLayouts/slideLayout11.xml"/><Relationship Id="rId14"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pic>
        <p:nvPicPr>
          <p:cNvPr id="2" name="Picture 1" descr="Picture 1"/>
          <p:cNvPicPr>
            <a:picLocks noChangeAspect="1"/>
          </p:cNvPicPr>
          <p:nvPr/>
        </p:nvPicPr>
        <p:blipFill>
          <a:blip r:embed="rId2">
            <a:extLst/>
          </a:blip>
          <a:stretch>
            <a:fillRect/>
          </a:stretch>
        </p:blipFill>
        <p:spPr>
          <a:xfrm>
            <a:off x="684508" y="12595298"/>
            <a:ext cx="3752210" cy="915175"/>
          </a:xfrm>
          <a:prstGeom prst="rect">
            <a:avLst/>
          </a:prstGeom>
          <a:ln w="12700">
            <a:miter lim="400000"/>
          </a:ln>
        </p:spPr>
      </p:pic>
      <p:sp>
        <p:nvSpPr>
          <p:cNvPr id="3" name="Titeltext"/>
          <p:cNvSpPr txBox="1"/>
          <p:nvPr>
            <p:ph type="title"/>
          </p:nvPr>
        </p:nvSpPr>
        <p:spPr>
          <a:xfrm>
            <a:off x="1638225" y="689397"/>
            <a:ext cx="21107550" cy="1369032"/>
          </a:xfrm>
          <a:prstGeom prst="rect">
            <a:avLst/>
          </a:prstGeom>
          <a:ln w="25400">
            <a:miter lim="400000"/>
          </a:ln>
          <a:extLst>
            <a:ext uri="{C572A759-6A51-4108-AA02-DFA0A04FC94B}">
              <ma14:wrappingTextBoxFlag xmlns:ma14="http://schemas.microsoft.com/office/mac/drawingml/2011/main" val="1"/>
            </a:ext>
          </a:extLst>
        </p:spPr>
        <p:txBody>
          <a:bodyPr lIns="121919" tIns="121919" rIns="121919" bIns="121919" anchor="b">
            <a:normAutofit fontScale="100000" lnSpcReduction="0"/>
          </a:bodyPr>
          <a:lstStyle/>
          <a:p>
            <a:pPr/>
            <a:r>
              <a:t>Titeltext</a:t>
            </a:r>
          </a:p>
        </p:txBody>
      </p:sp>
      <p:sp>
        <p:nvSpPr>
          <p:cNvPr id="4" name="Textebene 1…"/>
          <p:cNvSpPr txBox="1"/>
          <p:nvPr>
            <p:ph type="body" idx="1"/>
          </p:nvPr>
        </p:nvSpPr>
        <p:spPr>
          <a:xfrm>
            <a:off x="1676399" y="2502981"/>
            <a:ext cx="21031201" cy="9850948"/>
          </a:xfrm>
          <a:prstGeom prst="rect">
            <a:avLst/>
          </a:prstGeom>
          <a:ln w="25400">
            <a:miter lim="400000"/>
          </a:ln>
          <a:extLst>
            <a:ext uri="{C572A759-6A51-4108-AA02-DFA0A04FC94B}">
              <ma14:wrappingTextBoxFlag xmlns:ma14="http://schemas.microsoft.com/office/mac/drawingml/2011/main" val="1"/>
            </a:ext>
          </a:extLst>
        </p:spPr>
        <p:txBody>
          <a:bodyPr lIns="121919" tIns="121919" rIns="121919" bIns="121919">
            <a:normAutofit fontScale="100000" lnSpcReduction="0"/>
          </a:bodyPr>
          <a:lstStyle>
            <a:lvl2pPr marL="915042" indent="-572142">
              <a:buChar char="•"/>
            </a:lvl2pPr>
            <a:lvl3pPr>
              <a:buChar char="•"/>
            </a:lvl3pPr>
            <a:lvl4pPr marL="1600842" indent="-572142">
              <a:buChar char="•"/>
            </a:lvl4pPr>
            <a:lvl5pPr marL="1943742" indent="-572142"/>
          </a:lstStyle>
          <a:p>
            <a:pPr/>
            <a:r>
              <a:t>Textebene 1</a:t>
            </a:r>
          </a:p>
          <a:p>
            <a:pPr lvl="1"/>
            <a:r>
              <a:t>Textebene 2</a:t>
            </a:r>
          </a:p>
          <a:p>
            <a:pPr lvl="2"/>
            <a:r>
              <a:t>Textebene 3</a:t>
            </a:r>
          </a:p>
          <a:p>
            <a:pPr lvl="3"/>
            <a:r>
              <a:t>Textebene 4</a:t>
            </a:r>
          </a:p>
          <a:p>
            <a:pPr lvl="4"/>
            <a:r>
              <a:t>Textebene 5</a:t>
            </a:r>
          </a:p>
        </p:txBody>
      </p:sp>
      <p:sp>
        <p:nvSpPr>
          <p:cNvPr id="5" name="Foliennummer"/>
          <p:cNvSpPr txBox="1"/>
          <p:nvPr>
            <p:ph type="sldNum" sz="quarter" idx="2"/>
          </p:nvPr>
        </p:nvSpPr>
        <p:spPr>
          <a:xfrm>
            <a:off x="22985103" y="12758151"/>
            <a:ext cx="853579" cy="589469"/>
          </a:xfrm>
          <a:prstGeom prst="rect">
            <a:avLst/>
          </a:prstGeom>
          <a:ln w="25400">
            <a:miter lim="400000"/>
          </a:ln>
        </p:spPr>
        <p:txBody>
          <a:bodyPr lIns="121919" tIns="121919" rIns="121919" bIns="121919" anchor="ctr">
            <a:spAutoFit/>
          </a:bodyPr>
          <a:lstStyle>
            <a:lvl1pPr algn="r">
              <a:defRPr sz="2400">
                <a:solidFill>
                  <a:srgbClr val="8899AB"/>
                </a:solidFill>
              </a:defRPr>
            </a:lvl1pPr>
          </a:lstStyle>
          <a:p>
            <a:pPr/>
            <a:fld id="{86CB4B4D-7CA3-9044-876B-883B54F8677D}" type="slidenum"/>
          </a:p>
        </p:txBody>
      </p:sp>
      <p:sp>
        <p:nvSpPr>
          <p:cNvPr id="6" name="Shape 4"/>
          <p:cNvSpPr/>
          <p:nvPr/>
        </p:nvSpPr>
        <p:spPr>
          <a:xfrm>
            <a:off x="-1" y="2045165"/>
            <a:ext cx="24460348" cy="72001"/>
          </a:xfrm>
          <a:prstGeom prst="rect">
            <a:avLst/>
          </a:prstGeom>
          <a:solidFill>
            <a:srgbClr val="E7E6E6"/>
          </a:solidFill>
          <a:ln w="12700">
            <a:miter lim="400000"/>
          </a:ln>
        </p:spPr>
        <p:txBody>
          <a:bodyPr lIns="121919" tIns="121919" rIns="121919" bIns="121919" anchor="ctr"/>
          <a:lstStyle/>
          <a:p>
            <a:pPr algn="ctr">
              <a:defRPr b="1" sz="1600">
                <a:solidFill>
                  <a:srgbClr val="FFFFFF"/>
                </a:solidFill>
              </a:defRPr>
            </a:pPr>
          </a:p>
        </p:txBody>
      </p:sp>
    </p:spTree>
  </p:cSld>
  <p:clrMap bg1="dk1" tx1="lt1" bg2="dk2" tx2="lt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Lst>
  <p:transition xmlns:p14="http://schemas.microsoft.com/office/powerpoint/2010/main" spd="med" advClick="1"/>
  <p:txStyles>
    <p:titleStyle>
      <a:lvl1pPr marL="0" marR="0" indent="0" algn="l" defTabSz="1828800" rtl="0" latinLnBrk="0">
        <a:lnSpc>
          <a:spcPct val="90000"/>
        </a:lnSpc>
        <a:spcBef>
          <a:spcPts val="0"/>
        </a:spcBef>
        <a:spcAft>
          <a:spcPts val="0"/>
        </a:spcAft>
        <a:buClrTx/>
        <a:buSzTx/>
        <a:buFontTx/>
        <a:buNone/>
        <a:tabLst/>
        <a:defRPr b="0" baseline="0" cap="none" i="0" spc="0" strike="noStrike" sz="7400" u="none">
          <a:solidFill>
            <a:srgbClr val="005A80"/>
          </a:solidFill>
          <a:uFillTx/>
          <a:latin typeface="+mn-lt"/>
          <a:ea typeface="+mn-ea"/>
          <a:cs typeface="+mn-cs"/>
          <a:sym typeface="Arial"/>
        </a:defRPr>
      </a:lvl1pPr>
      <a:lvl2pPr marL="0" marR="0" indent="0" algn="l" defTabSz="1828800" rtl="0" latinLnBrk="0">
        <a:lnSpc>
          <a:spcPct val="90000"/>
        </a:lnSpc>
        <a:spcBef>
          <a:spcPts val="0"/>
        </a:spcBef>
        <a:spcAft>
          <a:spcPts val="0"/>
        </a:spcAft>
        <a:buClrTx/>
        <a:buSzTx/>
        <a:buFontTx/>
        <a:buNone/>
        <a:tabLst/>
        <a:defRPr b="0" baseline="0" cap="none" i="0" spc="0" strike="noStrike" sz="7400" u="none">
          <a:solidFill>
            <a:srgbClr val="005A80"/>
          </a:solidFill>
          <a:uFillTx/>
          <a:latin typeface="+mn-lt"/>
          <a:ea typeface="+mn-ea"/>
          <a:cs typeface="+mn-cs"/>
          <a:sym typeface="Arial"/>
        </a:defRPr>
      </a:lvl2pPr>
      <a:lvl3pPr marL="0" marR="0" indent="0" algn="l" defTabSz="1828800" rtl="0" latinLnBrk="0">
        <a:lnSpc>
          <a:spcPct val="90000"/>
        </a:lnSpc>
        <a:spcBef>
          <a:spcPts val="0"/>
        </a:spcBef>
        <a:spcAft>
          <a:spcPts val="0"/>
        </a:spcAft>
        <a:buClrTx/>
        <a:buSzTx/>
        <a:buFontTx/>
        <a:buNone/>
        <a:tabLst/>
        <a:defRPr b="0" baseline="0" cap="none" i="0" spc="0" strike="noStrike" sz="7400" u="none">
          <a:solidFill>
            <a:srgbClr val="005A80"/>
          </a:solidFill>
          <a:uFillTx/>
          <a:latin typeface="+mn-lt"/>
          <a:ea typeface="+mn-ea"/>
          <a:cs typeface="+mn-cs"/>
          <a:sym typeface="Arial"/>
        </a:defRPr>
      </a:lvl3pPr>
      <a:lvl4pPr marL="0" marR="0" indent="0" algn="l" defTabSz="1828800" rtl="0" latinLnBrk="0">
        <a:lnSpc>
          <a:spcPct val="90000"/>
        </a:lnSpc>
        <a:spcBef>
          <a:spcPts val="0"/>
        </a:spcBef>
        <a:spcAft>
          <a:spcPts val="0"/>
        </a:spcAft>
        <a:buClrTx/>
        <a:buSzTx/>
        <a:buFontTx/>
        <a:buNone/>
        <a:tabLst/>
        <a:defRPr b="0" baseline="0" cap="none" i="0" spc="0" strike="noStrike" sz="7400" u="none">
          <a:solidFill>
            <a:srgbClr val="005A80"/>
          </a:solidFill>
          <a:uFillTx/>
          <a:latin typeface="+mn-lt"/>
          <a:ea typeface="+mn-ea"/>
          <a:cs typeface="+mn-cs"/>
          <a:sym typeface="Arial"/>
        </a:defRPr>
      </a:lvl4pPr>
      <a:lvl5pPr marL="0" marR="0" indent="0" algn="l" defTabSz="1828800" rtl="0" latinLnBrk="0">
        <a:lnSpc>
          <a:spcPct val="90000"/>
        </a:lnSpc>
        <a:spcBef>
          <a:spcPts val="0"/>
        </a:spcBef>
        <a:spcAft>
          <a:spcPts val="0"/>
        </a:spcAft>
        <a:buClrTx/>
        <a:buSzTx/>
        <a:buFontTx/>
        <a:buNone/>
        <a:tabLst/>
        <a:defRPr b="0" baseline="0" cap="none" i="0" spc="0" strike="noStrike" sz="7400" u="none">
          <a:solidFill>
            <a:srgbClr val="005A80"/>
          </a:solidFill>
          <a:uFillTx/>
          <a:latin typeface="+mn-lt"/>
          <a:ea typeface="+mn-ea"/>
          <a:cs typeface="+mn-cs"/>
          <a:sym typeface="Arial"/>
        </a:defRPr>
      </a:lvl5pPr>
      <a:lvl6pPr marL="0" marR="0" indent="0" algn="l" defTabSz="1828800" rtl="0" latinLnBrk="0">
        <a:lnSpc>
          <a:spcPct val="90000"/>
        </a:lnSpc>
        <a:spcBef>
          <a:spcPts val="0"/>
        </a:spcBef>
        <a:spcAft>
          <a:spcPts val="0"/>
        </a:spcAft>
        <a:buClrTx/>
        <a:buSzTx/>
        <a:buFontTx/>
        <a:buNone/>
        <a:tabLst/>
        <a:defRPr b="0" baseline="0" cap="none" i="0" spc="0" strike="noStrike" sz="7400" u="none">
          <a:solidFill>
            <a:srgbClr val="005A80"/>
          </a:solidFill>
          <a:uFillTx/>
          <a:latin typeface="+mn-lt"/>
          <a:ea typeface="+mn-ea"/>
          <a:cs typeface="+mn-cs"/>
          <a:sym typeface="Arial"/>
        </a:defRPr>
      </a:lvl6pPr>
      <a:lvl7pPr marL="0" marR="0" indent="0" algn="l" defTabSz="1828800" rtl="0" latinLnBrk="0">
        <a:lnSpc>
          <a:spcPct val="90000"/>
        </a:lnSpc>
        <a:spcBef>
          <a:spcPts val="0"/>
        </a:spcBef>
        <a:spcAft>
          <a:spcPts val="0"/>
        </a:spcAft>
        <a:buClrTx/>
        <a:buSzTx/>
        <a:buFontTx/>
        <a:buNone/>
        <a:tabLst/>
        <a:defRPr b="0" baseline="0" cap="none" i="0" spc="0" strike="noStrike" sz="7400" u="none">
          <a:solidFill>
            <a:srgbClr val="005A80"/>
          </a:solidFill>
          <a:uFillTx/>
          <a:latin typeface="+mn-lt"/>
          <a:ea typeface="+mn-ea"/>
          <a:cs typeface="+mn-cs"/>
          <a:sym typeface="Arial"/>
        </a:defRPr>
      </a:lvl7pPr>
      <a:lvl8pPr marL="0" marR="0" indent="0" algn="l" defTabSz="1828800" rtl="0" latinLnBrk="0">
        <a:lnSpc>
          <a:spcPct val="90000"/>
        </a:lnSpc>
        <a:spcBef>
          <a:spcPts val="0"/>
        </a:spcBef>
        <a:spcAft>
          <a:spcPts val="0"/>
        </a:spcAft>
        <a:buClrTx/>
        <a:buSzTx/>
        <a:buFontTx/>
        <a:buNone/>
        <a:tabLst/>
        <a:defRPr b="0" baseline="0" cap="none" i="0" spc="0" strike="noStrike" sz="7400" u="none">
          <a:solidFill>
            <a:srgbClr val="005A80"/>
          </a:solidFill>
          <a:uFillTx/>
          <a:latin typeface="+mn-lt"/>
          <a:ea typeface="+mn-ea"/>
          <a:cs typeface="+mn-cs"/>
          <a:sym typeface="Arial"/>
        </a:defRPr>
      </a:lvl8pPr>
      <a:lvl9pPr marL="0" marR="0" indent="0" algn="l" defTabSz="1828800" rtl="0" latinLnBrk="0">
        <a:lnSpc>
          <a:spcPct val="90000"/>
        </a:lnSpc>
        <a:spcBef>
          <a:spcPts val="0"/>
        </a:spcBef>
        <a:spcAft>
          <a:spcPts val="0"/>
        </a:spcAft>
        <a:buClrTx/>
        <a:buSzTx/>
        <a:buFontTx/>
        <a:buNone/>
        <a:tabLst/>
        <a:defRPr b="0" baseline="0" cap="none" i="0" spc="0" strike="noStrike" sz="7400" u="none">
          <a:solidFill>
            <a:srgbClr val="005A80"/>
          </a:solidFill>
          <a:uFillTx/>
          <a:latin typeface="+mn-lt"/>
          <a:ea typeface="+mn-ea"/>
          <a:cs typeface="+mn-cs"/>
          <a:sym typeface="Arial"/>
        </a:defRPr>
      </a:lvl9pPr>
    </p:titleStyle>
    <p:bodyStyle>
      <a:lvl1pPr marL="0" marR="0" indent="0" algn="l" defTabSz="1828800" rtl="0" latinLnBrk="0">
        <a:lnSpc>
          <a:spcPct val="110000"/>
        </a:lnSpc>
        <a:spcBef>
          <a:spcPts val="1600"/>
        </a:spcBef>
        <a:spcAft>
          <a:spcPts val="0"/>
        </a:spcAft>
        <a:buClrTx/>
        <a:buSzTx/>
        <a:buFontTx/>
        <a:buNone/>
        <a:tabLst/>
        <a:defRPr b="0" baseline="0" cap="none" i="0" spc="0" strike="noStrike" sz="5000" u="none">
          <a:solidFill>
            <a:srgbClr val="005A80"/>
          </a:solidFill>
          <a:uFillTx/>
          <a:latin typeface="+mn-lt"/>
          <a:ea typeface="+mn-ea"/>
          <a:cs typeface="+mn-cs"/>
          <a:sym typeface="Arial"/>
        </a:defRPr>
      </a:lvl1pPr>
      <a:lvl2pPr marL="819150" marR="0" indent="-476250" algn="l" defTabSz="1828800" rtl="0" latinLnBrk="0">
        <a:lnSpc>
          <a:spcPct val="110000"/>
        </a:lnSpc>
        <a:spcBef>
          <a:spcPts val="1600"/>
        </a:spcBef>
        <a:spcAft>
          <a:spcPts val="0"/>
        </a:spcAft>
        <a:buClrTx/>
        <a:buSzPct val="100000"/>
        <a:buFontTx/>
        <a:buChar char="▪"/>
        <a:tabLst/>
        <a:defRPr b="0" baseline="0" cap="none" i="0" spc="0" strike="noStrike" sz="5000" u="none">
          <a:solidFill>
            <a:srgbClr val="005A80"/>
          </a:solidFill>
          <a:uFillTx/>
          <a:latin typeface="+mn-lt"/>
          <a:ea typeface="+mn-ea"/>
          <a:cs typeface="+mn-cs"/>
          <a:sym typeface="Arial"/>
        </a:defRPr>
      </a:lvl2pPr>
      <a:lvl3pPr marL="1257300" marR="0" indent="-571500" algn="l" defTabSz="1828800" rtl="0" latinLnBrk="0">
        <a:lnSpc>
          <a:spcPct val="110000"/>
        </a:lnSpc>
        <a:spcBef>
          <a:spcPts val="1600"/>
        </a:spcBef>
        <a:spcAft>
          <a:spcPts val="0"/>
        </a:spcAft>
        <a:buClrTx/>
        <a:buSzPct val="100000"/>
        <a:buFontTx/>
        <a:buChar char="o"/>
        <a:tabLst/>
        <a:defRPr b="0" baseline="0" cap="none" i="0" spc="0" strike="noStrike" sz="5000" u="none">
          <a:solidFill>
            <a:srgbClr val="005A80"/>
          </a:solidFill>
          <a:uFillTx/>
          <a:latin typeface="+mn-lt"/>
          <a:ea typeface="+mn-ea"/>
          <a:cs typeface="+mn-cs"/>
          <a:sym typeface="Arial"/>
        </a:defRPr>
      </a:lvl3pPr>
      <a:lvl4pPr marL="1688123" marR="0" indent="-659423" algn="l" defTabSz="1828800" rtl="0" latinLnBrk="0">
        <a:lnSpc>
          <a:spcPct val="110000"/>
        </a:lnSpc>
        <a:spcBef>
          <a:spcPts val="1600"/>
        </a:spcBef>
        <a:spcAft>
          <a:spcPts val="0"/>
        </a:spcAft>
        <a:buClrTx/>
        <a:buSzPct val="100000"/>
        <a:buFontTx/>
        <a:buChar char="▪"/>
        <a:tabLst/>
        <a:defRPr b="0" baseline="0" cap="none" i="0" spc="0" strike="noStrike" sz="5000" u="none">
          <a:solidFill>
            <a:srgbClr val="005A80"/>
          </a:solidFill>
          <a:uFillTx/>
          <a:latin typeface="+mn-lt"/>
          <a:ea typeface="+mn-ea"/>
          <a:cs typeface="+mn-cs"/>
          <a:sym typeface="Arial"/>
        </a:defRPr>
      </a:lvl4pPr>
      <a:lvl5pPr marL="2031023" marR="0" indent="-659423" algn="l" defTabSz="1828800" rtl="0" latinLnBrk="0">
        <a:lnSpc>
          <a:spcPct val="110000"/>
        </a:lnSpc>
        <a:spcBef>
          <a:spcPts val="1600"/>
        </a:spcBef>
        <a:spcAft>
          <a:spcPts val="0"/>
        </a:spcAft>
        <a:buClrTx/>
        <a:buSzPct val="100000"/>
        <a:buFontTx/>
        <a:buChar char="•"/>
        <a:tabLst/>
        <a:defRPr b="0" baseline="0" cap="none" i="0" spc="0" strike="noStrike" sz="5000" u="none">
          <a:solidFill>
            <a:srgbClr val="005A80"/>
          </a:solidFill>
          <a:uFillTx/>
          <a:latin typeface="+mn-lt"/>
          <a:ea typeface="+mn-ea"/>
          <a:cs typeface="+mn-cs"/>
          <a:sym typeface="Arial"/>
        </a:defRPr>
      </a:lvl5pPr>
      <a:lvl6pPr marL="2373923" marR="0" indent="-659423" algn="l" defTabSz="1828800" rtl="0" latinLnBrk="0">
        <a:lnSpc>
          <a:spcPct val="110000"/>
        </a:lnSpc>
        <a:spcBef>
          <a:spcPts val="1600"/>
        </a:spcBef>
        <a:spcAft>
          <a:spcPts val="0"/>
        </a:spcAft>
        <a:buClrTx/>
        <a:buSzPct val="100000"/>
        <a:buFontTx/>
        <a:buChar char="•"/>
        <a:tabLst/>
        <a:defRPr b="0" baseline="0" cap="none" i="0" spc="0" strike="noStrike" sz="5000" u="none">
          <a:solidFill>
            <a:srgbClr val="005A80"/>
          </a:solidFill>
          <a:uFillTx/>
          <a:latin typeface="+mn-lt"/>
          <a:ea typeface="+mn-ea"/>
          <a:cs typeface="+mn-cs"/>
          <a:sym typeface="Arial"/>
        </a:defRPr>
      </a:lvl6pPr>
      <a:lvl7pPr marL="2716823" marR="0" indent="-659423" algn="l" defTabSz="1828800" rtl="0" latinLnBrk="0">
        <a:lnSpc>
          <a:spcPct val="110000"/>
        </a:lnSpc>
        <a:spcBef>
          <a:spcPts val="1600"/>
        </a:spcBef>
        <a:spcAft>
          <a:spcPts val="0"/>
        </a:spcAft>
        <a:buClrTx/>
        <a:buSzPct val="100000"/>
        <a:buFontTx/>
        <a:buChar char="•"/>
        <a:tabLst/>
        <a:defRPr b="0" baseline="0" cap="none" i="0" spc="0" strike="noStrike" sz="5000" u="none">
          <a:solidFill>
            <a:srgbClr val="005A80"/>
          </a:solidFill>
          <a:uFillTx/>
          <a:latin typeface="+mn-lt"/>
          <a:ea typeface="+mn-ea"/>
          <a:cs typeface="+mn-cs"/>
          <a:sym typeface="Arial"/>
        </a:defRPr>
      </a:lvl7pPr>
      <a:lvl8pPr marL="3059723" marR="0" indent="-659423" algn="l" defTabSz="1828800" rtl="0" latinLnBrk="0">
        <a:lnSpc>
          <a:spcPct val="110000"/>
        </a:lnSpc>
        <a:spcBef>
          <a:spcPts val="1600"/>
        </a:spcBef>
        <a:spcAft>
          <a:spcPts val="0"/>
        </a:spcAft>
        <a:buClrTx/>
        <a:buSzPct val="100000"/>
        <a:buFontTx/>
        <a:buChar char="•"/>
        <a:tabLst/>
        <a:defRPr b="0" baseline="0" cap="none" i="0" spc="0" strike="noStrike" sz="5000" u="none">
          <a:solidFill>
            <a:srgbClr val="005A80"/>
          </a:solidFill>
          <a:uFillTx/>
          <a:latin typeface="+mn-lt"/>
          <a:ea typeface="+mn-ea"/>
          <a:cs typeface="+mn-cs"/>
          <a:sym typeface="Arial"/>
        </a:defRPr>
      </a:lvl8pPr>
      <a:lvl9pPr marL="3402622" marR="0" indent="-659422" algn="l" defTabSz="1828800" rtl="0" latinLnBrk="0">
        <a:lnSpc>
          <a:spcPct val="110000"/>
        </a:lnSpc>
        <a:spcBef>
          <a:spcPts val="1600"/>
        </a:spcBef>
        <a:spcAft>
          <a:spcPts val="0"/>
        </a:spcAft>
        <a:buClrTx/>
        <a:buSzPct val="100000"/>
        <a:buFontTx/>
        <a:buChar char="•"/>
        <a:tabLst/>
        <a:defRPr b="0" baseline="0" cap="none" i="0" spc="0" strike="noStrike" sz="5000" u="none">
          <a:solidFill>
            <a:srgbClr val="005A80"/>
          </a:solidFill>
          <a:uFillTx/>
          <a:latin typeface="+mn-lt"/>
          <a:ea typeface="+mn-ea"/>
          <a:cs typeface="+mn-cs"/>
          <a:sym typeface="Arial"/>
        </a:defRPr>
      </a:lvl9pPr>
    </p:bodyStyle>
    <p:otherStyle>
      <a:lvl1pPr marL="0" marR="0" indent="0" algn="r" defTabSz="2438400" rtl="0" latinLnBrk="0">
        <a:lnSpc>
          <a:spcPct val="100000"/>
        </a:lnSpc>
        <a:spcBef>
          <a:spcPts val="0"/>
        </a:spcBef>
        <a:spcAft>
          <a:spcPts val="0"/>
        </a:spcAft>
        <a:buClrTx/>
        <a:buSzTx/>
        <a:buFontTx/>
        <a:buNone/>
        <a:tabLst/>
        <a:defRPr b="0" baseline="0" cap="none" i="0" spc="0" strike="noStrike" sz="2400" u="none">
          <a:solidFill>
            <a:schemeClr val="tx1"/>
          </a:solidFill>
          <a:uFillTx/>
          <a:latin typeface="+mn-lt"/>
          <a:ea typeface="+mn-ea"/>
          <a:cs typeface="+mn-cs"/>
          <a:sym typeface="Arial"/>
        </a:defRPr>
      </a:lvl1pPr>
      <a:lvl2pPr marL="0" marR="0" indent="228600" algn="r" defTabSz="2438400" rtl="0" latinLnBrk="0">
        <a:lnSpc>
          <a:spcPct val="100000"/>
        </a:lnSpc>
        <a:spcBef>
          <a:spcPts val="0"/>
        </a:spcBef>
        <a:spcAft>
          <a:spcPts val="0"/>
        </a:spcAft>
        <a:buClrTx/>
        <a:buSzTx/>
        <a:buFontTx/>
        <a:buNone/>
        <a:tabLst/>
        <a:defRPr b="0" baseline="0" cap="none" i="0" spc="0" strike="noStrike" sz="2400" u="none">
          <a:solidFill>
            <a:schemeClr val="tx1"/>
          </a:solidFill>
          <a:uFillTx/>
          <a:latin typeface="+mn-lt"/>
          <a:ea typeface="+mn-ea"/>
          <a:cs typeface="+mn-cs"/>
          <a:sym typeface="Arial"/>
        </a:defRPr>
      </a:lvl2pPr>
      <a:lvl3pPr marL="0" marR="0" indent="457200" algn="r" defTabSz="2438400" rtl="0" latinLnBrk="0">
        <a:lnSpc>
          <a:spcPct val="100000"/>
        </a:lnSpc>
        <a:spcBef>
          <a:spcPts val="0"/>
        </a:spcBef>
        <a:spcAft>
          <a:spcPts val="0"/>
        </a:spcAft>
        <a:buClrTx/>
        <a:buSzTx/>
        <a:buFontTx/>
        <a:buNone/>
        <a:tabLst/>
        <a:defRPr b="0" baseline="0" cap="none" i="0" spc="0" strike="noStrike" sz="2400" u="none">
          <a:solidFill>
            <a:schemeClr val="tx1"/>
          </a:solidFill>
          <a:uFillTx/>
          <a:latin typeface="+mn-lt"/>
          <a:ea typeface="+mn-ea"/>
          <a:cs typeface="+mn-cs"/>
          <a:sym typeface="Arial"/>
        </a:defRPr>
      </a:lvl3pPr>
      <a:lvl4pPr marL="0" marR="0" indent="685800" algn="r" defTabSz="2438400" rtl="0" latinLnBrk="0">
        <a:lnSpc>
          <a:spcPct val="100000"/>
        </a:lnSpc>
        <a:spcBef>
          <a:spcPts val="0"/>
        </a:spcBef>
        <a:spcAft>
          <a:spcPts val="0"/>
        </a:spcAft>
        <a:buClrTx/>
        <a:buSzTx/>
        <a:buFontTx/>
        <a:buNone/>
        <a:tabLst/>
        <a:defRPr b="0" baseline="0" cap="none" i="0" spc="0" strike="noStrike" sz="2400" u="none">
          <a:solidFill>
            <a:schemeClr val="tx1"/>
          </a:solidFill>
          <a:uFillTx/>
          <a:latin typeface="+mn-lt"/>
          <a:ea typeface="+mn-ea"/>
          <a:cs typeface="+mn-cs"/>
          <a:sym typeface="Arial"/>
        </a:defRPr>
      </a:lvl4pPr>
      <a:lvl5pPr marL="0" marR="0" indent="914400" algn="r" defTabSz="2438400" rtl="0" latinLnBrk="0">
        <a:lnSpc>
          <a:spcPct val="100000"/>
        </a:lnSpc>
        <a:spcBef>
          <a:spcPts val="0"/>
        </a:spcBef>
        <a:spcAft>
          <a:spcPts val="0"/>
        </a:spcAft>
        <a:buClrTx/>
        <a:buSzTx/>
        <a:buFontTx/>
        <a:buNone/>
        <a:tabLst/>
        <a:defRPr b="0" baseline="0" cap="none" i="0" spc="0" strike="noStrike" sz="2400" u="none">
          <a:solidFill>
            <a:schemeClr val="tx1"/>
          </a:solidFill>
          <a:uFillTx/>
          <a:latin typeface="+mn-lt"/>
          <a:ea typeface="+mn-ea"/>
          <a:cs typeface="+mn-cs"/>
          <a:sym typeface="Arial"/>
        </a:defRPr>
      </a:lvl5pPr>
      <a:lvl6pPr marL="0" marR="0" indent="1143000" algn="r" defTabSz="2438400" rtl="0" latinLnBrk="0">
        <a:lnSpc>
          <a:spcPct val="100000"/>
        </a:lnSpc>
        <a:spcBef>
          <a:spcPts val="0"/>
        </a:spcBef>
        <a:spcAft>
          <a:spcPts val="0"/>
        </a:spcAft>
        <a:buClrTx/>
        <a:buSzTx/>
        <a:buFontTx/>
        <a:buNone/>
        <a:tabLst/>
        <a:defRPr b="0" baseline="0" cap="none" i="0" spc="0" strike="noStrike" sz="2400" u="none">
          <a:solidFill>
            <a:schemeClr val="tx1"/>
          </a:solidFill>
          <a:uFillTx/>
          <a:latin typeface="+mn-lt"/>
          <a:ea typeface="+mn-ea"/>
          <a:cs typeface="+mn-cs"/>
          <a:sym typeface="Arial"/>
        </a:defRPr>
      </a:lvl6pPr>
      <a:lvl7pPr marL="0" marR="0" indent="1371600" algn="r" defTabSz="2438400" rtl="0" latinLnBrk="0">
        <a:lnSpc>
          <a:spcPct val="100000"/>
        </a:lnSpc>
        <a:spcBef>
          <a:spcPts val="0"/>
        </a:spcBef>
        <a:spcAft>
          <a:spcPts val="0"/>
        </a:spcAft>
        <a:buClrTx/>
        <a:buSzTx/>
        <a:buFontTx/>
        <a:buNone/>
        <a:tabLst/>
        <a:defRPr b="0" baseline="0" cap="none" i="0" spc="0" strike="noStrike" sz="2400" u="none">
          <a:solidFill>
            <a:schemeClr val="tx1"/>
          </a:solidFill>
          <a:uFillTx/>
          <a:latin typeface="+mn-lt"/>
          <a:ea typeface="+mn-ea"/>
          <a:cs typeface="+mn-cs"/>
          <a:sym typeface="Arial"/>
        </a:defRPr>
      </a:lvl7pPr>
      <a:lvl8pPr marL="0" marR="0" indent="1600200" algn="r" defTabSz="2438400" rtl="0" latinLnBrk="0">
        <a:lnSpc>
          <a:spcPct val="100000"/>
        </a:lnSpc>
        <a:spcBef>
          <a:spcPts val="0"/>
        </a:spcBef>
        <a:spcAft>
          <a:spcPts val="0"/>
        </a:spcAft>
        <a:buClrTx/>
        <a:buSzTx/>
        <a:buFontTx/>
        <a:buNone/>
        <a:tabLst/>
        <a:defRPr b="0" baseline="0" cap="none" i="0" spc="0" strike="noStrike" sz="2400" u="none">
          <a:solidFill>
            <a:schemeClr val="tx1"/>
          </a:solidFill>
          <a:uFillTx/>
          <a:latin typeface="+mn-lt"/>
          <a:ea typeface="+mn-ea"/>
          <a:cs typeface="+mn-cs"/>
          <a:sym typeface="Arial"/>
        </a:defRPr>
      </a:lvl8pPr>
      <a:lvl9pPr marL="0" marR="0" indent="1828800" algn="r" defTabSz="2438400" rtl="0" latinLnBrk="0">
        <a:lnSpc>
          <a:spcPct val="100000"/>
        </a:lnSpc>
        <a:spcBef>
          <a:spcPts val="0"/>
        </a:spcBef>
        <a:spcAft>
          <a:spcPts val="0"/>
        </a:spcAft>
        <a:buClrTx/>
        <a:buSzTx/>
        <a:buFontTx/>
        <a:buNone/>
        <a:tabLst/>
        <a:defRPr b="0" baseline="0" cap="none" i="0" spc="0" strike="noStrike" sz="2400" u="none">
          <a:solidFill>
            <a:schemeClr val="tx1"/>
          </a:solidFill>
          <a:uFillTx/>
          <a:latin typeface="+mn-lt"/>
          <a:ea typeface="+mn-ea"/>
          <a:cs typeface="+mn-cs"/>
          <a:sym typeface="Arial"/>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3.png"/><Relationship Id="rId3" Type="http://schemas.openxmlformats.org/officeDocument/2006/relationships/image" Target="../media/image14.png"/></Relationships>

</file>

<file path=ppt/slides/_rels/slide12.xml.rels><?xml version="1.0" encoding="UTF-8"?>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tif"/><Relationship Id="rId3" Type="http://schemas.openxmlformats.org/officeDocument/2006/relationships/image" Target="../media/image15.png"/></Relationships>

</file>

<file path=ppt/slides/_rels/slide17.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6.png"/></Relationships>

</file>

<file path=ppt/slides/_rels/slide18.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7.png"/></Relationships>

</file>

<file path=ppt/slides/_rels/slide2.xml.rels><?xml version="1.0" encoding="UTF-8"?>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jpeg"/><Relationship Id="rId3" Type="http://schemas.openxmlformats.org/officeDocument/2006/relationships/image" Target="../media/image2.jpeg"/><Relationship Id="rId4" Type="http://schemas.openxmlformats.org/officeDocument/2006/relationships/image" Target="../media/image3.jpeg"/></Relationships>

</file>

<file path=ppt/slides/_rels/slide22.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9.png"/><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12.png"/></Relationships>

</file>

<file path=ppt/slides/_rels/slide4.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tif"/><Relationship Id="rId3" Type="http://schemas.openxmlformats.org/officeDocument/2006/relationships/image" Target="../media/image2.tif"/><Relationship Id="rId4" Type="http://schemas.openxmlformats.org/officeDocument/2006/relationships/image" Target="../media/image3.tif"/></Relationships>

</file>

<file path=ppt/slides/_rels/slide6.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chart" Target="../charts/chart1.xml"/></Relationships>

</file>

<file path=ppt/slides/_rels/slide7.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tif"/></Relationships>

</file>

<file path=ppt/slides/_rels/slide8.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0" name="E Elsen…"/>
          <p:cNvSpPr txBox="1"/>
          <p:nvPr>
            <p:ph type="subTitle" sz="quarter" idx="1"/>
          </p:nvPr>
        </p:nvSpPr>
        <p:spPr>
          <a:prstGeom prst="rect">
            <a:avLst/>
          </a:prstGeom>
        </p:spPr>
        <p:txBody>
          <a:bodyPr/>
          <a:lstStyle/>
          <a:p>
            <a:pPr/>
            <a:r>
              <a:t>E Elsen</a:t>
            </a:r>
          </a:p>
          <a:p>
            <a:pPr/>
            <a:r>
              <a:t>FIAS Scientific Advisory Board, March 13-14, 2024</a:t>
            </a:r>
          </a:p>
        </p:txBody>
      </p:sp>
      <p:sp>
        <p:nvSpPr>
          <p:cNvPr id="141" name="FIAS – Status and Strategy"/>
          <p:cNvSpPr txBox="1"/>
          <p:nvPr>
            <p:ph type="ctrTitle"/>
          </p:nvPr>
        </p:nvSpPr>
        <p:spPr>
          <a:prstGeom prst="rect">
            <a:avLst/>
          </a:prstGeom>
        </p:spPr>
        <p:txBody>
          <a:bodyPr/>
          <a:lstStyle/>
          <a:p>
            <a:pPr/>
            <a:r>
              <a:t>FIAS – Status and Strategy</a:t>
            </a:r>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92" name="Foliennumm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193" name="Faculty of Senior Fellows serves as the advisory body of the director…"/>
          <p:cNvSpPr txBox="1"/>
          <p:nvPr>
            <p:ph type="body" sz="half" idx="1"/>
          </p:nvPr>
        </p:nvSpPr>
        <p:spPr>
          <a:xfrm>
            <a:off x="1676399" y="2502980"/>
            <a:ext cx="12253115" cy="9850949"/>
          </a:xfrm>
          <a:prstGeom prst="rect">
            <a:avLst/>
          </a:prstGeom>
        </p:spPr>
        <p:txBody>
          <a:bodyPr/>
          <a:lstStyle/>
          <a:p>
            <a:pPr/>
            <a:r>
              <a:t>Faculty of Senior Fellows serves as the advisory body of the director</a:t>
            </a:r>
          </a:p>
          <a:p>
            <a:pPr lvl="1"/>
            <a:r>
              <a:t>Proposals for new projects are guided by ongoing projects and follow-up projects</a:t>
            </a:r>
          </a:p>
          <a:p>
            <a:pPr lvl="1"/>
            <a:r>
              <a:t>No established mechanism to seize new opportunities </a:t>
            </a:r>
          </a:p>
          <a:p>
            <a:pPr/>
            <a:r>
              <a:t>Unsurprisingly the search for a consistent portfolio has been slow</a:t>
            </a:r>
          </a:p>
          <a:p>
            <a:pPr lvl="1"/>
            <a:r>
              <a:t>Stiftungsrat has been very helpful and demanding</a:t>
            </a:r>
          </a:p>
        </p:txBody>
      </p:sp>
      <p:sp>
        <p:nvSpPr>
          <p:cNvPr id="194" name="Identifying (future) Scientific Topics"/>
          <p:cNvSpPr txBox="1"/>
          <p:nvPr>
            <p:ph type="title"/>
          </p:nvPr>
        </p:nvSpPr>
        <p:spPr>
          <a:prstGeom prst="rect">
            <a:avLst/>
          </a:prstGeom>
        </p:spPr>
        <p:txBody>
          <a:bodyPr/>
          <a:lstStyle/>
          <a:p>
            <a:pPr/>
            <a:r>
              <a:t>Identifying (future) Scientific Topics</a:t>
            </a:r>
          </a:p>
        </p:txBody>
      </p:sp>
      <p:sp>
        <p:nvSpPr>
          <p:cNvPr id="195" name="FIAS Faculty…"/>
          <p:cNvSpPr txBox="1"/>
          <p:nvPr/>
        </p:nvSpPr>
        <p:spPr>
          <a:xfrm>
            <a:off x="17124447" y="2713048"/>
            <a:ext cx="6433333" cy="9850949"/>
          </a:xfrm>
          <a:prstGeom prst="rect">
            <a:avLst/>
          </a:prstGeom>
          <a:ln w="25400">
            <a:miter lim="400000"/>
          </a:ln>
          <a:extLst>
            <a:ext uri="{C572A759-6A51-4108-AA02-DFA0A04FC94B}">
              <ma14:wrappingTextBoxFlag xmlns:ma14="http://schemas.microsoft.com/office/mac/drawingml/2011/main" val="1"/>
            </a:ext>
          </a:extLst>
        </p:spPr>
        <p:txBody>
          <a:bodyPr lIns="121919" tIns="121919" rIns="121919" bIns="121919">
            <a:normAutofit fontScale="100000" lnSpcReduction="0"/>
          </a:bodyPr>
          <a:lstStyle/>
          <a:p>
            <a:pPr defTabSz="1499616">
              <a:lnSpc>
                <a:spcPct val="110000"/>
              </a:lnSpc>
              <a:spcBef>
                <a:spcPts val="1300"/>
              </a:spcBef>
              <a:defRPr b="1" sz="4100"/>
            </a:pPr>
            <a:r>
              <a:t>FIAS Faculty</a:t>
            </a:r>
          </a:p>
          <a:p>
            <a:pPr lvl="1" indent="281177" defTabSz="1499616">
              <a:lnSpc>
                <a:spcPct val="110000"/>
              </a:lnSpc>
              <a:spcBef>
                <a:spcPts val="1300"/>
              </a:spcBef>
              <a:defRPr sz="4100"/>
            </a:pPr>
            <a:r>
              <a:t>H Elfner </a:t>
            </a:r>
          </a:p>
          <a:p>
            <a:pPr lvl="1" indent="281177" defTabSz="1499616">
              <a:lnSpc>
                <a:spcPct val="110000"/>
              </a:lnSpc>
              <a:spcBef>
                <a:spcPts val="1300"/>
              </a:spcBef>
              <a:defRPr sz="4100"/>
            </a:pPr>
            <a:r>
              <a:t>M L Hansmann</a:t>
            </a:r>
          </a:p>
          <a:p>
            <a:pPr lvl="1" indent="281177" defTabSz="1499616">
              <a:lnSpc>
                <a:spcPct val="110000"/>
              </a:lnSpc>
              <a:spcBef>
                <a:spcPts val="1300"/>
              </a:spcBef>
              <a:defRPr sz="4100"/>
            </a:pPr>
            <a:r>
              <a:t>G Hummer</a:t>
            </a:r>
          </a:p>
          <a:p>
            <a:pPr lvl="1" indent="281177" defTabSz="1499616">
              <a:lnSpc>
                <a:spcPct val="110000"/>
              </a:lnSpc>
              <a:spcBef>
                <a:spcPts val="1300"/>
              </a:spcBef>
              <a:defRPr sz="4100"/>
            </a:pPr>
            <a:r>
              <a:t>M Kaschube</a:t>
            </a:r>
          </a:p>
          <a:p>
            <a:pPr lvl="1" indent="281177" defTabSz="1499616">
              <a:lnSpc>
                <a:spcPct val="110000"/>
              </a:lnSpc>
              <a:spcBef>
                <a:spcPts val="1300"/>
              </a:spcBef>
              <a:defRPr sz="4100"/>
            </a:pPr>
            <a:r>
              <a:t>U Kebschull</a:t>
            </a:r>
          </a:p>
          <a:p>
            <a:pPr lvl="1" indent="281177" defTabSz="1499616">
              <a:lnSpc>
                <a:spcPct val="110000"/>
              </a:lnSpc>
              <a:spcBef>
                <a:spcPts val="1300"/>
              </a:spcBef>
              <a:defRPr sz="4100"/>
            </a:pPr>
            <a:r>
              <a:t>V Lindenstruth</a:t>
            </a:r>
          </a:p>
          <a:p>
            <a:pPr lvl="1" indent="281177" defTabSz="1499616">
              <a:lnSpc>
                <a:spcPct val="110000"/>
              </a:lnSpc>
              <a:spcBef>
                <a:spcPts val="1300"/>
              </a:spcBef>
              <a:defRPr sz="4100"/>
            </a:pPr>
            <a:r>
              <a:t>L Rezzolla</a:t>
            </a:r>
          </a:p>
          <a:p>
            <a:pPr lvl="1" indent="281177" defTabSz="1499616">
              <a:lnSpc>
                <a:spcPct val="110000"/>
              </a:lnSpc>
              <a:spcBef>
                <a:spcPts val="1300"/>
              </a:spcBef>
              <a:defRPr sz="4100"/>
            </a:pPr>
            <a:r>
              <a:t>W Singer</a:t>
            </a:r>
          </a:p>
          <a:p>
            <a:pPr lvl="1" indent="281177" defTabSz="1499616">
              <a:lnSpc>
                <a:spcPct val="110000"/>
              </a:lnSpc>
              <a:spcBef>
                <a:spcPts val="1300"/>
              </a:spcBef>
              <a:defRPr sz="4100"/>
            </a:pPr>
            <a:r>
              <a:t>H Stöcker</a:t>
            </a:r>
          </a:p>
          <a:p>
            <a:pPr lvl="1" indent="281177" defTabSz="1499616">
              <a:lnSpc>
                <a:spcPct val="110000"/>
              </a:lnSpc>
              <a:spcBef>
                <a:spcPts val="1300"/>
              </a:spcBef>
              <a:defRPr sz="4100"/>
            </a:pPr>
            <a:r>
              <a:t>J Triesch</a:t>
            </a:r>
          </a:p>
          <a:p>
            <a:pPr lvl="1" indent="281177" defTabSz="1499616">
              <a:lnSpc>
                <a:spcPct val="110000"/>
              </a:lnSpc>
              <a:spcBef>
                <a:spcPts val="1300"/>
              </a:spcBef>
              <a:defRPr sz="4100"/>
            </a:pPr>
            <a:r>
              <a:t>P Wild</a:t>
            </a:r>
          </a:p>
        </p:txBody>
      </p:sp>
    </p:spTree>
  </p:cSld>
  <p:clrMapOvr>
    <a:masterClrMapping/>
  </p:clrMapOvr>
  <p:transition xmlns:p14="http://schemas.microsoft.com/office/powerpoint/2010/main" spd="med" advClick="1"/>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97" name="Foliennummer"/>
          <p:cNvSpPr txBox="1"/>
          <p:nvPr>
            <p:ph type="sldNum" sz="quarter" idx="2"/>
          </p:nvPr>
        </p:nvSpPr>
        <p:spPr>
          <a:xfrm>
            <a:off x="23168830" y="12758151"/>
            <a:ext cx="572949" cy="589469"/>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198" name="Competition of German Universities…"/>
          <p:cNvSpPr txBox="1"/>
          <p:nvPr>
            <p:ph type="body" sz="half" idx="1"/>
          </p:nvPr>
        </p:nvSpPr>
        <p:spPr>
          <a:xfrm>
            <a:off x="1676399" y="2502981"/>
            <a:ext cx="8199719" cy="9850948"/>
          </a:xfrm>
          <a:prstGeom prst="rect">
            <a:avLst/>
          </a:prstGeom>
        </p:spPr>
        <p:txBody>
          <a:bodyPr/>
          <a:lstStyle/>
          <a:p>
            <a:pPr/>
            <a:r>
              <a:t>Competition of German Universities</a:t>
            </a:r>
          </a:p>
          <a:p>
            <a:pPr lvl="1"/>
            <a:r>
              <a:t>Additional funding for</a:t>
            </a:r>
          </a:p>
          <a:p>
            <a:pPr lvl="2"/>
            <a:r>
              <a:t>specific topics (EXC)</a:t>
            </a:r>
          </a:p>
          <a:p>
            <a:pPr lvl="2"/>
            <a:r>
              <a:t>Universities (EXU)</a:t>
            </a:r>
          </a:p>
        </p:txBody>
      </p:sp>
      <p:sp>
        <p:nvSpPr>
          <p:cNvPr id="199" name="An aside – DFG Excellence Strategy for Universities"/>
          <p:cNvSpPr txBox="1"/>
          <p:nvPr>
            <p:ph type="title"/>
          </p:nvPr>
        </p:nvSpPr>
        <p:spPr>
          <a:prstGeom prst="rect">
            <a:avLst/>
          </a:prstGeom>
        </p:spPr>
        <p:txBody>
          <a:bodyPr/>
          <a:lstStyle>
            <a:lvl1pPr defTabSz="1737360">
              <a:defRPr sz="7029"/>
            </a:lvl1pPr>
          </a:lstStyle>
          <a:p>
            <a:pPr/>
            <a:r>
              <a:t>An aside – DFG Excellence Strategy for Universities</a:t>
            </a:r>
          </a:p>
        </p:txBody>
      </p:sp>
      <p:pic>
        <p:nvPicPr>
          <p:cNvPr id="200" name="eingesetzter-Film.png" descr="eingesetzter-Film.png"/>
          <p:cNvPicPr>
            <a:picLocks noChangeAspect="1"/>
          </p:cNvPicPr>
          <p:nvPr/>
        </p:nvPicPr>
        <p:blipFill>
          <a:blip r:embed="rId2">
            <a:extLst/>
          </a:blip>
          <a:stretch>
            <a:fillRect/>
          </a:stretch>
        </p:blipFill>
        <p:spPr>
          <a:xfrm>
            <a:off x="10162465" y="2822392"/>
            <a:ext cx="13256474" cy="9212126"/>
          </a:xfrm>
          <a:prstGeom prst="rect">
            <a:avLst/>
          </a:prstGeom>
          <a:ln w="12700">
            <a:miter lim="400000"/>
          </a:ln>
        </p:spPr>
      </p:pic>
      <p:pic>
        <p:nvPicPr>
          <p:cNvPr id="201" name="eingesetzter-Film.png" descr="eingesetzter-Film.png"/>
          <p:cNvPicPr>
            <a:picLocks noChangeAspect="1"/>
          </p:cNvPicPr>
          <p:nvPr/>
        </p:nvPicPr>
        <p:blipFill>
          <a:blip r:embed="rId3">
            <a:extLst/>
          </a:blip>
          <a:stretch>
            <a:fillRect/>
          </a:stretch>
        </p:blipFill>
        <p:spPr>
          <a:xfrm>
            <a:off x="1641759" y="7322282"/>
            <a:ext cx="7208391" cy="3022269"/>
          </a:xfrm>
          <a:prstGeom prst="rect">
            <a:avLst/>
          </a:prstGeom>
          <a:ln w="12700">
            <a:miter lim="400000"/>
          </a:ln>
        </p:spPr>
      </p:pic>
    </p:spTree>
  </p:cSld>
  <p:clrMapOvr>
    <a:masterClrMapping/>
  </p:clrMapOvr>
  <p:transition xmlns:p14="http://schemas.microsoft.com/office/powerpoint/2010/main" spd="med" advClick="1"/>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3" name="Foliennumm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204" name="EMTHERA – Frankfurt and Mainz…"/>
          <p:cNvSpPr txBox="1"/>
          <p:nvPr>
            <p:ph type="body" sz="half" idx="1"/>
          </p:nvPr>
        </p:nvSpPr>
        <p:spPr>
          <a:xfrm>
            <a:off x="1676399" y="2502981"/>
            <a:ext cx="11617673" cy="9850948"/>
          </a:xfrm>
          <a:prstGeom prst="rect">
            <a:avLst/>
          </a:prstGeom>
        </p:spPr>
        <p:txBody>
          <a:bodyPr/>
          <a:lstStyle/>
          <a:p>
            <a:pPr defTabSz="1591055">
              <a:spcBef>
                <a:spcPts val="1300"/>
              </a:spcBef>
              <a:defRPr b="1" sz="4350"/>
            </a:pPr>
            <a:r>
              <a:t>EMTHERA </a:t>
            </a:r>
            <a:r>
              <a:rPr b="0"/>
              <a:t>– Frankfurt and Mainz</a:t>
            </a:r>
          </a:p>
          <a:p>
            <a:pPr lvl="1" marL="893403" indent="-595080" defTabSz="1591055">
              <a:spcBef>
                <a:spcPts val="1300"/>
              </a:spcBef>
              <a:defRPr sz="4350"/>
            </a:pPr>
            <a:r>
              <a:t>excellent support by R Covino, V Satagopam</a:t>
            </a:r>
          </a:p>
          <a:p>
            <a:pPr defTabSz="1591055">
              <a:spcBef>
                <a:spcPts val="1300"/>
              </a:spcBef>
              <a:defRPr b="1" sz="4350"/>
            </a:pPr>
            <a:r>
              <a:t>ELEMENTS </a:t>
            </a:r>
            <a:r>
              <a:rPr b="0"/>
              <a:t>– Frankfurt and Darmstadt</a:t>
            </a:r>
          </a:p>
          <a:p>
            <a:pPr lvl="1" marL="893403" indent="-595080" defTabSz="1591055">
              <a:spcBef>
                <a:spcPts val="1300"/>
              </a:spcBef>
              <a:defRPr sz="4350"/>
            </a:pPr>
            <a:r>
              <a:t>L Rezzolla, H Elfner and S Nissanke</a:t>
            </a:r>
          </a:p>
          <a:p>
            <a:pPr lvl="1" marL="893403" indent="-595080" defTabSz="1591055">
              <a:spcBef>
                <a:spcPts val="1300"/>
              </a:spcBef>
              <a:defRPr sz="4350"/>
            </a:pPr>
          </a:p>
          <a:p>
            <a:pPr defTabSz="1591055">
              <a:spcBef>
                <a:spcPts val="1300"/>
              </a:spcBef>
              <a:defRPr b="1" sz="4350"/>
            </a:pPr>
            <a:r>
              <a:t>SCALE </a:t>
            </a:r>
            <a:r>
              <a:rPr b="0"/>
              <a:t>– Frankfurt</a:t>
            </a:r>
          </a:p>
          <a:p>
            <a:pPr lvl="1" marL="893403" indent="-595080" defTabSz="1591055">
              <a:spcBef>
                <a:spcPts val="1300"/>
              </a:spcBef>
              <a:defRPr sz="4350"/>
            </a:pPr>
            <a:r>
              <a:t>R Covino, G Hummer, F Matthäus, S Thallmair, T Sokolowski, V Lindenstruth</a:t>
            </a:r>
          </a:p>
          <a:p>
            <a:pPr defTabSz="1591055">
              <a:spcBef>
                <a:spcPts val="1300"/>
              </a:spcBef>
              <a:defRPr sz="4350"/>
            </a:pPr>
            <a:r>
              <a:rPr b="1"/>
              <a:t>The Adaptive Mind</a:t>
            </a:r>
            <a:r>
              <a:t> (TAM) – Darmstadt, Gießen, Marburg</a:t>
            </a:r>
          </a:p>
          <a:p>
            <a:pPr lvl="1" marL="893403" indent="-595080" defTabSz="1591055">
              <a:spcBef>
                <a:spcPts val="1300"/>
              </a:spcBef>
              <a:defRPr sz="4350"/>
            </a:pPr>
            <a:r>
              <a:t>J Triesch and G Roig</a:t>
            </a:r>
          </a:p>
        </p:txBody>
      </p:sp>
      <p:sp>
        <p:nvSpPr>
          <p:cNvPr id="205" name="No invitation for full application"/>
          <p:cNvSpPr txBox="1"/>
          <p:nvPr/>
        </p:nvSpPr>
        <p:spPr>
          <a:xfrm>
            <a:off x="15021537" y="3880028"/>
            <a:ext cx="7443066" cy="1701801"/>
          </a:xfrm>
          <a:prstGeom prst="rect">
            <a:avLst/>
          </a:prstGeom>
          <a:ln w="25400">
            <a:miter lim="400000"/>
          </a:ln>
          <a:extLst>
            <a:ext uri="{C572A759-6A51-4108-AA02-DFA0A04FC94B}">
              <ma14:wrappingTextBoxFlag xmlns:ma14="http://schemas.microsoft.com/office/mac/drawingml/2011/main" val="1"/>
            </a:ext>
          </a:extLst>
        </p:spPr>
        <p:txBody>
          <a:bodyPr lIns="50800" tIns="50800" rIns="50800" bIns="50800">
            <a:spAutoFit/>
          </a:bodyPr>
          <a:lstStyle>
            <a:lvl1pPr defTabSz="825500">
              <a:defRPr sz="5000">
                <a:latin typeface="+mj-lt"/>
                <a:ea typeface="+mj-ea"/>
                <a:cs typeface="+mj-cs"/>
                <a:sym typeface="Bradley Hand ITC TT-Bold"/>
              </a:defRPr>
            </a:lvl1pPr>
          </a:lstStyle>
          <a:p>
            <a:pPr/>
            <a:r>
              <a:t>No invitation for full application</a:t>
            </a:r>
          </a:p>
        </p:txBody>
      </p:sp>
      <p:sp>
        <p:nvSpPr>
          <p:cNvPr id="206" name="FIAS Participation in DFG Excellence Initiative"/>
          <p:cNvSpPr txBox="1"/>
          <p:nvPr>
            <p:ph type="title"/>
          </p:nvPr>
        </p:nvSpPr>
        <p:spPr>
          <a:prstGeom prst="rect">
            <a:avLst/>
          </a:prstGeom>
        </p:spPr>
        <p:txBody>
          <a:bodyPr/>
          <a:lstStyle/>
          <a:p>
            <a:pPr/>
            <a:r>
              <a:t>FIAS Participation in DFG Excellence Initiative </a:t>
            </a:r>
          </a:p>
        </p:txBody>
      </p:sp>
      <p:sp>
        <p:nvSpPr>
          <p:cNvPr id="207" name="Invited to full application"/>
          <p:cNvSpPr txBox="1"/>
          <p:nvPr/>
        </p:nvSpPr>
        <p:spPr>
          <a:xfrm>
            <a:off x="15021537" y="9452120"/>
            <a:ext cx="6965705" cy="863601"/>
          </a:xfrm>
          <a:prstGeom prst="rect">
            <a:avLst/>
          </a:prstGeom>
          <a:ln w="25400">
            <a:miter lim="400000"/>
          </a:ln>
          <a:extLst>
            <a:ext uri="{C572A759-6A51-4108-AA02-DFA0A04FC94B}">
              <ma14:wrappingTextBoxFlag xmlns:ma14="http://schemas.microsoft.com/office/mac/drawingml/2011/main" val="1"/>
            </a:ext>
          </a:extLst>
        </p:spPr>
        <p:txBody>
          <a:bodyPr lIns="50800" tIns="50800" rIns="50800" bIns="50800">
            <a:spAutoFit/>
          </a:bodyPr>
          <a:lstStyle>
            <a:lvl1pPr defTabSz="825500">
              <a:defRPr>
                <a:latin typeface="+mj-lt"/>
                <a:ea typeface="+mj-ea"/>
                <a:cs typeface="+mj-cs"/>
                <a:sym typeface="Bradley Hand ITC TT-Bold"/>
              </a:defRPr>
            </a:lvl1pPr>
          </a:lstStyle>
          <a:p>
            <a:pPr/>
            <a:r>
              <a:t>Invited to full application</a:t>
            </a:r>
          </a:p>
        </p:txBody>
      </p:sp>
      <p:sp>
        <p:nvSpPr>
          <p:cNvPr id="208" name="recent news from DFG"/>
          <p:cNvSpPr txBox="1"/>
          <p:nvPr/>
        </p:nvSpPr>
        <p:spPr>
          <a:xfrm rot="1800000">
            <a:off x="18734039" y="6615654"/>
            <a:ext cx="5793127" cy="1625601"/>
          </a:xfrm>
          <a:prstGeom prst="rect">
            <a:avLst/>
          </a:prstGeom>
          <a:ln w="25400">
            <a:miter lim="400000"/>
          </a:ln>
          <a:extLst>
            <a:ext uri="{C572A759-6A51-4108-AA02-DFA0A04FC94B}">
              <ma14:wrappingTextBoxFlag xmlns:ma14="http://schemas.microsoft.com/office/mac/drawingml/2011/main" val="1"/>
            </a:ext>
          </a:extLst>
        </p:spPr>
        <p:txBody>
          <a:bodyPr lIns="50800" tIns="50800" rIns="50800" bIns="50800">
            <a:spAutoFit/>
          </a:bodyPr>
          <a:lstStyle>
            <a:lvl1pPr algn="ctr" defTabSz="825500">
              <a:defRPr>
                <a:latin typeface="+mj-lt"/>
                <a:ea typeface="+mj-ea"/>
                <a:cs typeface="+mj-cs"/>
                <a:sym typeface="Bradley Hand ITC TT-Bold"/>
              </a:defRPr>
            </a:lvl1pPr>
          </a:lstStyle>
          <a:p>
            <a:pPr/>
            <a:r>
              <a:t>recent news from DFG</a:t>
            </a:r>
          </a:p>
        </p:txBody>
      </p:sp>
      <p:sp>
        <p:nvSpPr>
          <p:cNvPr id="209" name="Linien"/>
          <p:cNvSpPr/>
          <p:nvPr/>
        </p:nvSpPr>
        <p:spPr>
          <a:xfrm flipV="1">
            <a:off x="14157804" y="2826585"/>
            <a:ext cx="1" cy="3720373"/>
          </a:xfrm>
          <a:prstGeom prst="line">
            <a:avLst/>
          </a:prstGeom>
          <a:ln w="215900">
            <a:solidFill>
              <a:srgbClr val="FF2600"/>
            </a:solidFill>
            <a:miter/>
          </a:ln>
        </p:spPr>
        <p:txBody>
          <a:bodyPr lIns="121919" tIns="121919" rIns="121919" bIns="121919"/>
          <a:lstStyle/>
          <a:p>
            <a:pPr/>
          </a:p>
        </p:txBody>
      </p:sp>
      <p:sp>
        <p:nvSpPr>
          <p:cNvPr id="210" name="Linien"/>
          <p:cNvSpPr/>
          <p:nvPr/>
        </p:nvSpPr>
        <p:spPr>
          <a:xfrm flipV="1">
            <a:off x="14157804" y="7730940"/>
            <a:ext cx="1" cy="4305961"/>
          </a:xfrm>
          <a:prstGeom prst="line">
            <a:avLst/>
          </a:prstGeom>
          <a:ln w="215900">
            <a:solidFill>
              <a:srgbClr val="00F900"/>
            </a:solidFill>
            <a:miter/>
          </a:ln>
        </p:spPr>
        <p:txBody>
          <a:bodyPr lIns="121919" tIns="121919" rIns="121919" bIns="121919"/>
          <a:lstStyle/>
          <a:p>
            <a:pPr/>
          </a:p>
        </p:txBody>
      </p:sp>
    </p:spTree>
  </p:cSld>
  <p:clrMapOvr>
    <a:masterClrMapping/>
  </p:clrMapOvr>
  <p:transition xmlns:p14="http://schemas.microsoft.com/office/powerpoint/2010/main" spd="med" advClick="1"/>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2" name="Rectangle 10"/>
          <p:cNvSpPr/>
          <p:nvPr>
            <p:ph type="body" idx="21"/>
          </p:nvPr>
        </p:nvSpPr>
        <p:spPr>
          <a:prstGeom prst="rect">
            <a:avLst/>
          </a:prstGeom>
        </p:spPr>
        <p:txBody>
          <a:bodyPr/>
          <a:lstStyle/>
          <a:p>
            <a:pPr/>
            <a:r>
              <a:t>Ongoing and future topics at FIAS</a:t>
            </a:r>
          </a:p>
        </p:txBody>
      </p:sp>
    </p:spTree>
  </p:cSld>
  <p:clrMapOvr>
    <a:masterClrMapping/>
  </p:clrMapOvr>
  <p:transition xmlns:p14="http://schemas.microsoft.com/office/powerpoint/2010/main" spd="med" advClick="1"/>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4" name="Foliennumm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215" name="Life Science and Biophysics…"/>
          <p:cNvSpPr txBox="1"/>
          <p:nvPr>
            <p:ph type="body" idx="1"/>
          </p:nvPr>
        </p:nvSpPr>
        <p:spPr>
          <a:xfrm>
            <a:off x="1676399" y="2502981"/>
            <a:ext cx="13637302" cy="9850948"/>
          </a:xfrm>
          <a:prstGeom prst="rect">
            <a:avLst/>
          </a:prstGeom>
        </p:spPr>
        <p:txBody>
          <a:bodyPr/>
          <a:lstStyle/>
          <a:p>
            <a:pPr defTabSz="1591055">
              <a:spcBef>
                <a:spcPts val="1300"/>
              </a:spcBef>
              <a:defRPr b="1" sz="4350"/>
            </a:pPr>
            <a:r>
              <a:t>Life Science and Biophysics</a:t>
            </a:r>
          </a:p>
          <a:p>
            <a:pPr lvl="1" marL="893403" indent="-595080" defTabSz="1591055">
              <a:spcBef>
                <a:spcPts val="1300"/>
              </a:spcBef>
              <a:defRPr sz="4350"/>
            </a:pPr>
            <a:r>
              <a:t>SCALE</a:t>
            </a:r>
          </a:p>
          <a:p>
            <a:pPr lvl="1" marL="893403" indent="-595080" defTabSz="1591055">
              <a:spcBef>
                <a:spcPts val="1300"/>
              </a:spcBef>
              <a:defRPr sz="4350"/>
            </a:pPr>
            <a:r>
              <a:t>Multi-scale modelling of biological systems (CMMS)</a:t>
            </a:r>
          </a:p>
          <a:p>
            <a:pPr lvl="1" marL="893403" indent="-595080" defTabSz="1591055">
              <a:spcBef>
                <a:spcPts val="1300"/>
              </a:spcBef>
              <a:defRPr sz="4350"/>
            </a:pPr>
            <a:r>
              <a:t>Computational bio-medicine</a:t>
            </a:r>
          </a:p>
          <a:p>
            <a:pPr defTabSz="1591055">
              <a:spcBef>
                <a:spcPts val="1300"/>
              </a:spcBef>
              <a:defRPr b="1" sz="4350"/>
            </a:pPr>
            <a:r>
              <a:t>Neuroscience</a:t>
            </a:r>
          </a:p>
          <a:p>
            <a:pPr lvl="1" marL="893403" indent="-595080" defTabSz="1591055">
              <a:spcBef>
                <a:spcPts val="1300"/>
              </a:spcBef>
              <a:defRPr sz="4350"/>
            </a:pPr>
            <a:r>
              <a:t>Multi-scale modelling of neural systems</a:t>
            </a:r>
          </a:p>
          <a:p>
            <a:pPr lvl="1" marL="893403" indent="-595080" defTabSz="1591055">
              <a:spcBef>
                <a:spcPts val="1300"/>
              </a:spcBef>
              <a:defRPr sz="4350"/>
            </a:pPr>
            <a:r>
              <a:t>The Adaptive Mind (TAM), Consciousness (LOEWE)</a:t>
            </a:r>
          </a:p>
          <a:p>
            <a:pPr defTabSz="1591055">
              <a:spcBef>
                <a:spcPts val="1300"/>
              </a:spcBef>
              <a:defRPr b="1" sz="4350"/>
            </a:pPr>
            <a:r>
              <a:t>Scientific Computing </a:t>
            </a:r>
          </a:p>
          <a:p>
            <a:pPr lvl="1" marL="893403" indent="-595080" defTabSz="1591055">
              <a:spcBef>
                <a:spcPts val="1300"/>
              </a:spcBef>
              <a:defRPr sz="4350"/>
            </a:pPr>
            <a:r>
              <a:t>sustainable computing through architectures and algorithms</a:t>
            </a:r>
          </a:p>
        </p:txBody>
      </p:sp>
      <p:sp>
        <p:nvSpPr>
          <p:cNvPr id="216" name="Thematic Opportunities"/>
          <p:cNvSpPr txBox="1"/>
          <p:nvPr>
            <p:ph type="title"/>
          </p:nvPr>
        </p:nvSpPr>
        <p:spPr>
          <a:prstGeom prst="rect">
            <a:avLst/>
          </a:prstGeom>
        </p:spPr>
        <p:txBody>
          <a:bodyPr/>
          <a:lstStyle/>
          <a:p>
            <a:pPr/>
            <a:r>
              <a:t>Thematic Opportunities </a:t>
            </a:r>
          </a:p>
        </p:txBody>
      </p:sp>
      <p:sp>
        <p:nvSpPr>
          <p:cNvPr id="217" name="SCALE"/>
          <p:cNvSpPr txBox="1"/>
          <p:nvPr/>
        </p:nvSpPr>
        <p:spPr>
          <a:xfrm>
            <a:off x="15127019" y="3312139"/>
            <a:ext cx="7443066" cy="863601"/>
          </a:xfrm>
          <a:prstGeom prst="rect">
            <a:avLst/>
          </a:prstGeom>
          <a:ln w="25400">
            <a:miter lim="400000"/>
          </a:ln>
          <a:extLst>
            <a:ext uri="{C572A759-6A51-4108-AA02-DFA0A04FC94B}">
              <ma14:wrappingTextBoxFlag xmlns:ma14="http://schemas.microsoft.com/office/mac/drawingml/2011/main" val="1"/>
            </a:ext>
          </a:extLst>
        </p:spPr>
        <p:txBody>
          <a:bodyPr lIns="50800" tIns="50800" rIns="50800" bIns="50800">
            <a:spAutoFit/>
          </a:bodyPr>
          <a:lstStyle>
            <a:lvl1pPr defTabSz="825500">
              <a:defRPr>
                <a:latin typeface="+mj-lt"/>
                <a:ea typeface="+mj-ea"/>
                <a:cs typeface="+mj-cs"/>
                <a:sym typeface="Bradley Hand ITC TT-Bold"/>
              </a:defRPr>
            </a:lvl1pPr>
          </a:lstStyle>
          <a:p>
            <a:pPr/>
            <a:r>
              <a:t>SCALE</a:t>
            </a:r>
          </a:p>
        </p:txBody>
      </p:sp>
      <p:sp>
        <p:nvSpPr>
          <p:cNvPr id="218" name="TAM"/>
          <p:cNvSpPr txBox="1"/>
          <p:nvPr/>
        </p:nvSpPr>
        <p:spPr>
          <a:xfrm>
            <a:off x="15127019" y="8647654"/>
            <a:ext cx="7443066" cy="863601"/>
          </a:xfrm>
          <a:prstGeom prst="rect">
            <a:avLst/>
          </a:prstGeom>
          <a:ln w="25400">
            <a:miter lim="400000"/>
          </a:ln>
          <a:extLst>
            <a:ext uri="{C572A759-6A51-4108-AA02-DFA0A04FC94B}">
              <ma14:wrappingTextBoxFlag xmlns:ma14="http://schemas.microsoft.com/office/mac/drawingml/2011/main" val="1"/>
            </a:ext>
          </a:extLst>
        </p:spPr>
        <p:txBody>
          <a:bodyPr lIns="50800" tIns="50800" rIns="50800" bIns="50800">
            <a:spAutoFit/>
          </a:bodyPr>
          <a:lstStyle>
            <a:lvl1pPr defTabSz="825500">
              <a:defRPr>
                <a:latin typeface="+mj-lt"/>
                <a:ea typeface="+mj-ea"/>
                <a:cs typeface="+mj-cs"/>
                <a:sym typeface="Bradley Hand ITC TT-Bold"/>
              </a:defRPr>
            </a:lvl1pPr>
          </a:lstStyle>
          <a:p>
            <a:pPr/>
            <a:r>
              <a:t>TAM</a:t>
            </a:r>
          </a:p>
        </p:txBody>
      </p:sp>
      <p:sp>
        <p:nvSpPr>
          <p:cNvPr id="219" name="NHR initiative"/>
          <p:cNvSpPr txBox="1"/>
          <p:nvPr/>
        </p:nvSpPr>
        <p:spPr>
          <a:xfrm>
            <a:off x="15127019" y="10704169"/>
            <a:ext cx="7443066" cy="863601"/>
          </a:xfrm>
          <a:prstGeom prst="rect">
            <a:avLst/>
          </a:prstGeom>
          <a:ln w="25400">
            <a:miter lim="400000"/>
          </a:ln>
          <a:extLst>
            <a:ext uri="{C572A759-6A51-4108-AA02-DFA0A04FC94B}">
              <ma14:wrappingTextBoxFlag xmlns:ma14="http://schemas.microsoft.com/office/mac/drawingml/2011/main" val="1"/>
            </a:ext>
          </a:extLst>
        </p:spPr>
        <p:txBody>
          <a:bodyPr lIns="50800" tIns="50800" rIns="50800" bIns="50800">
            <a:spAutoFit/>
          </a:bodyPr>
          <a:lstStyle>
            <a:lvl1pPr defTabSz="825500">
              <a:defRPr>
                <a:latin typeface="+mj-lt"/>
                <a:ea typeface="+mj-ea"/>
                <a:cs typeface="+mj-cs"/>
                <a:sym typeface="Bradley Hand ITC TT-Bold"/>
              </a:defRPr>
            </a:lvl1pPr>
          </a:lstStyle>
          <a:p>
            <a:pPr/>
            <a:r>
              <a:t>NHR initiative</a:t>
            </a:r>
          </a:p>
        </p:txBody>
      </p:sp>
    </p:spTree>
  </p:cSld>
  <p:clrMapOvr>
    <a:masterClrMapping/>
  </p:clrMapOvr>
  <p:transition xmlns:p14="http://schemas.microsoft.com/office/powerpoint/2010/main" spd="med" advClick="1"/>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1" name="Foliennumm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222" name="Physics…"/>
          <p:cNvSpPr txBox="1"/>
          <p:nvPr>
            <p:ph type="body" idx="1"/>
          </p:nvPr>
        </p:nvSpPr>
        <p:spPr>
          <a:prstGeom prst="rect">
            <a:avLst/>
          </a:prstGeom>
        </p:spPr>
        <p:txBody>
          <a:bodyPr/>
          <a:lstStyle/>
          <a:p>
            <a:pPr>
              <a:defRPr b="1"/>
            </a:pPr>
            <a:r>
              <a:t>Physics</a:t>
            </a:r>
          </a:p>
          <a:p>
            <a:pPr lvl="1">
              <a:defRPr b="1"/>
            </a:pPr>
            <a:r>
              <a:t>Dense nuclear matter</a:t>
            </a:r>
          </a:p>
          <a:p>
            <a:pPr lvl="2"/>
            <a:r>
              <a:t>Heavy ion collisions, EOS in nuclear matter </a:t>
            </a:r>
          </a:p>
          <a:p>
            <a:pPr lvl="1">
              <a:defRPr b="1"/>
            </a:pPr>
            <a:r>
              <a:t>Gravitation</a:t>
            </a:r>
          </a:p>
          <a:p>
            <a:pPr lvl="2"/>
            <a:r>
              <a:t>Expand topic jointly with university </a:t>
            </a:r>
          </a:p>
          <a:p>
            <a:pPr lvl="1">
              <a:defRPr b="1"/>
            </a:pPr>
            <a:r>
              <a:t>Quantum</a:t>
            </a:r>
          </a:p>
          <a:p>
            <a:pPr lvl="2"/>
            <a:r>
              <a:t>Theoretical exploration at FIAS to complement hardware initiative at GU, i.e. quantum computer installation (T Lippert et al.)</a:t>
            </a:r>
          </a:p>
          <a:p>
            <a:pPr lvl="2"/>
            <a:r>
              <a:t>Engagement in initiatives (Open Quantum Initiative Geneva)</a:t>
            </a:r>
          </a:p>
        </p:txBody>
      </p:sp>
      <p:sp>
        <p:nvSpPr>
          <p:cNvPr id="223" name="Thematic Opportunities cont'd"/>
          <p:cNvSpPr txBox="1"/>
          <p:nvPr>
            <p:ph type="title"/>
          </p:nvPr>
        </p:nvSpPr>
        <p:spPr>
          <a:prstGeom prst="rect">
            <a:avLst/>
          </a:prstGeom>
        </p:spPr>
        <p:txBody>
          <a:bodyPr/>
          <a:lstStyle/>
          <a:p>
            <a:pPr/>
            <a:r>
              <a:t>Thematic Opportunities cont'd</a:t>
            </a:r>
          </a:p>
        </p:txBody>
      </p:sp>
    </p:spTree>
  </p:cSld>
  <p:clrMapOvr>
    <a:masterClrMapping/>
  </p:clrMapOvr>
  <p:transition xmlns:p14="http://schemas.microsoft.com/office/powerpoint/2010/main" spd="med" advClick="1"/>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5" name="Foliennumm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226" name="Environmental topics…"/>
          <p:cNvSpPr txBox="1"/>
          <p:nvPr>
            <p:ph type="body" idx="1"/>
          </p:nvPr>
        </p:nvSpPr>
        <p:spPr>
          <a:xfrm>
            <a:off x="1676399" y="2502981"/>
            <a:ext cx="14109489" cy="9850948"/>
          </a:xfrm>
          <a:prstGeom prst="rect">
            <a:avLst/>
          </a:prstGeom>
        </p:spPr>
        <p:txBody>
          <a:bodyPr/>
          <a:lstStyle/>
          <a:p>
            <a:pPr>
              <a:defRPr b="1"/>
            </a:pPr>
            <a:r>
              <a:t>Environmental topics</a:t>
            </a:r>
          </a:p>
          <a:p>
            <a:pPr lvl="1"/>
            <a:r>
              <a:t>Structure of Lightnings</a:t>
            </a:r>
          </a:p>
          <a:p>
            <a:pPr lvl="1"/>
            <a:r>
              <a:t>Electricity network operation with widely distributed sources</a:t>
            </a:r>
          </a:p>
          <a:p>
            <a:pPr lvl="1"/>
          </a:p>
          <a:p>
            <a:pPr lvl="1"/>
          </a:p>
          <a:p>
            <a:pPr lvl="1"/>
            <a:r>
              <a:t>volcano eruptions, tsunamis, violent climate events</a:t>
            </a:r>
          </a:p>
        </p:txBody>
      </p:sp>
      <p:sp>
        <p:nvSpPr>
          <p:cNvPr id="227" name="Thematic Opportunities: Sustainability"/>
          <p:cNvSpPr txBox="1"/>
          <p:nvPr>
            <p:ph type="title"/>
          </p:nvPr>
        </p:nvSpPr>
        <p:spPr>
          <a:prstGeom prst="rect">
            <a:avLst/>
          </a:prstGeom>
        </p:spPr>
        <p:txBody>
          <a:bodyPr/>
          <a:lstStyle/>
          <a:p>
            <a:pPr/>
            <a:r>
              <a:t>Thematic Opportunities: Sustainability</a:t>
            </a:r>
          </a:p>
        </p:txBody>
      </p:sp>
      <p:pic>
        <p:nvPicPr>
          <p:cNvPr id="228" name="Bild" descr="Bild"/>
          <p:cNvPicPr>
            <a:picLocks noChangeAspect="1"/>
          </p:cNvPicPr>
          <p:nvPr/>
        </p:nvPicPr>
        <p:blipFill>
          <a:blip r:embed="rId2">
            <a:extLst/>
          </a:blip>
          <a:stretch>
            <a:fillRect/>
          </a:stretch>
        </p:blipFill>
        <p:spPr>
          <a:xfrm>
            <a:off x="17000154" y="3392401"/>
            <a:ext cx="5862285" cy="4672730"/>
          </a:xfrm>
          <a:prstGeom prst="rect">
            <a:avLst/>
          </a:prstGeom>
          <a:ln w="12700">
            <a:miter lim="400000"/>
          </a:ln>
        </p:spPr>
      </p:pic>
      <p:pic>
        <p:nvPicPr>
          <p:cNvPr id="229" name="Picture 5" descr="Picture 5"/>
          <p:cNvPicPr>
            <a:picLocks noChangeAspect="1"/>
          </p:cNvPicPr>
          <p:nvPr/>
        </p:nvPicPr>
        <p:blipFill>
          <a:blip r:embed="rId3">
            <a:extLst/>
          </a:blip>
          <a:stretch>
            <a:fillRect/>
          </a:stretch>
        </p:blipFill>
        <p:spPr>
          <a:xfrm>
            <a:off x="13632606" y="9118841"/>
            <a:ext cx="9302233" cy="4078832"/>
          </a:xfrm>
          <a:prstGeom prst="rect">
            <a:avLst/>
          </a:prstGeom>
          <a:ln w="12700">
            <a:miter lim="400000"/>
          </a:ln>
        </p:spPr>
      </p:pic>
      <p:sp>
        <p:nvSpPr>
          <p:cNvPr id="230" name="Application of AI methods"/>
          <p:cNvSpPr txBox="1"/>
          <p:nvPr/>
        </p:nvSpPr>
        <p:spPr>
          <a:xfrm>
            <a:off x="9478179" y="5743074"/>
            <a:ext cx="7407911" cy="1043941"/>
          </a:xfrm>
          <a:prstGeom prst="rect">
            <a:avLst/>
          </a:prstGeom>
          <a:ln w="25400">
            <a:miter lim="400000"/>
          </a:ln>
          <a:extLst>
            <a:ext uri="{C572A759-6A51-4108-AA02-DFA0A04FC94B}">
              <ma14:wrappingTextBoxFlag xmlns:ma14="http://schemas.microsoft.com/office/mac/drawingml/2011/main" val="1"/>
            </a:ext>
          </a:extLst>
        </p:spPr>
        <p:txBody>
          <a:bodyPr wrap="none" lIns="121919" tIns="121919" rIns="121919" bIns="121919">
            <a:spAutoFit/>
          </a:bodyPr>
          <a:lstStyle>
            <a:lvl1pPr defTabSz="825500">
              <a:defRPr sz="5000">
                <a:latin typeface="+mj-lt"/>
                <a:ea typeface="+mj-ea"/>
                <a:cs typeface="+mj-cs"/>
                <a:sym typeface="Bradley Hand ITC TT-Bold"/>
              </a:defRPr>
            </a:lvl1pPr>
          </a:lstStyle>
          <a:p>
            <a:pPr/>
            <a:r>
              <a:t>Application of AI methods</a:t>
            </a:r>
          </a:p>
        </p:txBody>
      </p:sp>
      <p:sp>
        <p:nvSpPr>
          <p:cNvPr id="231" name="AI tools for swift recognition"/>
          <p:cNvSpPr txBox="1"/>
          <p:nvPr/>
        </p:nvSpPr>
        <p:spPr>
          <a:xfrm>
            <a:off x="5085591" y="10383345"/>
            <a:ext cx="8335646" cy="1043941"/>
          </a:xfrm>
          <a:prstGeom prst="rect">
            <a:avLst/>
          </a:prstGeom>
          <a:ln w="25400">
            <a:miter lim="400000"/>
          </a:ln>
          <a:extLst>
            <a:ext uri="{C572A759-6A51-4108-AA02-DFA0A04FC94B}">
              <ma14:wrappingTextBoxFlag xmlns:ma14="http://schemas.microsoft.com/office/mac/drawingml/2011/main" val="1"/>
            </a:ext>
          </a:extLst>
        </p:spPr>
        <p:txBody>
          <a:bodyPr wrap="none" lIns="121919" tIns="121919" rIns="121919" bIns="121919">
            <a:spAutoFit/>
          </a:bodyPr>
          <a:lstStyle>
            <a:lvl1pPr defTabSz="825500">
              <a:defRPr sz="5000">
                <a:latin typeface="+mj-lt"/>
                <a:ea typeface="+mj-ea"/>
                <a:cs typeface="+mj-cs"/>
                <a:sym typeface="Bradley Hand ITC TT-Bold"/>
              </a:defRPr>
            </a:lvl1pPr>
          </a:lstStyle>
          <a:p>
            <a:pPr/>
            <a:r>
              <a:t>AI tools for swift recognition </a:t>
            </a:r>
          </a:p>
        </p:txBody>
      </p:sp>
    </p:spTree>
  </p:cSld>
  <p:clrMapOvr>
    <a:masterClrMapping/>
  </p:clrMapOvr>
  <p:transition xmlns:p14="http://schemas.microsoft.com/office/powerpoint/2010/main" spd="med" advClick="1"/>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3" name="Foliennumm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234" name="Computational tools for biological and translational research…"/>
          <p:cNvSpPr txBox="1"/>
          <p:nvPr>
            <p:ph type="body" idx="1"/>
          </p:nvPr>
        </p:nvSpPr>
        <p:spPr>
          <a:prstGeom prst="rect">
            <a:avLst/>
          </a:prstGeom>
        </p:spPr>
        <p:txBody>
          <a:bodyPr/>
          <a:lstStyle/>
          <a:p>
            <a:pPr/>
            <a:r>
              <a:t>Computational tools for biological and translational research</a:t>
            </a:r>
          </a:p>
          <a:p>
            <a:pPr lvl="1"/>
            <a:r>
              <a:t>responsible use of approaches from AI</a:t>
            </a:r>
          </a:p>
          <a:p>
            <a:pPr lvl="1"/>
            <a:r>
              <a:t>multi-scale modelling</a:t>
            </a:r>
          </a:p>
          <a:p>
            <a:pPr lvl="1"/>
            <a:r>
              <a:t>complex and diverse data integration and interpretation, standardisation, and ethical and legal considerations.</a:t>
            </a:r>
          </a:p>
          <a:p>
            <a:pPr/>
            <a:r>
              <a:t>Existing collaboration with University of Luxemburg</a:t>
            </a:r>
          </a:p>
          <a:p>
            <a:pPr lvl="1"/>
            <a:r>
              <a:t>Studies on a limited cohort sets an</a:t>
            </a:r>
            <a:br/>
            <a:r>
              <a:t>excellent example</a:t>
            </a:r>
          </a:p>
        </p:txBody>
      </p:sp>
      <p:sp>
        <p:nvSpPr>
          <p:cNvPr id="235" name="Computational Biomedicine and Therapeutics"/>
          <p:cNvSpPr txBox="1"/>
          <p:nvPr>
            <p:ph type="title"/>
          </p:nvPr>
        </p:nvSpPr>
        <p:spPr>
          <a:prstGeom prst="rect">
            <a:avLst/>
          </a:prstGeom>
        </p:spPr>
        <p:txBody>
          <a:bodyPr/>
          <a:lstStyle/>
          <a:p>
            <a:pPr/>
            <a:r>
              <a:t>Computational Biomedicine and Therapeutics</a:t>
            </a:r>
          </a:p>
        </p:txBody>
      </p:sp>
      <p:pic>
        <p:nvPicPr>
          <p:cNvPr id="236" name="eingesetzter-Film.png" descr="eingesetzter-Film.png"/>
          <p:cNvPicPr>
            <a:picLocks noChangeAspect="1"/>
          </p:cNvPicPr>
          <p:nvPr/>
        </p:nvPicPr>
        <p:blipFill>
          <a:blip r:embed="rId2">
            <a:extLst/>
          </a:blip>
          <a:stretch>
            <a:fillRect/>
          </a:stretch>
        </p:blipFill>
        <p:spPr>
          <a:xfrm>
            <a:off x="17008687" y="7476531"/>
            <a:ext cx="4043538" cy="4451027"/>
          </a:xfrm>
          <a:prstGeom prst="rect">
            <a:avLst/>
          </a:prstGeom>
          <a:ln w="12700">
            <a:miter lim="400000"/>
          </a:ln>
        </p:spPr>
      </p:pic>
      <p:sp>
        <p:nvSpPr>
          <p:cNvPr id="237" name="Venkata Satagopam"/>
          <p:cNvSpPr txBox="1"/>
          <p:nvPr/>
        </p:nvSpPr>
        <p:spPr>
          <a:xfrm>
            <a:off x="13008302" y="10417219"/>
            <a:ext cx="3752209" cy="1844041"/>
          </a:xfrm>
          <a:prstGeom prst="rect">
            <a:avLst/>
          </a:prstGeom>
          <a:ln w="25400">
            <a:miter lim="400000"/>
          </a:ln>
          <a:extLst>
            <a:ext uri="{C572A759-6A51-4108-AA02-DFA0A04FC94B}">
              <ma14:wrappingTextBoxFlag xmlns:ma14="http://schemas.microsoft.com/office/mac/drawingml/2011/main" val="1"/>
            </a:ext>
          </a:extLst>
        </p:spPr>
        <p:txBody>
          <a:bodyPr lIns="121919" tIns="121919" rIns="121919" bIns="121919">
            <a:spAutoFit/>
          </a:bodyPr>
          <a:lstStyle>
            <a:lvl1pPr defTabSz="825500">
              <a:defRPr sz="5000">
                <a:latin typeface="+mj-lt"/>
                <a:ea typeface="+mj-ea"/>
                <a:cs typeface="+mj-cs"/>
                <a:sym typeface="Bradley Hand ITC TT-Bold"/>
              </a:defRPr>
            </a:lvl1pPr>
          </a:lstStyle>
          <a:p>
            <a:pPr/>
            <a:r>
              <a:t>Venkata Satagopam</a:t>
            </a:r>
          </a:p>
        </p:txBody>
      </p:sp>
    </p:spTree>
  </p:cSld>
  <p:clrMapOvr>
    <a:masterClrMapping/>
  </p:clrMapOvr>
  <p:transition xmlns:p14="http://schemas.microsoft.com/office/powerpoint/2010/main" spd="med" advClick="1"/>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9" name="Rectangle 10"/>
          <p:cNvSpPr/>
          <p:nvPr>
            <p:ph type="body" idx="21"/>
          </p:nvPr>
        </p:nvSpPr>
        <p:spPr>
          <a:prstGeom prst="rect">
            <a:avLst/>
          </a:prstGeom>
        </p:spPr>
        <p:txBody>
          <a:bodyPr/>
          <a:lstStyle/>
          <a:p>
            <a:pPr/>
            <a:r>
              <a:t>Using the Giersch Conference 2023 for soul searching </a:t>
            </a:r>
          </a:p>
        </p:txBody>
      </p:sp>
    </p:spTree>
  </p:cSld>
  <p:clrMapOvr>
    <a:masterClrMapping/>
  </p:clrMapOvr>
  <p:transition xmlns:p14="http://schemas.microsoft.com/office/powerpoint/2010/main" spd="med" advClick="1"/>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1" name="Foliennumm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242" name="Zum Bearbeiten doppelklicken"/>
          <p:cNvSpPr txBox="1"/>
          <p:nvPr>
            <p:ph type="body" idx="1"/>
          </p:nvPr>
        </p:nvSpPr>
        <p:spPr>
          <a:prstGeom prst="rect">
            <a:avLst/>
          </a:prstGeom>
        </p:spPr>
        <p:txBody>
          <a:bodyPr/>
          <a:lstStyle/>
          <a:p>
            <a:pPr/>
          </a:p>
        </p:txBody>
      </p:sp>
      <p:sp>
        <p:nvSpPr>
          <p:cNvPr id="243" name="Giersch Conference 6.-10.11.2023"/>
          <p:cNvSpPr txBox="1"/>
          <p:nvPr>
            <p:ph type="title"/>
          </p:nvPr>
        </p:nvSpPr>
        <p:spPr>
          <a:prstGeom prst="rect">
            <a:avLst/>
          </a:prstGeom>
        </p:spPr>
        <p:txBody>
          <a:bodyPr/>
          <a:lstStyle/>
          <a:p>
            <a:pPr/>
            <a:r>
              <a:t>Giersch Conference 6.-10.11.2023</a:t>
            </a:r>
          </a:p>
        </p:txBody>
      </p:sp>
      <p:pic>
        <p:nvPicPr>
          <p:cNvPr id="244" name="Bild" descr="Bild"/>
          <p:cNvPicPr>
            <a:picLocks noChangeAspect="1"/>
          </p:cNvPicPr>
          <p:nvPr/>
        </p:nvPicPr>
        <p:blipFill>
          <a:blip r:embed="rId2">
            <a:extLst/>
          </a:blip>
          <a:stretch>
            <a:fillRect/>
          </a:stretch>
        </p:blipFill>
        <p:spPr>
          <a:xfrm>
            <a:off x="10517117" y="2882426"/>
            <a:ext cx="12814301" cy="10655301"/>
          </a:xfrm>
          <a:prstGeom prst="rect">
            <a:avLst/>
          </a:prstGeom>
          <a:ln w="12700">
            <a:miter lim="400000"/>
          </a:ln>
        </p:spPr>
      </p:pic>
      <p:sp>
        <p:nvSpPr>
          <p:cNvPr id="245" name="Graphics from OpenAI;…"/>
          <p:cNvSpPr txBox="1"/>
          <p:nvPr/>
        </p:nvSpPr>
        <p:spPr>
          <a:xfrm>
            <a:off x="940219" y="4532935"/>
            <a:ext cx="7383624" cy="1554027"/>
          </a:xfrm>
          <a:prstGeom prst="rect">
            <a:avLst/>
          </a:prstGeom>
          <a:ln w="254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defTabSz="825500">
              <a:defRPr b="1" sz="5000"/>
            </a:pPr>
            <a:r>
              <a:t>Graphics from OpenAI;</a:t>
            </a:r>
          </a:p>
          <a:p>
            <a:pPr defTabSz="825500">
              <a:defRPr b="1" sz="5000"/>
            </a:pPr>
            <a:r>
              <a:t>generated from abstract</a:t>
            </a:r>
          </a:p>
        </p:txBody>
      </p:sp>
      <p:sp>
        <p:nvSpPr>
          <p:cNvPr id="246" name="Linien"/>
          <p:cNvSpPr/>
          <p:nvPr/>
        </p:nvSpPr>
        <p:spPr>
          <a:xfrm>
            <a:off x="8019273" y="5362804"/>
            <a:ext cx="9389653" cy="83589"/>
          </a:xfrm>
          <a:prstGeom prst="line">
            <a:avLst/>
          </a:prstGeom>
          <a:ln w="38100">
            <a:solidFill>
              <a:srgbClr val="ABABAB"/>
            </a:solidFill>
            <a:miter lim="400000"/>
            <a:tailEnd type="triangle"/>
          </a:ln>
        </p:spPr>
        <p:txBody>
          <a:bodyPr lIns="50800" tIns="50800" rIns="50800" bIns="50800"/>
          <a:lstStyle/>
          <a:p>
            <a:pPr defTabSz="825500">
              <a:defRPr b="1" sz="5000">
                <a:latin typeface="Helvetica Neue"/>
                <a:ea typeface="Helvetica Neue"/>
                <a:cs typeface="Helvetica Neue"/>
                <a:sym typeface="Helvetica Neue"/>
              </a:defRPr>
            </a:pPr>
          </a:p>
        </p:txBody>
      </p:sp>
      <p:sp>
        <p:nvSpPr>
          <p:cNvPr id="247" name="Linien"/>
          <p:cNvSpPr/>
          <p:nvPr/>
        </p:nvSpPr>
        <p:spPr>
          <a:xfrm flipV="1">
            <a:off x="8019760" y="10104353"/>
            <a:ext cx="2384831" cy="835603"/>
          </a:xfrm>
          <a:prstGeom prst="line">
            <a:avLst/>
          </a:prstGeom>
          <a:ln w="38100">
            <a:solidFill>
              <a:srgbClr val="ABABAB"/>
            </a:solidFill>
            <a:miter lim="400000"/>
            <a:tailEnd type="triangle"/>
          </a:ln>
        </p:spPr>
        <p:txBody>
          <a:bodyPr lIns="50800" tIns="50800" rIns="50800" bIns="50800"/>
          <a:lstStyle/>
          <a:p>
            <a:pPr defTabSz="825500">
              <a:defRPr b="1" sz="5000">
                <a:latin typeface="Helvetica Neue"/>
                <a:ea typeface="Helvetica Neue"/>
                <a:cs typeface="Helvetica Neue"/>
                <a:sym typeface="Helvetica Neue"/>
              </a:defRPr>
            </a:pPr>
          </a:p>
        </p:txBody>
      </p:sp>
      <p:sp>
        <p:nvSpPr>
          <p:cNvPr id="248" name="Abstract as synthesis from discussions"/>
          <p:cNvSpPr txBox="1"/>
          <p:nvPr/>
        </p:nvSpPr>
        <p:spPr>
          <a:xfrm>
            <a:off x="561341" y="10697745"/>
            <a:ext cx="8572801" cy="1729334"/>
          </a:xfrm>
          <a:prstGeom prst="rect">
            <a:avLst/>
          </a:prstGeom>
          <a:ln w="25400">
            <a:miter lim="400000"/>
          </a:ln>
          <a:extLst>
            <a:ext uri="{C572A759-6A51-4108-AA02-DFA0A04FC94B}">
              <ma14:wrappingTextBoxFlag xmlns:ma14="http://schemas.microsoft.com/office/mac/drawingml/2011/main" val="1"/>
            </a:ext>
          </a:extLst>
        </p:spPr>
        <p:txBody>
          <a:bodyPr lIns="50800" tIns="50800" rIns="50800" bIns="50800">
            <a:spAutoFit/>
          </a:bodyPr>
          <a:lstStyle>
            <a:lvl1pPr defTabSz="825500">
              <a:defRPr b="1" sz="5600"/>
            </a:lvl1pPr>
          </a:lstStyle>
          <a:p>
            <a:pPr/>
            <a:r>
              <a:t>Abstract as synthesis from discussions</a:t>
            </a:r>
          </a:p>
        </p:txBody>
      </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3" name="Foliennummer"/>
          <p:cNvSpPr txBox="1"/>
          <p:nvPr>
            <p:ph type="sldNum" sz="quarter" idx="2"/>
          </p:nvPr>
        </p:nvSpPr>
        <p:spPr>
          <a:xfrm>
            <a:off x="23315723" y="12758151"/>
            <a:ext cx="426056" cy="589469"/>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144" name="Frankfurt…"/>
          <p:cNvSpPr txBox="1"/>
          <p:nvPr>
            <p:ph type="body" idx="1"/>
          </p:nvPr>
        </p:nvSpPr>
        <p:spPr>
          <a:prstGeom prst="rect">
            <a:avLst/>
          </a:prstGeom>
        </p:spPr>
        <p:txBody>
          <a:bodyPr/>
          <a:lstStyle/>
          <a:p>
            <a:pPr defTabSz="1627632">
              <a:spcBef>
                <a:spcPts val="1400"/>
              </a:spcBef>
              <a:defRPr b="1" sz="4450"/>
            </a:pPr>
            <a:r>
              <a:t>Frankfurt</a:t>
            </a:r>
          </a:p>
          <a:p>
            <a:pPr lvl="1" marL="913941" indent="-608759" defTabSz="1627632">
              <a:spcBef>
                <a:spcPts val="1400"/>
              </a:spcBef>
              <a:defRPr sz="4450"/>
            </a:pPr>
            <a:r>
              <a:t>Prof. Dr. Ulrich Achatz</a:t>
            </a:r>
          </a:p>
          <a:p>
            <a:pPr lvl="1" marL="913941" indent="-608759" defTabSz="1627632">
              <a:spcBef>
                <a:spcPts val="1400"/>
              </a:spcBef>
              <a:defRPr sz="4450"/>
            </a:pPr>
            <a:r>
              <a:t>Prof. Dr. Volker Dötsch (Chair)</a:t>
            </a:r>
          </a:p>
          <a:p>
            <a:pPr lvl="1" marL="913941" indent="-608759" defTabSz="1627632">
              <a:spcBef>
                <a:spcPts val="1400"/>
              </a:spcBef>
              <a:defRPr sz="4450"/>
            </a:pPr>
            <a:r>
              <a:t>Prof. Dr. Owe Philipsen</a:t>
            </a:r>
          </a:p>
          <a:p>
            <a:pPr defTabSz="1627632">
              <a:spcBef>
                <a:spcPts val="1400"/>
              </a:spcBef>
              <a:defRPr b="1" sz="4450"/>
            </a:pPr>
            <a:r>
              <a:t>External</a:t>
            </a:r>
          </a:p>
          <a:p>
            <a:pPr lvl="1" marL="913941" indent="-608759" defTabSz="1627632">
              <a:spcBef>
                <a:spcPts val="1400"/>
              </a:spcBef>
              <a:defRPr sz="4450"/>
            </a:pPr>
            <a:r>
              <a:t>Prof. Dr. Alberta Bonanni</a:t>
            </a:r>
          </a:p>
          <a:p>
            <a:pPr lvl="1" marL="913941" indent="-608759" defTabSz="1627632">
              <a:spcBef>
                <a:spcPts val="1400"/>
              </a:spcBef>
              <a:defRPr sz="4450"/>
            </a:pPr>
            <a:r>
              <a:t>Prof. Dr. Edda Klipp</a:t>
            </a:r>
          </a:p>
          <a:p>
            <a:pPr lvl="1" marL="913941" indent="-608759" defTabSz="1627632">
              <a:spcBef>
                <a:spcPts val="1400"/>
              </a:spcBef>
              <a:defRPr sz="4450"/>
            </a:pPr>
            <a:r>
              <a:t>PD Dr. Aneta Koseska</a:t>
            </a:r>
          </a:p>
          <a:p>
            <a:pPr lvl="1" marL="913941" indent="-608759" defTabSz="1627632">
              <a:spcBef>
                <a:spcPts val="1400"/>
              </a:spcBef>
              <a:defRPr sz="4450"/>
            </a:pPr>
            <a:r>
              <a:t>Dr. Luciano Musa</a:t>
            </a:r>
          </a:p>
          <a:p>
            <a:pPr lvl="1" marL="913941" indent="-608759" defTabSz="1627632">
              <a:spcBef>
                <a:spcPts val="1400"/>
              </a:spcBef>
              <a:defRPr sz="4450"/>
            </a:pPr>
            <a:r>
              <a:t>Prof. Dr. Reinhard Schneider</a:t>
            </a:r>
          </a:p>
          <a:p>
            <a:pPr lvl="1" marL="913941" indent="-608759" defTabSz="1627632">
              <a:spcBef>
                <a:spcPts val="1400"/>
              </a:spcBef>
              <a:defRPr sz="4450"/>
            </a:pPr>
            <a:r>
              <a:t>Prof. Dr. Arndt von Haeseler</a:t>
            </a:r>
          </a:p>
        </p:txBody>
      </p:sp>
      <p:sp>
        <p:nvSpPr>
          <p:cNvPr id="145" name="FIAS SAB Membership"/>
          <p:cNvSpPr txBox="1"/>
          <p:nvPr>
            <p:ph type="title"/>
          </p:nvPr>
        </p:nvSpPr>
        <p:spPr>
          <a:prstGeom prst="rect">
            <a:avLst/>
          </a:prstGeom>
        </p:spPr>
        <p:txBody>
          <a:bodyPr/>
          <a:lstStyle/>
          <a:p>
            <a:pPr/>
            <a:r>
              <a:t>FIAS SAB Membership</a:t>
            </a:r>
          </a:p>
        </p:txBody>
      </p:sp>
      <p:sp>
        <p:nvSpPr>
          <p:cNvPr id="146" name="Thanks for helping us with your assessment."/>
          <p:cNvSpPr txBox="1"/>
          <p:nvPr/>
        </p:nvSpPr>
        <p:spPr>
          <a:xfrm>
            <a:off x="12878250" y="6506434"/>
            <a:ext cx="7854787" cy="1844041"/>
          </a:xfrm>
          <a:prstGeom prst="rect">
            <a:avLst/>
          </a:prstGeom>
          <a:ln w="25400">
            <a:miter lim="400000"/>
          </a:ln>
          <a:extLst>
            <a:ext uri="{C572A759-6A51-4108-AA02-DFA0A04FC94B}">
              <ma14:wrappingTextBoxFlag xmlns:ma14="http://schemas.microsoft.com/office/mac/drawingml/2011/main" val="1"/>
            </a:ext>
          </a:extLst>
        </p:spPr>
        <p:txBody>
          <a:bodyPr lIns="121919" tIns="121919" rIns="121919" bIns="121919">
            <a:spAutoFit/>
          </a:bodyPr>
          <a:lstStyle>
            <a:lvl1pPr algn="ctr" defTabSz="825500">
              <a:defRPr sz="5000">
                <a:latin typeface="+mj-lt"/>
                <a:ea typeface="+mj-ea"/>
                <a:cs typeface="+mj-cs"/>
                <a:sym typeface="Bradley Hand ITC TT-Bold"/>
              </a:defRPr>
            </a:lvl1pPr>
          </a:lstStyle>
          <a:p>
            <a:pPr/>
            <a:r>
              <a:t>Thanks for helping us with your assessment.</a:t>
            </a:r>
          </a:p>
        </p:txBody>
      </p:sp>
    </p:spTree>
  </p:cSld>
  <p:clrMapOvr>
    <a:masterClrMapping/>
  </p:clrMapOvr>
  <p:transition xmlns:p14="http://schemas.microsoft.com/office/powerpoint/2010/main" spd="med" advClick="1"/>
</p:sld>
</file>

<file path=ppt/slides/slide2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0" showMasterSp="1" showMasterPhAnim="1">
  <p:cSld>
    <p:spTree>
      <p:nvGrpSpPr>
        <p:cNvPr id="1" name=""/>
        <p:cNvGrpSpPr/>
        <p:nvPr/>
      </p:nvGrpSpPr>
      <p:grpSpPr>
        <a:xfrm>
          <a:off x="0" y="0"/>
          <a:ext cx="0" cy="0"/>
          <a:chOff x="0" y="0"/>
          <a:chExt cx="0" cy="0"/>
        </a:xfrm>
      </p:grpSpPr>
      <p:sp>
        <p:nvSpPr>
          <p:cNvPr id="250" name="Foliennummer"/>
          <p:cNvSpPr txBox="1"/>
          <p:nvPr>
            <p:ph type="sldNum" sz="quarter" idx="2"/>
          </p:nvPr>
        </p:nvSpPr>
        <p:spPr>
          <a:xfrm>
            <a:off x="23281939" y="12758151"/>
            <a:ext cx="459840" cy="589469"/>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251" name="What do the human brain biological networks developing organisms the immune system flocking birds AI systems and quantum devices have in common?  All these systems while vastly different in their appearances spatial and temporal scales and functions unfo"/>
          <p:cNvSpPr txBox="1"/>
          <p:nvPr>
            <p:ph type="body" idx="1"/>
          </p:nvPr>
        </p:nvSpPr>
        <p:spPr>
          <a:prstGeom prst="rect">
            <a:avLst/>
          </a:prstGeom>
        </p:spPr>
        <p:txBody>
          <a:bodyPr/>
          <a:lstStyle/>
          <a:p>
            <a:pPr defTabSz="1353311">
              <a:spcBef>
                <a:spcPts val="1100"/>
              </a:spcBef>
              <a:defRPr sz="3700"/>
            </a:pPr>
            <a:r>
              <a:t>What do the human brain biological networks developing organisms the immune system flocking birds AI systems and quantum devices have in common? </a:t>
            </a:r>
            <a:br/>
            <a:r>
              <a:t>All these systems while vastly different in their appearances spatial and temporal scales and functions unfold their dynamics in high-dimensional state spaces. At the same time external stimuli can condense these complex spaces onto a dramatically smaller subset of states that represent targeted responses to these inputs. Most intriguingly this subspace may emerge from low-order often linear interactions and superpositions which appear to balance the potential of generating arbitrary solutions against processes that filter out apt solutions from all physically possible ones. Ultimately this enables the emergence of new and meaningful system states seemingly out of nothing. Is this the basis of knowledge cognition and information processing in general? And if so can we identify common principles and relevant differences by comparing such systems across different realms and disciplines? </a:t>
            </a:r>
          </a:p>
          <a:p>
            <a:pPr defTabSz="1353311">
              <a:spcBef>
                <a:spcPts val="1100"/>
              </a:spcBef>
              <a:defRPr sz="3700"/>
            </a:pPr>
            <a:r>
              <a:t>This conference will bring together experts from neuroscience molecular and developmental biology simulation and machine learning and quantum computing and sensing. It will explore fundamental commonalities across systems from these distinct fields at the same time highlighting their peculiarities and how material and temporal constraints may have shaped them.</a:t>
            </a:r>
          </a:p>
        </p:txBody>
      </p:sp>
      <p:sp>
        <p:nvSpPr>
          <p:cNvPr id="252" name="Condensed Complexity  The Essence of Information Processing and Cognition?"/>
          <p:cNvSpPr txBox="1"/>
          <p:nvPr>
            <p:ph type="title"/>
          </p:nvPr>
        </p:nvSpPr>
        <p:spPr>
          <a:prstGeom prst="rect">
            <a:avLst/>
          </a:prstGeom>
        </p:spPr>
        <p:txBody>
          <a:bodyPr/>
          <a:lstStyle/>
          <a:p>
            <a:pPr defTabSz="1316736">
              <a:defRPr sz="5328"/>
            </a:pPr>
            <a:r>
              <a:t>Condensed Complexity </a:t>
            </a:r>
            <a:br/>
            <a:r>
              <a:t>The Essence of Information Processing and Cognition?</a:t>
            </a:r>
          </a:p>
        </p:txBody>
      </p:sp>
    </p:spTree>
  </p:cSld>
  <p:clrMapOvr>
    <a:masterClrMapping/>
  </p:clrMapOvr>
  <p:transition xmlns:p14="http://schemas.microsoft.com/office/powerpoint/2010/main" spd="med" advClick="1"/>
</p:sld>
</file>

<file path=ppt/slides/slide2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4" name="Foliennumm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255" name="Zum Bearbeiten doppelklicken"/>
          <p:cNvSpPr txBox="1"/>
          <p:nvPr>
            <p:ph type="body" idx="1"/>
          </p:nvPr>
        </p:nvSpPr>
        <p:spPr>
          <a:prstGeom prst="rect">
            <a:avLst/>
          </a:prstGeom>
        </p:spPr>
        <p:txBody>
          <a:bodyPr/>
          <a:lstStyle/>
          <a:p>
            <a:pPr/>
          </a:p>
        </p:txBody>
      </p:sp>
      <p:sp>
        <p:nvSpPr>
          <p:cNvPr id="256" name="Impressions"/>
          <p:cNvSpPr txBox="1"/>
          <p:nvPr>
            <p:ph type="title"/>
          </p:nvPr>
        </p:nvSpPr>
        <p:spPr>
          <a:prstGeom prst="rect">
            <a:avLst/>
          </a:prstGeom>
        </p:spPr>
        <p:txBody>
          <a:bodyPr/>
          <a:lstStyle/>
          <a:p>
            <a:pPr/>
            <a:r>
              <a:t>Impressions</a:t>
            </a:r>
          </a:p>
        </p:txBody>
      </p:sp>
      <p:pic>
        <p:nvPicPr>
          <p:cNvPr id="257" name="Picture 11" descr="Picture 11"/>
          <p:cNvPicPr>
            <a:picLocks noChangeAspect="1"/>
          </p:cNvPicPr>
          <p:nvPr/>
        </p:nvPicPr>
        <p:blipFill>
          <a:blip r:embed="rId2">
            <a:extLst/>
          </a:blip>
          <a:srcRect l="0" t="10932" r="0" b="0"/>
          <a:stretch>
            <a:fillRect/>
          </a:stretch>
        </p:blipFill>
        <p:spPr>
          <a:xfrm>
            <a:off x="15506645" y="2928528"/>
            <a:ext cx="7804154" cy="4633943"/>
          </a:xfrm>
          <a:prstGeom prst="rect">
            <a:avLst/>
          </a:prstGeom>
          <a:ln w="12700">
            <a:miter lim="400000"/>
          </a:ln>
        </p:spPr>
      </p:pic>
      <p:pic>
        <p:nvPicPr>
          <p:cNvPr id="258" name="Picture 14" descr="Picture 14"/>
          <p:cNvPicPr>
            <a:picLocks noChangeAspect="1"/>
          </p:cNvPicPr>
          <p:nvPr/>
        </p:nvPicPr>
        <p:blipFill>
          <a:blip r:embed="rId3">
            <a:extLst/>
          </a:blip>
          <a:stretch>
            <a:fillRect/>
          </a:stretch>
        </p:blipFill>
        <p:spPr>
          <a:xfrm>
            <a:off x="17682872" y="8021690"/>
            <a:ext cx="5627927" cy="5274583"/>
          </a:xfrm>
          <a:prstGeom prst="rect">
            <a:avLst/>
          </a:prstGeom>
          <a:ln w="12700">
            <a:miter lim="400000"/>
          </a:ln>
        </p:spPr>
      </p:pic>
      <p:pic>
        <p:nvPicPr>
          <p:cNvPr id="259" name="Content Placeholder 9" descr="Content Placeholder 9"/>
          <p:cNvPicPr>
            <a:picLocks noChangeAspect="1"/>
          </p:cNvPicPr>
          <p:nvPr/>
        </p:nvPicPr>
        <p:blipFill>
          <a:blip r:embed="rId4">
            <a:extLst/>
          </a:blip>
          <a:stretch>
            <a:fillRect/>
          </a:stretch>
        </p:blipFill>
        <p:spPr>
          <a:xfrm>
            <a:off x="9548325" y="8021694"/>
            <a:ext cx="7897044" cy="5264694"/>
          </a:xfrm>
          <a:prstGeom prst="rect">
            <a:avLst/>
          </a:prstGeom>
          <a:ln w="12700">
            <a:miter lim="400000"/>
          </a:ln>
        </p:spPr>
      </p:pic>
      <p:sp>
        <p:nvSpPr>
          <p:cNvPr id="260" name="Thanks for organising this conference. I enjoyed it tremendously - it gave a lot of inspiration! And it was all very well organized."/>
          <p:cNvSpPr txBox="1"/>
          <p:nvPr/>
        </p:nvSpPr>
        <p:spPr>
          <a:xfrm>
            <a:off x="1799077" y="3955696"/>
            <a:ext cx="11057750" cy="3291841"/>
          </a:xfrm>
          <a:prstGeom prst="rect">
            <a:avLst/>
          </a:prstGeom>
          <a:ln w="25400">
            <a:miter lim="400000"/>
          </a:ln>
          <a:extLst>
            <a:ext uri="{C572A759-6A51-4108-AA02-DFA0A04FC94B}">
              <ma14:wrappingTextBoxFlag xmlns:ma14="http://schemas.microsoft.com/office/mac/drawingml/2011/main" val="1"/>
            </a:ext>
          </a:extLst>
        </p:spPr>
        <p:txBody>
          <a:bodyPr lIns="121919" tIns="121919" rIns="121919" bIns="121919">
            <a:spAutoFit/>
          </a:bodyPr>
          <a:lstStyle>
            <a:lvl1pPr>
              <a:defRPr>
                <a:latin typeface="+mj-lt"/>
                <a:ea typeface="+mj-ea"/>
                <a:cs typeface="+mj-cs"/>
                <a:sym typeface="Bradley Hand ITC TT-Bold"/>
              </a:defRPr>
            </a:lvl1pPr>
          </a:lstStyle>
          <a:p>
            <a:pPr/>
            <a:r>
              <a:t>Thanks for organising this conference. I enjoyed it tremendously - it gave a lot of inspiration! And it was all very well organized.</a:t>
            </a:r>
          </a:p>
        </p:txBody>
      </p:sp>
      <p:sp>
        <p:nvSpPr>
          <p:cNvPr id="261" name="– Pieter Rein ten Wolde (AMOLF Amsterdam)"/>
          <p:cNvSpPr txBox="1"/>
          <p:nvPr/>
        </p:nvSpPr>
        <p:spPr>
          <a:xfrm>
            <a:off x="6047688" y="7064790"/>
            <a:ext cx="6082076" cy="945069"/>
          </a:xfrm>
          <a:prstGeom prst="rect">
            <a:avLst/>
          </a:prstGeom>
          <a:ln w="25400">
            <a:miter lim="400000"/>
          </a:ln>
          <a:extLst>
            <a:ext uri="{C572A759-6A51-4108-AA02-DFA0A04FC94B}">
              <ma14:wrappingTextBoxFlag xmlns:ma14="http://schemas.microsoft.com/office/mac/drawingml/2011/main" val="1"/>
            </a:ext>
          </a:extLst>
        </p:spPr>
        <p:txBody>
          <a:bodyPr lIns="121919" tIns="121919" rIns="121919" bIns="121919">
            <a:spAutoFit/>
          </a:bodyPr>
          <a:lstStyle>
            <a:lvl1pPr>
              <a:defRPr sz="2400"/>
            </a:lvl1pPr>
          </a:lstStyle>
          <a:p>
            <a:pPr/>
            <a:r>
              <a:t>– Pieter Rein ten Wolde (AMOLF Amsterdam)</a:t>
            </a:r>
          </a:p>
        </p:txBody>
      </p:sp>
    </p:spTree>
  </p:cSld>
  <p:clrMapOvr>
    <a:masterClrMapping/>
  </p:clrMapOvr>
  <p:transition xmlns:p14="http://schemas.microsoft.com/office/powerpoint/2010/main" spd="med" advClick="1"/>
</p:sld>
</file>

<file path=ppt/slides/slide2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3" name="Rectangle 10"/>
          <p:cNvSpPr/>
          <p:nvPr>
            <p:ph type="body" idx="21"/>
          </p:nvPr>
        </p:nvSpPr>
        <p:spPr>
          <a:prstGeom prst="rect">
            <a:avLst/>
          </a:prstGeom>
        </p:spPr>
        <p:txBody>
          <a:bodyPr/>
          <a:lstStyle/>
          <a:p>
            <a:pPr/>
            <a:r>
              <a:t>Emerging conclusion</a:t>
            </a:r>
          </a:p>
        </p:txBody>
      </p:sp>
    </p:spTree>
  </p:cSld>
  <p:clrMapOvr>
    <a:masterClrMapping/>
  </p:clrMapOvr>
  <p:transition xmlns:p14="http://schemas.microsoft.com/office/powerpoint/2010/main" spd="med" advClick="1"/>
</p:sld>
</file>

<file path=ppt/slides/slide2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5" name="Foliennumm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266" name="All topics revolve around a common method…"/>
          <p:cNvSpPr txBox="1"/>
          <p:nvPr>
            <p:ph type="body" idx="1"/>
          </p:nvPr>
        </p:nvSpPr>
        <p:spPr>
          <a:prstGeom prst="rect">
            <a:avLst/>
          </a:prstGeom>
        </p:spPr>
        <p:txBody>
          <a:bodyPr/>
          <a:lstStyle/>
          <a:p>
            <a:pPr/>
            <a:r>
              <a:t>All topics revolve around a common method</a:t>
            </a:r>
          </a:p>
          <a:p>
            <a:pPr lvl="1"/>
            <a:r>
              <a:t>Digital Twin</a:t>
            </a:r>
          </a:p>
          <a:p>
            <a:pPr lvl="2"/>
            <a:r>
              <a:t>A simulation of reality to a detail that can be interrogated with respect to external stimuli and guide developments and interpretations</a:t>
            </a:r>
          </a:p>
          <a:p>
            <a:pPr lvl="2"/>
            <a:r>
              <a:t>using</a:t>
            </a:r>
          </a:p>
          <a:p>
            <a:pPr lvl="3"/>
            <a:r>
              <a:t>theory inspired modelling</a:t>
            </a:r>
          </a:p>
          <a:p>
            <a:pPr lvl="3"/>
            <a:r>
              <a:t>AI methods for optimisation</a:t>
            </a:r>
          </a:p>
          <a:p>
            <a:pPr lvl="1"/>
            <a:r>
              <a:t>Refine the methods; profit from the progress in neighbouring fields</a:t>
            </a:r>
          </a:p>
          <a:p>
            <a:pPr lvl="1"/>
            <a:r>
              <a:t>Scientific understanding is a vital element </a:t>
            </a:r>
          </a:p>
        </p:txBody>
      </p:sp>
      <p:sp>
        <p:nvSpPr>
          <p:cNvPr id="267" name="Common interests"/>
          <p:cNvSpPr txBox="1"/>
          <p:nvPr>
            <p:ph type="title"/>
          </p:nvPr>
        </p:nvSpPr>
        <p:spPr>
          <a:prstGeom prst="rect">
            <a:avLst/>
          </a:prstGeom>
        </p:spPr>
        <p:txBody>
          <a:bodyPr/>
          <a:lstStyle/>
          <a:p>
            <a:pPr/>
            <a:r>
              <a:t>Common interests</a:t>
            </a:r>
          </a:p>
        </p:txBody>
      </p:sp>
    </p:spTree>
  </p:cSld>
  <p:clrMapOvr>
    <a:masterClrMapping/>
  </p:clrMapOvr>
  <p:transition xmlns:p14="http://schemas.microsoft.com/office/powerpoint/2010/main" spd="med" advClick="1"/>
</p:sld>
</file>

<file path=ppt/slides/slide2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9" name="Foliennumm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270" name="Life Sciences – Roberto Covino…"/>
          <p:cNvSpPr txBox="1"/>
          <p:nvPr>
            <p:ph type="body" idx="1"/>
          </p:nvPr>
        </p:nvSpPr>
        <p:spPr>
          <a:prstGeom prst="rect">
            <a:avLst/>
          </a:prstGeom>
        </p:spPr>
        <p:txBody>
          <a:bodyPr/>
          <a:lstStyle/>
          <a:p>
            <a:pPr lvl="1"/>
            <a:r>
              <a:t>Life Sciences – Roberto Covino</a:t>
            </a:r>
          </a:p>
          <a:p>
            <a:pPr lvl="1"/>
            <a:r>
              <a:t>Neuroscience – Gemma Roig </a:t>
            </a:r>
          </a:p>
          <a:p>
            <a:pPr lvl="1"/>
            <a:r>
              <a:t>Scientific Computing – Volker Lindenstruth</a:t>
            </a:r>
          </a:p>
          <a:p>
            <a:pPr lvl="1"/>
            <a:r>
              <a:t>Physics – Luciano Rezzolla</a:t>
            </a:r>
          </a:p>
          <a:p>
            <a:pPr/>
          </a:p>
          <a:p>
            <a:pPr/>
            <a:r>
              <a:t>There are many more activities and some will hardly be mentioned. Please refer to Annual Report and Poster Session to learn more on the details.</a:t>
            </a:r>
          </a:p>
          <a:p>
            <a:pPr lvl="1"/>
            <a:r>
              <a:t>We will use the Round Table to discuss and to explore strategic aspects. Please do not hesitate to ask. </a:t>
            </a:r>
          </a:p>
        </p:txBody>
      </p:sp>
      <p:sp>
        <p:nvSpPr>
          <p:cNvPr id="271" name="Topics presented today"/>
          <p:cNvSpPr txBox="1"/>
          <p:nvPr>
            <p:ph type="title"/>
          </p:nvPr>
        </p:nvSpPr>
        <p:spPr>
          <a:prstGeom prst="rect">
            <a:avLst/>
          </a:prstGeom>
        </p:spPr>
        <p:txBody>
          <a:bodyPr/>
          <a:lstStyle/>
          <a:p>
            <a:pPr/>
            <a:r>
              <a:t>Topics presented today</a:t>
            </a:r>
          </a:p>
        </p:txBody>
      </p:sp>
    </p:spTree>
  </p:cSld>
  <p:clrMapOvr>
    <a:masterClrMapping/>
  </p:clrMapOvr>
  <p:transition xmlns:p14="http://schemas.microsoft.com/office/powerpoint/2010/main" spd="med" advClick="1"/>
</p:sld>
</file>

<file path=ppt/slides/slide2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3" name="Rectangle 10"/>
          <p:cNvSpPr/>
          <p:nvPr>
            <p:ph type="body" idx="21"/>
          </p:nvPr>
        </p:nvSpPr>
        <p:spPr>
          <a:prstGeom prst="rect">
            <a:avLst/>
          </a:prstGeom>
        </p:spPr>
        <p:txBody>
          <a:bodyPr/>
          <a:lstStyle/>
          <a:p>
            <a:pPr/>
            <a:r>
              <a:t>Charge to SAB</a:t>
            </a:r>
          </a:p>
        </p:txBody>
      </p:sp>
    </p:spTree>
  </p:cSld>
  <p:clrMapOvr>
    <a:masterClrMapping/>
  </p:clrMapOvr>
  <p:transition xmlns:p14="http://schemas.microsoft.com/office/powerpoint/2010/main" spd="med" advClick="1"/>
</p:sld>
</file>

<file path=ppt/slides/slide2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5" name="Foliennumm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276" name="Identify new and future research topics with high potential…"/>
          <p:cNvSpPr txBox="1"/>
          <p:nvPr>
            <p:ph type="body" idx="1"/>
          </p:nvPr>
        </p:nvSpPr>
        <p:spPr>
          <a:prstGeom prst="rect">
            <a:avLst/>
          </a:prstGeom>
        </p:spPr>
        <p:txBody>
          <a:bodyPr/>
          <a:lstStyle/>
          <a:p>
            <a:pPr/>
            <a:r>
              <a:t>Identify new and future research topics with high potential</a:t>
            </a:r>
          </a:p>
          <a:p>
            <a:pPr lvl="1"/>
            <a:r>
              <a:t>not yet established in research centres or universities</a:t>
            </a:r>
          </a:p>
          <a:p>
            <a:pPr lvl="1"/>
            <a:r>
              <a:t>avail themselves for rapid implementation and test</a:t>
            </a:r>
          </a:p>
          <a:p>
            <a:pPr lvl="2"/>
            <a:r>
              <a:t>transferrable to research centres and universities once successful</a:t>
            </a:r>
          </a:p>
          <a:p>
            <a:pPr lvl="1"/>
            <a:r>
              <a:t>suitable for attracting funds or donations in order to finance themselves</a:t>
            </a:r>
          </a:p>
          <a:p>
            <a:pPr/>
            <a:r>
              <a:t>Attract high level researchers temporarily – sabbatical, detailed studies </a:t>
            </a:r>
          </a:p>
          <a:p>
            <a:pPr/>
            <a:r>
              <a:t>Collaboration with GU and other research centres</a:t>
            </a:r>
          </a:p>
          <a:p>
            <a:pPr/>
            <a:r>
              <a:t>Foster international collaboration </a:t>
            </a:r>
          </a:p>
        </p:txBody>
      </p:sp>
      <p:sp>
        <p:nvSpPr>
          <p:cNvPr id="277" name="Roles of FIAS"/>
          <p:cNvSpPr txBox="1"/>
          <p:nvPr>
            <p:ph type="title"/>
          </p:nvPr>
        </p:nvSpPr>
        <p:spPr>
          <a:prstGeom prst="rect">
            <a:avLst/>
          </a:prstGeom>
        </p:spPr>
        <p:txBody>
          <a:bodyPr/>
          <a:lstStyle/>
          <a:p>
            <a:pPr/>
            <a:r>
              <a:t>Roles of FIAS</a:t>
            </a:r>
          </a:p>
        </p:txBody>
      </p:sp>
    </p:spTree>
  </p:cSld>
  <p:clrMapOvr>
    <a:masterClrMapping/>
  </p:clrMapOvr>
  <p:transition xmlns:p14="http://schemas.microsoft.com/office/powerpoint/2010/main" spd="med" advClick="1"/>
</p:sld>
</file>

<file path=ppt/slides/slide2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9" name="Foliennumm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280" name="Are we fulfilling these roles?…"/>
          <p:cNvSpPr txBox="1"/>
          <p:nvPr>
            <p:ph type="body" idx="1"/>
          </p:nvPr>
        </p:nvSpPr>
        <p:spPr>
          <a:xfrm>
            <a:off x="1676399" y="2502981"/>
            <a:ext cx="16206904" cy="9850948"/>
          </a:xfrm>
          <a:prstGeom prst="rect">
            <a:avLst/>
          </a:prstGeom>
        </p:spPr>
        <p:txBody>
          <a:bodyPr/>
          <a:lstStyle/>
          <a:p>
            <a:pPr defTabSz="1664208">
              <a:spcBef>
                <a:spcPts val="1400"/>
              </a:spcBef>
              <a:defRPr sz="4550"/>
            </a:pPr>
            <a:r>
              <a:t>Are we fulfilling these roles?</a:t>
            </a:r>
          </a:p>
          <a:p>
            <a:pPr lvl="1" marL="934479" indent="-622440" defTabSz="1664208">
              <a:spcBef>
                <a:spcPts val="1400"/>
              </a:spcBef>
              <a:defRPr sz="4550"/>
            </a:pPr>
            <a:r>
              <a:t>Selection of topics</a:t>
            </a:r>
          </a:p>
          <a:p>
            <a:pPr lvl="2" marL="1556099" indent="-622439" defTabSz="1664208">
              <a:spcBef>
                <a:spcPts val="1400"/>
              </a:spcBef>
              <a:defRPr sz="4550"/>
            </a:pPr>
            <a:r>
              <a:t>New opportunities</a:t>
            </a:r>
          </a:p>
          <a:p>
            <a:pPr lvl="1" marL="934479" indent="-622440" defTabSz="1664208">
              <a:spcBef>
                <a:spcPts val="1400"/>
              </a:spcBef>
              <a:defRPr sz="4550"/>
            </a:pPr>
            <a:r>
              <a:t>Comments on available expertise</a:t>
            </a:r>
          </a:p>
          <a:p>
            <a:pPr lvl="2" marL="1556099" indent="-622439" defTabSz="1664208">
              <a:spcBef>
                <a:spcPts val="1400"/>
              </a:spcBef>
              <a:defRPr sz="4550"/>
            </a:pPr>
            <a:r>
              <a:t>Fellows</a:t>
            </a:r>
          </a:p>
          <a:p>
            <a:pPr lvl="2" marL="1556099" indent="-622439" defTabSz="1664208">
              <a:spcBef>
                <a:spcPts val="1400"/>
              </a:spcBef>
              <a:defRPr sz="4550"/>
            </a:pPr>
            <a:r>
              <a:t>Topics</a:t>
            </a:r>
          </a:p>
          <a:p>
            <a:pPr defTabSz="1664208">
              <a:spcBef>
                <a:spcPts val="1400"/>
              </a:spcBef>
              <a:defRPr sz="4550"/>
            </a:pPr>
          </a:p>
          <a:p>
            <a:pPr defTabSz="1664208">
              <a:spcBef>
                <a:spcPts val="1400"/>
              </a:spcBef>
              <a:defRPr sz="4550"/>
            </a:pPr>
            <a:r>
              <a:t>Management approach</a:t>
            </a:r>
          </a:p>
          <a:p>
            <a:pPr lvl="1" marL="934479" indent="-622440" defTabSz="1664208">
              <a:spcBef>
                <a:spcPts val="1400"/>
              </a:spcBef>
              <a:defRPr sz="4550"/>
            </a:pPr>
            <a:r>
              <a:t>Establish themes before acquiring grants</a:t>
            </a:r>
          </a:p>
          <a:p>
            <a:pPr lvl="2" marL="1556099" indent="-622439" defTabSz="1664208">
              <a:spcBef>
                <a:spcPts val="1400"/>
              </a:spcBef>
              <a:defRPr sz="4550"/>
            </a:pPr>
            <a:r>
              <a:t>Less (thematic breadth) may be more – in establishing the FIAS brand</a:t>
            </a:r>
          </a:p>
        </p:txBody>
      </p:sp>
      <p:sp>
        <p:nvSpPr>
          <p:cNvPr id="281" name="Charge – your comments to:"/>
          <p:cNvSpPr txBox="1"/>
          <p:nvPr>
            <p:ph type="title"/>
          </p:nvPr>
        </p:nvSpPr>
        <p:spPr>
          <a:prstGeom prst="rect">
            <a:avLst/>
          </a:prstGeom>
        </p:spPr>
        <p:txBody>
          <a:bodyPr/>
          <a:lstStyle/>
          <a:p>
            <a:pPr/>
            <a:r>
              <a:t>Charge – your comments to:</a:t>
            </a:r>
          </a:p>
        </p:txBody>
      </p:sp>
      <p:sp>
        <p:nvSpPr>
          <p:cNvPr id="282" name="FIAS SAB report"/>
          <p:cNvSpPr/>
          <p:nvPr/>
        </p:nvSpPr>
        <p:spPr>
          <a:xfrm>
            <a:off x="19316381" y="4176108"/>
            <a:ext cx="3095159" cy="40081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3" y="0"/>
                </a:moveTo>
                <a:cubicBezTo>
                  <a:pt x="96" y="0"/>
                  <a:pt x="0" y="72"/>
                  <a:pt x="0" y="162"/>
                </a:cubicBezTo>
                <a:lnTo>
                  <a:pt x="0" y="21438"/>
                </a:lnTo>
                <a:cubicBezTo>
                  <a:pt x="0" y="21528"/>
                  <a:pt x="96" y="21600"/>
                  <a:pt x="213" y="21600"/>
                </a:cubicBezTo>
                <a:lnTo>
                  <a:pt x="21387" y="21600"/>
                </a:lnTo>
                <a:cubicBezTo>
                  <a:pt x="21504" y="21600"/>
                  <a:pt x="21600" y="21528"/>
                  <a:pt x="21600" y="21438"/>
                </a:cubicBezTo>
                <a:lnTo>
                  <a:pt x="21600" y="5895"/>
                </a:lnTo>
                <a:cubicBezTo>
                  <a:pt x="21600" y="5863"/>
                  <a:pt x="21567" y="5837"/>
                  <a:pt x="21525" y="5837"/>
                </a:cubicBezTo>
                <a:lnTo>
                  <a:pt x="14257" y="5837"/>
                </a:lnTo>
                <a:cubicBezTo>
                  <a:pt x="14140" y="5837"/>
                  <a:pt x="14044" y="5765"/>
                  <a:pt x="14044" y="5674"/>
                </a:cubicBezTo>
                <a:lnTo>
                  <a:pt x="14044" y="58"/>
                </a:lnTo>
                <a:cubicBezTo>
                  <a:pt x="14044" y="26"/>
                  <a:pt x="14010" y="0"/>
                  <a:pt x="13969" y="0"/>
                </a:cubicBezTo>
                <a:lnTo>
                  <a:pt x="213" y="0"/>
                </a:lnTo>
                <a:close/>
                <a:moveTo>
                  <a:pt x="15018" y="86"/>
                </a:moveTo>
                <a:cubicBezTo>
                  <a:pt x="14992" y="94"/>
                  <a:pt x="14972" y="114"/>
                  <a:pt x="14972" y="140"/>
                </a:cubicBezTo>
                <a:lnTo>
                  <a:pt x="14972" y="4958"/>
                </a:lnTo>
                <a:cubicBezTo>
                  <a:pt x="14972" y="5048"/>
                  <a:pt x="15068" y="5120"/>
                  <a:pt x="15185" y="5120"/>
                </a:cubicBezTo>
                <a:lnTo>
                  <a:pt x="21419" y="5120"/>
                </a:lnTo>
                <a:cubicBezTo>
                  <a:pt x="21486" y="5120"/>
                  <a:pt x="21519" y="5058"/>
                  <a:pt x="21472" y="5021"/>
                </a:cubicBezTo>
                <a:lnTo>
                  <a:pt x="15100" y="99"/>
                </a:lnTo>
                <a:cubicBezTo>
                  <a:pt x="15077" y="81"/>
                  <a:pt x="15044" y="78"/>
                  <a:pt x="15018" y="86"/>
                </a:cubicBezTo>
                <a:close/>
              </a:path>
            </a:pathLst>
          </a:custGeom>
          <a:solidFill>
            <a:schemeClr val="accent2"/>
          </a:solidFill>
          <a:ln w="25400">
            <a:solidFill>
              <a:srgbClr val="A6880B"/>
            </a:solidFill>
            <a:miter/>
          </a:ln>
          <a:extLst>
            <a:ext uri="{C572A759-6A51-4108-AA02-DFA0A04FC94B}">
              <ma14:wrappingTextBoxFlag xmlns:ma14="http://schemas.microsoft.com/office/mac/drawingml/2011/main" val="1"/>
            </a:ext>
          </a:extLst>
        </p:spPr>
        <p:txBody>
          <a:bodyPr lIns="121919" tIns="121919" rIns="121919" bIns="121919" anchor="ctr"/>
          <a:lstStyle>
            <a:lvl1pPr algn="ctr">
              <a:defRPr>
                <a:solidFill>
                  <a:srgbClr val="FFFFFF"/>
                </a:solidFill>
              </a:defRPr>
            </a:lvl1pPr>
          </a:lstStyle>
          <a:p>
            <a:pPr/>
            <a:r>
              <a:t>FIAS SAB report</a:t>
            </a:r>
          </a:p>
        </p:txBody>
      </p:sp>
      <p:sp>
        <p:nvSpPr>
          <p:cNvPr id="283" name="Strategic evaluation"/>
          <p:cNvSpPr txBox="1"/>
          <p:nvPr/>
        </p:nvSpPr>
        <p:spPr>
          <a:xfrm>
            <a:off x="17888667" y="8508651"/>
            <a:ext cx="5950586" cy="1043941"/>
          </a:xfrm>
          <a:prstGeom prst="rect">
            <a:avLst/>
          </a:prstGeom>
          <a:ln w="25400">
            <a:miter lim="400000"/>
          </a:ln>
          <a:extLst>
            <a:ext uri="{C572A759-6A51-4108-AA02-DFA0A04FC94B}">
              <ma14:wrappingTextBoxFlag xmlns:ma14="http://schemas.microsoft.com/office/mac/drawingml/2011/main" val="1"/>
            </a:ext>
          </a:extLst>
        </p:spPr>
        <p:txBody>
          <a:bodyPr wrap="none" lIns="121919" tIns="121919" rIns="121919" bIns="121919">
            <a:spAutoFit/>
          </a:bodyPr>
          <a:lstStyle>
            <a:lvl1pPr defTabSz="825500">
              <a:defRPr sz="5000">
                <a:latin typeface="+mj-lt"/>
                <a:ea typeface="+mj-ea"/>
                <a:cs typeface="+mj-cs"/>
                <a:sym typeface="Bradley Hand ITC TT-Bold"/>
              </a:defRPr>
            </a:lvl1pPr>
          </a:lstStyle>
          <a:p>
            <a:pPr/>
            <a:r>
              <a:t>Strategic evaluation</a:t>
            </a:r>
          </a:p>
        </p:txBody>
      </p:sp>
    </p:spTree>
  </p:cSld>
  <p:clrMapOvr>
    <a:masterClrMapping/>
  </p:clrMapOvr>
  <p:transition xmlns:p14="http://schemas.microsoft.com/office/powerpoint/2010/main" spd="med" advClick="1"/>
</p:sld>
</file>

<file path=ppt/slides/slide2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5" name="Rectangle 10"/>
          <p:cNvSpPr/>
          <p:nvPr>
            <p:ph type="body" idx="21"/>
          </p:nvPr>
        </p:nvSpPr>
        <p:spPr>
          <a:prstGeom prst="rect">
            <a:avLst/>
          </a:prstGeom>
        </p:spPr>
        <p:txBody>
          <a:bodyPr/>
          <a:lstStyle/>
          <a:p>
            <a:pPr/>
            <a:r>
              <a:t>Thank you!</a:t>
            </a:r>
          </a:p>
        </p:txBody>
      </p:sp>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8" name="Foliennummer"/>
          <p:cNvSpPr txBox="1"/>
          <p:nvPr>
            <p:ph type="sldNum" sz="quarter" idx="2"/>
          </p:nvPr>
        </p:nvSpPr>
        <p:spPr>
          <a:xfrm>
            <a:off x="23315723" y="12758151"/>
            <a:ext cx="426056" cy="589469"/>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149" name="Agenda"/>
          <p:cNvSpPr txBox="1"/>
          <p:nvPr>
            <p:ph type="title"/>
          </p:nvPr>
        </p:nvSpPr>
        <p:spPr>
          <a:prstGeom prst="rect">
            <a:avLst/>
          </a:prstGeom>
        </p:spPr>
        <p:txBody>
          <a:bodyPr/>
          <a:lstStyle/>
          <a:p>
            <a:pPr/>
            <a:r>
              <a:t>Agenda</a:t>
            </a:r>
          </a:p>
        </p:txBody>
      </p:sp>
      <p:grpSp>
        <p:nvGrpSpPr>
          <p:cNvPr id="152" name="eingesetzter-Film.png"/>
          <p:cNvGrpSpPr/>
          <p:nvPr/>
        </p:nvGrpSpPr>
        <p:grpSpPr>
          <a:xfrm>
            <a:off x="5238494" y="3154162"/>
            <a:ext cx="7239001" cy="9537701"/>
            <a:chOff x="0" y="0"/>
            <a:chExt cx="7239000" cy="9537700"/>
          </a:xfrm>
        </p:grpSpPr>
        <p:pic>
          <p:nvPicPr>
            <p:cNvPr id="151" name="eingesetzter-Film.png" descr="eingesetzter-Film.png"/>
            <p:cNvPicPr>
              <a:picLocks noChangeAspect="1"/>
            </p:cNvPicPr>
            <p:nvPr/>
          </p:nvPicPr>
          <p:blipFill>
            <a:blip r:embed="rId2">
              <a:extLst/>
            </a:blip>
            <a:stretch>
              <a:fillRect/>
            </a:stretch>
          </p:blipFill>
          <p:spPr>
            <a:xfrm>
              <a:off x="203200" y="203200"/>
              <a:ext cx="6832600" cy="9093200"/>
            </a:xfrm>
            <a:prstGeom prst="rect">
              <a:avLst/>
            </a:prstGeom>
            <a:ln>
              <a:noFill/>
            </a:ln>
            <a:effectLst/>
          </p:spPr>
        </p:pic>
        <p:pic>
          <p:nvPicPr>
            <p:cNvPr id="150" name="eingesetzter-Film.png" descr="eingesetzter-Film.png"/>
            <p:cNvPicPr>
              <a:picLocks noChangeAspect="0"/>
            </p:cNvPicPr>
            <p:nvPr/>
          </p:nvPicPr>
          <p:blipFill>
            <a:blip r:embed="rId3">
              <a:extLst/>
            </a:blip>
            <a:stretch>
              <a:fillRect/>
            </a:stretch>
          </p:blipFill>
          <p:spPr>
            <a:xfrm>
              <a:off x="0" y="0"/>
              <a:ext cx="7239000" cy="9537700"/>
            </a:xfrm>
            <a:prstGeom prst="rect">
              <a:avLst/>
            </a:prstGeom>
            <a:effectLst/>
          </p:spPr>
        </p:pic>
      </p:grpSp>
      <p:grpSp>
        <p:nvGrpSpPr>
          <p:cNvPr id="155" name="eingesetzter-Film.png"/>
          <p:cNvGrpSpPr/>
          <p:nvPr/>
        </p:nvGrpSpPr>
        <p:grpSpPr>
          <a:xfrm>
            <a:off x="15904128" y="3067492"/>
            <a:ext cx="7023101" cy="4546601"/>
            <a:chOff x="0" y="0"/>
            <a:chExt cx="7023100" cy="4546600"/>
          </a:xfrm>
        </p:grpSpPr>
        <p:pic>
          <p:nvPicPr>
            <p:cNvPr id="154" name="eingesetzter-Film.png" descr="eingesetzter-Film.png"/>
            <p:cNvPicPr>
              <a:picLocks noChangeAspect="1"/>
            </p:cNvPicPr>
            <p:nvPr/>
          </p:nvPicPr>
          <p:blipFill>
            <a:blip r:embed="rId4">
              <a:extLst/>
            </a:blip>
            <a:stretch>
              <a:fillRect/>
            </a:stretch>
          </p:blipFill>
          <p:spPr>
            <a:xfrm>
              <a:off x="203200" y="203200"/>
              <a:ext cx="6616700" cy="4102100"/>
            </a:xfrm>
            <a:prstGeom prst="rect">
              <a:avLst/>
            </a:prstGeom>
            <a:ln>
              <a:noFill/>
            </a:ln>
            <a:effectLst/>
          </p:spPr>
        </p:pic>
        <p:pic>
          <p:nvPicPr>
            <p:cNvPr id="153" name="eingesetzter-Film.png" descr="eingesetzter-Film.png"/>
            <p:cNvPicPr>
              <a:picLocks noChangeAspect="0"/>
            </p:cNvPicPr>
            <p:nvPr/>
          </p:nvPicPr>
          <p:blipFill>
            <a:blip r:embed="rId5">
              <a:extLst/>
            </a:blip>
            <a:stretch>
              <a:fillRect/>
            </a:stretch>
          </p:blipFill>
          <p:spPr>
            <a:xfrm>
              <a:off x="0" y="0"/>
              <a:ext cx="7023100" cy="4546600"/>
            </a:xfrm>
            <a:prstGeom prst="rect">
              <a:avLst/>
            </a:prstGeom>
            <a:effectLst/>
          </p:spPr>
        </p:pic>
      </p:grpSp>
      <p:sp>
        <p:nvSpPr>
          <p:cNvPr id="156" name="Time to discuss"/>
          <p:cNvSpPr txBox="1"/>
          <p:nvPr/>
        </p:nvSpPr>
        <p:spPr>
          <a:xfrm>
            <a:off x="677150" y="9722174"/>
            <a:ext cx="4582796" cy="1043941"/>
          </a:xfrm>
          <a:prstGeom prst="rect">
            <a:avLst/>
          </a:prstGeom>
          <a:ln w="25400">
            <a:miter lim="400000"/>
          </a:ln>
          <a:extLst>
            <a:ext uri="{C572A759-6A51-4108-AA02-DFA0A04FC94B}">
              <ma14:wrappingTextBoxFlag xmlns:ma14="http://schemas.microsoft.com/office/mac/drawingml/2011/main" val="1"/>
            </a:ext>
          </a:extLst>
        </p:spPr>
        <p:txBody>
          <a:bodyPr wrap="none" lIns="121919" tIns="121919" rIns="121919" bIns="121919">
            <a:spAutoFit/>
          </a:bodyPr>
          <a:lstStyle>
            <a:lvl1pPr algn="r" defTabSz="825500">
              <a:defRPr sz="5000">
                <a:latin typeface="+mj-lt"/>
                <a:ea typeface="+mj-ea"/>
                <a:cs typeface="+mj-cs"/>
                <a:sym typeface="Bradley Hand ITC TT-Bold"/>
              </a:defRPr>
            </a:lvl1pPr>
          </a:lstStyle>
          <a:p>
            <a:pPr/>
            <a:r>
              <a:t>Time to discuss</a:t>
            </a:r>
          </a:p>
        </p:txBody>
      </p:sp>
      <p:sp>
        <p:nvSpPr>
          <p:cNvPr id="157" name="4 topics"/>
          <p:cNvSpPr txBox="1"/>
          <p:nvPr/>
        </p:nvSpPr>
        <p:spPr>
          <a:xfrm>
            <a:off x="2880600" y="6849051"/>
            <a:ext cx="2379346" cy="1043941"/>
          </a:xfrm>
          <a:prstGeom prst="rect">
            <a:avLst/>
          </a:prstGeom>
          <a:ln w="25400">
            <a:miter lim="400000"/>
          </a:ln>
          <a:extLst>
            <a:ext uri="{C572A759-6A51-4108-AA02-DFA0A04FC94B}">
              <ma14:wrappingTextBoxFlag xmlns:ma14="http://schemas.microsoft.com/office/mac/drawingml/2011/main" val="1"/>
            </a:ext>
          </a:extLst>
        </p:spPr>
        <p:txBody>
          <a:bodyPr wrap="none" lIns="121919" tIns="121919" rIns="121919" bIns="121919">
            <a:spAutoFit/>
          </a:bodyPr>
          <a:lstStyle>
            <a:lvl1pPr algn="r" defTabSz="825500">
              <a:defRPr sz="5000">
                <a:latin typeface="+mj-lt"/>
                <a:ea typeface="+mj-ea"/>
                <a:cs typeface="+mj-cs"/>
                <a:sym typeface="Bradley Hand ITC TT-Bold"/>
              </a:defRPr>
            </a:lvl1pPr>
          </a:lstStyle>
          <a:p>
            <a:pPr/>
            <a:r>
              <a:t>4 topics</a:t>
            </a:r>
          </a:p>
        </p:txBody>
      </p:sp>
      <p:sp>
        <p:nvSpPr>
          <p:cNvPr id="158" name="Questions for clarification?"/>
          <p:cNvSpPr txBox="1"/>
          <p:nvPr/>
        </p:nvSpPr>
        <p:spPr>
          <a:xfrm>
            <a:off x="12780353" y="10226131"/>
            <a:ext cx="4481038" cy="1844041"/>
          </a:xfrm>
          <a:prstGeom prst="rect">
            <a:avLst/>
          </a:prstGeom>
          <a:ln w="25400">
            <a:miter lim="400000"/>
          </a:ln>
          <a:extLst>
            <a:ext uri="{C572A759-6A51-4108-AA02-DFA0A04FC94B}">
              <ma14:wrappingTextBoxFlag xmlns:ma14="http://schemas.microsoft.com/office/mac/drawingml/2011/main" val="1"/>
            </a:ext>
          </a:extLst>
        </p:spPr>
        <p:txBody>
          <a:bodyPr lIns="121919" tIns="121919" rIns="121919" bIns="121919">
            <a:spAutoFit/>
          </a:bodyPr>
          <a:lstStyle>
            <a:lvl1pPr defTabSz="825500">
              <a:defRPr sz="5000">
                <a:latin typeface="+mj-lt"/>
                <a:ea typeface="+mj-ea"/>
                <a:cs typeface="+mj-cs"/>
                <a:sym typeface="Bradley Hand ITC TT-Bold"/>
              </a:defRPr>
            </a:lvl1pPr>
          </a:lstStyle>
          <a:p>
            <a:pPr/>
            <a:r>
              <a:t>Questions for clarification?</a:t>
            </a:r>
          </a:p>
        </p:txBody>
      </p:sp>
      <p:sp>
        <p:nvSpPr>
          <p:cNvPr id="162" name="Verbindungslinie"/>
          <p:cNvSpPr/>
          <p:nvPr/>
        </p:nvSpPr>
        <p:spPr>
          <a:xfrm>
            <a:off x="14188913" y="5352542"/>
            <a:ext cx="1715216" cy="4873590"/>
          </a:xfrm>
          <a:custGeom>
            <a:avLst/>
            <a:gdLst/>
            <a:ahLst/>
            <a:cxnLst>
              <a:cxn ang="0">
                <a:pos x="wd2" y="hd2"/>
              </a:cxn>
              <a:cxn ang="5400000">
                <a:pos x="wd2" y="hd2"/>
              </a:cxn>
              <a:cxn ang="10800000">
                <a:pos x="wd2" y="hd2"/>
              </a:cxn>
              <a:cxn ang="16200000">
                <a:pos x="wd2" y="hd2"/>
              </a:cxn>
            </a:cxnLst>
            <a:rect l="0" t="0" r="r" b="b"/>
            <a:pathLst>
              <a:path w="17146" h="21600" fill="norm" stroke="1" extrusionOk="0">
                <a:moveTo>
                  <a:pt x="4821" y="21600"/>
                </a:moveTo>
                <a:cubicBezTo>
                  <a:pt x="-4454" y="9583"/>
                  <a:pt x="-346" y="2383"/>
                  <a:pt x="17146" y="0"/>
                </a:cubicBezTo>
              </a:path>
            </a:pathLst>
          </a:custGeom>
          <a:ln w="63500">
            <a:solidFill>
              <a:schemeClr val="accent1"/>
            </a:solidFill>
            <a:miter/>
            <a:tailEnd type="triangle"/>
          </a:ln>
        </p:spPr>
        <p:txBody>
          <a:bodyPr/>
          <a:lstStyle/>
          <a:p>
            <a:pPr/>
          </a:p>
        </p:txBody>
      </p:sp>
      <p:sp>
        <p:nvSpPr>
          <p:cNvPr id="160" name="FIAS SAB report"/>
          <p:cNvSpPr/>
          <p:nvPr/>
        </p:nvSpPr>
        <p:spPr>
          <a:xfrm>
            <a:off x="19610557" y="8634211"/>
            <a:ext cx="3095159" cy="40081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3" y="0"/>
                </a:moveTo>
                <a:cubicBezTo>
                  <a:pt x="96" y="0"/>
                  <a:pt x="0" y="72"/>
                  <a:pt x="0" y="162"/>
                </a:cubicBezTo>
                <a:lnTo>
                  <a:pt x="0" y="21438"/>
                </a:lnTo>
                <a:cubicBezTo>
                  <a:pt x="0" y="21528"/>
                  <a:pt x="96" y="21600"/>
                  <a:pt x="213" y="21600"/>
                </a:cubicBezTo>
                <a:lnTo>
                  <a:pt x="21387" y="21600"/>
                </a:lnTo>
                <a:cubicBezTo>
                  <a:pt x="21504" y="21600"/>
                  <a:pt x="21600" y="21528"/>
                  <a:pt x="21600" y="21438"/>
                </a:cubicBezTo>
                <a:lnTo>
                  <a:pt x="21600" y="5895"/>
                </a:lnTo>
                <a:cubicBezTo>
                  <a:pt x="21600" y="5863"/>
                  <a:pt x="21567" y="5837"/>
                  <a:pt x="21525" y="5837"/>
                </a:cubicBezTo>
                <a:lnTo>
                  <a:pt x="14257" y="5837"/>
                </a:lnTo>
                <a:cubicBezTo>
                  <a:pt x="14140" y="5837"/>
                  <a:pt x="14044" y="5765"/>
                  <a:pt x="14044" y="5674"/>
                </a:cubicBezTo>
                <a:lnTo>
                  <a:pt x="14044" y="58"/>
                </a:lnTo>
                <a:cubicBezTo>
                  <a:pt x="14044" y="26"/>
                  <a:pt x="14010" y="0"/>
                  <a:pt x="13969" y="0"/>
                </a:cubicBezTo>
                <a:lnTo>
                  <a:pt x="213" y="0"/>
                </a:lnTo>
                <a:close/>
                <a:moveTo>
                  <a:pt x="15018" y="86"/>
                </a:moveTo>
                <a:cubicBezTo>
                  <a:pt x="14992" y="94"/>
                  <a:pt x="14972" y="114"/>
                  <a:pt x="14972" y="140"/>
                </a:cubicBezTo>
                <a:lnTo>
                  <a:pt x="14972" y="4958"/>
                </a:lnTo>
                <a:cubicBezTo>
                  <a:pt x="14972" y="5048"/>
                  <a:pt x="15068" y="5120"/>
                  <a:pt x="15185" y="5120"/>
                </a:cubicBezTo>
                <a:lnTo>
                  <a:pt x="21419" y="5120"/>
                </a:lnTo>
                <a:cubicBezTo>
                  <a:pt x="21486" y="5120"/>
                  <a:pt x="21519" y="5058"/>
                  <a:pt x="21472" y="5021"/>
                </a:cubicBezTo>
                <a:lnTo>
                  <a:pt x="15100" y="99"/>
                </a:lnTo>
                <a:cubicBezTo>
                  <a:pt x="15077" y="81"/>
                  <a:pt x="15044" y="78"/>
                  <a:pt x="15018" y="86"/>
                </a:cubicBezTo>
                <a:close/>
              </a:path>
            </a:pathLst>
          </a:custGeom>
          <a:solidFill>
            <a:schemeClr val="accent2"/>
          </a:solidFill>
          <a:ln w="25400">
            <a:solidFill>
              <a:srgbClr val="A6880B"/>
            </a:solidFill>
            <a:miter/>
          </a:ln>
          <a:extLst>
            <a:ext uri="{C572A759-6A51-4108-AA02-DFA0A04FC94B}">
              <ma14:wrappingTextBoxFlag xmlns:ma14="http://schemas.microsoft.com/office/mac/drawingml/2011/main" val="1"/>
            </a:ext>
          </a:extLst>
        </p:spPr>
        <p:txBody>
          <a:bodyPr lIns="121919" tIns="121919" rIns="121919" bIns="121919" anchor="ctr"/>
          <a:lstStyle>
            <a:lvl1pPr algn="ctr">
              <a:defRPr>
                <a:solidFill>
                  <a:srgbClr val="FFFFFF"/>
                </a:solidFill>
              </a:defRPr>
            </a:lvl1pPr>
          </a:lstStyle>
          <a:p>
            <a:pPr/>
            <a:r>
              <a:t>FIAS SAB report</a:t>
            </a:r>
          </a:p>
        </p:txBody>
      </p:sp>
      <p:sp>
        <p:nvSpPr>
          <p:cNvPr id="163" name="Verbindungslinie"/>
          <p:cNvSpPr/>
          <p:nvPr/>
        </p:nvSpPr>
        <p:spPr>
          <a:xfrm>
            <a:off x="17950657" y="7614093"/>
            <a:ext cx="1647201" cy="2558434"/>
          </a:xfrm>
          <a:custGeom>
            <a:avLst/>
            <a:gdLst/>
            <a:ahLst/>
            <a:cxnLst>
              <a:cxn ang="0">
                <a:pos x="wd2" y="hd2"/>
              </a:cxn>
              <a:cxn ang="5400000">
                <a:pos x="wd2" y="hd2"/>
              </a:cxn>
              <a:cxn ang="10800000">
                <a:pos x="wd2" y="hd2"/>
              </a:cxn>
              <a:cxn ang="16200000">
                <a:pos x="wd2" y="hd2"/>
              </a:cxn>
            </a:cxnLst>
            <a:rect l="0" t="0" r="r" b="b"/>
            <a:pathLst>
              <a:path w="19048" h="21600" fill="norm" stroke="1" extrusionOk="0">
                <a:moveTo>
                  <a:pt x="979" y="0"/>
                </a:moveTo>
                <a:cubicBezTo>
                  <a:pt x="-2552" y="9570"/>
                  <a:pt x="3471" y="16770"/>
                  <a:pt x="19048" y="21600"/>
                </a:cubicBezTo>
              </a:path>
            </a:pathLst>
          </a:custGeom>
          <a:ln w="63500">
            <a:solidFill>
              <a:schemeClr val="accent1"/>
            </a:solidFill>
            <a:miter/>
            <a:tailEnd type="triangle"/>
          </a:ln>
        </p:spPr>
        <p:txBody>
          <a:bodyPr/>
          <a:lstStyle/>
          <a:p>
            <a:pPr/>
          </a:p>
        </p:txBody>
      </p:sp>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65" name="Rectangle 10"/>
          <p:cNvSpPr/>
          <p:nvPr>
            <p:ph type="body" idx="21"/>
          </p:nvPr>
        </p:nvSpPr>
        <p:spPr>
          <a:prstGeom prst="rect">
            <a:avLst/>
          </a:prstGeom>
        </p:spPr>
        <p:txBody>
          <a:bodyPr/>
          <a:lstStyle/>
          <a:p>
            <a:pPr/>
            <a:r>
              <a:t>Brief introduction to FIAS</a:t>
            </a:r>
          </a:p>
        </p:txBody>
      </p:sp>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67" name="Foliennummer"/>
          <p:cNvSpPr txBox="1"/>
          <p:nvPr>
            <p:ph type="sldNum" sz="quarter" idx="2"/>
          </p:nvPr>
        </p:nvSpPr>
        <p:spPr>
          <a:xfrm>
            <a:off x="23315723" y="12758151"/>
            <a:ext cx="426056" cy="589469"/>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168" name="FIAS…"/>
          <p:cNvSpPr txBox="1"/>
          <p:nvPr>
            <p:ph type="body" idx="1"/>
          </p:nvPr>
        </p:nvSpPr>
        <p:spPr>
          <a:prstGeom prst="rect">
            <a:avLst/>
          </a:prstGeom>
        </p:spPr>
        <p:txBody>
          <a:bodyPr/>
          <a:lstStyle/>
          <a:p>
            <a:pPr defTabSz="1627632">
              <a:spcBef>
                <a:spcPts val="1400"/>
              </a:spcBef>
              <a:defRPr sz="4450"/>
            </a:pPr>
            <a:r>
              <a:t>FIAS</a:t>
            </a:r>
          </a:p>
          <a:p>
            <a:pPr lvl="1" marL="913941" indent="-608759" defTabSz="1627632">
              <a:spcBef>
                <a:spcPts val="1400"/>
              </a:spcBef>
              <a:defRPr sz="4450"/>
            </a:pPr>
            <a:r>
              <a:t>founded in 2004</a:t>
            </a:r>
          </a:p>
          <a:p>
            <a:pPr lvl="2" marL="1521899" indent="-608759" defTabSz="1627632">
              <a:spcBef>
                <a:spcPts val="1400"/>
              </a:spcBef>
              <a:defRPr sz="4450"/>
            </a:pPr>
            <a:r>
              <a:t>Walter Greiner (Theoretical Physics)</a:t>
            </a:r>
          </a:p>
          <a:p>
            <a:pPr lvl="2" marL="1521899" indent="-608759" defTabSz="1627632">
              <a:spcBef>
                <a:spcPts val="1400"/>
              </a:spcBef>
              <a:defRPr sz="4450"/>
            </a:pPr>
            <a:r>
              <a:t>Wolf Singer (Neuroscience)</a:t>
            </a:r>
          </a:p>
          <a:p>
            <a:pPr lvl="2" marL="1521899" indent="-608759" defTabSz="1627632">
              <a:spcBef>
                <a:spcPts val="1400"/>
              </a:spcBef>
              <a:defRPr sz="4450"/>
            </a:pPr>
            <a:r>
              <a:t>Rudolf Steinberg (President GU)</a:t>
            </a:r>
          </a:p>
          <a:p>
            <a:pPr defTabSz="1627632">
              <a:spcBef>
                <a:spcPts val="1400"/>
              </a:spcBef>
              <a:defRPr sz="4450"/>
            </a:pPr>
            <a:r>
              <a:t>with the mission to support theoretical natural science</a:t>
            </a:r>
          </a:p>
          <a:p>
            <a:pPr defTabSz="1627632">
              <a:spcBef>
                <a:spcPts val="1400"/>
              </a:spcBef>
              <a:defRPr sz="4450"/>
            </a:pPr>
          </a:p>
          <a:p>
            <a:pPr lvl="1" marL="913941" indent="-608759" defTabSz="1627632">
              <a:spcBef>
                <a:spcPts val="1400"/>
              </a:spcBef>
              <a:defRPr sz="4450"/>
            </a:pPr>
            <a:r>
              <a:t>Relocation to new FIAS building (Giersch Foundation) in 2007</a:t>
            </a:r>
          </a:p>
          <a:p>
            <a:pPr lvl="1" marL="913941" indent="-608759" defTabSz="1627632">
              <a:spcBef>
                <a:spcPts val="1400"/>
              </a:spcBef>
              <a:defRPr sz="4450"/>
            </a:pPr>
            <a:r>
              <a:t>New „constitution“ instigated by Board of Trustees (Stiftungsrat) in 2022</a:t>
            </a:r>
          </a:p>
          <a:p>
            <a:pPr lvl="2" marL="1521899" indent="-608759" defTabSz="1627632">
              <a:spcBef>
                <a:spcPts val="1400"/>
              </a:spcBef>
              <a:defRPr sz="4450"/>
            </a:pPr>
            <a:r>
              <a:t>„lean management“</a:t>
            </a:r>
          </a:p>
          <a:p>
            <a:pPr lvl="2" marL="1521899" indent="-608759" defTabSz="1627632">
              <a:spcBef>
                <a:spcPts val="1400"/>
              </a:spcBef>
              <a:defRPr sz="4450"/>
            </a:pPr>
            <a:r>
              <a:t>Change in funding structure</a:t>
            </a:r>
          </a:p>
        </p:txBody>
      </p:sp>
      <p:sp>
        <p:nvSpPr>
          <p:cNvPr id="169" name="20 Years of FIAS"/>
          <p:cNvSpPr txBox="1"/>
          <p:nvPr>
            <p:ph type="title"/>
          </p:nvPr>
        </p:nvSpPr>
        <p:spPr>
          <a:prstGeom prst="rect">
            <a:avLst/>
          </a:prstGeom>
        </p:spPr>
        <p:txBody>
          <a:bodyPr/>
          <a:lstStyle/>
          <a:p>
            <a:pPr/>
            <a:r>
              <a:t>20 Years of FIAS</a:t>
            </a:r>
          </a:p>
        </p:txBody>
      </p:sp>
      <p:pic>
        <p:nvPicPr>
          <p:cNvPr id="170" name="Bild" descr="Bild"/>
          <p:cNvPicPr>
            <a:picLocks noChangeAspect="1"/>
          </p:cNvPicPr>
          <p:nvPr/>
        </p:nvPicPr>
        <p:blipFill>
          <a:blip r:embed="rId2">
            <a:extLst/>
          </a:blip>
          <a:srcRect l="21478" t="4865" r="0" b="0"/>
          <a:stretch>
            <a:fillRect/>
          </a:stretch>
        </p:blipFill>
        <p:spPr>
          <a:xfrm>
            <a:off x="14556881" y="2832693"/>
            <a:ext cx="2880001" cy="2335820"/>
          </a:xfrm>
          <a:prstGeom prst="rect">
            <a:avLst/>
          </a:prstGeom>
          <a:ln w="12700">
            <a:miter lim="400000"/>
          </a:ln>
        </p:spPr>
      </p:pic>
      <p:pic>
        <p:nvPicPr>
          <p:cNvPr id="171" name="Bild" descr="Bild"/>
          <p:cNvPicPr>
            <a:picLocks noChangeAspect="1"/>
          </p:cNvPicPr>
          <p:nvPr/>
        </p:nvPicPr>
        <p:blipFill>
          <a:blip r:embed="rId3">
            <a:extLst/>
          </a:blip>
          <a:srcRect l="0" t="0" r="0" b="17717"/>
          <a:stretch>
            <a:fillRect/>
          </a:stretch>
        </p:blipFill>
        <p:spPr>
          <a:xfrm>
            <a:off x="17830835" y="3596972"/>
            <a:ext cx="2880000" cy="2369729"/>
          </a:xfrm>
          <a:prstGeom prst="rect">
            <a:avLst/>
          </a:prstGeom>
          <a:ln w="12700">
            <a:miter lim="400000"/>
          </a:ln>
        </p:spPr>
      </p:pic>
      <p:pic>
        <p:nvPicPr>
          <p:cNvPr id="172" name="Bild" descr="Bild"/>
          <p:cNvPicPr>
            <a:picLocks noChangeAspect="1"/>
          </p:cNvPicPr>
          <p:nvPr/>
        </p:nvPicPr>
        <p:blipFill>
          <a:blip r:embed="rId4">
            <a:extLst/>
          </a:blip>
          <a:stretch>
            <a:fillRect/>
          </a:stretch>
        </p:blipFill>
        <p:spPr>
          <a:xfrm>
            <a:off x="21104849" y="4566066"/>
            <a:ext cx="2880001" cy="1993847"/>
          </a:xfrm>
          <a:prstGeom prst="rect">
            <a:avLst/>
          </a:prstGeom>
          <a:ln w="12700">
            <a:miter lim="400000"/>
          </a:ln>
        </p:spPr>
      </p:pic>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74" name="Foliennummer"/>
          <p:cNvSpPr txBox="1"/>
          <p:nvPr>
            <p:ph type="sldNum" sz="quarter" idx="2"/>
          </p:nvPr>
        </p:nvSpPr>
        <p:spPr>
          <a:xfrm>
            <a:off x="23315723" y="12758151"/>
            <a:ext cx="426056" cy="589469"/>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175" name="Base funding is provided by Goethe University. It covers…"/>
          <p:cNvSpPr txBox="1"/>
          <p:nvPr>
            <p:ph type="body" sz="half" idx="1"/>
          </p:nvPr>
        </p:nvSpPr>
        <p:spPr>
          <a:xfrm>
            <a:off x="1676399" y="2502981"/>
            <a:ext cx="10143034" cy="9850948"/>
          </a:xfrm>
          <a:prstGeom prst="rect">
            <a:avLst/>
          </a:prstGeom>
        </p:spPr>
        <p:txBody>
          <a:bodyPr/>
          <a:lstStyle/>
          <a:p>
            <a:pPr/>
            <a:r>
              <a:t>Base funding is provided by Goethe University. It covers</a:t>
            </a:r>
          </a:p>
          <a:p>
            <a:pPr lvl="2"/>
            <a:r>
              <a:t>rent</a:t>
            </a:r>
          </a:p>
          <a:p>
            <a:pPr lvl="2"/>
            <a:r>
              <a:t>infrastructure maintenance</a:t>
            </a:r>
          </a:p>
          <a:p>
            <a:pPr lvl="2"/>
            <a:r>
              <a:t>salaries of administration </a:t>
            </a:r>
          </a:p>
          <a:p>
            <a:pPr lvl="2"/>
            <a:r>
              <a:t>…</a:t>
            </a:r>
          </a:p>
          <a:p>
            <a:pPr/>
            <a:r>
              <a:t>Project funding</a:t>
            </a:r>
          </a:p>
          <a:p>
            <a:pPr lvl="2"/>
            <a:r>
              <a:t>DFG, Helmholtz, EU, etc.</a:t>
            </a:r>
          </a:p>
          <a:p>
            <a:pPr lvl="2"/>
            <a:r>
              <a:t>donations</a:t>
            </a:r>
          </a:p>
        </p:txBody>
      </p:sp>
      <p:sp>
        <p:nvSpPr>
          <p:cNvPr id="176" name="FIAS Finances – qualitatively"/>
          <p:cNvSpPr txBox="1"/>
          <p:nvPr>
            <p:ph type="title"/>
          </p:nvPr>
        </p:nvSpPr>
        <p:spPr>
          <a:prstGeom prst="rect">
            <a:avLst/>
          </a:prstGeom>
        </p:spPr>
        <p:txBody>
          <a:bodyPr/>
          <a:lstStyle/>
          <a:p>
            <a:pPr/>
            <a:r>
              <a:t>FIAS Finances – qualitatively</a:t>
            </a:r>
          </a:p>
        </p:txBody>
      </p:sp>
      <p:graphicFrame>
        <p:nvGraphicFramePr>
          <p:cNvPr id="177" name="FIAS Funding ~5 M€"/>
          <p:cNvGraphicFramePr/>
          <p:nvPr/>
        </p:nvGraphicFramePr>
        <p:xfrm>
          <a:off x="13970179" y="4009974"/>
          <a:ext cx="7982715" cy="7982715"/>
        </p:xfrm>
        <a:graphic xmlns:a="http://schemas.openxmlformats.org/drawingml/2006/main">
          <a:graphicData uri="http://schemas.openxmlformats.org/drawingml/2006/chart">
            <c:chart xmlns:c="http://schemas.openxmlformats.org/drawingml/2006/chart" r:id="rId2"/>
          </a:graphicData>
        </a:graphic>
      </p:graphicFrame>
      <p:sp>
        <p:nvSpPr>
          <p:cNvPr id="178" name="typical numbers only"/>
          <p:cNvSpPr txBox="1"/>
          <p:nvPr/>
        </p:nvSpPr>
        <p:spPr>
          <a:xfrm rot="19845027">
            <a:off x="19283871" y="10100932"/>
            <a:ext cx="4329841" cy="1844041"/>
          </a:xfrm>
          <a:prstGeom prst="rect">
            <a:avLst/>
          </a:prstGeom>
          <a:ln w="25400">
            <a:miter lim="400000"/>
          </a:ln>
          <a:extLst>
            <a:ext uri="{C572A759-6A51-4108-AA02-DFA0A04FC94B}">
              <ma14:wrappingTextBoxFlag xmlns:ma14="http://schemas.microsoft.com/office/mac/drawingml/2011/main" val="1"/>
            </a:ext>
          </a:extLst>
        </p:spPr>
        <p:txBody>
          <a:bodyPr lIns="121919" tIns="121919" rIns="121919" bIns="121919">
            <a:spAutoFit/>
          </a:bodyPr>
          <a:lstStyle>
            <a:lvl1pPr algn="ctr" defTabSz="825500">
              <a:defRPr sz="5000">
                <a:latin typeface="+mj-lt"/>
                <a:ea typeface="+mj-ea"/>
                <a:cs typeface="+mj-cs"/>
                <a:sym typeface="Bradley Hand ITC TT-Bold"/>
              </a:defRPr>
            </a:lvl1pPr>
          </a:lstStyle>
          <a:p>
            <a:pPr/>
            <a:r>
              <a:t>typical numbers only</a:t>
            </a:r>
          </a:p>
        </p:txBody>
      </p:sp>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80" name="Foliennummer"/>
          <p:cNvSpPr txBox="1"/>
          <p:nvPr>
            <p:ph type="sldNum" sz="quarter" idx="2"/>
          </p:nvPr>
        </p:nvSpPr>
        <p:spPr>
          <a:xfrm>
            <a:off x="23315723" y="12758151"/>
            <a:ext cx="426056" cy="589469"/>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181" name="After reorganisation…"/>
          <p:cNvSpPr txBox="1"/>
          <p:nvPr>
            <p:ph type="body" idx="1"/>
          </p:nvPr>
        </p:nvSpPr>
        <p:spPr>
          <a:prstGeom prst="rect">
            <a:avLst/>
          </a:prstGeom>
        </p:spPr>
        <p:txBody>
          <a:bodyPr/>
          <a:lstStyle/>
          <a:p>
            <a:pPr/>
            <a:r>
              <a:t>After reorganisation</a:t>
            </a:r>
          </a:p>
          <a:p>
            <a:pPr lvl="1"/>
            <a:r>
              <a:t>FIAS almost entirely relies on grants to carry out research</a:t>
            </a:r>
          </a:p>
          <a:p>
            <a:pPr lvl="1"/>
            <a:r>
              <a:t>Fixed cost (rent and services) are covered by base funding from university</a:t>
            </a:r>
          </a:p>
          <a:p>
            <a:pPr lvl="1"/>
            <a:r>
              <a:t>Small residual assets are not recurring and need to be carefully targeted including </a:t>
            </a:r>
          </a:p>
          <a:p>
            <a:pPr lvl="2"/>
            <a:r>
              <a:t>risk management</a:t>
            </a:r>
          </a:p>
          <a:p>
            <a:pPr lvl="2"/>
            <a:r>
              <a:t>inflation</a:t>
            </a:r>
          </a:p>
          <a:p>
            <a:pPr lvl="2"/>
            <a:r>
              <a:t>salary increases on endowments</a:t>
            </a:r>
          </a:p>
        </p:txBody>
      </p:sp>
      <p:sp>
        <p:nvSpPr>
          <p:cNvPr id="182" name="Finances"/>
          <p:cNvSpPr txBox="1"/>
          <p:nvPr>
            <p:ph type="title"/>
          </p:nvPr>
        </p:nvSpPr>
        <p:spPr>
          <a:prstGeom prst="rect">
            <a:avLst/>
          </a:prstGeom>
        </p:spPr>
        <p:txBody>
          <a:bodyPr/>
          <a:lstStyle/>
          <a:p>
            <a:pPr/>
            <a:r>
              <a:t>Finances</a:t>
            </a:r>
          </a:p>
        </p:txBody>
      </p:sp>
      <p:pic>
        <p:nvPicPr>
          <p:cNvPr id="183" name="Bild" descr="Bild"/>
          <p:cNvPicPr>
            <a:picLocks noChangeAspect="1"/>
          </p:cNvPicPr>
          <p:nvPr/>
        </p:nvPicPr>
        <p:blipFill>
          <a:blip r:embed="rId2">
            <a:extLst/>
          </a:blip>
          <a:stretch>
            <a:fillRect/>
          </a:stretch>
        </p:blipFill>
        <p:spPr>
          <a:xfrm>
            <a:off x="18270255" y="7487328"/>
            <a:ext cx="3752209" cy="4036288"/>
          </a:xfrm>
          <a:prstGeom prst="rect">
            <a:avLst/>
          </a:prstGeom>
          <a:ln w="12700">
            <a:miter lim="400000"/>
          </a:ln>
        </p:spPr>
      </p:pic>
      <p:sp>
        <p:nvSpPr>
          <p:cNvPr id="184" name="~500 k€"/>
          <p:cNvSpPr txBox="1"/>
          <p:nvPr/>
        </p:nvSpPr>
        <p:spPr>
          <a:xfrm>
            <a:off x="15819326" y="8983502"/>
            <a:ext cx="2763521" cy="1043941"/>
          </a:xfrm>
          <a:prstGeom prst="rect">
            <a:avLst/>
          </a:prstGeom>
          <a:ln w="25400">
            <a:miter lim="400000"/>
          </a:ln>
          <a:extLst>
            <a:ext uri="{C572A759-6A51-4108-AA02-DFA0A04FC94B}">
              <ma14:wrappingTextBoxFlag xmlns:ma14="http://schemas.microsoft.com/office/mac/drawingml/2011/main" val="1"/>
            </a:ext>
          </a:extLst>
        </p:spPr>
        <p:txBody>
          <a:bodyPr wrap="none" lIns="121919" tIns="121919" rIns="121919" bIns="121919">
            <a:spAutoFit/>
          </a:bodyPr>
          <a:lstStyle>
            <a:lvl1pPr defTabSz="825500">
              <a:defRPr sz="5000">
                <a:latin typeface="+mj-lt"/>
                <a:ea typeface="+mj-ea"/>
                <a:cs typeface="+mj-cs"/>
                <a:sym typeface="Bradley Hand ITC TT-Bold"/>
              </a:defRPr>
            </a:lvl1pPr>
          </a:lstStyle>
          <a:p>
            <a:pPr/>
            <a:r>
              <a:t>~500 k€</a:t>
            </a:r>
          </a:p>
        </p:txBody>
      </p:sp>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86" name="Rectangle 10"/>
          <p:cNvSpPr/>
          <p:nvPr>
            <p:ph type="body" idx="21"/>
          </p:nvPr>
        </p:nvSpPr>
        <p:spPr>
          <a:prstGeom prst="rect">
            <a:avLst/>
          </a:prstGeom>
        </p:spPr>
        <p:txBody>
          <a:bodyPr/>
          <a:lstStyle/>
          <a:p>
            <a:pPr/>
            <a:r>
              <a:t>Positioning FIAS scientifically</a:t>
            </a:r>
          </a:p>
        </p:txBody>
      </p:sp>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88" name="Foliennummer"/>
          <p:cNvSpPr txBox="1"/>
          <p:nvPr>
            <p:ph type="sldNum" sz="quarter" idx="2"/>
          </p:nvPr>
        </p:nvSpPr>
        <p:spPr>
          <a:xfrm>
            <a:off x="23315723" y="12758151"/>
            <a:ext cx="426056" cy="589469"/>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189" name="Given the Funding situation…"/>
          <p:cNvSpPr txBox="1"/>
          <p:nvPr>
            <p:ph type="body" idx="1"/>
          </p:nvPr>
        </p:nvSpPr>
        <p:spPr>
          <a:xfrm>
            <a:off x="1676399" y="2502981"/>
            <a:ext cx="19624102" cy="9850948"/>
          </a:xfrm>
          <a:prstGeom prst="rect">
            <a:avLst/>
          </a:prstGeom>
        </p:spPr>
        <p:txBody>
          <a:bodyPr/>
          <a:lstStyle/>
          <a:p>
            <a:pPr/>
            <a:r>
              <a:t>Given the Funding situation </a:t>
            </a:r>
          </a:p>
          <a:p>
            <a:pPr lvl="1"/>
            <a:r>
              <a:t>FIAS has to set itself apart from a university institute</a:t>
            </a:r>
          </a:p>
          <a:p>
            <a:pPr/>
            <a:r>
              <a:t>FIAS holds a privileged position in the Frankfurt science landscape with</a:t>
            </a:r>
          </a:p>
          <a:p>
            <a:pPr lvl="1"/>
            <a:r>
              <a:t>Goethe University</a:t>
            </a:r>
          </a:p>
          <a:p>
            <a:pPr lvl="1"/>
            <a:r>
              <a:t>Max Planck Institutes </a:t>
            </a:r>
          </a:p>
          <a:p>
            <a:pPr lvl="1"/>
            <a:r>
              <a:t>Helmholtz Centres and Institutes </a:t>
            </a:r>
          </a:p>
          <a:p>
            <a:pPr lvl="1"/>
            <a:r>
              <a:t>Leibniz Institutes</a:t>
            </a:r>
          </a:p>
          <a:p>
            <a:pPr lvl="1"/>
            <a:r>
              <a:t>Private Research Institutions</a:t>
            </a:r>
          </a:p>
        </p:txBody>
      </p:sp>
      <p:sp>
        <p:nvSpPr>
          <p:cNvPr id="190" name="Positioning FIAS scientifically"/>
          <p:cNvSpPr txBox="1"/>
          <p:nvPr>
            <p:ph type="title"/>
          </p:nvPr>
        </p:nvSpPr>
        <p:spPr>
          <a:prstGeom prst="rect">
            <a:avLst/>
          </a:prstGeom>
        </p:spPr>
        <p:txBody>
          <a:bodyPr/>
          <a:lstStyle/>
          <a:p>
            <a:pPr/>
            <a:r>
              <a:t>Positioning FIAS scientifically</a:t>
            </a:r>
          </a:p>
        </p:txBody>
      </p:sp>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2_Office Theme">
  <a:themeElements>
    <a:clrScheme name="2_Office Theme">
      <a:dk1>
        <a:srgbClr val="FFFFFF"/>
      </a:dk1>
      <a:lt1>
        <a:srgbClr val="005A80"/>
      </a:lt1>
      <a:dk2>
        <a:srgbClr val="A7A7A7"/>
      </a:dk2>
      <a:lt2>
        <a:srgbClr val="535353"/>
      </a:lt2>
      <a:accent1>
        <a:srgbClr val="00A9CB"/>
      </a:accent1>
      <a:accent2>
        <a:srgbClr val="E3BA0F"/>
      </a:accent2>
      <a:accent3>
        <a:srgbClr val="E3E3DD"/>
      </a:accent3>
      <a:accent4>
        <a:srgbClr val="FFC000"/>
      </a:accent4>
      <a:accent5>
        <a:srgbClr val="649BD5"/>
      </a:accent5>
      <a:accent6>
        <a:srgbClr val="A5AB51"/>
      </a:accent6>
      <a:hlink>
        <a:srgbClr val="0000FF"/>
      </a:hlink>
      <a:folHlink>
        <a:srgbClr val="FF00FF"/>
      </a:folHlink>
    </a:clrScheme>
    <a:fontScheme name="2_Office Theme">
      <a:majorFont>
        <a:latin typeface="Bradley Hand ITC TT-Bold"/>
        <a:ea typeface="Bradley Hand ITC TT-Bold"/>
        <a:cs typeface="Bradley Hand ITC TT-Bold"/>
      </a:majorFont>
      <a:minorFont>
        <a:latin typeface="Arial"/>
        <a:ea typeface="Arial"/>
        <a:cs typeface="Arial"/>
      </a:minorFont>
    </a:fontScheme>
    <a:fmtScheme name="2_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miter lim="800000"/>
        </a:ln>
        <a:effectLst/>
        <a:sp3d/>
      </a:spPr>
      <a:bodyPr rot="0" spcFirstLastPara="1" vertOverflow="overflow" horzOverflow="overflow" vert="horz" wrap="square" lIns="121919" tIns="121919" rIns="121919" bIns="121919" numCol="1" spcCol="38100" rtlCol="0" anchor="ctr" upright="0">
        <a:spAutoFit/>
      </a:bodyPr>
      <a:lstStyle>
        <a:defPPr marL="0" marR="0" indent="0" algn="l" defTabSz="2438400" rtl="0" fontAlgn="auto" latinLnBrk="0" hangingPunct="0">
          <a:lnSpc>
            <a:spcPct val="100000"/>
          </a:lnSpc>
          <a:spcBef>
            <a:spcPts val="0"/>
          </a:spcBef>
          <a:spcAft>
            <a:spcPts val="0"/>
          </a:spcAft>
          <a:buClrTx/>
          <a:buSzTx/>
          <a:buFontTx/>
          <a:buNone/>
          <a:tabLst/>
          <a:defRPr b="0" baseline="0" cap="none" i="0" spc="0" strike="noStrike" sz="4800" u="none" kumimoji="0" normalizeH="0">
            <a:ln>
              <a:noFill/>
            </a:ln>
            <a:solidFill>
              <a:srgbClr val="005A80"/>
            </a:solidFill>
            <a:effectLst/>
            <a:uFillTx/>
            <a:latin typeface="+mn-lt"/>
            <a:ea typeface="+mn-ea"/>
            <a:cs typeface="+mn-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25400" cap="flat">
          <a:noFill/>
          <a:miter lim="400000"/>
        </a:ln>
        <a:effectLst/>
        <a:sp3d/>
      </a:spPr>
      <a:bodyPr rot="0" spcFirstLastPara="1" vertOverflow="overflow" horzOverflow="overflow" vert="horz" wrap="square" lIns="121919" tIns="121919" rIns="121919" bIns="121919" numCol="1" spcCol="38100" rtlCol="0" anchor="t" upright="0">
        <a:spAutoFit/>
      </a:bodyPr>
      <a:lstStyle>
        <a:defPPr marL="0" marR="0" indent="0" algn="l" defTabSz="2438400" rtl="0" fontAlgn="auto" latinLnBrk="0" hangingPunct="0">
          <a:lnSpc>
            <a:spcPct val="100000"/>
          </a:lnSpc>
          <a:spcBef>
            <a:spcPts val="0"/>
          </a:spcBef>
          <a:spcAft>
            <a:spcPts val="0"/>
          </a:spcAft>
          <a:buClrTx/>
          <a:buSzTx/>
          <a:buFontTx/>
          <a:buNone/>
          <a:tabLst/>
          <a:defRPr b="0" baseline="0" cap="none" i="0" spc="0" strike="noStrike" sz="4800" u="none" kumimoji="0" normalizeH="0">
            <a:ln>
              <a:noFill/>
            </a:ln>
            <a:solidFill>
              <a:srgbClr val="005A80"/>
            </a:solidFill>
            <a:effectLst/>
            <a:uFillTx/>
            <a:latin typeface="+mn-lt"/>
            <a:ea typeface="+mn-ea"/>
            <a:cs typeface="+mn-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2_Office Theme">
  <a:themeElements>
    <a:clrScheme name="2_Office Theme">
      <a:dk1>
        <a:srgbClr val="000000"/>
      </a:dk1>
      <a:lt1>
        <a:srgbClr val="FFFFFF"/>
      </a:lt1>
      <a:dk2>
        <a:srgbClr val="A7A7A7"/>
      </a:dk2>
      <a:lt2>
        <a:srgbClr val="535353"/>
      </a:lt2>
      <a:accent1>
        <a:srgbClr val="00A9CB"/>
      </a:accent1>
      <a:accent2>
        <a:srgbClr val="E3BA0F"/>
      </a:accent2>
      <a:accent3>
        <a:srgbClr val="E3E3DD"/>
      </a:accent3>
      <a:accent4>
        <a:srgbClr val="FFC000"/>
      </a:accent4>
      <a:accent5>
        <a:srgbClr val="649BD5"/>
      </a:accent5>
      <a:accent6>
        <a:srgbClr val="A5AB51"/>
      </a:accent6>
      <a:hlink>
        <a:srgbClr val="0000FF"/>
      </a:hlink>
      <a:folHlink>
        <a:srgbClr val="FF00FF"/>
      </a:folHlink>
    </a:clrScheme>
    <a:fontScheme name="2_Office Theme">
      <a:majorFont>
        <a:latin typeface="Bradley Hand ITC TT-Bold"/>
        <a:ea typeface="Bradley Hand ITC TT-Bold"/>
        <a:cs typeface="Bradley Hand ITC TT-Bold"/>
      </a:majorFont>
      <a:minorFont>
        <a:latin typeface="Arial"/>
        <a:ea typeface="Arial"/>
        <a:cs typeface="Arial"/>
      </a:minorFont>
    </a:fontScheme>
    <a:fmtScheme name="2_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miter lim="800000"/>
        </a:ln>
        <a:effectLst/>
        <a:sp3d/>
      </a:spPr>
      <a:bodyPr rot="0" spcFirstLastPara="1" vertOverflow="overflow" horzOverflow="overflow" vert="horz" wrap="square" lIns="121919" tIns="121919" rIns="121919" bIns="121919" numCol="1" spcCol="38100" rtlCol="0" anchor="ctr" upright="0">
        <a:spAutoFit/>
      </a:bodyPr>
      <a:lstStyle>
        <a:defPPr marL="0" marR="0" indent="0" algn="l" defTabSz="2438400" rtl="0" fontAlgn="auto" latinLnBrk="0" hangingPunct="0">
          <a:lnSpc>
            <a:spcPct val="100000"/>
          </a:lnSpc>
          <a:spcBef>
            <a:spcPts val="0"/>
          </a:spcBef>
          <a:spcAft>
            <a:spcPts val="0"/>
          </a:spcAft>
          <a:buClrTx/>
          <a:buSzTx/>
          <a:buFontTx/>
          <a:buNone/>
          <a:tabLst/>
          <a:defRPr b="0" baseline="0" cap="none" i="0" spc="0" strike="noStrike" sz="4800" u="none" kumimoji="0" normalizeH="0">
            <a:ln>
              <a:noFill/>
            </a:ln>
            <a:solidFill>
              <a:srgbClr val="005A80"/>
            </a:solidFill>
            <a:effectLst/>
            <a:uFillTx/>
            <a:latin typeface="+mn-lt"/>
            <a:ea typeface="+mn-ea"/>
            <a:cs typeface="+mn-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25400" cap="flat">
          <a:noFill/>
          <a:miter lim="400000"/>
        </a:ln>
        <a:effectLst/>
        <a:sp3d/>
      </a:spPr>
      <a:bodyPr rot="0" spcFirstLastPara="1" vertOverflow="overflow" horzOverflow="overflow" vert="horz" wrap="square" lIns="121919" tIns="121919" rIns="121919" bIns="121919" numCol="1" spcCol="38100" rtlCol="0" anchor="t" upright="0">
        <a:spAutoFit/>
      </a:bodyPr>
      <a:lstStyle>
        <a:defPPr marL="0" marR="0" indent="0" algn="l" defTabSz="2438400" rtl="0" fontAlgn="auto" latinLnBrk="0" hangingPunct="0">
          <a:lnSpc>
            <a:spcPct val="100000"/>
          </a:lnSpc>
          <a:spcBef>
            <a:spcPts val="0"/>
          </a:spcBef>
          <a:spcAft>
            <a:spcPts val="0"/>
          </a:spcAft>
          <a:buClrTx/>
          <a:buSzTx/>
          <a:buFontTx/>
          <a:buNone/>
          <a:tabLst/>
          <a:defRPr b="0" baseline="0" cap="none" i="0" spc="0" strike="noStrike" sz="4800" u="none" kumimoji="0" normalizeH="0">
            <a:ln>
              <a:noFill/>
            </a:ln>
            <a:solidFill>
              <a:srgbClr val="005A80"/>
            </a:solidFill>
            <a:effectLst/>
            <a:uFillTx/>
            <a:latin typeface="+mn-lt"/>
            <a:ea typeface="+mn-ea"/>
            <a:cs typeface="+mn-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