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5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theme/theme6.xml" ContentType="application/vnd.openxmlformats-officedocument.theme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7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theme/theme8.xml" ContentType="application/vnd.openxmlformats-officedocument.theme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theme/theme9.xml" ContentType="application/vnd.openxmlformats-officedocument.theme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theme/theme10.xml" ContentType="application/vnd.openxmlformats-officedocument.theme+xml"/>
  <Override PartName="/ppt/theme/themeOverride1.xml" ContentType="application/vnd.openxmlformats-officedocument.themeOverride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theme/theme11.xml" ContentType="application/vnd.openxmlformats-officedocument.theme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theme/theme12.xml" ContentType="application/vnd.openxmlformats-officedocument.theme+xml"/>
  <Override PartName="/ppt/theme/themeOverride2.xml" ContentType="application/vnd.openxmlformats-officedocument.themeOverride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theme/theme13.xml" ContentType="application/vnd.openxmlformats-officedocument.theme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theme/theme14.xml" ContentType="application/vnd.openxmlformats-officedocument.theme+xml"/>
  <Override PartName="/ppt/theme/themeOverride3.xml" ContentType="application/vnd.openxmlformats-officedocument.themeOverride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theme/theme15.xml" ContentType="application/vnd.openxmlformats-officedocument.theme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slideLayouts/slideLayout254.xml" ContentType="application/vnd.openxmlformats-officedocument.presentationml.slideLayout+xml"/>
  <Override PartName="/ppt/slideLayouts/slideLayout255.xml" ContentType="application/vnd.openxmlformats-officedocument.presentationml.slideLayout+xml"/>
  <Override PartName="/ppt/slideLayouts/slideLayout256.xml" ContentType="application/vnd.openxmlformats-officedocument.presentationml.slideLayout+xml"/>
  <Override PartName="/ppt/slideLayouts/slideLayout257.xml" ContentType="application/vnd.openxmlformats-officedocument.presentationml.slideLayout+xml"/>
  <Override PartName="/ppt/slideLayouts/slideLayout258.xml" ContentType="application/vnd.openxmlformats-officedocument.presentationml.slideLayout+xml"/>
  <Override PartName="/ppt/slideLayouts/slideLayout259.xml" ContentType="application/vnd.openxmlformats-officedocument.presentationml.slideLayout+xml"/>
  <Override PartName="/ppt/slideLayouts/slideLayout260.xml" ContentType="application/vnd.openxmlformats-officedocument.presentationml.slideLayout+xml"/>
  <Override PartName="/ppt/slideLayouts/slideLayout261.xml" ContentType="application/vnd.openxmlformats-officedocument.presentationml.slideLayout+xml"/>
  <Override PartName="/ppt/slideLayouts/slideLayout262.xml" ContentType="application/vnd.openxmlformats-officedocument.presentationml.slideLayout+xml"/>
  <Override PartName="/ppt/slideLayouts/slideLayout263.xml" ContentType="application/vnd.openxmlformats-officedocument.presentationml.slideLayout+xml"/>
  <Override PartName="/ppt/slideLayouts/slideLayout264.xml" ContentType="application/vnd.openxmlformats-officedocument.presentationml.slideLayout+xml"/>
  <Override PartName="/ppt/slideLayouts/slideLayout265.xml" ContentType="application/vnd.openxmlformats-officedocument.presentationml.slideLayout+xml"/>
  <Override PartName="/ppt/slideLayouts/slideLayout266.xml" ContentType="application/vnd.openxmlformats-officedocument.presentationml.slideLayout+xml"/>
  <Override PartName="/ppt/slideLayouts/slideLayout267.xml" ContentType="application/vnd.openxmlformats-officedocument.presentationml.slideLayout+xml"/>
  <Override PartName="/ppt/slideLayouts/slideLayout268.xml" ContentType="application/vnd.openxmlformats-officedocument.presentationml.slideLayout+xml"/>
  <Override PartName="/ppt/slideLayouts/slideLayout269.xml" ContentType="application/vnd.openxmlformats-officedocument.presentationml.slideLayout+xml"/>
  <Override PartName="/ppt/slideLayouts/slideLayout270.xml" ContentType="application/vnd.openxmlformats-officedocument.presentationml.slideLayout+xml"/>
  <Override PartName="/ppt/slideLayouts/slideLayout271.xml" ContentType="application/vnd.openxmlformats-officedocument.presentationml.slideLayout+xml"/>
  <Override PartName="/ppt/slideLayouts/slideLayout272.xml" ContentType="application/vnd.openxmlformats-officedocument.presentationml.slideLayout+xml"/>
  <Override PartName="/ppt/slideLayouts/slideLayout273.xml" ContentType="application/vnd.openxmlformats-officedocument.presentationml.slideLayout+xml"/>
  <Override PartName="/ppt/slideLayouts/slideLayout274.xml" ContentType="application/vnd.openxmlformats-officedocument.presentationml.slideLayout+xml"/>
  <Override PartName="/ppt/theme/theme16.xml" ContentType="application/vnd.openxmlformats-officedocument.theme+xml"/>
  <Override PartName="/ppt/slideLayouts/slideLayout275.xml" ContentType="application/vnd.openxmlformats-officedocument.presentationml.slideLayout+xml"/>
  <Override PartName="/ppt/slideLayouts/slideLayout276.xml" ContentType="application/vnd.openxmlformats-officedocument.presentationml.slideLayout+xml"/>
  <Override PartName="/ppt/slideLayouts/slideLayout277.xml" ContentType="application/vnd.openxmlformats-officedocument.presentationml.slideLayout+xml"/>
  <Override PartName="/ppt/slideLayouts/slideLayout278.xml" ContentType="application/vnd.openxmlformats-officedocument.presentationml.slideLayout+xml"/>
  <Override PartName="/ppt/slideLayouts/slideLayout279.xml" ContentType="application/vnd.openxmlformats-officedocument.presentationml.slideLayout+xml"/>
  <Override PartName="/ppt/slideLayouts/slideLayout280.xml" ContentType="application/vnd.openxmlformats-officedocument.presentationml.slideLayout+xml"/>
  <Override PartName="/ppt/slideLayouts/slideLayout281.xml" ContentType="application/vnd.openxmlformats-officedocument.presentationml.slideLayout+xml"/>
  <Override PartName="/ppt/slideLayouts/slideLayout282.xml" ContentType="application/vnd.openxmlformats-officedocument.presentationml.slideLayout+xml"/>
  <Override PartName="/ppt/slideLayouts/slideLayout283.xml" ContentType="application/vnd.openxmlformats-officedocument.presentationml.slideLayout+xml"/>
  <Override PartName="/ppt/slideLayouts/slideLayout284.xml" ContentType="application/vnd.openxmlformats-officedocument.presentationml.slideLayout+xml"/>
  <Override PartName="/ppt/slideLayouts/slideLayout285.xml" ContentType="application/vnd.openxmlformats-officedocument.presentationml.slideLayout+xml"/>
  <Override PartName="/ppt/slideLayouts/slideLayout286.xml" ContentType="application/vnd.openxmlformats-officedocument.presentationml.slideLayout+xml"/>
  <Override PartName="/ppt/slideLayouts/slideLayout287.xml" ContentType="application/vnd.openxmlformats-officedocument.presentationml.slideLayout+xml"/>
  <Override PartName="/ppt/slideLayouts/slideLayout288.xml" ContentType="application/vnd.openxmlformats-officedocument.presentationml.slideLayout+xml"/>
  <Override PartName="/ppt/slideLayouts/slideLayout289.xml" ContentType="application/vnd.openxmlformats-officedocument.presentationml.slideLayout+xml"/>
  <Override PartName="/ppt/theme/theme17.xml" ContentType="application/vnd.openxmlformats-officedocument.theme+xml"/>
  <Override PartName="/ppt/theme/theme18.xml" ContentType="application/vnd.openxmlformats-officedocument.theme+xml"/>
  <Override PartName="/ppt/theme/theme1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erverZoom="10000" strictFirstAndLastChars="0" saveSubsetFonts="1" autoCompressPictures="0">
  <p:sldMasterIdLst>
    <p:sldMasterId id="2147487231" r:id="rId1"/>
    <p:sldMasterId id="2147487219" r:id="rId2"/>
    <p:sldMasterId id="2147487889" r:id="rId3"/>
    <p:sldMasterId id="2147488001" r:id="rId4"/>
    <p:sldMasterId id="2147488580" r:id="rId5"/>
    <p:sldMasterId id="2147489627" r:id="rId6"/>
    <p:sldMasterId id="2147489643" r:id="rId7"/>
    <p:sldMasterId id="2147490478" r:id="rId8"/>
    <p:sldMasterId id="2147490494" r:id="rId9"/>
    <p:sldMasterId id="2147490519" r:id="rId10"/>
    <p:sldMasterId id="2147490533" r:id="rId11"/>
    <p:sldMasterId id="2147490559" r:id="rId12"/>
    <p:sldMasterId id="2147490573" r:id="rId13"/>
    <p:sldMasterId id="2147490590" r:id="rId14"/>
    <p:sldMasterId id="2147490621" r:id="rId15"/>
    <p:sldMasterId id="2147490664" r:id="rId16"/>
    <p:sldMasterId id="2147490736" r:id="rId17"/>
  </p:sldMasterIdLst>
  <p:notesMasterIdLst>
    <p:notesMasterId r:id="rId53"/>
  </p:notesMasterIdLst>
  <p:handoutMasterIdLst>
    <p:handoutMasterId r:id="rId54"/>
  </p:handoutMasterIdLst>
  <p:sldIdLst>
    <p:sldId id="2050" r:id="rId18"/>
    <p:sldId id="2107" r:id="rId19"/>
    <p:sldId id="1914" r:id="rId20"/>
    <p:sldId id="1490" r:id="rId21"/>
    <p:sldId id="2090" r:id="rId22"/>
    <p:sldId id="1791" r:id="rId23"/>
    <p:sldId id="1957" r:id="rId24"/>
    <p:sldId id="1997" r:id="rId25"/>
    <p:sldId id="1999" r:id="rId26"/>
    <p:sldId id="2007" r:id="rId27"/>
    <p:sldId id="2008" r:id="rId28"/>
    <p:sldId id="2101" r:id="rId29"/>
    <p:sldId id="2032" r:id="rId30"/>
    <p:sldId id="2035" r:id="rId31"/>
    <p:sldId id="2037" r:id="rId32"/>
    <p:sldId id="2048" r:id="rId33"/>
    <p:sldId id="2115" r:id="rId34"/>
    <p:sldId id="2126" r:id="rId35"/>
    <p:sldId id="2124" r:id="rId36"/>
    <p:sldId id="2116" r:id="rId37"/>
    <p:sldId id="2118" r:id="rId38"/>
    <p:sldId id="2117" r:id="rId39"/>
    <p:sldId id="2103" r:id="rId40"/>
    <p:sldId id="2119" r:id="rId41"/>
    <p:sldId id="1343" r:id="rId42"/>
    <p:sldId id="1455" r:id="rId43"/>
    <p:sldId id="2067" r:id="rId44"/>
    <p:sldId id="2002" r:id="rId45"/>
    <p:sldId id="1344" r:id="rId46"/>
    <p:sldId id="2120" r:id="rId47"/>
    <p:sldId id="2068" r:id="rId48"/>
    <p:sldId id="2121" r:id="rId49"/>
    <p:sldId id="2122" r:id="rId50"/>
    <p:sldId id="2123" r:id="rId51"/>
    <p:sldId id="2125" r:id="rId5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rgbClr val="000000"/>
        </a:solidFill>
        <a:latin typeface="Arial" pitchFamily="27" charset="0"/>
        <a:ea typeface="Arial" pitchFamily="27" charset="0"/>
        <a:cs typeface="Arial" pitchFamily="27" charset="0"/>
        <a:sym typeface="Arial" pitchFamily="27" charset="0"/>
      </a:defRPr>
    </a:lvl1pPr>
    <a:lvl2pPr marL="455451" indent="1588" algn="l" rtl="0" fontAlgn="base">
      <a:spcBef>
        <a:spcPct val="0"/>
      </a:spcBef>
      <a:spcAft>
        <a:spcPct val="0"/>
      </a:spcAft>
      <a:defRPr kern="1200">
        <a:solidFill>
          <a:srgbClr val="000000"/>
        </a:solidFill>
        <a:latin typeface="Arial" pitchFamily="27" charset="0"/>
        <a:ea typeface="Arial" pitchFamily="27" charset="0"/>
        <a:cs typeface="Arial" pitchFamily="27" charset="0"/>
        <a:sym typeface="Arial" pitchFamily="27" charset="0"/>
      </a:defRPr>
    </a:lvl2pPr>
    <a:lvl3pPr marL="912486" indent="1588" algn="l" rtl="0" fontAlgn="base">
      <a:spcBef>
        <a:spcPct val="0"/>
      </a:spcBef>
      <a:spcAft>
        <a:spcPct val="0"/>
      </a:spcAft>
      <a:defRPr kern="1200">
        <a:solidFill>
          <a:srgbClr val="000000"/>
        </a:solidFill>
        <a:latin typeface="Arial" pitchFamily="27" charset="0"/>
        <a:ea typeface="Arial" pitchFamily="27" charset="0"/>
        <a:cs typeface="Arial" pitchFamily="27" charset="0"/>
        <a:sym typeface="Arial" pitchFamily="27" charset="0"/>
      </a:defRPr>
    </a:lvl3pPr>
    <a:lvl4pPr marL="1369523" indent="1588" algn="l" rtl="0" fontAlgn="base">
      <a:spcBef>
        <a:spcPct val="0"/>
      </a:spcBef>
      <a:spcAft>
        <a:spcPct val="0"/>
      </a:spcAft>
      <a:defRPr kern="1200">
        <a:solidFill>
          <a:srgbClr val="000000"/>
        </a:solidFill>
        <a:latin typeface="Arial" pitchFamily="27" charset="0"/>
        <a:ea typeface="Arial" pitchFamily="27" charset="0"/>
        <a:cs typeface="Arial" pitchFamily="27" charset="0"/>
        <a:sym typeface="Arial" pitchFamily="27" charset="0"/>
      </a:defRPr>
    </a:lvl4pPr>
    <a:lvl5pPr marL="1826558" indent="1588" algn="l" rtl="0" fontAlgn="base">
      <a:spcBef>
        <a:spcPct val="0"/>
      </a:spcBef>
      <a:spcAft>
        <a:spcPct val="0"/>
      </a:spcAft>
      <a:defRPr kern="1200">
        <a:solidFill>
          <a:srgbClr val="000000"/>
        </a:solidFill>
        <a:latin typeface="Arial" pitchFamily="27" charset="0"/>
        <a:ea typeface="Arial" pitchFamily="27" charset="0"/>
        <a:cs typeface="Arial" pitchFamily="27" charset="0"/>
        <a:sym typeface="Arial" pitchFamily="27" charset="0"/>
      </a:defRPr>
    </a:lvl5pPr>
    <a:lvl6pPr marL="2285181" algn="l" defTabSz="457035" rtl="0" eaLnBrk="1" latinLnBrk="0" hangingPunct="1">
      <a:defRPr kern="1200">
        <a:solidFill>
          <a:srgbClr val="000000"/>
        </a:solidFill>
        <a:latin typeface="Arial" pitchFamily="27" charset="0"/>
        <a:ea typeface="Arial" pitchFamily="27" charset="0"/>
        <a:cs typeface="Arial" pitchFamily="27" charset="0"/>
        <a:sym typeface="Arial" pitchFamily="27" charset="0"/>
      </a:defRPr>
    </a:lvl6pPr>
    <a:lvl7pPr marL="2742219" algn="l" defTabSz="457035" rtl="0" eaLnBrk="1" latinLnBrk="0" hangingPunct="1">
      <a:defRPr kern="1200">
        <a:solidFill>
          <a:srgbClr val="000000"/>
        </a:solidFill>
        <a:latin typeface="Arial" pitchFamily="27" charset="0"/>
        <a:ea typeface="Arial" pitchFamily="27" charset="0"/>
        <a:cs typeface="Arial" pitchFamily="27" charset="0"/>
        <a:sym typeface="Arial" pitchFamily="27" charset="0"/>
      </a:defRPr>
    </a:lvl7pPr>
    <a:lvl8pPr marL="3199252" algn="l" defTabSz="457035" rtl="0" eaLnBrk="1" latinLnBrk="0" hangingPunct="1">
      <a:defRPr kern="1200">
        <a:solidFill>
          <a:srgbClr val="000000"/>
        </a:solidFill>
        <a:latin typeface="Arial" pitchFamily="27" charset="0"/>
        <a:ea typeface="Arial" pitchFamily="27" charset="0"/>
        <a:cs typeface="Arial" pitchFamily="27" charset="0"/>
        <a:sym typeface="Arial" pitchFamily="27" charset="0"/>
      </a:defRPr>
    </a:lvl8pPr>
    <a:lvl9pPr marL="3656291" algn="l" defTabSz="457035" rtl="0" eaLnBrk="1" latinLnBrk="0" hangingPunct="1">
      <a:defRPr kern="1200">
        <a:solidFill>
          <a:srgbClr val="000000"/>
        </a:solidFill>
        <a:latin typeface="Arial" pitchFamily="27" charset="0"/>
        <a:ea typeface="Arial" pitchFamily="27" charset="0"/>
        <a:cs typeface="Arial" pitchFamily="27" charset="0"/>
        <a:sym typeface="Arial" pitchFamily="27" charset="0"/>
      </a:defRPr>
    </a:lvl9pPr>
  </p:defaultTextStyle>
  <p:extLst>
    <p:ext uri="{521415D9-36F7-43E2-AB2F-B90AF26B5E84}">
      <p14:sectionLst xmlns:p14="http://schemas.microsoft.com/office/powerpoint/2010/main">
        <p14:section name="Default Section" id="{68490D4B-E42E-5B43-B695-AFCF0040733D}">
          <p14:sldIdLst>
            <p14:sldId id="2050"/>
            <p14:sldId id="2107"/>
            <p14:sldId id="1914"/>
            <p14:sldId id="1490"/>
            <p14:sldId id="2090"/>
            <p14:sldId id="1791"/>
            <p14:sldId id="1957"/>
            <p14:sldId id="1997"/>
            <p14:sldId id="1999"/>
            <p14:sldId id="2007"/>
            <p14:sldId id="2008"/>
            <p14:sldId id="2101"/>
            <p14:sldId id="2032"/>
            <p14:sldId id="2035"/>
            <p14:sldId id="2037"/>
            <p14:sldId id="2048"/>
            <p14:sldId id="2115"/>
            <p14:sldId id="2126"/>
            <p14:sldId id="2124"/>
            <p14:sldId id="2116"/>
            <p14:sldId id="2118"/>
            <p14:sldId id="2117"/>
            <p14:sldId id="2103"/>
            <p14:sldId id="2119"/>
            <p14:sldId id="1343"/>
            <p14:sldId id="1455"/>
            <p14:sldId id="2067"/>
            <p14:sldId id="2002"/>
            <p14:sldId id="1344"/>
            <p14:sldId id="2120"/>
            <p14:sldId id="2068"/>
            <p14:sldId id="2121"/>
            <p14:sldId id="2122"/>
            <p14:sldId id="2123"/>
            <p14:sldId id="2125"/>
          </p14:sldIdLst>
        </p14:section>
        <p14:section name="Untitled Section" id="{2D0DDAEC-9556-B44F-820E-D58F9FFC3B08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12FF29"/>
    <a:srgbClr val="FFFFCC"/>
    <a:srgbClr val="006BFF"/>
    <a:srgbClr val="0EC820"/>
    <a:srgbClr val="4FBBC0"/>
    <a:srgbClr val="108CCB"/>
    <a:srgbClr val="072FCE"/>
    <a:srgbClr val="000000"/>
    <a:srgbClr val="1C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8777" autoAdjust="0"/>
    <p:restoredTop sz="99821" autoAdjust="0"/>
  </p:normalViewPr>
  <p:slideViewPr>
    <p:cSldViewPr>
      <p:cViewPr varScale="1">
        <p:scale>
          <a:sx n="148" d="100"/>
          <a:sy n="148" d="100"/>
        </p:scale>
        <p:origin x="848" y="2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8" d="100"/>
        <a:sy n="68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-2368" y="-11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1.xml"/><Relationship Id="rId26" Type="http://schemas.openxmlformats.org/officeDocument/2006/relationships/slide" Target="slides/slide9.xml"/><Relationship Id="rId39" Type="http://schemas.openxmlformats.org/officeDocument/2006/relationships/slide" Target="slides/slide22.xml"/><Relationship Id="rId21" Type="http://schemas.openxmlformats.org/officeDocument/2006/relationships/slide" Target="slides/slide4.xml"/><Relationship Id="rId34" Type="http://schemas.openxmlformats.org/officeDocument/2006/relationships/slide" Target="slides/slide17.xml"/><Relationship Id="rId42" Type="http://schemas.openxmlformats.org/officeDocument/2006/relationships/slide" Target="slides/slide25.xml"/><Relationship Id="rId47" Type="http://schemas.openxmlformats.org/officeDocument/2006/relationships/slide" Target="slides/slide30.xml"/><Relationship Id="rId50" Type="http://schemas.openxmlformats.org/officeDocument/2006/relationships/slide" Target="slides/slide33.xml"/><Relationship Id="rId55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9" Type="http://schemas.openxmlformats.org/officeDocument/2006/relationships/slide" Target="slides/slide12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7.xml"/><Relationship Id="rId32" Type="http://schemas.openxmlformats.org/officeDocument/2006/relationships/slide" Target="slides/slide15.xml"/><Relationship Id="rId37" Type="http://schemas.openxmlformats.org/officeDocument/2006/relationships/slide" Target="slides/slide20.xml"/><Relationship Id="rId40" Type="http://schemas.openxmlformats.org/officeDocument/2006/relationships/slide" Target="slides/slide23.xml"/><Relationship Id="rId45" Type="http://schemas.openxmlformats.org/officeDocument/2006/relationships/slide" Target="slides/slide28.xml"/><Relationship Id="rId53" Type="http://schemas.openxmlformats.org/officeDocument/2006/relationships/notesMaster" Target="notesMasters/notesMaster1.xml"/><Relationship Id="rId58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9" Type="http://schemas.openxmlformats.org/officeDocument/2006/relationships/slide" Target="slides/slide2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5.xml"/><Relationship Id="rId27" Type="http://schemas.openxmlformats.org/officeDocument/2006/relationships/slide" Target="slides/slide10.xml"/><Relationship Id="rId30" Type="http://schemas.openxmlformats.org/officeDocument/2006/relationships/slide" Target="slides/slide13.xml"/><Relationship Id="rId35" Type="http://schemas.openxmlformats.org/officeDocument/2006/relationships/slide" Target="slides/slide18.xml"/><Relationship Id="rId43" Type="http://schemas.openxmlformats.org/officeDocument/2006/relationships/slide" Target="slides/slide26.xml"/><Relationship Id="rId48" Type="http://schemas.openxmlformats.org/officeDocument/2006/relationships/slide" Target="slides/slide31.xml"/><Relationship Id="rId56" Type="http://schemas.openxmlformats.org/officeDocument/2006/relationships/viewProps" Target="viewProps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34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8.xml"/><Relationship Id="rId33" Type="http://schemas.openxmlformats.org/officeDocument/2006/relationships/slide" Target="slides/slide16.xml"/><Relationship Id="rId38" Type="http://schemas.openxmlformats.org/officeDocument/2006/relationships/slide" Target="slides/slide21.xml"/><Relationship Id="rId46" Type="http://schemas.openxmlformats.org/officeDocument/2006/relationships/slide" Target="slides/slide29.xml"/><Relationship Id="rId20" Type="http://schemas.openxmlformats.org/officeDocument/2006/relationships/slide" Target="slides/slide3.xml"/><Relationship Id="rId41" Type="http://schemas.openxmlformats.org/officeDocument/2006/relationships/slide" Target="slides/slide24.xml"/><Relationship Id="rId54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6.xml"/><Relationship Id="rId28" Type="http://schemas.openxmlformats.org/officeDocument/2006/relationships/slide" Target="slides/slide11.xml"/><Relationship Id="rId36" Type="http://schemas.openxmlformats.org/officeDocument/2006/relationships/slide" Target="slides/slide19.xml"/><Relationship Id="rId49" Type="http://schemas.openxmlformats.org/officeDocument/2006/relationships/slide" Target="slides/slide32.xml"/><Relationship Id="rId57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31" Type="http://schemas.openxmlformats.org/officeDocument/2006/relationships/slide" Target="slides/slide14.xml"/><Relationship Id="rId44" Type="http://schemas.openxmlformats.org/officeDocument/2006/relationships/slide" Target="slides/slide27.xml"/><Relationship Id="rId52" Type="http://schemas.openxmlformats.org/officeDocument/2006/relationships/slide" Target="slides/slide3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954C30-5694-5648-A3F6-4E61E31909F4}" type="datetimeFigureOut">
              <a:rPr lang="en-US" smtClean="0"/>
              <a:t>3/25/25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32F1B0-153E-694E-8655-38CC08829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41622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0" charset="0"/>
                <a:ea typeface="Arial" pitchFamily="30" charset="0"/>
                <a:cs typeface="Arial" pitchFamily="30" charset="0"/>
                <a:sym typeface="Arial" pitchFamily="30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1" name="Rectangle 3"/>
          <p:cNvSpPr>
            <a:spLocks noGrp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0" charset="0"/>
                <a:ea typeface="Arial" pitchFamily="30" charset="0"/>
                <a:cs typeface="Arial" pitchFamily="30" charset="0"/>
                <a:sym typeface="Arial" pitchFamily="30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792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3" name="Rectangle 5"/>
          <p:cNvSpPr>
            <a:spLocks noGrp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2534" name="Rectangle 6"/>
          <p:cNvSpPr>
            <a:spLocks noGrp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0" charset="0"/>
                <a:ea typeface="Arial" pitchFamily="30" charset="0"/>
                <a:cs typeface="Arial" pitchFamily="30" charset="0"/>
                <a:sym typeface="Arial" pitchFamily="30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5" name="Rectangle 7"/>
          <p:cNvSpPr>
            <a:spLocks noGrp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0" charset="0"/>
                <a:ea typeface="Arial" pitchFamily="30" charset="0"/>
                <a:cs typeface="Arial" pitchFamily="30" charset="0"/>
                <a:sym typeface="Arial" pitchFamily="30" charset="0"/>
              </a:defRPr>
            </a:lvl1pPr>
          </a:lstStyle>
          <a:p>
            <a:pPr>
              <a:defRPr/>
            </a:pPr>
            <a:fld id="{B81B8BBE-1792-F54E-B421-71661C489B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15967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30" charset="0"/>
        <a:ea typeface="ＭＳ Ｐゴシック" pitchFamily="-110" charset="-128"/>
        <a:cs typeface="ＭＳ Ｐゴシック" pitchFamily="-110" charset="-128"/>
      </a:defRPr>
    </a:lvl1pPr>
    <a:lvl2pPr marL="455451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30" charset="0"/>
        <a:ea typeface="ＭＳ Ｐゴシック" pitchFamily="30" charset="-128"/>
        <a:cs typeface="+mn-cs"/>
      </a:defRPr>
    </a:lvl2pPr>
    <a:lvl3pPr marL="912486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30" charset="0"/>
        <a:ea typeface="ＭＳ Ｐゴシック" pitchFamily="30" charset="-128"/>
        <a:cs typeface="+mn-cs"/>
      </a:defRPr>
    </a:lvl3pPr>
    <a:lvl4pPr marL="136952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30" charset="0"/>
        <a:ea typeface="ＭＳ Ｐゴシック" pitchFamily="30" charset="-128"/>
        <a:cs typeface="+mn-cs"/>
      </a:defRPr>
    </a:lvl4pPr>
    <a:lvl5pPr marL="1826558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30" charset="0"/>
        <a:ea typeface="ＭＳ Ｐゴシック" pitchFamily="30" charset="-128"/>
        <a:cs typeface="+mn-cs"/>
      </a:defRPr>
    </a:lvl5pPr>
    <a:lvl6pPr marL="2284707" algn="l" defTabSz="45694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1648" algn="l" defTabSz="45694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8590" algn="l" defTabSz="45694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5532" algn="l" defTabSz="45694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81B8BBE-1792-F54E-B421-71661C489BFB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35148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79BA54-568C-30EB-BCFB-C800C03BE3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7714" name="Rectangle 7">
            <a:extLst>
              <a:ext uri="{FF2B5EF4-FFF2-40B4-BE49-F238E27FC236}">
                <a16:creationId xmlns:a16="http://schemas.microsoft.com/office/drawing/2014/main" id="{470AE9F5-B9C5-4871-073D-7DEE3E56160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4B473CE-953C-B44C-8808-8C57440A6A9A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27" charset="0"/>
                <a:ea typeface="Arial" pitchFamily="27" charset="0"/>
                <a:cs typeface="Arial" pitchFamily="27" charset="0"/>
                <a:sym typeface="Arial" pitchFamily="27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27" charset="0"/>
              <a:ea typeface="Arial" pitchFamily="27" charset="0"/>
              <a:cs typeface="Arial" pitchFamily="27" charset="0"/>
              <a:sym typeface="Arial" pitchFamily="27" charset="0"/>
            </a:endParaRPr>
          </a:p>
        </p:txBody>
      </p:sp>
      <p:sp>
        <p:nvSpPr>
          <p:cNvPr id="627715" name="Rectangle 2">
            <a:extLst>
              <a:ext uri="{FF2B5EF4-FFF2-40B4-BE49-F238E27FC236}">
                <a16:creationId xmlns:a16="http://schemas.microsoft.com/office/drawing/2014/main" id="{2143268E-F0D5-C73A-3986-DF8D5E29052F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627716" name="Rectangle 3">
            <a:extLst>
              <a:ext uri="{FF2B5EF4-FFF2-40B4-BE49-F238E27FC236}">
                <a16:creationId xmlns:a16="http://schemas.microsoft.com/office/drawing/2014/main" id="{CD8C3513-F328-35F5-D0F6-AE0E654A0CC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>
              <a:latin typeface="Times New Roman" pitchFamily="27" charset="0"/>
              <a:ea typeface="ＭＳ Ｐゴシック" pitchFamily="27" charset="-128"/>
              <a:cs typeface="ＭＳ Ｐゴシック" pitchFamily="2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12308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324687-7940-1DE7-5F06-59965CC9F0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7714" name="Rectangle 7">
            <a:extLst>
              <a:ext uri="{FF2B5EF4-FFF2-40B4-BE49-F238E27FC236}">
                <a16:creationId xmlns:a16="http://schemas.microsoft.com/office/drawing/2014/main" id="{D94EE9B2-EBB4-B930-66E7-078D8A91B54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4B473CE-953C-B44C-8808-8C57440A6A9A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27" charset="0"/>
                <a:ea typeface="Arial" pitchFamily="27" charset="0"/>
                <a:cs typeface="Arial" pitchFamily="27" charset="0"/>
                <a:sym typeface="Arial" pitchFamily="27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27" charset="0"/>
              <a:ea typeface="Arial" pitchFamily="27" charset="0"/>
              <a:cs typeface="Arial" pitchFamily="27" charset="0"/>
              <a:sym typeface="Arial" pitchFamily="27" charset="0"/>
            </a:endParaRPr>
          </a:p>
        </p:txBody>
      </p:sp>
      <p:sp>
        <p:nvSpPr>
          <p:cNvPr id="627715" name="Rectangle 2">
            <a:extLst>
              <a:ext uri="{FF2B5EF4-FFF2-40B4-BE49-F238E27FC236}">
                <a16:creationId xmlns:a16="http://schemas.microsoft.com/office/drawing/2014/main" id="{4DBC029D-8628-5531-9045-70D0EC2F832E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627716" name="Rectangle 3">
            <a:extLst>
              <a:ext uri="{FF2B5EF4-FFF2-40B4-BE49-F238E27FC236}">
                <a16:creationId xmlns:a16="http://schemas.microsoft.com/office/drawing/2014/main" id="{81B48934-B47A-BF73-894B-F610CB9297D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>
              <a:latin typeface="Times New Roman" pitchFamily="27" charset="0"/>
              <a:ea typeface="ＭＳ Ｐゴシック" pitchFamily="27" charset="-128"/>
              <a:cs typeface="ＭＳ Ｐゴシック" pitchFamily="2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0064712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773878-CE7E-8368-1B90-5AD908A4AD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7714" name="Rectangle 7">
            <a:extLst>
              <a:ext uri="{FF2B5EF4-FFF2-40B4-BE49-F238E27FC236}">
                <a16:creationId xmlns:a16="http://schemas.microsoft.com/office/drawing/2014/main" id="{54D0CC87-51B1-D65A-E768-17321681A40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4B473CE-953C-B44C-8808-8C57440A6A9A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27" charset="0"/>
                <a:ea typeface="Arial" pitchFamily="27" charset="0"/>
                <a:cs typeface="Arial" pitchFamily="27" charset="0"/>
                <a:sym typeface="Arial" pitchFamily="27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27" charset="0"/>
              <a:ea typeface="Arial" pitchFamily="27" charset="0"/>
              <a:cs typeface="Arial" pitchFamily="27" charset="0"/>
              <a:sym typeface="Arial" pitchFamily="27" charset="0"/>
            </a:endParaRPr>
          </a:p>
        </p:txBody>
      </p:sp>
      <p:sp>
        <p:nvSpPr>
          <p:cNvPr id="627715" name="Rectangle 2">
            <a:extLst>
              <a:ext uri="{FF2B5EF4-FFF2-40B4-BE49-F238E27FC236}">
                <a16:creationId xmlns:a16="http://schemas.microsoft.com/office/drawing/2014/main" id="{9AD87EFF-9A8A-246F-68BE-5C1668867580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627716" name="Rectangle 3">
            <a:extLst>
              <a:ext uri="{FF2B5EF4-FFF2-40B4-BE49-F238E27FC236}">
                <a16:creationId xmlns:a16="http://schemas.microsoft.com/office/drawing/2014/main" id="{59EC6043-E994-609B-3B76-7C2BD53B563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>
              <a:latin typeface="Times New Roman" pitchFamily="27" charset="0"/>
              <a:ea typeface="ＭＳ Ｐゴシック" pitchFamily="27" charset="-128"/>
              <a:cs typeface="ＭＳ Ｐゴシック" pitchFamily="2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896643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4E5F8E-FDDA-46EA-F56C-8B360E6345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7714" name="Rectangle 7">
            <a:extLst>
              <a:ext uri="{FF2B5EF4-FFF2-40B4-BE49-F238E27FC236}">
                <a16:creationId xmlns:a16="http://schemas.microsoft.com/office/drawing/2014/main" id="{EBBBF40E-A575-4121-4059-6879C68EC48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4B473CE-953C-B44C-8808-8C57440A6A9A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27" charset="0"/>
                <a:ea typeface="Arial" pitchFamily="27" charset="0"/>
                <a:cs typeface="Arial" pitchFamily="27" charset="0"/>
                <a:sym typeface="Arial" pitchFamily="27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27" charset="0"/>
              <a:ea typeface="Arial" pitchFamily="27" charset="0"/>
              <a:cs typeface="Arial" pitchFamily="27" charset="0"/>
              <a:sym typeface="Arial" pitchFamily="27" charset="0"/>
            </a:endParaRPr>
          </a:p>
        </p:txBody>
      </p:sp>
      <p:sp>
        <p:nvSpPr>
          <p:cNvPr id="627715" name="Rectangle 2">
            <a:extLst>
              <a:ext uri="{FF2B5EF4-FFF2-40B4-BE49-F238E27FC236}">
                <a16:creationId xmlns:a16="http://schemas.microsoft.com/office/drawing/2014/main" id="{34492D3B-A9A7-C260-CBB0-591F02598EE8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627716" name="Rectangle 3">
            <a:extLst>
              <a:ext uri="{FF2B5EF4-FFF2-40B4-BE49-F238E27FC236}">
                <a16:creationId xmlns:a16="http://schemas.microsoft.com/office/drawing/2014/main" id="{0B218341-763F-3EEA-30E7-036FEB04E2D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>
              <a:latin typeface="Times New Roman" pitchFamily="27" charset="0"/>
              <a:ea typeface="ＭＳ Ｐゴシック" pitchFamily="27" charset="-128"/>
              <a:cs typeface="ＭＳ Ｐゴシック" pitchFamily="2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1933103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0B5610-84E0-D1D7-877F-B0D9C25C0E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7714" name="Rectangle 7">
            <a:extLst>
              <a:ext uri="{FF2B5EF4-FFF2-40B4-BE49-F238E27FC236}">
                <a16:creationId xmlns:a16="http://schemas.microsoft.com/office/drawing/2014/main" id="{B12B70C7-F2DD-9BEB-E4A0-9BCCC544E92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4B473CE-953C-B44C-8808-8C57440A6A9A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27" charset="0"/>
                <a:ea typeface="Arial" pitchFamily="27" charset="0"/>
                <a:cs typeface="Arial" pitchFamily="27" charset="0"/>
                <a:sym typeface="Arial" pitchFamily="27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27" charset="0"/>
              <a:ea typeface="Arial" pitchFamily="27" charset="0"/>
              <a:cs typeface="Arial" pitchFamily="27" charset="0"/>
              <a:sym typeface="Arial" pitchFamily="27" charset="0"/>
            </a:endParaRPr>
          </a:p>
        </p:txBody>
      </p:sp>
      <p:sp>
        <p:nvSpPr>
          <p:cNvPr id="627715" name="Rectangle 2">
            <a:extLst>
              <a:ext uri="{FF2B5EF4-FFF2-40B4-BE49-F238E27FC236}">
                <a16:creationId xmlns:a16="http://schemas.microsoft.com/office/drawing/2014/main" id="{F6CF0923-4BE4-91BD-36EB-D2FE469CF309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627716" name="Rectangle 3">
            <a:extLst>
              <a:ext uri="{FF2B5EF4-FFF2-40B4-BE49-F238E27FC236}">
                <a16:creationId xmlns:a16="http://schemas.microsoft.com/office/drawing/2014/main" id="{4114D612-1291-E512-B1B4-7CA9EC9A9EA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>
              <a:latin typeface="Times New Roman" pitchFamily="27" charset="0"/>
              <a:ea typeface="ＭＳ Ｐゴシック" pitchFamily="27" charset="-128"/>
              <a:cs typeface="ＭＳ Ｐゴシック" pitchFamily="2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4823761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13ACE4-B04C-5A65-2EC1-8C47D3E5A8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7714" name="Rectangle 7">
            <a:extLst>
              <a:ext uri="{FF2B5EF4-FFF2-40B4-BE49-F238E27FC236}">
                <a16:creationId xmlns:a16="http://schemas.microsoft.com/office/drawing/2014/main" id="{D04342AF-1A20-D22D-F445-BEED3F77094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4B473CE-953C-B44C-8808-8C57440A6A9A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27" charset="0"/>
                <a:ea typeface="Arial" pitchFamily="27" charset="0"/>
                <a:cs typeface="Arial" pitchFamily="27" charset="0"/>
                <a:sym typeface="Arial" pitchFamily="27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27" charset="0"/>
              <a:ea typeface="Arial" pitchFamily="27" charset="0"/>
              <a:cs typeface="Arial" pitchFamily="27" charset="0"/>
              <a:sym typeface="Arial" pitchFamily="27" charset="0"/>
            </a:endParaRPr>
          </a:p>
        </p:txBody>
      </p:sp>
      <p:sp>
        <p:nvSpPr>
          <p:cNvPr id="627715" name="Rectangle 2">
            <a:extLst>
              <a:ext uri="{FF2B5EF4-FFF2-40B4-BE49-F238E27FC236}">
                <a16:creationId xmlns:a16="http://schemas.microsoft.com/office/drawing/2014/main" id="{9107406E-7304-E1A9-5A7B-38785411EB92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627716" name="Rectangle 3">
            <a:extLst>
              <a:ext uri="{FF2B5EF4-FFF2-40B4-BE49-F238E27FC236}">
                <a16:creationId xmlns:a16="http://schemas.microsoft.com/office/drawing/2014/main" id="{23F3A775-BC5B-1EB4-95F9-36D1C6699A7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>
              <a:latin typeface="Times New Roman" pitchFamily="27" charset="0"/>
              <a:ea typeface="ＭＳ Ｐゴシック" pitchFamily="27" charset="-128"/>
              <a:cs typeface="ＭＳ Ｐゴシック" pitchFamily="2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6001048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9E76CF-B4AD-CCE9-D343-CA6DBBF915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7714" name="Rectangle 7">
            <a:extLst>
              <a:ext uri="{FF2B5EF4-FFF2-40B4-BE49-F238E27FC236}">
                <a16:creationId xmlns:a16="http://schemas.microsoft.com/office/drawing/2014/main" id="{A21D37A3-563A-893B-233A-A722922EFE7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4B473CE-953C-B44C-8808-8C57440A6A9A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27" charset="0"/>
                <a:ea typeface="Arial" pitchFamily="27" charset="0"/>
                <a:cs typeface="Arial" pitchFamily="27" charset="0"/>
                <a:sym typeface="Arial" pitchFamily="27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27" charset="0"/>
              <a:ea typeface="Arial" pitchFamily="27" charset="0"/>
              <a:cs typeface="Arial" pitchFamily="27" charset="0"/>
              <a:sym typeface="Arial" pitchFamily="27" charset="0"/>
            </a:endParaRPr>
          </a:p>
        </p:txBody>
      </p:sp>
      <p:sp>
        <p:nvSpPr>
          <p:cNvPr id="627715" name="Rectangle 2">
            <a:extLst>
              <a:ext uri="{FF2B5EF4-FFF2-40B4-BE49-F238E27FC236}">
                <a16:creationId xmlns:a16="http://schemas.microsoft.com/office/drawing/2014/main" id="{A7E207A9-6A5A-DF13-D0A4-677EDB4478AA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627716" name="Rectangle 3">
            <a:extLst>
              <a:ext uri="{FF2B5EF4-FFF2-40B4-BE49-F238E27FC236}">
                <a16:creationId xmlns:a16="http://schemas.microsoft.com/office/drawing/2014/main" id="{FD77D31B-53A0-0B80-89B1-BF96B7E9C32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>
              <a:latin typeface="Times New Roman" pitchFamily="27" charset="0"/>
              <a:ea typeface="ＭＳ Ｐゴシック" pitchFamily="27" charset="-128"/>
              <a:cs typeface="ＭＳ Ｐゴシック" pitchFamily="2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58993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314" name="Rectangle 7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74092E3-EBAD-A943-B79A-2FBA13C84B04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-105" charset="0"/>
                <a:ea typeface="Arial" pitchFamily="-105" charset="0"/>
                <a:cs typeface="Arial" pitchFamily="-105" charset="0"/>
                <a:sym typeface="Arial" pitchFamily="-105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-105" charset="0"/>
              <a:ea typeface="Arial" pitchFamily="-105" charset="0"/>
              <a:cs typeface="Arial" pitchFamily="-105" charset="0"/>
              <a:sym typeface="Arial" pitchFamily="-105" charset="0"/>
            </a:endParaRPr>
          </a:p>
        </p:txBody>
      </p:sp>
      <p:sp>
        <p:nvSpPr>
          <p:cNvPr id="525315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4588" y="685800"/>
            <a:ext cx="4573587" cy="3430588"/>
          </a:xfrm>
          <a:solidFill>
            <a:srgbClr val="FFFFFF"/>
          </a:solidFill>
          <a:ln/>
        </p:spPr>
      </p:sp>
      <p:sp>
        <p:nvSpPr>
          <p:cNvPr id="52531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0361" tIns="45181" rIns="90361" bIns="45181"/>
          <a:lstStyle/>
          <a:p>
            <a:endParaRPr lang="en-US">
              <a:latin typeface="Times New Roman" pitchFamily="-105" charset="0"/>
              <a:ea typeface="ＭＳ Ｐゴシック" pitchFamily="-105" charset="-128"/>
              <a:cs typeface="ＭＳ Ｐゴシック" pitchFamily="-105" charset="-128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593CE37-D390-4041-8E4D-EF75E6DB9F58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0" charset="0"/>
                <a:ea typeface="+mn-ea"/>
                <a:cs typeface="Arial" pitchFamily="30" charset="0"/>
                <a:sym typeface="Arial" pitchFamily="30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0" charset="0"/>
              <a:ea typeface="+mn-ea"/>
              <a:cs typeface="Arial" pitchFamily="30" charset="0"/>
              <a:sym typeface="Arial" pitchFamily="30" charset="0"/>
            </a:endParaRPr>
          </a:p>
        </p:txBody>
      </p:sp>
      <p:sp>
        <p:nvSpPr>
          <p:cNvPr id="604162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1436" tIns="45718" rIns="91436" bIns="45718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74D866-3095-F331-FBD9-D920D09F53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8322" name="Rectangle 7">
            <a:extLst>
              <a:ext uri="{FF2B5EF4-FFF2-40B4-BE49-F238E27FC236}">
                <a16:creationId xmlns:a16="http://schemas.microsoft.com/office/drawing/2014/main" id="{AC99EF26-F2AD-8FBD-10A4-1960E3F47E6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B08DA3A-D12B-9C4C-81F3-50BB9D80B2BA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-105" charset="0"/>
                <a:ea typeface="Arial" pitchFamily="-105" charset="0"/>
                <a:cs typeface="Arial" pitchFamily="-105" charset="0"/>
                <a:sym typeface="Arial" pitchFamily="-105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-105" charset="0"/>
              <a:ea typeface="Arial" pitchFamily="-105" charset="0"/>
              <a:cs typeface="Arial" pitchFamily="-105" charset="0"/>
              <a:sym typeface="Arial" pitchFamily="-105" charset="0"/>
            </a:endParaRPr>
          </a:p>
        </p:txBody>
      </p:sp>
      <p:sp>
        <p:nvSpPr>
          <p:cNvPr id="568323" name="Rectangle 2">
            <a:extLst>
              <a:ext uri="{FF2B5EF4-FFF2-40B4-BE49-F238E27FC236}">
                <a16:creationId xmlns:a16="http://schemas.microsoft.com/office/drawing/2014/main" id="{C5816A70-2BCF-73A8-868F-49D188B9F4C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68324" name="Rectangle 3">
            <a:extLst>
              <a:ext uri="{FF2B5EF4-FFF2-40B4-BE49-F238E27FC236}">
                <a16:creationId xmlns:a16="http://schemas.microsoft.com/office/drawing/2014/main" id="{61735690-3C89-EADA-2711-DFD56741427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1436" tIns="45718" rIns="91436" bIns="45718"/>
          <a:lstStyle/>
          <a:p>
            <a:pPr eaLnBrk="1" hangingPunct="1"/>
            <a:endParaRPr lang="en-US">
              <a:latin typeface="Times New Roman" pitchFamily="-105" charset="0"/>
              <a:ea typeface="ＭＳ Ｐゴシック" pitchFamily="-105" charset="-128"/>
              <a:cs typeface="ＭＳ Ｐゴシック" pitchFamily="-105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101426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546" name="Rectangle 7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82F4944-510F-8843-AF91-7FCC6058ED1F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-105" charset="0"/>
                <a:ea typeface="Arial" pitchFamily="-105" charset="0"/>
                <a:cs typeface="Arial" pitchFamily="-105" charset="0"/>
                <a:sym typeface="Arial" pitchFamily="-105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-105" charset="0"/>
              <a:ea typeface="Arial" pitchFamily="-105" charset="0"/>
              <a:cs typeface="Arial" pitchFamily="-105" charset="0"/>
              <a:sym typeface="Arial" pitchFamily="-105" charset="0"/>
            </a:endParaRPr>
          </a:p>
        </p:txBody>
      </p:sp>
      <p:sp>
        <p:nvSpPr>
          <p:cNvPr id="492547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49254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>
                <a:latin typeface="Times New Roman" pitchFamily="-105" charset="0"/>
                <a:ea typeface="ＭＳ Ｐゴシック" pitchFamily="-105" charset="-128"/>
                <a:cs typeface="ＭＳ Ｐゴシック" pitchFamily="-105" charset="-128"/>
              </a:rPr>
              <a:t>In our Newtonian derivation of cosmology, we implicitly assumed that the energy content of the Universe was dominated by the rest-mass of the particles, i.e., that the particles are slowly moving: non-relativistic. In Einstein’s General Relativity, stress-energy, e.g., pressure, gravitates, and it becomes significant in the relativistic regime. In order to drive accelerated expansion, there must be a component with negative pressure comparable to the energy density: this is the defining feature of Dark Energy.</a:t>
            </a: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5BC5B6D-6938-A54E-A5D6-3B67E169E864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0" charset="0"/>
                <a:ea typeface="+mn-ea"/>
                <a:cs typeface="Arial" pitchFamily="30" charset="0"/>
                <a:sym typeface="Arial" pitchFamily="30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0" charset="0"/>
              <a:ea typeface="+mn-ea"/>
              <a:cs typeface="Arial" pitchFamily="30" charset="0"/>
              <a:sym typeface="Arial" pitchFamily="30" charset="0"/>
            </a:endParaRPr>
          </a:p>
        </p:txBody>
      </p:sp>
      <p:sp>
        <p:nvSpPr>
          <p:cNvPr id="1702914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4588" y="685800"/>
            <a:ext cx="4573587" cy="34305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029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0361" tIns="45181" rIns="90361" bIns="4518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362" name="Rectangle 7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973BA93-21C0-E64D-BDCB-84BC8EC3C363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  <a:sym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  <a:sym typeface="Arial" charset="0"/>
            </a:endParaRPr>
          </a:p>
        </p:txBody>
      </p:sp>
      <p:sp>
        <p:nvSpPr>
          <p:cNvPr id="527363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2736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1436" tIns="45718" rIns="91436" bIns="45718"/>
          <a:lstStyle/>
          <a:p>
            <a:endParaRPr lang="en-US"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910B17-9742-BD03-1EF8-393E8B2065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E4B5FE5-6CA3-7E19-A6C1-F13168FB1A3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55BAD6E-AB6E-746F-9122-F8443AB16CD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46292C-FEA0-11AD-C06E-954C7D13334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B537189-01B6-EE4C-BFB2-BB7AB77FDCC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189394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8322" name="Rectangle 7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B08DA3A-D12B-9C4C-81F3-50BB9D80B2BA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-105" charset="0"/>
                <a:ea typeface="Arial" pitchFamily="-105" charset="0"/>
                <a:cs typeface="Arial" pitchFamily="-105" charset="0"/>
                <a:sym typeface="Arial" pitchFamily="-105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-105" charset="0"/>
              <a:ea typeface="Arial" pitchFamily="-105" charset="0"/>
              <a:cs typeface="Arial" pitchFamily="-105" charset="0"/>
              <a:sym typeface="Arial" pitchFamily="-105" charset="0"/>
            </a:endParaRPr>
          </a:p>
        </p:txBody>
      </p:sp>
      <p:sp>
        <p:nvSpPr>
          <p:cNvPr id="568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6832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1436" tIns="45718" rIns="91436" bIns="45718"/>
          <a:lstStyle/>
          <a:p>
            <a:pPr eaLnBrk="1" hangingPunct="1"/>
            <a:endParaRPr lang="en-US">
              <a:latin typeface="Times New Roman" pitchFamily="-105" charset="0"/>
              <a:ea typeface="ＭＳ Ｐゴシック" pitchFamily="-105" charset="-128"/>
              <a:cs typeface="ＭＳ Ｐゴシック" pitchFamily="-105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5" name="Shape 83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6" name="Shape 836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lIns="91420" tIns="91420" rIns="91420" bIns="91420" anchor="t" anchorCtr="0">
            <a:noAutofit/>
          </a:bodyPr>
          <a:lstStyle/>
          <a:p>
            <a:pPr>
              <a:spcBef>
                <a:spcPts val="0"/>
              </a:spcBef>
            </a:pPr>
            <a:endParaRPr/>
          </a:p>
        </p:txBody>
      </p:sp>
      <p:sp>
        <p:nvSpPr>
          <p:cNvPr id="837" name="Shape 837"/>
          <p:cNvSpPr txBox="1">
            <a:spLocks noGrp="1"/>
          </p:cNvSpPr>
          <p:nvPr>
            <p:ph type="sldNum" idx="12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</p:spPr>
        <p:txBody>
          <a:bodyPr lIns="91420" tIns="45697" rIns="91420" bIns="45697" anchor="b" anchorCtr="0">
            <a:no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25000"/>
              <a:buFont typeface="Arial"/>
              <a:buNone/>
              <a:tabLst/>
              <a:defRPr/>
            </a:pPr>
            <a:fld id="{00000000-1234-1234-1234-123412341234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0" charset="0"/>
                <a:cs typeface="Arial" pitchFamily="30" charset="0"/>
                <a:sym typeface="Arial" pitchFamily="30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25000"/>
                <a:buFont typeface="Arial"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0" charset="0"/>
              <a:cs typeface="Arial" pitchFamily="30" charset="0"/>
              <a:sym typeface="Arial" pitchFamily="3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47170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5" name="Shape 83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6" name="Shape 836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lIns="91420" tIns="91420" rIns="91420" bIns="91420" anchor="t" anchorCtr="0">
            <a:noAutofit/>
          </a:bodyPr>
          <a:lstStyle/>
          <a:p>
            <a:pPr>
              <a:spcBef>
                <a:spcPts val="0"/>
              </a:spcBef>
            </a:pPr>
            <a:endParaRPr/>
          </a:p>
        </p:txBody>
      </p:sp>
      <p:sp>
        <p:nvSpPr>
          <p:cNvPr id="837" name="Shape 837"/>
          <p:cNvSpPr txBox="1">
            <a:spLocks noGrp="1"/>
          </p:cNvSpPr>
          <p:nvPr>
            <p:ph type="sldNum" idx="12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</p:spPr>
        <p:txBody>
          <a:bodyPr lIns="91420" tIns="45697" rIns="91420" bIns="45697" anchor="b" anchorCtr="0">
            <a:no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25000"/>
              <a:buFont typeface="Arial"/>
              <a:buNone/>
              <a:tabLst/>
              <a:defRPr/>
            </a:pPr>
            <a:fld id="{00000000-1234-1234-1234-123412341234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0" charset="0"/>
                <a:cs typeface="Arial" pitchFamily="30" charset="0"/>
                <a:sym typeface="Arial" pitchFamily="30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25000"/>
                <a:buFont typeface="Arial"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0" charset="0"/>
              <a:cs typeface="Arial" pitchFamily="30" charset="0"/>
              <a:sym typeface="Arial" pitchFamily="3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66423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7714" name="Rectangle 7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4B473CE-953C-B44C-8808-8C57440A6A9A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27" charset="0"/>
                <a:ea typeface="Arial" pitchFamily="27" charset="0"/>
                <a:cs typeface="Arial" pitchFamily="27" charset="0"/>
                <a:sym typeface="Arial" pitchFamily="27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27" charset="0"/>
              <a:ea typeface="Arial" pitchFamily="27" charset="0"/>
              <a:cs typeface="Arial" pitchFamily="27" charset="0"/>
              <a:sym typeface="Arial" pitchFamily="27" charset="0"/>
            </a:endParaRPr>
          </a:p>
        </p:txBody>
      </p:sp>
      <p:sp>
        <p:nvSpPr>
          <p:cNvPr id="627715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62771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>
              <a:latin typeface="Times New Roman" pitchFamily="27" charset="0"/>
              <a:ea typeface="ＭＳ Ｐゴシック" pitchFamily="27" charset="-128"/>
              <a:cs typeface="ＭＳ Ｐゴシック" pitchFamily="2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335801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8322" name="Rectangle 7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B08DA3A-D12B-9C4C-81F3-50BB9D80B2BA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-105" charset="0"/>
                <a:ea typeface="Arial" pitchFamily="-105" charset="0"/>
                <a:cs typeface="Arial" pitchFamily="-105" charset="0"/>
                <a:sym typeface="Arial" pitchFamily="-105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-105" charset="0"/>
              <a:ea typeface="Arial" pitchFamily="-105" charset="0"/>
              <a:cs typeface="Arial" pitchFamily="-105" charset="0"/>
              <a:sym typeface="Arial" pitchFamily="-105" charset="0"/>
            </a:endParaRPr>
          </a:p>
        </p:txBody>
      </p:sp>
      <p:sp>
        <p:nvSpPr>
          <p:cNvPr id="568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6832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1436" tIns="45718" rIns="91436" bIns="45718"/>
          <a:lstStyle/>
          <a:p>
            <a:pPr eaLnBrk="1" hangingPunct="1"/>
            <a:endParaRPr lang="en-US">
              <a:latin typeface="Times New Roman" pitchFamily="-105" charset="0"/>
              <a:ea typeface="ＭＳ Ｐゴシック" pitchFamily="-105" charset="-128"/>
              <a:cs typeface="ＭＳ Ｐゴシック" pitchFamily="-105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618301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8322" name="Rectangle 7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B08DA3A-D12B-9C4C-81F3-50BB9D80B2BA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-105" charset="0"/>
                <a:ea typeface="Arial" pitchFamily="-105" charset="0"/>
                <a:cs typeface="Arial" pitchFamily="-105" charset="0"/>
                <a:sym typeface="Arial" pitchFamily="-105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-105" charset="0"/>
              <a:ea typeface="Arial" pitchFamily="-105" charset="0"/>
              <a:cs typeface="Arial" pitchFamily="-105" charset="0"/>
              <a:sym typeface="Arial" pitchFamily="-105" charset="0"/>
            </a:endParaRPr>
          </a:p>
        </p:txBody>
      </p:sp>
      <p:sp>
        <p:nvSpPr>
          <p:cNvPr id="568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6832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1436" tIns="45718" rIns="91436" bIns="45718"/>
          <a:lstStyle/>
          <a:p>
            <a:pPr eaLnBrk="1" hangingPunct="1"/>
            <a:endParaRPr lang="en-US">
              <a:latin typeface="Times New Roman" pitchFamily="-105" charset="0"/>
              <a:ea typeface="ＭＳ Ｐゴシック" pitchFamily="-105" charset="-128"/>
              <a:cs typeface="ＭＳ Ｐゴシック" pitchFamily="-105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991180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7714" name="Rectangle 7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4B473CE-953C-B44C-8808-8C57440A6A9A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27" charset="0"/>
                <a:ea typeface="Arial" pitchFamily="27" charset="0"/>
                <a:cs typeface="Arial" pitchFamily="27" charset="0"/>
                <a:sym typeface="Arial" pitchFamily="27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27" charset="0"/>
              <a:ea typeface="Arial" pitchFamily="27" charset="0"/>
              <a:cs typeface="Arial" pitchFamily="27" charset="0"/>
              <a:sym typeface="Arial" pitchFamily="27" charset="0"/>
            </a:endParaRPr>
          </a:p>
        </p:txBody>
      </p:sp>
      <p:sp>
        <p:nvSpPr>
          <p:cNvPr id="627715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62771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>
              <a:latin typeface="Times New Roman" pitchFamily="27" charset="0"/>
              <a:ea typeface="ＭＳ Ｐゴシック" pitchFamily="27" charset="-128"/>
              <a:cs typeface="ＭＳ Ｐゴシック" pitchFamily="2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165069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0.xml"/><Relationship Id="rId1" Type="http://schemas.openxmlformats.org/officeDocument/2006/relationships/themeOverride" Target="../theme/themeOverride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2.xml"/><Relationship Id="rId1" Type="http://schemas.openxmlformats.org/officeDocument/2006/relationships/themeOverride" Target="../theme/themeOverride2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3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3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7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4.xml"/><Relationship Id="rId1" Type="http://schemas.openxmlformats.org/officeDocument/2006/relationships/themeOverride" Target="../theme/themeOverride3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5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6.xml"/></Relationships>
</file>

<file path=ppt/slideLayouts/_rels/slideLayout2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6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6.xml"/></Relationships>
</file>

<file path=ppt/slideLayouts/_rels/slideLayout2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6.xml"/></Relationships>
</file>

<file path=ppt/slideLayouts/_rels/slideLayout2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6.xml"/></Relationships>
</file>

<file path=ppt/slideLayouts/_rels/slideLayout2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6.xml"/></Relationships>
</file>

<file path=ppt/slideLayouts/_rels/slideLayout2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6.xml"/></Relationships>
</file>

<file path=ppt/slideLayouts/_rels/slideLayout2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6.xml"/></Relationships>
</file>

<file path=ppt/slideLayouts/_rels/slideLayout2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6.xml"/></Relationships>
</file>

<file path=ppt/slideLayouts/_rels/slideLayout2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6.xml"/></Relationships>
</file>

<file path=ppt/slideLayouts/_rels/slideLayout2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6.xml"/></Relationships>
</file>

<file path=ppt/slideLayouts/_rels/slideLayout2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6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6.xml"/></Relationships>
</file>

<file path=ppt/slideLayouts/_rels/slideLayout2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6.xml"/></Relationships>
</file>

<file path=ppt/slideLayouts/_rels/slideLayout2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6.xml"/></Relationships>
</file>

<file path=ppt/slideLayouts/_rels/slideLayout2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6.xml"/></Relationships>
</file>

<file path=ppt/slideLayouts/_rels/slideLayout2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6.xml"/></Relationships>
</file>

<file path=ppt/slideLayouts/_rels/slideLayout2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6.xml"/></Relationships>
</file>

<file path=ppt/slideLayouts/_rels/slideLayout2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6.xml"/></Relationships>
</file>

<file path=ppt/slideLayouts/_rels/slideLayout2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6.xml"/></Relationships>
</file>

<file path=ppt/slideLayouts/_rels/slideLayout2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6.xml"/></Relationships>
</file>

<file path=ppt/slideLayouts/_rels/slideLayout2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6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6.xml"/></Relationships>
</file>

<file path=ppt/slideLayouts/_rels/slideLayout2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6.xml"/></Relationships>
</file>

<file path=ppt/slideLayouts/_rels/slideLayout2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6.xml"/></Relationships>
</file>

<file path=ppt/slideLayouts/_rels/slideLayout2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6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6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6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6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6.xml"/></Relationships>
</file>

<file path=ppt/slideLayouts/_rels/slideLayout2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6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6.xml"/></Relationships>
</file>

<file path=ppt/slideLayouts/_rels/slideLayout2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6.xml"/></Relationships>
</file>

<file path=ppt/slideLayouts/_rels/slideLayout2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6.xml"/></Relationships>
</file>

<file path=ppt/slideLayouts/_rels/slideLayout2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6.xml"/></Relationships>
</file>

<file path=ppt/slideLayouts/_rels/slideLayout2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6.xml"/></Relationships>
</file>

<file path=ppt/slideLayouts/_rels/slideLayout2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6.xml"/></Relationships>
</file>

<file path=ppt/slideLayouts/_rels/slideLayout2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6.xml"/></Relationships>
</file>

<file path=ppt/slideLayouts/_rels/slideLayout2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6.xml"/></Relationships>
</file>

<file path=ppt/slideLayouts/_rels/slideLayout2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6.xml"/></Relationships>
</file>

<file path=ppt/slideLayouts/_rels/slideLayout2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6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6.xml"/></Relationships>
</file>

<file path=ppt/slideLayouts/_rels/slideLayout2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6.xml"/></Relationships>
</file>

<file path=ppt/slideLayouts/_rels/slideLayout2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6.xml"/></Relationships>
</file>

<file path=ppt/slideLayouts/_rels/slideLayout2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6.xml"/></Relationships>
</file>

<file path=ppt/slideLayouts/_rels/slideLayout2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6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6.xml"/></Relationships>
</file>

<file path=ppt/slideLayouts/_rels/slideLayout2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7.xml"/></Relationships>
</file>

<file path=ppt/slideLayouts/_rels/slideLayout2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7.xml"/></Relationships>
</file>

<file path=ppt/slideLayouts/_rels/slideLayout2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8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5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Box 23"/>
          <p:cNvSpPr txBox="1">
            <a:spLocks noChangeArrowheads="1"/>
          </p:cNvSpPr>
          <p:nvPr userDrawn="1"/>
        </p:nvSpPr>
        <p:spPr bwMode="auto">
          <a:xfrm>
            <a:off x="3505200" y="3048003"/>
            <a:ext cx="5410200" cy="36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07" tIns="45704" rIns="91407" bIns="45704">
            <a:spAutoFit/>
          </a:bodyPr>
          <a:lstStyle/>
          <a:p>
            <a:pPr algn="l">
              <a:spcBef>
                <a:spcPct val="0"/>
              </a:spcBef>
              <a:buClrTx/>
              <a:buSzTx/>
              <a:buFontTx/>
              <a:buNone/>
              <a:defRPr/>
            </a:pPr>
            <a:endParaRPr lang="en-US">
              <a:latin typeface="Arial Narrow" pitchFamily="34" charset="0"/>
            </a:endParaRPr>
          </a:p>
        </p:txBody>
      </p:sp>
      <p:sp>
        <p:nvSpPr>
          <p:cNvPr id="537614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1219200" y="1600200"/>
            <a:ext cx="7772400" cy="1143000"/>
          </a:xfrm>
        </p:spPr>
        <p:txBody>
          <a:bodyPr anchor="b"/>
          <a:lstStyle>
            <a:lvl1pPr algn="r"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b="0"/>
            </a:lvl1pPr>
          </a:lstStyle>
          <a:p>
            <a:fld id="{0DEAA986-C63F-B64F-BA46-DBA0F18BAB61}" type="slidenum">
              <a:rPr lang="en-US"/>
              <a:pPr/>
              <a:t>‹#›</a:t>
            </a:fld>
            <a:endParaRPr lang="en-US"/>
          </a:p>
          <a:p>
            <a:endParaRPr lang="en-US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4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3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342705" indent="0" algn="ctr">
              <a:buNone/>
              <a:defRPr/>
            </a:lvl2pPr>
            <a:lvl3pPr marL="685411" indent="0" algn="ctr">
              <a:buNone/>
              <a:defRPr/>
            </a:lvl3pPr>
            <a:lvl4pPr marL="1028120" indent="0" algn="ctr">
              <a:buNone/>
              <a:defRPr/>
            </a:lvl4pPr>
            <a:lvl5pPr marL="1370825" indent="0" algn="ctr">
              <a:buNone/>
              <a:defRPr/>
            </a:lvl5pPr>
            <a:lvl6pPr marL="1713530" indent="0" algn="ctr">
              <a:buNone/>
              <a:defRPr/>
            </a:lvl6pPr>
            <a:lvl7pPr marL="2056236" indent="0" algn="ctr">
              <a:buNone/>
              <a:defRPr/>
            </a:lvl7pPr>
            <a:lvl8pPr marL="2398943" indent="0" algn="ctr">
              <a:buNone/>
              <a:defRPr/>
            </a:lvl8pPr>
            <a:lvl9pPr marL="2741649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  <a:p>
            <a:pPr>
              <a:defRPr/>
            </a:pPr>
            <a:fld id="{82BD82DE-B634-FC49-B861-B4240986EE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468129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  <a:p>
            <a:pPr>
              <a:defRPr/>
            </a:pPr>
            <a:fld id="{3FB4F397-917F-B049-8EDB-46AA639ACE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10544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11"/>
            <a:ext cx="77724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22"/>
            <a:ext cx="7772400" cy="1500187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705" indent="0">
              <a:buNone/>
              <a:defRPr sz="1350"/>
            </a:lvl2pPr>
            <a:lvl3pPr marL="685411" indent="0">
              <a:buNone/>
              <a:defRPr sz="1200"/>
            </a:lvl3pPr>
            <a:lvl4pPr marL="1028120" indent="0">
              <a:buNone/>
              <a:defRPr sz="1050"/>
            </a:lvl4pPr>
            <a:lvl5pPr marL="1370825" indent="0">
              <a:buNone/>
              <a:defRPr sz="1050"/>
            </a:lvl5pPr>
            <a:lvl6pPr marL="1713530" indent="0">
              <a:buNone/>
              <a:defRPr sz="1050"/>
            </a:lvl6pPr>
            <a:lvl7pPr marL="2056236" indent="0">
              <a:buNone/>
              <a:defRPr sz="1050"/>
            </a:lvl7pPr>
            <a:lvl8pPr marL="2398943" indent="0">
              <a:buNone/>
              <a:defRPr sz="1050"/>
            </a:lvl8pPr>
            <a:lvl9pPr marL="2741649" indent="0">
              <a:buNone/>
              <a:defRPr sz="10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  <a:p>
            <a:pPr>
              <a:defRPr/>
            </a:pPr>
            <a:fld id="{5059A090-0721-CB4F-B19B-3EC789438C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63341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  <a:p>
            <a:pPr>
              <a:defRPr/>
            </a:pPr>
            <a:fld id="{9762D863-53FD-9040-BED1-0EFC38FEC7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7007987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5"/>
            <a:ext cx="4040188" cy="63976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705" indent="0">
              <a:buNone/>
              <a:defRPr sz="1500" b="1"/>
            </a:lvl2pPr>
            <a:lvl3pPr marL="685411" indent="0">
              <a:buNone/>
              <a:defRPr sz="1350" b="1"/>
            </a:lvl3pPr>
            <a:lvl4pPr marL="1028120" indent="0">
              <a:buNone/>
              <a:defRPr sz="1200" b="1"/>
            </a:lvl4pPr>
            <a:lvl5pPr marL="1370825" indent="0">
              <a:buNone/>
              <a:defRPr sz="1200" b="1"/>
            </a:lvl5pPr>
            <a:lvl6pPr marL="1713530" indent="0">
              <a:buNone/>
              <a:defRPr sz="1200" b="1"/>
            </a:lvl6pPr>
            <a:lvl7pPr marL="2056236" indent="0">
              <a:buNone/>
              <a:defRPr sz="1200" b="1"/>
            </a:lvl7pPr>
            <a:lvl8pPr marL="2398943" indent="0">
              <a:buNone/>
              <a:defRPr sz="1200" b="1"/>
            </a:lvl8pPr>
            <a:lvl9pPr marL="2741649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535115"/>
            <a:ext cx="4041775" cy="63976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705" indent="0">
              <a:buNone/>
              <a:defRPr sz="1500" b="1"/>
            </a:lvl2pPr>
            <a:lvl3pPr marL="685411" indent="0">
              <a:buNone/>
              <a:defRPr sz="1350" b="1"/>
            </a:lvl3pPr>
            <a:lvl4pPr marL="1028120" indent="0">
              <a:buNone/>
              <a:defRPr sz="1200" b="1"/>
            </a:lvl4pPr>
            <a:lvl5pPr marL="1370825" indent="0">
              <a:buNone/>
              <a:defRPr sz="1200" b="1"/>
            </a:lvl5pPr>
            <a:lvl6pPr marL="1713530" indent="0">
              <a:buNone/>
              <a:defRPr sz="1200" b="1"/>
            </a:lvl6pPr>
            <a:lvl7pPr marL="2056236" indent="0">
              <a:buNone/>
              <a:defRPr sz="1200" b="1"/>
            </a:lvl7pPr>
            <a:lvl8pPr marL="2398943" indent="0">
              <a:buNone/>
              <a:defRPr sz="1200" b="1"/>
            </a:lvl8pPr>
            <a:lvl9pPr marL="2741649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  <a:p>
            <a:pPr>
              <a:defRPr/>
            </a:pPr>
            <a:fld id="{385E7828-5705-A144-B323-BB45239AC9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39276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  <a:p>
            <a:pPr>
              <a:defRPr/>
            </a:pPr>
            <a:fld id="{5BEFA92E-F35F-E849-8128-269EE24D15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696447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  <a:p>
            <a:pPr>
              <a:defRPr/>
            </a:pPr>
            <a:fld id="{7910DFFD-8703-DD44-B0D3-2E08ADF8F1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2411963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273051"/>
            <a:ext cx="3008313" cy="1162051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3" y="273066"/>
            <a:ext cx="5111750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435104"/>
            <a:ext cx="3008313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705" indent="0">
              <a:buNone/>
              <a:defRPr sz="900"/>
            </a:lvl2pPr>
            <a:lvl3pPr marL="685411" indent="0">
              <a:buNone/>
              <a:defRPr sz="750"/>
            </a:lvl3pPr>
            <a:lvl4pPr marL="1028120" indent="0">
              <a:buNone/>
              <a:defRPr sz="675"/>
            </a:lvl4pPr>
            <a:lvl5pPr marL="1370825" indent="0">
              <a:buNone/>
              <a:defRPr sz="675"/>
            </a:lvl5pPr>
            <a:lvl6pPr marL="1713530" indent="0">
              <a:buNone/>
              <a:defRPr sz="675"/>
            </a:lvl6pPr>
            <a:lvl7pPr marL="2056236" indent="0">
              <a:buNone/>
              <a:defRPr sz="675"/>
            </a:lvl7pPr>
            <a:lvl8pPr marL="2398943" indent="0">
              <a:buNone/>
              <a:defRPr sz="675"/>
            </a:lvl8pPr>
            <a:lvl9pPr marL="2741649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  <a:p>
            <a:pPr>
              <a:defRPr/>
            </a:pPr>
            <a:fld id="{63301350-95E1-8245-B5B3-47C5041E0D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095321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3"/>
            <a:ext cx="5486400" cy="566739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2400"/>
            </a:lvl1pPr>
            <a:lvl2pPr marL="342705" indent="0">
              <a:buNone/>
              <a:defRPr sz="2100"/>
            </a:lvl2pPr>
            <a:lvl3pPr marL="685411" indent="0">
              <a:buNone/>
              <a:defRPr sz="1800"/>
            </a:lvl3pPr>
            <a:lvl4pPr marL="1028120" indent="0">
              <a:buNone/>
              <a:defRPr sz="1500"/>
            </a:lvl4pPr>
            <a:lvl5pPr marL="1370825" indent="0">
              <a:buNone/>
              <a:defRPr sz="1500"/>
            </a:lvl5pPr>
            <a:lvl6pPr marL="1713530" indent="0">
              <a:buNone/>
              <a:defRPr sz="1500"/>
            </a:lvl6pPr>
            <a:lvl7pPr marL="2056236" indent="0">
              <a:buNone/>
              <a:defRPr sz="1500"/>
            </a:lvl7pPr>
            <a:lvl8pPr marL="2398943" indent="0">
              <a:buNone/>
              <a:defRPr sz="1500"/>
            </a:lvl8pPr>
            <a:lvl9pPr marL="2741649" indent="0">
              <a:buNone/>
              <a:defRPr sz="15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43"/>
            <a:ext cx="5486400" cy="804863"/>
          </a:xfrm>
        </p:spPr>
        <p:txBody>
          <a:bodyPr/>
          <a:lstStyle>
            <a:lvl1pPr marL="0" indent="0">
              <a:buNone/>
              <a:defRPr sz="1050"/>
            </a:lvl1pPr>
            <a:lvl2pPr marL="342705" indent="0">
              <a:buNone/>
              <a:defRPr sz="900"/>
            </a:lvl2pPr>
            <a:lvl3pPr marL="685411" indent="0">
              <a:buNone/>
              <a:defRPr sz="750"/>
            </a:lvl3pPr>
            <a:lvl4pPr marL="1028120" indent="0">
              <a:buNone/>
              <a:defRPr sz="675"/>
            </a:lvl4pPr>
            <a:lvl5pPr marL="1370825" indent="0">
              <a:buNone/>
              <a:defRPr sz="675"/>
            </a:lvl5pPr>
            <a:lvl6pPr marL="1713530" indent="0">
              <a:buNone/>
              <a:defRPr sz="675"/>
            </a:lvl6pPr>
            <a:lvl7pPr marL="2056236" indent="0">
              <a:buNone/>
              <a:defRPr sz="675"/>
            </a:lvl7pPr>
            <a:lvl8pPr marL="2398943" indent="0">
              <a:buNone/>
              <a:defRPr sz="675"/>
            </a:lvl8pPr>
            <a:lvl9pPr marL="2741649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  <a:p>
            <a:pPr>
              <a:defRPr/>
            </a:pPr>
            <a:fld id="{1538805D-BF30-C84F-8B54-D66F9B1B17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283855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  <a:p>
            <a:pPr>
              <a:defRPr/>
            </a:pPr>
            <a:fld id="{4AF87E13-E3DB-3646-BA3D-36753967EB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605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609600"/>
            <a:ext cx="17145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00200" y="609600"/>
            <a:ext cx="49911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b="0"/>
            </a:lvl1pPr>
          </a:lstStyle>
          <a:p>
            <a:fld id="{56EC1FC7-2675-304F-81B1-CBF763799A22}" type="slidenum">
              <a:rPr lang="en-US"/>
              <a:pPr/>
              <a:t>‹#›</a:t>
            </a:fld>
            <a:endParaRPr lang="en-US"/>
          </a:p>
          <a:p>
            <a:endParaRPr lang="en-US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  <a:p>
            <a:pPr>
              <a:defRPr/>
            </a:pPr>
            <a:fld id="{BC223180-FCD0-8749-8F73-9EFCA2CF3B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0736688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  <a:p>
            <a:pPr>
              <a:defRPr/>
            </a:pPr>
            <a:fld id="{CC483F3F-2488-0C4F-BDC9-FEA2B57E04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995286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006572-431E-EF9D-0951-9ADB79A7DF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05AB86F-500D-6811-C873-A51185C58DB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193411-2059-12C0-4293-46BD43EA23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192108-5A33-FD61-8593-DDB4F53D70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2C4D48-5E34-F582-BAB4-F51C33D345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1B5F9-8C7F-B144-AC15-E0B6770DF2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183508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C84F05-722F-5BC8-EB5D-4E42E8C3F9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682672-60CB-352D-3762-A5352D21AA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DBEE87-7352-962D-5BC1-4DDFF4F58D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69B025-5E6B-9882-BA94-25AF03F7A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8EF376-E05A-C8E1-AB27-535BC92E8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1B5F9-8C7F-B144-AC15-E0B6770DF2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557082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294046-A98C-5448-9A67-B3F51B23A4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CCAEB8-534F-3885-5E84-0302FC1065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F83DCE-B5BA-9F82-B302-B9A68ECCC9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94E9E1-E1EE-D928-5151-61261853D2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1A97A4-CA1A-2FB1-DB26-23E8D93BF9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1B5F9-8C7F-B144-AC15-E0B6770DF2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266916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65915A-4365-F0DB-F6A1-74E1017654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34D55D-8CAA-A7C3-4FB4-1F6331A7BE0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D73706D-AA97-F6F3-75F8-9C43E93941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BE28B8-667C-F096-5FAB-0E596475E6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E8A608-8117-29DA-3108-09C8802535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900461-B515-9FE7-6E13-6B14B9F87C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1B5F9-8C7F-B144-AC15-E0B6770DF2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740826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FC8967-94FB-C268-4FF1-96CA50B837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A846C5-639F-D705-3D30-745CB76FF9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5B390B3-F772-F044-EDA8-0A08ADDB36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61B37B4-1472-875C-6845-8BED18EA2F9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92B57CE-B7EC-EF3C-60CE-7DF1A344D37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B1FFE77-B44B-A9D3-1AD1-F000A61ABB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15F1F29-92B6-345E-6C8C-E72B2039B3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69ACD51-C796-EEB9-AFBE-ED29017ABF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1B5F9-8C7F-B144-AC15-E0B6770DF2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686142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7933FE-F01C-1DE7-9820-97851EE103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0F5F352-5275-6525-77B6-96D2062DBC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ACE075F-9AFF-0D3E-71D3-7D428120BB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F39D458-5A90-E62C-6412-AF091B36E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1B5F9-8C7F-B144-AC15-E0B6770DF2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6081664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D9B11E9-073B-0D9F-4643-9EE934B74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FFE624E-561C-0620-BAA0-DEEAEC794F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522BE4-B8CF-5AD1-140B-F50E95AEE5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1B5F9-8C7F-B144-AC15-E0B6770DF2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206413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41B586-1489-C8B9-CC07-C303C83C77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5DA730-8B2D-1399-96ED-599F8FBAF5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48A1C0C-DD1C-BCB4-8659-3A66846709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44C75C-6005-EFDA-167D-7BF819E1AB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D74267-EAD9-4197-CB20-982C83DE79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165167-AF9F-6D79-BE69-7B145F5380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1B5F9-8C7F-B144-AC15-E0B6770DF2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1383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5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Box 23"/>
          <p:cNvSpPr txBox="1">
            <a:spLocks noChangeArrowheads="1"/>
          </p:cNvSpPr>
          <p:nvPr userDrawn="1"/>
        </p:nvSpPr>
        <p:spPr bwMode="auto">
          <a:xfrm>
            <a:off x="3505200" y="3048003"/>
            <a:ext cx="5410200" cy="36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07" tIns="45704" rIns="91407" bIns="45704">
            <a:spAutoFit/>
          </a:bodyPr>
          <a:lstStyle/>
          <a:p>
            <a:pPr algn="l">
              <a:spcBef>
                <a:spcPct val="0"/>
              </a:spcBef>
              <a:buClrTx/>
              <a:buSzTx/>
              <a:buFontTx/>
              <a:buNone/>
              <a:defRPr/>
            </a:pPr>
            <a:endParaRPr lang="en-US">
              <a:latin typeface="Arial Narrow" pitchFamily="34" charset="0"/>
            </a:endParaRPr>
          </a:p>
        </p:txBody>
      </p:sp>
      <p:sp>
        <p:nvSpPr>
          <p:cNvPr id="537614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1219200" y="1600200"/>
            <a:ext cx="7772400" cy="1143000"/>
          </a:xfrm>
        </p:spPr>
        <p:txBody>
          <a:bodyPr anchor="b"/>
          <a:lstStyle>
            <a:lvl1pPr algn="r"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60B108-1D7D-9AEF-7D5B-35A6378243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A2CB813-D06B-DB27-3AE6-BA041FA8B4B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5D9ED87-48AD-6B65-2122-8AF5E016FD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ECC2BB6-FFBB-0B69-6A5A-47A4EB3055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9B9689-A4CA-7020-0416-4EA311909B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02FF9D-3DE0-A6FD-1D42-50D482603E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1B5F9-8C7F-B144-AC15-E0B6770DF2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881207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F692C6-BB34-19ED-4AC4-7D2186337B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1130D09-8D3D-F8F0-11AE-B9FE2273D6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003F49-9148-B85E-4B4F-EB70C8A4A5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0B47FC-F580-F427-5402-31682F8DA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9B32D3-B2E6-761B-49BD-A93A0F8FB3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1B5F9-8C7F-B144-AC15-E0B6770DF2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6696057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D4B5FB5-C582-A121-C9A4-12BF76FB7EC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6CBA975-9246-E83F-8D48-CBD13E151C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BD71F3-07B8-639C-BAE6-3E0A8353DE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16BFCB-D6B6-E725-2757-7565512492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FCE4B3-6E4C-D044-A415-134412970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1B5F9-8C7F-B144-AC15-E0B6770DF2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506234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8021" name="Rectangle 5"/>
          <p:cNvSpPr>
            <a:spLocks noGrp="1" noChangeArrowheads="1"/>
          </p:cNvSpPr>
          <p:nvPr>
            <p:ph type="ctrTitle"/>
          </p:nvPr>
        </p:nvSpPr>
        <p:spPr>
          <a:xfrm>
            <a:off x="990600" y="2078867"/>
            <a:ext cx="7772400" cy="600146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98022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2686051" y="3492500"/>
            <a:ext cx="6102350" cy="1752600"/>
          </a:xfrm>
        </p:spPr>
        <p:txBody>
          <a:bodyPr/>
          <a:lstStyle>
            <a:lvl1pPr marL="0" indent="0" algn="r">
              <a:buFont typeface="Wingdings" pitchFamily="-106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381000" y="6400800"/>
            <a:ext cx="1905000" cy="457200"/>
          </a:xfrm>
        </p:spPr>
        <p:txBody>
          <a:bodyPr/>
          <a:lstStyle>
            <a:lvl1pPr>
              <a:defRPr sz="1050"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  <a:latin typeface="Times"/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3733800" y="6400800"/>
            <a:ext cx="1066800" cy="457200"/>
          </a:xfrm>
        </p:spPr>
        <p:txBody>
          <a:bodyPr/>
          <a:lstStyle>
            <a:lvl1pPr>
              <a:defRPr sz="105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  <a:latin typeface="Times"/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6294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  <a:latin typeface="Times"/>
              </a:rPr>
              <a:t>                                     &lt;#&gt;</a:t>
            </a:r>
          </a:p>
        </p:txBody>
      </p:sp>
    </p:spTree>
    <p:extLst>
      <p:ext uri="{BB962C8B-B14F-4D97-AF65-F5344CB8AC3E}">
        <p14:creationId xmlns:p14="http://schemas.microsoft.com/office/powerpoint/2010/main" val="1839777136"/>
      </p:ext>
    </p:extLst>
  </p:cSld>
  <p:clrMapOvr>
    <a:overrideClrMapping bg1="dk2" tx1="lt1" bg2="dk1" tx2="lt2" accent1="accent1" accent2="accent2" accent3="accent3" accent4="accent4" accent5="accent5" accent6="accent6" hlink="hlink" folHlink="folHlink"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  <a:latin typeface="Time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523E26"/>
              </a:solidFill>
              <a:latin typeface="Time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  <a:latin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414697394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10"/>
            <a:ext cx="7772400" cy="553980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9"/>
            <a:ext cx="7772400" cy="1500187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830" indent="0">
              <a:buNone/>
              <a:defRPr sz="1350"/>
            </a:lvl2pPr>
            <a:lvl3pPr marL="685659" indent="0">
              <a:buNone/>
              <a:defRPr sz="1200"/>
            </a:lvl3pPr>
            <a:lvl4pPr marL="1028490" indent="0">
              <a:buNone/>
              <a:defRPr sz="1050"/>
            </a:lvl4pPr>
            <a:lvl5pPr marL="1371320" indent="0">
              <a:buNone/>
              <a:defRPr sz="1050"/>
            </a:lvl5pPr>
            <a:lvl6pPr marL="1714149" indent="0">
              <a:buNone/>
              <a:defRPr sz="1050"/>
            </a:lvl6pPr>
            <a:lvl7pPr marL="2056980" indent="0">
              <a:buNone/>
              <a:defRPr sz="1050"/>
            </a:lvl7pPr>
            <a:lvl8pPr marL="2399808" indent="0">
              <a:buNone/>
              <a:defRPr sz="1050"/>
            </a:lvl8pPr>
            <a:lvl9pPr marL="2742639" indent="0">
              <a:buNone/>
              <a:defRPr sz="10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  <a:latin typeface="Time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523E26"/>
              </a:solidFill>
              <a:latin typeface="Time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  <a:latin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4070291834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8620" y="1941513"/>
            <a:ext cx="4027487" cy="41148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08507" y="1941513"/>
            <a:ext cx="4029075" cy="41148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  <a:latin typeface="Time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523E26"/>
              </a:solidFill>
              <a:latin typeface="Time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  <a:latin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767398182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8506"/>
            <a:ext cx="8229600" cy="600146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5"/>
            <a:ext cx="4040188" cy="63976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30" indent="0">
              <a:buNone/>
              <a:defRPr sz="1500" b="1"/>
            </a:lvl2pPr>
            <a:lvl3pPr marL="685659" indent="0">
              <a:buNone/>
              <a:defRPr sz="1350" b="1"/>
            </a:lvl3pPr>
            <a:lvl4pPr marL="1028490" indent="0">
              <a:buNone/>
              <a:defRPr sz="1200" b="1"/>
            </a:lvl4pPr>
            <a:lvl5pPr marL="1371320" indent="0">
              <a:buNone/>
              <a:defRPr sz="1200" b="1"/>
            </a:lvl5pPr>
            <a:lvl6pPr marL="1714149" indent="0">
              <a:buNone/>
              <a:defRPr sz="1200" b="1"/>
            </a:lvl6pPr>
            <a:lvl7pPr marL="2056980" indent="0">
              <a:buNone/>
              <a:defRPr sz="1200" b="1"/>
            </a:lvl7pPr>
            <a:lvl8pPr marL="2399808" indent="0">
              <a:buNone/>
              <a:defRPr sz="1200" b="1"/>
            </a:lvl8pPr>
            <a:lvl9pPr marL="2742639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535115"/>
            <a:ext cx="4041775" cy="63976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30" indent="0">
              <a:buNone/>
              <a:defRPr sz="1500" b="1"/>
            </a:lvl2pPr>
            <a:lvl3pPr marL="685659" indent="0">
              <a:buNone/>
              <a:defRPr sz="1350" b="1"/>
            </a:lvl3pPr>
            <a:lvl4pPr marL="1028490" indent="0">
              <a:buNone/>
              <a:defRPr sz="1200" b="1"/>
            </a:lvl4pPr>
            <a:lvl5pPr marL="1371320" indent="0">
              <a:buNone/>
              <a:defRPr sz="1200" b="1"/>
            </a:lvl5pPr>
            <a:lvl6pPr marL="1714149" indent="0">
              <a:buNone/>
              <a:defRPr sz="1200" b="1"/>
            </a:lvl6pPr>
            <a:lvl7pPr marL="2056980" indent="0">
              <a:buNone/>
              <a:defRPr sz="1200" b="1"/>
            </a:lvl7pPr>
            <a:lvl8pPr marL="2399808" indent="0">
              <a:buNone/>
              <a:defRPr sz="1200" b="1"/>
            </a:lvl8pPr>
            <a:lvl9pPr marL="2742639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  <a:latin typeface="Time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523E26"/>
              </a:solidFill>
              <a:latin typeface="Time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  <a:latin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1767951813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  <a:latin typeface="Times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523E26"/>
              </a:solidFill>
              <a:latin typeface="Times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  <a:latin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3095303586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  <a:latin typeface="Times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523E26"/>
              </a:solidFill>
              <a:latin typeface="Times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  <a:latin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9932347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b="0"/>
            </a:lvl1pPr>
          </a:lstStyle>
          <a:p>
            <a:fld id="{3DD65DA7-1955-9245-8EB2-4945FAA2EBEF}" type="slidenum">
              <a:rPr lang="en-US"/>
              <a:pPr/>
              <a:t>‹#›</a:t>
            </a:fld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657786"/>
            <a:ext cx="3008313" cy="323147"/>
          </a:xfrm>
        </p:spPr>
        <p:txBody>
          <a:bodyPr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60"/>
            <a:ext cx="5111750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435104"/>
            <a:ext cx="3008313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830" indent="0">
              <a:buNone/>
              <a:defRPr sz="900"/>
            </a:lvl2pPr>
            <a:lvl3pPr marL="685659" indent="0">
              <a:buNone/>
              <a:defRPr sz="750"/>
            </a:lvl3pPr>
            <a:lvl4pPr marL="1028490" indent="0">
              <a:buNone/>
              <a:defRPr sz="675"/>
            </a:lvl4pPr>
            <a:lvl5pPr marL="1371320" indent="0">
              <a:buNone/>
              <a:defRPr sz="675"/>
            </a:lvl5pPr>
            <a:lvl6pPr marL="1714149" indent="0">
              <a:buNone/>
              <a:defRPr sz="675"/>
            </a:lvl6pPr>
            <a:lvl7pPr marL="2056980" indent="0">
              <a:buNone/>
              <a:defRPr sz="675"/>
            </a:lvl7pPr>
            <a:lvl8pPr marL="2399808" indent="0">
              <a:buNone/>
              <a:defRPr sz="675"/>
            </a:lvl8pPr>
            <a:lvl9pPr marL="2742639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  <a:latin typeface="Time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523E26"/>
              </a:solidFill>
              <a:latin typeface="Time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  <a:latin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2819835215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77565"/>
            <a:ext cx="5486400" cy="323147"/>
          </a:xfrm>
        </p:spPr>
        <p:txBody>
          <a:bodyPr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2400"/>
            </a:lvl1pPr>
            <a:lvl2pPr marL="342830" indent="0">
              <a:buNone/>
              <a:defRPr sz="2100"/>
            </a:lvl2pPr>
            <a:lvl3pPr marL="685659" indent="0">
              <a:buNone/>
              <a:defRPr sz="1800"/>
            </a:lvl3pPr>
            <a:lvl4pPr marL="1028490" indent="0">
              <a:buNone/>
              <a:defRPr sz="1500"/>
            </a:lvl4pPr>
            <a:lvl5pPr marL="1371320" indent="0">
              <a:buNone/>
              <a:defRPr sz="1500"/>
            </a:lvl5pPr>
            <a:lvl6pPr marL="1714149" indent="0">
              <a:buNone/>
              <a:defRPr sz="1500"/>
            </a:lvl6pPr>
            <a:lvl7pPr marL="2056980" indent="0">
              <a:buNone/>
              <a:defRPr sz="1500"/>
            </a:lvl7pPr>
            <a:lvl8pPr marL="2399808" indent="0">
              <a:buNone/>
              <a:defRPr sz="1500"/>
            </a:lvl8pPr>
            <a:lvl9pPr marL="2742639" indent="0">
              <a:buNone/>
              <a:defRPr sz="15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43"/>
            <a:ext cx="5486400" cy="804863"/>
          </a:xfrm>
        </p:spPr>
        <p:txBody>
          <a:bodyPr/>
          <a:lstStyle>
            <a:lvl1pPr marL="0" indent="0">
              <a:buNone/>
              <a:defRPr sz="1050"/>
            </a:lvl1pPr>
            <a:lvl2pPr marL="342830" indent="0">
              <a:buNone/>
              <a:defRPr sz="900"/>
            </a:lvl2pPr>
            <a:lvl3pPr marL="685659" indent="0">
              <a:buNone/>
              <a:defRPr sz="750"/>
            </a:lvl3pPr>
            <a:lvl4pPr marL="1028490" indent="0">
              <a:buNone/>
              <a:defRPr sz="675"/>
            </a:lvl4pPr>
            <a:lvl5pPr marL="1371320" indent="0">
              <a:buNone/>
              <a:defRPr sz="675"/>
            </a:lvl5pPr>
            <a:lvl6pPr marL="1714149" indent="0">
              <a:buNone/>
              <a:defRPr sz="675"/>
            </a:lvl6pPr>
            <a:lvl7pPr marL="2056980" indent="0">
              <a:buNone/>
              <a:defRPr sz="675"/>
            </a:lvl7pPr>
            <a:lvl8pPr marL="2399808" indent="0">
              <a:buNone/>
              <a:defRPr sz="675"/>
            </a:lvl8pPr>
            <a:lvl9pPr marL="2742639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  <a:latin typeface="Time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523E26"/>
              </a:solidFill>
              <a:latin typeface="Time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  <a:latin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4065079693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  <a:latin typeface="Time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523E26"/>
              </a:solidFill>
              <a:latin typeface="Time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  <a:latin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2481880242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16249" y="722315"/>
            <a:ext cx="692459" cy="5334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17502" y="722315"/>
            <a:ext cx="6326188" cy="5334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  <a:latin typeface="Time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523E26"/>
              </a:solidFill>
              <a:latin typeface="Time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  <a:latin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3233690553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7500" y="896182"/>
            <a:ext cx="8637588" cy="60014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328620" y="1941513"/>
            <a:ext cx="4027487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08507" y="1941513"/>
            <a:ext cx="4029075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  <a:latin typeface="Time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523E26"/>
              </a:solidFill>
              <a:latin typeface="Time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  <a:latin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2439887697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7500" y="896182"/>
            <a:ext cx="8637588" cy="60014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8614" y="1941515"/>
            <a:ext cx="8208962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28614" y="4075113"/>
            <a:ext cx="8208962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  <a:latin typeface="Time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523E26"/>
              </a:solidFill>
              <a:latin typeface="Time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  <a:latin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2393734699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342830" indent="0" algn="ctr">
              <a:buNone/>
              <a:defRPr/>
            </a:lvl2pPr>
            <a:lvl3pPr marL="685659" indent="0" algn="ctr">
              <a:buNone/>
              <a:defRPr/>
            </a:lvl3pPr>
            <a:lvl4pPr marL="1028490" indent="0" algn="ctr">
              <a:buNone/>
              <a:defRPr/>
            </a:lvl4pPr>
            <a:lvl5pPr marL="1371320" indent="0" algn="ctr">
              <a:buNone/>
              <a:defRPr/>
            </a:lvl5pPr>
            <a:lvl6pPr marL="1714149" indent="0" algn="ctr">
              <a:buNone/>
              <a:defRPr/>
            </a:lvl6pPr>
            <a:lvl7pPr marL="2056980" indent="0" algn="ctr">
              <a:buNone/>
              <a:defRPr/>
            </a:lvl7pPr>
            <a:lvl8pPr marL="2399808" indent="0" algn="ctr">
              <a:buNone/>
              <a:defRPr/>
            </a:lvl8pPr>
            <a:lvl9pPr marL="2742639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Times"/>
            </a:endParaRPr>
          </a:p>
          <a:p>
            <a:pPr>
              <a:defRPr/>
            </a:pPr>
            <a:fld id="{2C71532F-3DE8-5141-A741-BE5F51427578}" type="slidenum">
              <a:rPr lang="en-US">
                <a:solidFill>
                  <a:srgbClr val="000000"/>
                </a:solidFill>
                <a:latin typeface="Times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754434969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Times"/>
            </a:endParaRPr>
          </a:p>
          <a:p>
            <a:pPr>
              <a:defRPr/>
            </a:pPr>
            <a:fld id="{F3185A4E-98A6-814A-A8CC-3936E113251F}" type="slidenum">
              <a:rPr lang="en-US">
                <a:solidFill>
                  <a:srgbClr val="000000"/>
                </a:solidFill>
                <a:latin typeface="Times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1292941930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6"/>
            <a:ext cx="77724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9"/>
            <a:ext cx="7772400" cy="1500187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830" indent="0">
              <a:buNone/>
              <a:defRPr sz="1350"/>
            </a:lvl2pPr>
            <a:lvl3pPr marL="685659" indent="0">
              <a:buNone/>
              <a:defRPr sz="1200"/>
            </a:lvl3pPr>
            <a:lvl4pPr marL="1028490" indent="0">
              <a:buNone/>
              <a:defRPr sz="1050"/>
            </a:lvl4pPr>
            <a:lvl5pPr marL="1371320" indent="0">
              <a:buNone/>
              <a:defRPr sz="1050"/>
            </a:lvl5pPr>
            <a:lvl6pPr marL="1714149" indent="0">
              <a:buNone/>
              <a:defRPr sz="1050"/>
            </a:lvl6pPr>
            <a:lvl7pPr marL="2056980" indent="0">
              <a:buNone/>
              <a:defRPr sz="1050"/>
            </a:lvl7pPr>
            <a:lvl8pPr marL="2399808" indent="0">
              <a:buNone/>
              <a:defRPr sz="1050"/>
            </a:lvl8pPr>
            <a:lvl9pPr marL="2742639" indent="0">
              <a:buNone/>
              <a:defRPr sz="10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Times"/>
            </a:endParaRPr>
          </a:p>
          <a:p>
            <a:pPr>
              <a:defRPr/>
            </a:pPr>
            <a:fld id="{A9B596B6-FECC-C648-B474-88226E3049DD}" type="slidenum">
              <a:rPr lang="en-US">
                <a:solidFill>
                  <a:srgbClr val="000000"/>
                </a:solidFill>
                <a:latin typeface="Times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3652040293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Times"/>
            </a:endParaRPr>
          </a:p>
          <a:p>
            <a:pPr>
              <a:defRPr/>
            </a:pPr>
            <a:fld id="{04854D7E-432F-1643-A9DD-BE88CC20E7A7}" type="slidenum">
              <a:rPr lang="en-US">
                <a:solidFill>
                  <a:srgbClr val="000000"/>
                </a:solidFill>
                <a:latin typeface="Times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13488470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9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21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035" indent="0">
              <a:buNone/>
              <a:defRPr sz="1800"/>
            </a:lvl2pPr>
            <a:lvl3pPr marL="914071" indent="0">
              <a:buNone/>
              <a:defRPr sz="1600"/>
            </a:lvl3pPr>
            <a:lvl4pPr marL="1371110" indent="0">
              <a:buNone/>
              <a:defRPr sz="1400"/>
            </a:lvl4pPr>
            <a:lvl5pPr marL="1828146" indent="0">
              <a:buNone/>
              <a:defRPr sz="1400"/>
            </a:lvl5pPr>
            <a:lvl6pPr marL="2285181" indent="0">
              <a:buNone/>
              <a:defRPr sz="1400"/>
            </a:lvl6pPr>
            <a:lvl7pPr marL="2742219" indent="0">
              <a:buNone/>
              <a:defRPr sz="1400"/>
            </a:lvl7pPr>
            <a:lvl8pPr marL="3199252" indent="0">
              <a:buNone/>
              <a:defRPr sz="1400"/>
            </a:lvl8pPr>
            <a:lvl9pPr marL="3656291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b="0"/>
            </a:lvl1pPr>
          </a:lstStyle>
          <a:p>
            <a:fld id="{8465EA62-8D80-F648-A2CF-03941FEEEF40}" type="slidenum">
              <a:rPr lang="en-US"/>
              <a:pPr/>
              <a:t>‹#›</a:t>
            </a:fld>
            <a:endParaRPr lang="en-US"/>
          </a:p>
          <a:p>
            <a:endParaRPr lang="en-US"/>
          </a:p>
        </p:txBody>
      </p:sp>
    </p:spTree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30" indent="0">
              <a:buNone/>
              <a:defRPr sz="1500" b="1"/>
            </a:lvl2pPr>
            <a:lvl3pPr marL="685659" indent="0">
              <a:buNone/>
              <a:defRPr sz="1350" b="1"/>
            </a:lvl3pPr>
            <a:lvl4pPr marL="1028490" indent="0">
              <a:buNone/>
              <a:defRPr sz="1200" b="1"/>
            </a:lvl4pPr>
            <a:lvl5pPr marL="1371320" indent="0">
              <a:buNone/>
              <a:defRPr sz="1200" b="1"/>
            </a:lvl5pPr>
            <a:lvl6pPr marL="1714149" indent="0">
              <a:buNone/>
              <a:defRPr sz="1200" b="1"/>
            </a:lvl6pPr>
            <a:lvl7pPr marL="2056980" indent="0">
              <a:buNone/>
              <a:defRPr sz="1200" b="1"/>
            </a:lvl7pPr>
            <a:lvl8pPr marL="2399808" indent="0">
              <a:buNone/>
              <a:defRPr sz="1200" b="1"/>
            </a:lvl8pPr>
            <a:lvl9pPr marL="2742639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30" indent="0">
              <a:buNone/>
              <a:defRPr sz="1500" b="1"/>
            </a:lvl2pPr>
            <a:lvl3pPr marL="685659" indent="0">
              <a:buNone/>
              <a:defRPr sz="1350" b="1"/>
            </a:lvl3pPr>
            <a:lvl4pPr marL="1028490" indent="0">
              <a:buNone/>
              <a:defRPr sz="1200" b="1"/>
            </a:lvl4pPr>
            <a:lvl5pPr marL="1371320" indent="0">
              <a:buNone/>
              <a:defRPr sz="1200" b="1"/>
            </a:lvl5pPr>
            <a:lvl6pPr marL="1714149" indent="0">
              <a:buNone/>
              <a:defRPr sz="1200" b="1"/>
            </a:lvl6pPr>
            <a:lvl7pPr marL="2056980" indent="0">
              <a:buNone/>
              <a:defRPr sz="1200" b="1"/>
            </a:lvl7pPr>
            <a:lvl8pPr marL="2399808" indent="0">
              <a:buNone/>
              <a:defRPr sz="1200" b="1"/>
            </a:lvl8pPr>
            <a:lvl9pPr marL="2742639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Times"/>
            </a:endParaRPr>
          </a:p>
          <a:p>
            <a:pPr>
              <a:defRPr/>
            </a:pPr>
            <a:fld id="{04B5BFDC-1703-7E48-B189-65B951D051A1}" type="slidenum">
              <a:rPr lang="en-US">
                <a:solidFill>
                  <a:srgbClr val="000000"/>
                </a:solidFill>
                <a:latin typeface="Times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3352954318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Times"/>
            </a:endParaRPr>
          </a:p>
          <a:p>
            <a:pPr>
              <a:defRPr/>
            </a:pPr>
            <a:fld id="{904761DA-49E9-B249-B330-3BABDDEFC305}" type="slidenum">
              <a:rPr lang="en-US">
                <a:solidFill>
                  <a:srgbClr val="000000"/>
                </a:solidFill>
                <a:latin typeface="Times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3169099438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Times"/>
            </a:endParaRPr>
          </a:p>
          <a:p>
            <a:pPr>
              <a:defRPr/>
            </a:pPr>
            <a:fld id="{CC6CB17E-8A03-974F-9F50-E468835F9A6A}" type="slidenum">
              <a:rPr lang="en-US">
                <a:solidFill>
                  <a:srgbClr val="000000"/>
                </a:solidFill>
                <a:latin typeface="Times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4217948099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6"/>
            <a:ext cx="5111750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830" indent="0">
              <a:buNone/>
              <a:defRPr sz="900"/>
            </a:lvl2pPr>
            <a:lvl3pPr marL="685659" indent="0">
              <a:buNone/>
              <a:defRPr sz="750"/>
            </a:lvl3pPr>
            <a:lvl4pPr marL="1028490" indent="0">
              <a:buNone/>
              <a:defRPr sz="675"/>
            </a:lvl4pPr>
            <a:lvl5pPr marL="1371320" indent="0">
              <a:buNone/>
              <a:defRPr sz="675"/>
            </a:lvl5pPr>
            <a:lvl6pPr marL="1714149" indent="0">
              <a:buNone/>
              <a:defRPr sz="675"/>
            </a:lvl6pPr>
            <a:lvl7pPr marL="2056980" indent="0">
              <a:buNone/>
              <a:defRPr sz="675"/>
            </a:lvl7pPr>
            <a:lvl8pPr marL="2399808" indent="0">
              <a:buNone/>
              <a:defRPr sz="675"/>
            </a:lvl8pPr>
            <a:lvl9pPr marL="2742639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Times"/>
            </a:endParaRPr>
          </a:p>
          <a:p>
            <a:pPr>
              <a:defRPr/>
            </a:pPr>
            <a:fld id="{6C604932-8F10-D241-B14C-6A90243BD6DD}" type="slidenum">
              <a:rPr lang="en-US">
                <a:solidFill>
                  <a:srgbClr val="000000"/>
                </a:solidFill>
                <a:latin typeface="Times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3360840788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2400"/>
            </a:lvl1pPr>
            <a:lvl2pPr marL="342830" indent="0">
              <a:buNone/>
              <a:defRPr sz="2100"/>
            </a:lvl2pPr>
            <a:lvl3pPr marL="685659" indent="0">
              <a:buNone/>
              <a:defRPr sz="1800"/>
            </a:lvl3pPr>
            <a:lvl4pPr marL="1028490" indent="0">
              <a:buNone/>
              <a:defRPr sz="1500"/>
            </a:lvl4pPr>
            <a:lvl5pPr marL="1371320" indent="0">
              <a:buNone/>
              <a:defRPr sz="1500"/>
            </a:lvl5pPr>
            <a:lvl6pPr marL="1714149" indent="0">
              <a:buNone/>
              <a:defRPr sz="1500"/>
            </a:lvl6pPr>
            <a:lvl7pPr marL="2056980" indent="0">
              <a:buNone/>
              <a:defRPr sz="1500"/>
            </a:lvl7pPr>
            <a:lvl8pPr marL="2399808" indent="0">
              <a:buNone/>
              <a:defRPr sz="1500"/>
            </a:lvl8pPr>
            <a:lvl9pPr marL="2742639" indent="0">
              <a:buNone/>
              <a:defRPr sz="15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830" indent="0">
              <a:buNone/>
              <a:defRPr sz="900"/>
            </a:lvl2pPr>
            <a:lvl3pPr marL="685659" indent="0">
              <a:buNone/>
              <a:defRPr sz="750"/>
            </a:lvl3pPr>
            <a:lvl4pPr marL="1028490" indent="0">
              <a:buNone/>
              <a:defRPr sz="675"/>
            </a:lvl4pPr>
            <a:lvl5pPr marL="1371320" indent="0">
              <a:buNone/>
              <a:defRPr sz="675"/>
            </a:lvl5pPr>
            <a:lvl6pPr marL="1714149" indent="0">
              <a:buNone/>
              <a:defRPr sz="675"/>
            </a:lvl6pPr>
            <a:lvl7pPr marL="2056980" indent="0">
              <a:buNone/>
              <a:defRPr sz="675"/>
            </a:lvl7pPr>
            <a:lvl8pPr marL="2399808" indent="0">
              <a:buNone/>
              <a:defRPr sz="675"/>
            </a:lvl8pPr>
            <a:lvl9pPr marL="2742639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Times"/>
            </a:endParaRPr>
          </a:p>
          <a:p>
            <a:pPr>
              <a:defRPr/>
            </a:pPr>
            <a:fld id="{6578A713-60C7-F640-AE6B-7205017F9F8B}" type="slidenum">
              <a:rPr lang="en-US">
                <a:solidFill>
                  <a:srgbClr val="000000"/>
                </a:solidFill>
                <a:latin typeface="Times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2055639304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Times"/>
            </a:endParaRPr>
          </a:p>
          <a:p>
            <a:pPr>
              <a:defRPr/>
            </a:pPr>
            <a:fld id="{A5FF19EB-CCC0-3F48-BC32-16C140496B7A}" type="slidenum">
              <a:rPr lang="en-US">
                <a:solidFill>
                  <a:srgbClr val="000000"/>
                </a:solidFill>
                <a:latin typeface="Times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585573691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Times"/>
            </a:endParaRPr>
          </a:p>
          <a:p>
            <a:pPr>
              <a:defRPr/>
            </a:pPr>
            <a:fld id="{FC245CE1-0D35-B744-BA1E-DA38946DB78E}" type="slidenum">
              <a:rPr lang="en-US">
                <a:solidFill>
                  <a:srgbClr val="000000"/>
                </a:solidFill>
                <a:latin typeface="Times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3263869628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8021" name="Rectangle 5"/>
          <p:cNvSpPr>
            <a:spLocks noGrp="1" noChangeArrowheads="1"/>
          </p:cNvSpPr>
          <p:nvPr>
            <p:ph type="ctrTitle"/>
          </p:nvPr>
        </p:nvSpPr>
        <p:spPr>
          <a:xfrm>
            <a:off x="990600" y="2447837"/>
            <a:ext cx="7772400" cy="600164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98022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2686051" y="3492500"/>
            <a:ext cx="6102350" cy="1752600"/>
          </a:xfrm>
        </p:spPr>
        <p:txBody>
          <a:bodyPr/>
          <a:lstStyle>
            <a:lvl1pPr marL="0" indent="0" algn="r">
              <a:buFont typeface="Wingdings" pitchFamily="-105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98023" name="Rectangle 7"/>
          <p:cNvSpPr>
            <a:spLocks noGrp="1" noChangeArrowheads="1"/>
          </p:cNvSpPr>
          <p:nvPr>
            <p:ph type="dt" sz="half" idx="2"/>
          </p:nvPr>
        </p:nvSpPr>
        <p:spPr>
          <a:xfrm>
            <a:off x="381000" y="6400800"/>
            <a:ext cx="1905000" cy="457200"/>
          </a:xfrm>
        </p:spPr>
        <p:txBody>
          <a:bodyPr/>
          <a:lstStyle>
            <a:lvl1pPr>
              <a:defRPr sz="1050"/>
            </a:lvl1pPr>
          </a:lstStyle>
          <a:p>
            <a:endParaRPr lang="en-US">
              <a:solidFill>
                <a:srgbClr val="FFFFFF"/>
              </a:solidFill>
              <a:latin typeface="Times"/>
            </a:endParaRPr>
          </a:p>
        </p:txBody>
      </p:sp>
      <p:sp>
        <p:nvSpPr>
          <p:cNvPr id="598024" name="Rectangle 8"/>
          <p:cNvSpPr>
            <a:spLocks noGrp="1" noChangeArrowheads="1"/>
          </p:cNvSpPr>
          <p:nvPr>
            <p:ph type="ftr" sz="quarter" idx="3"/>
          </p:nvPr>
        </p:nvSpPr>
        <p:spPr>
          <a:xfrm>
            <a:off x="3733800" y="6400800"/>
            <a:ext cx="1066800" cy="457200"/>
          </a:xfrm>
        </p:spPr>
        <p:txBody>
          <a:bodyPr/>
          <a:lstStyle>
            <a:lvl1pPr>
              <a:defRPr sz="1050">
                <a:solidFill>
                  <a:schemeClr val="tx1"/>
                </a:solidFill>
              </a:defRPr>
            </a:lvl1pPr>
          </a:lstStyle>
          <a:p>
            <a:endParaRPr lang="en-US">
              <a:solidFill>
                <a:srgbClr val="FFFFFF"/>
              </a:solidFill>
              <a:latin typeface="Times"/>
            </a:endParaRPr>
          </a:p>
        </p:txBody>
      </p:sp>
      <p:sp>
        <p:nvSpPr>
          <p:cNvPr id="598025" name="Rectangle 9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6294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FFFFFF"/>
                </a:solidFill>
                <a:latin typeface="Times"/>
              </a:rPr>
              <a:t>                                     &lt;#&gt;</a:t>
            </a:r>
          </a:p>
        </p:txBody>
      </p:sp>
    </p:spTree>
    <p:extLst>
      <p:ext uri="{BB962C8B-B14F-4D97-AF65-F5344CB8AC3E}">
        <p14:creationId xmlns:p14="http://schemas.microsoft.com/office/powerpoint/2010/main" val="3906514767"/>
      </p:ext>
    </p:extLst>
  </p:cSld>
  <p:clrMapOvr>
    <a:overrideClrMapping bg1="dk2" tx1="lt1" bg2="dk1" tx2="lt2" accent1="accent1" accent2="accent2" accent3="accent3" accent4="accent4" accent5="accent5" accent6="accent6" hlink="hlink" folHlink="folHlink"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  <a:latin typeface="Time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523E26"/>
              </a:solidFill>
              <a:latin typeface="Time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  <a:latin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1178860204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553998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  <a:latin typeface="Time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523E26"/>
              </a:solidFill>
              <a:latin typeface="Time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  <a:latin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10709538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00200" y="1981200"/>
            <a:ext cx="3352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5400" y="1981200"/>
            <a:ext cx="3352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b="0"/>
            </a:lvl1pPr>
          </a:lstStyle>
          <a:p>
            <a:fld id="{CF7A74A8-B30E-B84B-8290-586C12EC7B8A}" type="slidenum">
              <a:rPr lang="en-US"/>
              <a:pPr/>
              <a:t>‹#›</a:t>
            </a:fld>
            <a:endParaRPr lang="en-US"/>
          </a:p>
          <a:p>
            <a:endParaRPr lang="en-US"/>
          </a:p>
        </p:txBody>
      </p:sp>
    </p:spTree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8614" y="1941513"/>
            <a:ext cx="4027487" cy="41148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08501" y="1941513"/>
            <a:ext cx="4029075" cy="41148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  <a:latin typeface="Time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523E26"/>
              </a:solidFill>
              <a:latin typeface="Time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  <a:latin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2503021985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17475"/>
            <a:ext cx="8229600" cy="600164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  <a:latin typeface="Time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523E26"/>
              </a:solidFill>
              <a:latin typeface="Time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  <a:latin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884564017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  <a:latin typeface="Time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523E26"/>
              </a:solidFill>
              <a:latin typeface="Time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  <a:latin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4082893236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  <a:latin typeface="Time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523E26"/>
              </a:solidFill>
              <a:latin typeface="Time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  <a:latin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2996350774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1111935"/>
            <a:ext cx="3008313" cy="323165"/>
          </a:xfrm>
        </p:spPr>
        <p:txBody>
          <a:bodyPr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  <a:latin typeface="Time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523E26"/>
              </a:solidFill>
              <a:latin typeface="Time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  <a:latin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713289986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5044173"/>
            <a:ext cx="5486400" cy="323165"/>
          </a:xfrm>
        </p:spPr>
        <p:txBody>
          <a:bodyPr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  <a:latin typeface="Time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523E26"/>
              </a:solidFill>
              <a:latin typeface="Time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  <a:latin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3922814440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  <a:latin typeface="Time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523E26"/>
              </a:solidFill>
              <a:latin typeface="Time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  <a:latin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1423824157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96089" y="722313"/>
            <a:ext cx="692497" cy="5334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17501" y="722313"/>
            <a:ext cx="6326188" cy="5334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  <a:latin typeface="Time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523E26"/>
              </a:solidFill>
              <a:latin typeface="Time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  <a:latin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1113028017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7500" y="884149"/>
            <a:ext cx="8637588" cy="60016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328614" y="1941513"/>
            <a:ext cx="4027487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08501" y="1941513"/>
            <a:ext cx="4029075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290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  <a:latin typeface="Time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0" y="64008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523E26"/>
              </a:solidFill>
              <a:latin typeface="Time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810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  <a:latin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3232669916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7500" y="884149"/>
            <a:ext cx="8637588" cy="60016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8614" y="1941513"/>
            <a:ext cx="8208962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28614" y="4075113"/>
            <a:ext cx="8208962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290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  <a:latin typeface="Time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0" y="64008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523E26"/>
              </a:solidFill>
              <a:latin typeface="Time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810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FFFFFF"/>
              </a:solidFill>
              <a:latin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6974286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35" indent="0">
              <a:buNone/>
              <a:defRPr sz="2000" b="1"/>
            </a:lvl2pPr>
            <a:lvl3pPr marL="914071" indent="0">
              <a:buNone/>
              <a:defRPr sz="1800" b="1"/>
            </a:lvl3pPr>
            <a:lvl4pPr marL="1371110" indent="0">
              <a:buNone/>
              <a:defRPr sz="1600" b="1"/>
            </a:lvl4pPr>
            <a:lvl5pPr marL="1828146" indent="0">
              <a:buNone/>
              <a:defRPr sz="1600" b="1"/>
            </a:lvl5pPr>
            <a:lvl6pPr marL="2285181" indent="0">
              <a:buNone/>
              <a:defRPr sz="1600" b="1"/>
            </a:lvl6pPr>
            <a:lvl7pPr marL="2742219" indent="0">
              <a:buNone/>
              <a:defRPr sz="1600" b="1"/>
            </a:lvl7pPr>
            <a:lvl8pPr marL="3199252" indent="0">
              <a:buNone/>
              <a:defRPr sz="1600" b="1"/>
            </a:lvl8pPr>
            <a:lvl9pPr marL="3656291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2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35" indent="0">
              <a:buNone/>
              <a:defRPr sz="2000" b="1"/>
            </a:lvl2pPr>
            <a:lvl3pPr marL="914071" indent="0">
              <a:buNone/>
              <a:defRPr sz="1800" b="1"/>
            </a:lvl3pPr>
            <a:lvl4pPr marL="1371110" indent="0">
              <a:buNone/>
              <a:defRPr sz="1600" b="1"/>
            </a:lvl4pPr>
            <a:lvl5pPr marL="1828146" indent="0">
              <a:buNone/>
              <a:defRPr sz="1600" b="1"/>
            </a:lvl5pPr>
            <a:lvl6pPr marL="2285181" indent="0">
              <a:buNone/>
              <a:defRPr sz="1600" b="1"/>
            </a:lvl6pPr>
            <a:lvl7pPr marL="2742219" indent="0">
              <a:buNone/>
              <a:defRPr sz="1600" b="1"/>
            </a:lvl7pPr>
            <a:lvl8pPr marL="3199252" indent="0">
              <a:buNone/>
              <a:defRPr sz="1600" b="1"/>
            </a:lvl8pPr>
            <a:lvl9pPr marL="3656291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2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b="0"/>
            </a:lvl1pPr>
          </a:lstStyle>
          <a:p>
            <a:fld id="{CAB5731F-1611-5849-9639-D34521C4BB6D}" type="slidenum">
              <a:rPr lang="en-US"/>
              <a:pPr/>
              <a:t>‹#›</a:t>
            </a:fld>
            <a:endParaRPr lang="en-US"/>
          </a:p>
          <a:p>
            <a:endParaRPr lang="en-US"/>
          </a:p>
        </p:txBody>
      </p:sp>
    </p:spTree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3"/>
          <p:cNvSpPr txBox="1">
            <a:spLocks noChangeArrowheads="1"/>
          </p:cNvSpPr>
          <p:nvPr userDrawn="1"/>
        </p:nvSpPr>
        <p:spPr bwMode="auto">
          <a:xfrm>
            <a:off x="3505200" y="3048000"/>
            <a:ext cx="5410200" cy="300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 sz="1350">
              <a:latin typeface="Arial Narrow" pitchFamily="34" charset="0"/>
            </a:endParaRPr>
          </a:p>
        </p:txBody>
      </p:sp>
      <p:sp>
        <p:nvSpPr>
          <p:cNvPr id="537614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685800" y="533400"/>
            <a:ext cx="7772400" cy="1143000"/>
          </a:xfrm>
        </p:spPr>
        <p:txBody>
          <a:bodyPr anchor="b"/>
          <a:lstStyle>
            <a:lvl1pPr algn="ctr">
              <a:defRPr sz="30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76200" y="6477001"/>
            <a:ext cx="45720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fld id="{3DD65DA7-1955-9245-8EB2-4945FAA2EBEF}" type="slidenum">
              <a:rPr lang="en-US" sz="900" b="1" smtClean="0">
                <a:solidFill>
                  <a:srgbClr val="FFFFFF"/>
                </a:solidFill>
                <a:latin typeface="Arial" charset="0"/>
              </a:rPr>
              <a:pPr>
                <a:defRPr/>
              </a:pPr>
              <a:t>‹#›</a:t>
            </a:fld>
            <a:endParaRPr lang="en-US" sz="900" b="1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1752600" y="2362200"/>
            <a:ext cx="5715000" cy="2895600"/>
          </a:xfrm>
        </p:spPr>
        <p:txBody>
          <a:bodyPr/>
          <a:lstStyle>
            <a:lvl1pPr>
              <a:defRPr>
                <a:latin typeface="Arial"/>
                <a:cs typeface="Arial"/>
              </a:defRPr>
            </a:lvl1pPr>
            <a:lvl2pPr>
              <a:defRPr>
                <a:latin typeface="Arial"/>
                <a:cs typeface="Arial"/>
              </a:defRPr>
            </a:lvl2pPr>
            <a:lvl3pPr>
              <a:defRPr>
                <a:latin typeface="Arial"/>
                <a:cs typeface="Arial"/>
              </a:defRPr>
            </a:lvl3pPr>
            <a:lvl4pPr>
              <a:defRPr>
                <a:latin typeface="Arial"/>
                <a:cs typeface="Arial"/>
              </a:defRPr>
            </a:lvl4pPr>
            <a:lvl5pPr>
              <a:defRPr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1" name="Picture 5"/>
          <p:cNvPicPr>
            <a:picLocks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74125284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3"/>
          <p:cNvSpPr txBox="1">
            <a:spLocks noChangeArrowheads="1"/>
          </p:cNvSpPr>
          <p:nvPr userDrawn="1"/>
        </p:nvSpPr>
        <p:spPr bwMode="auto">
          <a:xfrm>
            <a:off x="3505200" y="3048000"/>
            <a:ext cx="5410200" cy="300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 sz="1350">
              <a:latin typeface="Arial Narrow" pitchFamily="34" charset="0"/>
            </a:endParaRPr>
          </a:p>
        </p:txBody>
      </p:sp>
      <p:sp>
        <p:nvSpPr>
          <p:cNvPr id="537614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685800" y="533400"/>
            <a:ext cx="7772400" cy="1143000"/>
          </a:xfrm>
        </p:spPr>
        <p:txBody>
          <a:bodyPr anchor="b"/>
          <a:lstStyle>
            <a:lvl1pPr algn="ctr">
              <a:defRPr sz="30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2438400" y="6320136"/>
            <a:ext cx="4572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900" b="1" dirty="0">
                <a:solidFill>
                  <a:srgbClr val="FFFFFF"/>
                </a:solidFill>
                <a:latin typeface="Arial" charset="0"/>
              </a:rPr>
              <a:t>                    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76200" y="6477001"/>
            <a:ext cx="45720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fld id="{3DD65DA7-1955-9245-8EB2-4945FAA2EBEF}" type="slidenum">
              <a:rPr lang="en-US" sz="900" b="1" smtClean="0">
                <a:solidFill>
                  <a:srgbClr val="FFFFFF"/>
                </a:solidFill>
                <a:latin typeface="Arial" charset="0"/>
              </a:rPr>
              <a:pPr>
                <a:defRPr/>
              </a:pPr>
              <a:t>‹#›</a:t>
            </a:fld>
            <a:endParaRPr lang="en-US" sz="900" b="1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1752600" y="2362200"/>
            <a:ext cx="5715000" cy="2895600"/>
          </a:xfrm>
        </p:spPr>
        <p:txBody>
          <a:bodyPr/>
          <a:lstStyle>
            <a:lvl1pPr>
              <a:defRPr>
                <a:latin typeface="Arial"/>
                <a:cs typeface="Arial"/>
              </a:defRPr>
            </a:lvl1pPr>
            <a:lvl2pPr>
              <a:defRPr>
                <a:latin typeface="Arial"/>
                <a:cs typeface="Arial"/>
              </a:defRPr>
            </a:lvl2pPr>
            <a:lvl3pPr>
              <a:defRPr>
                <a:latin typeface="Arial"/>
                <a:cs typeface="Arial"/>
              </a:defRPr>
            </a:lvl3pPr>
            <a:lvl4pPr>
              <a:defRPr>
                <a:latin typeface="Arial"/>
                <a:cs typeface="Arial"/>
              </a:defRPr>
            </a:lvl4pPr>
            <a:lvl5pPr>
              <a:defRPr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16993625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3"/>
          <p:cNvSpPr txBox="1">
            <a:spLocks noChangeArrowheads="1"/>
          </p:cNvSpPr>
          <p:nvPr userDrawn="1"/>
        </p:nvSpPr>
        <p:spPr bwMode="auto">
          <a:xfrm>
            <a:off x="3505200" y="3048000"/>
            <a:ext cx="5410200" cy="300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 sz="1350">
              <a:latin typeface="Arial Narrow" pitchFamily="34" charset="0"/>
            </a:endParaRPr>
          </a:p>
        </p:txBody>
      </p:sp>
      <p:sp>
        <p:nvSpPr>
          <p:cNvPr id="537614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685800" y="533400"/>
            <a:ext cx="7772400" cy="1143000"/>
          </a:xfrm>
        </p:spPr>
        <p:txBody>
          <a:bodyPr anchor="b"/>
          <a:lstStyle>
            <a:lvl1pPr algn="ctr">
              <a:defRPr sz="30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1752600" y="2362200"/>
            <a:ext cx="5715000" cy="2895600"/>
          </a:xfrm>
        </p:spPr>
        <p:txBody>
          <a:bodyPr/>
          <a:lstStyle>
            <a:lvl1pPr>
              <a:defRPr>
                <a:latin typeface="Arial"/>
                <a:cs typeface="Arial"/>
              </a:defRPr>
            </a:lvl1pPr>
            <a:lvl2pPr>
              <a:defRPr>
                <a:latin typeface="Arial"/>
                <a:cs typeface="Arial"/>
              </a:defRPr>
            </a:lvl2pPr>
            <a:lvl3pPr>
              <a:defRPr>
                <a:latin typeface="Arial"/>
                <a:cs typeface="Arial"/>
              </a:defRPr>
            </a:lvl3pPr>
            <a:lvl4pPr>
              <a:defRPr>
                <a:latin typeface="Arial"/>
                <a:cs typeface="Arial"/>
              </a:defRPr>
            </a:lvl4pPr>
            <a:lvl5pPr>
              <a:defRPr>
                <a:latin typeface="Arial"/>
                <a:cs typeface="Arial"/>
              </a:defRPr>
            </a:lvl5pPr>
          </a:lstStyle>
          <a:p>
            <a:pPr lvl="0"/>
            <a:endParaRPr lang="en-US" dirty="0"/>
          </a:p>
        </p:txBody>
      </p:sp>
      <p:pic>
        <p:nvPicPr>
          <p:cNvPr id="6" name="Picture 5"/>
          <p:cNvPicPr>
            <a:picLocks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83229761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2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342830" indent="0" algn="ctr">
              <a:buNone/>
              <a:defRPr/>
            </a:lvl2pPr>
            <a:lvl3pPr marL="685658" indent="0" algn="ctr">
              <a:buNone/>
              <a:defRPr/>
            </a:lvl3pPr>
            <a:lvl4pPr marL="1028487" indent="0" algn="ctr">
              <a:buNone/>
              <a:defRPr/>
            </a:lvl4pPr>
            <a:lvl5pPr marL="1371316" indent="0" algn="ctr">
              <a:buNone/>
              <a:defRPr/>
            </a:lvl5pPr>
            <a:lvl6pPr marL="1714145" indent="0" algn="ctr">
              <a:buNone/>
              <a:defRPr/>
            </a:lvl6pPr>
            <a:lvl7pPr marL="2056973" indent="0" algn="ctr">
              <a:buNone/>
              <a:defRPr/>
            </a:lvl7pPr>
            <a:lvl8pPr marL="2399802" indent="0" algn="ctr">
              <a:buNone/>
              <a:defRPr/>
            </a:lvl8pPr>
            <a:lvl9pPr marL="2742631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Times"/>
            </a:endParaRPr>
          </a:p>
          <a:p>
            <a:pPr>
              <a:defRPr/>
            </a:pPr>
            <a:fld id="{82BD82DE-B634-FC49-B861-B4240986EEF6}" type="slidenum">
              <a:rPr lang="en-US">
                <a:solidFill>
                  <a:srgbClr val="000000"/>
                </a:solidFill>
                <a:latin typeface="Times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2902734587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Times"/>
            </a:endParaRPr>
          </a:p>
          <a:p>
            <a:pPr>
              <a:defRPr/>
            </a:pPr>
            <a:fld id="{3FB4F397-917F-B049-8EDB-46AA639ACEA0}" type="slidenum">
              <a:rPr lang="en-US">
                <a:solidFill>
                  <a:srgbClr val="000000"/>
                </a:solidFill>
                <a:latin typeface="Times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3523280975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4"/>
            <a:ext cx="77724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7"/>
            <a:ext cx="7772400" cy="1500187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830" indent="0">
              <a:buNone/>
              <a:defRPr sz="1350"/>
            </a:lvl2pPr>
            <a:lvl3pPr marL="685658" indent="0">
              <a:buNone/>
              <a:defRPr sz="1200"/>
            </a:lvl3pPr>
            <a:lvl4pPr marL="1028487" indent="0">
              <a:buNone/>
              <a:defRPr sz="1050"/>
            </a:lvl4pPr>
            <a:lvl5pPr marL="1371316" indent="0">
              <a:buNone/>
              <a:defRPr sz="1050"/>
            </a:lvl5pPr>
            <a:lvl6pPr marL="1714145" indent="0">
              <a:buNone/>
              <a:defRPr sz="1050"/>
            </a:lvl6pPr>
            <a:lvl7pPr marL="2056973" indent="0">
              <a:buNone/>
              <a:defRPr sz="1050"/>
            </a:lvl7pPr>
            <a:lvl8pPr marL="2399802" indent="0">
              <a:buNone/>
              <a:defRPr sz="1050"/>
            </a:lvl8pPr>
            <a:lvl9pPr marL="2742631" indent="0">
              <a:buNone/>
              <a:defRPr sz="10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Times"/>
            </a:endParaRPr>
          </a:p>
          <a:p>
            <a:pPr>
              <a:defRPr/>
            </a:pPr>
            <a:fld id="{5059A090-0721-CB4F-B19B-3EC789438C5A}" type="slidenum">
              <a:rPr lang="en-US">
                <a:solidFill>
                  <a:srgbClr val="000000"/>
                </a:solidFill>
                <a:latin typeface="Times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1586005824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Times"/>
            </a:endParaRPr>
          </a:p>
          <a:p>
            <a:pPr>
              <a:defRPr/>
            </a:pPr>
            <a:fld id="{9762D863-53FD-9040-BED1-0EFC38FEC720}" type="slidenum">
              <a:rPr lang="en-US">
                <a:solidFill>
                  <a:srgbClr val="000000"/>
                </a:solidFill>
                <a:latin typeface="Times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80813991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30" indent="0">
              <a:buNone/>
              <a:defRPr sz="1500" b="1"/>
            </a:lvl2pPr>
            <a:lvl3pPr marL="685658" indent="0">
              <a:buNone/>
              <a:defRPr sz="1350" b="1"/>
            </a:lvl3pPr>
            <a:lvl4pPr marL="1028487" indent="0">
              <a:buNone/>
              <a:defRPr sz="1200" b="1"/>
            </a:lvl4pPr>
            <a:lvl5pPr marL="1371316" indent="0">
              <a:buNone/>
              <a:defRPr sz="1200" b="1"/>
            </a:lvl5pPr>
            <a:lvl6pPr marL="1714145" indent="0">
              <a:buNone/>
              <a:defRPr sz="1200" b="1"/>
            </a:lvl6pPr>
            <a:lvl7pPr marL="2056973" indent="0">
              <a:buNone/>
              <a:defRPr sz="1200" b="1"/>
            </a:lvl7pPr>
            <a:lvl8pPr marL="2399802" indent="0">
              <a:buNone/>
              <a:defRPr sz="1200" b="1"/>
            </a:lvl8pPr>
            <a:lvl9pPr marL="2742631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4"/>
            <a:ext cx="404177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30" indent="0">
              <a:buNone/>
              <a:defRPr sz="1500" b="1"/>
            </a:lvl2pPr>
            <a:lvl3pPr marL="685658" indent="0">
              <a:buNone/>
              <a:defRPr sz="1350" b="1"/>
            </a:lvl3pPr>
            <a:lvl4pPr marL="1028487" indent="0">
              <a:buNone/>
              <a:defRPr sz="1200" b="1"/>
            </a:lvl4pPr>
            <a:lvl5pPr marL="1371316" indent="0">
              <a:buNone/>
              <a:defRPr sz="1200" b="1"/>
            </a:lvl5pPr>
            <a:lvl6pPr marL="1714145" indent="0">
              <a:buNone/>
              <a:defRPr sz="1200" b="1"/>
            </a:lvl6pPr>
            <a:lvl7pPr marL="2056973" indent="0">
              <a:buNone/>
              <a:defRPr sz="1200" b="1"/>
            </a:lvl7pPr>
            <a:lvl8pPr marL="2399802" indent="0">
              <a:buNone/>
              <a:defRPr sz="1200" b="1"/>
            </a:lvl8pPr>
            <a:lvl9pPr marL="2742631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Times"/>
            </a:endParaRPr>
          </a:p>
          <a:p>
            <a:pPr>
              <a:defRPr/>
            </a:pPr>
            <a:fld id="{385E7828-5705-A144-B323-BB45239AC99A}" type="slidenum">
              <a:rPr lang="en-US">
                <a:solidFill>
                  <a:srgbClr val="000000"/>
                </a:solidFill>
                <a:latin typeface="Times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2808783476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Times"/>
            </a:endParaRPr>
          </a:p>
          <a:p>
            <a:pPr>
              <a:defRPr/>
            </a:pPr>
            <a:fld id="{5BEFA92E-F35F-E849-8128-269EE24D157A}" type="slidenum">
              <a:rPr lang="en-US">
                <a:solidFill>
                  <a:srgbClr val="000000"/>
                </a:solidFill>
                <a:latin typeface="Times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1205571978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Times"/>
            </a:endParaRPr>
          </a:p>
          <a:p>
            <a:pPr>
              <a:defRPr/>
            </a:pPr>
            <a:fld id="{7910DFFD-8703-DD44-B0D3-2E08ADF8F127}" type="slidenum">
              <a:rPr lang="en-US">
                <a:solidFill>
                  <a:srgbClr val="000000"/>
                </a:solidFill>
                <a:latin typeface="Times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25542511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b="0"/>
            </a:lvl1pPr>
          </a:lstStyle>
          <a:p>
            <a:fld id="{3C8E7300-1118-134C-A850-139FA5955810}" type="slidenum">
              <a:rPr lang="en-US"/>
              <a:pPr/>
              <a:t>‹#›</a:t>
            </a:fld>
            <a:endParaRPr lang="en-US"/>
          </a:p>
          <a:p>
            <a:endParaRPr lang="en-US"/>
          </a:p>
        </p:txBody>
      </p:sp>
    </p:spTree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3" y="273054"/>
            <a:ext cx="5111750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830" indent="0">
              <a:buNone/>
              <a:defRPr sz="900"/>
            </a:lvl2pPr>
            <a:lvl3pPr marL="685658" indent="0">
              <a:buNone/>
              <a:defRPr sz="750"/>
            </a:lvl3pPr>
            <a:lvl4pPr marL="1028487" indent="0">
              <a:buNone/>
              <a:defRPr sz="675"/>
            </a:lvl4pPr>
            <a:lvl5pPr marL="1371316" indent="0">
              <a:buNone/>
              <a:defRPr sz="675"/>
            </a:lvl5pPr>
            <a:lvl6pPr marL="1714145" indent="0">
              <a:buNone/>
              <a:defRPr sz="675"/>
            </a:lvl6pPr>
            <a:lvl7pPr marL="2056973" indent="0">
              <a:buNone/>
              <a:defRPr sz="675"/>
            </a:lvl7pPr>
            <a:lvl8pPr marL="2399802" indent="0">
              <a:buNone/>
              <a:defRPr sz="675"/>
            </a:lvl8pPr>
            <a:lvl9pPr marL="2742631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Times"/>
            </a:endParaRPr>
          </a:p>
          <a:p>
            <a:pPr>
              <a:defRPr/>
            </a:pPr>
            <a:fld id="{63301350-95E1-8245-B5B3-47C5041E0D6A}" type="slidenum">
              <a:rPr lang="en-US">
                <a:solidFill>
                  <a:srgbClr val="000000"/>
                </a:solidFill>
                <a:latin typeface="Times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1151172882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2400"/>
            </a:lvl1pPr>
            <a:lvl2pPr marL="342830" indent="0">
              <a:buNone/>
              <a:defRPr sz="2100"/>
            </a:lvl2pPr>
            <a:lvl3pPr marL="685658" indent="0">
              <a:buNone/>
              <a:defRPr sz="1800"/>
            </a:lvl3pPr>
            <a:lvl4pPr marL="1028487" indent="0">
              <a:buNone/>
              <a:defRPr sz="1500"/>
            </a:lvl4pPr>
            <a:lvl5pPr marL="1371316" indent="0">
              <a:buNone/>
              <a:defRPr sz="1500"/>
            </a:lvl5pPr>
            <a:lvl6pPr marL="1714145" indent="0">
              <a:buNone/>
              <a:defRPr sz="1500"/>
            </a:lvl6pPr>
            <a:lvl7pPr marL="2056973" indent="0">
              <a:buNone/>
              <a:defRPr sz="1500"/>
            </a:lvl7pPr>
            <a:lvl8pPr marL="2399802" indent="0">
              <a:buNone/>
              <a:defRPr sz="1500"/>
            </a:lvl8pPr>
            <a:lvl9pPr marL="2742631" indent="0">
              <a:buNone/>
              <a:defRPr sz="15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830" indent="0">
              <a:buNone/>
              <a:defRPr sz="900"/>
            </a:lvl2pPr>
            <a:lvl3pPr marL="685658" indent="0">
              <a:buNone/>
              <a:defRPr sz="750"/>
            </a:lvl3pPr>
            <a:lvl4pPr marL="1028487" indent="0">
              <a:buNone/>
              <a:defRPr sz="675"/>
            </a:lvl4pPr>
            <a:lvl5pPr marL="1371316" indent="0">
              <a:buNone/>
              <a:defRPr sz="675"/>
            </a:lvl5pPr>
            <a:lvl6pPr marL="1714145" indent="0">
              <a:buNone/>
              <a:defRPr sz="675"/>
            </a:lvl6pPr>
            <a:lvl7pPr marL="2056973" indent="0">
              <a:buNone/>
              <a:defRPr sz="675"/>
            </a:lvl7pPr>
            <a:lvl8pPr marL="2399802" indent="0">
              <a:buNone/>
              <a:defRPr sz="675"/>
            </a:lvl8pPr>
            <a:lvl9pPr marL="2742631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Times"/>
            </a:endParaRPr>
          </a:p>
          <a:p>
            <a:pPr>
              <a:defRPr/>
            </a:pPr>
            <a:fld id="{1538805D-BF30-C84F-8B54-D66F9B1B17E2}" type="slidenum">
              <a:rPr lang="en-US">
                <a:solidFill>
                  <a:srgbClr val="000000"/>
                </a:solidFill>
                <a:latin typeface="Times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2335778762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Times"/>
            </a:endParaRPr>
          </a:p>
          <a:p>
            <a:pPr>
              <a:defRPr/>
            </a:pPr>
            <a:fld id="{4AF87E13-E3DB-3646-BA3D-36753967EBAD}" type="slidenum">
              <a:rPr lang="en-US">
                <a:solidFill>
                  <a:srgbClr val="000000"/>
                </a:solidFill>
                <a:latin typeface="Times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345186086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Times"/>
            </a:endParaRPr>
          </a:p>
          <a:p>
            <a:pPr>
              <a:defRPr/>
            </a:pPr>
            <a:fld id="{BC223180-FCD0-8749-8F73-9EFCA2CF3BE7}" type="slidenum">
              <a:rPr lang="en-US">
                <a:solidFill>
                  <a:srgbClr val="000000"/>
                </a:solidFill>
                <a:latin typeface="Times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2295792637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Times"/>
            </a:endParaRPr>
          </a:p>
          <a:p>
            <a:pPr>
              <a:defRPr/>
            </a:pPr>
            <a:fld id="{CC483F3F-2488-0C4F-BDC9-FEA2B57E0468}" type="slidenum">
              <a:rPr lang="en-US">
                <a:solidFill>
                  <a:srgbClr val="000000"/>
                </a:solidFill>
                <a:latin typeface="Times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3527577399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76200"/>
            <a:ext cx="5867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600204"/>
            <a:ext cx="8229600" cy="4525963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33400" y="5638800"/>
            <a:ext cx="80772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Times"/>
            </a:endParaRPr>
          </a:p>
          <a:p>
            <a:pPr>
              <a:defRPr/>
            </a:pPr>
            <a:fld id="{624044A1-247C-434E-9105-3566C636892D}" type="slidenum">
              <a:rPr lang="en-US">
                <a:solidFill>
                  <a:srgbClr val="000000"/>
                </a:solidFill>
                <a:latin typeface="Times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2432253009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8021" name="Rectangle 5"/>
          <p:cNvSpPr>
            <a:spLocks noGrp="1" noChangeArrowheads="1"/>
          </p:cNvSpPr>
          <p:nvPr>
            <p:ph type="ctrTitle"/>
          </p:nvPr>
        </p:nvSpPr>
        <p:spPr>
          <a:xfrm>
            <a:off x="990600" y="2447837"/>
            <a:ext cx="7772400" cy="600164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98022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2686051" y="3492500"/>
            <a:ext cx="6102350" cy="1752600"/>
          </a:xfrm>
        </p:spPr>
        <p:txBody>
          <a:bodyPr/>
          <a:lstStyle>
            <a:lvl1pPr marL="0" indent="0" algn="r">
              <a:buFont typeface="Wingdings" pitchFamily="-105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381000" y="6400800"/>
            <a:ext cx="1905000" cy="457200"/>
          </a:xfrm>
        </p:spPr>
        <p:txBody>
          <a:bodyPr/>
          <a:lstStyle>
            <a:lvl1pPr>
              <a:defRPr sz="1050"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  <a:latin typeface="Times"/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3733800" y="6400800"/>
            <a:ext cx="1066800" cy="457200"/>
          </a:xfrm>
        </p:spPr>
        <p:txBody>
          <a:bodyPr/>
          <a:lstStyle>
            <a:lvl1pPr>
              <a:defRPr sz="105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  <a:latin typeface="Times"/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6294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  <a:latin typeface="Times"/>
              </a:rPr>
              <a:t>                                     &lt;#&gt;</a:t>
            </a:r>
          </a:p>
        </p:txBody>
      </p:sp>
    </p:spTree>
    <p:extLst>
      <p:ext uri="{BB962C8B-B14F-4D97-AF65-F5344CB8AC3E}">
        <p14:creationId xmlns:p14="http://schemas.microsoft.com/office/powerpoint/2010/main" val="3307100049"/>
      </p:ext>
    </p:extLst>
  </p:cSld>
  <p:clrMapOvr>
    <a:overrideClrMapping bg1="dk2" tx1="lt1" bg2="dk1" tx2="lt2" accent1="accent1" accent2="accent2" accent3="accent3" accent4="accent4" accent5="accent5" accent6="accent6" hlink="hlink" folHlink="folHlink"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  <a:latin typeface="Time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523E26"/>
              </a:solidFill>
              <a:latin typeface="Time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  <a:latin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879907354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553998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  <a:latin typeface="Time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523E26"/>
              </a:solidFill>
              <a:latin typeface="Time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  <a:latin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1995085934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8614" y="1941513"/>
            <a:ext cx="4027487" cy="41148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08501" y="1941513"/>
            <a:ext cx="4029075" cy="41148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  <a:latin typeface="Time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523E26"/>
              </a:solidFill>
              <a:latin typeface="Time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  <a:latin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401038470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b="0"/>
            </a:lvl1pPr>
          </a:lstStyle>
          <a:p>
            <a:fld id="{0FCAF22D-5A70-3846-AF40-7BCCC6C3E692}" type="slidenum">
              <a:rPr lang="en-US"/>
              <a:pPr/>
              <a:t>‹#›</a:t>
            </a:fld>
            <a:endParaRPr lang="en-US"/>
          </a:p>
          <a:p>
            <a:endParaRPr lang="en-US"/>
          </a:p>
        </p:txBody>
      </p:sp>
    </p:spTree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17475"/>
            <a:ext cx="8229600" cy="600164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  <a:latin typeface="Time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523E26"/>
              </a:solidFill>
              <a:latin typeface="Time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  <a:latin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3041805861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  <a:latin typeface="Times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523E26"/>
              </a:solidFill>
              <a:latin typeface="Times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  <a:latin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891563888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  <a:latin typeface="Times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523E26"/>
              </a:solidFill>
              <a:latin typeface="Times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  <a:latin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3890586011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1111935"/>
            <a:ext cx="3008313" cy="323165"/>
          </a:xfrm>
        </p:spPr>
        <p:txBody>
          <a:bodyPr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  <a:latin typeface="Time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523E26"/>
              </a:solidFill>
              <a:latin typeface="Time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  <a:latin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93794950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5044173"/>
            <a:ext cx="5486400" cy="323165"/>
          </a:xfrm>
        </p:spPr>
        <p:txBody>
          <a:bodyPr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  <a:latin typeface="Time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523E26"/>
              </a:solidFill>
              <a:latin typeface="Time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  <a:latin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446176537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  <a:latin typeface="Time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523E26"/>
              </a:solidFill>
              <a:latin typeface="Time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  <a:latin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1034187418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96089" y="722313"/>
            <a:ext cx="692497" cy="5334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17501" y="722313"/>
            <a:ext cx="6326188" cy="5334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  <a:latin typeface="Time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523E26"/>
              </a:solidFill>
              <a:latin typeface="Time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  <a:latin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219835696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7500" y="884149"/>
            <a:ext cx="8637588" cy="60016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8614" y="1941513"/>
            <a:ext cx="8208962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28614" y="4075113"/>
            <a:ext cx="8208962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  <a:latin typeface="Time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523E26"/>
              </a:solidFill>
              <a:latin typeface="Time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  <a:latin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3663206830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7500" y="884149"/>
            <a:ext cx="8637588" cy="60016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28614" y="1941513"/>
            <a:ext cx="4027487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08501" y="1941513"/>
            <a:ext cx="4029075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  <a:latin typeface="Time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523E26"/>
              </a:solidFill>
              <a:latin typeface="Time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  <a:latin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2325439035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7500" y="884149"/>
            <a:ext cx="8637588" cy="60016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328614" y="1941513"/>
            <a:ext cx="4027487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08501" y="1941513"/>
            <a:ext cx="4029075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  <a:latin typeface="Time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523E26"/>
              </a:solidFill>
              <a:latin typeface="Time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  <a:latin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15524542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6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035" indent="0">
              <a:buNone/>
              <a:defRPr sz="1200"/>
            </a:lvl2pPr>
            <a:lvl3pPr marL="914071" indent="0">
              <a:buNone/>
              <a:defRPr sz="1000"/>
            </a:lvl3pPr>
            <a:lvl4pPr marL="1371110" indent="0">
              <a:buNone/>
              <a:defRPr sz="900"/>
            </a:lvl4pPr>
            <a:lvl5pPr marL="1828146" indent="0">
              <a:buNone/>
              <a:defRPr sz="900"/>
            </a:lvl5pPr>
            <a:lvl6pPr marL="2285181" indent="0">
              <a:buNone/>
              <a:defRPr sz="900"/>
            </a:lvl6pPr>
            <a:lvl7pPr marL="2742219" indent="0">
              <a:buNone/>
              <a:defRPr sz="900"/>
            </a:lvl7pPr>
            <a:lvl8pPr marL="3199252" indent="0">
              <a:buNone/>
              <a:defRPr sz="900"/>
            </a:lvl8pPr>
            <a:lvl9pPr marL="3656291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b="0"/>
            </a:lvl1pPr>
          </a:lstStyle>
          <a:p>
            <a:fld id="{B2E36529-05ED-4248-9B60-BDE8C134EE96}" type="slidenum">
              <a:rPr lang="en-US"/>
              <a:pPr/>
              <a:t>‹#›</a:t>
            </a:fld>
            <a:endParaRPr lang="en-US"/>
          </a:p>
          <a:p>
            <a:endParaRPr lang="en-US"/>
          </a:p>
        </p:txBody>
      </p:sp>
    </p:spTree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Slide">
    <p:bg>
      <p:bgPr>
        <a:solidFill>
          <a:schemeClr val="dk1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/>
          <p:nvPr/>
        </p:nvSpPr>
        <p:spPr>
          <a:xfrm>
            <a:off x="3505200" y="3048000"/>
            <a:ext cx="5410200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kern="0"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90" name="Shape 90"/>
          <p:cNvSpPr txBox="1">
            <a:spLocks noGrp="1"/>
          </p:cNvSpPr>
          <p:nvPr>
            <p:ph type="ctrTitle"/>
          </p:nvPr>
        </p:nvSpPr>
        <p:spPr>
          <a:xfrm>
            <a:off x="685800" y="5334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None/>
              <a:defRPr sz="4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FFFF00"/>
                </a:solidFill>
                <a:latin typeface="Times"/>
                <a:ea typeface="Times"/>
                <a:cs typeface="Times"/>
                <a:sym typeface="Times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FFFF00"/>
                </a:solidFill>
                <a:latin typeface="Times"/>
                <a:ea typeface="Times"/>
                <a:cs typeface="Times"/>
                <a:sym typeface="Times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FFFF00"/>
                </a:solidFill>
                <a:latin typeface="Times"/>
                <a:ea typeface="Times"/>
                <a:cs typeface="Times"/>
                <a:sym typeface="Times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FFFF00"/>
                </a:solidFill>
                <a:latin typeface="Times"/>
                <a:ea typeface="Times"/>
                <a:cs typeface="Times"/>
                <a:sym typeface="Times"/>
              </a:defRPr>
            </a:lvl5pPr>
            <a:lvl6pPr marL="457106" marR="0" lvl="5" indent="-12606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FFFF00"/>
                </a:solidFill>
                <a:latin typeface="Times"/>
                <a:ea typeface="Times"/>
                <a:cs typeface="Times"/>
                <a:sym typeface="Times"/>
              </a:defRPr>
            </a:lvl6pPr>
            <a:lvl7pPr marL="914210" marR="0" lvl="6" indent="-12509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FFFF00"/>
                </a:solidFill>
                <a:latin typeface="Times"/>
                <a:ea typeface="Times"/>
                <a:cs typeface="Times"/>
                <a:sym typeface="Times"/>
              </a:defRPr>
            </a:lvl7pPr>
            <a:lvl8pPr marL="1371316" marR="0" lvl="7" indent="-12416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FFFF00"/>
                </a:solidFill>
                <a:latin typeface="Times"/>
                <a:ea typeface="Times"/>
                <a:cs typeface="Times"/>
                <a:sym typeface="Times"/>
              </a:defRPr>
            </a:lvl8pPr>
            <a:lvl9pPr marL="1828421" marR="0" lvl="8" indent="-1232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FFFF00"/>
                </a:solidFill>
                <a:latin typeface="Times"/>
                <a:ea typeface="Times"/>
                <a:cs typeface="Times"/>
                <a:sym typeface="Times"/>
              </a:defRPr>
            </a:lvl9pPr>
          </a:lstStyle>
          <a:p>
            <a:endParaRPr/>
          </a:p>
        </p:txBody>
      </p:sp>
      <p:sp>
        <p:nvSpPr>
          <p:cNvPr id="91" name="Shape 91"/>
          <p:cNvSpPr/>
          <p:nvPr/>
        </p:nvSpPr>
        <p:spPr>
          <a:xfrm>
            <a:off x="76200" y="6477005"/>
            <a:ext cx="457200" cy="27699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SzPct val="25000"/>
            </a:pPr>
            <a:fld id="{00000000-1234-1234-1234-123412341234}" type="slidenum">
              <a:rPr lang="en-US" sz="1200" b="1" kern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pPr fontAlgn="auto">
                <a:spcBef>
                  <a:spcPts val="0"/>
                </a:spcBef>
                <a:spcAft>
                  <a:spcPts val="0"/>
                </a:spcAft>
                <a:buSzPct val="25000"/>
              </a:pPr>
              <a:t>‹#›</a:t>
            </a:fld>
            <a:endParaRPr lang="en-US" sz="1200" b="1" kern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" name="Shape 92"/>
          <p:cNvSpPr txBox="1">
            <a:spLocks noGrp="1"/>
          </p:cNvSpPr>
          <p:nvPr>
            <p:ph type="body" idx="1"/>
          </p:nvPr>
        </p:nvSpPr>
        <p:spPr>
          <a:xfrm>
            <a:off x="1752600" y="2362200"/>
            <a:ext cx="5714999" cy="2895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1313" marR="0" lvl="0" indent="-138113" algn="l" rtl="0">
              <a:spcBef>
                <a:spcPts val="640"/>
              </a:spcBef>
              <a:spcAft>
                <a:spcPts val="0"/>
              </a:spcAft>
              <a:buNone/>
              <a:defRPr sz="3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1363" marR="0" lvl="1" indent="-106362" algn="l" rtl="0">
              <a:spcBef>
                <a:spcPts val="560"/>
              </a:spcBef>
              <a:spcAft>
                <a:spcPts val="0"/>
              </a:spcAft>
              <a:buNone/>
              <a:defRPr sz="2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1413" marR="0" lvl="2" indent="-74612" algn="l" rtl="0">
              <a:spcBef>
                <a:spcPts val="48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598613" marR="0" lvl="3" indent="-100012" algn="l" rtl="0">
              <a:spcBef>
                <a:spcPts val="400"/>
              </a:spcBef>
              <a:spcAft>
                <a:spcPts val="0"/>
              </a:spcAft>
              <a:buNone/>
              <a:defRPr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5813" marR="0" lvl="4" indent="-100013" algn="l" rtl="0">
              <a:spcBef>
                <a:spcPts val="400"/>
              </a:spcBef>
              <a:spcAft>
                <a:spcPts val="0"/>
              </a:spcAft>
              <a:buNone/>
              <a:defRPr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079" marR="0" lvl="5" indent="-113778" algn="l" rtl="0">
              <a:spcBef>
                <a:spcPts val="400"/>
              </a:spcBef>
              <a:spcAft>
                <a:spcPts val="0"/>
              </a:spcAft>
              <a:buNone/>
              <a:defRPr sz="20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6pPr>
            <a:lvl7pPr marL="2971184" marR="0" lvl="6" indent="-113683" algn="l" rtl="0">
              <a:spcBef>
                <a:spcPts val="400"/>
              </a:spcBef>
              <a:spcAft>
                <a:spcPts val="0"/>
              </a:spcAft>
              <a:buNone/>
              <a:defRPr sz="20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7pPr>
            <a:lvl8pPr marL="3428289" marR="0" lvl="7" indent="-113589" algn="l" rtl="0">
              <a:spcBef>
                <a:spcPts val="400"/>
              </a:spcBef>
              <a:spcAft>
                <a:spcPts val="0"/>
              </a:spcAft>
              <a:buNone/>
              <a:defRPr sz="20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8pPr>
            <a:lvl9pPr marL="3885393" marR="0" lvl="8" indent="-113493" algn="l" rtl="0">
              <a:spcBef>
                <a:spcPts val="400"/>
              </a:spcBef>
              <a:spcAft>
                <a:spcPts val="0"/>
              </a:spcAft>
              <a:buNone/>
              <a:defRPr sz="20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9pPr>
          </a:lstStyle>
          <a:p>
            <a:endParaRPr/>
          </a:p>
        </p:txBody>
      </p:sp>
      <p:pic>
        <p:nvPicPr>
          <p:cNvPr id="93" name="Shape 9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" cy="12191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84994689"/>
      </p:ext>
    </p:extLst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 txBox="1">
            <a:spLocks noGrp="1"/>
          </p:cNvSpPr>
          <p:nvPr>
            <p:ph type="ctrTitle"/>
          </p:nvPr>
        </p:nvSpPr>
        <p:spPr>
          <a:xfrm>
            <a:off x="685800" y="2130432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FFFF00"/>
                </a:solidFill>
                <a:latin typeface="Times"/>
                <a:ea typeface="Times"/>
                <a:cs typeface="Times"/>
                <a:sym typeface="Times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FFFF00"/>
                </a:solidFill>
                <a:latin typeface="Times"/>
                <a:ea typeface="Times"/>
                <a:cs typeface="Times"/>
                <a:sym typeface="Times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FFFF00"/>
                </a:solidFill>
                <a:latin typeface="Times"/>
                <a:ea typeface="Times"/>
                <a:cs typeface="Times"/>
                <a:sym typeface="Times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FFFF00"/>
                </a:solidFill>
                <a:latin typeface="Times"/>
                <a:ea typeface="Times"/>
                <a:cs typeface="Times"/>
                <a:sym typeface="Times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FFFF00"/>
                </a:solidFill>
                <a:latin typeface="Times"/>
                <a:ea typeface="Times"/>
                <a:cs typeface="Times"/>
                <a:sym typeface="Times"/>
              </a:defRPr>
            </a:lvl5pPr>
            <a:lvl6pPr marL="457106" marR="0" lvl="5" indent="-12606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FFFF00"/>
                </a:solidFill>
                <a:latin typeface="Times"/>
                <a:ea typeface="Times"/>
                <a:cs typeface="Times"/>
                <a:sym typeface="Times"/>
              </a:defRPr>
            </a:lvl6pPr>
            <a:lvl7pPr marL="914210" marR="0" lvl="6" indent="-12509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FFFF00"/>
                </a:solidFill>
                <a:latin typeface="Times"/>
                <a:ea typeface="Times"/>
                <a:cs typeface="Times"/>
                <a:sym typeface="Times"/>
              </a:defRPr>
            </a:lvl7pPr>
            <a:lvl8pPr marL="1371316" marR="0" lvl="7" indent="-12416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FFFF00"/>
                </a:solidFill>
                <a:latin typeface="Times"/>
                <a:ea typeface="Times"/>
                <a:cs typeface="Times"/>
                <a:sym typeface="Times"/>
              </a:defRPr>
            </a:lvl8pPr>
            <a:lvl9pPr marL="1828421" marR="0" lvl="8" indent="-1232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FFFF00"/>
                </a:solidFill>
                <a:latin typeface="Times"/>
                <a:ea typeface="Times"/>
                <a:cs typeface="Times"/>
                <a:sym typeface="Times"/>
              </a:defRPr>
            </a:lvl9pPr>
          </a:lstStyle>
          <a:p>
            <a:endParaRPr/>
          </a:p>
        </p:txBody>
      </p:sp>
      <p:sp>
        <p:nvSpPr>
          <p:cNvPr id="107" name="Shape 107"/>
          <p:cNvSpPr txBox="1">
            <a:spLocks noGrp="1"/>
          </p:cNvSpPr>
          <p:nvPr>
            <p:ph type="subTitle" idx="1"/>
          </p:nvPr>
        </p:nvSpPr>
        <p:spPr>
          <a:xfrm>
            <a:off x="1371600" y="3886201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Font typeface="Times"/>
              <a:buNone/>
              <a:defRPr sz="32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1pPr>
            <a:lvl2pPr marL="457106" marR="0" lvl="1" indent="-12606" algn="ctr" rtl="0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Font typeface="Times"/>
              <a:buNone/>
              <a:defRPr sz="28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2pPr>
            <a:lvl3pPr marL="914210" marR="0" lvl="2" indent="-12509" algn="ctr" rtl="0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Font typeface="Times"/>
              <a:buNone/>
              <a:defRPr sz="24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3pPr>
            <a:lvl4pPr marL="1371316" marR="0" lvl="3" indent="-12416" algn="ctr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Times"/>
              <a:buNone/>
              <a:defRPr sz="20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4pPr>
            <a:lvl5pPr marL="1828421" marR="0" lvl="4" indent="-12320" algn="ctr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Times"/>
              <a:buNone/>
              <a:defRPr sz="20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5pPr>
            <a:lvl6pPr marL="2285526" marR="0" lvl="5" indent="-12225" algn="ctr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Times"/>
              <a:buNone/>
              <a:defRPr sz="20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6pPr>
            <a:lvl7pPr marL="2742630" marR="0" lvl="6" indent="-12130" algn="ctr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Times"/>
              <a:buNone/>
              <a:defRPr sz="20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7pPr>
            <a:lvl8pPr marL="3199736" marR="0" lvl="7" indent="-12036" algn="ctr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Times"/>
              <a:buNone/>
              <a:defRPr sz="20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8pPr>
            <a:lvl9pPr marL="3656841" marR="0" lvl="8" indent="-11941" algn="ctr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Times"/>
              <a:buNone/>
              <a:defRPr sz="20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9pPr>
          </a:lstStyle>
          <a:p>
            <a:endParaRPr/>
          </a:p>
        </p:txBody>
      </p:sp>
      <p:sp>
        <p:nvSpPr>
          <p:cNvPr id="108" name="Shape 108"/>
          <p:cNvSpPr txBox="1">
            <a:spLocks noGrp="1"/>
          </p:cNvSpPr>
          <p:nvPr>
            <p:ph type="sldNum" idx="12"/>
          </p:nvPr>
        </p:nvSpPr>
        <p:spPr>
          <a:xfrm>
            <a:off x="6553200" y="63246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lIns="91400" tIns="45700" rIns="91400" bIns="45700" anchor="t" anchorCtr="0">
            <a:noAutofit/>
          </a:bodyPr>
          <a:lstStyle/>
          <a:p>
            <a:pPr algn="r">
              <a:buSzPct val="25000"/>
            </a:pPr>
            <a:endParaRPr>
              <a:latin typeface="Times"/>
              <a:ea typeface="Times"/>
              <a:cs typeface="Times"/>
              <a:sym typeface="Times"/>
            </a:endParaRPr>
          </a:p>
          <a:p>
            <a:pPr algn="r">
              <a:buSzPct val="25000"/>
            </a:pPr>
            <a:fld id="{00000000-1234-1234-1234-123412341234}" type="slidenum">
              <a:rPr lang="en-US">
                <a:latin typeface="Times"/>
                <a:ea typeface="Times"/>
                <a:cs typeface="Times"/>
                <a:sym typeface="Times"/>
              </a:rPr>
              <a:pPr algn="r">
                <a:buSzPct val="25000"/>
              </a:pPr>
              <a:t>‹#›</a:t>
            </a:fld>
            <a:endParaRPr lang="en-US">
              <a:latin typeface="Times"/>
              <a:ea typeface="Times"/>
              <a:cs typeface="Times"/>
              <a:sym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939216103"/>
      </p:ext>
    </p:extLst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FFFF00"/>
                </a:solidFill>
                <a:latin typeface="Times"/>
                <a:ea typeface="Times"/>
                <a:cs typeface="Times"/>
                <a:sym typeface="Times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FFFF00"/>
                </a:solidFill>
                <a:latin typeface="Times"/>
                <a:ea typeface="Times"/>
                <a:cs typeface="Times"/>
                <a:sym typeface="Times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FFFF00"/>
                </a:solidFill>
                <a:latin typeface="Times"/>
                <a:ea typeface="Times"/>
                <a:cs typeface="Times"/>
                <a:sym typeface="Times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FFFF00"/>
                </a:solidFill>
                <a:latin typeface="Times"/>
                <a:ea typeface="Times"/>
                <a:cs typeface="Times"/>
                <a:sym typeface="Times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FFFF00"/>
                </a:solidFill>
                <a:latin typeface="Times"/>
                <a:ea typeface="Times"/>
                <a:cs typeface="Times"/>
                <a:sym typeface="Times"/>
              </a:defRPr>
            </a:lvl5pPr>
            <a:lvl6pPr marL="457106" marR="0" lvl="5" indent="-12606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FFFF00"/>
                </a:solidFill>
                <a:latin typeface="Times"/>
                <a:ea typeface="Times"/>
                <a:cs typeface="Times"/>
                <a:sym typeface="Times"/>
              </a:defRPr>
            </a:lvl6pPr>
            <a:lvl7pPr marL="914210" marR="0" lvl="6" indent="-12509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FFFF00"/>
                </a:solidFill>
                <a:latin typeface="Times"/>
                <a:ea typeface="Times"/>
                <a:cs typeface="Times"/>
                <a:sym typeface="Times"/>
              </a:defRPr>
            </a:lvl7pPr>
            <a:lvl8pPr marL="1371316" marR="0" lvl="7" indent="-12416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FFFF00"/>
                </a:solidFill>
                <a:latin typeface="Times"/>
                <a:ea typeface="Times"/>
                <a:cs typeface="Times"/>
                <a:sym typeface="Times"/>
              </a:defRPr>
            </a:lvl8pPr>
            <a:lvl9pPr marL="1828421" marR="0" lvl="8" indent="-1232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FFFF00"/>
                </a:solidFill>
                <a:latin typeface="Times"/>
                <a:ea typeface="Times"/>
                <a:cs typeface="Times"/>
                <a:sym typeface="Times"/>
              </a:defRPr>
            </a:lvl9pPr>
          </a:lstStyle>
          <a:p>
            <a:endParaRPr/>
          </a:p>
        </p:txBody>
      </p:sp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1313" marR="0" lvl="0" indent="-138113" algn="l" rtl="0">
              <a:spcBef>
                <a:spcPts val="640"/>
              </a:spcBef>
              <a:spcAft>
                <a:spcPts val="0"/>
              </a:spcAft>
              <a:buNone/>
              <a:defRPr sz="32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1pPr>
            <a:lvl2pPr marL="741363" marR="0" lvl="1" indent="-106362" algn="l" rtl="0">
              <a:spcBef>
                <a:spcPts val="560"/>
              </a:spcBef>
              <a:spcAft>
                <a:spcPts val="0"/>
              </a:spcAft>
              <a:buNone/>
              <a:defRPr sz="28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2pPr>
            <a:lvl3pPr marL="1141413" marR="0" lvl="2" indent="-74612" algn="l" rtl="0">
              <a:spcBef>
                <a:spcPts val="48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3pPr>
            <a:lvl4pPr marL="1598613" marR="0" lvl="3" indent="-100012" algn="l" rtl="0">
              <a:spcBef>
                <a:spcPts val="400"/>
              </a:spcBef>
              <a:spcAft>
                <a:spcPts val="0"/>
              </a:spcAft>
              <a:buNone/>
              <a:defRPr sz="20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4pPr>
            <a:lvl5pPr marL="2055813" marR="0" lvl="4" indent="-100013" algn="l" rtl="0">
              <a:spcBef>
                <a:spcPts val="400"/>
              </a:spcBef>
              <a:spcAft>
                <a:spcPts val="0"/>
              </a:spcAft>
              <a:buNone/>
              <a:defRPr sz="20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5pPr>
            <a:lvl6pPr marL="2514079" marR="0" lvl="5" indent="-113778" algn="l" rtl="0">
              <a:spcBef>
                <a:spcPts val="400"/>
              </a:spcBef>
              <a:spcAft>
                <a:spcPts val="0"/>
              </a:spcAft>
              <a:buNone/>
              <a:defRPr sz="20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6pPr>
            <a:lvl7pPr marL="2971184" marR="0" lvl="6" indent="-113683" algn="l" rtl="0">
              <a:spcBef>
                <a:spcPts val="400"/>
              </a:spcBef>
              <a:spcAft>
                <a:spcPts val="0"/>
              </a:spcAft>
              <a:buNone/>
              <a:defRPr sz="20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7pPr>
            <a:lvl8pPr marL="3428289" marR="0" lvl="7" indent="-113589" algn="l" rtl="0">
              <a:spcBef>
                <a:spcPts val="400"/>
              </a:spcBef>
              <a:spcAft>
                <a:spcPts val="0"/>
              </a:spcAft>
              <a:buNone/>
              <a:defRPr sz="20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8pPr>
            <a:lvl9pPr marL="3885393" marR="0" lvl="8" indent="-113493" algn="l" rtl="0">
              <a:spcBef>
                <a:spcPts val="400"/>
              </a:spcBef>
              <a:spcAft>
                <a:spcPts val="0"/>
              </a:spcAft>
              <a:buNone/>
              <a:defRPr sz="20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9pPr>
          </a:lstStyle>
          <a:p>
            <a:endParaRPr/>
          </a:p>
        </p:txBody>
      </p:sp>
      <p:sp>
        <p:nvSpPr>
          <p:cNvPr id="112" name="Shape 112"/>
          <p:cNvSpPr txBox="1">
            <a:spLocks noGrp="1"/>
          </p:cNvSpPr>
          <p:nvPr>
            <p:ph type="sldNum" idx="12"/>
          </p:nvPr>
        </p:nvSpPr>
        <p:spPr>
          <a:xfrm>
            <a:off x="6553200" y="63246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lIns="91400" tIns="45700" rIns="91400" bIns="45700" anchor="t" anchorCtr="0">
            <a:noAutofit/>
          </a:bodyPr>
          <a:lstStyle/>
          <a:p>
            <a:pPr algn="r">
              <a:buSzPct val="25000"/>
            </a:pPr>
            <a:endParaRPr>
              <a:latin typeface="Times"/>
              <a:ea typeface="Times"/>
              <a:cs typeface="Times"/>
              <a:sym typeface="Times"/>
            </a:endParaRPr>
          </a:p>
          <a:p>
            <a:pPr algn="r">
              <a:buSzPct val="25000"/>
            </a:pPr>
            <a:fld id="{00000000-1234-1234-1234-123412341234}" type="slidenum">
              <a:rPr lang="en-US">
                <a:latin typeface="Times"/>
                <a:ea typeface="Times"/>
                <a:cs typeface="Times"/>
                <a:sym typeface="Times"/>
              </a:rPr>
              <a:pPr algn="r">
                <a:buSzPct val="25000"/>
              </a:pPr>
              <a:t>‹#›</a:t>
            </a:fld>
            <a:endParaRPr lang="en-US">
              <a:latin typeface="Times"/>
              <a:ea typeface="Times"/>
              <a:cs typeface="Times"/>
              <a:sym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59505799"/>
      </p:ext>
    </p:extLst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>
            <a:spLocks noGrp="1"/>
          </p:cNvSpPr>
          <p:nvPr>
            <p:ph type="title"/>
          </p:nvPr>
        </p:nvSpPr>
        <p:spPr>
          <a:xfrm>
            <a:off x="722312" y="4406905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4000" b="1" i="0" u="none" strike="noStrike" cap="none">
                <a:solidFill>
                  <a:srgbClr val="FFFF00"/>
                </a:solidFill>
                <a:latin typeface="Times"/>
                <a:ea typeface="Times"/>
                <a:cs typeface="Times"/>
                <a:sym typeface="Times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FFFF00"/>
                </a:solidFill>
                <a:latin typeface="Times"/>
                <a:ea typeface="Times"/>
                <a:cs typeface="Times"/>
                <a:sym typeface="Times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FFFF00"/>
                </a:solidFill>
                <a:latin typeface="Times"/>
                <a:ea typeface="Times"/>
                <a:cs typeface="Times"/>
                <a:sym typeface="Times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FFFF00"/>
                </a:solidFill>
                <a:latin typeface="Times"/>
                <a:ea typeface="Times"/>
                <a:cs typeface="Times"/>
                <a:sym typeface="Times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FFFF00"/>
                </a:solidFill>
                <a:latin typeface="Times"/>
                <a:ea typeface="Times"/>
                <a:cs typeface="Times"/>
                <a:sym typeface="Times"/>
              </a:defRPr>
            </a:lvl5pPr>
            <a:lvl6pPr marL="457106" marR="0" lvl="5" indent="-12606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FFFF00"/>
                </a:solidFill>
                <a:latin typeface="Times"/>
                <a:ea typeface="Times"/>
                <a:cs typeface="Times"/>
                <a:sym typeface="Times"/>
              </a:defRPr>
            </a:lvl6pPr>
            <a:lvl7pPr marL="914210" marR="0" lvl="6" indent="-12509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FFFF00"/>
                </a:solidFill>
                <a:latin typeface="Times"/>
                <a:ea typeface="Times"/>
                <a:cs typeface="Times"/>
                <a:sym typeface="Times"/>
              </a:defRPr>
            </a:lvl7pPr>
            <a:lvl8pPr marL="1371316" marR="0" lvl="7" indent="-12416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FFFF00"/>
                </a:solidFill>
                <a:latin typeface="Times"/>
                <a:ea typeface="Times"/>
                <a:cs typeface="Times"/>
                <a:sym typeface="Times"/>
              </a:defRPr>
            </a:lvl8pPr>
            <a:lvl9pPr marL="1828421" marR="0" lvl="8" indent="-1232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FFFF00"/>
                </a:solidFill>
                <a:latin typeface="Times"/>
                <a:ea typeface="Times"/>
                <a:cs typeface="Times"/>
                <a:sym typeface="Times"/>
              </a:defRPr>
            </a:lvl9pPr>
          </a:lstStyle>
          <a:p>
            <a:endParaRPr/>
          </a:p>
        </p:txBody>
      </p:sp>
      <p:sp>
        <p:nvSpPr>
          <p:cNvPr id="115" name="Shape 115"/>
          <p:cNvSpPr txBox="1">
            <a:spLocks noGrp="1"/>
          </p:cNvSpPr>
          <p:nvPr>
            <p:ph type="body" idx="1"/>
          </p:nvPr>
        </p:nvSpPr>
        <p:spPr>
          <a:xfrm>
            <a:off x="722312" y="2906716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Times"/>
              <a:buChar char="●"/>
              <a:defRPr sz="20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1pPr>
            <a:lvl2pPr marL="457106" marR="0" lvl="1" indent="-12606" algn="l" rtl="0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Font typeface="Times"/>
              <a:buChar char="○"/>
              <a:defRPr sz="18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2pPr>
            <a:lvl3pPr marL="914210" marR="0" lvl="2" indent="-12509" algn="l" rtl="0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Font typeface="Times"/>
              <a:buChar char="■"/>
              <a:defRPr sz="16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3pPr>
            <a:lvl4pPr marL="1371316" marR="0" lvl="3" indent="-12416" algn="l" rtl="0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Font typeface="Times"/>
              <a:buChar char="●"/>
              <a:defRPr sz="14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4pPr>
            <a:lvl5pPr marL="1828421" marR="0" lvl="4" indent="-12320" algn="l" rtl="0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Font typeface="Times"/>
              <a:buChar char="○"/>
              <a:defRPr sz="14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5pPr>
            <a:lvl6pPr marL="2285526" marR="0" lvl="5" indent="-12225" algn="l" rtl="0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Font typeface="Times"/>
              <a:buChar char="■"/>
              <a:defRPr sz="14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6pPr>
            <a:lvl7pPr marL="2742630" marR="0" lvl="6" indent="-12130" algn="l" rtl="0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Font typeface="Times"/>
              <a:buChar char="●"/>
              <a:defRPr sz="14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7pPr>
            <a:lvl8pPr marL="3199736" marR="0" lvl="7" indent="-12036" algn="l" rtl="0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Font typeface="Times"/>
              <a:buChar char="○"/>
              <a:defRPr sz="14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8pPr>
            <a:lvl9pPr marL="3656841" marR="0" lvl="8" indent="-11941" algn="l" rtl="0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Font typeface="Times"/>
              <a:buChar char="■"/>
              <a:defRPr sz="14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9pPr>
          </a:lstStyle>
          <a:p>
            <a:endParaRPr/>
          </a:p>
        </p:txBody>
      </p:sp>
      <p:sp>
        <p:nvSpPr>
          <p:cNvPr id="116" name="Shape 116"/>
          <p:cNvSpPr txBox="1">
            <a:spLocks noGrp="1"/>
          </p:cNvSpPr>
          <p:nvPr>
            <p:ph type="sldNum" idx="12"/>
          </p:nvPr>
        </p:nvSpPr>
        <p:spPr>
          <a:xfrm>
            <a:off x="6553200" y="63246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lIns="91400" tIns="45700" rIns="91400" bIns="45700" anchor="t" anchorCtr="0">
            <a:noAutofit/>
          </a:bodyPr>
          <a:lstStyle/>
          <a:p>
            <a:pPr algn="r">
              <a:buSzPct val="25000"/>
            </a:pPr>
            <a:endParaRPr>
              <a:latin typeface="Times"/>
              <a:ea typeface="Times"/>
              <a:cs typeface="Times"/>
              <a:sym typeface="Times"/>
            </a:endParaRPr>
          </a:p>
          <a:p>
            <a:pPr algn="r">
              <a:buSzPct val="25000"/>
            </a:pPr>
            <a:fld id="{00000000-1234-1234-1234-123412341234}" type="slidenum">
              <a:rPr lang="en-US">
                <a:latin typeface="Times"/>
                <a:ea typeface="Times"/>
                <a:cs typeface="Times"/>
                <a:sym typeface="Times"/>
              </a:rPr>
              <a:pPr algn="r">
                <a:buSzPct val="25000"/>
              </a:pPr>
              <a:t>‹#›</a:t>
            </a:fld>
            <a:endParaRPr lang="en-US">
              <a:latin typeface="Times"/>
              <a:ea typeface="Times"/>
              <a:cs typeface="Times"/>
              <a:sym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1604694528"/>
      </p:ext>
    </p:extLst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 txBox="1"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FFFF00"/>
                </a:solidFill>
                <a:latin typeface="Times"/>
                <a:ea typeface="Times"/>
                <a:cs typeface="Times"/>
                <a:sym typeface="Times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FFFF00"/>
                </a:solidFill>
                <a:latin typeface="Times"/>
                <a:ea typeface="Times"/>
                <a:cs typeface="Times"/>
                <a:sym typeface="Times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FFFF00"/>
                </a:solidFill>
                <a:latin typeface="Times"/>
                <a:ea typeface="Times"/>
                <a:cs typeface="Times"/>
                <a:sym typeface="Times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FFFF00"/>
                </a:solidFill>
                <a:latin typeface="Times"/>
                <a:ea typeface="Times"/>
                <a:cs typeface="Times"/>
                <a:sym typeface="Times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FFFF00"/>
                </a:solidFill>
                <a:latin typeface="Times"/>
                <a:ea typeface="Times"/>
                <a:cs typeface="Times"/>
                <a:sym typeface="Times"/>
              </a:defRPr>
            </a:lvl5pPr>
            <a:lvl6pPr marL="457106" marR="0" lvl="5" indent="-12606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FFFF00"/>
                </a:solidFill>
                <a:latin typeface="Times"/>
                <a:ea typeface="Times"/>
                <a:cs typeface="Times"/>
                <a:sym typeface="Times"/>
              </a:defRPr>
            </a:lvl6pPr>
            <a:lvl7pPr marL="914210" marR="0" lvl="6" indent="-12509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FFFF00"/>
                </a:solidFill>
                <a:latin typeface="Times"/>
                <a:ea typeface="Times"/>
                <a:cs typeface="Times"/>
                <a:sym typeface="Times"/>
              </a:defRPr>
            </a:lvl7pPr>
            <a:lvl8pPr marL="1371316" marR="0" lvl="7" indent="-12416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FFFF00"/>
                </a:solidFill>
                <a:latin typeface="Times"/>
                <a:ea typeface="Times"/>
                <a:cs typeface="Times"/>
                <a:sym typeface="Times"/>
              </a:defRPr>
            </a:lvl8pPr>
            <a:lvl9pPr marL="1828421" marR="0" lvl="8" indent="-1232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FFFF00"/>
                </a:solidFill>
                <a:latin typeface="Times"/>
                <a:ea typeface="Times"/>
                <a:cs typeface="Times"/>
                <a:sym typeface="Times"/>
              </a:defRPr>
            </a:lvl9pPr>
          </a:lstStyle>
          <a:p>
            <a:endParaRPr/>
          </a:p>
        </p:txBody>
      </p:sp>
      <p:sp>
        <p:nvSpPr>
          <p:cNvPr id="119" name="Shape 119"/>
          <p:cNvSpPr txBox="1">
            <a:spLocks noGrp="1"/>
          </p:cNvSpPr>
          <p:nvPr>
            <p:ph type="body" idx="1"/>
          </p:nvPr>
        </p:nvSpPr>
        <p:spPr>
          <a:xfrm>
            <a:off x="685800" y="1981200"/>
            <a:ext cx="38099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1313" marR="0" lvl="0" indent="-163513" algn="l" rtl="0">
              <a:spcBef>
                <a:spcPts val="560"/>
              </a:spcBef>
              <a:spcAft>
                <a:spcPts val="0"/>
              </a:spcAft>
              <a:buNone/>
              <a:defRPr sz="28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1pPr>
            <a:lvl2pPr marL="741363" marR="0" lvl="1" indent="-131762" algn="l" rtl="0">
              <a:spcBef>
                <a:spcPts val="48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2pPr>
            <a:lvl3pPr marL="1141413" marR="0" lvl="2" indent="-100012" algn="l" rtl="0">
              <a:spcBef>
                <a:spcPts val="400"/>
              </a:spcBef>
              <a:spcAft>
                <a:spcPts val="0"/>
              </a:spcAft>
              <a:buNone/>
              <a:defRPr sz="20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3pPr>
            <a:lvl4pPr marL="1598613" marR="0" lvl="3" indent="-112712" algn="l" rtl="0">
              <a:spcBef>
                <a:spcPts val="36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4pPr>
            <a:lvl5pPr marL="2055813" marR="0" lvl="4" indent="-112713" algn="l" rtl="0">
              <a:spcBef>
                <a:spcPts val="36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5pPr>
            <a:lvl6pPr marL="2514079" marR="0" lvl="5" indent="-126478" algn="l" rtl="0">
              <a:spcBef>
                <a:spcPts val="36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6pPr>
            <a:lvl7pPr marL="2971184" marR="0" lvl="6" indent="-126383" algn="l" rtl="0">
              <a:spcBef>
                <a:spcPts val="36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7pPr>
            <a:lvl8pPr marL="3428289" marR="0" lvl="7" indent="-126289" algn="l" rtl="0">
              <a:spcBef>
                <a:spcPts val="36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8pPr>
            <a:lvl9pPr marL="3885393" marR="0" lvl="8" indent="-126193" algn="l" rtl="0">
              <a:spcBef>
                <a:spcPts val="36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9pPr>
          </a:lstStyle>
          <a:p>
            <a:endParaRPr/>
          </a:p>
        </p:txBody>
      </p:sp>
      <p:sp>
        <p:nvSpPr>
          <p:cNvPr id="120" name="Shape 120"/>
          <p:cNvSpPr txBox="1">
            <a:spLocks noGrp="1"/>
          </p:cNvSpPr>
          <p:nvPr>
            <p:ph type="body" idx="2"/>
          </p:nvPr>
        </p:nvSpPr>
        <p:spPr>
          <a:xfrm>
            <a:off x="4648200" y="1981200"/>
            <a:ext cx="38099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1313" marR="0" lvl="0" indent="-163513" algn="l" rtl="0">
              <a:spcBef>
                <a:spcPts val="560"/>
              </a:spcBef>
              <a:spcAft>
                <a:spcPts val="0"/>
              </a:spcAft>
              <a:buNone/>
              <a:defRPr sz="28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1pPr>
            <a:lvl2pPr marL="741363" marR="0" lvl="1" indent="-131762" algn="l" rtl="0">
              <a:spcBef>
                <a:spcPts val="48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2pPr>
            <a:lvl3pPr marL="1141413" marR="0" lvl="2" indent="-100012" algn="l" rtl="0">
              <a:spcBef>
                <a:spcPts val="400"/>
              </a:spcBef>
              <a:spcAft>
                <a:spcPts val="0"/>
              </a:spcAft>
              <a:buNone/>
              <a:defRPr sz="20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3pPr>
            <a:lvl4pPr marL="1598613" marR="0" lvl="3" indent="-112712" algn="l" rtl="0">
              <a:spcBef>
                <a:spcPts val="36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4pPr>
            <a:lvl5pPr marL="2055813" marR="0" lvl="4" indent="-112713" algn="l" rtl="0">
              <a:spcBef>
                <a:spcPts val="36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5pPr>
            <a:lvl6pPr marL="2514079" marR="0" lvl="5" indent="-126478" algn="l" rtl="0">
              <a:spcBef>
                <a:spcPts val="36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6pPr>
            <a:lvl7pPr marL="2971184" marR="0" lvl="6" indent="-126383" algn="l" rtl="0">
              <a:spcBef>
                <a:spcPts val="36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7pPr>
            <a:lvl8pPr marL="3428289" marR="0" lvl="7" indent="-126289" algn="l" rtl="0">
              <a:spcBef>
                <a:spcPts val="36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8pPr>
            <a:lvl9pPr marL="3885393" marR="0" lvl="8" indent="-126193" algn="l" rtl="0">
              <a:spcBef>
                <a:spcPts val="36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9pPr>
          </a:lstStyle>
          <a:p>
            <a:endParaRPr/>
          </a:p>
        </p:txBody>
      </p:sp>
      <p:sp>
        <p:nvSpPr>
          <p:cNvPr id="121" name="Shape 121"/>
          <p:cNvSpPr txBox="1">
            <a:spLocks noGrp="1"/>
          </p:cNvSpPr>
          <p:nvPr>
            <p:ph type="sldNum" idx="12"/>
          </p:nvPr>
        </p:nvSpPr>
        <p:spPr>
          <a:xfrm>
            <a:off x="6553200" y="63246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lIns="91400" tIns="45700" rIns="91400" bIns="45700" anchor="t" anchorCtr="0">
            <a:noAutofit/>
          </a:bodyPr>
          <a:lstStyle/>
          <a:p>
            <a:pPr algn="r">
              <a:buSzPct val="25000"/>
            </a:pPr>
            <a:endParaRPr>
              <a:latin typeface="Times"/>
              <a:ea typeface="Times"/>
              <a:cs typeface="Times"/>
              <a:sym typeface="Times"/>
            </a:endParaRPr>
          </a:p>
          <a:p>
            <a:pPr algn="r">
              <a:buSzPct val="25000"/>
            </a:pPr>
            <a:fld id="{00000000-1234-1234-1234-123412341234}" type="slidenum">
              <a:rPr lang="en-US">
                <a:latin typeface="Times"/>
                <a:ea typeface="Times"/>
                <a:cs typeface="Times"/>
                <a:sym typeface="Times"/>
              </a:rPr>
              <a:pPr algn="r">
                <a:buSzPct val="25000"/>
              </a:pPr>
              <a:t>‹#›</a:t>
            </a:fld>
            <a:endParaRPr lang="en-US">
              <a:latin typeface="Times"/>
              <a:ea typeface="Times"/>
              <a:cs typeface="Times"/>
              <a:sym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3223227675"/>
      </p:ext>
    </p:extLst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FFFF00"/>
                </a:solidFill>
                <a:latin typeface="Times"/>
                <a:ea typeface="Times"/>
                <a:cs typeface="Times"/>
                <a:sym typeface="Times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FFFF00"/>
                </a:solidFill>
                <a:latin typeface="Times"/>
                <a:ea typeface="Times"/>
                <a:cs typeface="Times"/>
                <a:sym typeface="Times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FFFF00"/>
                </a:solidFill>
                <a:latin typeface="Times"/>
                <a:ea typeface="Times"/>
                <a:cs typeface="Times"/>
                <a:sym typeface="Times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FFFF00"/>
                </a:solidFill>
                <a:latin typeface="Times"/>
                <a:ea typeface="Times"/>
                <a:cs typeface="Times"/>
                <a:sym typeface="Times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FFFF00"/>
                </a:solidFill>
                <a:latin typeface="Times"/>
                <a:ea typeface="Times"/>
                <a:cs typeface="Times"/>
                <a:sym typeface="Times"/>
              </a:defRPr>
            </a:lvl5pPr>
            <a:lvl6pPr marL="457106" marR="0" lvl="5" indent="-12606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FFFF00"/>
                </a:solidFill>
                <a:latin typeface="Times"/>
                <a:ea typeface="Times"/>
                <a:cs typeface="Times"/>
                <a:sym typeface="Times"/>
              </a:defRPr>
            </a:lvl6pPr>
            <a:lvl7pPr marL="914210" marR="0" lvl="6" indent="-12509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FFFF00"/>
                </a:solidFill>
                <a:latin typeface="Times"/>
                <a:ea typeface="Times"/>
                <a:cs typeface="Times"/>
                <a:sym typeface="Times"/>
              </a:defRPr>
            </a:lvl7pPr>
            <a:lvl8pPr marL="1371316" marR="0" lvl="7" indent="-12416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FFFF00"/>
                </a:solidFill>
                <a:latin typeface="Times"/>
                <a:ea typeface="Times"/>
                <a:cs typeface="Times"/>
                <a:sym typeface="Times"/>
              </a:defRPr>
            </a:lvl8pPr>
            <a:lvl9pPr marL="1828421" marR="0" lvl="8" indent="-1232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FFFF00"/>
                </a:solidFill>
                <a:latin typeface="Times"/>
                <a:ea typeface="Times"/>
                <a:cs typeface="Times"/>
                <a:sym typeface="Times"/>
              </a:defRPr>
            </a:lvl9pPr>
          </a:lstStyle>
          <a:p>
            <a:endParaRPr/>
          </a:p>
        </p:txBody>
      </p:sp>
      <p:sp>
        <p:nvSpPr>
          <p:cNvPr id="124" name="Shape 124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Font typeface="Times"/>
              <a:buChar char="●"/>
              <a:defRPr sz="2400" b="1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1pPr>
            <a:lvl2pPr marL="457106" marR="0" lvl="1" indent="-12606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Times"/>
              <a:buChar char="○"/>
              <a:defRPr sz="2000" b="1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2pPr>
            <a:lvl3pPr marL="914210" marR="0" lvl="2" indent="-12509" algn="l" rtl="0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Font typeface="Times"/>
              <a:buChar char="■"/>
              <a:defRPr sz="1800" b="1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3pPr>
            <a:lvl4pPr marL="1371316" marR="0" lvl="3" indent="-12416" algn="l" rtl="0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Font typeface="Times"/>
              <a:buChar char="●"/>
              <a:defRPr sz="1600" b="1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4pPr>
            <a:lvl5pPr marL="1828421" marR="0" lvl="4" indent="-12320" algn="l" rtl="0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Font typeface="Times"/>
              <a:buChar char="○"/>
              <a:defRPr sz="1600" b="1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5pPr>
            <a:lvl6pPr marL="2285526" marR="0" lvl="5" indent="-12225" algn="l" rtl="0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Font typeface="Times"/>
              <a:buChar char="■"/>
              <a:defRPr sz="1600" b="1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6pPr>
            <a:lvl7pPr marL="2742630" marR="0" lvl="6" indent="-12130" algn="l" rtl="0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Font typeface="Times"/>
              <a:buChar char="●"/>
              <a:defRPr sz="1600" b="1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7pPr>
            <a:lvl8pPr marL="3199736" marR="0" lvl="7" indent="-12036" algn="l" rtl="0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Font typeface="Times"/>
              <a:buChar char="○"/>
              <a:defRPr sz="1600" b="1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8pPr>
            <a:lvl9pPr marL="3656841" marR="0" lvl="8" indent="-11941" algn="l" rtl="0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Font typeface="Times"/>
              <a:buChar char="■"/>
              <a:defRPr sz="1600" b="1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9pPr>
          </a:lstStyle>
          <a:p>
            <a:endParaRPr/>
          </a:p>
        </p:txBody>
      </p:sp>
      <p:sp>
        <p:nvSpPr>
          <p:cNvPr id="125" name="Shape 125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1313" marR="0" lvl="0" indent="-188913" algn="l" rtl="0">
              <a:spcBef>
                <a:spcPts val="48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1pPr>
            <a:lvl2pPr marL="741363" marR="0" lvl="1" indent="-157162" algn="l" rtl="0">
              <a:spcBef>
                <a:spcPts val="400"/>
              </a:spcBef>
              <a:spcAft>
                <a:spcPts val="0"/>
              </a:spcAft>
              <a:buNone/>
              <a:defRPr sz="20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2pPr>
            <a:lvl3pPr marL="1141413" marR="0" lvl="2" indent="-112712" algn="l" rtl="0">
              <a:spcBef>
                <a:spcPts val="36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3pPr>
            <a:lvl4pPr marL="1598613" marR="0" lvl="3" indent="-125412" algn="l" rtl="0">
              <a:spcBef>
                <a:spcPts val="320"/>
              </a:spcBef>
              <a:spcAft>
                <a:spcPts val="0"/>
              </a:spcAft>
              <a:buNone/>
              <a:defRPr sz="16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4pPr>
            <a:lvl5pPr marL="2055813" marR="0" lvl="4" indent="-125413" algn="l" rtl="0">
              <a:spcBef>
                <a:spcPts val="320"/>
              </a:spcBef>
              <a:spcAft>
                <a:spcPts val="0"/>
              </a:spcAft>
              <a:buNone/>
              <a:defRPr sz="16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5pPr>
            <a:lvl6pPr marL="2514079" marR="0" lvl="5" indent="-139178" algn="l" rtl="0">
              <a:spcBef>
                <a:spcPts val="320"/>
              </a:spcBef>
              <a:spcAft>
                <a:spcPts val="0"/>
              </a:spcAft>
              <a:buNone/>
              <a:defRPr sz="16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6pPr>
            <a:lvl7pPr marL="2971184" marR="0" lvl="6" indent="-139083" algn="l" rtl="0">
              <a:spcBef>
                <a:spcPts val="320"/>
              </a:spcBef>
              <a:spcAft>
                <a:spcPts val="0"/>
              </a:spcAft>
              <a:buNone/>
              <a:defRPr sz="16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7pPr>
            <a:lvl8pPr marL="3428289" marR="0" lvl="7" indent="-138989" algn="l" rtl="0">
              <a:spcBef>
                <a:spcPts val="320"/>
              </a:spcBef>
              <a:spcAft>
                <a:spcPts val="0"/>
              </a:spcAft>
              <a:buNone/>
              <a:defRPr sz="16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8pPr>
            <a:lvl9pPr marL="3885393" marR="0" lvl="8" indent="-138893" algn="l" rtl="0">
              <a:spcBef>
                <a:spcPts val="320"/>
              </a:spcBef>
              <a:spcAft>
                <a:spcPts val="0"/>
              </a:spcAft>
              <a:buNone/>
              <a:defRPr sz="16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9pPr>
          </a:lstStyle>
          <a:p>
            <a:endParaRPr/>
          </a:p>
        </p:txBody>
      </p:sp>
      <p:sp>
        <p:nvSpPr>
          <p:cNvPr id="126" name="Shape 126"/>
          <p:cNvSpPr txBox="1">
            <a:spLocks noGrp="1"/>
          </p:cNvSpPr>
          <p:nvPr>
            <p:ph type="body" idx="3"/>
          </p:nvPr>
        </p:nvSpPr>
        <p:spPr>
          <a:xfrm>
            <a:off x="4645030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Font typeface="Times"/>
              <a:buChar char="●"/>
              <a:defRPr sz="2400" b="1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1pPr>
            <a:lvl2pPr marL="457106" marR="0" lvl="1" indent="-12606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Times"/>
              <a:buChar char="○"/>
              <a:defRPr sz="2000" b="1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2pPr>
            <a:lvl3pPr marL="914210" marR="0" lvl="2" indent="-12509" algn="l" rtl="0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Font typeface="Times"/>
              <a:buChar char="■"/>
              <a:defRPr sz="1800" b="1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3pPr>
            <a:lvl4pPr marL="1371316" marR="0" lvl="3" indent="-12416" algn="l" rtl="0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Font typeface="Times"/>
              <a:buChar char="●"/>
              <a:defRPr sz="1600" b="1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4pPr>
            <a:lvl5pPr marL="1828421" marR="0" lvl="4" indent="-12320" algn="l" rtl="0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Font typeface="Times"/>
              <a:buChar char="○"/>
              <a:defRPr sz="1600" b="1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5pPr>
            <a:lvl6pPr marL="2285526" marR="0" lvl="5" indent="-12225" algn="l" rtl="0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Font typeface="Times"/>
              <a:buChar char="■"/>
              <a:defRPr sz="1600" b="1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6pPr>
            <a:lvl7pPr marL="2742630" marR="0" lvl="6" indent="-12130" algn="l" rtl="0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Font typeface="Times"/>
              <a:buChar char="●"/>
              <a:defRPr sz="1600" b="1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7pPr>
            <a:lvl8pPr marL="3199736" marR="0" lvl="7" indent="-12036" algn="l" rtl="0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Font typeface="Times"/>
              <a:buChar char="○"/>
              <a:defRPr sz="1600" b="1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8pPr>
            <a:lvl9pPr marL="3656841" marR="0" lvl="8" indent="-11941" algn="l" rtl="0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Font typeface="Times"/>
              <a:buChar char="■"/>
              <a:defRPr sz="1600" b="1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9pPr>
          </a:lstStyle>
          <a:p>
            <a:endParaRPr/>
          </a:p>
        </p:txBody>
      </p:sp>
      <p:sp>
        <p:nvSpPr>
          <p:cNvPr id="127" name="Shape 127"/>
          <p:cNvSpPr txBox="1">
            <a:spLocks noGrp="1"/>
          </p:cNvSpPr>
          <p:nvPr>
            <p:ph type="body" idx="4"/>
          </p:nvPr>
        </p:nvSpPr>
        <p:spPr>
          <a:xfrm>
            <a:off x="4645030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1313" marR="0" lvl="0" indent="-188913" algn="l" rtl="0">
              <a:spcBef>
                <a:spcPts val="48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1pPr>
            <a:lvl2pPr marL="741363" marR="0" lvl="1" indent="-157162" algn="l" rtl="0">
              <a:spcBef>
                <a:spcPts val="400"/>
              </a:spcBef>
              <a:spcAft>
                <a:spcPts val="0"/>
              </a:spcAft>
              <a:buNone/>
              <a:defRPr sz="20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2pPr>
            <a:lvl3pPr marL="1141413" marR="0" lvl="2" indent="-112712" algn="l" rtl="0">
              <a:spcBef>
                <a:spcPts val="36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3pPr>
            <a:lvl4pPr marL="1598613" marR="0" lvl="3" indent="-125412" algn="l" rtl="0">
              <a:spcBef>
                <a:spcPts val="320"/>
              </a:spcBef>
              <a:spcAft>
                <a:spcPts val="0"/>
              </a:spcAft>
              <a:buNone/>
              <a:defRPr sz="16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4pPr>
            <a:lvl5pPr marL="2055813" marR="0" lvl="4" indent="-125413" algn="l" rtl="0">
              <a:spcBef>
                <a:spcPts val="320"/>
              </a:spcBef>
              <a:spcAft>
                <a:spcPts val="0"/>
              </a:spcAft>
              <a:buNone/>
              <a:defRPr sz="16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5pPr>
            <a:lvl6pPr marL="2514079" marR="0" lvl="5" indent="-139178" algn="l" rtl="0">
              <a:spcBef>
                <a:spcPts val="320"/>
              </a:spcBef>
              <a:spcAft>
                <a:spcPts val="0"/>
              </a:spcAft>
              <a:buNone/>
              <a:defRPr sz="16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6pPr>
            <a:lvl7pPr marL="2971184" marR="0" lvl="6" indent="-139083" algn="l" rtl="0">
              <a:spcBef>
                <a:spcPts val="320"/>
              </a:spcBef>
              <a:spcAft>
                <a:spcPts val="0"/>
              </a:spcAft>
              <a:buNone/>
              <a:defRPr sz="16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7pPr>
            <a:lvl8pPr marL="3428289" marR="0" lvl="7" indent="-138989" algn="l" rtl="0">
              <a:spcBef>
                <a:spcPts val="320"/>
              </a:spcBef>
              <a:spcAft>
                <a:spcPts val="0"/>
              </a:spcAft>
              <a:buNone/>
              <a:defRPr sz="16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8pPr>
            <a:lvl9pPr marL="3885393" marR="0" lvl="8" indent="-138893" algn="l" rtl="0">
              <a:spcBef>
                <a:spcPts val="320"/>
              </a:spcBef>
              <a:spcAft>
                <a:spcPts val="0"/>
              </a:spcAft>
              <a:buNone/>
              <a:defRPr sz="16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9pPr>
          </a:lstStyle>
          <a:p>
            <a:endParaRPr/>
          </a:p>
        </p:txBody>
      </p:sp>
      <p:sp>
        <p:nvSpPr>
          <p:cNvPr id="128" name="Shape 128"/>
          <p:cNvSpPr txBox="1">
            <a:spLocks noGrp="1"/>
          </p:cNvSpPr>
          <p:nvPr>
            <p:ph type="sldNum" idx="12"/>
          </p:nvPr>
        </p:nvSpPr>
        <p:spPr>
          <a:xfrm>
            <a:off x="6553200" y="63246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lIns="91400" tIns="45700" rIns="91400" bIns="45700" anchor="t" anchorCtr="0">
            <a:noAutofit/>
          </a:bodyPr>
          <a:lstStyle/>
          <a:p>
            <a:pPr algn="r">
              <a:buSzPct val="25000"/>
            </a:pPr>
            <a:endParaRPr>
              <a:latin typeface="Times"/>
              <a:ea typeface="Times"/>
              <a:cs typeface="Times"/>
              <a:sym typeface="Times"/>
            </a:endParaRPr>
          </a:p>
          <a:p>
            <a:pPr algn="r">
              <a:buSzPct val="25000"/>
            </a:pPr>
            <a:fld id="{00000000-1234-1234-1234-123412341234}" type="slidenum">
              <a:rPr lang="en-US">
                <a:latin typeface="Times"/>
                <a:ea typeface="Times"/>
                <a:cs typeface="Times"/>
                <a:sym typeface="Times"/>
              </a:rPr>
              <a:pPr algn="r">
                <a:buSzPct val="25000"/>
              </a:pPr>
              <a:t>‹#›</a:t>
            </a:fld>
            <a:endParaRPr lang="en-US">
              <a:latin typeface="Times"/>
              <a:ea typeface="Times"/>
              <a:cs typeface="Times"/>
              <a:sym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2206577024"/>
      </p:ext>
    </p:extLst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 txBox="1"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FFFF00"/>
                </a:solidFill>
                <a:latin typeface="Times"/>
                <a:ea typeface="Times"/>
                <a:cs typeface="Times"/>
                <a:sym typeface="Times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FFFF00"/>
                </a:solidFill>
                <a:latin typeface="Times"/>
                <a:ea typeface="Times"/>
                <a:cs typeface="Times"/>
                <a:sym typeface="Times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FFFF00"/>
                </a:solidFill>
                <a:latin typeface="Times"/>
                <a:ea typeface="Times"/>
                <a:cs typeface="Times"/>
                <a:sym typeface="Times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FFFF00"/>
                </a:solidFill>
                <a:latin typeface="Times"/>
                <a:ea typeface="Times"/>
                <a:cs typeface="Times"/>
                <a:sym typeface="Times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FFFF00"/>
                </a:solidFill>
                <a:latin typeface="Times"/>
                <a:ea typeface="Times"/>
                <a:cs typeface="Times"/>
                <a:sym typeface="Times"/>
              </a:defRPr>
            </a:lvl5pPr>
            <a:lvl6pPr marL="457106" marR="0" lvl="5" indent="-12606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FFFF00"/>
                </a:solidFill>
                <a:latin typeface="Times"/>
                <a:ea typeface="Times"/>
                <a:cs typeface="Times"/>
                <a:sym typeface="Times"/>
              </a:defRPr>
            </a:lvl6pPr>
            <a:lvl7pPr marL="914210" marR="0" lvl="6" indent="-12509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FFFF00"/>
                </a:solidFill>
                <a:latin typeface="Times"/>
                <a:ea typeface="Times"/>
                <a:cs typeface="Times"/>
                <a:sym typeface="Times"/>
              </a:defRPr>
            </a:lvl7pPr>
            <a:lvl8pPr marL="1371316" marR="0" lvl="7" indent="-12416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FFFF00"/>
                </a:solidFill>
                <a:latin typeface="Times"/>
                <a:ea typeface="Times"/>
                <a:cs typeface="Times"/>
                <a:sym typeface="Times"/>
              </a:defRPr>
            </a:lvl8pPr>
            <a:lvl9pPr marL="1828421" marR="0" lvl="8" indent="-1232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FFFF00"/>
                </a:solidFill>
                <a:latin typeface="Times"/>
                <a:ea typeface="Times"/>
                <a:cs typeface="Times"/>
                <a:sym typeface="Times"/>
              </a:defRPr>
            </a:lvl9pPr>
          </a:lstStyle>
          <a:p>
            <a:endParaRPr/>
          </a:p>
        </p:txBody>
      </p:sp>
      <p:sp>
        <p:nvSpPr>
          <p:cNvPr id="131" name="Shape 131"/>
          <p:cNvSpPr txBox="1">
            <a:spLocks noGrp="1"/>
          </p:cNvSpPr>
          <p:nvPr>
            <p:ph type="sldNum" idx="12"/>
          </p:nvPr>
        </p:nvSpPr>
        <p:spPr>
          <a:xfrm>
            <a:off x="6553200" y="63246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lIns="91400" tIns="45700" rIns="91400" bIns="45700" anchor="t" anchorCtr="0">
            <a:noAutofit/>
          </a:bodyPr>
          <a:lstStyle/>
          <a:p>
            <a:pPr algn="r">
              <a:buSzPct val="25000"/>
            </a:pPr>
            <a:endParaRPr>
              <a:latin typeface="Times"/>
              <a:ea typeface="Times"/>
              <a:cs typeface="Times"/>
              <a:sym typeface="Times"/>
            </a:endParaRPr>
          </a:p>
          <a:p>
            <a:pPr algn="r">
              <a:buSzPct val="25000"/>
            </a:pPr>
            <a:fld id="{00000000-1234-1234-1234-123412341234}" type="slidenum">
              <a:rPr lang="en-US">
                <a:latin typeface="Times"/>
                <a:ea typeface="Times"/>
                <a:cs typeface="Times"/>
                <a:sym typeface="Times"/>
              </a:rPr>
              <a:pPr algn="r">
                <a:buSzPct val="25000"/>
              </a:pPr>
              <a:t>‹#›</a:t>
            </a:fld>
            <a:endParaRPr lang="en-US">
              <a:latin typeface="Times"/>
              <a:ea typeface="Times"/>
              <a:cs typeface="Times"/>
              <a:sym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1356597465"/>
      </p:ext>
    </p:extLst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 txBox="1">
            <a:spLocks noGrp="1"/>
          </p:cNvSpPr>
          <p:nvPr>
            <p:ph type="sldNum" idx="12"/>
          </p:nvPr>
        </p:nvSpPr>
        <p:spPr>
          <a:xfrm>
            <a:off x="6553200" y="63246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lIns="91400" tIns="45700" rIns="91400" bIns="45700" anchor="t" anchorCtr="0">
            <a:noAutofit/>
          </a:bodyPr>
          <a:lstStyle/>
          <a:p>
            <a:pPr algn="r">
              <a:buSzPct val="25000"/>
            </a:pPr>
            <a:endParaRPr>
              <a:latin typeface="Times"/>
              <a:ea typeface="Times"/>
              <a:cs typeface="Times"/>
              <a:sym typeface="Times"/>
            </a:endParaRPr>
          </a:p>
          <a:p>
            <a:pPr algn="r">
              <a:buSzPct val="25000"/>
            </a:pPr>
            <a:fld id="{00000000-1234-1234-1234-123412341234}" type="slidenum">
              <a:rPr lang="en-US">
                <a:latin typeface="Times"/>
                <a:ea typeface="Times"/>
                <a:cs typeface="Times"/>
                <a:sym typeface="Times"/>
              </a:rPr>
              <a:pPr algn="r">
                <a:buSzPct val="25000"/>
              </a:pPr>
              <a:t>‹#›</a:t>
            </a:fld>
            <a:endParaRPr lang="en-US">
              <a:latin typeface="Times"/>
              <a:ea typeface="Times"/>
              <a:cs typeface="Times"/>
              <a:sym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2214118226"/>
      </p:ext>
    </p:extLst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 txBox="1">
            <a:spLocks noGrp="1"/>
          </p:cNvSpPr>
          <p:nvPr>
            <p:ph type="title"/>
          </p:nvPr>
        </p:nvSpPr>
        <p:spPr>
          <a:xfrm>
            <a:off x="457208" y="273048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2000" b="1" i="0" u="none" strike="noStrike" cap="none">
                <a:solidFill>
                  <a:srgbClr val="FFFF00"/>
                </a:solidFill>
                <a:latin typeface="Times"/>
                <a:ea typeface="Times"/>
                <a:cs typeface="Times"/>
                <a:sym typeface="Times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FFFF00"/>
                </a:solidFill>
                <a:latin typeface="Times"/>
                <a:ea typeface="Times"/>
                <a:cs typeface="Times"/>
                <a:sym typeface="Times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FFFF00"/>
                </a:solidFill>
                <a:latin typeface="Times"/>
                <a:ea typeface="Times"/>
                <a:cs typeface="Times"/>
                <a:sym typeface="Times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FFFF00"/>
                </a:solidFill>
                <a:latin typeface="Times"/>
                <a:ea typeface="Times"/>
                <a:cs typeface="Times"/>
                <a:sym typeface="Times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FFFF00"/>
                </a:solidFill>
                <a:latin typeface="Times"/>
                <a:ea typeface="Times"/>
                <a:cs typeface="Times"/>
                <a:sym typeface="Times"/>
              </a:defRPr>
            </a:lvl5pPr>
            <a:lvl6pPr marL="457106" marR="0" lvl="5" indent="-12606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FFFF00"/>
                </a:solidFill>
                <a:latin typeface="Times"/>
                <a:ea typeface="Times"/>
                <a:cs typeface="Times"/>
                <a:sym typeface="Times"/>
              </a:defRPr>
            </a:lvl6pPr>
            <a:lvl7pPr marL="914210" marR="0" lvl="6" indent="-12509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FFFF00"/>
                </a:solidFill>
                <a:latin typeface="Times"/>
                <a:ea typeface="Times"/>
                <a:cs typeface="Times"/>
                <a:sym typeface="Times"/>
              </a:defRPr>
            </a:lvl7pPr>
            <a:lvl8pPr marL="1371316" marR="0" lvl="7" indent="-12416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FFFF00"/>
                </a:solidFill>
                <a:latin typeface="Times"/>
                <a:ea typeface="Times"/>
                <a:cs typeface="Times"/>
                <a:sym typeface="Times"/>
              </a:defRPr>
            </a:lvl8pPr>
            <a:lvl9pPr marL="1828421" marR="0" lvl="8" indent="-1232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FFFF00"/>
                </a:solidFill>
                <a:latin typeface="Times"/>
                <a:ea typeface="Times"/>
                <a:cs typeface="Times"/>
                <a:sym typeface="Times"/>
              </a:defRPr>
            </a:lvl9pPr>
          </a:lstStyle>
          <a:p>
            <a:endParaRPr/>
          </a:p>
        </p:txBody>
      </p:sp>
      <p:sp>
        <p:nvSpPr>
          <p:cNvPr id="136" name="Shape 136"/>
          <p:cNvSpPr txBox="1">
            <a:spLocks noGrp="1"/>
          </p:cNvSpPr>
          <p:nvPr>
            <p:ph type="body" idx="1"/>
          </p:nvPr>
        </p:nvSpPr>
        <p:spPr>
          <a:xfrm>
            <a:off x="3575051" y="273056"/>
            <a:ext cx="5111750" cy="58531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1313" marR="0" lvl="0" indent="-138113" algn="l" rtl="0">
              <a:spcBef>
                <a:spcPts val="640"/>
              </a:spcBef>
              <a:spcAft>
                <a:spcPts val="0"/>
              </a:spcAft>
              <a:buNone/>
              <a:defRPr sz="32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1pPr>
            <a:lvl2pPr marL="741363" marR="0" lvl="1" indent="-106362" algn="l" rtl="0">
              <a:spcBef>
                <a:spcPts val="560"/>
              </a:spcBef>
              <a:spcAft>
                <a:spcPts val="0"/>
              </a:spcAft>
              <a:buNone/>
              <a:defRPr sz="28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2pPr>
            <a:lvl3pPr marL="1141413" marR="0" lvl="2" indent="-74612" algn="l" rtl="0">
              <a:spcBef>
                <a:spcPts val="48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3pPr>
            <a:lvl4pPr marL="1598613" marR="0" lvl="3" indent="-100012" algn="l" rtl="0">
              <a:spcBef>
                <a:spcPts val="400"/>
              </a:spcBef>
              <a:spcAft>
                <a:spcPts val="0"/>
              </a:spcAft>
              <a:buNone/>
              <a:defRPr sz="20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4pPr>
            <a:lvl5pPr marL="2055813" marR="0" lvl="4" indent="-100013" algn="l" rtl="0">
              <a:spcBef>
                <a:spcPts val="400"/>
              </a:spcBef>
              <a:spcAft>
                <a:spcPts val="0"/>
              </a:spcAft>
              <a:buNone/>
              <a:defRPr sz="20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5pPr>
            <a:lvl6pPr marL="2514079" marR="0" lvl="5" indent="-113778" algn="l" rtl="0">
              <a:spcBef>
                <a:spcPts val="400"/>
              </a:spcBef>
              <a:spcAft>
                <a:spcPts val="0"/>
              </a:spcAft>
              <a:buNone/>
              <a:defRPr sz="20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6pPr>
            <a:lvl7pPr marL="2971184" marR="0" lvl="6" indent="-113683" algn="l" rtl="0">
              <a:spcBef>
                <a:spcPts val="400"/>
              </a:spcBef>
              <a:spcAft>
                <a:spcPts val="0"/>
              </a:spcAft>
              <a:buNone/>
              <a:defRPr sz="20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7pPr>
            <a:lvl8pPr marL="3428289" marR="0" lvl="7" indent="-113589" algn="l" rtl="0">
              <a:spcBef>
                <a:spcPts val="400"/>
              </a:spcBef>
              <a:spcAft>
                <a:spcPts val="0"/>
              </a:spcAft>
              <a:buNone/>
              <a:defRPr sz="20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8pPr>
            <a:lvl9pPr marL="3885393" marR="0" lvl="8" indent="-113493" algn="l" rtl="0">
              <a:spcBef>
                <a:spcPts val="400"/>
              </a:spcBef>
              <a:spcAft>
                <a:spcPts val="0"/>
              </a:spcAft>
              <a:buNone/>
              <a:defRPr sz="20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9pPr>
          </a:lstStyle>
          <a:p>
            <a:endParaRPr/>
          </a:p>
        </p:txBody>
      </p:sp>
      <p:sp>
        <p:nvSpPr>
          <p:cNvPr id="137" name="Shape 137"/>
          <p:cNvSpPr txBox="1">
            <a:spLocks noGrp="1"/>
          </p:cNvSpPr>
          <p:nvPr>
            <p:ph type="body" idx="2"/>
          </p:nvPr>
        </p:nvSpPr>
        <p:spPr>
          <a:xfrm>
            <a:off x="457208" y="1435104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Font typeface="Times"/>
              <a:buChar char="●"/>
              <a:defRPr sz="14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1pPr>
            <a:lvl2pPr marL="457106" marR="0" lvl="1" indent="-12606" algn="l" rtl="0"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Font typeface="Times"/>
              <a:buChar char="○"/>
              <a:defRPr sz="12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2pPr>
            <a:lvl3pPr marL="914210" marR="0" lvl="2" indent="-12509" algn="l" rtl="0">
              <a:spcBef>
                <a:spcPts val="200"/>
              </a:spcBef>
              <a:spcAft>
                <a:spcPts val="0"/>
              </a:spcAft>
              <a:buClr>
                <a:schemeClr val="lt1"/>
              </a:buClr>
              <a:buFont typeface="Times"/>
              <a:buChar char="■"/>
              <a:defRPr sz="10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3pPr>
            <a:lvl4pPr marL="1371316" marR="0" lvl="3" indent="-12416" algn="l" rtl="0"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Font typeface="Times"/>
              <a:buChar char="●"/>
              <a:defRPr sz="9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4pPr>
            <a:lvl5pPr marL="1828421" marR="0" lvl="4" indent="-12320" algn="l" rtl="0"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Font typeface="Times"/>
              <a:buChar char="○"/>
              <a:defRPr sz="9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5pPr>
            <a:lvl6pPr marL="2285526" marR="0" lvl="5" indent="-12225" algn="l" rtl="0"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Font typeface="Times"/>
              <a:buChar char="■"/>
              <a:defRPr sz="9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6pPr>
            <a:lvl7pPr marL="2742630" marR="0" lvl="6" indent="-12130" algn="l" rtl="0"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Font typeface="Times"/>
              <a:buChar char="●"/>
              <a:defRPr sz="9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7pPr>
            <a:lvl8pPr marL="3199736" marR="0" lvl="7" indent="-12036" algn="l" rtl="0"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Font typeface="Times"/>
              <a:buChar char="○"/>
              <a:defRPr sz="9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8pPr>
            <a:lvl9pPr marL="3656841" marR="0" lvl="8" indent="-11941" algn="l" rtl="0"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Font typeface="Times"/>
              <a:buChar char="■"/>
              <a:defRPr sz="9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9pPr>
          </a:lstStyle>
          <a:p>
            <a:endParaRPr/>
          </a:p>
        </p:txBody>
      </p:sp>
      <p:sp>
        <p:nvSpPr>
          <p:cNvPr id="138" name="Shape 138"/>
          <p:cNvSpPr txBox="1">
            <a:spLocks noGrp="1"/>
          </p:cNvSpPr>
          <p:nvPr>
            <p:ph type="sldNum" idx="12"/>
          </p:nvPr>
        </p:nvSpPr>
        <p:spPr>
          <a:xfrm>
            <a:off x="6553200" y="63246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lIns="91400" tIns="45700" rIns="91400" bIns="45700" anchor="t" anchorCtr="0">
            <a:noAutofit/>
          </a:bodyPr>
          <a:lstStyle/>
          <a:p>
            <a:pPr algn="r">
              <a:buSzPct val="25000"/>
            </a:pPr>
            <a:endParaRPr>
              <a:latin typeface="Times"/>
              <a:ea typeface="Times"/>
              <a:cs typeface="Times"/>
              <a:sym typeface="Times"/>
            </a:endParaRPr>
          </a:p>
          <a:p>
            <a:pPr algn="r">
              <a:buSzPct val="25000"/>
            </a:pPr>
            <a:fld id="{00000000-1234-1234-1234-123412341234}" type="slidenum">
              <a:rPr lang="en-US">
                <a:latin typeface="Times"/>
                <a:ea typeface="Times"/>
                <a:cs typeface="Times"/>
                <a:sym typeface="Times"/>
              </a:rPr>
              <a:pPr algn="r">
                <a:buSzPct val="25000"/>
              </a:pPr>
              <a:t>‹#›</a:t>
            </a:fld>
            <a:endParaRPr lang="en-US">
              <a:latin typeface="Times"/>
              <a:ea typeface="Times"/>
              <a:cs typeface="Times"/>
              <a:sym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2594032051"/>
      </p:ext>
    </p:extLst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 txBox="1">
            <a:spLocks noGrp="1"/>
          </p:cNvSpPr>
          <p:nvPr>
            <p:ph type="title"/>
          </p:nvPr>
        </p:nvSpPr>
        <p:spPr>
          <a:xfrm>
            <a:off x="1792288" y="4800601"/>
            <a:ext cx="5486399" cy="56673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2000" b="1" i="0" u="none" strike="noStrike" cap="none">
                <a:solidFill>
                  <a:srgbClr val="FFFF00"/>
                </a:solidFill>
                <a:latin typeface="Times"/>
                <a:ea typeface="Times"/>
                <a:cs typeface="Times"/>
                <a:sym typeface="Times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FFFF00"/>
                </a:solidFill>
                <a:latin typeface="Times"/>
                <a:ea typeface="Times"/>
                <a:cs typeface="Times"/>
                <a:sym typeface="Times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FFFF00"/>
                </a:solidFill>
                <a:latin typeface="Times"/>
                <a:ea typeface="Times"/>
                <a:cs typeface="Times"/>
                <a:sym typeface="Times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FFFF00"/>
                </a:solidFill>
                <a:latin typeface="Times"/>
                <a:ea typeface="Times"/>
                <a:cs typeface="Times"/>
                <a:sym typeface="Times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FFFF00"/>
                </a:solidFill>
                <a:latin typeface="Times"/>
                <a:ea typeface="Times"/>
                <a:cs typeface="Times"/>
                <a:sym typeface="Times"/>
              </a:defRPr>
            </a:lvl5pPr>
            <a:lvl6pPr marL="457106" marR="0" lvl="5" indent="-12606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FFFF00"/>
                </a:solidFill>
                <a:latin typeface="Times"/>
                <a:ea typeface="Times"/>
                <a:cs typeface="Times"/>
                <a:sym typeface="Times"/>
              </a:defRPr>
            </a:lvl6pPr>
            <a:lvl7pPr marL="914210" marR="0" lvl="6" indent="-12509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FFFF00"/>
                </a:solidFill>
                <a:latin typeface="Times"/>
                <a:ea typeface="Times"/>
                <a:cs typeface="Times"/>
                <a:sym typeface="Times"/>
              </a:defRPr>
            </a:lvl7pPr>
            <a:lvl8pPr marL="1371316" marR="0" lvl="7" indent="-12416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FFFF00"/>
                </a:solidFill>
                <a:latin typeface="Times"/>
                <a:ea typeface="Times"/>
                <a:cs typeface="Times"/>
                <a:sym typeface="Times"/>
              </a:defRPr>
            </a:lvl8pPr>
            <a:lvl9pPr marL="1828421" marR="0" lvl="8" indent="-1232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FFFF00"/>
                </a:solidFill>
                <a:latin typeface="Times"/>
                <a:ea typeface="Times"/>
                <a:cs typeface="Times"/>
                <a:sym typeface="Times"/>
              </a:defRPr>
            </a:lvl9pPr>
          </a:lstStyle>
          <a:p>
            <a:endParaRPr/>
          </a:p>
        </p:txBody>
      </p:sp>
      <p:sp>
        <p:nvSpPr>
          <p:cNvPr id="141" name="Shape 141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Font typeface="Times"/>
              <a:buNone/>
              <a:defRPr sz="32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1pPr>
            <a:lvl2pPr marL="457106" marR="0" lvl="1" indent="-12606" algn="l" rtl="0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Font typeface="Times"/>
              <a:buNone/>
              <a:defRPr sz="28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2pPr>
            <a:lvl3pPr marL="914210" marR="0" lvl="2" indent="-12509" algn="l" rtl="0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Font typeface="Times"/>
              <a:buNone/>
              <a:defRPr sz="24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3pPr>
            <a:lvl4pPr marL="1371316" marR="0" lvl="3" indent="-12416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Times"/>
              <a:buNone/>
              <a:defRPr sz="20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4pPr>
            <a:lvl5pPr marL="1828421" marR="0" lvl="4" indent="-1232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Times"/>
              <a:buNone/>
              <a:defRPr sz="20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5pPr>
            <a:lvl6pPr marL="2285526" marR="0" lvl="5" indent="-12225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Times"/>
              <a:buNone/>
              <a:defRPr sz="20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6pPr>
            <a:lvl7pPr marL="2742630" marR="0" lvl="6" indent="-1213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Times"/>
              <a:buNone/>
              <a:defRPr sz="20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7pPr>
            <a:lvl8pPr marL="3199736" marR="0" lvl="7" indent="-12036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Times"/>
              <a:buNone/>
              <a:defRPr sz="20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8pPr>
            <a:lvl9pPr marL="3656841" marR="0" lvl="8" indent="-11941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Times"/>
              <a:buNone/>
              <a:defRPr sz="20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9pPr>
          </a:lstStyle>
          <a:p>
            <a:endParaRPr/>
          </a:p>
        </p:txBody>
      </p:sp>
      <p:sp>
        <p:nvSpPr>
          <p:cNvPr id="142" name="Shape 142"/>
          <p:cNvSpPr txBox="1">
            <a:spLocks noGrp="1"/>
          </p:cNvSpPr>
          <p:nvPr>
            <p:ph type="body" idx="1"/>
          </p:nvPr>
        </p:nvSpPr>
        <p:spPr>
          <a:xfrm>
            <a:off x="1792288" y="5367341"/>
            <a:ext cx="5486399" cy="8048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Font typeface="Times"/>
              <a:buChar char="●"/>
              <a:defRPr sz="14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1pPr>
            <a:lvl2pPr marL="457106" marR="0" lvl="1" indent="-12606" algn="l" rtl="0"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Font typeface="Times"/>
              <a:buChar char="○"/>
              <a:defRPr sz="12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2pPr>
            <a:lvl3pPr marL="914210" marR="0" lvl="2" indent="-12509" algn="l" rtl="0">
              <a:spcBef>
                <a:spcPts val="200"/>
              </a:spcBef>
              <a:spcAft>
                <a:spcPts val="0"/>
              </a:spcAft>
              <a:buClr>
                <a:schemeClr val="lt1"/>
              </a:buClr>
              <a:buFont typeface="Times"/>
              <a:buChar char="■"/>
              <a:defRPr sz="10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3pPr>
            <a:lvl4pPr marL="1371316" marR="0" lvl="3" indent="-12416" algn="l" rtl="0"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Font typeface="Times"/>
              <a:buChar char="●"/>
              <a:defRPr sz="9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4pPr>
            <a:lvl5pPr marL="1828421" marR="0" lvl="4" indent="-12320" algn="l" rtl="0"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Font typeface="Times"/>
              <a:buChar char="○"/>
              <a:defRPr sz="9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5pPr>
            <a:lvl6pPr marL="2285526" marR="0" lvl="5" indent="-12225" algn="l" rtl="0"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Font typeface="Times"/>
              <a:buChar char="■"/>
              <a:defRPr sz="9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6pPr>
            <a:lvl7pPr marL="2742630" marR="0" lvl="6" indent="-12130" algn="l" rtl="0"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Font typeface="Times"/>
              <a:buChar char="●"/>
              <a:defRPr sz="9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7pPr>
            <a:lvl8pPr marL="3199736" marR="0" lvl="7" indent="-12036" algn="l" rtl="0"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Font typeface="Times"/>
              <a:buChar char="○"/>
              <a:defRPr sz="9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8pPr>
            <a:lvl9pPr marL="3656841" marR="0" lvl="8" indent="-11941" algn="l" rtl="0"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Font typeface="Times"/>
              <a:buChar char="■"/>
              <a:defRPr sz="9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9pPr>
          </a:lstStyle>
          <a:p>
            <a:endParaRPr/>
          </a:p>
        </p:txBody>
      </p:sp>
      <p:sp>
        <p:nvSpPr>
          <p:cNvPr id="143" name="Shape 143"/>
          <p:cNvSpPr txBox="1">
            <a:spLocks noGrp="1"/>
          </p:cNvSpPr>
          <p:nvPr>
            <p:ph type="sldNum" idx="12"/>
          </p:nvPr>
        </p:nvSpPr>
        <p:spPr>
          <a:xfrm>
            <a:off x="6553200" y="63246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lIns="91400" tIns="45700" rIns="91400" bIns="45700" anchor="t" anchorCtr="0">
            <a:noAutofit/>
          </a:bodyPr>
          <a:lstStyle/>
          <a:p>
            <a:pPr algn="r">
              <a:buSzPct val="25000"/>
            </a:pPr>
            <a:endParaRPr>
              <a:latin typeface="Times"/>
              <a:ea typeface="Times"/>
              <a:cs typeface="Times"/>
              <a:sym typeface="Times"/>
            </a:endParaRPr>
          </a:p>
          <a:p>
            <a:pPr algn="r">
              <a:buSzPct val="25000"/>
            </a:pPr>
            <a:fld id="{00000000-1234-1234-1234-123412341234}" type="slidenum">
              <a:rPr lang="en-US">
                <a:latin typeface="Times"/>
                <a:ea typeface="Times"/>
                <a:cs typeface="Times"/>
                <a:sym typeface="Times"/>
              </a:rPr>
              <a:pPr algn="r">
                <a:buSzPct val="25000"/>
              </a:pPr>
              <a:t>‹#›</a:t>
            </a:fld>
            <a:endParaRPr lang="en-US">
              <a:latin typeface="Times"/>
              <a:ea typeface="Times"/>
              <a:cs typeface="Times"/>
              <a:sym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40170646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b="0"/>
            </a:lvl1pPr>
          </a:lstStyle>
          <a:p>
            <a:fld id="{3DD65DA7-1955-9245-8EB2-4945FAA2EBEF}" type="slidenum">
              <a:rPr lang="en-US"/>
              <a:pPr/>
              <a:t>‹#›</a:t>
            </a:fld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035" indent="0">
              <a:buNone/>
              <a:defRPr sz="2800"/>
            </a:lvl2pPr>
            <a:lvl3pPr marL="914071" indent="0">
              <a:buNone/>
              <a:defRPr sz="2400"/>
            </a:lvl3pPr>
            <a:lvl4pPr marL="1371110" indent="0">
              <a:buNone/>
              <a:defRPr sz="2000"/>
            </a:lvl4pPr>
            <a:lvl5pPr marL="1828146" indent="0">
              <a:buNone/>
              <a:defRPr sz="2000"/>
            </a:lvl5pPr>
            <a:lvl6pPr marL="2285181" indent="0">
              <a:buNone/>
              <a:defRPr sz="2000"/>
            </a:lvl6pPr>
            <a:lvl7pPr marL="2742219" indent="0">
              <a:buNone/>
              <a:defRPr sz="2000"/>
            </a:lvl7pPr>
            <a:lvl8pPr marL="3199252" indent="0">
              <a:buNone/>
              <a:defRPr sz="2000"/>
            </a:lvl8pPr>
            <a:lvl9pPr marL="3656291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4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035" indent="0">
              <a:buNone/>
              <a:defRPr sz="1200"/>
            </a:lvl2pPr>
            <a:lvl3pPr marL="914071" indent="0">
              <a:buNone/>
              <a:defRPr sz="1000"/>
            </a:lvl3pPr>
            <a:lvl4pPr marL="1371110" indent="0">
              <a:buNone/>
              <a:defRPr sz="900"/>
            </a:lvl4pPr>
            <a:lvl5pPr marL="1828146" indent="0">
              <a:buNone/>
              <a:defRPr sz="900"/>
            </a:lvl5pPr>
            <a:lvl6pPr marL="2285181" indent="0">
              <a:buNone/>
              <a:defRPr sz="900"/>
            </a:lvl6pPr>
            <a:lvl7pPr marL="2742219" indent="0">
              <a:buNone/>
              <a:defRPr sz="900"/>
            </a:lvl7pPr>
            <a:lvl8pPr marL="3199252" indent="0">
              <a:buNone/>
              <a:defRPr sz="900"/>
            </a:lvl8pPr>
            <a:lvl9pPr marL="3656291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b="0"/>
            </a:lvl1pPr>
          </a:lstStyle>
          <a:p>
            <a:fld id="{145C7414-24DC-DC4E-8524-038C13A367A0}" type="slidenum">
              <a:rPr lang="en-US"/>
              <a:pPr/>
              <a:t>‹#›</a:t>
            </a:fld>
            <a:endParaRPr lang="en-US"/>
          </a:p>
          <a:p>
            <a:endParaRPr lang="en-US"/>
          </a:p>
        </p:txBody>
      </p:sp>
    </p:spTree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 txBox="1"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FFFF00"/>
                </a:solidFill>
                <a:latin typeface="Times"/>
                <a:ea typeface="Times"/>
                <a:cs typeface="Times"/>
                <a:sym typeface="Times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FFFF00"/>
                </a:solidFill>
                <a:latin typeface="Times"/>
                <a:ea typeface="Times"/>
                <a:cs typeface="Times"/>
                <a:sym typeface="Times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FFFF00"/>
                </a:solidFill>
                <a:latin typeface="Times"/>
                <a:ea typeface="Times"/>
                <a:cs typeface="Times"/>
                <a:sym typeface="Times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FFFF00"/>
                </a:solidFill>
                <a:latin typeface="Times"/>
                <a:ea typeface="Times"/>
                <a:cs typeface="Times"/>
                <a:sym typeface="Times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FFFF00"/>
                </a:solidFill>
                <a:latin typeface="Times"/>
                <a:ea typeface="Times"/>
                <a:cs typeface="Times"/>
                <a:sym typeface="Times"/>
              </a:defRPr>
            </a:lvl5pPr>
            <a:lvl6pPr marL="457106" marR="0" lvl="5" indent="-12606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FFFF00"/>
                </a:solidFill>
                <a:latin typeface="Times"/>
                <a:ea typeface="Times"/>
                <a:cs typeface="Times"/>
                <a:sym typeface="Times"/>
              </a:defRPr>
            </a:lvl6pPr>
            <a:lvl7pPr marL="914210" marR="0" lvl="6" indent="-12509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FFFF00"/>
                </a:solidFill>
                <a:latin typeface="Times"/>
                <a:ea typeface="Times"/>
                <a:cs typeface="Times"/>
                <a:sym typeface="Times"/>
              </a:defRPr>
            </a:lvl7pPr>
            <a:lvl8pPr marL="1371316" marR="0" lvl="7" indent="-12416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FFFF00"/>
                </a:solidFill>
                <a:latin typeface="Times"/>
                <a:ea typeface="Times"/>
                <a:cs typeface="Times"/>
                <a:sym typeface="Times"/>
              </a:defRPr>
            </a:lvl8pPr>
            <a:lvl9pPr marL="1828421" marR="0" lvl="8" indent="-1232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FFFF00"/>
                </a:solidFill>
                <a:latin typeface="Times"/>
                <a:ea typeface="Times"/>
                <a:cs typeface="Times"/>
                <a:sym typeface="Times"/>
              </a:defRPr>
            </a:lvl9pPr>
          </a:lstStyle>
          <a:p>
            <a:endParaRPr/>
          </a:p>
        </p:txBody>
      </p:sp>
      <p:sp>
        <p:nvSpPr>
          <p:cNvPr id="146" name="Shape 146"/>
          <p:cNvSpPr txBox="1">
            <a:spLocks noGrp="1"/>
          </p:cNvSpPr>
          <p:nvPr>
            <p:ph type="body" idx="1"/>
          </p:nvPr>
        </p:nvSpPr>
        <p:spPr>
          <a:xfrm rot="5400000">
            <a:off x="2514599" y="152399"/>
            <a:ext cx="4114800" cy="7772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1313" marR="0" lvl="0" indent="-138113" algn="l" rtl="0">
              <a:spcBef>
                <a:spcPts val="640"/>
              </a:spcBef>
              <a:spcAft>
                <a:spcPts val="0"/>
              </a:spcAft>
              <a:buNone/>
              <a:defRPr sz="32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1pPr>
            <a:lvl2pPr marL="741363" marR="0" lvl="1" indent="-106362" algn="l" rtl="0">
              <a:spcBef>
                <a:spcPts val="560"/>
              </a:spcBef>
              <a:spcAft>
                <a:spcPts val="0"/>
              </a:spcAft>
              <a:buNone/>
              <a:defRPr sz="28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2pPr>
            <a:lvl3pPr marL="1141413" marR="0" lvl="2" indent="-74612" algn="l" rtl="0">
              <a:spcBef>
                <a:spcPts val="48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3pPr>
            <a:lvl4pPr marL="1598613" marR="0" lvl="3" indent="-100012" algn="l" rtl="0">
              <a:spcBef>
                <a:spcPts val="400"/>
              </a:spcBef>
              <a:spcAft>
                <a:spcPts val="0"/>
              </a:spcAft>
              <a:buNone/>
              <a:defRPr sz="20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4pPr>
            <a:lvl5pPr marL="2055813" marR="0" lvl="4" indent="-100013" algn="l" rtl="0">
              <a:spcBef>
                <a:spcPts val="400"/>
              </a:spcBef>
              <a:spcAft>
                <a:spcPts val="0"/>
              </a:spcAft>
              <a:buNone/>
              <a:defRPr sz="20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5pPr>
            <a:lvl6pPr marL="2514079" marR="0" lvl="5" indent="-113778" algn="l" rtl="0">
              <a:spcBef>
                <a:spcPts val="400"/>
              </a:spcBef>
              <a:spcAft>
                <a:spcPts val="0"/>
              </a:spcAft>
              <a:buNone/>
              <a:defRPr sz="20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6pPr>
            <a:lvl7pPr marL="2971184" marR="0" lvl="6" indent="-113683" algn="l" rtl="0">
              <a:spcBef>
                <a:spcPts val="400"/>
              </a:spcBef>
              <a:spcAft>
                <a:spcPts val="0"/>
              </a:spcAft>
              <a:buNone/>
              <a:defRPr sz="20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7pPr>
            <a:lvl8pPr marL="3428289" marR="0" lvl="7" indent="-113589" algn="l" rtl="0">
              <a:spcBef>
                <a:spcPts val="400"/>
              </a:spcBef>
              <a:spcAft>
                <a:spcPts val="0"/>
              </a:spcAft>
              <a:buNone/>
              <a:defRPr sz="20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8pPr>
            <a:lvl9pPr marL="3885393" marR="0" lvl="8" indent="-113493" algn="l" rtl="0">
              <a:spcBef>
                <a:spcPts val="400"/>
              </a:spcBef>
              <a:spcAft>
                <a:spcPts val="0"/>
              </a:spcAft>
              <a:buNone/>
              <a:defRPr sz="20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9pPr>
          </a:lstStyle>
          <a:p>
            <a:endParaRPr/>
          </a:p>
        </p:txBody>
      </p:sp>
      <p:sp>
        <p:nvSpPr>
          <p:cNvPr id="147" name="Shape 147"/>
          <p:cNvSpPr txBox="1">
            <a:spLocks noGrp="1"/>
          </p:cNvSpPr>
          <p:nvPr>
            <p:ph type="sldNum" idx="12"/>
          </p:nvPr>
        </p:nvSpPr>
        <p:spPr>
          <a:xfrm>
            <a:off x="6553200" y="63246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lIns="91400" tIns="45700" rIns="91400" bIns="45700" anchor="t" anchorCtr="0">
            <a:noAutofit/>
          </a:bodyPr>
          <a:lstStyle/>
          <a:p>
            <a:pPr algn="r">
              <a:buSzPct val="25000"/>
            </a:pPr>
            <a:endParaRPr>
              <a:latin typeface="Times"/>
              <a:ea typeface="Times"/>
              <a:cs typeface="Times"/>
              <a:sym typeface="Times"/>
            </a:endParaRPr>
          </a:p>
          <a:p>
            <a:pPr algn="r">
              <a:buSzPct val="25000"/>
            </a:pPr>
            <a:fld id="{00000000-1234-1234-1234-123412341234}" type="slidenum">
              <a:rPr lang="en-US">
                <a:latin typeface="Times"/>
                <a:ea typeface="Times"/>
                <a:cs typeface="Times"/>
                <a:sym typeface="Times"/>
              </a:rPr>
              <a:pPr algn="r">
                <a:buSzPct val="25000"/>
              </a:pPr>
              <a:t>‹#›</a:t>
            </a:fld>
            <a:endParaRPr lang="en-US">
              <a:latin typeface="Times"/>
              <a:ea typeface="Times"/>
              <a:cs typeface="Times"/>
              <a:sym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1706467454"/>
      </p:ext>
    </p:extLst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>
            <a:spLocks noGrp="1"/>
          </p:cNvSpPr>
          <p:nvPr>
            <p:ph type="title"/>
          </p:nvPr>
        </p:nvSpPr>
        <p:spPr>
          <a:xfrm rot="5400000">
            <a:off x="4743450" y="2381249"/>
            <a:ext cx="5486399" cy="1943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FFFF00"/>
                </a:solidFill>
                <a:latin typeface="Times"/>
                <a:ea typeface="Times"/>
                <a:cs typeface="Times"/>
                <a:sym typeface="Times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FFFF00"/>
                </a:solidFill>
                <a:latin typeface="Times"/>
                <a:ea typeface="Times"/>
                <a:cs typeface="Times"/>
                <a:sym typeface="Times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FFFF00"/>
                </a:solidFill>
                <a:latin typeface="Times"/>
                <a:ea typeface="Times"/>
                <a:cs typeface="Times"/>
                <a:sym typeface="Times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FFFF00"/>
                </a:solidFill>
                <a:latin typeface="Times"/>
                <a:ea typeface="Times"/>
                <a:cs typeface="Times"/>
                <a:sym typeface="Times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FFFF00"/>
                </a:solidFill>
                <a:latin typeface="Times"/>
                <a:ea typeface="Times"/>
                <a:cs typeface="Times"/>
                <a:sym typeface="Times"/>
              </a:defRPr>
            </a:lvl5pPr>
            <a:lvl6pPr marL="457106" marR="0" lvl="5" indent="-12606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FFFF00"/>
                </a:solidFill>
                <a:latin typeface="Times"/>
                <a:ea typeface="Times"/>
                <a:cs typeface="Times"/>
                <a:sym typeface="Times"/>
              </a:defRPr>
            </a:lvl6pPr>
            <a:lvl7pPr marL="914210" marR="0" lvl="6" indent="-12509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FFFF00"/>
                </a:solidFill>
                <a:latin typeface="Times"/>
                <a:ea typeface="Times"/>
                <a:cs typeface="Times"/>
                <a:sym typeface="Times"/>
              </a:defRPr>
            </a:lvl7pPr>
            <a:lvl8pPr marL="1371316" marR="0" lvl="7" indent="-12416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FFFF00"/>
                </a:solidFill>
                <a:latin typeface="Times"/>
                <a:ea typeface="Times"/>
                <a:cs typeface="Times"/>
                <a:sym typeface="Times"/>
              </a:defRPr>
            </a:lvl8pPr>
            <a:lvl9pPr marL="1828421" marR="0" lvl="8" indent="-1232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FFFF00"/>
                </a:solidFill>
                <a:latin typeface="Times"/>
                <a:ea typeface="Times"/>
                <a:cs typeface="Times"/>
                <a:sym typeface="Times"/>
              </a:defRPr>
            </a:lvl9pPr>
          </a:lstStyle>
          <a:p>
            <a:endParaRPr/>
          </a:p>
        </p:txBody>
      </p:sp>
      <p:sp>
        <p:nvSpPr>
          <p:cNvPr id="150" name="Shape 150"/>
          <p:cNvSpPr txBox="1">
            <a:spLocks noGrp="1"/>
          </p:cNvSpPr>
          <p:nvPr>
            <p:ph type="body" idx="1"/>
          </p:nvPr>
        </p:nvSpPr>
        <p:spPr>
          <a:xfrm rot="5400000">
            <a:off x="781050" y="514349"/>
            <a:ext cx="5486399" cy="5676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1313" marR="0" lvl="0" indent="-138113" algn="l" rtl="0">
              <a:spcBef>
                <a:spcPts val="640"/>
              </a:spcBef>
              <a:spcAft>
                <a:spcPts val="0"/>
              </a:spcAft>
              <a:buNone/>
              <a:defRPr sz="32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1pPr>
            <a:lvl2pPr marL="741363" marR="0" lvl="1" indent="-106362" algn="l" rtl="0">
              <a:spcBef>
                <a:spcPts val="560"/>
              </a:spcBef>
              <a:spcAft>
                <a:spcPts val="0"/>
              </a:spcAft>
              <a:buNone/>
              <a:defRPr sz="28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2pPr>
            <a:lvl3pPr marL="1141413" marR="0" lvl="2" indent="-74612" algn="l" rtl="0">
              <a:spcBef>
                <a:spcPts val="48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3pPr>
            <a:lvl4pPr marL="1598613" marR="0" lvl="3" indent="-100012" algn="l" rtl="0">
              <a:spcBef>
                <a:spcPts val="400"/>
              </a:spcBef>
              <a:spcAft>
                <a:spcPts val="0"/>
              </a:spcAft>
              <a:buNone/>
              <a:defRPr sz="20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4pPr>
            <a:lvl5pPr marL="2055813" marR="0" lvl="4" indent="-100013" algn="l" rtl="0">
              <a:spcBef>
                <a:spcPts val="400"/>
              </a:spcBef>
              <a:spcAft>
                <a:spcPts val="0"/>
              </a:spcAft>
              <a:buNone/>
              <a:defRPr sz="20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5pPr>
            <a:lvl6pPr marL="2514079" marR="0" lvl="5" indent="-113778" algn="l" rtl="0">
              <a:spcBef>
                <a:spcPts val="400"/>
              </a:spcBef>
              <a:spcAft>
                <a:spcPts val="0"/>
              </a:spcAft>
              <a:buNone/>
              <a:defRPr sz="20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6pPr>
            <a:lvl7pPr marL="2971184" marR="0" lvl="6" indent="-113683" algn="l" rtl="0">
              <a:spcBef>
                <a:spcPts val="400"/>
              </a:spcBef>
              <a:spcAft>
                <a:spcPts val="0"/>
              </a:spcAft>
              <a:buNone/>
              <a:defRPr sz="20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7pPr>
            <a:lvl8pPr marL="3428289" marR="0" lvl="7" indent="-113589" algn="l" rtl="0">
              <a:spcBef>
                <a:spcPts val="400"/>
              </a:spcBef>
              <a:spcAft>
                <a:spcPts val="0"/>
              </a:spcAft>
              <a:buNone/>
              <a:defRPr sz="20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8pPr>
            <a:lvl9pPr marL="3885393" marR="0" lvl="8" indent="-113493" algn="l" rtl="0">
              <a:spcBef>
                <a:spcPts val="400"/>
              </a:spcBef>
              <a:spcAft>
                <a:spcPts val="0"/>
              </a:spcAft>
              <a:buNone/>
              <a:defRPr sz="20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9pPr>
          </a:lstStyle>
          <a:p>
            <a:endParaRPr/>
          </a:p>
        </p:txBody>
      </p:sp>
      <p:sp>
        <p:nvSpPr>
          <p:cNvPr id="151" name="Shape 151"/>
          <p:cNvSpPr txBox="1">
            <a:spLocks noGrp="1"/>
          </p:cNvSpPr>
          <p:nvPr>
            <p:ph type="sldNum" idx="12"/>
          </p:nvPr>
        </p:nvSpPr>
        <p:spPr>
          <a:xfrm>
            <a:off x="6553200" y="63246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lIns="91400" tIns="45700" rIns="91400" bIns="45700" anchor="t" anchorCtr="0">
            <a:noAutofit/>
          </a:bodyPr>
          <a:lstStyle/>
          <a:p>
            <a:pPr algn="r">
              <a:buSzPct val="25000"/>
            </a:pPr>
            <a:endParaRPr>
              <a:latin typeface="Times"/>
              <a:ea typeface="Times"/>
              <a:cs typeface="Times"/>
              <a:sym typeface="Times"/>
            </a:endParaRPr>
          </a:p>
          <a:p>
            <a:pPr algn="r">
              <a:buSzPct val="25000"/>
            </a:pPr>
            <a:fld id="{00000000-1234-1234-1234-123412341234}" type="slidenum">
              <a:rPr lang="en-US">
                <a:latin typeface="Times"/>
                <a:ea typeface="Times"/>
                <a:cs typeface="Times"/>
                <a:sym typeface="Times"/>
              </a:rPr>
              <a:pPr algn="r">
                <a:buSzPct val="25000"/>
              </a:pPr>
              <a:t>‹#›</a:t>
            </a:fld>
            <a:endParaRPr lang="en-US">
              <a:latin typeface="Times"/>
              <a:ea typeface="Times"/>
              <a:cs typeface="Times"/>
              <a:sym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3287464864"/>
      </p:ext>
    </p:extLst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 txBox="1"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FFFF00"/>
                </a:solidFill>
                <a:latin typeface="Times"/>
                <a:ea typeface="Times"/>
                <a:cs typeface="Times"/>
                <a:sym typeface="Times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FFFF00"/>
                </a:solidFill>
                <a:latin typeface="Times"/>
                <a:ea typeface="Times"/>
                <a:cs typeface="Times"/>
                <a:sym typeface="Times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FFFF00"/>
                </a:solidFill>
                <a:latin typeface="Times"/>
                <a:ea typeface="Times"/>
                <a:cs typeface="Times"/>
                <a:sym typeface="Times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FFFF00"/>
                </a:solidFill>
                <a:latin typeface="Times"/>
                <a:ea typeface="Times"/>
                <a:cs typeface="Times"/>
                <a:sym typeface="Times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FFFF00"/>
                </a:solidFill>
                <a:latin typeface="Times"/>
                <a:ea typeface="Times"/>
                <a:cs typeface="Times"/>
                <a:sym typeface="Times"/>
              </a:defRPr>
            </a:lvl5pPr>
            <a:lvl6pPr marL="457106" marR="0" lvl="5" indent="-12606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FFFF00"/>
                </a:solidFill>
                <a:latin typeface="Times"/>
                <a:ea typeface="Times"/>
                <a:cs typeface="Times"/>
                <a:sym typeface="Times"/>
              </a:defRPr>
            </a:lvl6pPr>
            <a:lvl7pPr marL="914210" marR="0" lvl="6" indent="-12509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FFFF00"/>
                </a:solidFill>
                <a:latin typeface="Times"/>
                <a:ea typeface="Times"/>
                <a:cs typeface="Times"/>
                <a:sym typeface="Times"/>
              </a:defRPr>
            </a:lvl7pPr>
            <a:lvl8pPr marL="1371316" marR="0" lvl="7" indent="-12416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FFFF00"/>
                </a:solidFill>
                <a:latin typeface="Times"/>
                <a:ea typeface="Times"/>
                <a:cs typeface="Times"/>
                <a:sym typeface="Times"/>
              </a:defRPr>
            </a:lvl8pPr>
            <a:lvl9pPr marL="1828421" marR="0" lvl="8" indent="-1232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FFFF00"/>
                </a:solidFill>
                <a:latin typeface="Times"/>
                <a:ea typeface="Times"/>
                <a:cs typeface="Times"/>
                <a:sym typeface="Times"/>
              </a:defRPr>
            </a:lvl9pPr>
          </a:lstStyle>
          <a:p>
            <a:endParaRPr/>
          </a:p>
        </p:txBody>
      </p:sp>
      <p:sp>
        <p:nvSpPr>
          <p:cNvPr id="154" name="Shape 154"/>
          <p:cNvSpPr txBox="1">
            <a:spLocks noGrp="1"/>
          </p:cNvSpPr>
          <p:nvPr>
            <p:ph type="body" idx="1"/>
          </p:nvPr>
        </p:nvSpPr>
        <p:spPr>
          <a:xfrm>
            <a:off x="685800" y="1981200"/>
            <a:ext cx="38099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1313" marR="0" lvl="0" indent="-138113" algn="l" rtl="0">
              <a:spcBef>
                <a:spcPts val="640"/>
              </a:spcBef>
              <a:spcAft>
                <a:spcPts val="0"/>
              </a:spcAft>
              <a:buNone/>
              <a:defRPr sz="32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1pPr>
            <a:lvl2pPr marL="741363" marR="0" lvl="1" indent="-106362" algn="l" rtl="0">
              <a:spcBef>
                <a:spcPts val="560"/>
              </a:spcBef>
              <a:spcAft>
                <a:spcPts val="0"/>
              </a:spcAft>
              <a:buNone/>
              <a:defRPr sz="28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2pPr>
            <a:lvl3pPr marL="1141413" marR="0" lvl="2" indent="-74612" algn="l" rtl="0">
              <a:spcBef>
                <a:spcPts val="48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3pPr>
            <a:lvl4pPr marL="1598613" marR="0" lvl="3" indent="-100012" algn="l" rtl="0">
              <a:spcBef>
                <a:spcPts val="400"/>
              </a:spcBef>
              <a:spcAft>
                <a:spcPts val="0"/>
              </a:spcAft>
              <a:buNone/>
              <a:defRPr sz="20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4pPr>
            <a:lvl5pPr marL="2055813" marR="0" lvl="4" indent="-100013" algn="l" rtl="0">
              <a:spcBef>
                <a:spcPts val="400"/>
              </a:spcBef>
              <a:spcAft>
                <a:spcPts val="0"/>
              </a:spcAft>
              <a:buNone/>
              <a:defRPr sz="20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5pPr>
            <a:lvl6pPr marL="2514079" marR="0" lvl="5" indent="-113778" algn="l" rtl="0">
              <a:spcBef>
                <a:spcPts val="400"/>
              </a:spcBef>
              <a:spcAft>
                <a:spcPts val="0"/>
              </a:spcAft>
              <a:buNone/>
              <a:defRPr sz="20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6pPr>
            <a:lvl7pPr marL="2971184" marR="0" lvl="6" indent="-113683" algn="l" rtl="0">
              <a:spcBef>
                <a:spcPts val="400"/>
              </a:spcBef>
              <a:spcAft>
                <a:spcPts val="0"/>
              </a:spcAft>
              <a:buNone/>
              <a:defRPr sz="20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7pPr>
            <a:lvl8pPr marL="3428289" marR="0" lvl="7" indent="-113589" algn="l" rtl="0">
              <a:spcBef>
                <a:spcPts val="400"/>
              </a:spcBef>
              <a:spcAft>
                <a:spcPts val="0"/>
              </a:spcAft>
              <a:buNone/>
              <a:defRPr sz="20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8pPr>
            <a:lvl9pPr marL="3885393" marR="0" lvl="8" indent="-113493" algn="l" rtl="0">
              <a:spcBef>
                <a:spcPts val="400"/>
              </a:spcBef>
              <a:spcAft>
                <a:spcPts val="0"/>
              </a:spcAft>
              <a:buNone/>
              <a:defRPr sz="20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9pPr>
          </a:lstStyle>
          <a:p>
            <a:endParaRPr/>
          </a:p>
        </p:txBody>
      </p:sp>
      <p:sp>
        <p:nvSpPr>
          <p:cNvPr id="155" name="Shape 155"/>
          <p:cNvSpPr>
            <a:spLocks noGrp="1"/>
          </p:cNvSpPr>
          <p:nvPr>
            <p:ph type="clipArt" idx="2"/>
          </p:nvPr>
        </p:nvSpPr>
        <p:spPr>
          <a:xfrm>
            <a:off x="4648200" y="1981200"/>
            <a:ext cx="38099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1313" marR="0" lvl="0" indent="-138113" algn="l" rtl="0"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Times"/>
              <a:buChar char="•"/>
              <a:defRPr sz="32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1pPr>
            <a:lvl2pPr marL="741363" marR="0" lvl="1" indent="-106362" algn="l" rtl="0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Times"/>
              <a:buChar char="–"/>
              <a:defRPr sz="28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2pPr>
            <a:lvl3pPr marL="1141413" marR="0" lvl="2" indent="-74612" algn="l" rtl="0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Times"/>
              <a:buChar char="•"/>
              <a:defRPr sz="24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3pPr>
            <a:lvl4pPr marL="1598613" marR="0" lvl="3" indent="-100012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Times"/>
              <a:buChar char="–"/>
              <a:defRPr sz="20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4pPr>
            <a:lvl5pPr marL="2055813" marR="0" lvl="4" indent="-100013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Times"/>
              <a:buChar char="»"/>
              <a:defRPr sz="20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5pPr>
            <a:lvl6pPr marL="2514079" marR="0" lvl="5" indent="-113778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Times"/>
              <a:buChar char="»"/>
              <a:defRPr sz="20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6pPr>
            <a:lvl7pPr marL="2971184" marR="0" lvl="6" indent="-113683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Times"/>
              <a:buChar char="»"/>
              <a:defRPr sz="20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7pPr>
            <a:lvl8pPr marL="3428289" marR="0" lvl="7" indent="-113589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Times"/>
              <a:buChar char="»"/>
              <a:defRPr sz="20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8pPr>
            <a:lvl9pPr marL="3885393" marR="0" lvl="8" indent="-113493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Times"/>
              <a:buChar char="»"/>
              <a:defRPr sz="20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9pPr>
          </a:lstStyle>
          <a:p>
            <a:endParaRPr/>
          </a:p>
        </p:txBody>
      </p:sp>
      <p:sp>
        <p:nvSpPr>
          <p:cNvPr id="156" name="Shape 156"/>
          <p:cNvSpPr txBox="1">
            <a:spLocks noGrp="1"/>
          </p:cNvSpPr>
          <p:nvPr>
            <p:ph type="sldNum" idx="12"/>
          </p:nvPr>
        </p:nvSpPr>
        <p:spPr>
          <a:xfrm>
            <a:off x="6553200" y="63246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lIns="91400" tIns="45700" rIns="91400" bIns="45700" anchor="t" anchorCtr="0">
            <a:noAutofit/>
          </a:bodyPr>
          <a:lstStyle/>
          <a:p>
            <a:pPr algn="r">
              <a:buSzPct val="25000"/>
            </a:pPr>
            <a:endParaRPr>
              <a:latin typeface="Times"/>
              <a:ea typeface="Times"/>
              <a:cs typeface="Times"/>
              <a:sym typeface="Times"/>
            </a:endParaRPr>
          </a:p>
          <a:p>
            <a:pPr algn="r">
              <a:buSzPct val="25000"/>
            </a:pPr>
            <a:fld id="{00000000-1234-1234-1234-123412341234}" type="slidenum">
              <a:rPr lang="en-US">
                <a:latin typeface="Times"/>
                <a:ea typeface="Times"/>
                <a:cs typeface="Times"/>
                <a:sym typeface="Times"/>
              </a:rPr>
              <a:pPr algn="r">
                <a:buSzPct val="25000"/>
              </a:pPr>
              <a:t>‹#›</a:t>
            </a:fld>
            <a:endParaRPr lang="en-US">
              <a:latin typeface="Times"/>
              <a:ea typeface="Times"/>
              <a:cs typeface="Times"/>
              <a:sym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2176650650"/>
      </p:ext>
    </p:extLst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le and Chart"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 txBox="1">
            <a:spLocks noGrp="1"/>
          </p:cNvSpPr>
          <p:nvPr>
            <p:ph type="title"/>
          </p:nvPr>
        </p:nvSpPr>
        <p:spPr>
          <a:xfrm>
            <a:off x="1219200" y="76200"/>
            <a:ext cx="58674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FFFF00"/>
                </a:solidFill>
                <a:latin typeface="Times"/>
                <a:ea typeface="Times"/>
                <a:cs typeface="Times"/>
                <a:sym typeface="Times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FFFF00"/>
                </a:solidFill>
                <a:latin typeface="Times"/>
                <a:ea typeface="Times"/>
                <a:cs typeface="Times"/>
                <a:sym typeface="Times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FFFF00"/>
                </a:solidFill>
                <a:latin typeface="Times"/>
                <a:ea typeface="Times"/>
                <a:cs typeface="Times"/>
                <a:sym typeface="Times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FFFF00"/>
                </a:solidFill>
                <a:latin typeface="Times"/>
                <a:ea typeface="Times"/>
                <a:cs typeface="Times"/>
                <a:sym typeface="Times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FFFF00"/>
                </a:solidFill>
                <a:latin typeface="Times"/>
                <a:ea typeface="Times"/>
                <a:cs typeface="Times"/>
                <a:sym typeface="Times"/>
              </a:defRPr>
            </a:lvl5pPr>
            <a:lvl6pPr marL="457106" marR="0" lvl="5" indent="-12606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FFFF00"/>
                </a:solidFill>
                <a:latin typeface="Times"/>
                <a:ea typeface="Times"/>
                <a:cs typeface="Times"/>
                <a:sym typeface="Times"/>
              </a:defRPr>
            </a:lvl6pPr>
            <a:lvl7pPr marL="914210" marR="0" lvl="6" indent="-12509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FFFF00"/>
                </a:solidFill>
                <a:latin typeface="Times"/>
                <a:ea typeface="Times"/>
                <a:cs typeface="Times"/>
                <a:sym typeface="Times"/>
              </a:defRPr>
            </a:lvl7pPr>
            <a:lvl8pPr marL="1371316" marR="0" lvl="7" indent="-12416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FFFF00"/>
                </a:solidFill>
                <a:latin typeface="Times"/>
                <a:ea typeface="Times"/>
                <a:cs typeface="Times"/>
                <a:sym typeface="Times"/>
              </a:defRPr>
            </a:lvl8pPr>
            <a:lvl9pPr marL="1828421" marR="0" lvl="8" indent="-1232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FFFF00"/>
                </a:solidFill>
                <a:latin typeface="Times"/>
                <a:ea typeface="Times"/>
                <a:cs typeface="Times"/>
                <a:sym typeface="Times"/>
              </a:defRPr>
            </a:lvl9pPr>
          </a:lstStyle>
          <a:p>
            <a:endParaRPr/>
          </a:p>
        </p:txBody>
      </p:sp>
      <p:sp>
        <p:nvSpPr>
          <p:cNvPr id="159" name="Shape 159"/>
          <p:cNvSpPr>
            <a:spLocks noGrp="1"/>
          </p:cNvSpPr>
          <p:nvPr>
            <p:ph type="chart" idx="2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1313" marR="0" lvl="0" indent="-138113" algn="l" rtl="0"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Times"/>
              <a:buChar char="•"/>
              <a:defRPr sz="32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1pPr>
            <a:lvl2pPr marL="741363" marR="0" lvl="1" indent="-106362" algn="l" rtl="0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Times"/>
              <a:buChar char="–"/>
              <a:defRPr sz="28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2pPr>
            <a:lvl3pPr marL="1141413" marR="0" lvl="2" indent="-74612" algn="l" rtl="0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Times"/>
              <a:buChar char="•"/>
              <a:defRPr sz="24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3pPr>
            <a:lvl4pPr marL="1598613" marR="0" lvl="3" indent="-100012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Times"/>
              <a:buChar char="–"/>
              <a:defRPr sz="20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4pPr>
            <a:lvl5pPr marL="2055813" marR="0" lvl="4" indent="-100013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Times"/>
              <a:buChar char="»"/>
              <a:defRPr sz="20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5pPr>
            <a:lvl6pPr marL="2514079" marR="0" lvl="5" indent="-113778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Times"/>
              <a:buChar char="»"/>
              <a:defRPr sz="20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6pPr>
            <a:lvl7pPr marL="2971184" marR="0" lvl="6" indent="-113683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Times"/>
              <a:buChar char="»"/>
              <a:defRPr sz="20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7pPr>
            <a:lvl8pPr marL="3428289" marR="0" lvl="7" indent="-113589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Times"/>
              <a:buChar char="»"/>
              <a:defRPr sz="20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8pPr>
            <a:lvl9pPr marL="3885393" marR="0" lvl="8" indent="-113493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Times"/>
              <a:buChar char="»"/>
              <a:defRPr sz="20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9pPr>
          </a:lstStyle>
          <a:p>
            <a:endParaRPr/>
          </a:p>
        </p:txBody>
      </p:sp>
      <p:sp>
        <p:nvSpPr>
          <p:cNvPr id="160" name="Shape 160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599" cy="47625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5450" marR="0" lvl="1" indent="-1095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2486" marR="0" lvl="2" indent="-10785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69523" marR="0" lvl="3" indent="-10622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6558" marR="0" lvl="4" indent="-10458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5181" marR="0" lvl="5" indent="-11881" algn="l" rtl="0">
              <a:spcBef>
                <a:spcPts val="0"/>
              </a:spcBef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2219" marR="0" lvl="6" indent="-11719" algn="l" rtl="0">
              <a:spcBef>
                <a:spcPts val="0"/>
              </a:spcBef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199252" marR="0" lvl="7" indent="-11552" algn="l" rtl="0">
              <a:spcBef>
                <a:spcPts val="0"/>
              </a:spcBef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6291" marR="0" lvl="8" indent="-11391" algn="l" rtl="0">
              <a:spcBef>
                <a:spcPts val="0"/>
              </a:spcBef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fontAlgn="auto"/>
            <a:endParaRPr kern="0"/>
          </a:p>
        </p:txBody>
      </p:sp>
      <p:sp>
        <p:nvSpPr>
          <p:cNvPr id="161" name="Shape 161"/>
          <p:cNvSpPr txBox="1">
            <a:spLocks noGrp="1"/>
          </p:cNvSpPr>
          <p:nvPr>
            <p:ph type="ftr" idx="11"/>
          </p:nvPr>
        </p:nvSpPr>
        <p:spPr>
          <a:xfrm>
            <a:off x="533400" y="5638801"/>
            <a:ext cx="8077199" cy="47625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5450" marR="0" lvl="1" indent="-1095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2486" marR="0" lvl="2" indent="-10785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69523" marR="0" lvl="3" indent="-10622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6558" marR="0" lvl="4" indent="-10458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5181" marR="0" lvl="5" indent="-11881" algn="l" rtl="0">
              <a:spcBef>
                <a:spcPts val="0"/>
              </a:spcBef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2219" marR="0" lvl="6" indent="-11719" algn="l" rtl="0">
              <a:spcBef>
                <a:spcPts val="0"/>
              </a:spcBef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199252" marR="0" lvl="7" indent="-11552" algn="l" rtl="0">
              <a:spcBef>
                <a:spcPts val="0"/>
              </a:spcBef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6291" marR="0" lvl="8" indent="-11391" algn="l" rtl="0">
              <a:spcBef>
                <a:spcPts val="0"/>
              </a:spcBef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fontAlgn="auto"/>
            <a:endParaRPr kern="0"/>
          </a:p>
        </p:txBody>
      </p:sp>
      <p:sp>
        <p:nvSpPr>
          <p:cNvPr id="162" name="Shape 162"/>
          <p:cNvSpPr txBox="1">
            <a:spLocks noGrp="1"/>
          </p:cNvSpPr>
          <p:nvPr>
            <p:ph type="sldNum" idx="12"/>
          </p:nvPr>
        </p:nvSpPr>
        <p:spPr>
          <a:xfrm>
            <a:off x="6553200" y="63246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lIns="91400" tIns="45700" rIns="91400" bIns="45700" anchor="t" anchorCtr="0">
            <a:noAutofit/>
          </a:bodyPr>
          <a:lstStyle/>
          <a:p>
            <a:pPr algn="r">
              <a:buSzPct val="25000"/>
            </a:pPr>
            <a:endParaRPr>
              <a:latin typeface="Times"/>
              <a:ea typeface="Times"/>
              <a:cs typeface="Times"/>
              <a:sym typeface="Times"/>
            </a:endParaRPr>
          </a:p>
          <a:p>
            <a:pPr algn="r">
              <a:buSzPct val="25000"/>
            </a:pPr>
            <a:fld id="{00000000-1234-1234-1234-123412341234}" type="slidenum">
              <a:rPr lang="en-US">
                <a:latin typeface="Times"/>
                <a:ea typeface="Times"/>
                <a:cs typeface="Times"/>
                <a:sym typeface="Times"/>
              </a:rPr>
              <a:pPr algn="r">
                <a:buSzPct val="25000"/>
              </a:pPr>
              <a:t>‹#›</a:t>
            </a:fld>
            <a:endParaRPr lang="en-US">
              <a:latin typeface="Times"/>
              <a:ea typeface="Times"/>
              <a:cs typeface="Times"/>
              <a:sym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3695105495"/>
      </p:ext>
    </p:extLst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/>
          <p:nvPr/>
        </p:nvSpPr>
        <p:spPr>
          <a:xfrm flipV="1">
            <a:off x="714375" y="3420070"/>
            <a:ext cx="7715250" cy="11907"/>
          </a:xfrm>
          <a:prstGeom prst="line">
            <a:avLst/>
          </a:prstGeom>
          <a:ln w="12700">
            <a:solidFill>
              <a:srgbClr val="868686"/>
            </a:solidFill>
            <a:miter lim="400000"/>
          </a:ln>
        </p:spPr>
        <p:txBody>
          <a:bodyPr lIns="0" tIns="0" rIns="0" bIns="0"/>
          <a:lstStyle/>
          <a:p>
            <a:pPr defTabSz="321308" fontAlgn="auto" hangingPunct="0">
              <a:spcBef>
                <a:spcPts val="0"/>
              </a:spcBef>
              <a:spcAft>
                <a:spcPts val="0"/>
              </a:spcAft>
            </a:pPr>
            <a:endParaRPr sz="800" kern="0">
              <a:latin typeface="Helvetica"/>
              <a:ea typeface="Helvetica"/>
              <a:cs typeface="Helvetica"/>
              <a:sym typeface="Helvetica"/>
            </a:endParaRPr>
          </a:p>
        </p:txBody>
      </p:sp>
      <p:sp>
        <p:nvSpPr>
          <p:cNvPr id="12" name="Shape 12"/>
          <p:cNvSpPr>
            <a:spLocks noGrp="1"/>
          </p:cNvSpPr>
          <p:nvPr>
            <p:ph type="title"/>
          </p:nvPr>
        </p:nvSpPr>
        <p:spPr>
          <a:xfrm>
            <a:off x="714375" y="1357313"/>
            <a:ext cx="7715250" cy="1964531"/>
          </a:xfrm>
          <a:prstGeom prst="rect">
            <a:avLst/>
          </a:prstGeom>
        </p:spPr>
        <p:txBody>
          <a:bodyPr anchor="b"/>
          <a:lstStyle>
            <a:lvl1pPr>
              <a:defRPr sz="6700"/>
            </a:lvl1pPr>
          </a:lstStyle>
          <a:p>
            <a:r>
              <a:t>Title Text</a:t>
            </a:r>
          </a:p>
        </p:txBody>
      </p:sp>
      <p:sp>
        <p:nvSpPr>
          <p:cNvPr id="13" name="Shape 13"/>
          <p:cNvSpPr>
            <a:spLocks noGrp="1"/>
          </p:cNvSpPr>
          <p:nvPr>
            <p:ph type="body" sz="quarter" idx="1"/>
          </p:nvPr>
        </p:nvSpPr>
        <p:spPr>
          <a:xfrm>
            <a:off x="714375" y="3536158"/>
            <a:ext cx="7715250" cy="892969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FontTx/>
              <a:buNone/>
              <a:defRPr sz="2800"/>
            </a:lvl1pPr>
            <a:lvl2pPr marL="0" indent="0" algn="ctr">
              <a:spcBef>
                <a:spcPts val="0"/>
              </a:spcBef>
              <a:buSzTx/>
              <a:buFontTx/>
              <a:buNone/>
              <a:defRPr sz="2800"/>
            </a:lvl2pPr>
            <a:lvl3pPr marL="0" indent="0" algn="ctr">
              <a:spcBef>
                <a:spcPts val="0"/>
              </a:spcBef>
              <a:buSzTx/>
              <a:buFontTx/>
              <a:buNone/>
              <a:defRPr sz="2800"/>
            </a:lvl3pPr>
            <a:lvl4pPr marL="0" indent="0" algn="ctr">
              <a:spcBef>
                <a:spcPts val="0"/>
              </a:spcBef>
              <a:buSzTx/>
              <a:buFontTx/>
              <a:buNone/>
              <a:defRPr sz="2800"/>
            </a:lvl4pPr>
            <a:lvl5pPr marL="0" indent="0" algn="ctr">
              <a:spcBef>
                <a:spcPts val="0"/>
              </a:spcBef>
              <a:buSzTx/>
              <a:buFontTx/>
              <a:buNone/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" name="Shape 1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49561710"/>
      </p:ext>
    </p:extLst>
  </p:cSld>
  <p:clrMapOvr>
    <a:masterClrMapping/>
  </p:clrMapOvr>
  <p:transition spd="med"/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title"/>
          </p:nvPr>
        </p:nvSpPr>
        <p:spPr>
          <a:xfrm>
            <a:off x="892978" y="2000250"/>
            <a:ext cx="7358063" cy="2857500"/>
          </a:xfrm>
          <a:prstGeom prst="rect">
            <a:avLst/>
          </a:prstGeom>
        </p:spPr>
        <p:txBody>
          <a:bodyPr/>
          <a:lstStyle>
            <a:lvl1pPr>
              <a:defRPr sz="6700"/>
            </a:lvl1pPr>
          </a:lstStyle>
          <a:p>
            <a:r>
              <a:t>Title Text</a:t>
            </a:r>
          </a:p>
        </p:txBody>
      </p:sp>
      <p:sp>
        <p:nvSpPr>
          <p:cNvPr id="22" name="Shape 2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6780955"/>
      </p:ext>
    </p:extLst>
  </p:cSld>
  <p:clrMapOvr>
    <a:masterClrMapping/>
  </p:clrMapOvr>
  <p:transition spd="med"/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>
            <a:spLocks noGrp="1"/>
          </p:cNvSpPr>
          <p:nvPr>
            <p:ph type="title"/>
          </p:nvPr>
        </p:nvSpPr>
        <p:spPr>
          <a:xfrm>
            <a:off x="464353" y="205383"/>
            <a:ext cx="8215313" cy="17145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7" name="Shape 3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37815639"/>
      </p:ext>
    </p:extLst>
  </p:cSld>
  <p:clrMapOvr>
    <a:masterClrMapping/>
  </p:clrMapOvr>
  <p:transition spd="med"/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 narr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5" name="Shape 4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05358889"/>
      </p:ext>
    </p:extLst>
  </p:cSld>
  <p:clrMapOvr>
    <a:masterClrMapping/>
  </p:clrMapOvr>
  <p:transition spd="med"/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3" name="Shape 53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Blip>
                <a:blip r:embed="rId2"/>
              </a:buBlip>
            </a:lvl1pPr>
            <a:lvl2pPr>
              <a:buBlip>
                <a:blip r:embed="rId2"/>
              </a:buBlip>
            </a:lvl2pPr>
            <a:lvl3pPr>
              <a:buBlip>
                <a:blip r:embed="rId2"/>
              </a:buBlip>
            </a:lvl3pPr>
            <a:lvl4pPr>
              <a:buBlip>
                <a:blip r:embed="rId2"/>
              </a:buBlip>
            </a:lvl4pPr>
            <a:lvl5pPr>
              <a:buBlip>
                <a:blip r:embed="rId2"/>
              </a:buBlip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4" name="Shape 5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15481850"/>
      </p:ext>
    </p:extLst>
  </p:cSld>
  <p:clrMapOvr>
    <a:masterClrMapping/>
  </p:clrMapOvr>
  <p:transition spd="med"/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2" name="Shape 62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anchor="t"/>
          <a:lstStyle>
            <a:lvl1pPr>
              <a:buBlip>
                <a:blip r:embed="rId2"/>
              </a:buBlip>
            </a:lvl1pPr>
            <a:lvl2pPr>
              <a:buBlip>
                <a:blip r:embed="rId2"/>
              </a:buBlip>
            </a:lvl2pPr>
            <a:lvl3pPr>
              <a:buBlip>
                <a:blip r:embed="rId2"/>
              </a:buBlip>
            </a:lvl3pPr>
            <a:lvl4pPr>
              <a:buBlip>
                <a:blip r:embed="rId2"/>
              </a:buBlip>
            </a:lvl4pPr>
            <a:lvl5pPr>
              <a:buBlip>
                <a:blip r:embed="rId2"/>
              </a:buBlip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3" name="Shape 6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02554216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b="0"/>
            </a:lvl1pPr>
          </a:lstStyle>
          <a:p>
            <a:fld id="{0DEAA986-C63F-B64F-BA46-DBA0F18BAB61}" type="slidenum">
              <a:rPr lang="en-US"/>
              <a:pPr/>
              <a:t>‹#›</a:t>
            </a:fld>
            <a:endParaRPr lang="en-US"/>
          </a:p>
          <a:p>
            <a:endParaRPr lang="en-US"/>
          </a:p>
        </p:txBody>
      </p:sp>
    </p:spTree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 w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>
            <a:spLocks noGrp="1"/>
          </p:cNvSpPr>
          <p:nvPr>
            <p:ph type="title"/>
          </p:nvPr>
        </p:nvSpPr>
        <p:spPr>
          <a:xfrm>
            <a:off x="464353" y="205383"/>
            <a:ext cx="8215313" cy="1714500"/>
          </a:xfrm>
          <a:prstGeom prst="rect">
            <a:avLst/>
          </a:prstGeom>
        </p:spPr>
        <p:txBody>
          <a:bodyPr/>
          <a:lstStyle>
            <a:lvl1pPr>
              <a:lnSpc>
                <a:spcPct val="90000"/>
              </a:lnSpc>
            </a:lvl1pPr>
          </a:lstStyle>
          <a:p>
            <a:r>
              <a:t>Title Text</a:t>
            </a:r>
          </a:p>
        </p:txBody>
      </p:sp>
      <p:sp>
        <p:nvSpPr>
          <p:cNvPr id="71" name="Shape 71"/>
          <p:cNvSpPr>
            <a:spLocks noGrp="1"/>
          </p:cNvSpPr>
          <p:nvPr>
            <p:ph type="body" idx="1"/>
          </p:nvPr>
        </p:nvSpPr>
        <p:spPr>
          <a:xfrm>
            <a:off x="464353" y="2062758"/>
            <a:ext cx="8215313" cy="4455914"/>
          </a:xfrm>
          <a:prstGeom prst="rect">
            <a:avLst/>
          </a:prstGeom>
        </p:spPr>
        <p:txBody>
          <a:bodyPr/>
          <a:lstStyle>
            <a:lvl1pPr>
              <a:buBlip>
                <a:blip r:embed="rId2"/>
              </a:buBlip>
            </a:lvl1pPr>
            <a:lvl2pPr>
              <a:buBlip>
                <a:blip r:embed="rId2"/>
              </a:buBlip>
            </a:lvl2pPr>
            <a:lvl3pPr>
              <a:buBlip>
                <a:blip r:embed="rId2"/>
              </a:buBlip>
            </a:lvl3pPr>
            <a:lvl4pPr>
              <a:buBlip>
                <a:blip r:embed="rId2"/>
              </a:buBlip>
            </a:lvl4pPr>
            <a:lvl5pPr>
              <a:buBlip>
                <a:blip r:embed="rId2"/>
              </a:buBlip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2" name="Shape 7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49661142"/>
      </p:ext>
    </p:extLst>
  </p:cSld>
  <p:clrMapOvr>
    <a:masterClrMapping/>
  </p:clrMapOvr>
  <p:transition spd="med"/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 wide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>
            <a:spLocks noGrp="1"/>
          </p:cNvSpPr>
          <p:nvPr>
            <p:ph type="title"/>
          </p:nvPr>
        </p:nvSpPr>
        <p:spPr>
          <a:xfrm>
            <a:off x="464353" y="205383"/>
            <a:ext cx="8215313" cy="1714500"/>
          </a:xfrm>
          <a:prstGeom prst="rect">
            <a:avLst/>
          </a:prstGeom>
        </p:spPr>
        <p:txBody>
          <a:bodyPr/>
          <a:lstStyle>
            <a:lvl1pPr>
              <a:lnSpc>
                <a:spcPct val="90000"/>
              </a:lnSpc>
            </a:lvl1pPr>
          </a:lstStyle>
          <a:p>
            <a:r>
              <a:t>Title Text</a:t>
            </a:r>
          </a:p>
        </p:txBody>
      </p:sp>
      <p:sp>
        <p:nvSpPr>
          <p:cNvPr id="80" name="Shape 80"/>
          <p:cNvSpPr>
            <a:spLocks noGrp="1"/>
          </p:cNvSpPr>
          <p:nvPr>
            <p:ph type="body" idx="1"/>
          </p:nvPr>
        </p:nvSpPr>
        <p:spPr>
          <a:xfrm>
            <a:off x="464353" y="2062758"/>
            <a:ext cx="8215313" cy="4455914"/>
          </a:xfrm>
          <a:prstGeom prst="rect">
            <a:avLst/>
          </a:prstGeom>
        </p:spPr>
        <p:txBody>
          <a:bodyPr anchor="t"/>
          <a:lstStyle>
            <a:lvl1pPr>
              <a:buBlip>
                <a:blip r:embed="rId2"/>
              </a:buBlip>
            </a:lvl1pPr>
            <a:lvl2pPr>
              <a:buBlip>
                <a:blip r:embed="rId2"/>
              </a:buBlip>
            </a:lvl2pPr>
            <a:lvl3pPr>
              <a:buBlip>
                <a:blip r:embed="rId2"/>
              </a:buBlip>
            </a:lvl3pPr>
            <a:lvl4pPr>
              <a:buBlip>
                <a:blip r:embed="rId2"/>
              </a:buBlip>
            </a:lvl4pPr>
            <a:lvl5pPr>
              <a:buBlip>
                <a:blip r:embed="rId2"/>
              </a:buBlip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1" name="Shape 8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88520348"/>
      </p:ext>
    </p:extLst>
  </p:cSld>
  <p:clrMapOvr>
    <a:masterClrMapping/>
  </p:clrMapOvr>
  <p:transition spd="med"/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 narr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89" name="Shape 89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spcBef>
                <a:spcPts val="1055"/>
              </a:spcBef>
              <a:buBlip>
                <a:blip r:embed="rId2"/>
              </a:buBlip>
            </a:lvl1pPr>
            <a:lvl2pPr>
              <a:spcBef>
                <a:spcPts val="1055"/>
              </a:spcBef>
              <a:buBlip>
                <a:blip r:embed="rId2"/>
              </a:buBlip>
            </a:lvl2pPr>
            <a:lvl3pPr>
              <a:spcBef>
                <a:spcPts val="1055"/>
              </a:spcBef>
              <a:buBlip>
                <a:blip r:embed="rId2"/>
              </a:buBlip>
            </a:lvl3pPr>
            <a:lvl4pPr>
              <a:spcBef>
                <a:spcPts val="1055"/>
              </a:spcBef>
              <a:buBlip>
                <a:blip r:embed="rId2"/>
              </a:buBlip>
            </a:lvl4pPr>
            <a:lvl5pPr>
              <a:spcBef>
                <a:spcPts val="1055"/>
              </a:spcBef>
              <a:buBlip>
                <a:blip r:embed="rId2"/>
              </a:buBlip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0" name="Shape 9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21812755"/>
      </p:ext>
    </p:extLst>
  </p:cSld>
  <p:clrMapOvr>
    <a:masterClrMapping/>
  </p:clrMapOvr>
  <p:transition spd="med"/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 narrow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8" name="Shape 98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anchor="t"/>
          <a:lstStyle>
            <a:lvl1pPr>
              <a:spcBef>
                <a:spcPts val="1055"/>
              </a:spcBef>
              <a:buBlip>
                <a:blip r:embed="rId2"/>
              </a:buBlip>
            </a:lvl1pPr>
            <a:lvl2pPr>
              <a:spcBef>
                <a:spcPts val="1055"/>
              </a:spcBef>
              <a:buBlip>
                <a:blip r:embed="rId2"/>
              </a:buBlip>
            </a:lvl2pPr>
            <a:lvl3pPr>
              <a:spcBef>
                <a:spcPts val="1055"/>
              </a:spcBef>
              <a:buBlip>
                <a:blip r:embed="rId2"/>
              </a:buBlip>
            </a:lvl3pPr>
            <a:lvl4pPr>
              <a:spcBef>
                <a:spcPts val="1055"/>
              </a:spcBef>
              <a:buBlip>
                <a:blip r:embed="rId2"/>
              </a:buBlip>
            </a:lvl4pPr>
            <a:lvl5pPr>
              <a:spcBef>
                <a:spcPts val="1055"/>
              </a:spcBef>
              <a:buBlip>
                <a:blip r:embed="rId2"/>
              </a:buBlip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9" name="Shape 9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88204532"/>
      </p:ext>
    </p:extLst>
  </p:cSld>
  <p:clrMapOvr>
    <a:masterClrMapping/>
  </p:clrMapOvr>
  <p:transition spd="med"/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 -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07" name="Shape 107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numCol="2" spcCol="410562" anchor="t"/>
          <a:lstStyle>
            <a:lvl1pPr marL="584780" indent="-361644">
              <a:buFont typeface="Gill Sans"/>
              <a:buBlip>
                <a:blip r:embed="rId2"/>
              </a:buBlip>
            </a:lvl1pPr>
            <a:lvl2pPr marL="897163" indent="-361644">
              <a:buFont typeface="Gill Sans"/>
              <a:buBlip>
                <a:blip r:embed="rId2"/>
              </a:buBlip>
            </a:lvl2pPr>
            <a:lvl3pPr marL="1209547" indent="-361644">
              <a:buFont typeface="Gill Sans"/>
              <a:buBlip>
                <a:blip r:embed="rId2"/>
              </a:buBlip>
            </a:lvl3pPr>
            <a:lvl4pPr marL="1521931" indent="-361644">
              <a:buFont typeface="Gill Sans"/>
              <a:buBlip>
                <a:blip r:embed="rId2"/>
              </a:buBlip>
            </a:lvl4pPr>
            <a:lvl5pPr marL="1834315" indent="-361644">
              <a:buFont typeface="Gill Sans"/>
              <a:buBlip>
                <a:blip r:embed="rId2"/>
              </a:buBlip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8" name="Shape 10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92499608"/>
      </p:ext>
    </p:extLst>
  </p:cSld>
  <p:clrMapOvr>
    <a:masterClrMapping/>
  </p:clrMapOvr>
  <p:transition spd="med"/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 - 2 Column narr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16" name="Shape 116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numCol="2" spcCol="410562" anchor="t"/>
          <a:lstStyle>
            <a:lvl1pPr marL="584780" indent="-361644">
              <a:spcBef>
                <a:spcPts val="1055"/>
              </a:spcBef>
              <a:buFont typeface="Gill Sans"/>
              <a:buBlip>
                <a:blip r:embed="rId2"/>
              </a:buBlip>
            </a:lvl1pPr>
            <a:lvl2pPr marL="897163" indent="-361644">
              <a:spcBef>
                <a:spcPts val="1055"/>
              </a:spcBef>
              <a:buFont typeface="Gill Sans"/>
              <a:buBlip>
                <a:blip r:embed="rId2"/>
              </a:buBlip>
            </a:lvl2pPr>
            <a:lvl3pPr marL="1209547" indent="-361644">
              <a:spcBef>
                <a:spcPts val="1055"/>
              </a:spcBef>
              <a:buFont typeface="Gill Sans"/>
              <a:buBlip>
                <a:blip r:embed="rId2"/>
              </a:buBlip>
            </a:lvl3pPr>
            <a:lvl4pPr marL="1521931" indent="-361644">
              <a:spcBef>
                <a:spcPts val="1055"/>
              </a:spcBef>
              <a:buFont typeface="Gill Sans"/>
              <a:buBlip>
                <a:blip r:embed="rId2"/>
              </a:buBlip>
            </a:lvl4pPr>
            <a:lvl5pPr marL="1834315" indent="-361644">
              <a:spcBef>
                <a:spcPts val="1055"/>
              </a:spcBef>
              <a:buFont typeface="Gill Sans"/>
              <a:buBlip>
                <a:blip r:embed="rId2"/>
              </a:buBlip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7" name="Shape 11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11700194"/>
      </p:ext>
    </p:extLst>
  </p:cSld>
  <p:clrMapOvr>
    <a:masterClrMapping/>
  </p:clrMapOvr>
  <p:transition spd="med"/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>
            <a:spLocks noGrp="1"/>
          </p:cNvSpPr>
          <p:nvPr>
            <p:ph type="body" idx="1"/>
          </p:nvPr>
        </p:nvSpPr>
        <p:spPr>
          <a:xfrm>
            <a:off x="464353" y="339328"/>
            <a:ext cx="8215313" cy="6179344"/>
          </a:xfrm>
          <a:prstGeom prst="rect">
            <a:avLst/>
          </a:prstGeom>
        </p:spPr>
        <p:txBody>
          <a:bodyPr/>
          <a:lstStyle>
            <a:lvl1pPr>
              <a:buBlip>
                <a:blip r:embed="rId2"/>
              </a:buBlip>
            </a:lvl1pPr>
            <a:lvl2pPr>
              <a:buBlip>
                <a:blip r:embed="rId2"/>
              </a:buBlip>
            </a:lvl2pPr>
            <a:lvl3pPr>
              <a:buBlip>
                <a:blip r:embed="rId2"/>
              </a:buBlip>
            </a:lvl3pPr>
            <a:lvl4pPr>
              <a:buBlip>
                <a:blip r:embed="rId2"/>
              </a:buBlip>
            </a:lvl4pPr>
            <a:lvl5pPr>
              <a:buBlip>
                <a:blip r:embed="rId2"/>
              </a:buBlip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5" name="Shape 12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92617021"/>
      </p:ext>
    </p:extLst>
  </p:cSld>
  <p:clrMapOvr>
    <a:masterClrMapping/>
  </p:clrMapOvr>
  <p:transition spd="med"/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 narr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>
            <a:spLocks noGrp="1"/>
          </p:cNvSpPr>
          <p:nvPr>
            <p:ph type="body" idx="1"/>
          </p:nvPr>
        </p:nvSpPr>
        <p:spPr>
          <a:xfrm>
            <a:off x="464353" y="339328"/>
            <a:ext cx="8215313" cy="6179344"/>
          </a:xfrm>
          <a:prstGeom prst="rect">
            <a:avLst/>
          </a:prstGeom>
        </p:spPr>
        <p:txBody>
          <a:bodyPr/>
          <a:lstStyle>
            <a:lvl1pPr>
              <a:spcBef>
                <a:spcPts val="1055"/>
              </a:spcBef>
              <a:buBlip>
                <a:blip r:embed="rId2"/>
              </a:buBlip>
            </a:lvl1pPr>
            <a:lvl2pPr>
              <a:spcBef>
                <a:spcPts val="1055"/>
              </a:spcBef>
              <a:buBlip>
                <a:blip r:embed="rId2"/>
              </a:buBlip>
            </a:lvl2pPr>
            <a:lvl3pPr>
              <a:spcBef>
                <a:spcPts val="1055"/>
              </a:spcBef>
              <a:buBlip>
                <a:blip r:embed="rId2"/>
              </a:buBlip>
            </a:lvl3pPr>
            <a:lvl4pPr>
              <a:spcBef>
                <a:spcPts val="1055"/>
              </a:spcBef>
              <a:buBlip>
                <a:blip r:embed="rId2"/>
              </a:buBlip>
            </a:lvl4pPr>
            <a:lvl5pPr>
              <a:spcBef>
                <a:spcPts val="1055"/>
              </a:spcBef>
              <a:buBlip>
                <a:blip r:embed="rId2"/>
              </a:buBlip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3" name="Shape 13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53736633"/>
      </p:ext>
    </p:extLst>
  </p:cSld>
  <p:clrMapOvr>
    <a:masterClrMapping/>
  </p:clrMapOvr>
  <p:transition spd="med"/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 -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>
            <a:spLocks noGrp="1"/>
          </p:cNvSpPr>
          <p:nvPr>
            <p:ph type="body" idx="1"/>
          </p:nvPr>
        </p:nvSpPr>
        <p:spPr>
          <a:xfrm>
            <a:off x="464353" y="339328"/>
            <a:ext cx="8215313" cy="6179344"/>
          </a:xfrm>
          <a:prstGeom prst="rect">
            <a:avLst/>
          </a:prstGeom>
        </p:spPr>
        <p:txBody>
          <a:bodyPr numCol="2" spcCol="410562"/>
          <a:lstStyle>
            <a:lvl1pPr>
              <a:buBlip>
                <a:blip r:embed="rId2"/>
              </a:buBlip>
            </a:lvl1pPr>
            <a:lvl2pPr>
              <a:buBlip>
                <a:blip r:embed="rId2"/>
              </a:buBlip>
            </a:lvl2pPr>
            <a:lvl3pPr>
              <a:buBlip>
                <a:blip r:embed="rId2"/>
              </a:buBlip>
            </a:lvl3pPr>
            <a:lvl4pPr>
              <a:buBlip>
                <a:blip r:embed="rId2"/>
              </a:buBlip>
            </a:lvl4pPr>
            <a:lvl5pPr>
              <a:buBlip>
                <a:blip r:embed="rId2"/>
              </a:buBlip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1" name="Shape 14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62196848"/>
      </p:ext>
    </p:extLst>
  </p:cSld>
  <p:clrMapOvr>
    <a:masterClrMapping/>
  </p:clrMapOvr>
  <p:transition spd="med"/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 - 2 Column narr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>
            <a:spLocks noGrp="1"/>
          </p:cNvSpPr>
          <p:nvPr>
            <p:ph type="body" idx="1"/>
          </p:nvPr>
        </p:nvSpPr>
        <p:spPr>
          <a:xfrm>
            <a:off x="464353" y="339328"/>
            <a:ext cx="8215313" cy="6179344"/>
          </a:xfrm>
          <a:prstGeom prst="rect">
            <a:avLst/>
          </a:prstGeom>
        </p:spPr>
        <p:txBody>
          <a:bodyPr numCol="2" spcCol="410562"/>
          <a:lstStyle>
            <a:lvl1pPr>
              <a:spcBef>
                <a:spcPts val="1055"/>
              </a:spcBef>
              <a:buBlip>
                <a:blip r:embed="rId2"/>
              </a:buBlip>
            </a:lvl1pPr>
            <a:lvl2pPr>
              <a:spcBef>
                <a:spcPts val="1055"/>
              </a:spcBef>
              <a:buBlip>
                <a:blip r:embed="rId2"/>
              </a:buBlip>
            </a:lvl2pPr>
            <a:lvl3pPr>
              <a:spcBef>
                <a:spcPts val="1055"/>
              </a:spcBef>
              <a:buBlip>
                <a:blip r:embed="rId2"/>
              </a:buBlip>
            </a:lvl3pPr>
            <a:lvl4pPr>
              <a:spcBef>
                <a:spcPts val="1055"/>
              </a:spcBef>
              <a:buBlip>
                <a:blip r:embed="rId2"/>
              </a:buBlip>
            </a:lvl4pPr>
            <a:lvl5pPr>
              <a:spcBef>
                <a:spcPts val="1055"/>
              </a:spcBef>
              <a:buBlip>
                <a:blip r:embed="rId2"/>
              </a:buBlip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9" name="Shape 14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67607574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609600"/>
            <a:ext cx="17145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00200" y="609600"/>
            <a:ext cx="49911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b="0"/>
            </a:lvl1pPr>
          </a:lstStyle>
          <a:p>
            <a:fld id="{56EC1FC7-2675-304F-81B1-CBF763799A22}" type="slidenum">
              <a:rPr lang="en-US"/>
              <a:pPr/>
              <a:t>‹#›</a:t>
            </a:fld>
            <a:endParaRPr lang="en-US"/>
          </a:p>
          <a:p>
            <a:endParaRPr lang="en-US"/>
          </a:p>
        </p:txBody>
      </p:sp>
    </p:spTree>
  </p:cSld>
  <p:clrMapOvr>
    <a:masterClrMapping/>
  </p:clrMapOvr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>
            <a:spLocks noGrp="1"/>
          </p:cNvSpPr>
          <p:nvPr>
            <p:ph type="body" idx="1"/>
          </p:nvPr>
        </p:nvSpPr>
        <p:spPr>
          <a:xfrm>
            <a:off x="464353" y="339328"/>
            <a:ext cx="8215313" cy="6179344"/>
          </a:xfrm>
          <a:prstGeom prst="rect">
            <a:avLst/>
          </a:prstGeom>
        </p:spPr>
        <p:txBody>
          <a:bodyPr anchor="t"/>
          <a:lstStyle>
            <a:lvl1pPr>
              <a:buBlip>
                <a:blip r:embed="rId2"/>
              </a:buBlip>
            </a:lvl1pPr>
            <a:lvl2pPr>
              <a:buBlip>
                <a:blip r:embed="rId2"/>
              </a:buBlip>
            </a:lvl2pPr>
            <a:lvl3pPr>
              <a:buBlip>
                <a:blip r:embed="rId2"/>
              </a:buBlip>
            </a:lvl3pPr>
            <a:lvl4pPr>
              <a:buBlip>
                <a:blip r:embed="rId2"/>
              </a:buBlip>
            </a:lvl4pPr>
            <a:lvl5pPr>
              <a:buBlip>
                <a:blip r:embed="rId2"/>
              </a:buBlip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7" name="Shape 15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24017638"/>
      </p:ext>
    </p:extLst>
  </p:cSld>
  <p:clrMapOvr>
    <a:masterClrMapping/>
  </p:clrMapOvr>
  <p:transition spd="med"/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 - top narr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>
            <a:spLocks noGrp="1"/>
          </p:cNvSpPr>
          <p:nvPr>
            <p:ph type="body" idx="1"/>
          </p:nvPr>
        </p:nvSpPr>
        <p:spPr>
          <a:xfrm>
            <a:off x="464353" y="339328"/>
            <a:ext cx="8215313" cy="6179344"/>
          </a:xfrm>
          <a:prstGeom prst="rect">
            <a:avLst/>
          </a:prstGeom>
        </p:spPr>
        <p:txBody>
          <a:bodyPr anchor="t"/>
          <a:lstStyle>
            <a:lvl1pPr>
              <a:spcBef>
                <a:spcPts val="1055"/>
              </a:spcBef>
              <a:buBlip>
                <a:blip r:embed="rId2"/>
              </a:buBlip>
            </a:lvl1pPr>
            <a:lvl2pPr>
              <a:spcBef>
                <a:spcPts val="1055"/>
              </a:spcBef>
              <a:buBlip>
                <a:blip r:embed="rId2"/>
              </a:buBlip>
            </a:lvl2pPr>
            <a:lvl3pPr>
              <a:spcBef>
                <a:spcPts val="1055"/>
              </a:spcBef>
              <a:buBlip>
                <a:blip r:embed="rId2"/>
              </a:buBlip>
            </a:lvl3pPr>
            <a:lvl4pPr>
              <a:spcBef>
                <a:spcPts val="1055"/>
              </a:spcBef>
              <a:buBlip>
                <a:blip r:embed="rId2"/>
              </a:buBlip>
            </a:lvl4pPr>
            <a:lvl5pPr>
              <a:spcBef>
                <a:spcPts val="1055"/>
              </a:spcBef>
              <a:buBlip>
                <a:blip r:embed="rId2"/>
              </a:buBlip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5" name="Shape 16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49472190"/>
      </p:ext>
    </p:extLst>
  </p:cSld>
  <p:clrMapOvr>
    <a:masterClrMapping/>
  </p:clrMapOvr>
  <p:transition spd="med"/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 - 2 Column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>
            <a:spLocks noGrp="1"/>
          </p:cNvSpPr>
          <p:nvPr>
            <p:ph type="body" idx="1"/>
          </p:nvPr>
        </p:nvSpPr>
        <p:spPr>
          <a:xfrm>
            <a:off x="464353" y="339328"/>
            <a:ext cx="8215313" cy="6179344"/>
          </a:xfrm>
          <a:prstGeom prst="rect">
            <a:avLst/>
          </a:prstGeom>
        </p:spPr>
        <p:txBody>
          <a:bodyPr numCol="2" spcCol="410562" anchor="t"/>
          <a:lstStyle>
            <a:lvl1pPr>
              <a:buBlip>
                <a:blip r:embed="rId2"/>
              </a:buBlip>
            </a:lvl1pPr>
            <a:lvl2pPr>
              <a:buBlip>
                <a:blip r:embed="rId2"/>
              </a:buBlip>
            </a:lvl2pPr>
            <a:lvl3pPr>
              <a:buBlip>
                <a:blip r:embed="rId2"/>
              </a:buBlip>
            </a:lvl3pPr>
            <a:lvl4pPr>
              <a:buBlip>
                <a:blip r:embed="rId2"/>
              </a:buBlip>
            </a:lvl4pPr>
            <a:lvl5pPr>
              <a:buBlip>
                <a:blip r:embed="rId2"/>
              </a:buBlip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73" name="Shape 17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76181106"/>
      </p:ext>
    </p:extLst>
  </p:cSld>
  <p:clrMapOvr>
    <a:masterClrMapping/>
  </p:clrMapOvr>
  <p:transition spd="med"/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 - 2 Column top narr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>
            <a:spLocks noGrp="1"/>
          </p:cNvSpPr>
          <p:nvPr>
            <p:ph type="body" idx="1"/>
          </p:nvPr>
        </p:nvSpPr>
        <p:spPr>
          <a:xfrm>
            <a:off x="464353" y="339328"/>
            <a:ext cx="8215313" cy="6179344"/>
          </a:xfrm>
          <a:prstGeom prst="rect">
            <a:avLst/>
          </a:prstGeom>
        </p:spPr>
        <p:txBody>
          <a:bodyPr numCol="2" spcCol="410562" anchor="t"/>
          <a:lstStyle>
            <a:lvl1pPr>
              <a:spcBef>
                <a:spcPts val="1055"/>
              </a:spcBef>
              <a:buBlip>
                <a:blip r:embed="rId2"/>
              </a:buBlip>
            </a:lvl1pPr>
            <a:lvl2pPr>
              <a:spcBef>
                <a:spcPts val="1055"/>
              </a:spcBef>
              <a:buBlip>
                <a:blip r:embed="rId2"/>
              </a:buBlip>
            </a:lvl2pPr>
            <a:lvl3pPr>
              <a:spcBef>
                <a:spcPts val="1055"/>
              </a:spcBef>
              <a:buBlip>
                <a:blip r:embed="rId2"/>
              </a:buBlip>
            </a:lvl3pPr>
            <a:lvl4pPr>
              <a:spcBef>
                <a:spcPts val="1055"/>
              </a:spcBef>
              <a:buBlip>
                <a:blip r:embed="rId2"/>
              </a:buBlip>
            </a:lvl4pPr>
            <a:lvl5pPr>
              <a:spcBef>
                <a:spcPts val="1055"/>
              </a:spcBef>
              <a:buBlip>
                <a:blip r:embed="rId2"/>
              </a:buBlip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81" name="Shape 18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73358795"/>
      </p:ext>
    </p:extLst>
  </p:cSld>
  <p:clrMapOvr>
    <a:masterClrMapping/>
  </p:clrMapOvr>
  <p:transition spd="med"/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 -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>
            <a:spLocks noGrp="1"/>
          </p:cNvSpPr>
          <p:nvPr>
            <p:ph type="title"/>
          </p:nvPr>
        </p:nvSpPr>
        <p:spPr>
          <a:xfrm>
            <a:off x="455414" y="205384"/>
            <a:ext cx="8233172" cy="1169789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89" name="Shape 189"/>
          <p:cNvSpPr>
            <a:spLocks noGrp="1"/>
          </p:cNvSpPr>
          <p:nvPr>
            <p:ph type="body" sz="half" idx="1"/>
          </p:nvPr>
        </p:nvSpPr>
        <p:spPr>
          <a:xfrm>
            <a:off x="449461" y="1509117"/>
            <a:ext cx="4357688" cy="4866680"/>
          </a:xfrm>
          <a:prstGeom prst="rect">
            <a:avLst/>
          </a:prstGeom>
        </p:spPr>
        <p:txBody>
          <a:bodyPr/>
          <a:lstStyle>
            <a:lvl1pPr marL="584780" indent="-361644">
              <a:buFont typeface="Gill Sans"/>
              <a:buBlip>
                <a:blip r:embed="rId2"/>
              </a:buBlip>
            </a:lvl1pPr>
            <a:lvl2pPr marL="897163" indent="-361644">
              <a:buFont typeface="Gill Sans"/>
              <a:buBlip>
                <a:blip r:embed="rId2"/>
              </a:buBlip>
            </a:lvl2pPr>
            <a:lvl3pPr marL="1209547" indent="-361644">
              <a:buFont typeface="Gill Sans"/>
              <a:buBlip>
                <a:blip r:embed="rId2"/>
              </a:buBlip>
            </a:lvl3pPr>
            <a:lvl4pPr marL="1521931" indent="-361644">
              <a:buFont typeface="Gill Sans"/>
              <a:buBlip>
                <a:blip r:embed="rId2"/>
              </a:buBlip>
            </a:lvl4pPr>
            <a:lvl5pPr marL="1834315" indent="-361644">
              <a:buFont typeface="Gill Sans"/>
              <a:buBlip>
                <a:blip r:embed="rId2"/>
              </a:buBlip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0" name="Shape 19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45790259"/>
      </p:ext>
    </p:extLst>
  </p:cSld>
  <p:clrMapOvr>
    <a:masterClrMapping/>
  </p:clrMapOvr>
  <p:transition spd="med"/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 - Left squeez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>
            <a:spLocks noGrp="1"/>
          </p:cNvSpPr>
          <p:nvPr>
            <p:ph type="title"/>
          </p:nvPr>
        </p:nvSpPr>
        <p:spPr>
          <a:xfrm>
            <a:off x="455414" y="205384"/>
            <a:ext cx="8233172" cy="1169789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98" name="Shape 198"/>
          <p:cNvSpPr>
            <a:spLocks noGrp="1"/>
          </p:cNvSpPr>
          <p:nvPr>
            <p:ph type="body" sz="half" idx="1"/>
          </p:nvPr>
        </p:nvSpPr>
        <p:spPr>
          <a:xfrm>
            <a:off x="449461" y="1509117"/>
            <a:ext cx="3554016" cy="4866680"/>
          </a:xfrm>
          <a:prstGeom prst="rect">
            <a:avLst/>
          </a:prstGeom>
        </p:spPr>
        <p:txBody>
          <a:bodyPr/>
          <a:lstStyle>
            <a:lvl1pPr marL="584780" indent="-361644">
              <a:buFont typeface="Gill Sans"/>
              <a:buBlip>
                <a:blip r:embed="rId2"/>
              </a:buBlip>
              <a:defRPr sz="2100"/>
            </a:lvl1pPr>
            <a:lvl2pPr marL="897163" indent="-361644">
              <a:buFont typeface="Gill Sans"/>
              <a:buBlip>
                <a:blip r:embed="rId2"/>
              </a:buBlip>
            </a:lvl2pPr>
            <a:lvl3pPr marL="1209547" indent="-361644">
              <a:buFont typeface="Gill Sans"/>
              <a:buBlip>
                <a:blip r:embed="rId2"/>
              </a:buBlip>
            </a:lvl3pPr>
            <a:lvl4pPr marL="1521931" indent="-361644">
              <a:buFont typeface="Gill Sans"/>
              <a:buBlip>
                <a:blip r:embed="rId2"/>
              </a:buBlip>
            </a:lvl4pPr>
            <a:lvl5pPr marL="1834315" indent="-361644">
              <a:buFont typeface="Gill Sans"/>
              <a:buBlip>
                <a:blip r:embed="rId2"/>
              </a:buBlip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9" name="Shape 19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18141238"/>
      </p:ext>
    </p:extLst>
  </p:cSld>
  <p:clrMapOvr>
    <a:masterClrMapping/>
  </p:clrMapOvr>
  <p:transition spd="med"/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 -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Shape 206"/>
          <p:cNvSpPr>
            <a:spLocks noGrp="1"/>
          </p:cNvSpPr>
          <p:nvPr>
            <p:ph type="body" idx="1"/>
          </p:nvPr>
        </p:nvSpPr>
        <p:spPr>
          <a:xfrm>
            <a:off x="449461" y="482203"/>
            <a:ext cx="4357688" cy="5893594"/>
          </a:xfrm>
          <a:prstGeom prst="rect">
            <a:avLst/>
          </a:prstGeom>
        </p:spPr>
        <p:txBody>
          <a:bodyPr/>
          <a:lstStyle>
            <a:lvl1pPr marL="584780" indent="-361644">
              <a:buFont typeface="Gill Sans"/>
              <a:buBlip>
                <a:blip r:embed="rId2"/>
              </a:buBlip>
            </a:lvl1pPr>
            <a:lvl2pPr marL="897163" indent="-361644">
              <a:buFont typeface="Gill Sans"/>
              <a:buBlip>
                <a:blip r:embed="rId2"/>
              </a:buBlip>
            </a:lvl2pPr>
            <a:lvl3pPr marL="1209547" indent="-361644">
              <a:buFont typeface="Gill Sans"/>
              <a:buBlip>
                <a:blip r:embed="rId2"/>
              </a:buBlip>
            </a:lvl3pPr>
            <a:lvl4pPr marL="1521931" indent="-361644">
              <a:buFont typeface="Gill Sans"/>
              <a:buBlip>
                <a:blip r:embed="rId2"/>
              </a:buBlip>
            </a:lvl4pPr>
            <a:lvl5pPr marL="1834315" indent="-361644">
              <a:buFont typeface="Gill Sans"/>
              <a:buBlip>
                <a:blip r:embed="rId2"/>
              </a:buBlip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7" name="Shape 20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40293390"/>
      </p:ext>
    </p:extLst>
  </p:cSld>
  <p:clrMapOvr>
    <a:masterClrMapping/>
  </p:clrMapOvr>
  <p:transition spd="med"/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wide &amp; Bullets -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Shape 214"/>
          <p:cNvSpPr>
            <a:spLocks noGrp="1"/>
          </p:cNvSpPr>
          <p:nvPr>
            <p:ph type="title"/>
          </p:nvPr>
        </p:nvSpPr>
        <p:spPr>
          <a:xfrm>
            <a:off x="455414" y="196453"/>
            <a:ext cx="8233172" cy="1723430"/>
          </a:xfrm>
          <a:prstGeom prst="rect">
            <a:avLst/>
          </a:prstGeom>
        </p:spPr>
        <p:txBody>
          <a:bodyPr/>
          <a:lstStyle>
            <a:lvl1pPr>
              <a:lnSpc>
                <a:spcPct val="90000"/>
              </a:lnSpc>
            </a:lvl1pPr>
          </a:lstStyle>
          <a:p>
            <a:r>
              <a:t>Title Text</a:t>
            </a:r>
          </a:p>
        </p:txBody>
      </p:sp>
      <p:sp>
        <p:nvSpPr>
          <p:cNvPr id="215" name="Shape 215"/>
          <p:cNvSpPr>
            <a:spLocks noGrp="1"/>
          </p:cNvSpPr>
          <p:nvPr>
            <p:ph type="body" sz="half" idx="1"/>
          </p:nvPr>
        </p:nvSpPr>
        <p:spPr>
          <a:xfrm>
            <a:off x="449461" y="2053829"/>
            <a:ext cx="4357688" cy="4321969"/>
          </a:xfrm>
          <a:prstGeom prst="rect">
            <a:avLst/>
          </a:prstGeom>
        </p:spPr>
        <p:txBody>
          <a:bodyPr/>
          <a:lstStyle>
            <a:lvl1pPr marL="584780" indent="-361644">
              <a:buFont typeface="Gill Sans"/>
              <a:buBlip>
                <a:blip r:embed="rId2"/>
              </a:buBlip>
            </a:lvl1pPr>
            <a:lvl2pPr marL="897163" indent="-361644">
              <a:buFont typeface="Gill Sans"/>
              <a:buBlip>
                <a:blip r:embed="rId2"/>
              </a:buBlip>
            </a:lvl2pPr>
            <a:lvl3pPr marL="1209547" indent="-361644">
              <a:buFont typeface="Gill Sans"/>
              <a:buBlip>
                <a:blip r:embed="rId2"/>
              </a:buBlip>
            </a:lvl3pPr>
            <a:lvl4pPr marL="1521931" indent="-361644">
              <a:buFont typeface="Gill Sans"/>
              <a:buBlip>
                <a:blip r:embed="rId2"/>
              </a:buBlip>
            </a:lvl4pPr>
            <a:lvl5pPr marL="1834315" indent="-361644">
              <a:buFont typeface="Gill Sans"/>
              <a:buBlip>
                <a:blip r:embed="rId2"/>
              </a:buBlip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16" name="Shape 21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771599"/>
      </p:ext>
    </p:extLst>
  </p:cSld>
  <p:clrMapOvr>
    <a:masterClrMapping/>
  </p:clrMapOvr>
  <p:transition spd="med"/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 - Left narr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Shape 223"/>
          <p:cNvSpPr>
            <a:spLocks noGrp="1"/>
          </p:cNvSpPr>
          <p:nvPr>
            <p:ph type="title"/>
          </p:nvPr>
        </p:nvSpPr>
        <p:spPr>
          <a:xfrm>
            <a:off x="455414" y="205384"/>
            <a:ext cx="8233172" cy="1169789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24" name="Shape 224"/>
          <p:cNvSpPr>
            <a:spLocks noGrp="1"/>
          </p:cNvSpPr>
          <p:nvPr>
            <p:ph type="body" sz="half" idx="1"/>
          </p:nvPr>
        </p:nvSpPr>
        <p:spPr>
          <a:xfrm>
            <a:off x="449461" y="1509117"/>
            <a:ext cx="4357688" cy="4866680"/>
          </a:xfrm>
          <a:prstGeom prst="rect">
            <a:avLst/>
          </a:prstGeom>
        </p:spPr>
        <p:txBody>
          <a:bodyPr/>
          <a:lstStyle>
            <a:lvl1pPr marL="584780" indent="-361644">
              <a:spcBef>
                <a:spcPts val="1055"/>
              </a:spcBef>
              <a:buFont typeface="Gill Sans"/>
              <a:buBlip>
                <a:blip r:embed="rId2"/>
              </a:buBlip>
            </a:lvl1pPr>
            <a:lvl2pPr marL="897163" indent="-361644">
              <a:spcBef>
                <a:spcPts val="1055"/>
              </a:spcBef>
              <a:buFont typeface="Gill Sans"/>
              <a:buBlip>
                <a:blip r:embed="rId2"/>
              </a:buBlip>
            </a:lvl2pPr>
            <a:lvl3pPr marL="1209547" indent="-361644">
              <a:spcBef>
                <a:spcPts val="1055"/>
              </a:spcBef>
              <a:buFont typeface="Gill Sans"/>
              <a:buBlip>
                <a:blip r:embed="rId2"/>
              </a:buBlip>
            </a:lvl3pPr>
            <a:lvl4pPr marL="1521931" indent="-361644">
              <a:spcBef>
                <a:spcPts val="1055"/>
              </a:spcBef>
              <a:buFont typeface="Gill Sans"/>
              <a:buBlip>
                <a:blip r:embed="rId2"/>
              </a:buBlip>
            </a:lvl4pPr>
            <a:lvl5pPr marL="1834315" indent="-361644">
              <a:spcBef>
                <a:spcPts val="1055"/>
              </a:spcBef>
              <a:buFont typeface="Gill Sans"/>
              <a:buBlip>
                <a:blip r:embed="rId2"/>
              </a:buBlip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5" name="Shape 22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59741859"/>
      </p:ext>
    </p:extLst>
  </p:cSld>
  <p:clrMapOvr>
    <a:masterClrMapping/>
  </p:clrMapOvr>
  <p:transition spd="med"/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left &amp; Bullets - Left narr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Shape 232"/>
          <p:cNvSpPr>
            <a:spLocks noGrp="1"/>
          </p:cNvSpPr>
          <p:nvPr>
            <p:ph type="title"/>
          </p:nvPr>
        </p:nvSpPr>
        <p:spPr>
          <a:xfrm>
            <a:off x="455414" y="205384"/>
            <a:ext cx="4348758" cy="1169789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33" name="Shape 233"/>
          <p:cNvSpPr>
            <a:spLocks noGrp="1"/>
          </p:cNvSpPr>
          <p:nvPr>
            <p:ph type="body" sz="half" idx="1"/>
          </p:nvPr>
        </p:nvSpPr>
        <p:spPr>
          <a:xfrm>
            <a:off x="449461" y="1509117"/>
            <a:ext cx="4357688" cy="4866680"/>
          </a:xfrm>
          <a:prstGeom prst="rect">
            <a:avLst/>
          </a:prstGeom>
        </p:spPr>
        <p:txBody>
          <a:bodyPr/>
          <a:lstStyle>
            <a:lvl1pPr marL="584780" indent="-361644">
              <a:spcBef>
                <a:spcPts val="1055"/>
              </a:spcBef>
              <a:buFont typeface="Gill Sans"/>
              <a:buBlip>
                <a:blip r:embed="rId2"/>
              </a:buBlip>
            </a:lvl1pPr>
            <a:lvl2pPr marL="897163" indent="-361644">
              <a:spcBef>
                <a:spcPts val="1055"/>
              </a:spcBef>
              <a:buFont typeface="Gill Sans"/>
              <a:buBlip>
                <a:blip r:embed="rId2"/>
              </a:buBlip>
            </a:lvl2pPr>
            <a:lvl3pPr marL="1209547" indent="-361644">
              <a:spcBef>
                <a:spcPts val="1055"/>
              </a:spcBef>
              <a:buFont typeface="Gill Sans"/>
              <a:buBlip>
                <a:blip r:embed="rId2"/>
              </a:buBlip>
            </a:lvl3pPr>
            <a:lvl4pPr marL="1521931" indent="-361644">
              <a:spcBef>
                <a:spcPts val="1055"/>
              </a:spcBef>
              <a:buFont typeface="Gill Sans"/>
              <a:buBlip>
                <a:blip r:embed="rId2"/>
              </a:buBlip>
            </a:lvl4pPr>
            <a:lvl5pPr marL="1834315" indent="-361644">
              <a:spcBef>
                <a:spcPts val="1055"/>
              </a:spcBef>
              <a:buFont typeface="Gill Sans"/>
              <a:buBlip>
                <a:blip r:embed="rId2"/>
              </a:buBlip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4" name="Shape 23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91187338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0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035" indent="0" algn="ctr">
              <a:buNone/>
              <a:defRPr/>
            </a:lvl2pPr>
            <a:lvl3pPr marL="914071" indent="0" algn="ctr">
              <a:buNone/>
              <a:defRPr/>
            </a:lvl3pPr>
            <a:lvl4pPr marL="1371110" indent="0" algn="ctr">
              <a:buNone/>
              <a:defRPr/>
            </a:lvl4pPr>
            <a:lvl5pPr marL="1828146" indent="0" algn="ctr">
              <a:buNone/>
              <a:defRPr/>
            </a:lvl5pPr>
            <a:lvl6pPr marL="2285181" indent="0" algn="ctr">
              <a:buNone/>
              <a:defRPr/>
            </a:lvl6pPr>
            <a:lvl7pPr marL="2742219" indent="0" algn="ctr">
              <a:buNone/>
              <a:defRPr/>
            </a:lvl7pPr>
            <a:lvl8pPr marL="3199252" indent="0" algn="ctr">
              <a:buNone/>
              <a:defRPr/>
            </a:lvl8pPr>
            <a:lvl9pPr marL="3656291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527755" y="6328136"/>
            <a:ext cx="2133600" cy="365125"/>
          </a:xfrm>
          <a:prstGeom prst="rect">
            <a:avLst/>
          </a:prstGeom>
        </p:spPr>
        <p:txBody>
          <a:bodyPr vert="horz" lIns="91407" tIns="45704" rIns="91407" bIns="45704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D59F11-F73B-5846-AC0D-BB3B66F6B639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 -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Shape 241"/>
          <p:cNvSpPr>
            <a:spLocks noGrp="1"/>
          </p:cNvSpPr>
          <p:nvPr>
            <p:ph type="title"/>
          </p:nvPr>
        </p:nvSpPr>
        <p:spPr>
          <a:xfrm>
            <a:off x="473282" y="205384"/>
            <a:ext cx="8215313" cy="1169789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42" name="Shape 242"/>
          <p:cNvSpPr>
            <a:spLocks noGrp="1"/>
          </p:cNvSpPr>
          <p:nvPr>
            <p:ph type="body" sz="half" idx="1"/>
          </p:nvPr>
        </p:nvSpPr>
        <p:spPr>
          <a:xfrm>
            <a:off x="4348758" y="1509117"/>
            <a:ext cx="4348758" cy="4804172"/>
          </a:xfrm>
          <a:prstGeom prst="rect">
            <a:avLst/>
          </a:prstGeom>
        </p:spPr>
        <p:txBody>
          <a:bodyPr/>
          <a:lstStyle>
            <a:lvl1pPr marL="584780" indent="-361644">
              <a:buFont typeface="Gill Sans"/>
              <a:buBlip>
                <a:blip r:embed="rId2"/>
              </a:buBlip>
            </a:lvl1pPr>
            <a:lvl2pPr marL="897163" indent="-361644">
              <a:buFont typeface="Gill Sans"/>
              <a:buBlip>
                <a:blip r:embed="rId2"/>
              </a:buBlip>
            </a:lvl2pPr>
            <a:lvl3pPr marL="1209547" indent="-361644">
              <a:buFont typeface="Gill Sans"/>
              <a:buBlip>
                <a:blip r:embed="rId2"/>
              </a:buBlip>
            </a:lvl3pPr>
            <a:lvl4pPr marL="1521931" indent="-361644">
              <a:buFont typeface="Gill Sans"/>
              <a:buBlip>
                <a:blip r:embed="rId2"/>
              </a:buBlip>
            </a:lvl4pPr>
            <a:lvl5pPr marL="1834315" indent="-361644">
              <a:buFont typeface="Gill Sans"/>
              <a:buBlip>
                <a:blip r:embed="rId2"/>
              </a:buBlip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43" name="Shape 24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17049970"/>
      </p:ext>
    </p:extLst>
  </p:cSld>
  <p:clrMapOvr>
    <a:masterClrMapping/>
  </p:clrMapOvr>
  <p:transition spd="med"/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right &amp; Bullets -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Shape 250"/>
          <p:cNvSpPr>
            <a:spLocks noGrp="1"/>
          </p:cNvSpPr>
          <p:nvPr>
            <p:ph type="title"/>
          </p:nvPr>
        </p:nvSpPr>
        <p:spPr>
          <a:xfrm>
            <a:off x="4339828" y="205384"/>
            <a:ext cx="4348758" cy="1169789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51" name="Shape 251"/>
          <p:cNvSpPr>
            <a:spLocks noGrp="1"/>
          </p:cNvSpPr>
          <p:nvPr>
            <p:ph type="body" sz="half" idx="1"/>
          </p:nvPr>
        </p:nvSpPr>
        <p:spPr>
          <a:xfrm>
            <a:off x="4348758" y="1509117"/>
            <a:ext cx="4348758" cy="4804172"/>
          </a:xfrm>
          <a:prstGeom prst="rect">
            <a:avLst/>
          </a:prstGeom>
        </p:spPr>
        <p:txBody>
          <a:bodyPr/>
          <a:lstStyle>
            <a:lvl1pPr marL="584780" indent="-361644">
              <a:buFont typeface="Gill Sans"/>
              <a:buBlip>
                <a:blip r:embed="rId2"/>
              </a:buBlip>
            </a:lvl1pPr>
            <a:lvl2pPr marL="897163" indent="-361644">
              <a:buFont typeface="Gill Sans"/>
              <a:buBlip>
                <a:blip r:embed="rId2"/>
              </a:buBlip>
            </a:lvl2pPr>
            <a:lvl3pPr marL="1209547" indent="-361644">
              <a:buFont typeface="Gill Sans"/>
              <a:buBlip>
                <a:blip r:embed="rId2"/>
              </a:buBlip>
            </a:lvl3pPr>
            <a:lvl4pPr marL="1521931" indent="-361644">
              <a:buFont typeface="Gill Sans"/>
              <a:buBlip>
                <a:blip r:embed="rId2"/>
              </a:buBlip>
            </a:lvl4pPr>
            <a:lvl5pPr marL="1834315" indent="-361644">
              <a:buFont typeface="Gill Sans"/>
              <a:buBlip>
                <a:blip r:embed="rId2"/>
              </a:buBlip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52" name="Shape 25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60078943"/>
      </p:ext>
    </p:extLst>
  </p:cSld>
  <p:clrMapOvr>
    <a:masterClrMapping/>
  </p:clrMapOvr>
  <p:transition spd="med"/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 -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Shape 259"/>
          <p:cNvSpPr>
            <a:spLocks noGrp="1"/>
          </p:cNvSpPr>
          <p:nvPr>
            <p:ph type="body" idx="1"/>
          </p:nvPr>
        </p:nvSpPr>
        <p:spPr>
          <a:xfrm>
            <a:off x="4348758" y="482203"/>
            <a:ext cx="4348758" cy="5831086"/>
          </a:xfrm>
          <a:prstGeom prst="rect">
            <a:avLst/>
          </a:prstGeom>
        </p:spPr>
        <p:txBody>
          <a:bodyPr/>
          <a:lstStyle>
            <a:lvl1pPr marL="584780" indent="-361644">
              <a:buFont typeface="Gill Sans"/>
              <a:buBlip>
                <a:blip r:embed="rId2"/>
              </a:buBlip>
            </a:lvl1pPr>
            <a:lvl2pPr marL="897163" indent="-361644">
              <a:buFont typeface="Gill Sans"/>
              <a:buBlip>
                <a:blip r:embed="rId2"/>
              </a:buBlip>
            </a:lvl2pPr>
            <a:lvl3pPr marL="1209547" indent="-361644">
              <a:buFont typeface="Gill Sans"/>
              <a:buBlip>
                <a:blip r:embed="rId2"/>
              </a:buBlip>
            </a:lvl3pPr>
            <a:lvl4pPr marL="1521931" indent="-361644">
              <a:buFont typeface="Gill Sans"/>
              <a:buBlip>
                <a:blip r:embed="rId2"/>
              </a:buBlip>
            </a:lvl4pPr>
            <a:lvl5pPr marL="1834315" indent="-361644">
              <a:buFont typeface="Gill Sans"/>
              <a:buBlip>
                <a:blip r:embed="rId2"/>
              </a:buBlip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60" name="Shape 26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61905959"/>
      </p:ext>
    </p:extLst>
  </p:cSld>
  <p:clrMapOvr>
    <a:masterClrMapping/>
  </p:clrMapOvr>
  <p:transition spd="med"/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wide &amp; Bullets -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Shape 267"/>
          <p:cNvSpPr>
            <a:spLocks noGrp="1"/>
          </p:cNvSpPr>
          <p:nvPr>
            <p:ph type="title"/>
          </p:nvPr>
        </p:nvSpPr>
        <p:spPr>
          <a:xfrm>
            <a:off x="473282" y="205383"/>
            <a:ext cx="8215313" cy="172343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68" name="Shape 268"/>
          <p:cNvSpPr>
            <a:spLocks noGrp="1"/>
          </p:cNvSpPr>
          <p:nvPr>
            <p:ph type="body" sz="half" idx="1"/>
          </p:nvPr>
        </p:nvSpPr>
        <p:spPr>
          <a:xfrm>
            <a:off x="4348758" y="2053829"/>
            <a:ext cx="4348758" cy="4259461"/>
          </a:xfrm>
          <a:prstGeom prst="rect">
            <a:avLst/>
          </a:prstGeom>
        </p:spPr>
        <p:txBody>
          <a:bodyPr/>
          <a:lstStyle>
            <a:lvl1pPr marL="584780" indent="-361644">
              <a:buFont typeface="Gill Sans"/>
              <a:buBlip>
                <a:blip r:embed="rId2"/>
              </a:buBlip>
            </a:lvl1pPr>
            <a:lvl2pPr marL="897163" indent="-361644">
              <a:buFont typeface="Gill Sans"/>
              <a:buBlip>
                <a:blip r:embed="rId2"/>
              </a:buBlip>
            </a:lvl2pPr>
            <a:lvl3pPr marL="1209547" indent="-361644">
              <a:buFont typeface="Gill Sans"/>
              <a:buBlip>
                <a:blip r:embed="rId2"/>
              </a:buBlip>
            </a:lvl3pPr>
            <a:lvl4pPr marL="1521931" indent="-361644">
              <a:buFont typeface="Gill Sans"/>
              <a:buBlip>
                <a:blip r:embed="rId2"/>
              </a:buBlip>
            </a:lvl4pPr>
            <a:lvl5pPr marL="1834315" indent="-361644">
              <a:buFont typeface="Gill Sans"/>
              <a:buBlip>
                <a:blip r:embed="rId2"/>
              </a:buBlip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69" name="Shape 26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70130931"/>
      </p:ext>
    </p:extLst>
  </p:cSld>
  <p:clrMapOvr>
    <a:masterClrMapping/>
  </p:clrMapOvr>
  <p:transition spd="med"/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le &amp; Subtitle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Shape 276"/>
          <p:cNvSpPr>
            <a:spLocks noGrp="1"/>
          </p:cNvSpPr>
          <p:nvPr>
            <p:ph type="title"/>
          </p:nvPr>
        </p:nvSpPr>
        <p:spPr>
          <a:xfrm>
            <a:off x="892978" y="1151930"/>
            <a:ext cx="7358063" cy="2321719"/>
          </a:xfrm>
          <a:prstGeom prst="rect">
            <a:avLst/>
          </a:prstGeom>
        </p:spPr>
        <p:txBody>
          <a:bodyPr anchor="b"/>
          <a:lstStyle>
            <a:lvl1pPr>
              <a:defRPr sz="59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</a:lstStyle>
          <a:p>
            <a:r>
              <a:t>Title Text</a:t>
            </a:r>
          </a:p>
        </p:txBody>
      </p:sp>
      <p:sp>
        <p:nvSpPr>
          <p:cNvPr id="277" name="Shape 277"/>
          <p:cNvSpPr>
            <a:spLocks noGrp="1"/>
          </p:cNvSpPr>
          <p:nvPr>
            <p:ph type="body" sz="quarter" idx="1"/>
          </p:nvPr>
        </p:nvSpPr>
        <p:spPr>
          <a:xfrm>
            <a:off x="892978" y="3536156"/>
            <a:ext cx="7358063" cy="794742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FontTx/>
              <a:buNone/>
              <a:defRPr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  <a:lvl2pPr marL="0" indent="0" algn="ctr">
              <a:spcBef>
                <a:spcPts val="0"/>
              </a:spcBef>
              <a:buSzTx/>
              <a:buFontTx/>
              <a:buNone/>
              <a:defRPr sz="25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2pPr>
            <a:lvl3pPr marL="0" indent="0" algn="ctr">
              <a:spcBef>
                <a:spcPts val="0"/>
              </a:spcBef>
              <a:buSzTx/>
              <a:buFontTx/>
              <a:buNone/>
              <a:defRPr sz="25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3pPr>
            <a:lvl4pPr marL="0" indent="0" algn="ctr">
              <a:spcBef>
                <a:spcPts val="0"/>
              </a:spcBef>
              <a:buSzTx/>
              <a:buFontTx/>
              <a:buNone/>
              <a:defRPr sz="25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4pPr>
            <a:lvl5pPr marL="0" indent="0" algn="ctr">
              <a:spcBef>
                <a:spcPts val="0"/>
              </a:spcBef>
              <a:buSzTx/>
              <a:buFontTx/>
              <a:buNone/>
              <a:defRPr sz="25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78" name="Shape 278"/>
          <p:cNvSpPr>
            <a:spLocks noGrp="1"/>
          </p:cNvSpPr>
          <p:nvPr>
            <p:ph type="sldNum" sz="quarter" idx="2"/>
          </p:nvPr>
        </p:nvSpPr>
        <p:spPr>
          <a:xfrm>
            <a:off x="4446984" y="6509742"/>
            <a:ext cx="241102" cy="25896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</a:lstStyle>
          <a:p>
            <a:fld id="{86CB4B4D-7CA3-9044-876B-883B54F8677D}" type="slidenum">
              <a:rPr>
                <a:latin typeface="Gill Sans"/>
                <a:ea typeface="Gill Sans"/>
                <a:cs typeface="Gill Sans"/>
              </a:rPr>
              <a:pPr/>
              <a:t>‹#›</a:t>
            </a:fld>
            <a:endParaRPr>
              <a:latin typeface="Gill Sans"/>
              <a:ea typeface="Gill Sans"/>
              <a:cs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2266587517"/>
      </p:ext>
    </p:extLst>
  </p:cSld>
  <p:clrMapOvr>
    <a:masterClrMapping/>
  </p:clrMapOvr>
  <p:transition spd="med"/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le &amp; Bullets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Shape 285"/>
          <p:cNvSpPr>
            <a:spLocks noGrp="1"/>
          </p:cNvSpPr>
          <p:nvPr>
            <p:ph type="title"/>
          </p:nvPr>
        </p:nvSpPr>
        <p:spPr>
          <a:xfrm>
            <a:off x="892978" y="178594"/>
            <a:ext cx="7358063" cy="1714500"/>
          </a:xfrm>
          <a:prstGeom prst="rect">
            <a:avLst/>
          </a:prstGeom>
        </p:spPr>
        <p:txBody>
          <a:bodyPr/>
          <a:lstStyle>
            <a:lvl1pPr>
              <a:defRPr sz="59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</a:lstStyle>
          <a:p>
            <a:r>
              <a:t>Title Text</a:t>
            </a:r>
          </a:p>
        </p:txBody>
      </p:sp>
      <p:sp>
        <p:nvSpPr>
          <p:cNvPr id="286" name="Shape 286"/>
          <p:cNvSpPr>
            <a:spLocks noGrp="1"/>
          </p:cNvSpPr>
          <p:nvPr>
            <p:ph type="body" idx="1"/>
          </p:nvPr>
        </p:nvSpPr>
        <p:spPr>
          <a:xfrm>
            <a:off x="892978" y="1946681"/>
            <a:ext cx="7358063" cy="4018359"/>
          </a:xfrm>
          <a:prstGeom prst="rect">
            <a:avLst/>
          </a:prstGeom>
        </p:spPr>
        <p:txBody>
          <a:bodyPr/>
          <a:lstStyle>
            <a:lvl1pPr marL="624768" indent="-401635">
              <a:spcBef>
                <a:spcPts val="1687"/>
              </a:spcBef>
              <a:buSzPct val="171000"/>
              <a:buFontTx/>
              <a:buChar char="•"/>
              <a:defRPr sz="30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  <a:lvl2pPr marL="937152" indent="-401635">
              <a:spcBef>
                <a:spcPts val="1687"/>
              </a:spcBef>
              <a:buSzPct val="171000"/>
              <a:buFontTx/>
              <a:buChar char="•"/>
              <a:defRPr sz="30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2pPr>
            <a:lvl3pPr marL="1249536" indent="-401635">
              <a:spcBef>
                <a:spcPts val="1687"/>
              </a:spcBef>
              <a:buSzPct val="171000"/>
              <a:buFontTx/>
              <a:buChar char="•"/>
              <a:defRPr sz="30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3pPr>
            <a:lvl4pPr marL="1561920" indent="-401635">
              <a:spcBef>
                <a:spcPts val="1687"/>
              </a:spcBef>
              <a:buSzPct val="171000"/>
              <a:buFontTx/>
              <a:buChar char="•"/>
              <a:defRPr sz="30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4pPr>
            <a:lvl5pPr marL="1874304" indent="-401635">
              <a:spcBef>
                <a:spcPts val="1687"/>
              </a:spcBef>
              <a:buSzPct val="171000"/>
              <a:buFontTx/>
              <a:buChar char="•"/>
              <a:defRPr sz="30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87" name="Shape 287"/>
          <p:cNvSpPr>
            <a:spLocks noGrp="1"/>
          </p:cNvSpPr>
          <p:nvPr>
            <p:ph type="sldNum" sz="quarter" idx="2"/>
          </p:nvPr>
        </p:nvSpPr>
        <p:spPr>
          <a:xfrm>
            <a:off x="4446984" y="6509742"/>
            <a:ext cx="241102" cy="25896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</a:lstStyle>
          <a:p>
            <a:fld id="{86CB4B4D-7CA3-9044-876B-883B54F8677D}" type="slidenum">
              <a:rPr>
                <a:latin typeface="Gill Sans"/>
                <a:ea typeface="Gill Sans"/>
                <a:cs typeface="Gill Sans"/>
              </a:rPr>
              <a:pPr/>
              <a:t>‹#›</a:t>
            </a:fld>
            <a:endParaRPr>
              <a:latin typeface="Gill Sans"/>
              <a:ea typeface="Gill Sans"/>
              <a:cs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1414410142"/>
      </p:ext>
    </p:extLst>
  </p:cSld>
  <p:clrMapOvr>
    <a:masterClrMapping/>
  </p:clrMapOvr>
  <p:transition spd="med"/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le &amp; Bullets - 2 Column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Shape 294"/>
          <p:cNvSpPr>
            <a:spLocks noGrp="1"/>
          </p:cNvSpPr>
          <p:nvPr>
            <p:ph type="title"/>
          </p:nvPr>
        </p:nvSpPr>
        <p:spPr>
          <a:xfrm>
            <a:off x="892978" y="178594"/>
            <a:ext cx="7358063" cy="1714500"/>
          </a:xfrm>
          <a:prstGeom prst="rect">
            <a:avLst/>
          </a:prstGeom>
        </p:spPr>
        <p:txBody>
          <a:bodyPr/>
          <a:lstStyle>
            <a:lvl1pPr>
              <a:defRPr sz="59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</a:lstStyle>
          <a:p>
            <a:r>
              <a:t>Title Text</a:t>
            </a:r>
          </a:p>
        </p:txBody>
      </p:sp>
      <p:sp>
        <p:nvSpPr>
          <p:cNvPr id="295" name="Shape 295"/>
          <p:cNvSpPr>
            <a:spLocks noGrp="1"/>
          </p:cNvSpPr>
          <p:nvPr>
            <p:ph type="body" idx="1"/>
          </p:nvPr>
        </p:nvSpPr>
        <p:spPr>
          <a:xfrm>
            <a:off x="892978" y="1946681"/>
            <a:ext cx="7358063" cy="4018359"/>
          </a:xfrm>
          <a:prstGeom prst="rect">
            <a:avLst/>
          </a:prstGeom>
        </p:spPr>
        <p:txBody>
          <a:bodyPr numCol="2" spcCol="367719" anchor="t"/>
          <a:lstStyle>
            <a:lvl1pPr marL="570741" indent="-347605">
              <a:spcBef>
                <a:spcPts val="2672"/>
              </a:spcBef>
              <a:buSzPct val="171000"/>
              <a:buFontTx/>
              <a:buChar char="•"/>
              <a:defRPr sz="22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  <a:lvl2pPr marL="883125" indent="-347605">
              <a:spcBef>
                <a:spcPts val="2672"/>
              </a:spcBef>
              <a:buSzPct val="171000"/>
              <a:buFontTx/>
              <a:buChar char="•"/>
              <a:defRPr sz="22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2pPr>
            <a:lvl3pPr marL="1195507" indent="-347605">
              <a:spcBef>
                <a:spcPts val="2672"/>
              </a:spcBef>
              <a:buSzPct val="171000"/>
              <a:buFontTx/>
              <a:buChar char="•"/>
              <a:defRPr sz="22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3pPr>
            <a:lvl4pPr marL="1507892" indent="-347605">
              <a:spcBef>
                <a:spcPts val="2672"/>
              </a:spcBef>
              <a:buSzPct val="171000"/>
              <a:buFontTx/>
              <a:buChar char="•"/>
              <a:defRPr sz="22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4pPr>
            <a:lvl5pPr marL="1820276" indent="-347605">
              <a:spcBef>
                <a:spcPts val="2672"/>
              </a:spcBef>
              <a:buSzPct val="171000"/>
              <a:buFontTx/>
              <a:buChar char="•"/>
              <a:defRPr sz="22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96" name="Shape 296"/>
          <p:cNvSpPr>
            <a:spLocks noGrp="1"/>
          </p:cNvSpPr>
          <p:nvPr>
            <p:ph type="sldNum" sz="quarter" idx="2"/>
          </p:nvPr>
        </p:nvSpPr>
        <p:spPr>
          <a:xfrm>
            <a:off x="4446984" y="6509742"/>
            <a:ext cx="241102" cy="25896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</a:lstStyle>
          <a:p>
            <a:fld id="{86CB4B4D-7CA3-9044-876B-883B54F8677D}" type="slidenum">
              <a:rPr>
                <a:latin typeface="Gill Sans"/>
                <a:ea typeface="Gill Sans"/>
                <a:cs typeface="Gill Sans"/>
              </a:rPr>
              <a:pPr/>
              <a:t>‹#›</a:t>
            </a:fld>
            <a:endParaRPr>
              <a:latin typeface="Gill Sans"/>
              <a:ea typeface="Gill Sans"/>
              <a:cs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3289288683"/>
      </p:ext>
    </p:extLst>
  </p:cSld>
  <p:clrMapOvr>
    <a:masterClrMapping/>
  </p:clrMapOvr>
  <p:transition spd="med"/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Bullets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Shape 303"/>
          <p:cNvSpPr>
            <a:spLocks noGrp="1"/>
          </p:cNvSpPr>
          <p:nvPr>
            <p:ph type="body" idx="1"/>
          </p:nvPr>
        </p:nvSpPr>
        <p:spPr>
          <a:xfrm>
            <a:off x="892978" y="892978"/>
            <a:ext cx="7358063" cy="5072063"/>
          </a:xfrm>
          <a:prstGeom prst="rect">
            <a:avLst/>
          </a:prstGeom>
        </p:spPr>
        <p:txBody>
          <a:bodyPr/>
          <a:lstStyle>
            <a:lvl1pPr marL="624768" indent="-401635">
              <a:spcBef>
                <a:spcPts val="3375"/>
              </a:spcBef>
              <a:buSzPct val="171000"/>
              <a:buFontTx/>
              <a:buChar char="•"/>
              <a:defRPr sz="30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  <a:lvl2pPr marL="937152" indent="-401635">
              <a:spcBef>
                <a:spcPts val="3375"/>
              </a:spcBef>
              <a:buSzPct val="171000"/>
              <a:buFontTx/>
              <a:buChar char="•"/>
              <a:defRPr sz="30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2pPr>
            <a:lvl3pPr marL="1249536" indent="-401635">
              <a:spcBef>
                <a:spcPts val="3375"/>
              </a:spcBef>
              <a:buSzPct val="171000"/>
              <a:buFontTx/>
              <a:buChar char="•"/>
              <a:defRPr sz="30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3pPr>
            <a:lvl4pPr marL="1561920" indent="-401635">
              <a:spcBef>
                <a:spcPts val="3375"/>
              </a:spcBef>
              <a:buSzPct val="171000"/>
              <a:buFontTx/>
              <a:buChar char="•"/>
              <a:defRPr sz="30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4pPr>
            <a:lvl5pPr marL="1874304" indent="-401635">
              <a:spcBef>
                <a:spcPts val="3375"/>
              </a:spcBef>
              <a:buSzPct val="171000"/>
              <a:buFontTx/>
              <a:buChar char="•"/>
              <a:defRPr sz="30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04" name="Shape 304"/>
          <p:cNvSpPr>
            <a:spLocks noGrp="1"/>
          </p:cNvSpPr>
          <p:nvPr>
            <p:ph type="sldNum" sz="quarter" idx="2"/>
          </p:nvPr>
        </p:nvSpPr>
        <p:spPr>
          <a:xfrm>
            <a:off x="4446984" y="6509742"/>
            <a:ext cx="241102" cy="25896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</a:lstStyle>
          <a:p>
            <a:fld id="{86CB4B4D-7CA3-9044-876B-883B54F8677D}" type="slidenum">
              <a:rPr>
                <a:latin typeface="Gill Sans"/>
                <a:ea typeface="Gill Sans"/>
                <a:cs typeface="Gill Sans"/>
              </a:rPr>
              <a:pPr/>
              <a:t>‹#›</a:t>
            </a:fld>
            <a:endParaRPr>
              <a:latin typeface="Gill Sans"/>
              <a:ea typeface="Gill Sans"/>
              <a:cs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3523679581"/>
      </p:ext>
    </p:extLst>
  </p:cSld>
  <p:clrMapOvr>
    <a:masterClrMapping/>
  </p:clrMapOvr>
  <p:transition spd="med"/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Blank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Shape 311"/>
          <p:cNvSpPr>
            <a:spLocks noGrp="1"/>
          </p:cNvSpPr>
          <p:nvPr>
            <p:ph type="sldNum" sz="quarter" idx="2"/>
          </p:nvPr>
        </p:nvSpPr>
        <p:spPr>
          <a:xfrm>
            <a:off x="4446984" y="6509742"/>
            <a:ext cx="241102" cy="25896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</a:lstStyle>
          <a:p>
            <a:fld id="{86CB4B4D-7CA3-9044-876B-883B54F8677D}" type="slidenum">
              <a:rPr>
                <a:latin typeface="Gill Sans"/>
                <a:ea typeface="Gill Sans"/>
                <a:cs typeface="Gill Sans"/>
              </a:rPr>
              <a:pPr/>
              <a:t>‹#›</a:t>
            </a:fld>
            <a:endParaRPr>
              <a:latin typeface="Gill Sans"/>
              <a:ea typeface="Gill Sans"/>
              <a:cs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1849446317"/>
      </p:ext>
    </p:extLst>
  </p:cSld>
  <p:clrMapOvr>
    <a:masterClrMapping/>
  </p:clrMapOvr>
  <p:transition spd="med"/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le - Top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Shape 318"/>
          <p:cNvSpPr>
            <a:spLocks noGrp="1"/>
          </p:cNvSpPr>
          <p:nvPr>
            <p:ph type="title"/>
          </p:nvPr>
        </p:nvSpPr>
        <p:spPr>
          <a:xfrm>
            <a:off x="892978" y="178594"/>
            <a:ext cx="7358063" cy="1714500"/>
          </a:xfrm>
          <a:prstGeom prst="rect">
            <a:avLst/>
          </a:prstGeom>
        </p:spPr>
        <p:txBody>
          <a:bodyPr/>
          <a:lstStyle>
            <a:lvl1pPr>
              <a:defRPr sz="59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</a:lstStyle>
          <a:p>
            <a:r>
              <a:t>Title Text</a:t>
            </a:r>
          </a:p>
        </p:txBody>
      </p:sp>
      <p:sp>
        <p:nvSpPr>
          <p:cNvPr id="319" name="Shape 319"/>
          <p:cNvSpPr>
            <a:spLocks noGrp="1"/>
          </p:cNvSpPr>
          <p:nvPr>
            <p:ph type="sldNum" sz="quarter" idx="2"/>
          </p:nvPr>
        </p:nvSpPr>
        <p:spPr>
          <a:xfrm>
            <a:off x="4446984" y="6509742"/>
            <a:ext cx="241102" cy="25896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</a:lstStyle>
          <a:p>
            <a:fld id="{86CB4B4D-7CA3-9044-876B-883B54F8677D}" type="slidenum">
              <a:rPr>
                <a:latin typeface="Gill Sans"/>
                <a:ea typeface="Gill Sans"/>
                <a:cs typeface="Gill Sans"/>
              </a:rPr>
              <a:pPr/>
              <a:t>‹#›</a:t>
            </a:fld>
            <a:endParaRPr>
              <a:latin typeface="Gill Sans"/>
              <a:ea typeface="Gill Sans"/>
              <a:cs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3183033742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356360"/>
            <a:ext cx="2133600" cy="365125"/>
          </a:xfrm>
          <a:prstGeom prst="rect">
            <a:avLst/>
          </a:prstGeom>
        </p:spPr>
        <p:txBody>
          <a:bodyPr vert="horz" lIns="91407" tIns="45704" rIns="91407" bIns="45704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D59F11-F73B-5846-AC0D-BB3B66F6B639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le - Center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Shape 326"/>
          <p:cNvSpPr>
            <a:spLocks noGrp="1"/>
          </p:cNvSpPr>
          <p:nvPr>
            <p:ph type="title"/>
          </p:nvPr>
        </p:nvSpPr>
        <p:spPr>
          <a:xfrm>
            <a:off x="892978" y="2089547"/>
            <a:ext cx="7358063" cy="2678906"/>
          </a:xfrm>
          <a:prstGeom prst="rect">
            <a:avLst/>
          </a:prstGeom>
        </p:spPr>
        <p:txBody>
          <a:bodyPr/>
          <a:lstStyle>
            <a:lvl1pPr>
              <a:defRPr sz="59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</a:lstStyle>
          <a:p>
            <a:r>
              <a:t>Title Text</a:t>
            </a:r>
          </a:p>
        </p:txBody>
      </p:sp>
      <p:sp>
        <p:nvSpPr>
          <p:cNvPr id="327" name="Shape 327"/>
          <p:cNvSpPr>
            <a:spLocks noGrp="1"/>
          </p:cNvSpPr>
          <p:nvPr>
            <p:ph type="sldNum" sz="quarter" idx="2"/>
          </p:nvPr>
        </p:nvSpPr>
        <p:spPr>
          <a:xfrm>
            <a:off x="4446984" y="6509742"/>
            <a:ext cx="241102" cy="25896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</a:lstStyle>
          <a:p>
            <a:fld id="{86CB4B4D-7CA3-9044-876B-883B54F8677D}" type="slidenum">
              <a:rPr>
                <a:latin typeface="Gill Sans"/>
                <a:ea typeface="Gill Sans"/>
                <a:cs typeface="Gill Sans"/>
              </a:rPr>
              <a:pPr/>
              <a:t>‹#›</a:t>
            </a:fld>
            <a:endParaRPr>
              <a:latin typeface="Gill Sans"/>
              <a:ea typeface="Gill Sans"/>
              <a:cs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486506753"/>
      </p:ext>
    </p:extLst>
  </p:cSld>
  <p:clrMapOvr>
    <a:masterClrMapping/>
  </p:clrMapOvr>
  <p:transition spd="med"/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4" name="Black_photo-h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335" name="Shape 335"/>
          <p:cNvSpPr>
            <a:spLocks noGrp="1"/>
          </p:cNvSpPr>
          <p:nvPr>
            <p:ph type="title"/>
          </p:nvPr>
        </p:nvSpPr>
        <p:spPr>
          <a:xfrm>
            <a:off x="892978" y="5179219"/>
            <a:ext cx="7358063" cy="1196578"/>
          </a:xfrm>
          <a:prstGeom prst="rect">
            <a:avLst/>
          </a:prstGeom>
        </p:spPr>
        <p:txBody>
          <a:bodyPr/>
          <a:lstStyle>
            <a:lvl1pPr>
              <a:defRPr sz="59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</a:lstStyle>
          <a:p>
            <a:r>
              <a:t>Title Text</a:t>
            </a:r>
          </a:p>
        </p:txBody>
      </p:sp>
      <p:sp>
        <p:nvSpPr>
          <p:cNvPr id="336" name="Shape 336"/>
          <p:cNvSpPr>
            <a:spLocks noGrp="1"/>
          </p:cNvSpPr>
          <p:nvPr>
            <p:ph type="sldNum" sz="quarter" idx="2"/>
          </p:nvPr>
        </p:nvSpPr>
        <p:spPr>
          <a:xfrm>
            <a:off x="4446984" y="6509742"/>
            <a:ext cx="241102" cy="25896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</a:lstStyle>
          <a:p>
            <a:fld id="{86CB4B4D-7CA3-9044-876B-883B54F8677D}" type="slidenum">
              <a:rPr>
                <a:latin typeface="Gill Sans"/>
                <a:ea typeface="Gill Sans"/>
                <a:cs typeface="Gill Sans"/>
              </a:rPr>
              <a:pPr/>
              <a:t>‹#›</a:t>
            </a:fld>
            <a:endParaRPr>
              <a:latin typeface="Gill Sans"/>
              <a:ea typeface="Gill Sans"/>
              <a:cs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958765679"/>
      </p:ext>
    </p:extLst>
  </p:cSld>
  <p:clrMapOvr>
    <a:masterClrMapping/>
  </p:clrMapOvr>
  <p:transition spd="med"/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 Reflection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Shape 343"/>
          <p:cNvSpPr>
            <a:spLocks noGrp="1"/>
          </p:cNvSpPr>
          <p:nvPr>
            <p:ph type="title"/>
          </p:nvPr>
        </p:nvSpPr>
        <p:spPr>
          <a:xfrm>
            <a:off x="892978" y="5179219"/>
            <a:ext cx="7358063" cy="1196578"/>
          </a:xfrm>
          <a:prstGeom prst="rect">
            <a:avLst/>
          </a:prstGeom>
        </p:spPr>
        <p:txBody>
          <a:bodyPr/>
          <a:lstStyle>
            <a:lvl1pPr>
              <a:defRPr sz="59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</a:lstStyle>
          <a:p>
            <a:r>
              <a:t>Title Text</a:t>
            </a:r>
          </a:p>
        </p:txBody>
      </p:sp>
      <p:sp>
        <p:nvSpPr>
          <p:cNvPr id="344" name="Shape 344"/>
          <p:cNvSpPr>
            <a:spLocks noGrp="1"/>
          </p:cNvSpPr>
          <p:nvPr>
            <p:ph type="sldNum" sz="quarter" idx="2"/>
          </p:nvPr>
        </p:nvSpPr>
        <p:spPr>
          <a:xfrm>
            <a:off x="4446984" y="6509742"/>
            <a:ext cx="241102" cy="25896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</a:lstStyle>
          <a:p>
            <a:fld id="{86CB4B4D-7CA3-9044-876B-883B54F8677D}" type="slidenum">
              <a:rPr>
                <a:latin typeface="Gill Sans"/>
                <a:ea typeface="Gill Sans"/>
                <a:cs typeface="Gill Sans"/>
              </a:rPr>
              <a:pPr/>
              <a:t>‹#›</a:t>
            </a:fld>
            <a:endParaRPr>
              <a:latin typeface="Gill Sans"/>
              <a:ea typeface="Gill Sans"/>
              <a:cs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704805625"/>
      </p:ext>
    </p:extLst>
  </p:cSld>
  <p:clrMapOvr>
    <a:masterClrMapping/>
  </p:clrMapOvr>
  <p:transition spd="med"/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1" name="Black_photo-v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352" name="Shape 352"/>
          <p:cNvSpPr>
            <a:spLocks noGrp="1"/>
          </p:cNvSpPr>
          <p:nvPr>
            <p:ph type="title"/>
          </p:nvPr>
        </p:nvSpPr>
        <p:spPr>
          <a:xfrm>
            <a:off x="446484" y="1071562"/>
            <a:ext cx="4125516" cy="2321719"/>
          </a:xfrm>
          <a:prstGeom prst="rect">
            <a:avLst/>
          </a:prstGeom>
        </p:spPr>
        <p:txBody>
          <a:bodyPr anchor="b"/>
          <a:lstStyle>
            <a:lvl1pPr>
              <a:defRPr sz="49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</a:lstStyle>
          <a:p>
            <a:r>
              <a:t>Title Text</a:t>
            </a:r>
          </a:p>
        </p:txBody>
      </p:sp>
      <p:sp>
        <p:nvSpPr>
          <p:cNvPr id="353" name="Shape 353"/>
          <p:cNvSpPr>
            <a:spLocks noGrp="1"/>
          </p:cNvSpPr>
          <p:nvPr>
            <p:ph type="body" sz="quarter" idx="1"/>
          </p:nvPr>
        </p:nvSpPr>
        <p:spPr>
          <a:xfrm>
            <a:off x="446484" y="3446859"/>
            <a:ext cx="4125516" cy="2321719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FontTx/>
              <a:buNone/>
              <a:defRPr sz="2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  <a:lvl2pPr marL="0" indent="0" algn="ctr">
              <a:spcBef>
                <a:spcPts val="0"/>
              </a:spcBef>
              <a:buSzTx/>
              <a:buFontTx/>
              <a:buNone/>
              <a:defRPr sz="2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2pPr>
            <a:lvl3pPr marL="0" indent="0" algn="ctr">
              <a:spcBef>
                <a:spcPts val="0"/>
              </a:spcBef>
              <a:buSzTx/>
              <a:buFontTx/>
              <a:buNone/>
              <a:defRPr sz="2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3pPr>
            <a:lvl4pPr marL="0" indent="0" algn="ctr">
              <a:spcBef>
                <a:spcPts val="0"/>
              </a:spcBef>
              <a:buSzTx/>
              <a:buFontTx/>
              <a:buNone/>
              <a:defRPr sz="2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4pPr>
            <a:lvl5pPr marL="0" indent="0" algn="ctr">
              <a:spcBef>
                <a:spcPts val="0"/>
              </a:spcBef>
              <a:buSzTx/>
              <a:buFontTx/>
              <a:buNone/>
              <a:defRPr sz="2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54" name="Shape 354"/>
          <p:cNvSpPr>
            <a:spLocks noGrp="1"/>
          </p:cNvSpPr>
          <p:nvPr>
            <p:ph type="sldNum" sz="quarter" idx="2"/>
          </p:nvPr>
        </p:nvSpPr>
        <p:spPr>
          <a:xfrm>
            <a:off x="4446984" y="6509742"/>
            <a:ext cx="241102" cy="25896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</a:lstStyle>
          <a:p>
            <a:fld id="{86CB4B4D-7CA3-9044-876B-883B54F8677D}" type="slidenum">
              <a:rPr>
                <a:latin typeface="Gill Sans"/>
                <a:ea typeface="Gill Sans"/>
                <a:cs typeface="Gill Sans"/>
              </a:rPr>
              <a:pPr/>
              <a:t>‹#›</a:t>
            </a:fld>
            <a:endParaRPr>
              <a:latin typeface="Gill Sans"/>
              <a:ea typeface="Gill Sans"/>
              <a:cs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1190167108"/>
      </p:ext>
    </p:extLst>
  </p:cSld>
  <p:clrMapOvr>
    <a:masterClrMapping/>
  </p:clrMapOvr>
  <p:transition spd="med"/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 Reflection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Shape 361"/>
          <p:cNvSpPr>
            <a:spLocks noGrp="1"/>
          </p:cNvSpPr>
          <p:nvPr>
            <p:ph type="title"/>
          </p:nvPr>
        </p:nvSpPr>
        <p:spPr>
          <a:xfrm>
            <a:off x="446484" y="1071562"/>
            <a:ext cx="4125516" cy="2321719"/>
          </a:xfrm>
          <a:prstGeom prst="rect">
            <a:avLst/>
          </a:prstGeom>
        </p:spPr>
        <p:txBody>
          <a:bodyPr anchor="b"/>
          <a:lstStyle>
            <a:lvl1pPr>
              <a:defRPr sz="49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</a:lstStyle>
          <a:p>
            <a:r>
              <a:t>Title Text</a:t>
            </a:r>
          </a:p>
        </p:txBody>
      </p:sp>
      <p:sp>
        <p:nvSpPr>
          <p:cNvPr id="362" name="Shape 362"/>
          <p:cNvSpPr>
            <a:spLocks noGrp="1"/>
          </p:cNvSpPr>
          <p:nvPr>
            <p:ph type="body" sz="quarter" idx="1"/>
          </p:nvPr>
        </p:nvSpPr>
        <p:spPr>
          <a:xfrm>
            <a:off x="446484" y="3446859"/>
            <a:ext cx="4125516" cy="2321719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FontTx/>
              <a:buNone/>
              <a:defRPr sz="2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  <a:lvl2pPr marL="0" indent="0" algn="ctr">
              <a:spcBef>
                <a:spcPts val="0"/>
              </a:spcBef>
              <a:buSzTx/>
              <a:buFontTx/>
              <a:buNone/>
              <a:defRPr sz="2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2pPr>
            <a:lvl3pPr marL="0" indent="0" algn="ctr">
              <a:spcBef>
                <a:spcPts val="0"/>
              </a:spcBef>
              <a:buSzTx/>
              <a:buFontTx/>
              <a:buNone/>
              <a:defRPr sz="2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3pPr>
            <a:lvl4pPr marL="0" indent="0" algn="ctr">
              <a:spcBef>
                <a:spcPts val="0"/>
              </a:spcBef>
              <a:buSzTx/>
              <a:buFontTx/>
              <a:buNone/>
              <a:defRPr sz="2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4pPr>
            <a:lvl5pPr marL="0" indent="0" algn="ctr">
              <a:spcBef>
                <a:spcPts val="0"/>
              </a:spcBef>
              <a:buSzTx/>
              <a:buFontTx/>
              <a:buNone/>
              <a:defRPr sz="2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63" name="Shape 363"/>
          <p:cNvSpPr>
            <a:spLocks noGrp="1"/>
          </p:cNvSpPr>
          <p:nvPr>
            <p:ph type="sldNum" sz="quarter" idx="2"/>
          </p:nvPr>
        </p:nvSpPr>
        <p:spPr>
          <a:xfrm>
            <a:off x="4446984" y="6509742"/>
            <a:ext cx="241102" cy="25896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</a:lstStyle>
          <a:p>
            <a:fld id="{86CB4B4D-7CA3-9044-876B-883B54F8677D}" type="slidenum">
              <a:rPr>
                <a:latin typeface="Gill Sans"/>
                <a:ea typeface="Gill Sans"/>
                <a:cs typeface="Gill Sans"/>
              </a:rPr>
              <a:pPr/>
              <a:t>‹#›</a:t>
            </a:fld>
            <a:endParaRPr>
              <a:latin typeface="Gill Sans"/>
              <a:ea typeface="Gill Sans"/>
              <a:cs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563082696"/>
      </p:ext>
    </p:extLst>
  </p:cSld>
  <p:clrMapOvr>
    <a:masterClrMapping/>
  </p:clrMapOvr>
  <p:transition spd="med"/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0" name="Black_photo-bullets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371" name="Shape 371"/>
          <p:cNvSpPr>
            <a:spLocks noGrp="1"/>
          </p:cNvSpPr>
          <p:nvPr>
            <p:ph type="title"/>
          </p:nvPr>
        </p:nvSpPr>
        <p:spPr>
          <a:xfrm>
            <a:off x="892978" y="178594"/>
            <a:ext cx="7358063" cy="1714500"/>
          </a:xfrm>
          <a:prstGeom prst="rect">
            <a:avLst/>
          </a:prstGeom>
        </p:spPr>
        <p:txBody>
          <a:bodyPr/>
          <a:lstStyle>
            <a:lvl1pPr>
              <a:defRPr sz="59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</a:lstStyle>
          <a:p>
            <a:r>
              <a:t>Title Text</a:t>
            </a:r>
          </a:p>
        </p:txBody>
      </p:sp>
      <p:sp>
        <p:nvSpPr>
          <p:cNvPr id="372" name="Shape 372"/>
          <p:cNvSpPr>
            <a:spLocks noGrp="1"/>
          </p:cNvSpPr>
          <p:nvPr>
            <p:ph type="body" sz="half" idx="1"/>
          </p:nvPr>
        </p:nvSpPr>
        <p:spPr>
          <a:xfrm>
            <a:off x="892969" y="1946681"/>
            <a:ext cx="3545086" cy="4018359"/>
          </a:xfrm>
          <a:prstGeom prst="rect">
            <a:avLst/>
          </a:prstGeom>
        </p:spPr>
        <p:txBody>
          <a:bodyPr/>
          <a:lstStyle>
            <a:lvl1pPr marL="570741" indent="-347605">
              <a:spcBef>
                <a:spcPts val="2672"/>
              </a:spcBef>
              <a:buSzPct val="171000"/>
              <a:buFontTx/>
              <a:buChar char="•"/>
              <a:defRPr sz="22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  <a:lvl2pPr marL="883125" indent="-347605">
              <a:spcBef>
                <a:spcPts val="2672"/>
              </a:spcBef>
              <a:buSzPct val="171000"/>
              <a:buFontTx/>
              <a:buChar char="•"/>
              <a:defRPr sz="22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2pPr>
            <a:lvl3pPr marL="1195507" indent="-347605">
              <a:spcBef>
                <a:spcPts val="2672"/>
              </a:spcBef>
              <a:buSzPct val="171000"/>
              <a:buFontTx/>
              <a:buChar char="•"/>
              <a:defRPr sz="22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3pPr>
            <a:lvl4pPr marL="1507892" indent="-347605">
              <a:spcBef>
                <a:spcPts val="2672"/>
              </a:spcBef>
              <a:buSzPct val="171000"/>
              <a:buFontTx/>
              <a:buChar char="•"/>
              <a:defRPr sz="22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4pPr>
            <a:lvl5pPr marL="1820276" indent="-347605">
              <a:spcBef>
                <a:spcPts val="2672"/>
              </a:spcBef>
              <a:buSzPct val="171000"/>
              <a:buFontTx/>
              <a:buChar char="•"/>
              <a:defRPr sz="22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73" name="Shape 373"/>
          <p:cNvSpPr>
            <a:spLocks noGrp="1"/>
          </p:cNvSpPr>
          <p:nvPr>
            <p:ph type="sldNum" sz="quarter" idx="2"/>
          </p:nvPr>
        </p:nvSpPr>
        <p:spPr>
          <a:xfrm>
            <a:off x="4446984" y="6509742"/>
            <a:ext cx="241102" cy="25896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</a:lstStyle>
          <a:p>
            <a:fld id="{86CB4B4D-7CA3-9044-876B-883B54F8677D}" type="slidenum">
              <a:rPr>
                <a:latin typeface="Gill Sans"/>
                <a:ea typeface="Gill Sans"/>
                <a:cs typeface="Gill Sans"/>
              </a:rPr>
              <a:pPr/>
              <a:t>‹#›</a:t>
            </a:fld>
            <a:endParaRPr>
              <a:latin typeface="Gill Sans"/>
              <a:ea typeface="Gill Sans"/>
              <a:cs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987530346"/>
      </p:ext>
    </p:extLst>
  </p:cSld>
  <p:clrMapOvr>
    <a:masterClrMapping/>
  </p:clrMapOvr>
  <p:transition spd="med"/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le &amp; Bullets - Left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Shape 380"/>
          <p:cNvSpPr>
            <a:spLocks noGrp="1"/>
          </p:cNvSpPr>
          <p:nvPr>
            <p:ph type="title"/>
          </p:nvPr>
        </p:nvSpPr>
        <p:spPr>
          <a:xfrm>
            <a:off x="892978" y="178594"/>
            <a:ext cx="7358063" cy="1714500"/>
          </a:xfrm>
          <a:prstGeom prst="rect">
            <a:avLst/>
          </a:prstGeom>
        </p:spPr>
        <p:txBody>
          <a:bodyPr/>
          <a:lstStyle>
            <a:lvl1pPr>
              <a:defRPr sz="59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</a:lstStyle>
          <a:p>
            <a:r>
              <a:t>Title Text</a:t>
            </a:r>
          </a:p>
        </p:txBody>
      </p:sp>
      <p:sp>
        <p:nvSpPr>
          <p:cNvPr id="381" name="Shape 381"/>
          <p:cNvSpPr>
            <a:spLocks noGrp="1"/>
          </p:cNvSpPr>
          <p:nvPr>
            <p:ph type="body" sz="half" idx="1"/>
          </p:nvPr>
        </p:nvSpPr>
        <p:spPr>
          <a:xfrm>
            <a:off x="892969" y="1946681"/>
            <a:ext cx="3545086" cy="4018359"/>
          </a:xfrm>
          <a:prstGeom prst="rect">
            <a:avLst/>
          </a:prstGeom>
        </p:spPr>
        <p:txBody>
          <a:bodyPr/>
          <a:lstStyle>
            <a:lvl1pPr marL="570741" indent="-347605">
              <a:spcBef>
                <a:spcPts val="2672"/>
              </a:spcBef>
              <a:buSzPct val="171000"/>
              <a:buFontTx/>
              <a:buChar char="•"/>
              <a:defRPr sz="22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  <a:lvl2pPr marL="883125" indent="-347605">
              <a:spcBef>
                <a:spcPts val="2672"/>
              </a:spcBef>
              <a:buSzPct val="171000"/>
              <a:buFontTx/>
              <a:buChar char="•"/>
              <a:defRPr sz="22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2pPr>
            <a:lvl3pPr marL="1195507" indent="-347605">
              <a:spcBef>
                <a:spcPts val="2672"/>
              </a:spcBef>
              <a:buSzPct val="171000"/>
              <a:buFontTx/>
              <a:buChar char="•"/>
              <a:defRPr sz="22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3pPr>
            <a:lvl4pPr marL="1507892" indent="-347605">
              <a:spcBef>
                <a:spcPts val="2672"/>
              </a:spcBef>
              <a:buSzPct val="171000"/>
              <a:buFontTx/>
              <a:buChar char="•"/>
              <a:defRPr sz="22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4pPr>
            <a:lvl5pPr marL="1820276" indent="-347605">
              <a:spcBef>
                <a:spcPts val="2672"/>
              </a:spcBef>
              <a:buSzPct val="171000"/>
              <a:buFontTx/>
              <a:buChar char="•"/>
              <a:defRPr sz="22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82" name="Shape 382"/>
          <p:cNvSpPr>
            <a:spLocks noGrp="1"/>
          </p:cNvSpPr>
          <p:nvPr>
            <p:ph type="sldNum" sz="quarter" idx="2"/>
          </p:nvPr>
        </p:nvSpPr>
        <p:spPr>
          <a:xfrm>
            <a:off x="4446984" y="6509742"/>
            <a:ext cx="241102" cy="25896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</a:lstStyle>
          <a:p>
            <a:fld id="{86CB4B4D-7CA3-9044-876B-883B54F8677D}" type="slidenum">
              <a:rPr>
                <a:latin typeface="Gill Sans"/>
                <a:ea typeface="Gill Sans"/>
                <a:cs typeface="Gill Sans"/>
              </a:rPr>
              <a:pPr/>
              <a:t>‹#›</a:t>
            </a:fld>
            <a:endParaRPr>
              <a:latin typeface="Gill Sans"/>
              <a:ea typeface="Gill Sans"/>
              <a:cs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4270455728"/>
      </p:ext>
    </p:extLst>
  </p:cSld>
  <p:clrMapOvr>
    <a:masterClrMapping/>
  </p:clrMapOvr>
  <p:transition spd="med"/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le &amp; Bullets - Right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Shape 389"/>
          <p:cNvSpPr>
            <a:spLocks noGrp="1"/>
          </p:cNvSpPr>
          <p:nvPr>
            <p:ph type="title"/>
          </p:nvPr>
        </p:nvSpPr>
        <p:spPr>
          <a:xfrm>
            <a:off x="892978" y="178594"/>
            <a:ext cx="7358063" cy="1714500"/>
          </a:xfrm>
          <a:prstGeom prst="rect">
            <a:avLst/>
          </a:prstGeom>
        </p:spPr>
        <p:txBody>
          <a:bodyPr/>
          <a:lstStyle>
            <a:lvl1pPr>
              <a:defRPr sz="59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</a:lstStyle>
          <a:p>
            <a:r>
              <a:t>Title Text</a:t>
            </a:r>
          </a:p>
        </p:txBody>
      </p:sp>
      <p:sp>
        <p:nvSpPr>
          <p:cNvPr id="390" name="Shape 390"/>
          <p:cNvSpPr>
            <a:spLocks noGrp="1"/>
          </p:cNvSpPr>
          <p:nvPr>
            <p:ph type="body" sz="quarter" idx="1"/>
          </p:nvPr>
        </p:nvSpPr>
        <p:spPr>
          <a:xfrm>
            <a:off x="5464978" y="1946681"/>
            <a:ext cx="2786063" cy="4018359"/>
          </a:xfrm>
          <a:prstGeom prst="rect">
            <a:avLst/>
          </a:prstGeom>
        </p:spPr>
        <p:txBody>
          <a:bodyPr/>
          <a:lstStyle>
            <a:lvl1pPr marL="570741" indent="-347605">
              <a:spcBef>
                <a:spcPts val="2672"/>
              </a:spcBef>
              <a:buSzPct val="171000"/>
              <a:buFontTx/>
              <a:buChar char="•"/>
              <a:defRPr sz="22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  <a:lvl2pPr marL="883125" indent="-347605">
              <a:spcBef>
                <a:spcPts val="2672"/>
              </a:spcBef>
              <a:buSzPct val="171000"/>
              <a:buFontTx/>
              <a:buChar char="•"/>
              <a:defRPr sz="22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2pPr>
            <a:lvl3pPr marL="1195507" indent="-347605">
              <a:spcBef>
                <a:spcPts val="2672"/>
              </a:spcBef>
              <a:buSzPct val="171000"/>
              <a:buFontTx/>
              <a:buChar char="•"/>
              <a:defRPr sz="22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3pPr>
            <a:lvl4pPr marL="1507892" indent="-347605">
              <a:spcBef>
                <a:spcPts val="2672"/>
              </a:spcBef>
              <a:buSzPct val="171000"/>
              <a:buFontTx/>
              <a:buChar char="•"/>
              <a:defRPr sz="22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4pPr>
            <a:lvl5pPr marL="1820276" indent="-347605">
              <a:spcBef>
                <a:spcPts val="2672"/>
              </a:spcBef>
              <a:buSzPct val="171000"/>
              <a:buFontTx/>
              <a:buChar char="•"/>
              <a:defRPr sz="22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91" name="Shape 391"/>
          <p:cNvSpPr>
            <a:spLocks noGrp="1"/>
          </p:cNvSpPr>
          <p:nvPr>
            <p:ph type="sldNum" sz="quarter" idx="2"/>
          </p:nvPr>
        </p:nvSpPr>
        <p:spPr>
          <a:xfrm>
            <a:off x="4446984" y="6509742"/>
            <a:ext cx="241102" cy="25896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</a:lstStyle>
          <a:p>
            <a:fld id="{86CB4B4D-7CA3-9044-876B-883B54F8677D}" type="slidenum">
              <a:rPr>
                <a:latin typeface="Gill Sans"/>
                <a:ea typeface="Gill Sans"/>
                <a:cs typeface="Gill Sans"/>
              </a:rPr>
              <a:pPr/>
              <a:t>‹#›</a:t>
            </a:fld>
            <a:endParaRPr>
              <a:latin typeface="Gill Sans"/>
              <a:ea typeface="Gill Sans"/>
              <a:cs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1243724338"/>
      </p:ext>
    </p:extLst>
  </p:cSld>
  <p:clrMapOvr>
    <a:masterClrMapping/>
  </p:clrMapOvr>
  <p:transition spd="med"/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Title &amp; Subtitle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Shape 398"/>
          <p:cNvSpPr>
            <a:spLocks noGrp="1"/>
          </p:cNvSpPr>
          <p:nvPr>
            <p:ph type="title"/>
          </p:nvPr>
        </p:nvSpPr>
        <p:spPr>
          <a:xfrm>
            <a:off x="714375" y="1428759"/>
            <a:ext cx="7715250" cy="2268141"/>
          </a:xfrm>
          <a:prstGeom prst="rect">
            <a:avLst/>
          </a:prstGeom>
          <a:effectLst>
            <a:outerShdw blurRad="25400" dist="25400" dir="13500000" rotWithShape="0">
              <a:srgbClr val="424242">
                <a:alpha val="50000"/>
              </a:srgbClr>
            </a:outerShdw>
          </a:effectLst>
        </p:spPr>
        <p:txBody>
          <a:bodyPr anchor="b"/>
          <a:lstStyle>
            <a:lvl1pPr>
              <a:defRPr sz="7400">
                <a:solidFill>
                  <a:srgbClr val="FFFFFF"/>
                </a:solidFill>
                <a:latin typeface="+mj-lt"/>
                <a:ea typeface="+mj-ea"/>
                <a:cs typeface="+mj-cs"/>
                <a:sym typeface="Cochin"/>
              </a:defRPr>
            </a:lvl1pPr>
          </a:lstStyle>
          <a:p>
            <a:r>
              <a:t>Title Text</a:t>
            </a:r>
          </a:p>
        </p:txBody>
      </p:sp>
      <p:sp>
        <p:nvSpPr>
          <p:cNvPr id="399" name="Shape 399"/>
          <p:cNvSpPr>
            <a:spLocks noGrp="1"/>
          </p:cNvSpPr>
          <p:nvPr>
            <p:ph type="body" sz="quarter" idx="1"/>
          </p:nvPr>
        </p:nvSpPr>
        <p:spPr>
          <a:xfrm>
            <a:off x="714375" y="3768328"/>
            <a:ext cx="7715250" cy="1035844"/>
          </a:xfrm>
          <a:prstGeom prst="rect">
            <a:avLst/>
          </a:prstGeom>
          <a:effectLst>
            <a:outerShdw blurRad="25400" dist="25400" dir="13500000" rotWithShape="0">
              <a:srgbClr val="424242">
                <a:alpha val="50000"/>
              </a:srgbClr>
            </a:outerShdw>
          </a:effectLst>
        </p:spPr>
        <p:txBody>
          <a:bodyPr anchor="t"/>
          <a:lstStyle>
            <a:lvl1pPr marL="0" indent="0" algn="ctr">
              <a:spcBef>
                <a:spcPts val="0"/>
              </a:spcBef>
              <a:buClr>
                <a:srgbClr val="A29A85"/>
              </a:buClr>
              <a:buSzTx/>
              <a:buFontTx/>
              <a:buNone/>
              <a:defRPr sz="3000">
                <a:solidFill>
                  <a:srgbClr val="FFFFFF"/>
                </a:solidFill>
                <a:latin typeface="+mj-lt"/>
                <a:ea typeface="+mj-ea"/>
                <a:cs typeface="+mj-cs"/>
                <a:sym typeface="Cochin"/>
              </a:defRPr>
            </a:lvl1pPr>
            <a:lvl2pPr marL="0" indent="0" algn="ctr">
              <a:spcBef>
                <a:spcPts val="0"/>
              </a:spcBef>
              <a:buClr>
                <a:srgbClr val="A29A85"/>
              </a:buClr>
              <a:buSzTx/>
              <a:buFontTx/>
              <a:buNone/>
              <a:defRPr sz="3000">
                <a:solidFill>
                  <a:srgbClr val="FFFFFF"/>
                </a:solidFill>
                <a:latin typeface="+mj-lt"/>
                <a:ea typeface="+mj-ea"/>
                <a:cs typeface="+mj-cs"/>
                <a:sym typeface="Cochin"/>
              </a:defRPr>
            </a:lvl2pPr>
            <a:lvl3pPr marL="0" indent="0" algn="ctr">
              <a:spcBef>
                <a:spcPts val="0"/>
              </a:spcBef>
              <a:buClr>
                <a:srgbClr val="A29A85"/>
              </a:buClr>
              <a:buSzTx/>
              <a:buFontTx/>
              <a:buNone/>
              <a:defRPr sz="3000">
                <a:solidFill>
                  <a:srgbClr val="FFFFFF"/>
                </a:solidFill>
                <a:latin typeface="+mj-lt"/>
                <a:ea typeface="+mj-ea"/>
                <a:cs typeface="+mj-cs"/>
                <a:sym typeface="Cochin"/>
              </a:defRPr>
            </a:lvl3pPr>
            <a:lvl4pPr marL="0" indent="0" algn="ctr">
              <a:spcBef>
                <a:spcPts val="0"/>
              </a:spcBef>
              <a:buClr>
                <a:srgbClr val="A29A85"/>
              </a:buClr>
              <a:buSzTx/>
              <a:buFontTx/>
              <a:buNone/>
              <a:defRPr sz="3000">
                <a:solidFill>
                  <a:srgbClr val="FFFFFF"/>
                </a:solidFill>
                <a:latin typeface="+mj-lt"/>
                <a:ea typeface="+mj-ea"/>
                <a:cs typeface="+mj-cs"/>
                <a:sym typeface="Cochin"/>
              </a:defRPr>
            </a:lvl4pPr>
            <a:lvl5pPr marL="0" indent="0" algn="ctr">
              <a:spcBef>
                <a:spcPts val="0"/>
              </a:spcBef>
              <a:buClr>
                <a:srgbClr val="A29A85"/>
              </a:buClr>
              <a:buSzTx/>
              <a:buFontTx/>
              <a:buNone/>
              <a:defRPr sz="3000">
                <a:solidFill>
                  <a:srgbClr val="FFFFFF"/>
                </a:solidFill>
                <a:latin typeface="+mj-lt"/>
                <a:ea typeface="+mj-ea"/>
                <a:cs typeface="+mj-cs"/>
                <a:sym typeface="Cochin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0" name="Shape 400"/>
          <p:cNvSpPr>
            <a:spLocks noGrp="1"/>
          </p:cNvSpPr>
          <p:nvPr>
            <p:ph type="sldNum" sz="quarter" idx="2"/>
          </p:nvPr>
        </p:nvSpPr>
        <p:spPr>
          <a:xfrm>
            <a:off x="4446984" y="6331148"/>
            <a:ext cx="241102" cy="258961"/>
          </a:xfrm>
          <a:prstGeom prst="rect">
            <a:avLst/>
          </a:prstGeom>
          <a:effectLst>
            <a:outerShdw blurRad="25400" dist="25400" dir="13500000" rotWithShape="0">
              <a:srgbClr val="424242">
                <a:alpha val="50000"/>
              </a:srgbClr>
            </a:outerShdw>
          </a:effectLst>
        </p:spPr>
        <p:txBody>
          <a:bodyPr/>
          <a:lstStyle>
            <a:lvl1pPr>
              <a:defRPr>
                <a:solidFill>
                  <a:srgbClr val="FFFFFF"/>
                </a:solidFill>
                <a:latin typeface="+mj-lt"/>
                <a:ea typeface="+mj-ea"/>
                <a:cs typeface="+mj-cs"/>
                <a:sym typeface="Cochin"/>
              </a:defRPr>
            </a:lvl1pPr>
          </a:lstStyle>
          <a:p>
            <a:fld id="{86CB4B4D-7CA3-9044-876B-883B54F8677D}" type="slidenum">
              <a:rPr>
                <a:latin typeface="Cochin"/>
                <a:ea typeface="Cochin"/>
                <a:cs typeface="Cochin"/>
              </a:rPr>
              <a:pPr/>
              <a:t>‹#›</a:t>
            </a:fld>
            <a:endParaRPr>
              <a:latin typeface="Cochin"/>
              <a:ea typeface="Cochin"/>
              <a:cs typeface="Cochin"/>
            </a:endParaRPr>
          </a:p>
        </p:txBody>
      </p:sp>
    </p:spTree>
    <p:extLst>
      <p:ext uri="{BB962C8B-B14F-4D97-AF65-F5344CB8AC3E}">
        <p14:creationId xmlns:p14="http://schemas.microsoft.com/office/powerpoint/2010/main" val="3390685718"/>
      </p:ext>
    </p:extLst>
  </p:cSld>
  <p:clrMapOvr>
    <a:masterClrMapping/>
  </p:clrMapOvr>
  <p:transition spd="med"/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Title &amp; Bullets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Shape 407"/>
          <p:cNvSpPr>
            <a:spLocks noGrp="1"/>
          </p:cNvSpPr>
          <p:nvPr>
            <p:ph type="title"/>
          </p:nvPr>
        </p:nvSpPr>
        <p:spPr>
          <a:xfrm>
            <a:off x="714375" y="383977"/>
            <a:ext cx="7715250" cy="1303734"/>
          </a:xfrm>
          <a:prstGeom prst="rect">
            <a:avLst/>
          </a:prstGeom>
        </p:spPr>
        <p:txBody>
          <a:bodyPr/>
          <a:lstStyle>
            <a:lvl1pPr>
              <a:defRPr sz="5900">
                <a:solidFill>
                  <a:srgbClr val="76797B"/>
                </a:solidFill>
                <a:latin typeface="+mj-lt"/>
                <a:ea typeface="+mj-ea"/>
                <a:cs typeface="+mj-cs"/>
                <a:sym typeface="Cochin"/>
              </a:defRPr>
            </a:lvl1pPr>
          </a:lstStyle>
          <a:p>
            <a:r>
              <a:t>Title Text</a:t>
            </a:r>
          </a:p>
        </p:txBody>
      </p:sp>
      <p:sp>
        <p:nvSpPr>
          <p:cNvPr id="408" name="Shape 408"/>
          <p:cNvSpPr>
            <a:spLocks noGrp="1"/>
          </p:cNvSpPr>
          <p:nvPr>
            <p:ph type="body" idx="1"/>
          </p:nvPr>
        </p:nvSpPr>
        <p:spPr>
          <a:xfrm>
            <a:off x="714375" y="1946681"/>
            <a:ext cx="7715250" cy="4018359"/>
          </a:xfrm>
          <a:prstGeom prst="rect">
            <a:avLst/>
          </a:prstGeom>
        </p:spPr>
        <p:txBody>
          <a:bodyPr/>
          <a:lstStyle>
            <a:lvl1pPr marL="357007" indent="-357007">
              <a:spcBef>
                <a:spcPts val="1687"/>
              </a:spcBef>
              <a:buClr>
                <a:srgbClr val="BAB6AF"/>
              </a:buClr>
              <a:buFont typeface="Zapf Dingbats"/>
              <a:buChar char="✦"/>
              <a:defRPr sz="3000">
                <a:solidFill>
                  <a:srgbClr val="76797B"/>
                </a:solidFill>
                <a:latin typeface="+mj-lt"/>
                <a:ea typeface="+mj-ea"/>
                <a:cs typeface="+mj-cs"/>
                <a:sym typeface="Cochin"/>
              </a:defRPr>
            </a:lvl1pPr>
            <a:lvl2pPr marL="892531" indent="-357007">
              <a:spcBef>
                <a:spcPts val="1687"/>
              </a:spcBef>
              <a:buClr>
                <a:srgbClr val="BAB6AF"/>
              </a:buClr>
              <a:buFont typeface="Zapf Dingbats"/>
              <a:buChar char="✦"/>
              <a:defRPr sz="3000">
                <a:solidFill>
                  <a:srgbClr val="76797B"/>
                </a:solidFill>
                <a:latin typeface="+mj-lt"/>
                <a:ea typeface="+mj-ea"/>
                <a:cs typeface="+mj-cs"/>
                <a:sym typeface="Cochin"/>
              </a:defRPr>
            </a:lvl2pPr>
            <a:lvl3pPr marL="1204910" indent="-357007">
              <a:spcBef>
                <a:spcPts val="1687"/>
              </a:spcBef>
              <a:buClr>
                <a:srgbClr val="BAB6AF"/>
              </a:buClr>
              <a:buFont typeface="Zapf Dingbats"/>
              <a:buChar char="✦"/>
              <a:defRPr sz="3000">
                <a:solidFill>
                  <a:srgbClr val="76797B"/>
                </a:solidFill>
                <a:latin typeface="+mj-lt"/>
                <a:ea typeface="+mj-ea"/>
                <a:cs typeface="+mj-cs"/>
                <a:sym typeface="Cochin"/>
              </a:defRPr>
            </a:lvl3pPr>
            <a:lvl4pPr marL="1517293" indent="-357007">
              <a:spcBef>
                <a:spcPts val="1687"/>
              </a:spcBef>
              <a:buClr>
                <a:srgbClr val="BAB6AF"/>
              </a:buClr>
              <a:buFont typeface="Zapf Dingbats"/>
              <a:buChar char="✦"/>
              <a:defRPr sz="3000">
                <a:solidFill>
                  <a:srgbClr val="76797B"/>
                </a:solidFill>
                <a:latin typeface="+mj-lt"/>
                <a:ea typeface="+mj-ea"/>
                <a:cs typeface="+mj-cs"/>
                <a:sym typeface="Cochin"/>
              </a:defRPr>
            </a:lvl4pPr>
            <a:lvl5pPr marL="1829679" indent="-357007">
              <a:spcBef>
                <a:spcPts val="1687"/>
              </a:spcBef>
              <a:buClr>
                <a:srgbClr val="BAB6AF"/>
              </a:buClr>
              <a:buFont typeface="Zapf Dingbats"/>
              <a:buChar char="✦"/>
              <a:defRPr sz="3000">
                <a:solidFill>
                  <a:srgbClr val="76797B"/>
                </a:solidFill>
                <a:latin typeface="+mj-lt"/>
                <a:ea typeface="+mj-ea"/>
                <a:cs typeface="+mj-cs"/>
                <a:sym typeface="Cochin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9" name="Shape 409"/>
          <p:cNvSpPr>
            <a:spLocks noGrp="1"/>
          </p:cNvSpPr>
          <p:nvPr>
            <p:ph type="sldNum" sz="quarter" idx="2"/>
          </p:nvPr>
        </p:nvSpPr>
        <p:spPr>
          <a:xfrm>
            <a:off x="4446984" y="6331148"/>
            <a:ext cx="241102" cy="25896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76797B"/>
                </a:solidFill>
                <a:latin typeface="+mj-lt"/>
                <a:ea typeface="+mj-ea"/>
                <a:cs typeface="+mj-cs"/>
                <a:sym typeface="Cochin"/>
              </a:defRPr>
            </a:lvl1pPr>
          </a:lstStyle>
          <a:p>
            <a:fld id="{86CB4B4D-7CA3-9044-876B-883B54F8677D}" type="slidenum">
              <a:rPr>
                <a:latin typeface="Cochin"/>
                <a:ea typeface="Cochin"/>
                <a:cs typeface="Cochin"/>
              </a:rPr>
              <a:pPr/>
              <a:t>‹#›</a:t>
            </a:fld>
            <a:endParaRPr>
              <a:latin typeface="Cochin"/>
              <a:ea typeface="Cochin"/>
              <a:cs typeface="Cochin"/>
            </a:endParaRPr>
          </a:p>
        </p:txBody>
      </p:sp>
    </p:spTree>
    <p:extLst>
      <p:ext uri="{BB962C8B-B14F-4D97-AF65-F5344CB8AC3E}">
        <p14:creationId xmlns:p14="http://schemas.microsoft.com/office/powerpoint/2010/main" val="1080338453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9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21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035" indent="0">
              <a:buNone/>
              <a:defRPr sz="1800"/>
            </a:lvl2pPr>
            <a:lvl3pPr marL="914071" indent="0">
              <a:buNone/>
              <a:defRPr sz="1600"/>
            </a:lvl3pPr>
            <a:lvl4pPr marL="1371110" indent="0">
              <a:buNone/>
              <a:defRPr sz="1400"/>
            </a:lvl4pPr>
            <a:lvl5pPr marL="1828146" indent="0">
              <a:buNone/>
              <a:defRPr sz="1400"/>
            </a:lvl5pPr>
            <a:lvl6pPr marL="2285181" indent="0">
              <a:buNone/>
              <a:defRPr sz="1400"/>
            </a:lvl6pPr>
            <a:lvl7pPr marL="2742219" indent="0">
              <a:buNone/>
              <a:defRPr sz="1400"/>
            </a:lvl7pPr>
            <a:lvl8pPr marL="3199252" indent="0">
              <a:buNone/>
              <a:defRPr sz="1400"/>
            </a:lvl8pPr>
            <a:lvl9pPr marL="3656291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356360"/>
            <a:ext cx="2133600" cy="365125"/>
          </a:xfrm>
          <a:prstGeom prst="rect">
            <a:avLst/>
          </a:prstGeom>
        </p:spPr>
        <p:txBody>
          <a:bodyPr vert="horz" lIns="91407" tIns="45704" rIns="91407" bIns="45704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D59F11-F73B-5846-AC0D-BB3B66F6B639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Title &amp; Bullets - 2 Column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Shape 416"/>
          <p:cNvSpPr>
            <a:spLocks noGrp="1"/>
          </p:cNvSpPr>
          <p:nvPr>
            <p:ph type="title"/>
          </p:nvPr>
        </p:nvSpPr>
        <p:spPr>
          <a:xfrm>
            <a:off x="714375" y="383977"/>
            <a:ext cx="7715250" cy="1303734"/>
          </a:xfrm>
          <a:prstGeom prst="rect">
            <a:avLst/>
          </a:prstGeom>
        </p:spPr>
        <p:txBody>
          <a:bodyPr/>
          <a:lstStyle>
            <a:lvl1pPr>
              <a:defRPr sz="5900">
                <a:solidFill>
                  <a:srgbClr val="76797B"/>
                </a:solidFill>
                <a:latin typeface="+mj-lt"/>
                <a:ea typeface="+mj-ea"/>
                <a:cs typeface="+mj-cs"/>
                <a:sym typeface="Cochin"/>
              </a:defRPr>
            </a:lvl1pPr>
          </a:lstStyle>
          <a:p>
            <a:r>
              <a:t>Title Text</a:t>
            </a:r>
          </a:p>
        </p:txBody>
      </p:sp>
      <p:sp>
        <p:nvSpPr>
          <p:cNvPr id="417" name="Shape 417"/>
          <p:cNvSpPr>
            <a:spLocks noGrp="1"/>
          </p:cNvSpPr>
          <p:nvPr>
            <p:ph type="body" idx="1"/>
          </p:nvPr>
        </p:nvSpPr>
        <p:spPr>
          <a:xfrm>
            <a:off x="714375" y="1946681"/>
            <a:ext cx="7715250" cy="4018359"/>
          </a:xfrm>
          <a:prstGeom prst="rect">
            <a:avLst/>
          </a:prstGeom>
        </p:spPr>
        <p:txBody>
          <a:bodyPr numCol="2" spcCol="385572" anchor="t"/>
          <a:lstStyle>
            <a:lvl1pPr marL="357007" indent="-357007">
              <a:spcBef>
                <a:spcPts val="2391"/>
              </a:spcBef>
              <a:buClr>
                <a:srgbClr val="BAB6AF"/>
              </a:buClr>
              <a:buFont typeface="Zapf Dingbats"/>
              <a:buChar char="✦"/>
              <a:defRPr>
                <a:solidFill>
                  <a:srgbClr val="76797B"/>
                </a:solidFill>
                <a:latin typeface="+mj-lt"/>
                <a:ea typeface="+mj-ea"/>
                <a:cs typeface="+mj-cs"/>
                <a:sym typeface="Cochin"/>
              </a:defRPr>
            </a:lvl1pPr>
            <a:lvl2pPr marL="892531" indent="-357007">
              <a:spcBef>
                <a:spcPts val="2391"/>
              </a:spcBef>
              <a:buClr>
                <a:srgbClr val="BAB6AF"/>
              </a:buClr>
              <a:buFont typeface="Zapf Dingbats"/>
              <a:buChar char="✦"/>
              <a:defRPr sz="2500">
                <a:solidFill>
                  <a:srgbClr val="76797B"/>
                </a:solidFill>
                <a:latin typeface="+mj-lt"/>
                <a:ea typeface="+mj-ea"/>
                <a:cs typeface="+mj-cs"/>
                <a:sym typeface="Cochin"/>
              </a:defRPr>
            </a:lvl2pPr>
            <a:lvl3pPr marL="1204910" indent="-357007">
              <a:spcBef>
                <a:spcPts val="2391"/>
              </a:spcBef>
              <a:buClr>
                <a:srgbClr val="BAB6AF"/>
              </a:buClr>
              <a:buFont typeface="Zapf Dingbats"/>
              <a:buChar char="✦"/>
              <a:defRPr sz="2500">
                <a:solidFill>
                  <a:srgbClr val="76797B"/>
                </a:solidFill>
                <a:latin typeface="+mj-lt"/>
                <a:ea typeface="+mj-ea"/>
                <a:cs typeface="+mj-cs"/>
                <a:sym typeface="Cochin"/>
              </a:defRPr>
            </a:lvl3pPr>
            <a:lvl4pPr marL="1517293" indent="-357007">
              <a:spcBef>
                <a:spcPts val="2391"/>
              </a:spcBef>
              <a:buClr>
                <a:srgbClr val="BAB6AF"/>
              </a:buClr>
              <a:buFont typeface="Zapf Dingbats"/>
              <a:buChar char="✦"/>
              <a:defRPr sz="2500">
                <a:solidFill>
                  <a:srgbClr val="76797B"/>
                </a:solidFill>
                <a:latin typeface="+mj-lt"/>
                <a:ea typeface="+mj-ea"/>
                <a:cs typeface="+mj-cs"/>
                <a:sym typeface="Cochin"/>
              </a:defRPr>
            </a:lvl4pPr>
            <a:lvl5pPr marL="1829679" indent="-357007">
              <a:spcBef>
                <a:spcPts val="2391"/>
              </a:spcBef>
              <a:buClr>
                <a:srgbClr val="BAB6AF"/>
              </a:buClr>
              <a:buFont typeface="Zapf Dingbats"/>
              <a:buChar char="✦"/>
              <a:defRPr sz="2500">
                <a:solidFill>
                  <a:srgbClr val="76797B"/>
                </a:solidFill>
                <a:latin typeface="+mj-lt"/>
                <a:ea typeface="+mj-ea"/>
                <a:cs typeface="+mj-cs"/>
                <a:sym typeface="Cochin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8" name="Shape 418"/>
          <p:cNvSpPr>
            <a:spLocks noGrp="1"/>
          </p:cNvSpPr>
          <p:nvPr>
            <p:ph type="sldNum" sz="quarter" idx="2"/>
          </p:nvPr>
        </p:nvSpPr>
        <p:spPr>
          <a:xfrm>
            <a:off x="4446984" y="6331148"/>
            <a:ext cx="241102" cy="25896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76797B"/>
                </a:solidFill>
                <a:latin typeface="+mj-lt"/>
                <a:ea typeface="+mj-ea"/>
                <a:cs typeface="+mj-cs"/>
                <a:sym typeface="Cochin"/>
              </a:defRPr>
            </a:lvl1pPr>
          </a:lstStyle>
          <a:p>
            <a:fld id="{86CB4B4D-7CA3-9044-876B-883B54F8677D}" type="slidenum">
              <a:rPr>
                <a:latin typeface="Cochin"/>
                <a:ea typeface="Cochin"/>
                <a:cs typeface="Cochin"/>
              </a:rPr>
              <a:pPr/>
              <a:t>‹#›</a:t>
            </a:fld>
            <a:endParaRPr>
              <a:latin typeface="Cochin"/>
              <a:ea typeface="Cochin"/>
              <a:cs typeface="Cochin"/>
            </a:endParaRPr>
          </a:p>
        </p:txBody>
      </p:sp>
    </p:spTree>
    <p:extLst>
      <p:ext uri="{BB962C8B-B14F-4D97-AF65-F5344CB8AC3E}">
        <p14:creationId xmlns:p14="http://schemas.microsoft.com/office/powerpoint/2010/main" val="3715727402"/>
      </p:ext>
    </p:extLst>
  </p:cSld>
  <p:clrMapOvr>
    <a:masterClrMapping/>
  </p:clrMapOvr>
  <p:transition spd="med"/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Bullets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Shape 425"/>
          <p:cNvSpPr>
            <a:spLocks noGrp="1"/>
          </p:cNvSpPr>
          <p:nvPr>
            <p:ph type="body" idx="1"/>
          </p:nvPr>
        </p:nvSpPr>
        <p:spPr>
          <a:xfrm>
            <a:off x="714375" y="892978"/>
            <a:ext cx="7715250" cy="5072063"/>
          </a:xfrm>
          <a:prstGeom prst="rect">
            <a:avLst/>
          </a:prstGeom>
        </p:spPr>
        <p:txBody>
          <a:bodyPr/>
          <a:lstStyle>
            <a:lvl1pPr marL="357007" indent="-357007">
              <a:spcBef>
                <a:spcPts val="3375"/>
              </a:spcBef>
              <a:buClr>
                <a:srgbClr val="BAB6AF"/>
              </a:buClr>
              <a:buFont typeface="Zapf Dingbats"/>
              <a:buChar char="✦"/>
              <a:defRPr sz="3000">
                <a:solidFill>
                  <a:srgbClr val="76797B"/>
                </a:solidFill>
                <a:latin typeface="+mj-lt"/>
                <a:ea typeface="+mj-ea"/>
                <a:cs typeface="+mj-cs"/>
                <a:sym typeface="Cochin"/>
              </a:defRPr>
            </a:lvl1pPr>
            <a:lvl2pPr marL="892531" indent="-357007">
              <a:spcBef>
                <a:spcPts val="3375"/>
              </a:spcBef>
              <a:buClr>
                <a:srgbClr val="BAB6AF"/>
              </a:buClr>
              <a:buFont typeface="Zapf Dingbats"/>
              <a:buChar char="✦"/>
              <a:defRPr sz="3000">
                <a:solidFill>
                  <a:srgbClr val="76797B"/>
                </a:solidFill>
                <a:latin typeface="+mj-lt"/>
                <a:ea typeface="+mj-ea"/>
                <a:cs typeface="+mj-cs"/>
                <a:sym typeface="Cochin"/>
              </a:defRPr>
            </a:lvl2pPr>
            <a:lvl3pPr marL="1204910" indent="-357007">
              <a:spcBef>
                <a:spcPts val="3375"/>
              </a:spcBef>
              <a:buClr>
                <a:srgbClr val="BAB6AF"/>
              </a:buClr>
              <a:buFont typeface="Zapf Dingbats"/>
              <a:buChar char="✦"/>
              <a:defRPr sz="3000">
                <a:solidFill>
                  <a:srgbClr val="76797B"/>
                </a:solidFill>
                <a:latin typeface="+mj-lt"/>
                <a:ea typeface="+mj-ea"/>
                <a:cs typeface="+mj-cs"/>
                <a:sym typeface="Cochin"/>
              </a:defRPr>
            </a:lvl3pPr>
            <a:lvl4pPr marL="1517293" indent="-357007">
              <a:spcBef>
                <a:spcPts val="3375"/>
              </a:spcBef>
              <a:buClr>
                <a:srgbClr val="BAB6AF"/>
              </a:buClr>
              <a:buFont typeface="Zapf Dingbats"/>
              <a:buChar char="✦"/>
              <a:defRPr sz="3000">
                <a:solidFill>
                  <a:srgbClr val="76797B"/>
                </a:solidFill>
                <a:latin typeface="+mj-lt"/>
                <a:ea typeface="+mj-ea"/>
                <a:cs typeface="+mj-cs"/>
                <a:sym typeface="Cochin"/>
              </a:defRPr>
            </a:lvl4pPr>
            <a:lvl5pPr marL="1829679" indent="-357007">
              <a:spcBef>
                <a:spcPts val="3375"/>
              </a:spcBef>
              <a:buClr>
                <a:srgbClr val="BAB6AF"/>
              </a:buClr>
              <a:buFont typeface="Zapf Dingbats"/>
              <a:buChar char="✦"/>
              <a:defRPr sz="3000">
                <a:solidFill>
                  <a:srgbClr val="76797B"/>
                </a:solidFill>
                <a:latin typeface="+mj-lt"/>
                <a:ea typeface="+mj-ea"/>
                <a:cs typeface="+mj-cs"/>
                <a:sym typeface="Cochin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26" name="Shape 426"/>
          <p:cNvSpPr>
            <a:spLocks noGrp="1"/>
          </p:cNvSpPr>
          <p:nvPr>
            <p:ph type="sldNum" sz="quarter" idx="2"/>
          </p:nvPr>
        </p:nvSpPr>
        <p:spPr>
          <a:xfrm>
            <a:off x="4446984" y="6331148"/>
            <a:ext cx="241102" cy="25896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76797B"/>
                </a:solidFill>
                <a:latin typeface="+mj-lt"/>
                <a:ea typeface="+mj-ea"/>
                <a:cs typeface="+mj-cs"/>
                <a:sym typeface="Cochin"/>
              </a:defRPr>
            </a:lvl1pPr>
          </a:lstStyle>
          <a:p>
            <a:fld id="{86CB4B4D-7CA3-9044-876B-883B54F8677D}" type="slidenum">
              <a:rPr>
                <a:latin typeface="Cochin"/>
                <a:ea typeface="Cochin"/>
                <a:cs typeface="Cochin"/>
              </a:rPr>
              <a:pPr/>
              <a:t>‹#›</a:t>
            </a:fld>
            <a:endParaRPr>
              <a:latin typeface="Cochin"/>
              <a:ea typeface="Cochin"/>
              <a:cs typeface="Cochin"/>
            </a:endParaRPr>
          </a:p>
        </p:txBody>
      </p:sp>
    </p:spTree>
    <p:extLst>
      <p:ext uri="{BB962C8B-B14F-4D97-AF65-F5344CB8AC3E}">
        <p14:creationId xmlns:p14="http://schemas.microsoft.com/office/powerpoint/2010/main" val="4265742999"/>
      </p:ext>
    </p:extLst>
  </p:cSld>
  <p:clrMapOvr>
    <a:masterClrMapping/>
  </p:clrMapOvr>
  <p:transition spd="med"/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Blank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Shape 433"/>
          <p:cNvSpPr>
            <a:spLocks noGrp="1"/>
          </p:cNvSpPr>
          <p:nvPr>
            <p:ph type="sldNum" sz="quarter" idx="2"/>
          </p:nvPr>
        </p:nvSpPr>
        <p:spPr>
          <a:xfrm>
            <a:off x="4446984" y="6331148"/>
            <a:ext cx="241102" cy="25896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76797B"/>
                </a:solidFill>
                <a:latin typeface="+mj-lt"/>
                <a:ea typeface="+mj-ea"/>
                <a:cs typeface="+mj-cs"/>
                <a:sym typeface="Cochin"/>
              </a:defRPr>
            </a:lvl1pPr>
          </a:lstStyle>
          <a:p>
            <a:fld id="{86CB4B4D-7CA3-9044-876B-883B54F8677D}" type="slidenum">
              <a:rPr>
                <a:latin typeface="Cochin"/>
                <a:ea typeface="Cochin"/>
                <a:cs typeface="Cochin"/>
              </a:rPr>
              <a:pPr/>
              <a:t>‹#›</a:t>
            </a:fld>
            <a:endParaRPr>
              <a:latin typeface="Cochin"/>
              <a:ea typeface="Cochin"/>
              <a:cs typeface="Cochin"/>
            </a:endParaRPr>
          </a:p>
        </p:txBody>
      </p:sp>
    </p:spTree>
    <p:extLst>
      <p:ext uri="{BB962C8B-B14F-4D97-AF65-F5344CB8AC3E}">
        <p14:creationId xmlns:p14="http://schemas.microsoft.com/office/powerpoint/2010/main" val="1813790334"/>
      </p:ext>
    </p:extLst>
  </p:cSld>
  <p:clrMapOvr>
    <a:masterClrMapping/>
  </p:clrMapOvr>
  <p:transition spd="med"/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Title - Top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Shape 440"/>
          <p:cNvSpPr>
            <a:spLocks noGrp="1"/>
          </p:cNvSpPr>
          <p:nvPr>
            <p:ph type="title"/>
          </p:nvPr>
        </p:nvSpPr>
        <p:spPr>
          <a:xfrm>
            <a:off x="714375" y="383977"/>
            <a:ext cx="7715250" cy="1303734"/>
          </a:xfrm>
          <a:prstGeom prst="rect">
            <a:avLst/>
          </a:prstGeom>
        </p:spPr>
        <p:txBody>
          <a:bodyPr/>
          <a:lstStyle>
            <a:lvl1pPr>
              <a:defRPr sz="5900">
                <a:solidFill>
                  <a:srgbClr val="76797B"/>
                </a:solidFill>
                <a:latin typeface="+mj-lt"/>
                <a:ea typeface="+mj-ea"/>
                <a:cs typeface="+mj-cs"/>
                <a:sym typeface="Cochin"/>
              </a:defRPr>
            </a:lvl1pPr>
          </a:lstStyle>
          <a:p>
            <a:r>
              <a:t>Title Text</a:t>
            </a:r>
          </a:p>
        </p:txBody>
      </p:sp>
      <p:sp>
        <p:nvSpPr>
          <p:cNvPr id="441" name="Shape 441"/>
          <p:cNvSpPr>
            <a:spLocks noGrp="1"/>
          </p:cNvSpPr>
          <p:nvPr>
            <p:ph type="sldNum" sz="quarter" idx="2"/>
          </p:nvPr>
        </p:nvSpPr>
        <p:spPr>
          <a:xfrm>
            <a:off x="4446984" y="6331148"/>
            <a:ext cx="241102" cy="25896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76797B"/>
                </a:solidFill>
                <a:latin typeface="+mj-lt"/>
                <a:ea typeface="+mj-ea"/>
                <a:cs typeface="+mj-cs"/>
                <a:sym typeface="Cochin"/>
              </a:defRPr>
            </a:lvl1pPr>
          </a:lstStyle>
          <a:p>
            <a:fld id="{86CB4B4D-7CA3-9044-876B-883B54F8677D}" type="slidenum">
              <a:rPr>
                <a:latin typeface="Cochin"/>
                <a:ea typeface="Cochin"/>
                <a:cs typeface="Cochin"/>
              </a:rPr>
              <a:pPr/>
              <a:t>‹#›</a:t>
            </a:fld>
            <a:endParaRPr>
              <a:latin typeface="Cochin"/>
              <a:ea typeface="Cochin"/>
              <a:cs typeface="Cochin"/>
            </a:endParaRPr>
          </a:p>
        </p:txBody>
      </p:sp>
    </p:spTree>
    <p:extLst>
      <p:ext uri="{BB962C8B-B14F-4D97-AF65-F5344CB8AC3E}">
        <p14:creationId xmlns:p14="http://schemas.microsoft.com/office/powerpoint/2010/main" val="2594221055"/>
      </p:ext>
    </p:extLst>
  </p:cSld>
  <p:clrMapOvr>
    <a:masterClrMapping/>
  </p:clrMapOvr>
  <p:transition spd="med"/>
</p:sldLayout>
</file>

<file path=ppt/slideLayouts/slideLayout25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Title - Center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Shape 448"/>
          <p:cNvSpPr>
            <a:spLocks noGrp="1"/>
          </p:cNvSpPr>
          <p:nvPr>
            <p:ph type="title"/>
          </p:nvPr>
        </p:nvSpPr>
        <p:spPr>
          <a:xfrm>
            <a:off x="714375" y="2294939"/>
            <a:ext cx="7715250" cy="2268141"/>
          </a:xfrm>
          <a:prstGeom prst="rect">
            <a:avLst/>
          </a:prstGeom>
          <a:effectLst>
            <a:outerShdw blurRad="25400" dist="25400" dir="13500000" rotWithShape="0">
              <a:srgbClr val="424242">
                <a:alpha val="50000"/>
              </a:srgbClr>
            </a:outerShdw>
          </a:effectLst>
        </p:spPr>
        <p:txBody>
          <a:bodyPr/>
          <a:lstStyle>
            <a:lvl1pPr>
              <a:defRPr sz="7400">
                <a:solidFill>
                  <a:srgbClr val="FFFFFF"/>
                </a:solidFill>
                <a:latin typeface="+mj-lt"/>
                <a:ea typeface="+mj-ea"/>
                <a:cs typeface="+mj-cs"/>
                <a:sym typeface="Cochin"/>
              </a:defRPr>
            </a:lvl1pPr>
          </a:lstStyle>
          <a:p>
            <a:r>
              <a:t>Title Text</a:t>
            </a:r>
          </a:p>
        </p:txBody>
      </p:sp>
      <p:sp>
        <p:nvSpPr>
          <p:cNvPr id="449" name="Shape 449"/>
          <p:cNvSpPr>
            <a:spLocks noGrp="1"/>
          </p:cNvSpPr>
          <p:nvPr>
            <p:ph type="sldNum" sz="quarter" idx="2"/>
          </p:nvPr>
        </p:nvSpPr>
        <p:spPr>
          <a:xfrm>
            <a:off x="4446984" y="6331148"/>
            <a:ext cx="241102" cy="258961"/>
          </a:xfrm>
          <a:prstGeom prst="rect">
            <a:avLst/>
          </a:prstGeom>
          <a:effectLst>
            <a:outerShdw blurRad="25400" dist="25400" dir="13500000" rotWithShape="0">
              <a:srgbClr val="424242">
                <a:alpha val="50000"/>
              </a:srgbClr>
            </a:outerShdw>
          </a:effectLst>
        </p:spPr>
        <p:txBody>
          <a:bodyPr/>
          <a:lstStyle>
            <a:lvl1pPr>
              <a:defRPr>
                <a:solidFill>
                  <a:srgbClr val="FFFFFF"/>
                </a:solidFill>
                <a:latin typeface="+mj-lt"/>
                <a:ea typeface="+mj-ea"/>
                <a:cs typeface="+mj-cs"/>
                <a:sym typeface="Cochin"/>
              </a:defRPr>
            </a:lvl1pPr>
          </a:lstStyle>
          <a:p>
            <a:fld id="{86CB4B4D-7CA3-9044-876B-883B54F8677D}" type="slidenum">
              <a:rPr>
                <a:latin typeface="Cochin"/>
                <a:ea typeface="Cochin"/>
                <a:cs typeface="Cochin"/>
              </a:rPr>
              <a:pPr/>
              <a:t>‹#›</a:t>
            </a:fld>
            <a:endParaRPr>
              <a:latin typeface="Cochin"/>
              <a:ea typeface="Cochin"/>
              <a:cs typeface="Cochin"/>
            </a:endParaRPr>
          </a:p>
        </p:txBody>
      </p:sp>
    </p:spTree>
    <p:extLst>
      <p:ext uri="{BB962C8B-B14F-4D97-AF65-F5344CB8AC3E}">
        <p14:creationId xmlns:p14="http://schemas.microsoft.com/office/powerpoint/2010/main" val="3935035500"/>
      </p:ext>
    </p:extLst>
  </p:cSld>
  <p:clrMapOvr>
    <a:masterClrMapping/>
  </p:clrMapOvr>
  <p:transition spd="med"/>
</p:sldLayout>
</file>

<file path=ppt/slideLayouts/slideLayout25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Photo - Horizontal">
    <p:bg>
      <p:bgPr>
        <a:solidFill>
          <a:srgbClr val="BAB6A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6" name="WhiteCorners_photo-h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457" name="Shape 457"/>
          <p:cNvSpPr>
            <a:spLocks noGrp="1"/>
          </p:cNvSpPr>
          <p:nvPr>
            <p:ph type="title"/>
          </p:nvPr>
        </p:nvSpPr>
        <p:spPr>
          <a:xfrm>
            <a:off x="714375" y="5170298"/>
            <a:ext cx="7715250" cy="1160859"/>
          </a:xfrm>
          <a:prstGeom prst="rect">
            <a:avLst/>
          </a:prstGeom>
          <a:effectLst>
            <a:outerShdw blurRad="25400" dist="25400" dir="13500000" rotWithShape="0">
              <a:srgbClr val="424242">
                <a:alpha val="50000"/>
              </a:srgbClr>
            </a:outerShdw>
          </a:effectLst>
        </p:spPr>
        <p:txBody>
          <a:bodyPr/>
          <a:lstStyle>
            <a:lvl1pPr>
              <a:defRPr sz="7400">
                <a:solidFill>
                  <a:srgbClr val="FFFFFF"/>
                </a:solidFill>
                <a:latin typeface="+mj-lt"/>
                <a:ea typeface="+mj-ea"/>
                <a:cs typeface="+mj-cs"/>
                <a:sym typeface="Cochin"/>
              </a:defRPr>
            </a:lvl1pPr>
          </a:lstStyle>
          <a:p>
            <a:r>
              <a:t>Title Text</a:t>
            </a:r>
          </a:p>
        </p:txBody>
      </p:sp>
      <p:sp>
        <p:nvSpPr>
          <p:cNvPr id="458" name="Shape 458"/>
          <p:cNvSpPr>
            <a:spLocks noGrp="1"/>
          </p:cNvSpPr>
          <p:nvPr>
            <p:ph type="sldNum" sz="quarter" idx="2"/>
          </p:nvPr>
        </p:nvSpPr>
        <p:spPr>
          <a:xfrm>
            <a:off x="4446984" y="6331148"/>
            <a:ext cx="241102" cy="258961"/>
          </a:xfrm>
          <a:prstGeom prst="rect">
            <a:avLst/>
          </a:prstGeom>
          <a:effectLst>
            <a:outerShdw blurRad="25400" dist="25400" dir="13500000" rotWithShape="0">
              <a:srgbClr val="424242">
                <a:alpha val="50000"/>
              </a:srgbClr>
            </a:outerShdw>
          </a:effectLst>
        </p:spPr>
        <p:txBody>
          <a:bodyPr/>
          <a:lstStyle>
            <a:lvl1pPr>
              <a:defRPr>
                <a:solidFill>
                  <a:srgbClr val="FFFFFF"/>
                </a:solidFill>
                <a:latin typeface="+mj-lt"/>
                <a:ea typeface="+mj-ea"/>
                <a:cs typeface="+mj-cs"/>
                <a:sym typeface="Cochin"/>
              </a:defRPr>
            </a:lvl1pPr>
          </a:lstStyle>
          <a:p>
            <a:fld id="{86CB4B4D-7CA3-9044-876B-883B54F8677D}" type="slidenum">
              <a:rPr>
                <a:latin typeface="Cochin"/>
                <a:ea typeface="Cochin"/>
                <a:cs typeface="Cochin"/>
              </a:rPr>
              <a:pPr/>
              <a:t>‹#›</a:t>
            </a:fld>
            <a:endParaRPr>
              <a:latin typeface="Cochin"/>
              <a:ea typeface="Cochin"/>
              <a:cs typeface="Cochin"/>
            </a:endParaRPr>
          </a:p>
        </p:txBody>
      </p:sp>
    </p:spTree>
    <p:extLst>
      <p:ext uri="{BB962C8B-B14F-4D97-AF65-F5344CB8AC3E}">
        <p14:creationId xmlns:p14="http://schemas.microsoft.com/office/powerpoint/2010/main" val="3143208854"/>
      </p:ext>
    </p:extLst>
  </p:cSld>
  <p:clrMapOvr>
    <a:masterClrMapping/>
  </p:clrMapOvr>
  <p:transition spd="med"/>
</p:sldLayout>
</file>

<file path=ppt/slideLayouts/slideLayout25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Photo - Vertical">
    <p:bg>
      <p:bgPr>
        <a:solidFill>
          <a:srgbClr val="BAB6A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5" name="WhiteCorners_photo-v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466" name="Shape 466"/>
          <p:cNvSpPr>
            <a:spLocks noGrp="1"/>
          </p:cNvSpPr>
          <p:nvPr>
            <p:ph type="title"/>
          </p:nvPr>
        </p:nvSpPr>
        <p:spPr>
          <a:xfrm>
            <a:off x="357188" y="982266"/>
            <a:ext cx="4196953" cy="2607469"/>
          </a:xfrm>
          <a:prstGeom prst="rect">
            <a:avLst/>
          </a:prstGeom>
          <a:effectLst>
            <a:outerShdw blurRad="25400" dist="25400" dir="13500000" rotWithShape="0">
              <a:srgbClr val="424242">
                <a:alpha val="50000"/>
              </a:srgbClr>
            </a:outerShdw>
          </a:effectLst>
        </p:spPr>
        <p:txBody>
          <a:bodyPr anchor="b"/>
          <a:lstStyle>
            <a:lvl1pPr>
              <a:defRPr sz="5600">
                <a:solidFill>
                  <a:srgbClr val="FFFFFF"/>
                </a:solidFill>
                <a:latin typeface="+mj-lt"/>
                <a:ea typeface="+mj-ea"/>
                <a:cs typeface="+mj-cs"/>
                <a:sym typeface="Cochin"/>
              </a:defRPr>
            </a:lvl1pPr>
          </a:lstStyle>
          <a:p>
            <a:r>
              <a:t>Title Text</a:t>
            </a:r>
          </a:p>
        </p:txBody>
      </p:sp>
      <p:sp>
        <p:nvSpPr>
          <p:cNvPr id="467" name="Shape 467"/>
          <p:cNvSpPr>
            <a:spLocks noGrp="1"/>
          </p:cNvSpPr>
          <p:nvPr>
            <p:ph type="body" sz="quarter" idx="1"/>
          </p:nvPr>
        </p:nvSpPr>
        <p:spPr>
          <a:xfrm>
            <a:off x="357188" y="3670102"/>
            <a:ext cx="4196953" cy="2277070"/>
          </a:xfrm>
          <a:prstGeom prst="rect">
            <a:avLst/>
          </a:prstGeom>
          <a:effectLst>
            <a:outerShdw blurRad="25400" dist="25400" dir="13500000" rotWithShape="0">
              <a:srgbClr val="424242">
                <a:alpha val="50000"/>
              </a:srgbClr>
            </a:outerShdw>
          </a:effectLst>
        </p:spPr>
        <p:txBody>
          <a:bodyPr anchor="t"/>
          <a:lstStyle>
            <a:lvl1pPr marL="0" indent="0" algn="ctr">
              <a:spcBef>
                <a:spcPts val="0"/>
              </a:spcBef>
              <a:buClr>
                <a:srgbClr val="A29A85"/>
              </a:buClr>
              <a:buSzTx/>
              <a:buFontTx/>
              <a:buNone/>
              <a:defRPr>
                <a:solidFill>
                  <a:srgbClr val="FFFFFF"/>
                </a:solidFill>
                <a:latin typeface="+mj-lt"/>
                <a:ea typeface="+mj-ea"/>
                <a:cs typeface="+mj-cs"/>
                <a:sym typeface="Cochin"/>
              </a:defRPr>
            </a:lvl1pPr>
            <a:lvl2pPr marL="0" indent="0" algn="ctr">
              <a:spcBef>
                <a:spcPts val="0"/>
              </a:spcBef>
              <a:buClr>
                <a:srgbClr val="A29A85"/>
              </a:buClr>
              <a:buSzTx/>
              <a:buFontTx/>
              <a:buNone/>
              <a:defRPr sz="2500">
                <a:solidFill>
                  <a:srgbClr val="FFFFFF"/>
                </a:solidFill>
                <a:latin typeface="+mj-lt"/>
                <a:ea typeface="+mj-ea"/>
                <a:cs typeface="+mj-cs"/>
                <a:sym typeface="Cochin"/>
              </a:defRPr>
            </a:lvl2pPr>
            <a:lvl3pPr marL="0" indent="0" algn="ctr">
              <a:spcBef>
                <a:spcPts val="0"/>
              </a:spcBef>
              <a:buClr>
                <a:srgbClr val="A29A85"/>
              </a:buClr>
              <a:buSzTx/>
              <a:buFontTx/>
              <a:buNone/>
              <a:defRPr sz="2500">
                <a:solidFill>
                  <a:srgbClr val="FFFFFF"/>
                </a:solidFill>
                <a:latin typeface="+mj-lt"/>
                <a:ea typeface="+mj-ea"/>
                <a:cs typeface="+mj-cs"/>
                <a:sym typeface="Cochin"/>
              </a:defRPr>
            </a:lvl3pPr>
            <a:lvl4pPr marL="0" indent="0" algn="ctr">
              <a:spcBef>
                <a:spcPts val="0"/>
              </a:spcBef>
              <a:buClr>
                <a:srgbClr val="A29A85"/>
              </a:buClr>
              <a:buSzTx/>
              <a:buFontTx/>
              <a:buNone/>
              <a:defRPr sz="2500">
                <a:solidFill>
                  <a:srgbClr val="FFFFFF"/>
                </a:solidFill>
                <a:latin typeface="+mj-lt"/>
                <a:ea typeface="+mj-ea"/>
                <a:cs typeface="+mj-cs"/>
                <a:sym typeface="Cochin"/>
              </a:defRPr>
            </a:lvl4pPr>
            <a:lvl5pPr marL="0" indent="0" algn="ctr">
              <a:spcBef>
                <a:spcPts val="0"/>
              </a:spcBef>
              <a:buClr>
                <a:srgbClr val="A29A85"/>
              </a:buClr>
              <a:buSzTx/>
              <a:buFontTx/>
              <a:buNone/>
              <a:defRPr sz="2500">
                <a:solidFill>
                  <a:srgbClr val="FFFFFF"/>
                </a:solidFill>
                <a:latin typeface="+mj-lt"/>
                <a:ea typeface="+mj-ea"/>
                <a:cs typeface="+mj-cs"/>
                <a:sym typeface="Cochin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68" name="Shape 468"/>
          <p:cNvSpPr>
            <a:spLocks noGrp="1"/>
          </p:cNvSpPr>
          <p:nvPr>
            <p:ph type="sldNum" sz="quarter" idx="2"/>
          </p:nvPr>
        </p:nvSpPr>
        <p:spPr>
          <a:xfrm>
            <a:off x="4446984" y="6331148"/>
            <a:ext cx="241102" cy="258961"/>
          </a:xfrm>
          <a:prstGeom prst="rect">
            <a:avLst/>
          </a:prstGeom>
          <a:effectLst>
            <a:outerShdw blurRad="25400" dist="25400" dir="13500000" rotWithShape="0">
              <a:srgbClr val="424242">
                <a:alpha val="50000"/>
              </a:srgbClr>
            </a:outerShdw>
          </a:effectLst>
        </p:spPr>
        <p:txBody>
          <a:bodyPr/>
          <a:lstStyle>
            <a:lvl1pPr>
              <a:defRPr>
                <a:solidFill>
                  <a:srgbClr val="FFFFFF"/>
                </a:solidFill>
                <a:latin typeface="+mj-lt"/>
                <a:ea typeface="+mj-ea"/>
                <a:cs typeface="+mj-cs"/>
                <a:sym typeface="Cochin"/>
              </a:defRPr>
            </a:lvl1pPr>
          </a:lstStyle>
          <a:p>
            <a:fld id="{86CB4B4D-7CA3-9044-876B-883B54F8677D}" type="slidenum">
              <a:rPr>
                <a:latin typeface="Cochin"/>
                <a:ea typeface="Cochin"/>
                <a:cs typeface="Cochin"/>
              </a:rPr>
              <a:pPr/>
              <a:t>‹#›</a:t>
            </a:fld>
            <a:endParaRPr>
              <a:latin typeface="Cochin"/>
              <a:ea typeface="Cochin"/>
              <a:cs typeface="Cochin"/>
            </a:endParaRPr>
          </a:p>
        </p:txBody>
      </p:sp>
    </p:spTree>
    <p:extLst>
      <p:ext uri="{BB962C8B-B14F-4D97-AF65-F5344CB8AC3E}">
        <p14:creationId xmlns:p14="http://schemas.microsoft.com/office/powerpoint/2010/main" val="2072446020"/>
      </p:ext>
    </p:extLst>
  </p:cSld>
  <p:clrMapOvr>
    <a:masterClrMapping/>
  </p:clrMapOvr>
  <p:transition spd="med"/>
</p:sldLayout>
</file>

<file path=ppt/slideLayouts/slideLayout25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Big">
    <p:bg>
      <p:bgPr>
        <a:solidFill>
          <a:srgbClr val="BAB6A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5" name="WhiteCorners_photo-big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476" name="Shape 476"/>
          <p:cNvSpPr>
            <a:spLocks noGrp="1"/>
          </p:cNvSpPr>
          <p:nvPr>
            <p:ph type="sldNum" sz="quarter" idx="2"/>
          </p:nvPr>
        </p:nvSpPr>
        <p:spPr>
          <a:xfrm>
            <a:off x="4446984" y="6491883"/>
            <a:ext cx="241102" cy="25896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76797B"/>
                </a:solidFill>
                <a:latin typeface="+mj-lt"/>
                <a:ea typeface="+mj-ea"/>
                <a:cs typeface="+mj-cs"/>
                <a:sym typeface="Cochin"/>
              </a:defRPr>
            </a:lvl1pPr>
          </a:lstStyle>
          <a:p>
            <a:fld id="{86CB4B4D-7CA3-9044-876B-883B54F8677D}" type="slidenum">
              <a:rPr>
                <a:latin typeface="Cochin"/>
                <a:ea typeface="Cochin"/>
                <a:cs typeface="Cochin"/>
              </a:rPr>
              <a:pPr/>
              <a:t>‹#›</a:t>
            </a:fld>
            <a:endParaRPr>
              <a:latin typeface="Cochin"/>
              <a:ea typeface="Cochin"/>
              <a:cs typeface="Cochin"/>
            </a:endParaRPr>
          </a:p>
        </p:txBody>
      </p:sp>
    </p:spTree>
    <p:extLst>
      <p:ext uri="{BB962C8B-B14F-4D97-AF65-F5344CB8AC3E}">
        <p14:creationId xmlns:p14="http://schemas.microsoft.com/office/powerpoint/2010/main" val="2228020445"/>
      </p:ext>
    </p:extLst>
  </p:cSld>
  <p:clrMapOvr>
    <a:masterClrMapping/>
  </p:clrMapOvr>
  <p:transition spd="med"/>
</p:sldLayout>
</file>

<file path=ppt/slideLayouts/slideLayout25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2 Up">
    <p:bg>
      <p:bgPr>
        <a:solidFill>
          <a:srgbClr val="BAB6A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3" name="WhiteCorners_photo-2up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484" name="Shape 484"/>
          <p:cNvSpPr>
            <a:spLocks noGrp="1"/>
          </p:cNvSpPr>
          <p:nvPr>
            <p:ph type="sldNum" sz="quarter" idx="2"/>
          </p:nvPr>
        </p:nvSpPr>
        <p:spPr>
          <a:xfrm>
            <a:off x="4446984" y="6491883"/>
            <a:ext cx="241102" cy="25896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76797B"/>
                </a:solidFill>
                <a:latin typeface="+mj-lt"/>
                <a:ea typeface="+mj-ea"/>
                <a:cs typeface="+mj-cs"/>
                <a:sym typeface="Cochin"/>
              </a:defRPr>
            </a:lvl1pPr>
          </a:lstStyle>
          <a:p>
            <a:fld id="{86CB4B4D-7CA3-9044-876B-883B54F8677D}" type="slidenum">
              <a:rPr>
                <a:latin typeface="Cochin"/>
                <a:ea typeface="Cochin"/>
                <a:cs typeface="Cochin"/>
              </a:rPr>
              <a:pPr/>
              <a:t>‹#›</a:t>
            </a:fld>
            <a:endParaRPr>
              <a:latin typeface="Cochin"/>
              <a:ea typeface="Cochin"/>
              <a:cs typeface="Cochin"/>
            </a:endParaRPr>
          </a:p>
        </p:txBody>
      </p:sp>
    </p:spTree>
    <p:extLst>
      <p:ext uri="{BB962C8B-B14F-4D97-AF65-F5344CB8AC3E}">
        <p14:creationId xmlns:p14="http://schemas.microsoft.com/office/powerpoint/2010/main" val="488302053"/>
      </p:ext>
    </p:extLst>
  </p:cSld>
  <p:clrMapOvr>
    <a:masterClrMapping/>
  </p:clrMapOvr>
  <p:transition spd="med"/>
</p:sldLayout>
</file>

<file path=ppt/slideLayouts/slideLayout25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bg>
      <p:bgPr>
        <a:solidFill>
          <a:srgbClr val="BAB6A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" name="WhiteCorners_photo-3up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492" name="Shape 492"/>
          <p:cNvSpPr>
            <a:spLocks noGrp="1"/>
          </p:cNvSpPr>
          <p:nvPr>
            <p:ph type="sldNum" sz="quarter" idx="2"/>
          </p:nvPr>
        </p:nvSpPr>
        <p:spPr>
          <a:xfrm>
            <a:off x="4446984" y="6491883"/>
            <a:ext cx="241102" cy="25896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76797B"/>
                </a:solidFill>
                <a:latin typeface="+mj-lt"/>
                <a:ea typeface="+mj-ea"/>
                <a:cs typeface="+mj-cs"/>
                <a:sym typeface="Cochin"/>
              </a:defRPr>
            </a:lvl1pPr>
          </a:lstStyle>
          <a:p>
            <a:fld id="{86CB4B4D-7CA3-9044-876B-883B54F8677D}" type="slidenum">
              <a:rPr>
                <a:latin typeface="Cochin"/>
                <a:ea typeface="Cochin"/>
                <a:cs typeface="Cochin"/>
              </a:rPr>
              <a:pPr/>
              <a:t>‹#›</a:t>
            </a:fld>
            <a:endParaRPr>
              <a:latin typeface="Cochin"/>
              <a:ea typeface="Cochin"/>
              <a:cs typeface="Cochin"/>
            </a:endParaRPr>
          </a:p>
        </p:txBody>
      </p:sp>
    </p:spTree>
    <p:extLst>
      <p:ext uri="{BB962C8B-B14F-4D97-AF65-F5344CB8AC3E}">
        <p14:creationId xmlns:p14="http://schemas.microsoft.com/office/powerpoint/2010/main" val="832030378"/>
      </p:ext>
    </p:extLst>
  </p:cSld>
  <p:clrMapOvr>
    <a:masterClrMapping/>
  </p:clrMapOvr>
  <p:transition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524001"/>
            <a:ext cx="38862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24001"/>
            <a:ext cx="38862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356360"/>
            <a:ext cx="2133600" cy="365125"/>
          </a:xfrm>
          <a:prstGeom prst="rect">
            <a:avLst/>
          </a:prstGeom>
        </p:spPr>
        <p:txBody>
          <a:bodyPr vert="horz" lIns="91407" tIns="45704" rIns="91407" bIns="45704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D59F11-F73B-5846-AC0D-BB3B66F6B639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6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le, Bullets &amp; Photo">
    <p:bg>
      <p:bgPr>
        <a:solidFill>
          <a:srgbClr val="BAB6A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9" name="WhiteCorners_photo-bullet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500" name="Shape 500"/>
          <p:cNvSpPr>
            <a:spLocks noGrp="1"/>
          </p:cNvSpPr>
          <p:nvPr>
            <p:ph type="title"/>
          </p:nvPr>
        </p:nvSpPr>
        <p:spPr>
          <a:xfrm>
            <a:off x="714375" y="383977"/>
            <a:ext cx="7715250" cy="1303734"/>
          </a:xfrm>
          <a:prstGeom prst="rect">
            <a:avLst/>
          </a:prstGeom>
        </p:spPr>
        <p:txBody>
          <a:bodyPr/>
          <a:lstStyle>
            <a:lvl1pPr>
              <a:defRPr sz="5900">
                <a:solidFill>
                  <a:srgbClr val="76797B"/>
                </a:solidFill>
                <a:latin typeface="+mj-lt"/>
                <a:ea typeface="+mj-ea"/>
                <a:cs typeface="+mj-cs"/>
                <a:sym typeface="Cochin"/>
              </a:defRPr>
            </a:lvl1pPr>
          </a:lstStyle>
          <a:p>
            <a:r>
              <a:t>Title Text</a:t>
            </a:r>
          </a:p>
        </p:txBody>
      </p:sp>
      <p:sp>
        <p:nvSpPr>
          <p:cNvPr id="501" name="Shape 501"/>
          <p:cNvSpPr>
            <a:spLocks noGrp="1"/>
          </p:cNvSpPr>
          <p:nvPr>
            <p:ph type="body" sz="half" idx="1"/>
          </p:nvPr>
        </p:nvSpPr>
        <p:spPr>
          <a:xfrm>
            <a:off x="714376" y="1946681"/>
            <a:ext cx="3857625" cy="4018359"/>
          </a:xfrm>
          <a:prstGeom prst="rect">
            <a:avLst/>
          </a:prstGeom>
        </p:spPr>
        <p:txBody>
          <a:bodyPr/>
          <a:lstStyle>
            <a:lvl1pPr marL="357007" indent="-357007">
              <a:spcBef>
                <a:spcPts val="2672"/>
              </a:spcBef>
              <a:buClr>
                <a:srgbClr val="BAB6AF"/>
              </a:buClr>
              <a:buFont typeface="Zapf Dingbats"/>
              <a:buChar char="✦"/>
              <a:defRPr sz="2300">
                <a:solidFill>
                  <a:srgbClr val="76797B"/>
                </a:solidFill>
                <a:latin typeface="+mj-lt"/>
                <a:ea typeface="+mj-ea"/>
                <a:cs typeface="+mj-cs"/>
                <a:sym typeface="Cochin"/>
              </a:defRPr>
            </a:lvl1pPr>
            <a:lvl2pPr marL="892531" indent="-357007">
              <a:spcBef>
                <a:spcPts val="2672"/>
              </a:spcBef>
              <a:buClr>
                <a:srgbClr val="BAB6AF"/>
              </a:buClr>
              <a:buFont typeface="Zapf Dingbats"/>
              <a:buChar char="✦"/>
              <a:defRPr sz="2300">
                <a:solidFill>
                  <a:srgbClr val="76797B"/>
                </a:solidFill>
                <a:latin typeface="+mj-lt"/>
                <a:ea typeface="+mj-ea"/>
                <a:cs typeface="+mj-cs"/>
                <a:sym typeface="Cochin"/>
              </a:defRPr>
            </a:lvl2pPr>
            <a:lvl3pPr marL="1204910" indent="-357007">
              <a:spcBef>
                <a:spcPts val="2672"/>
              </a:spcBef>
              <a:buClr>
                <a:srgbClr val="BAB6AF"/>
              </a:buClr>
              <a:buFont typeface="Zapf Dingbats"/>
              <a:buChar char="✦"/>
              <a:defRPr sz="2300">
                <a:solidFill>
                  <a:srgbClr val="76797B"/>
                </a:solidFill>
                <a:latin typeface="+mj-lt"/>
                <a:ea typeface="+mj-ea"/>
                <a:cs typeface="+mj-cs"/>
                <a:sym typeface="Cochin"/>
              </a:defRPr>
            </a:lvl3pPr>
            <a:lvl4pPr marL="1517293" indent="-357007">
              <a:spcBef>
                <a:spcPts val="2672"/>
              </a:spcBef>
              <a:buClr>
                <a:srgbClr val="BAB6AF"/>
              </a:buClr>
              <a:buFont typeface="Zapf Dingbats"/>
              <a:buChar char="✦"/>
              <a:defRPr sz="2300">
                <a:solidFill>
                  <a:srgbClr val="76797B"/>
                </a:solidFill>
                <a:latin typeface="+mj-lt"/>
                <a:ea typeface="+mj-ea"/>
                <a:cs typeface="+mj-cs"/>
                <a:sym typeface="Cochin"/>
              </a:defRPr>
            </a:lvl4pPr>
            <a:lvl5pPr marL="1829679" indent="-357007">
              <a:spcBef>
                <a:spcPts val="2672"/>
              </a:spcBef>
              <a:buClr>
                <a:srgbClr val="BAB6AF"/>
              </a:buClr>
              <a:buFont typeface="Zapf Dingbats"/>
              <a:buChar char="✦"/>
              <a:defRPr sz="2300">
                <a:solidFill>
                  <a:srgbClr val="76797B"/>
                </a:solidFill>
                <a:latin typeface="+mj-lt"/>
                <a:ea typeface="+mj-ea"/>
                <a:cs typeface="+mj-cs"/>
                <a:sym typeface="Cochin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02" name="Shape 502"/>
          <p:cNvSpPr>
            <a:spLocks noGrp="1"/>
          </p:cNvSpPr>
          <p:nvPr>
            <p:ph type="sldNum" sz="quarter" idx="2"/>
          </p:nvPr>
        </p:nvSpPr>
        <p:spPr>
          <a:xfrm>
            <a:off x="4446984" y="6331148"/>
            <a:ext cx="241102" cy="25896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76797B"/>
                </a:solidFill>
                <a:latin typeface="+mj-lt"/>
                <a:ea typeface="+mj-ea"/>
                <a:cs typeface="+mj-cs"/>
                <a:sym typeface="Cochin"/>
              </a:defRPr>
            </a:lvl1pPr>
          </a:lstStyle>
          <a:p>
            <a:fld id="{86CB4B4D-7CA3-9044-876B-883B54F8677D}" type="slidenum">
              <a:rPr>
                <a:latin typeface="Cochin"/>
                <a:ea typeface="Cochin"/>
                <a:cs typeface="Cochin"/>
              </a:rPr>
              <a:pPr/>
              <a:t>‹#›</a:t>
            </a:fld>
            <a:endParaRPr>
              <a:latin typeface="Cochin"/>
              <a:ea typeface="Cochin"/>
              <a:cs typeface="Cochin"/>
            </a:endParaRPr>
          </a:p>
        </p:txBody>
      </p:sp>
    </p:spTree>
    <p:extLst>
      <p:ext uri="{BB962C8B-B14F-4D97-AF65-F5344CB8AC3E}">
        <p14:creationId xmlns:p14="http://schemas.microsoft.com/office/powerpoint/2010/main" val="2763681898"/>
      </p:ext>
    </p:extLst>
  </p:cSld>
  <p:clrMapOvr>
    <a:masterClrMapping/>
  </p:clrMapOvr>
  <p:transition spd="med"/>
</p:sldLayout>
</file>

<file path=ppt/slideLayouts/slideLayout26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Title &amp; Bullets - Left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9" name="Shape 509"/>
          <p:cNvSpPr>
            <a:spLocks noGrp="1"/>
          </p:cNvSpPr>
          <p:nvPr>
            <p:ph type="title"/>
          </p:nvPr>
        </p:nvSpPr>
        <p:spPr>
          <a:xfrm>
            <a:off x="714375" y="383977"/>
            <a:ext cx="7715250" cy="1303734"/>
          </a:xfrm>
          <a:prstGeom prst="rect">
            <a:avLst/>
          </a:prstGeom>
        </p:spPr>
        <p:txBody>
          <a:bodyPr/>
          <a:lstStyle>
            <a:lvl1pPr>
              <a:defRPr sz="5900">
                <a:solidFill>
                  <a:srgbClr val="76797B"/>
                </a:solidFill>
                <a:latin typeface="+mj-lt"/>
                <a:ea typeface="+mj-ea"/>
                <a:cs typeface="+mj-cs"/>
                <a:sym typeface="Cochin"/>
              </a:defRPr>
            </a:lvl1pPr>
          </a:lstStyle>
          <a:p>
            <a:r>
              <a:t>Title Text</a:t>
            </a:r>
          </a:p>
        </p:txBody>
      </p:sp>
      <p:sp>
        <p:nvSpPr>
          <p:cNvPr id="510" name="Shape 510"/>
          <p:cNvSpPr>
            <a:spLocks noGrp="1"/>
          </p:cNvSpPr>
          <p:nvPr>
            <p:ph type="body" sz="half" idx="1"/>
          </p:nvPr>
        </p:nvSpPr>
        <p:spPr>
          <a:xfrm>
            <a:off x="714376" y="1946681"/>
            <a:ext cx="3857625" cy="4018359"/>
          </a:xfrm>
          <a:prstGeom prst="rect">
            <a:avLst/>
          </a:prstGeom>
        </p:spPr>
        <p:txBody>
          <a:bodyPr/>
          <a:lstStyle>
            <a:lvl1pPr marL="357007" indent="-357007">
              <a:spcBef>
                <a:spcPts val="2672"/>
              </a:spcBef>
              <a:buClr>
                <a:srgbClr val="BAB6AF"/>
              </a:buClr>
              <a:buFont typeface="Zapf Dingbats"/>
              <a:buChar char="✦"/>
              <a:defRPr sz="2300">
                <a:solidFill>
                  <a:srgbClr val="76797B"/>
                </a:solidFill>
                <a:latin typeface="+mj-lt"/>
                <a:ea typeface="+mj-ea"/>
                <a:cs typeface="+mj-cs"/>
                <a:sym typeface="Cochin"/>
              </a:defRPr>
            </a:lvl1pPr>
            <a:lvl2pPr marL="892531" indent="-357007">
              <a:spcBef>
                <a:spcPts val="2672"/>
              </a:spcBef>
              <a:buClr>
                <a:srgbClr val="BAB6AF"/>
              </a:buClr>
              <a:buFont typeface="Zapf Dingbats"/>
              <a:buChar char="✦"/>
              <a:defRPr sz="2300">
                <a:solidFill>
                  <a:srgbClr val="76797B"/>
                </a:solidFill>
                <a:latin typeface="+mj-lt"/>
                <a:ea typeface="+mj-ea"/>
                <a:cs typeface="+mj-cs"/>
                <a:sym typeface="Cochin"/>
              </a:defRPr>
            </a:lvl2pPr>
            <a:lvl3pPr marL="1204910" indent="-357007">
              <a:spcBef>
                <a:spcPts val="2672"/>
              </a:spcBef>
              <a:buClr>
                <a:srgbClr val="BAB6AF"/>
              </a:buClr>
              <a:buFont typeface="Zapf Dingbats"/>
              <a:buChar char="✦"/>
              <a:defRPr sz="2300">
                <a:solidFill>
                  <a:srgbClr val="76797B"/>
                </a:solidFill>
                <a:latin typeface="+mj-lt"/>
                <a:ea typeface="+mj-ea"/>
                <a:cs typeface="+mj-cs"/>
                <a:sym typeface="Cochin"/>
              </a:defRPr>
            </a:lvl3pPr>
            <a:lvl4pPr marL="1517293" indent="-357007">
              <a:spcBef>
                <a:spcPts val="2672"/>
              </a:spcBef>
              <a:buClr>
                <a:srgbClr val="BAB6AF"/>
              </a:buClr>
              <a:buFont typeface="Zapf Dingbats"/>
              <a:buChar char="✦"/>
              <a:defRPr sz="2300">
                <a:solidFill>
                  <a:srgbClr val="76797B"/>
                </a:solidFill>
                <a:latin typeface="+mj-lt"/>
                <a:ea typeface="+mj-ea"/>
                <a:cs typeface="+mj-cs"/>
                <a:sym typeface="Cochin"/>
              </a:defRPr>
            </a:lvl4pPr>
            <a:lvl5pPr marL="1829679" indent="-357007">
              <a:spcBef>
                <a:spcPts val="2672"/>
              </a:spcBef>
              <a:buClr>
                <a:srgbClr val="BAB6AF"/>
              </a:buClr>
              <a:buFont typeface="Zapf Dingbats"/>
              <a:buChar char="✦"/>
              <a:defRPr sz="2300">
                <a:solidFill>
                  <a:srgbClr val="76797B"/>
                </a:solidFill>
                <a:latin typeface="+mj-lt"/>
                <a:ea typeface="+mj-ea"/>
                <a:cs typeface="+mj-cs"/>
                <a:sym typeface="Cochin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11" name="Shape 511"/>
          <p:cNvSpPr>
            <a:spLocks noGrp="1"/>
          </p:cNvSpPr>
          <p:nvPr>
            <p:ph type="sldNum" sz="quarter" idx="2"/>
          </p:nvPr>
        </p:nvSpPr>
        <p:spPr>
          <a:xfrm>
            <a:off x="4446984" y="6331148"/>
            <a:ext cx="241102" cy="25896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76797B"/>
                </a:solidFill>
                <a:latin typeface="+mj-lt"/>
                <a:ea typeface="+mj-ea"/>
                <a:cs typeface="+mj-cs"/>
                <a:sym typeface="Cochin"/>
              </a:defRPr>
            </a:lvl1pPr>
          </a:lstStyle>
          <a:p>
            <a:fld id="{86CB4B4D-7CA3-9044-876B-883B54F8677D}" type="slidenum">
              <a:rPr>
                <a:latin typeface="Cochin"/>
                <a:ea typeface="Cochin"/>
                <a:cs typeface="Cochin"/>
              </a:rPr>
              <a:pPr/>
              <a:t>‹#›</a:t>
            </a:fld>
            <a:endParaRPr>
              <a:latin typeface="Cochin"/>
              <a:ea typeface="Cochin"/>
              <a:cs typeface="Cochin"/>
            </a:endParaRPr>
          </a:p>
        </p:txBody>
      </p:sp>
    </p:spTree>
    <p:extLst>
      <p:ext uri="{BB962C8B-B14F-4D97-AF65-F5344CB8AC3E}">
        <p14:creationId xmlns:p14="http://schemas.microsoft.com/office/powerpoint/2010/main" val="1440586272"/>
      </p:ext>
    </p:extLst>
  </p:cSld>
  <p:clrMapOvr>
    <a:masterClrMapping/>
  </p:clrMapOvr>
  <p:transition spd="med"/>
</p:sldLayout>
</file>

<file path=ppt/slideLayouts/slideLayout26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Title &amp; Bullets - Right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Shape 518"/>
          <p:cNvSpPr>
            <a:spLocks noGrp="1"/>
          </p:cNvSpPr>
          <p:nvPr>
            <p:ph type="title"/>
          </p:nvPr>
        </p:nvSpPr>
        <p:spPr>
          <a:xfrm>
            <a:off x="714375" y="383977"/>
            <a:ext cx="7715250" cy="1303734"/>
          </a:xfrm>
          <a:prstGeom prst="rect">
            <a:avLst/>
          </a:prstGeom>
        </p:spPr>
        <p:txBody>
          <a:bodyPr/>
          <a:lstStyle>
            <a:lvl1pPr>
              <a:defRPr sz="5900">
                <a:solidFill>
                  <a:srgbClr val="76797B"/>
                </a:solidFill>
                <a:latin typeface="+mj-lt"/>
                <a:ea typeface="+mj-ea"/>
                <a:cs typeface="+mj-cs"/>
                <a:sym typeface="Cochin"/>
              </a:defRPr>
            </a:lvl1pPr>
          </a:lstStyle>
          <a:p>
            <a:r>
              <a:t>Title Text</a:t>
            </a:r>
          </a:p>
        </p:txBody>
      </p:sp>
      <p:sp>
        <p:nvSpPr>
          <p:cNvPr id="519" name="Shape 519"/>
          <p:cNvSpPr>
            <a:spLocks noGrp="1"/>
          </p:cNvSpPr>
          <p:nvPr>
            <p:ph type="body" sz="quarter" idx="1"/>
          </p:nvPr>
        </p:nvSpPr>
        <p:spPr>
          <a:xfrm>
            <a:off x="5482829" y="1946681"/>
            <a:ext cx="2946797" cy="4018359"/>
          </a:xfrm>
          <a:prstGeom prst="rect">
            <a:avLst/>
          </a:prstGeom>
        </p:spPr>
        <p:txBody>
          <a:bodyPr/>
          <a:lstStyle>
            <a:lvl1pPr marL="357007" indent="-357007">
              <a:spcBef>
                <a:spcPts val="2672"/>
              </a:spcBef>
              <a:buClr>
                <a:srgbClr val="BAB6AF"/>
              </a:buClr>
              <a:buFont typeface="Zapf Dingbats"/>
              <a:buChar char="✦"/>
              <a:defRPr sz="2300">
                <a:solidFill>
                  <a:srgbClr val="76797B"/>
                </a:solidFill>
                <a:latin typeface="+mj-lt"/>
                <a:ea typeface="+mj-ea"/>
                <a:cs typeface="+mj-cs"/>
                <a:sym typeface="Cochin"/>
              </a:defRPr>
            </a:lvl1pPr>
            <a:lvl2pPr marL="892531" indent="-357007">
              <a:spcBef>
                <a:spcPts val="2672"/>
              </a:spcBef>
              <a:buClr>
                <a:srgbClr val="BAB6AF"/>
              </a:buClr>
              <a:buFont typeface="Zapf Dingbats"/>
              <a:buChar char="✦"/>
              <a:defRPr sz="2300">
                <a:solidFill>
                  <a:srgbClr val="76797B"/>
                </a:solidFill>
                <a:latin typeface="+mj-lt"/>
                <a:ea typeface="+mj-ea"/>
                <a:cs typeface="+mj-cs"/>
                <a:sym typeface="Cochin"/>
              </a:defRPr>
            </a:lvl2pPr>
            <a:lvl3pPr marL="1204910" indent="-357007">
              <a:spcBef>
                <a:spcPts val="2672"/>
              </a:spcBef>
              <a:buClr>
                <a:srgbClr val="BAB6AF"/>
              </a:buClr>
              <a:buFont typeface="Zapf Dingbats"/>
              <a:buChar char="✦"/>
              <a:defRPr sz="2300">
                <a:solidFill>
                  <a:srgbClr val="76797B"/>
                </a:solidFill>
                <a:latin typeface="+mj-lt"/>
                <a:ea typeface="+mj-ea"/>
                <a:cs typeface="+mj-cs"/>
                <a:sym typeface="Cochin"/>
              </a:defRPr>
            </a:lvl3pPr>
            <a:lvl4pPr marL="1517293" indent="-357007">
              <a:spcBef>
                <a:spcPts val="2672"/>
              </a:spcBef>
              <a:buClr>
                <a:srgbClr val="BAB6AF"/>
              </a:buClr>
              <a:buFont typeface="Zapf Dingbats"/>
              <a:buChar char="✦"/>
              <a:defRPr sz="2300">
                <a:solidFill>
                  <a:srgbClr val="76797B"/>
                </a:solidFill>
                <a:latin typeface="+mj-lt"/>
                <a:ea typeface="+mj-ea"/>
                <a:cs typeface="+mj-cs"/>
                <a:sym typeface="Cochin"/>
              </a:defRPr>
            </a:lvl4pPr>
            <a:lvl5pPr marL="1829679" indent="-357007">
              <a:spcBef>
                <a:spcPts val="2672"/>
              </a:spcBef>
              <a:buClr>
                <a:srgbClr val="BAB6AF"/>
              </a:buClr>
              <a:buFont typeface="Zapf Dingbats"/>
              <a:buChar char="✦"/>
              <a:defRPr sz="2300">
                <a:solidFill>
                  <a:srgbClr val="76797B"/>
                </a:solidFill>
                <a:latin typeface="+mj-lt"/>
                <a:ea typeface="+mj-ea"/>
                <a:cs typeface="+mj-cs"/>
                <a:sym typeface="Cochin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20" name="Shape 520"/>
          <p:cNvSpPr>
            <a:spLocks noGrp="1"/>
          </p:cNvSpPr>
          <p:nvPr>
            <p:ph type="sldNum" sz="quarter" idx="2"/>
          </p:nvPr>
        </p:nvSpPr>
        <p:spPr>
          <a:xfrm>
            <a:off x="4446984" y="6331148"/>
            <a:ext cx="241102" cy="25896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76797B"/>
                </a:solidFill>
                <a:latin typeface="+mj-lt"/>
                <a:ea typeface="+mj-ea"/>
                <a:cs typeface="+mj-cs"/>
                <a:sym typeface="Cochin"/>
              </a:defRPr>
            </a:lvl1pPr>
          </a:lstStyle>
          <a:p>
            <a:fld id="{86CB4B4D-7CA3-9044-876B-883B54F8677D}" type="slidenum">
              <a:rPr>
                <a:latin typeface="Cochin"/>
                <a:ea typeface="Cochin"/>
                <a:cs typeface="Cochin"/>
              </a:rPr>
              <a:pPr/>
              <a:t>‹#›</a:t>
            </a:fld>
            <a:endParaRPr>
              <a:latin typeface="Cochin"/>
              <a:ea typeface="Cochin"/>
              <a:cs typeface="Cochin"/>
            </a:endParaRPr>
          </a:p>
        </p:txBody>
      </p:sp>
    </p:spTree>
    <p:extLst>
      <p:ext uri="{BB962C8B-B14F-4D97-AF65-F5344CB8AC3E}">
        <p14:creationId xmlns:p14="http://schemas.microsoft.com/office/powerpoint/2010/main" val="3160768077"/>
      </p:ext>
    </p:extLst>
  </p:cSld>
  <p:clrMapOvr>
    <a:masterClrMapping/>
  </p:clrMapOvr>
  <p:transition spd="med"/>
</p:sldLayout>
</file>

<file path=ppt/slideLayouts/slideLayout26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le &amp; Bullets - Left narr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" name="Shape 527"/>
          <p:cNvSpPr>
            <a:spLocks noGrp="1"/>
          </p:cNvSpPr>
          <p:nvPr>
            <p:ph type="title"/>
          </p:nvPr>
        </p:nvSpPr>
        <p:spPr>
          <a:xfrm>
            <a:off x="455414" y="205384"/>
            <a:ext cx="8233172" cy="1169789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28" name="Shape 528"/>
          <p:cNvSpPr>
            <a:spLocks noGrp="1"/>
          </p:cNvSpPr>
          <p:nvPr>
            <p:ph type="body" sz="half" idx="1"/>
          </p:nvPr>
        </p:nvSpPr>
        <p:spPr>
          <a:xfrm>
            <a:off x="449461" y="1509117"/>
            <a:ext cx="4357688" cy="4866680"/>
          </a:xfrm>
          <a:prstGeom prst="rect">
            <a:avLst/>
          </a:prstGeom>
        </p:spPr>
        <p:txBody>
          <a:bodyPr/>
          <a:lstStyle>
            <a:lvl1pPr marL="584780" indent="-361644">
              <a:spcBef>
                <a:spcPts val="1055"/>
              </a:spcBef>
              <a:buFont typeface="Gill Sans"/>
              <a:buBlip>
                <a:blip r:embed="rId2"/>
              </a:buBlip>
            </a:lvl1pPr>
            <a:lvl2pPr marL="897163" indent="-361644">
              <a:spcBef>
                <a:spcPts val="1055"/>
              </a:spcBef>
              <a:buFont typeface="Gill Sans"/>
              <a:buBlip>
                <a:blip r:embed="rId2"/>
              </a:buBlip>
              <a:defRPr sz="2500"/>
            </a:lvl2pPr>
            <a:lvl3pPr marL="1209547" indent="-361644">
              <a:spcBef>
                <a:spcPts val="1055"/>
              </a:spcBef>
              <a:buFont typeface="Gill Sans"/>
              <a:buBlip>
                <a:blip r:embed="rId2"/>
              </a:buBlip>
              <a:defRPr sz="2500"/>
            </a:lvl3pPr>
            <a:lvl4pPr marL="1521931" indent="-361644">
              <a:spcBef>
                <a:spcPts val="1055"/>
              </a:spcBef>
              <a:buFont typeface="Gill Sans"/>
              <a:buBlip>
                <a:blip r:embed="rId2"/>
              </a:buBlip>
              <a:defRPr sz="2500"/>
            </a:lvl4pPr>
            <a:lvl5pPr marL="1834315" indent="-361644">
              <a:spcBef>
                <a:spcPts val="1055"/>
              </a:spcBef>
              <a:buFont typeface="Gill Sans"/>
              <a:buBlip>
                <a:blip r:embed="rId2"/>
              </a:buBlip>
              <a:defRPr sz="25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29" name="Shape 52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72276437"/>
      </p:ext>
    </p:extLst>
  </p:cSld>
  <p:clrMapOvr>
    <a:masterClrMapping/>
  </p:clrMapOvr>
  <p:transition spd="med"/>
</p:sldLayout>
</file>

<file path=ppt/slideLayouts/slideLayout26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_Blank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" name="Shape 536"/>
          <p:cNvSpPr>
            <a:spLocks noGrp="1"/>
          </p:cNvSpPr>
          <p:nvPr>
            <p:ph type="sldNum" sz="quarter" idx="2"/>
          </p:nvPr>
        </p:nvSpPr>
        <p:spPr>
          <a:xfrm>
            <a:off x="4465175" y="6509742"/>
            <a:ext cx="213652" cy="256830"/>
          </a:xfrm>
          <a:prstGeom prst="rect">
            <a:avLst/>
          </a:prstGeom>
        </p:spPr>
        <p:txBody>
          <a:bodyPr lIns="26775" tIns="26775" rIns="26775" bIns="26775"/>
          <a:lstStyle>
            <a:lvl1pPr defTabSz="321308">
              <a:lnSpc>
                <a:spcPts val="1477"/>
              </a:lnSpc>
              <a:tabLst>
                <a:tab pos="749724" algn="l"/>
              </a:tabLst>
              <a:defRPr>
                <a:solidFill>
                  <a:srgbClr val="000000"/>
                </a:solidFill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38580962"/>
      </p:ext>
    </p:extLst>
  </p:cSld>
  <p:clrMapOvr>
    <a:masterClrMapping/>
  </p:clrMapOvr>
  <p:transition spd="med"/>
</p:sldLayout>
</file>

<file path=ppt/slideLayouts/slideLayout26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 (top)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" name="Shape 543"/>
          <p:cNvSpPr>
            <a:spLocks noGrp="1"/>
          </p:cNvSpPr>
          <p:nvPr>
            <p:ph type="body" idx="1"/>
          </p:nvPr>
        </p:nvSpPr>
        <p:spPr>
          <a:xfrm>
            <a:off x="892978" y="687586"/>
            <a:ext cx="7358063" cy="5420320"/>
          </a:xfrm>
          <a:prstGeom prst="rect">
            <a:avLst/>
          </a:prstGeom>
        </p:spPr>
        <p:txBody>
          <a:bodyPr anchor="t"/>
          <a:lstStyle>
            <a:lvl1pPr marL="644623" indent="-421494" defTabSz="321308">
              <a:lnSpc>
                <a:spcPts val="2461"/>
              </a:lnSpc>
              <a:spcBef>
                <a:spcPts val="633"/>
              </a:spcBef>
              <a:buSzPct val="125000"/>
              <a:buFont typeface="Gill Sans"/>
              <a:buChar char="•"/>
              <a:tabLst>
                <a:tab pos="1044253" algn="l"/>
              </a:tabLst>
              <a:defRPr>
                <a:solidFill>
                  <a:srgbClr val="000000"/>
                </a:solidFill>
                <a:latin typeface="Times"/>
                <a:ea typeface="Times"/>
                <a:cs typeface="Times"/>
                <a:sym typeface="Times"/>
              </a:defRPr>
            </a:lvl1pPr>
            <a:lvl2pPr marL="1008734" indent="-383971" defTabSz="321308">
              <a:lnSpc>
                <a:spcPts val="2180"/>
              </a:lnSpc>
              <a:spcBef>
                <a:spcPts val="633"/>
              </a:spcBef>
              <a:buSzPct val="125000"/>
              <a:buFont typeface="Gill Sans"/>
              <a:buChar char="•"/>
              <a:tabLst>
                <a:tab pos="1410191" algn="l"/>
              </a:tabLst>
              <a:defRPr>
                <a:solidFill>
                  <a:srgbClr val="000000"/>
                </a:solidFill>
                <a:latin typeface="Times"/>
                <a:ea typeface="Times"/>
                <a:cs typeface="Times"/>
                <a:sym typeface="Times"/>
              </a:defRPr>
            </a:lvl2pPr>
            <a:lvl3pPr marL="1410375" indent="-383971" defTabSz="321308">
              <a:lnSpc>
                <a:spcPts val="2180"/>
              </a:lnSpc>
              <a:spcBef>
                <a:spcPts val="633"/>
              </a:spcBef>
              <a:buSzPct val="125000"/>
              <a:buFont typeface="Gill Sans"/>
              <a:buChar char="•"/>
              <a:tabLst>
                <a:tab pos="1811826" algn="l"/>
              </a:tabLst>
              <a:defRPr sz="2100">
                <a:solidFill>
                  <a:srgbClr val="000000"/>
                </a:solidFill>
                <a:latin typeface="Times"/>
                <a:ea typeface="Times"/>
                <a:cs typeface="Times"/>
                <a:sym typeface="Times"/>
              </a:defRPr>
            </a:lvl3pPr>
            <a:lvl4pPr marL="1774486" indent="-346445" defTabSz="321308">
              <a:lnSpc>
                <a:spcPts val="1969"/>
              </a:lnSpc>
              <a:spcBef>
                <a:spcPts val="141"/>
              </a:spcBef>
              <a:buSzPct val="125000"/>
              <a:buFont typeface="Gill Sans"/>
              <a:buChar char="•"/>
              <a:tabLst>
                <a:tab pos="2168838" algn="l"/>
              </a:tabLst>
              <a:defRPr>
                <a:solidFill>
                  <a:srgbClr val="000000"/>
                </a:solidFill>
                <a:latin typeface="Times"/>
                <a:ea typeface="Times"/>
                <a:cs typeface="Times"/>
                <a:sym typeface="Times"/>
              </a:defRPr>
            </a:lvl4pPr>
            <a:lvl5pPr marL="2176125" indent="-346445" defTabSz="321308">
              <a:lnSpc>
                <a:spcPts val="1969"/>
              </a:lnSpc>
              <a:spcBef>
                <a:spcPts val="141"/>
              </a:spcBef>
              <a:buSzPct val="125000"/>
              <a:buFont typeface="Gill Sans"/>
              <a:buChar char="•"/>
              <a:tabLst>
                <a:tab pos="2570475" algn="l"/>
              </a:tabLst>
              <a:defRPr>
                <a:solidFill>
                  <a:srgbClr val="000000"/>
                </a:solidFill>
                <a:latin typeface="Times"/>
                <a:ea typeface="Times"/>
                <a:cs typeface="Times"/>
                <a:sym typeface="Times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44" name="Shape 544"/>
          <p:cNvSpPr>
            <a:spLocks noGrp="1"/>
          </p:cNvSpPr>
          <p:nvPr>
            <p:ph type="sldNum" sz="quarter" idx="2"/>
          </p:nvPr>
        </p:nvSpPr>
        <p:spPr>
          <a:xfrm>
            <a:off x="4465175" y="6509742"/>
            <a:ext cx="213652" cy="256830"/>
          </a:xfrm>
          <a:prstGeom prst="rect">
            <a:avLst/>
          </a:prstGeom>
        </p:spPr>
        <p:txBody>
          <a:bodyPr lIns="26775" tIns="26775" rIns="26775" bIns="26775"/>
          <a:lstStyle>
            <a:lvl1pPr defTabSz="321308">
              <a:lnSpc>
                <a:spcPts val="1477"/>
              </a:lnSpc>
              <a:tabLst>
                <a:tab pos="749724" algn="l"/>
              </a:tabLst>
              <a:defRPr>
                <a:solidFill>
                  <a:srgbClr val="000000"/>
                </a:solidFill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79421719"/>
      </p:ext>
    </p:extLst>
  </p:cSld>
  <p:clrMapOvr>
    <a:masterClrMapping/>
  </p:clrMapOvr>
  <p:transition spd="med"/>
</p:sldLayout>
</file>

<file path=ppt/slideLayouts/slideLayout26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1" name="Shape 55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77348754"/>
      </p:ext>
    </p:extLst>
  </p:cSld>
  <p:clrMapOvr>
    <a:masterClrMapping/>
  </p:clrMapOvr>
  <p:transition spd="med"/>
</p:sldLayout>
</file>

<file path=ppt/slideLayouts/slideLayout26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le - Top narr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" name="Shape 55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Title Text</a:t>
            </a:r>
          </a:p>
        </p:txBody>
      </p:sp>
      <p:sp>
        <p:nvSpPr>
          <p:cNvPr id="559" name="Shape 55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93860705"/>
      </p:ext>
    </p:extLst>
  </p:cSld>
  <p:clrMapOvr>
    <a:masterClrMapping/>
  </p:clrMapOvr>
  <p:transition spd="med"/>
</p:sldLayout>
</file>

<file path=ppt/slideLayouts/slideLayout26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Bottom narr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6" name="Shape 566"/>
          <p:cNvSpPr>
            <a:spLocks noGrp="1"/>
          </p:cNvSpPr>
          <p:nvPr>
            <p:ph type="title"/>
          </p:nvPr>
        </p:nvSpPr>
        <p:spPr>
          <a:xfrm>
            <a:off x="44649" y="5634634"/>
            <a:ext cx="9054703" cy="1169789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Title Text</a:t>
            </a:r>
          </a:p>
        </p:txBody>
      </p:sp>
      <p:sp>
        <p:nvSpPr>
          <p:cNvPr id="567" name="Shape 56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85419056"/>
      </p:ext>
    </p:extLst>
  </p:cSld>
  <p:clrMapOvr>
    <a:masterClrMapping/>
  </p:clrMapOvr>
  <p:transition spd="med"/>
</p:sldLayout>
</file>

<file path=ppt/slideLayouts/slideLayout26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Bullets - top narr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" name="Shape 574"/>
          <p:cNvSpPr>
            <a:spLocks noGrp="1"/>
          </p:cNvSpPr>
          <p:nvPr>
            <p:ph type="body" idx="1"/>
          </p:nvPr>
        </p:nvSpPr>
        <p:spPr>
          <a:xfrm>
            <a:off x="464353" y="339328"/>
            <a:ext cx="8215313" cy="6179344"/>
          </a:xfrm>
          <a:prstGeom prst="rect">
            <a:avLst/>
          </a:prstGeom>
        </p:spPr>
        <p:txBody>
          <a:bodyPr anchor="t"/>
          <a:lstStyle>
            <a:lvl1pPr>
              <a:spcBef>
                <a:spcPts val="1055"/>
              </a:spcBef>
              <a:buBlip>
                <a:blip r:embed="rId2"/>
              </a:buBlip>
              <a:defRPr>
                <a:latin typeface="Helvetica Neue"/>
                <a:ea typeface="Helvetica Neue"/>
                <a:cs typeface="Helvetica Neue"/>
                <a:sym typeface="Helvetica Neue"/>
              </a:defRPr>
            </a:lvl1pPr>
            <a:lvl2pPr>
              <a:spcBef>
                <a:spcPts val="1055"/>
              </a:spcBef>
              <a:buBlip>
                <a:blip r:embed="rId2"/>
              </a:buBlip>
              <a:defRPr>
                <a:latin typeface="Helvetica Neue"/>
                <a:ea typeface="Helvetica Neue"/>
                <a:cs typeface="Helvetica Neue"/>
                <a:sym typeface="Helvetica Neue"/>
              </a:defRPr>
            </a:lvl2pPr>
            <a:lvl3pPr>
              <a:spcBef>
                <a:spcPts val="1055"/>
              </a:spcBef>
              <a:buBlip>
                <a:blip r:embed="rId2"/>
              </a:buBlip>
              <a:defRPr>
                <a:latin typeface="Helvetica Neue"/>
                <a:ea typeface="Helvetica Neue"/>
                <a:cs typeface="Helvetica Neue"/>
                <a:sym typeface="Helvetica Neue"/>
              </a:defRPr>
            </a:lvl3pPr>
            <a:lvl4pPr>
              <a:spcBef>
                <a:spcPts val="1055"/>
              </a:spcBef>
              <a:buBlip>
                <a:blip r:embed="rId2"/>
              </a:buBlip>
              <a:defRPr>
                <a:latin typeface="Helvetica Neue"/>
                <a:ea typeface="Helvetica Neue"/>
                <a:cs typeface="Helvetica Neue"/>
                <a:sym typeface="Helvetica Neue"/>
              </a:defRPr>
            </a:lvl4pPr>
            <a:lvl5pPr>
              <a:spcBef>
                <a:spcPts val="1055"/>
              </a:spcBef>
              <a:buBlip>
                <a:blip r:embed="rId2"/>
              </a:buBlip>
              <a:defRPr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75" name="Shape 57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1290241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35" indent="0">
              <a:buNone/>
              <a:defRPr sz="2000" b="1"/>
            </a:lvl2pPr>
            <a:lvl3pPr marL="914071" indent="0">
              <a:buNone/>
              <a:defRPr sz="1800" b="1"/>
            </a:lvl3pPr>
            <a:lvl4pPr marL="1371110" indent="0">
              <a:buNone/>
              <a:defRPr sz="1600" b="1"/>
            </a:lvl4pPr>
            <a:lvl5pPr marL="1828146" indent="0">
              <a:buNone/>
              <a:defRPr sz="1600" b="1"/>
            </a:lvl5pPr>
            <a:lvl6pPr marL="2285181" indent="0">
              <a:buNone/>
              <a:defRPr sz="1600" b="1"/>
            </a:lvl6pPr>
            <a:lvl7pPr marL="2742219" indent="0">
              <a:buNone/>
              <a:defRPr sz="1600" b="1"/>
            </a:lvl7pPr>
            <a:lvl8pPr marL="3199252" indent="0">
              <a:buNone/>
              <a:defRPr sz="1600" b="1"/>
            </a:lvl8pPr>
            <a:lvl9pPr marL="3656291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2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35" indent="0">
              <a:buNone/>
              <a:defRPr sz="2000" b="1"/>
            </a:lvl2pPr>
            <a:lvl3pPr marL="914071" indent="0">
              <a:buNone/>
              <a:defRPr sz="1800" b="1"/>
            </a:lvl3pPr>
            <a:lvl4pPr marL="1371110" indent="0">
              <a:buNone/>
              <a:defRPr sz="1600" b="1"/>
            </a:lvl4pPr>
            <a:lvl5pPr marL="1828146" indent="0">
              <a:buNone/>
              <a:defRPr sz="1600" b="1"/>
            </a:lvl5pPr>
            <a:lvl6pPr marL="2285181" indent="0">
              <a:buNone/>
              <a:defRPr sz="1600" b="1"/>
            </a:lvl6pPr>
            <a:lvl7pPr marL="2742219" indent="0">
              <a:buNone/>
              <a:defRPr sz="1600" b="1"/>
            </a:lvl7pPr>
            <a:lvl8pPr marL="3199252" indent="0">
              <a:buNone/>
              <a:defRPr sz="1600" b="1"/>
            </a:lvl8pPr>
            <a:lvl9pPr marL="3656291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2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553200" y="6356360"/>
            <a:ext cx="2133600" cy="365125"/>
          </a:xfrm>
          <a:prstGeom prst="rect">
            <a:avLst/>
          </a:prstGeom>
        </p:spPr>
        <p:txBody>
          <a:bodyPr vert="horz" lIns="91407" tIns="45704" rIns="91407" bIns="45704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D59F11-F73B-5846-AC0D-BB3B66F6B639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7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2" name="Shape 58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42182692"/>
      </p:ext>
    </p:extLst>
  </p:cSld>
  <p:clrMapOvr>
    <a:masterClrMapping/>
  </p:clrMapOvr>
  <p:transition spd="med"/>
</p:sldLayout>
</file>

<file path=ppt/slideLayouts/slideLayout27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6_Blank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9" name="Shape 589"/>
          <p:cNvSpPr>
            <a:spLocks noGrp="1"/>
          </p:cNvSpPr>
          <p:nvPr>
            <p:ph type="sldNum" sz="quarter" idx="2"/>
          </p:nvPr>
        </p:nvSpPr>
        <p:spPr>
          <a:xfrm>
            <a:off x="4446984" y="6509742"/>
            <a:ext cx="241102" cy="25896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latin typeface="+mn-lt"/>
                <a:ea typeface="+mn-ea"/>
                <a:cs typeface="+mn-cs"/>
                <a:sym typeface="Gill Sans"/>
              </a:defRPr>
            </a:lvl1pPr>
          </a:lstStyle>
          <a:p>
            <a:fld id="{86CB4B4D-7CA3-9044-876B-883B54F8677D}" type="slidenum">
              <a:rPr>
                <a:latin typeface="Gill Sans"/>
                <a:ea typeface="Gill Sans"/>
                <a:cs typeface="Gill Sans"/>
              </a:rPr>
              <a:pPr/>
              <a:t>‹#›</a:t>
            </a:fld>
            <a:endParaRPr>
              <a:latin typeface="Gill Sans"/>
              <a:ea typeface="Gill Sans"/>
              <a:cs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115535917"/>
      </p:ext>
    </p:extLst>
  </p:cSld>
  <p:clrMapOvr>
    <a:masterClrMapping/>
  </p:clrMapOvr>
  <p:transition spd="med"/>
</p:sldLayout>
</file>

<file path=ppt/slideLayouts/slideLayout27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Bullets narr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Shape 596"/>
          <p:cNvSpPr>
            <a:spLocks noGrp="1"/>
          </p:cNvSpPr>
          <p:nvPr>
            <p:ph type="body" idx="1"/>
          </p:nvPr>
        </p:nvSpPr>
        <p:spPr>
          <a:xfrm>
            <a:off x="464353" y="339328"/>
            <a:ext cx="8215313" cy="6179344"/>
          </a:xfrm>
          <a:prstGeom prst="rect">
            <a:avLst/>
          </a:prstGeom>
        </p:spPr>
        <p:txBody>
          <a:bodyPr/>
          <a:lstStyle>
            <a:lvl1pPr>
              <a:spcBef>
                <a:spcPts val="1055"/>
              </a:spcBef>
              <a:buBlip>
                <a:blip r:embed="rId2"/>
              </a:buBlip>
              <a:defRPr>
                <a:latin typeface="Helvetica Neue"/>
                <a:ea typeface="Helvetica Neue"/>
                <a:cs typeface="Helvetica Neue"/>
                <a:sym typeface="Helvetica Neue"/>
              </a:defRPr>
            </a:lvl1pPr>
            <a:lvl2pPr>
              <a:spcBef>
                <a:spcPts val="1055"/>
              </a:spcBef>
              <a:buBlip>
                <a:blip r:embed="rId2"/>
              </a:buBlip>
              <a:defRPr>
                <a:latin typeface="Helvetica Neue"/>
                <a:ea typeface="Helvetica Neue"/>
                <a:cs typeface="Helvetica Neue"/>
                <a:sym typeface="Helvetica Neue"/>
              </a:defRPr>
            </a:lvl2pPr>
            <a:lvl3pPr>
              <a:spcBef>
                <a:spcPts val="1055"/>
              </a:spcBef>
              <a:buBlip>
                <a:blip r:embed="rId2"/>
              </a:buBlip>
              <a:defRPr>
                <a:latin typeface="Helvetica Neue"/>
                <a:ea typeface="Helvetica Neue"/>
                <a:cs typeface="Helvetica Neue"/>
                <a:sym typeface="Helvetica Neue"/>
              </a:defRPr>
            </a:lvl3pPr>
            <a:lvl4pPr>
              <a:spcBef>
                <a:spcPts val="1055"/>
              </a:spcBef>
              <a:buBlip>
                <a:blip r:embed="rId2"/>
              </a:buBlip>
              <a:defRPr>
                <a:latin typeface="Helvetica Neue"/>
                <a:ea typeface="Helvetica Neue"/>
                <a:cs typeface="Helvetica Neue"/>
                <a:sym typeface="Helvetica Neue"/>
              </a:defRPr>
            </a:lvl4pPr>
            <a:lvl5pPr>
              <a:spcBef>
                <a:spcPts val="1055"/>
              </a:spcBef>
              <a:buBlip>
                <a:blip r:embed="rId2"/>
              </a:buBlip>
              <a:defRPr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97" name="Shape 59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62729648"/>
      </p:ext>
    </p:extLst>
  </p:cSld>
  <p:clrMapOvr>
    <a:masterClrMapping/>
  </p:clrMapOvr>
  <p:transition spd="med"/>
</p:sldLayout>
</file>

<file path=ppt/slideLayouts/slideLayout27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otally Blank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" name="Shape 604"/>
          <p:cNvSpPr>
            <a:spLocks noGrp="1"/>
          </p:cNvSpPr>
          <p:nvPr>
            <p:ph type="sldNum" sz="quarter" idx="2"/>
          </p:nvPr>
        </p:nvSpPr>
        <p:spPr>
          <a:xfrm>
            <a:off x="8840391" y="6563320"/>
            <a:ext cx="223242" cy="241102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rgbClr val="000000"/>
                </a:solidFill>
                <a:latin typeface="+mn-lt"/>
                <a:ea typeface="+mn-ea"/>
                <a:cs typeface="+mn-cs"/>
                <a:sym typeface="Gill Sans"/>
              </a:defRPr>
            </a:lvl1pPr>
          </a:lstStyle>
          <a:p>
            <a:fld id="{86CB4B4D-7CA3-9044-876B-883B54F8677D}" type="slidenum">
              <a:rPr>
                <a:latin typeface="Gill Sans"/>
                <a:ea typeface="Gill Sans"/>
                <a:cs typeface="Gill Sans"/>
              </a:rPr>
              <a:pPr/>
              <a:t>‹#›</a:t>
            </a:fld>
            <a:endParaRPr>
              <a:latin typeface="Gill Sans"/>
              <a:ea typeface="Gill Sans"/>
              <a:cs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306260901"/>
      </p:ext>
    </p:extLst>
  </p:cSld>
  <p:clrMapOvr>
    <a:masterClrMapping/>
  </p:clrMapOvr>
  <p:transition spd="med"/>
</p:sldLayout>
</file>

<file path=ppt/slideLayouts/slideLayout2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3"/>
          <p:cNvSpPr txBox="1">
            <a:spLocks noChangeArrowheads="1"/>
          </p:cNvSpPr>
          <p:nvPr userDrawn="1"/>
        </p:nvSpPr>
        <p:spPr bwMode="auto">
          <a:xfrm>
            <a:off x="3505200" y="3048003"/>
            <a:ext cx="5410200" cy="36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07" tIns="45704" rIns="91407" bIns="45704">
            <a:spAutoFit/>
          </a:bodyPr>
          <a:lstStyle/>
          <a:p>
            <a:pPr>
              <a:defRPr/>
            </a:pPr>
            <a:endParaRPr lang="en-US">
              <a:latin typeface="Arial Narrow" pitchFamily="34" charset="0"/>
            </a:endParaRPr>
          </a:p>
        </p:txBody>
      </p:sp>
      <p:sp>
        <p:nvSpPr>
          <p:cNvPr id="537614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685800" y="533400"/>
            <a:ext cx="7772400" cy="1143000"/>
          </a:xfrm>
        </p:spPr>
        <p:txBody>
          <a:bodyPr anchor="b"/>
          <a:lstStyle>
            <a:lvl1pPr algn="ctr">
              <a:defRPr sz="40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1752600" y="2362200"/>
            <a:ext cx="5715000" cy="2895600"/>
          </a:xfrm>
        </p:spPr>
        <p:txBody>
          <a:bodyPr/>
          <a:lstStyle>
            <a:lvl1pPr>
              <a:defRPr>
                <a:latin typeface="Arial"/>
                <a:cs typeface="Arial"/>
              </a:defRPr>
            </a:lvl1pPr>
            <a:lvl2pPr>
              <a:defRPr>
                <a:latin typeface="Arial"/>
                <a:cs typeface="Arial"/>
              </a:defRPr>
            </a:lvl2pPr>
            <a:lvl3pPr>
              <a:defRPr>
                <a:latin typeface="Arial"/>
                <a:cs typeface="Arial"/>
              </a:defRPr>
            </a:lvl3pPr>
            <a:lvl4pPr>
              <a:defRPr>
                <a:latin typeface="Arial"/>
                <a:cs typeface="Arial"/>
              </a:defRPr>
            </a:lvl4pPr>
            <a:lvl5pPr>
              <a:defRPr>
                <a:latin typeface="Arial"/>
                <a:cs typeface="Arial"/>
              </a:defRPr>
            </a:lvl5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6609023"/>
      </p:ext>
    </p:extLst>
  </p:cSld>
  <p:clrMapOvr>
    <a:masterClrMapping/>
  </p:clrMapOvr>
</p:sldLayout>
</file>

<file path=ppt/slideLayouts/slideLayout2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3"/>
          <p:cNvSpPr txBox="1">
            <a:spLocks noChangeArrowheads="1"/>
          </p:cNvSpPr>
          <p:nvPr userDrawn="1"/>
        </p:nvSpPr>
        <p:spPr bwMode="auto">
          <a:xfrm>
            <a:off x="3505200" y="3048006"/>
            <a:ext cx="5410200" cy="369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359" tIns="45680" rIns="91359" bIns="45680">
            <a:spAutoFit/>
          </a:bodyPr>
          <a:lstStyle/>
          <a:p>
            <a:pPr>
              <a:defRPr/>
            </a:pPr>
            <a:endParaRPr lang="en-US">
              <a:latin typeface="Arial Narrow" pitchFamily="34" charset="0"/>
            </a:endParaRPr>
          </a:p>
        </p:txBody>
      </p:sp>
      <p:sp>
        <p:nvSpPr>
          <p:cNvPr id="537614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685800" y="533400"/>
            <a:ext cx="7772400" cy="1143000"/>
          </a:xfrm>
        </p:spPr>
        <p:txBody>
          <a:bodyPr anchor="b"/>
          <a:lstStyle>
            <a:lvl1pPr algn="ctr">
              <a:defRPr sz="40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76200" y="6477016"/>
            <a:ext cx="457200" cy="276967"/>
          </a:xfrm>
          <a:prstGeom prst="rect">
            <a:avLst/>
          </a:prstGeom>
        </p:spPr>
        <p:txBody>
          <a:bodyPr wrap="square" lIns="91359" tIns="45680" rIns="91359" bIns="45680">
            <a:spAutoFit/>
          </a:bodyPr>
          <a:lstStyle/>
          <a:p>
            <a:pPr defTabSz="913603">
              <a:defRPr/>
            </a:pPr>
            <a:fld id="{3DD65DA7-1955-9245-8EB2-4945FAA2EBEF}" type="slidenum">
              <a:rPr lang="en-US" sz="1200" b="1" smtClean="0">
                <a:solidFill>
                  <a:srgbClr val="FFFFFF"/>
                </a:solidFill>
                <a:latin typeface="Arial" charset="0"/>
              </a:rPr>
              <a:pPr defTabSz="913603">
                <a:defRPr/>
              </a:pPr>
              <a:t>‹#›</a:t>
            </a:fld>
            <a:endParaRPr lang="en-US" sz="1200" b="1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1752600" y="2362200"/>
            <a:ext cx="5715000" cy="2895600"/>
          </a:xfrm>
        </p:spPr>
        <p:txBody>
          <a:bodyPr/>
          <a:lstStyle>
            <a:lvl1pPr>
              <a:defRPr>
                <a:latin typeface="Arial"/>
                <a:cs typeface="Arial"/>
              </a:defRPr>
            </a:lvl1pPr>
            <a:lvl2pPr>
              <a:defRPr>
                <a:latin typeface="Arial"/>
                <a:cs typeface="Arial"/>
              </a:defRPr>
            </a:lvl2pPr>
            <a:lvl3pPr>
              <a:defRPr>
                <a:latin typeface="Arial"/>
                <a:cs typeface="Arial"/>
              </a:defRPr>
            </a:lvl3pPr>
            <a:lvl4pPr>
              <a:defRPr>
                <a:latin typeface="Arial"/>
                <a:cs typeface="Arial"/>
              </a:defRPr>
            </a:lvl4pPr>
            <a:lvl5pPr>
              <a:defRPr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1" name="Picture 5"/>
          <p:cNvPicPr>
            <a:picLocks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69718791"/>
      </p:ext>
    </p:extLst>
  </p:cSld>
  <p:clrMapOvr>
    <a:masterClrMapping/>
  </p:clrMapOvr>
</p:sldLayout>
</file>

<file path=ppt/slideLayouts/slideLayout2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3"/>
          <p:cNvSpPr txBox="1">
            <a:spLocks noChangeArrowheads="1"/>
          </p:cNvSpPr>
          <p:nvPr userDrawn="1"/>
        </p:nvSpPr>
        <p:spPr bwMode="auto">
          <a:xfrm>
            <a:off x="3505200" y="3048006"/>
            <a:ext cx="5410200" cy="369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359" tIns="45680" rIns="91359" bIns="45680">
            <a:spAutoFit/>
          </a:bodyPr>
          <a:lstStyle/>
          <a:p>
            <a:pPr>
              <a:defRPr/>
            </a:pPr>
            <a:endParaRPr lang="en-US">
              <a:latin typeface="Arial Narrow" pitchFamily="34" charset="0"/>
            </a:endParaRPr>
          </a:p>
        </p:txBody>
      </p:sp>
      <p:sp>
        <p:nvSpPr>
          <p:cNvPr id="537614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685800" y="533400"/>
            <a:ext cx="7772400" cy="1143000"/>
          </a:xfrm>
        </p:spPr>
        <p:txBody>
          <a:bodyPr anchor="b"/>
          <a:lstStyle>
            <a:lvl1pPr algn="ctr">
              <a:defRPr sz="40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2209800" y="6428618"/>
            <a:ext cx="4572000" cy="276967"/>
          </a:xfrm>
          <a:prstGeom prst="rect">
            <a:avLst/>
          </a:prstGeom>
        </p:spPr>
        <p:txBody>
          <a:bodyPr lIns="91359" tIns="45680" rIns="91359" bIns="45680">
            <a:spAutoFit/>
          </a:bodyPr>
          <a:lstStyle/>
          <a:p>
            <a:pPr algn="ctr" defTabSz="913603">
              <a:defRPr/>
            </a:pPr>
            <a:r>
              <a:rPr lang="en-US" sz="1200" b="1" dirty="0">
                <a:solidFill>
                  <a:srgbClr val="FFFFFF"/>
                </a:solidFill>
                <a:latin typeface="Arial" charset="0"/>
              </a:rPr>
              <a:t>     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76200" y="6477016"/>
            <a:ext cx="457200" cy="276967"/>
          </a:xfrm>
          <a:prstGeom prst="rect">
            <a:avLst/>
          </a:prstGeom>
        </p:spPr>
        <p:txBody>
          <a:bodyPr wrap="square" lIns="91359" tIns="45680" rIns="91359" bIns="45680">
            <a:spAutoFit/>
          </a:bodyPr>
          <a:lstStyle/>
          <a:p>
            <a:pPr defTabSz="913603">
              <a:defRPr/>
            </a:pPr>
            <a:fld id="{3DD65DA7-1955-9245-8EB2-4945FAA2EBEF}" type="slidenum">
              <a:rPr lang="en-US" sz="1200" b="1" smtClean="0">
                <a:solidFill>
                  <a:srgbClr val="FFFFFF"/>
                </a:solidFill>
                <a:latin typeface="Arial" charset="0"/>
              </a:rPr>
              <a:pPr defTabSz="913603">
                <a:defRPr/>
              </a:pPr>
              <a:t>‹#›</a:t>
            </a:fld>
            <a:endParaRPr lang="en-US" sz="1200" b="1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1752600" y="2362200"/>
            <a:ext cx="5715000" cy="2895600"/>
          </a:xfrm>
        </p:spPr>
        <p:txBody>
          <a:bodyPr/>
          <a:lstStyle>
            <a:lvl1pPr>
              <a:defRPr>
                <a:latin typeface="Arial"/>
                <a:cs typeface="Arial"/>
              </a:defRPr>
            </a:lvl1pPr>
            <a:lvl2pPr>
              <a:defRPr>
                <a:latin typeface="Arial"/>
                <a:cs typeface="Arial"/>
              </a:defRPr>
            </a:lvl2pPr>
            <a:lvl3pPr>
              <a:defRPr>
                <a:latin typeface="Arial"/>
                <a:cs typeface="Arial"/>
              </a:defRPr>
            </a:lvl3pPr>
            <a:lvl4pPr>
              <a:defRPr>
                <a:latin typeface="Arial"/>
                <a:cs typeface="Arial"/>
              </a:defRPr>
            </a:lvl4pPr>
            <a:lvl5pPr>
              <a:defRPr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61827228"/>
      </p:ext>
    </p:extLst>
  </p:cSld>
  <p:clrMapOvr>
    <a:masterClrMapping/>
  </p:clrMapOvr>
</p:sldLayout>
</file>

<file path=ppt/slideLayouts/slideLayout2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3"/>
          <p:cNvSpPr txBox="1">
            <a:spLocks noChangeArrowheads="1"/>
          </p:cNvSpPr>
          <p:nvPr userDrawn="1"/>
        </p:nvSpPr>
        <p:spPr bwMode="auto">
          <a:xfrm>
            <a:off x="3505200" y="3048006"/>
            <a:ext cx="5410200" cy="369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359" tIns="45680" rIns="91359" bIns="45680">
            <a:spAutoFit/>
          </a:bodyPr>
          <a:lstStyle/>
          <a:p>
            <a:pPr>
              <a:defRPr/>
            </a:pPr>
            <a:endParaRPr lang="en-US">
              <a:latin typeface="Arial Narrow" pitchFamily="34" charset="0"/>
            </a:endParaRPr>
          </a:p>
        </p:txBody>
      </p:sp>
      <p:sp>
        <p:nvSpPr>
          <p:cNvPr id="537614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685800" y="533400"/>
            <a:ext cx="7772400" cy="1143000"/>
          </a:xfrm>
        </p:spPr>
        <p:txBody>
          <a:bodyPr anchor="b"/>
          <a:lstStyle>
            <a:lvl1pPr algn="ctr">
              <a:defRPr sz="40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1752600" y="2362200"/>
            <a:ext cx="5715000" cy="2895600"/>
          </a:xfrm>
        </p:spPr>
        <p:txBody>
          <a:bodyPr/>
          <a:lstStyle>
            <a:lvl1pPr>
              <a:defRPr>
                <a:latin typeface="Arial"/>
                <a:cs typeface="Arial"/>
              </a:defRPr>
            </a:lvl1pPr>
            <a:lvl2pPr>
              <a:defRPr>
                <a:latin typeface="Arial"/>
                <a:cs typeface="Arial"/>
              </a:defRPr>
            </a:lvl2pPr>
            <a:lvl3pPr>
              <a:defRPr>
                <a:latin typeface="Arial"/>
                <a:cs typeface="Arial"/>
              </a:defRPr>
            </a:lvl3pPr>
            <a:lvl4pPr>
              <a:defRPr>
                <a:latin typeface="Arial"/>
                <a:cs typeface="Arial"/>
              </a:defRPr>
            </a:lvl4pPr>
            <a:lvl5pPr>
              <a:defRPr>
                <a:latin typeface="Arial"/>
                <a:cs typeface="Arial"/>
              </a:defRPr>
            </a:lvl5pPr>
          </a:lstStyle>
          <a:p>
            <a:pPr lvl="0"/>
            <a:endParaRPr lang="en-US" dirty="0"/>
          </a:p>
        </p:txBody>
      </p:sp>
      <p:pic>
        <p:nvPicPr>
          <p:cNvPr id="6" name="Picture 5"/>
          <p:cNvPicPr>
            <a:picLocks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685283"/>
      </p:ext>
    </p:extLst>
  </p:cSld>
  <p:clrMapOvr>
    <a:masterClrMapping/>
  </p:clrMapOvr>
</p:sldLayout>
</file>

<file path=ppt/slideLayouts/slideLayout2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4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3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6704" indent="0" algn="ctr">
              <a:buNone/>
              <a:defRPr/>
            </a:lvl2pPr>
            <a:lvl3pPr marL="913413" indent="0" algn="ctr">
              <a:buNone/>
              <a:defRPr/>
            </a:lvl3pPr>
            <a:lvl4pPr marL="1370126" indent="0" algn="ctr">
              <a:buNone/>
              <a:defRPr/>
            </a:lvl4pPr>
            <a:lvl5pPr marL="1826832" indent="0" algn="ctr">
              <a:buNone/>
              <a:defRPr/>
            </a:lvl5pPr>
            <a:lvl6pPr marL="2283537" indent="0" algn="ctr">
              <a:buNone/>
              <a:defRPr/>
            </a:lvl6pPr>
            <a:lvl7pPr marL="2740246" indent="0" algn="ctr">
              <a:buNone/>
              <a:defRPr/>
            </a:lvl7pPr>
            <a:lvl8pPr marL="3196956" indent="0" algn="ctr">
              <a:buNone/>
              <a:defRPr/>
            </a:lvl8pPr>
            <a:lvl9pPr marL="3653662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Times"/>
            </a:endParaRPr>
          </a:p>
          <a:p>
            <a:pPr>
              <a:defRPr/>
            </a:pPr>
            <a:fld id="{82BD82DE-B634-FC49-B861-B4240986EEF6}" type="slidenum">
              <a:rPr lang="en-US">
                <a:solidFill>
                  <a:srgbClr val="000000"/>
                </a:solidFill>
                <a:latin typeface="Times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2205167397"/>
      </p:ext>
    </p:extLst>
  </p:cSld>
  <p:clrMapOvr>
    <a:masterClrMapping/>
  </p:clrMapOvr>
</p:sldLayout>
</file>

<file path=ppt/slideLayouts/slideLayout2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Times"/>
            </a:endParaRPr>
          </a:p>
          <a:p>
            <a:pPr>
              <a:defRPr/>
            </a:pPr>
            <a:fld id="{3FB4F397-917F-B049-8EDB-46AA639ACEA0}" type="slidenum">
              <a:rPr lang="en-US">
                <a:solidFill>
                  <a:srgbClr val="000000"/>
                </a:solidFill>
                <a:latin typeface="Times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60793218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356360"/>
            <a:ext cx="2133600" cy="365125"/>
          </a:xfrm>
          <a:prstGeom prst="rect">
            <a:avLst/>
          </a:prstGeom>
        </p:spPr>
        <p:txBody>
          <a:bodyPr vert="horz" lIns="91407" tIns="45704" rIns="91407" bIns="45704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D59F11-F73B-5846-AC0D-BB3B66F6B639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19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32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6704" indent="0">
              <a:buNone/>
              <a:defRPr sz="1800"/>
            </a:lvl2pPr>
            <a:lvl3pPr marL="913413" indent="0">
              <a:buNone/>
              <a:defRPr sz="1600"/>
            </a:lvl3pPr>
            <a:lvl4pPr marL="1370126" indent="0">
              <a:buNone/>
              <a:defRPr sz="1400"/>
            </a:lvl4pPr>
            <a:lvl5pPr marL="1826832" indent="0">
              <a:buNone/>
              <a:defRPr sz="1400"/>
            </a:lvl5pPr>
            <a:lvl6pPr marL="2283537" indent="0">
              <a:buNone/>
              <a:defRPr sz="1400"/>
            </a:lvl6pPr>
            <a:lvl7pPr marL="2740246" indent="0">
              <a:buNone/>
              <a:defRPr sz="1400"/>
            </a:lvl7pPr>
            <a:lvl8pPr marL="3196956" indent="0">
              <a:buNone/>
              <a:defRPr sz="1400"/>
            </a:lvl8pPr>
            <a:lvl9pPr marL="3653662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Times"/>
            </a:endParaRPr>
          </a:p>
          <a:p>
            <a:pPr>
              <a:defRPr/>
            </a:pPr>
            <a:fld id="{5059A090-0721-CB4F-B19B-3EC789438C5A}" type="slidenum">
              <a:rPr lang="en-US">
                <a:solidFill>
                  <a:srgbClr val="000000"/>
                </a:solidFill>
                <a:latin typeface="Times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595166495"/>
      </p:ext>
    </p:extLst>
  </p:cSld>
  <p:clrMapOvr>
    <a:masterClrMapping/>
  </p:clrMapOvr>
</p:sldLayout>
</file>

<file path=ppt/slideLayouts/slideLayout2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Times"/>
            </a:endParaRPr>
          </a:p>
          <a:p>
            <a:pPr>
              <a:defRPr/>
            </a:pPr>
            <a:fld id="{9762D863-53FD-9040-BED1-0EFC38FEC720}" type="slidenum">
              <a:rPr lang="en-US">
                <a:solidFill>
                  <a:srgbClr val="000000"/>
                </a:solidFill>
                <a:latin typeface="Times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3646502775"/>
      </p:ext>
    </p:extLst>
  </p:cSld>
  <p:clrMapOvr>
    <a:masterClrMapping/>
  </p:clrMapOvr>
</p:sldLayout>
</file>

<file path=ppt/slideLayouts/slideLayout2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2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704" indent="0">
              <a:buNone/>
              <a:defRPr sz="2000" b="1"/>
            </a:lvl2pPr>
            <a:lvl3pPr marL="913413" indent="0">
              <a:buNone/>
              <a:defRPr sz="1800" b="1"/>
            </a:lvl3pPr>
            <a:lvl4pPr marL="1370126" indent="0">
              <a:buNone/>
              <a:defRPr sz="1600" b="1"/>
            </a:lvl4pPr>
            <a:lvl5pPr marL="1826832" indent="0">
              <a:buNone/>
              <a:defRPr sz="1600" b="1"/>
            </a:lvl5pPr>
            <a:lvl6pPr marL="2283537" indent="0">
              <a:buNone/>
              <a:defRPr sz="1600" b="1"/>
            </a:lvl6pPr>
            <a:lvl7pPr marL="2740246" indent="0">
              <a:buNone/>
              <a:defRPr sz="1600" b="1"/>
            </a:lvl7pPr>
            <a:lvl8pPr marL="3196956" indent="0">
              <a:buNone/>
              <a:defRPr sz="1600" b="1"/>
            </a:lvl8pPr>
            <a:lvl9pPr marL="3653662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4" y="153512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704" indent="0">
              <a:buNone/>
              <a:defRPr sz="2000" b="1"/>
            </a:lvl2pPr>
            <a:lvl3pPr marL="913413" indent="0">
              <a:buNone/>
              <a:defRPr sz="1800" b="1"/>
            </a:lvl3pPr>
            <a:lvl4pPr marL="1370126" indent="0">
              <a:buNone/>
              <a:defRPr sz="1600" b="1"/>
            </a:lvl4pPr>
            <a:lvl5pPr marL="1826832" indent="0">
              <a:buNone/>
              <a:defRPr sz="1600" b="1"/>
            </a:lvl5pPr>
            <a:lvl6pPr marL="2283537" indent="0">
              <a:buNone/>
              <a:defRPr sz="1600" b="1"/>
            </a:lvl6pPr>
            <a:lvl7pPr marL="2740246" indent="0">
              <a:buNone/>
              <a:defRPr sz="1600" b="1"/>
            </a:lvl7pPr>
            <a:lvl8pPr marL="3196956" indent="0">
              <a:buNone/>
              <a:defRPr sz="1600" b="1"/>
            </a:lvl8pPr>
            <a:lvl9pPr marL="3653662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4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Times"/>
            </a:endParaRPr>
          </a:p>
          <a:p>
            <a:pPr>
              <a:defRPr/>
            </a:pPr>
            <a:fld id="{385E7828-5705-A144-B323-BB45239AC99A}" type="slidenum">
              <a:rPr lang="en-US">
                <a:solidFill>
                  <a:srgbClr val="000000"/>
                </a:solidFill>
                <a:latin typeface="Times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611575609"/>
      </p:ext>
    </p:extLst>
  </p:cSld>
  <p:clrMapOvr>
    <a:masterClrMapping/>
  </p:clrMapOvr>
</p:sldLayout>
</file>

<file path=ppt/slideLayouts/slideLayout2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Times"/>
            </a:endParaRPr>
          </a:p>
          <a:p>
            <a:pPr>
              <a:defRPr/>
            </a:pPr>
            <a:fld id="{5BEFA92E-F35F-E849-8128-269EE24D157A}" type="slidenum">
              <a:rPr lang="en-US">
                <a:solidFill>
                  <a:srgbClr val="000000"/>
                </a:solidFill>
                <a:latin typeface="Times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818940954"/>
      </p:ext>
    </p:extLst>
  </p:cSld>
  <p:clrMapOvr>
    <a:masterClrMapping/>
  </p:clrMapOvr>
</p:sldLayout>
</file>

<file path=ppt/slideLayouts/slideLayout2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Times"/>
            </a:endParaRPr>
          </a:p>
          <a:p>
            <a:pPr>
              <a:defRPr/>
            </a:pPr>
            <a:fld id="{7910DFFD-8703-DD44-B0D3-2E08ADF8F127}" type="slidenum">
              <a:rPr lang="en-US">
                <a:solidFill>
                  <a:srgbClr val="000000"/>
                </a:solidFill>
                <a:latin typeface="Times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2414221855"/>
      </p:ext>
    </p:extLst>
  </p:cSld>
  <p:clrMapOvr>
    <a:masterClrMapping/>
  </p:clrMapOvr>
</p:sldLayout>
</file>

<file path=ppt/slideLayouts/slideLayout2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9" y="27305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2" y="27307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9" y="1435106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6704" indent="0">
              <a:buNone/>
              <a:defRPr sz="1200"/>
            </a:lvl2pPr>
            <a:lvl3pPr marL="913413" indent="0">
              <a:buNone/>
              <a:defRPr sz="1000"/>
            </a:lvl3pPr>
            <a:lvl4pPr marL="1370126" indent="0">
              <a:buNone/>
              <a:defRPr sz="900"/>
            </a:lvl4pPr>
            <a:lvl5pPr marL="1826832" indent="0">
              <a:buNone/>
              <a:defRPr sz="900"/>
            </a:lvl5pPr>
            <a:lvl6pPr marL="2283537" indent="0">
              <a:buNone/>
              <a:defRPr sz="900"/>
            </a:lvl6pPr>
            <a:lvl7pPr marL="2740246" indent="0">
              <a:buNone/>
              <a:defRPr sz="900"/>
            </a:lvl7pPr>
            <a:lvl8pPr marL="3196956" indent="0">
              <a:buNone/>
              <a:defRPr sz="900"/>
            </a:lvl8pPr>
            <a:lvl9pPr marL="3653662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Times"/>
            </a:endParaRPr>
          </a:p>
          <a:p>
            <a:pPr>
              <a:defRPr/>
            </a:pPr>
            <a:fld id="{63301350-95E1-8245-B5B3-47C5041E0D6A}" type="slidenum">
              <a:rPr lang="en-US">
                <a:solidFill>
                  <a:srgbClr val="000000"/>
                </a:solidFill>
                <a:latin typeface="Times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2956877543"/>
      </p:ext>
    </p:extLst>
  </p:cSld>
  <p:clrMapOvr>
    <a:masterClrMapping/>
  </p:clrMapOvr>
</p:sldLayout>
</file>

<file path=ppt/slideLayouts/slideLayout2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1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6704" indent="0">
              <a:buNone/>
              <a:defRPr sz="2800"/>
            </a:lvl2pPr>
            <a:lvl3pPr marL="913413" indent="0">
              <a:buNone/>
              <a:defRPr sz="2400"/>
            </a:lvl3pPr>
            <a:lvl4pPr marL="1370126" indent="0">
              <a:buNone/>
              <a:defRPr sz="2000"/>
            </a:lvl4pPr>
            <a:lvl5pPr marL="1826832" indent="0">
              <a:buNone/>
              <a:defRPr sz="2000"/>
            </a:lvl5pPr>
            <a:lvl6pPr marL="2283537" indent="0">
              <a:buNone/>
              <a:defRPr sz="2000"/>
            </a:lvl6pPr>
            <a:lvl7pPr marL="2740246" indent="0">
              <a:buNone/>
              <a:defRPr sz="2000"/>
            </a:lvl7pPr>
            <a:lvl8pPr marL="3196956" indent="0">
              <a:buNone/>
              <a:defRPr sz="2000"/>
            </a:lvl8pPr>
            <a:lvl9pPr marL="3653662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4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6704" indent="0">
              <a:buNone/>
              <a:defRPr sz="1200"/>
            </a:lvl2pPr>
            <a:lvl3pPr marL="913413" indent="0">
              <a:buNone/>
              <a:defRPr sz="1000"/>
            </a:lvl3pPr>
            <a:lvl4pPr marL="1370126" indent="0">
              <a:buNone/>
              <a:defRPr sz="900"/>
            </a:lvl4pPr>
            <a:lvl5pPr marL="1826832" indent="0">
              <a:buNone/>
              <a:defRPr sz="900"/>
            </a:lvl5pPr>
            <a:lvl6pPr marL="2283537" indent="0">
              <a:buNone/>
              <a:defRPr sz="900"/>
            </a:lvl6pPr>
            <a:lvl7pPr marL="2740246" indent="0">
              <a:buNone/>
              <a:defRPr sz="900"/>
            </a:lvl7pPr>
            <a:lvl8pPr marL="3196956" indent="0">
              <a:buNone/>
              <a:defRPr sz="900"/>
            </a:lvl8pPr>
            <a:lvl9pPr marL="3653662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Times"/>
            </a:endParaRPr>
          </a:p>
          <a:p>
            <a:pPr>
              <a:defRPr/>
            </a:pPr>
            <a:fld id="{1538805D-BF30-C84F-8B54-D66F9B1B17E2}" type="slidenum">
              <a:rPr lang="en-US">
                <a:solidFill>
                  <a:srgbClr val="000000"/>
                </a:solidFill>
                <a:latin typeface="Times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3380785418"/>
      </p:ext>
    </p:extLst>
  </p:cSld>
  <p:clrMapOvr>
    <a:masterClrMapping/>
  </p:clrMapOvr>
</p:sldLayout>
</file>

<file path=ppt/slideLayouts/slideLayout2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Times"/>
            </a:endParaRPr>
          </a:p>
          <a:p>
            <a:pPr>
              <a:defRPr/>
            </a:pPr>
            <a:fld id="{4AF87E13-E3DB-3646-BA3D-36753967EBAD}" type="slidenum">
              <a:rPr lang="en-US">
                <a:solidFill>
                  <a:srgbClr val="000000"/>
                </a:solidFill>
                <a:latin typeface="Times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1062465714"/>
      </p:ext>
    </p:extLst>
  </p:cSld>
  <p:clrMapOvr>
    <a:masterClrMapping/>
  </p:clrMapOvr>
</p:sldLayout>
</file>

<file path=ppt/slideLayouts/slideLayout2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Times"/>
            </a:endParaRPr>
          </a:p>
          <a:p>
            <a:pPr>
              <a:defRPr/>
            </a:pPr>
            <a:fld id="{BC223180-FCD0-8749-8F73-9EFCA2CF3BE7}" type="slidenum">
              <a:rPr lang="en-US">
                <a:solidFill>
                  <a:srgbClr val="000000"/>
                </a:solidFill>
                <a:latin typeface="Times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3602460460"/>
      </p:ext>
    </p:extLst>
  </p:cSld>
  <p:clrMapOvr>
    <a:masterClrMapping/>
  </p:clrMapOvr>
</p:sldLayout>
</file>

<file path=ppt/slideLayouts/slideLayout28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Times"/>
            </a:endParaRPr>
          </a:p>
          <a:p>
            <a:pPr>
              <a:defRPr/>
            </a:pPr>
            <a:fld id="{CC483F3F-2488-0C4F-BDC9-FEA2B57E0468}" type="slidenum">
              <a:rPr lang="en-US">
                <a:solidFill>
                  <a:srgbClr val="000000"/>
                </a:solidFill>
                <a:latin typeface="Times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176822940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356360"/>
            <a:ext cx="2133600" cy="365125"/>
          </a:xfrm>
          <a:prstGeom prst="rect">
            <a:avLst/>
          </a:prstGeom>
        </p:spPr>
        <p:txBody>
          <a:bodyPr vert="horz" lIns="91407" tIns="45704" rIns="91407" bIns="45704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D59F11-F73B-5846-AC0D-BB3B66F6B639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9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21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035" indent="0">
              <a:buNone/>
              <a:defRPr sz="1800"/>
            </a:lvl2pPr>
            <a:lvl3pPr marL="914071" indent="0">
              <a:buNone/>
              <a:defRPr sz="1600"/>
            </a:lvl3pPr>
            <a:lvl4pPr marL="1371110" indent="0">
              <a:buNone/>
              <a:defRPr sz="1400"/>
            </a:lvl4pPr>
            <a:lvl5pPr marL="1828146" indent="0">
              <a:buNone/>
              <a:defRPr sz="1400"/>
            </a:lvl5pPr>
            <a:lvl6pPr marL="2285181" indent="0">
              <a:buNone/>
              <a:defRPr sz="1400"/>
            </a:lvl6pPr>
            <a:lvl7pPr marL="2742219" indent="0">
              <a:buNone/>
              <a:defRPr sz="1400"/>
            </a:lvl7pPr>
            <a:lvl8pPr marL="3199252" indent="0">
              <a:buNone/>
              <a:defRPr sz="1400"/>
            </a:lvl8pPr>
            <a:lvl9pPr marL="3656291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b="0"/>
            </a:lvl1pPr>
          </a:lstStyle>
          <a:p>
            <a:fld id="{8465EA62-8D80-F648-A2CF-03941FEEEF40}" type="slidenum">
              <a:rPr lang="en-US"/>
              <a:pPr/>
              <a:t>‹#›</a:t>
            </a:fld>
            <a:endParaRPr lang="en-US"/>
          </a:p>
          <a:p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6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035" indent="0">
              <a:buNone/>
              <a:defRPr sz="1200"/>
            </a:lvl2pPr>
            <a:lvl3pPr marL="914071" indent="0">
              <a:buNone/>
              <a:defRPr sz="1000"/>
            </a:lvl3pPr>
            <a:lvl4pPr marL="1371110" indent="0">
              <a:buNone/>
              <a:defRPr sz="900"/>
            </a:lvl4pPr>
            <a:lvl5pPr marL="1828146" indent="0">
              <a:buNone/>
              <a:defRPr sz="900"/>
            </a:lvl5pPr>
            <a:lvl6pPr marL="2285181" indent="0">
              <a:buNone/>
              <a:defRPr sz="900"/>
            </a:lvl6pPr>
            <a:lvl7pPr marL="2742219" indent="0">
              <a:buNone/>
              <a:defRPr sz="900"/>
            </a:lvl7pPr>
            <a:lvl8pPr marL="3199252" indent="0">
              <a:buNone/>
              <a:defRPr sz="900"/>
            </a:lvl8pPr>
            <a:lvl9pPr marL="3656291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356360"/>
            <a:ext cx="2133600" cy="365125"/>
          </a:xfrm>
          <a:prstGeom prst="rect">
            <a:avLst/>
          </a:prstGeom>
        </p:spPr>
        <p:txBody>
          <a:bodyPr vert="horz" lIns="91407" tIns="45704" rIns="91407" bIns="45704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D59F11-F73B-5846-AC0D-BB3B66F6B639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035" indent="0">
              <a:buNone/>
              <a:defRPr sz="2800"/>
            </a:lvl2pPr>
            <a:lvl3pPr marL="914071" indent="0">
              <a:buNone/>
              <a:defRPr sz="2400"/>
            </a:lvl3pPr>
            <a:lvl4pPr marL="1371110" indent="0">
              <a:buNone/>
              <a:defRPr sz="2000"/>
            </a:lvl4pPr>
            <a:lvl5pPr marL="1828146" indent="0">
              <a:buNone/>
              <a:defRPr sz="2000"/>
            </a:lvl5pPr>
            <a:lvl6pPr marL="2285181" indent="0">
              <a:buNone/>
              <a:defRPr sz="2000"/>
            </a:lvl6pPr>
            <a:lvl7pPr marL="2742219" indent="0">
              <a:buNone/>
              <a:defRPr sz="2000"/>
            </a:lvl7pPr>
            <a:lvl8pPr marL="3199252" indent="0">
              <a:buNone/>
              <a:defRPr sz="2000"/>
            </a:lvl8pPr>
            <a:lvl9pPr marL="3656291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4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035" indent="0">
              <a:buNone/>
              <a:defRPr sz="1200"/>
            </a:lvl2pPr>
            <a:lvl3pPr marL="914071" indent="0">
              <a:buNone/>
              <a:defRPr sz="1000"/>
            </a:lvl3pPr>
            <a:lvl4pPr marL="1371110" indent="0">
              <a:buNone/>
              <a:defRPr sz="900"/>
            </a:lvl4pPr>
            <a:lvl5pPr marL="1828146" indent="0">
              <a:buNone/>
              <a:defRPr sz="900"/>
            </a:lvl5pPr>
            <a:lvl6pPr marL="2285181" indent="0">
              <a:buNone/>
              <a:defRPr sz="900"/>
            </a:lvl6pPr>
            <a:lvl7pPr marL="2742219" indent="0">
              <a:buNone/>
              <a:defRPr sz="900"/>
            </a:lvl7pPr>
            <a:lvl8pPr marL="3199252" indent="0">
              <a:buNone/>
              <a:defRPr sz="900"/>
            </a:lvl8pPr>
            <a:lvl9pPr marL="3656291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356360"/>
            <a:ext cx="2133600" cy="365125"/>
          </a:xfrm>
          <a:prstGeom prst="rect">
            <a:avLst/>
          </a:prstGeom>
        </p:spPr>
        <p:txBody>
          <a:bodyPr vert="horz" lIns="91407" tIns="45704" rIns="91407" bIns="45704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D59F11-F73B-5846-AC0D-BB3B66F6B639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356360"/>
            <a:ext cx="2133600" cy="365125"/>
          </a:xfrm>
          <a:prstGeom prst="rect">
            <a:avLst/>
          </a:prstGeom>
        </p:spPr>
        <p:txBody>
          <a:bodyPr vert="horz" lIns="91407" tIns="45704" rIns="91407" bIns="45704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D59F11-F73B-5846-AC0D-BB3B66F6B639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1" y="457200"/>
            <a:ext cx="1981200" cy="5334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457200"/>
            <a:ext cx="5791200" cy="5334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356360"/>
            <a:ext cx="2133600" cy="365125"/>
          </a:xfrm>
          <a:prstGeom prst="rect">
            <a:avLst/>
          </a:prstGeom>
        </p:spPr>
        <p:txBody>
          <a:bodyPr vert="horz" lIns="91407" tIns="45704" rIns="91407" bIns="45704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D59F11-F73B-5846-AC0D-BB3B66F6B639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457200"/>
            <a:ext cx="7924800" cy="762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09601" y="1524001"/>
            <a:ext cx="7924800" cy="426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356360"/>
            <a:ext cx="2133600" cy="365125"/>
          </a:xfrm>
          <a:prstGeom prst="rect">
            <a:avLst/>
          </a:prstGeom>
        </p:spPr>
        <p:txBody>
          <a:bodyPr vert="horz" lIns="91407" tIns="45704" rIns="91407" bIns="45704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D59F11-F73B-5846-AC0D-BB3B66F6B639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457200"/>
            <a:ext cx="7924800" cy="762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524001"/>
            <a:ext cx="3886200" cy="4267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24001"/>
            <a:ext cx="3886200" cy="4267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356360"/>
            <a:ext cx="2133600" cy="365125"/>
          </a:xfrm>
          <a:prstGeom prst="rect">
            <a:avLst/>
          </a:prstGeom>
        </p:spPr>
        <p:txBody>
          <a:bodyPr vert="horz" lIns="91407" tIns="45704" rIns="91407" bIns="45704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D59F11-F73B-5846-AC0D-BB3B66F6B639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3"/>
          <p:cNvSpPr txBox="1">
            <a:spLocks noChangeArrowheads="1"/>
          </p:cNvSpPr>
          <p:nvPr userDrawn="1"/>
        </p:nvSpPr>
        <p:spPr bwMode="auto">
          <a:xfrm>
            <a:off x="3505200" y="3048003"/>
            <a:ext cx="5410200" cy="36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07" tIns="45704" rIns="91407" bIns="45704">
            <a:spAutoFit/>
          </a:bodyPr>
          <a:lstStyle/>
          <a:p>
            <a:pPr>
              <a:defRPr/>
            </a:pPr>
            <a:endParaRPr lang="en-US">
              <a:latin typeface="Arial Narrow" pitchFamily="34" charset="0"/>
            </a:endParaRPr>
          </a:p>
        </p:txBody>
      </p:sp>
      <p:sp>
        <p:nvSpPr>
          <p:cNvPr id="537614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685800" y="533400"/>
            <a:ext cx="7772400" cy="1143000"/>
          </a:xfrm>
        </p:spPr>
        <p:txBody>
          <a:bodyPr anchor="b"/>
          <a:lstStyle>
            <a:lvl1pPr algn="ctr">
              <a:defRPr sz="40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76200" y="6477006"/>
            <a:ext cx="457200" cy="276967"/>
          </a:xfrm>
          <a:prstGeom prst="rect">
            <a:avLst/>
          </a:prstGeom>
        </p:spPr>
        <p:txBody>
          <a:bodyPr wrap="square" lIns="91407" tIns="45704" rIns="91407" bIns="45704">
            <a:spAutoFit/>
          </a:bodyPr>
          <a:lstStyle/>
          <a:p>
            <a:pPr defTabSz="914071">
              <a:defRPr/>
            </a:pPr>
            <a:fld id="{3DD65DA7-1955-9245-8EB2-4945FAA2EBEF}" type="slidenum">
              <a:rPr lang="en-US" sz="1200" b="1" smtClean="0">
                <a:solidFill>
                  <a:srgbClr val="FFFFFF"/>
                </a:solidFill>
                <a:latin typeface="Arial" charset="0"/>
              </a:rPr>
              <a:pPr defTabSz="914071">
                <a:defRPr/>
              </a:pPr>
              <a:t>‹#›</a:t>
            </a:fld>
            <a:endParaRPr lang="en-US" sz="1200" b="1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1752600" y="2362200"/>
            <a:ext cx="5715000" cy="2895600"/>
          </a:xfrm>
        </p:spPr>
        <p:txBody>
          <a:bodyPr/>
          <a:lstStyle>
            <a:lvl1pPr>
              <a:defRPr>
                <a:latin typeface="Arial"/>
                <a:cs typeface="Arial"/>
              </a:defRPr>
            </a:lvl1pPr>
            <a:lvl2pPr>
              <a:defRPr>
                <a:latin typeface="Arial"/>
                <a:cs typeface="Arial"/>
              </a:defRPr>
            </a:lvl2pPr>
            <a:lvl3pPr>
              <a:defRPr>
                <a:latin typeface="Arial"/>
                <a:cs typeface="Arial"/>
              </a:defRPr>
            </a:lvl3pPr>
            <a:lvl4pPr>
              <a:defRPr>
                <a:latin typeface="Arial"/>
                <a:cs typeface="Arial"/>
              </a:defRPr>
            </a:lvl4pPr>
            <a:lvl5pPr>
              <a:defRPr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1" name="Picture 5"/>
          <p:cNvPicPr>
            <a:picLocks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3"/>
          <p:cNvSpPr txBox="1">
            <a:spLocks noChangeArrowheads="1"/>
          </p:cNvSpPr>
          <p:nvPr userDrawn="1"/>
        </p:nvSpPr>
        <p:spPr bwMode="auto">
          <a:xfrm>
            <a:off x="3505200" y="3048003"/>
            <a:ext cx="5410200" cy="36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07" tIns="45704" rIns="91407" bIns="45704">
            <a:spAutoFit/>
          </a:bodyPr>
          <a:lstStyle/>
          <a:p>
            <a:pPr>
              <a:defRPr/>
            </a:pPr>
            <a:endParaRPr lang="en-US">
              <a:latin typeface="Arial Narrow" pitchFamily="34" charset="0"/>
            </a:endParaRPr>
          </a:p>
        </p:txBody>
      </p:sp>
      <p:sp>
        <p:nvSpPr>
          <p:cNvPr id="537614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685800" y="533400"/>
            <a:ext cx="7772400" cy="1143000"/>
          </a:xfrm>
        </p:spPr>
        <p:txBody>
          <a:bodyPr anchor="b"/>
          <a:lstStyle>
            <a:lvl1pPr algn="ctr">
              <a:defRPr sz="40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2209800" y="6428608"/>
            <a:ext cx="4572000" cy="276967"/>
          </a:xfrm>
          <a:prstGeom prst="rect">
            <a:avLst/>
          </a:prstGeom>
        </p:spPr>
        <p:txBody>
          <a:bodyPr lIns="91407" tIns="45704" rIns="91407" bIns="45704">
            <a:spAutoFit/>
          </a:bodyPr>
          <a:lstStyle/>
          <a:p>
            <a:pPr algn="ctr" defTabSz="914071">
              <a:defRPr/>
            </a:pPr>
            <a:r>
              <a:rPr lang="en-US" sz="1200" b="1" dirty="0">
                <a:solidFill>
                  <a:srgbClr val="FFFFFF"/>
                </a:solidFill>
                <a:latin typeface="Arial" charset="0"/>
              </a:rPr>
              <a:t>     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76200" y="6477006"/>
            <a:ext cx="457200" cy="276967"/>
          </a:xfrm>
          <a:prstGeom prst="rect">
            <a:avLst/>
          </a:prstGeom>
        </p:spPr>
        <p:txBody>
          <a:bodyPr wrap="square" lIns="91407" tIns="45704" rIns="91407" bIns="45704">
            <a:spAutoFit/>
          </a:bodyPr>
          <a:lstStyle/>
          <a:p>
            <a:pPr defTabSz="914071">
              <a:defRPr/>
            </a:pPr>
            <a:fld id="{3DD65DA7-1955-9245-8EB2-4945FAA2EBEF}" type="slidenum">
              <a:rPr lang="en-US" sz="1200" b="1" smtClean="0">
                <a:solidFill>
                  <a:srgbClr val="FFFFFF"/>
                </a:solidFill>
                <a:latin typeface="Arial" charset="0"/>
              </a:rPr>
              <a:pPr defTabSz="914071">
                <a:defRPr/>
              </a:pPr>
              <a:t>‹#›</a:t>
            </a:fld>
            <a:endParaRPr lang="en-US" sz="1200" b="1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1752600" y="2362200"/>
            <a:ext cx="5715000" cy="2895600"/>
          </a:xfrm>
        </p:spPr>
        <p:txBody>
          <a:bodyPr/>
          <a:lstStyle>
            <a:lvl1pPr>
              <a:defRPr>
                <a:latin typeface="Arial"/>
                <a:cs typeface="Arial"/>
              </a:defRPr>
            </a:lvl1pPr>
            <a:lvl2pPr>
              <a:defRPr>
                <a:latin typeface="Arial"/>
                <a:cs typeface="Arial"/>
              </a:defRPr>
            </a:lvl2pPr>
            <a:lvl3pPr>
              <a:defRPr>
                <a:latin typeface="Arial"/>
                <a:cs typeface="Arial"/>
              </a:defRPr>
            </a:lvl3pPr>
            <a:lvl4pPr>
              <a:defRPr>
                <a:latin typeface="Arial"/>
                <a:cs typeface="Arial"/>
              </a:defRPr>
            </a:lvl4pPr>
            <a:lvl5pPr>
              <a:defRPr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3"/>
          <p:cNvSpPr txBox="1">
            <a:spLocks noChangeArrowheads="1"/>
          </p:cNvSpPr>
          <p:nvPr userDrawn="1"/>
        </p:nvSpPr>
        <p:spPr bwMode="auto">
          <a:xfrm>
            <a:off x="3505200" y="3048003"/>
            <a:ext cx="5410200" cy="36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07" tIns="45704" rIns="91407" bIns="45704">
            <a:spAutoFit/>
          </a:bodyPr>
          <a:lstStyle/>
          <a:p>
            <a:pPr>
              <a:defRPr/>
            </a:pPr>
            <a:endParaRPr lang="en-US">
              <a:latin typeface="Arial Narrow" pitchFamily="34" charset="0"/>
            </a:endParaRPr>
          </a:p>
        </p:txBody>
      </p:sp>
      <p:sp>
        <p:nvSpPr>
          <p:cNvPr id="537614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685800" y="533400"/>
            <a:ext cx="7772400" cy="1143000"/>
          </a:xfrm>
        </p:spPr>
        <p:txBody>
          <a:bodyPr anchor="b"/>
          <a:lstStyle>
            <a:lvl1pPr algn="ctr">
              <a:defRPr sz="40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1752600" y="2362200"/>
            <a:ext cx="5715000" cy="2895600"/>
          </a:xfrm>
        </p:spPr>
        <p:txBody>
          <a:bodyPr/>
          <a:lstStyle>
            <a:lvl1pPr>
              <a:defRPr>
                <a:latin typeface="Arial"/>
                <a:cs typeface="Arial"/>
              </a:defRPr>
            </a:lvl1pPr>
            <a:lvl2pPr>
              <a:defRPr>
                <a:latin typeface="Arial"/>
                <a:cs typeface="Arial"/>
              </a:defRPr>
            </a:lvl2pPr>
            <a:lvl3pPr>
              <a:defRPr>
                <a:latin typeface="Arial"/>
                <a:cs typeface="Arial"/>
              </a:defRPr>
            </a:lvl3pPr>
            <a:lvl4pPr>
              <a:defRPr>
                <a:latin typeface="Arial"/>
                <a:cs typeface="Arial"/>
              </a:defRPr>
            </a:lvl4pPr>
            <a:lvl5pPr>
              <a:defRPr>
                <a:latin typeface="Arial"/>
                <a:cs typeface="Arial"/>
              </a:defRPr>
            </a:lvl5pPr>
          </a:lstStyle>
          <a:p>
            <a:pPr lvl="0"/>
            <a:endParaRPr lang="en-US" dirty="0"/>
          </a:p>
        </p:txBody>
      </p:sp>
      <p:pic>
        <p:nvPicPr>
          <p:cNvPr id="6" name="Picture 5"/>
          <p:cNvPicPr>
            <a:picLocks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2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3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6940" indent="0" algn="ctr">
              <a:buNone/>
              <a:defRPr/>
            </a:lvl2pPr>
            <a:lvl3pPr marL="913881" indent="0" algn="ctr">
              <a:buNone/>
              <a:defRPr/>
            </a:lvl3pPr>
            <a:lvl4pPr marL="1370826" indent="0" algn="ctr">
              <a:buNone/>
              <a:defRPr/>
            </a:lvl4pPr>
            <a:lvl5pPr marL="1827766" indent="0" algn="ctr">
              <a:buNone/>
              <a:defRPr/>
            </a:lvl5pPr>
            <a:lvl6pPr marL="2284707" indent="0" algn="ctr">
              <a:buNone/>
              <a:defRPr/>
            </a:lvl6pPr>
            <a:lvl7pPr marL="2741648" indent="0" algn="ctr">
              <a:buNone/>
              <a:defRPr/>
            </a:lvl7pPr>
            <a:lvl8pPr marL="3198590" indent="0" algn="ctr">
              <a:buNone/>
              <a:defRPr/>
            </a:lvl8pPr>
            <a:lvl9pPr marL="3655532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Times"/>
            </a:endParaRPr>
          </a:p>
          <a:p>
            <a:pPr>
              <a:defRPr/>
            </a:pPr>
            <a:fld id="{82BD82DE-B634-FC49-B861-B4240986EEF6}" type="slidenum">
              <a:rPr lang="en-US">
                <a:solidFill>
                  <a:srgbClr val="000000"/>
                </a:solidFill>
                <a:latin typeface="Times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Time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00200" y="1981200"/>
            <a:ext cx="3352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5400" y="1981200"/>
            <a:ext cx="3352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b="0"/>
            </a:lvl1pPr>
          </a:lstStyle>
          <a:p>
            <a:fld id="{CF7A74A8-B30E-B84B-8290-586C12EC7B8A}" type="slidenum">
              <a:rPr lang="en-US"/>
              <a:pPr/>
              <a:t>‹#›</a:t>
            </a:fld>
            <a:endParaRPr lang="en-US"/>
          </a:p>
          <a:p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Times"/>
            </a:endParaRPr>
          </a:p>
          <a:p>
            <a:pPr>
              <a:defRPr/>
            </a:pPr>
            <a:fld id="{3FB4F397-917F-B049-8EDB-46AA639ACEA0}" type="slidenum">
              <a:rPr lang="en-US">
                <a:solidFill>
                  <a:srgbClr val="000000"/>
                </a:solidFill>
                <a:latin typeface="Times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Times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9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22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6940" indent="0">
              <a:buNone/>
              <a:defRPr sz="1800"/>
            </a:lvl2pPr>
            <a:lvl3pPr marL="913881" indent="0">
              <a:buNone/>
              <a:defRPr sz="1600"/>
            </a:lvl3pPr>
            <a:lvl4pPr marL="1370826" indent="0">
              <a:buNone/>
              <a:defRPr sz="1400"/>
            </a:lvl4pPr>
            <a:lvl5pPr marL="1827766" indent="0">
              <a:buNone/>
              <a:defRPr sz="1400"/>
            </a:lvl5pPr>
            <a:lvl6pPr marL="2284707" indent="0">
              <a:buNone/>
              <a:defRPr sz="1400"/>
            </a:lvl6pPr>
            <a:lvl7pPr marL="2741648" indent="0">
              <a:buNone/>
              <a:defRPr sz="1400"/>
            </a:lvl7pPr>
            <a:lvl8pPr marL="3198590" indent="0">
              <a:buNone/>
              <a:defRPr sz="1400"/>
            </a:lvl8pPr>
            <a:lvl9pPr marL="3655532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Times"/>
            </a:endParaRPr>
          </a:p>
          <a:p>
            <a:pPr>
              <a:defRPr/>
            </a:pPr>
            <a:fld id="{5059A090-0721-CB4F-B19B-3EC789438C5A}" type="slidenum">
              <a:rPr lang="en-US">
                <a:solidFill>
                  <a:srgbClr val="000000"/>
                </a:solidFill>
                <a:latin typeface="Times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Times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Times"/>
            </a:endParaRPr>
          </a:p>
          <a:p>
            <a:pPr>
              <a:defRPr/>
            </a:pPr>
            <a:fld id="{9762D863-53FD-9040-BED1-0EFC38FEC720}" type="slidenum">
              <a:rPr lang="en-US">
                <a:solidFill>
                  <a:srgbClr val="000000"/>
                </a:solidFill>
                <a:latin typeface="Times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Times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940" indent="0">
              <a:buNone/>
              <a:defRPr sz="2000" b="1"/>
            </a:lvl2pPr>
            <a:lvl3pPr marL="913881" indent="0">
              <a:buNone/>
              <a:defRPr sz="1800" b="1"/>
            </a:lvl3pPr>
            <a:lvl4pPr marL="1370826" indent="0">
              <a:buNone/>
              <a:defRPr sz="1600" b="1"/>
            </a:lvl4pPr>
            <a:lvl5pPr marL="1827766" indent="0">
              <a:buNone/>
              <a:defRPr sz="1600" b="1"/>
            </a:lvl5pPr>
            <a:lvl6pPr marL="2284707" indent="0">
              <a:buNone/>
              <a:defRPr sz="1600" b="1"/>
            </a:lvl6pPr>
            <a:lvl7pPr marL="2741648" indent="0">
              <a:buNone/>
              <a:defRPr sz="1600" b="1"/>
            </a:lvl7pPr>
            <a:lvl8pPr marL="3198590" indent="0">
              <a:buNone/>
              <a:defRPr sz="1600" b="1"/>
            </a:lvl8pPr>
            <a:lvl9pPr marL="3655532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2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940" indent="0">
              <a:buNone/>
              <a:defRPr sz="2000" b="1"/>
            </a:lvl2pPr>
            <a:lvl3pPr marL="913881" indent="0">
              <a:buNone/>
              <a:defRPr sz="1800" b="1"/>
            </a:lvl3pPr>
            <a:lvl4pPr marL="1370826" indent="0">
              <a:buNone/>
              <a:defRPr sz="1600" b="1"/>
            </a:lvl4pPr>
            <a:lvl5pPr marL="1827766" indent="0">
              <a:buNone/>
              <a:defRPr sz="1600" b="1"/>
            </a:lvl5pPr>
            <a:lvl6pPr marL="2284707" indent="0">
              <a:buNone/>
              <a:defRPr sz="1600" b="1"/>
            </a:lvl6pPr>
            <a:lvl7pPr marL="2741648" indent="0">
              <a:buNone/>
              <a:defRPr sz="1600" b="1"/>
            </a:lvl7pPr>
            <a:lvl8pPr marL="3198590" indent="0">
              <a:buNone/>
              <a:defRPr sz="1600" b="1"/>
            </a:lvl8pPr>
            <a:lvl9pPr marL="3655532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2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Times"/>
            </a:endParaRPr>
          </a:p>
          <a:p>
            <a:pPr>
              <a:defRPr/>
            </a:pPr>
            <a:fld id="{385E7828-5705-A144-B323-BB45239AC99A}" type="slidenum">
              <a:rPr lang="en-US">
                <a:solidFill>
                  <a:srgbClr val="000000"/>
                </a:solidFill>
                <a:latin typeface="Times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Times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Times"/>
            </a:endParaRPr>
          </a:p>
          <a:p>
            <a:pPr>
              <a:defRPr/>
            </a:pPr>
            <a:fld id="{5BEFA92E-F35F-E849-8128-269EE24D157A}" type="slidenum">
              <a:rPr lang="en-US">
                <a:solidFill>
                  <a:srgbClr val="000000"/>
                </a:solidFill>
                <a:latin typeface="Times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Times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Times"/>
            </a:endParaRPr>
          </a:p>
          <a:p>
            <a:pPr>
              <a:defRPr/>
            </a:pPr>
            <a:fld id="{7910DFFD-8703-DD44-B0D3-2E08ADF8F127}" type="slidenum">
              <a:rPr lang="en-US">
                <a:solidFill>
                  <a:srgbClr val="000000"/>
                </a:solidFill>
                <a:latin typeface="Times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Times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2" y="27306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6940" indent="0">
              <a:buNone/>
              <a:defRPr sz="1200"/>
            </a:lvl2pPr>
            <a:lvl3pPr marL="913881" indent="0">
              <a:buNone/>
              <a:defRPr sz="1000"/>
            </a:lvl3pPr>
            <a:lvl4pPr marL="1370826" indent="0">
              <a:buNone/>
              <a:defRPr sz="900"/>
            </a:lvl4pPr>
            <a:lvl5pPr marL="1827766" indent="0">
              <a:buNone/>
              <a:defRPr sz="900"/>
            </a:lvl5pPr>
            <a:lvl6pPr marL="2284707" indent="0">
              <a:buNone/>
              <a:defRPr sz="900"/>
            </a:lvl6pPr>
            <a:lvl7pPr marL="2741648" indent="0">
              <a:buNone/>
              <a:defRPr sz="900"/>
            </a:lvl7pPr>
            <a:lvl8pPr marL="3198590" indent="0">
              <a:buNone/>
              <a:defRPr sz="900"/>
            </a:lvl8pPr>
            <a:lvl9pPr marL="3655532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Times"/>
            </a:endParaRPr>
          </a:p>
          <a:p>
            <a:pPr>
              <a:defRPr/>
            </a:pPr>
            <a:fld id="{63301350-95E1-8245-B5B3-47C5041E0D6A}" type="slidenum">
              <a:rPr lang="en-US">
                <a:solidFill>
                  <a:srgbClr val="000000"/>
                </a:solidFill>
                <a:latin typeface="Times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Times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6940" indent="0">
              <a:buNone/>
              <a:defRPr sz="2800"/>
            </a:lvl2pPr>
            <a:lvl3pPr marL="913881" indent="0">
              <a:buNone/>
              <a:defRPr sz="2400"/>
            </a:lvl3pPr>
            <a:lvl4pPr marL="1370826" indent="0">
              <a:buNone/>
              <a:defRPr sz="2000"/>
            </a:lvl4pPr>
            <a:lvl5pPr marL="1827766" indent="0">
              <a:buNone/>
              <a:defRPr sz="2000"/>
            </a:lvl5pPr>
            <a:lvl6pPr marL="2284707" indent="0">
              <a:buNone/>
              <a:defRPr sz="2000"/>
            </a:lvl6pPr>
            <a:lvl7pPr marL="2741648" indent="0">
              <a:buNone/>
              <a:defRPr sz="2000"/>
            </a:lvl7pPr>
            <a:lvl8pPr marL="3198590" indent="0">
              <a:buNone/>
              <a:defRPr sz="2000"/>
            </a:lvl8pPr>
            <a:lvl9pPr marL="3655532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4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6940" indent="0">
              <a:buNone/>
              <a:defRPr sz="1200"/>
            </a:lvl2pPr>
            <a:lvl3pPr marL="913881" indent="0">
              <a:buNone/>
              <a:defRPr sz="1000"/>
            </a:lvl3pPr>
            <a:lvl4pPr marL="1370826" indent="0">
              <a:buNone/>
              <a:defRPr sz="900"/>
            </a:lvl4pPr>
            <a:lvl5pPr marL="1827766" indent="0">
              <a:buNone/>
              <a:defRPr sz="900"/>
            </a:lvl5pPr>
            <a:lvl6pPr marL="2284707" indent="0">
              <a:buNone/>
              <a:defRPr sz="900"/>
            </a:lvl6pPr>
            <a:lvl7pPr marL="2741648" indent="0">
              <a:buNone/>
              <a:defRPr sz="900"/>
            </a:lvl7pPr>
            <a:lvl8pPr marL="3198590" indent="0">
              <a:buNone/>
              <a:defRPr sz="900"/>
            </a:lvl8pPr>
            <a:lvl9pPr marL="3655532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Times"/>
            </a:endParaRPr>
          </a:p>
          <a:p>
            <a:pPr>
              <a:defRPr/>
            </a:pPr>
            <a:fld id="{1538805D-BF30-C84F-8B54-D66F9B1B17E2}" type="slidenum">
              <a:rPr lang="en-US">
                <a:solidFill>
                  <a:srgbClr val="000000"/>
                </a:solidFill>
                <a:latin typeface="Times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Times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Times"/>
            </a:endParaRPr>
          </a:p>
          <a:p>
            <a:pPr>
              <a:defRPr/>
            </a:pPr>
            <a:fld id="{4AF87E13-E3DB-3646-BA3D-36753967EBAD}" type="slidenum">
              <a:rPr lang="en-US">
                <a:solidFill>
                  <a:srgbClr val="000000"/>
                </a:solidFill>
                <a:latin typeface="Times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Times"/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Times"/>
            </a:endParaRPr>
          </a:p>
          <a:p>
            <a:pPr>
              <a:defRPr/>
            </a:pPr>
            <a:fld id="{BC223180-FCD0-8749-8F73-9EFCA2CF3BE7}" type="slidenum">
              <a:rPr lang="en-US">
                <a:solidFill>
                  <a:srgbClr val="000000"/>
                </a:solidFill>
                <a:latin typeface="Times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Time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35" indent="0">
              <a:buNone/>
              <a:defRPr sz="2000" b="1"/>
            </a:lvl2pPr>
            <a:lvl3pPr marL="914071" indent="0">
              <a:buNone/>
              <a:defRPr sz="1800" b="1"/>
            </a:lvl3pPr>
            <a:lvl4pPr marL="1371110" indent="0">
              <a:buNone/>
              <a:defRPr sz="1600" b="1"/>
            </a:lvl4pPr>
            <a:lvl5pPr marL="1828146" indent="0">
              <a:buNone/>
              <a:defRPr sz="1600" b="1"/>
            </a:lvl5pPr>
            <a:lvl6pPr marL="2285181" indent="0">
              <a:buNone/>
              <a:defRPr sz="1600" b="1"/>
            </a:lvl6pPr>
            <a:lvl7pPr marL="2742219" indent="0">
              <a:buNone/>
              <a:defRPr sz="1600" b="1"/>
            </a:lvl7pPr>
            <a:lvl8pPr marL="3199252" indent="0">
              <a:buNone/>
              <a:defRPr sz="1600" b="1"/>
            </a:lvl8pPr>
            <a:lvl9pPr marL="3656291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2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35" indent="0">
              <a:buNone/>
              <a:defRPr sz="2000" b="1"/>
            </a:lvl2pPr>
            <a:lvl3pPr marL="914071" indent="0">
              <a:buNone/>
              <a:defRPr sz="1800" b="1"/>
            </a:lvl3pPr>
            <a:lvl4pPr marL="1371110" indent="0">
              <a:buNone/>
              <a:defRPr sz="1600" b="1"/>
            </a:lvl4pPr>
            <a:lvl5pPr marL="1828146" indent="0">
              <a:buNone/>
              <a:defRPr sz="1600" b="1"/>
            </a:lvl5pPr>
            <a:lvl6pPr marL="2285181" indent="0">
              <a:buNone/>
              <a:defRPr sz="1600" b="1"/>
            </a:lvl6pPr>
            <a:lvl7pPr marL="2742219" indent="0">
              <a:buNone/>
              <a:defRPr sz="1600" b="1"/>
            </a:lvl7pPr>
            <a:lvl8pPr marL="3199252" indent="0">
              <a:buNone/>
              <a:defRPr sz="1600" b="1"/>
            </a:lvl8pPr>
            <a:lvl9pPr marL="3656291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2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b="0"/>
            </a:lvl1pPr>
          </a:lstStyle>
          <a:p>
            <a:fld id="{CAB5731F-1611-5849-9639-D34521C4BB6D}" type="slidenum">
              <a:rPr lang="en-US"/>
              <a:pPr/>
              <a:t>‹#›</a:t>
            </a:fld>
            <a:endParaRPr lang="en-US"/>
          </a:p>
          <a:p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Times"/>
            </a:endParaRPr>
          </a:p>
          <a:p>
            <a:pPr>
              <a:defRPr/>
            </a:pPr>
            <a:fld id="{CC483F3F-2488-0C4F-BDC9-FEA2B57E0468}" type="slidenum">
              <a:rPr lang="en-US">
                <a:solidFill>
                  <a:srgbClr val="000000"/>
                </a:solidFill>
                <a:latin typeface="Times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Times"/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3"/>
          <p:cNvSpPr txBox="1">
            <a:spLocks noChangeArrowheads="1"/>
          </p:cNvSpPr>
          <p:nvPr userDrawn="1"/>
        </p:nvSpPr>
        <p:spPr bwMode="auto">
          <a:xfrm>
            <a:off x="3505200" y="3048000"/>
            <a:ext cx="541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>
              <a:latin typeface="Arial Narrow" pitchFamily="34" charset="0"/>
            </a:endParaRPr>
          </a:p>
        </p:txBody>
      </p:sp>
      <p:sp>
        <p:nvSpPr>
          <p:cNvPr id="537614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685800" y="533400"/>
            <a:ext cx="7772400" cy="1143000"/>
          </a:xfrm>
        </p:spPr>
        <p:txBody>
          <a:bodyPr anchor="b"/>
          <a:lstStyle>
            <a:lvl1pPr algn="ctr">
              <a:defRPr sz="40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76200" y="6477000"/>
            <a:ext cx="4572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fld id="{3DD65DA7-1955-9245-8EB2-4945FAA2EBEF}" type="slidenum">
              <a:rPr lang="en-US" sz="1200" b="1" smtClean="0">
                <a:solidFill>
                  <a:srgbClr val="FFFFFF"/>
                </a:solidFill>
                <a:latin typeface="Arial" charset="0"/>
              </a:rPr>
              <a:pPr>
                <a:defRPr/>
              </a:pPr>
              <a:t>‹#›</a:t>
            </a:fld>
            <a:endParaRPr lang="en-US" sz="1200" b="1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1752600" y="2362200"/>
            <a:ext cx="5715000" cy="2895600"/>
          </a:xfrm>
        </p:spPr>
        <p:txBody>
          <a:bodyPr/>
          <a:lstStyle>
            <a:lvl1pPr>
              <a:defRPr>
                <a:latin typeface="Arial"/>
                <a:cs typeface="Arial"/>
              </a:defRPr>
            </a:lvl1pPr>
            <a:lvl2pPr>
              <a:defRPr>
                <a:latin typeface="Arial"/>
                <a:cs typeface="Arial"/>
              </a:defRPr>
            </a:lvl2pPr>
            <a:lvl3pPr>
              <a:defRPr>
                <a:latin typeface="Arial"/>
                <a:cs typeface="Arial"/>
              </a:defRPr>
            </a:lvl3pPr>
            <a:lvl4pPr>
              <a:defRPr>
                <a:latin typeface="Arial"/>
                <a:cs typeface="Arial"/>
              </a:defRPr>
            </a:lvl4pPr>
            <a:lvl5pPr>
              <a:defRPr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1" name="Picture 5"/>
          <p:cNvPicPr>
            <a:picLocks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3"/>
          <p:cNvSpPr txBox="1">
            <a:spLocks noChangeArrowheads="1"/>
          </p:cNvSpPr>
          <p:nvPr userDrawn="1"/>
        </p:nvSpPr>
        <p:spPr bwMode="auto">
          <a:xfrm>
            <a:off x="3505200" y="3048000"/>
            <a:ext cx="541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>
              <a:latin typeface="Arial Narrow" pitchFamily="34" charset="0"/>
            </a:endParaRPr>
          </a:p>
        </p:txBody>
      </p:sp>
      <p:sp>
        <p:nvSpPr>
          <p:cNvPr id="537614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685800" y="533400"/>
            <a:ext cx="7772400" cy="1143000"/>
          </a:xfrm>
        </p:spPr>
        <p:txBody>
          <a:bodyPr anchor="b"/>
          <a:lstStyle>
            <a:lvl1pPr algn="ctr">
              <a:defRPr sz="40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2438400" y="6320135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1200" b="1" dirty="0">
                <a:solidFill>
                  <a:srgbClr val="FFFFFF"/>
                </a:solidFill>
                <a:latin typeface="Arial" charset="0"/>
              </a:rPr>
              <a:t>                    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76200" y="6477000"/>
            <a:ext cx="4572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fld id="{3DD65DA7-1955-9245-8EB2-4945FAA2EBEF}" type="slidenum">
              <a:rPr lang="en-US" sz="1200" b="1" smtClean="0">
                <a:solidFill>
                  <a:srgbClr val="FFFFFF"/>
                </a:solidFill>
                <a:latin typeface="Arial" charset="0"/>
              </a:rPr>
              <a:pPr>
                <a:defRPr/>
              </a:pPr>
              <a:t>‹#›</a:t>
            </a:fld>
            <a:endParaRPr lang="en-US" sz="1200" b="1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1752600" y="2362200"/>
            <a:ext cx="5715000" cy="2895600"/>
          </a:xfrm>
        </p:spPr>
        <p:txBody>
          <a:bodyPr/>
          <a:lstStyle>
            <a:lvl1pPr>
              <a:defRPr>
                <a:latin typeface="Arial"/>
                <a:cs typeface="Arial"/>
              </a:defRPr>
            </a:lvl1pPr>
            <a:lvl2pPr>
              <a:defRPr>
                <a:latin typeface="Arial"/>
                <a:cs typeface="Arial"/>
              </a:defRPr>
            </a:lvl2pPr>
            <a:lvl3pPr>
              <a:defRPr>
                <a:latin typeface="Arial"/>
                <a:cs typeface="Arial"/>
              </a:defRPr>
            </a:lvl3pPr>
            <a:lvl4pPr>
              <a:defRPr>
                <a:latin typeface="Arial"/>
                <a:cs typeface="Arial"/>
              </a:defRPr>
            </a:lvl4pPr>
            <a:lvl5pPr>
              <a:defRPr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3"/>
          <p:cNvSpPr txBox="1">
            <a:spLocks noChangeArrowheads="1"/>
          </p:cNvSpPr>
          <p:nvPr userDrawn="1"/>
        </p:nvSpPr>
        <p:spPr bwMode="auto">
          <a:xfrm>
            <a:off x="3505200" y="3048000"/>
            <a:ext cx="541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>
              <a:latin typeface="Arial Narrow" pitchFamily="34" charset="0"/>
            </a:endParaRPr>
          </a:p>
        </p:txBody>
      </p:sp>
      <p:sp>
        <p:nvSpPr>
          <p:cNvPr id="537614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685800" y="533400"/>
            <a:ext cx="7772400" cy="1143000"/>
          </a:xfrm>
        </p:spPr>
        <p:txBody>
          <a:bodyPr anchor="b"/>
          <a:lstStyle>
            <a:lvl1pPr algn="ctr">
              <a:defRPr sz="40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1752600" y="2362200"/>
            <a:ext cx="5715000" cy="2895600"/>
          </a:xfrm>
        </p:spPr>
        <p:txBody>
          <a:bodyPr/>
          <a:lstStyle>
            <a:lvl1pPr>
              <a:defRPr>
                <a:latin typeface="Arial"/>
                <a:cs typeface="Arial"/>
              </a:defRPr>
            </a:lvl1pPr>
            <a:lvl2pPr>
              <a:defRPr>
                <a:latin typeface="Arial"/>
                <a:cs typeface="Arial"/>
              </a:defRPr>
            </a:lvl2pPr>
            <a:lvl3pPr>
              <a:defRPr>
                <a:latin typeface="Arial"/>
                <a:cs typeface="Arial"/>
              </a:defRPr>
            </a:lvl3pPr>
            <a:lvl4pPr>
              <a:defRPr>
                <a:latin typeface="Arial"/>
                <a:cs typeface="Arial"/>
              </a:defRPr>
            </a:lvl4pPr>
            <a:lvl5pPr>
              <a:defRPr>
                <a:latin typeface="Arial"/>
                <a:cs typeface="Arial"/>
              </a:defRPr>
            </a:lvl5pPr>
          </a:lstStyle>
          <a:p>
            <a:pPr lvl="0"/>
            <a:endParaRPr lang="en-US" dirty="0"/>
          </a:p>
        </p:txBody>
      </p:sp>
      <p:pic>
        <p:nvPicPr>
          <p:cNvPr id="6" name="Picture 5"/>
          <p:cNvPicPr>
            <a:picLocks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2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106" indent="0" algn="ctr">
              <a:buNone/>
              <a:defRPr/>
            </a:lvl2pPr>
            <a:lvl3pPr marL="914210" indent="0" algn="ctr">
              <a:buNone/>
              <a:defRPr/>
            </a:lvl3pPr>
            <a:lvl4pPr marL="1371316" indent="0" algn="ctr">
              <a:buNone/>
              <a:defRPr/>
            </a:lvl4pPr>
            <a:lvl5pPr marL="1828421" indent="0" algn="ctr">
              <a:buNone/>
              <a:defRPr/>
            </a:lvl5pPr>
            <a:lvl6pPr marL="2285526" indent="0" algn="ctr">
              <a:buNone/>
              <a:defRPr/>
            </a:lvl6pPr>
            <a:lvl7pPr marL="2742630" indent="0" algn="ctr">
              <a:buNone/>
              <a:defRPr/>
            </a:lvl7pPr>
            <a:lvl8pPr marL="3199736" indent="0" algn="ctr">
              <a:buNone/>
              <a:defRPr/>
            </a:lvl8pPr>
            <a:lvl9pPr marL="3656841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Times"/>
            </a:endParaRPr>
          </a:p>
          <a:p>
            <a:pPr>
              <a:defRPr/>
            </a:pPr>
            <a:fld id="{82BD82DE-B634-FC49-B861-B4240986EEF6}" type="slidenum">
              <a:rPr lang="en-US">
                <a:solidFill>
                  <a:srgbClr val="000000"/>
                </a:solidFill>
                <a:latin typeface="Times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Times"/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Times"/>
            </a:endParaRPr>
          </a:p>
          <a:p>
            <a:pPr>
              <a:defRPr/>
            </a:pPr>
            <a:fld id="{3FB4F397-917F-B049-8EDB-46AA639ACEA0}" type="slidenum">
              <a:rPr lang="en-US">
                <a:solidFill>
                  <a:srgbClr val="000000"/>
                </a:solidFill>
                <a:latin typeface="Times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Times"/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06" indent="0">
              <a:buNone/>
              <a:defRPr sz="1800"/>
            </a:lvl2pPr>
            <a:lvl3pPr marL="914210" indent="0">
              <a:buNone/>
              <a:defRPr sz="1600"/>
            </a:lvl3pPr>
            <a:lvl4pPr marL="1371316" indent="0">
              <a:buNone/>
              <a:defRPr sz="1400"/>
            </a:lvl4pPr>
            <a:lvl5pPr marL="1828421" indent="0">
              <a:buNone/>
              <a:defRPr sz="1400"/>
            </a:lvl5pPr>
            <a:lvl6pPr marL="2285526" indent="0">
              <a:buNone/>
              <a:defRPr sz="1400"/>
            </a:lvl6pPr>
            <a:lvl7pPr marL="2742630" indent="0">
              <a:buNone/>
              <a:defRPr sz="1400"/>
            </a:lvl7pPr>
            <a:lvl8pPr marL="3199736" indent="0">
              <a:buNone/>
              <a:defRPr sz="1400"/>
            </a:lvl8pPr>
            <a:lvl9pPr marL="3656841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Times"/>
            </a:endParaRPr>
          </a:p>
          <a:p>
            <a:pPr>
              <a:defRPr/>
            </a:pPr>
            <a:fld id="{5059A090-0721-CB4F-B19B-3EC789438C5A}" type="slidenum">
              <a:rPr lang="en-US">
                <a:solidFill>
                  <a:srgbClr val="000000"/>
                </a:solidFill>
                <a:latin typeface="Times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Times"/>
            </a:endParaRP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Times"/>
            </a:endParaRPr>
          </a:p>
          <a:p>
            <a:pPr>
              <a:defRPr/>
            </a:pPr>
            <a:fld id="{9762D863-53FD-9040-BED1-0EFC38FEC720}" type="slidenum">
              <a:rPr lang="en-US">
                <a:solidFill>
                  <a:srgbClr val="000000"/>
                </a:solidFill>
                <a:latin typeface="Times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Times"/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06" indent="0">
              <a:buNone/>
              <a:defRPr sz="2000" b="1"/>
            </a:lvl2pPr>
            <a:lvl3pPr marL="914210" indent="0">
              <a:buNone/>
              <a:defRPr sz="1800" b="1"/>
            </a:lvl3pPr>
            <a:lvl4pPr marL="1371316" indent="0">
              <a:buNone/>
              <a:defRPr sz="1600" b="1"/>
            </a:lvl4pPr>
            <a:lvl5pPr marL="1828421" indent="0">
              <a:buNone/>
              <a:defRPr sz="1600" b="1"/>
            </a:lvl5pPr>
            <a:lvl6pPr marL="2285526" indent="0">
              <a:buNone/>
              <a:defRPr sz="1600" b="1"/>
            </a:lvl6pPr>
            <a:lvl7pPr marL="2742630" indent="0">
              <a:buNone/>
              <a:defRPr sz="1600" b="1"/>
            </a:lvl7pPr>
            <a:lvl8pPr marL="3199736" indent="0">
              <a:buNone/>
              <a:defRPr sz="1600" b="1"/>
            </a:lvl8pPr>
            <a:lvl9pPr marL="3656841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06" indent="0">
              <a:buNone/>
              <a:defRPr sz="2000" b="1"/>
            </a:lvl2pPr>
            <a:lvl3pPr marL="914210" indent="0">
              <a:buNone/>
              <a:defRPr sz="1800" b="1"/>
            </a:lvl3pPr>
            <a:lvl4pPr marL="1371316" indent="0">
              <a:buNone/>
              <a:defRPr sz="1600" b="1"/>
            </a:lvl4pPr>
            <a:lvl5pPr marL="1828421" indent="0">
              <a:buNone/>
              <a:defRPr sz="1600" b="1"/>
            </a:lvl5pPr>
            <a:lvl6pPr marL="2285526" indent="0">
              <a:buNone/>
              <a:defRPr sz="1600" b="1"/>
            </a:lvl6pPr>
            <a:lvl7pPr marL="2742630" indent="0">
              <a:buNone/>
              <a:defRPr sz="1600" b="1"/>
            </a:lvl7pPr>
            <a:lvl8pPr marL="3199736" indent="0">
              <a:buNone/>
              <a:defRPr sz="1600" b="1"/>
            </a:lvl8pPr>
            <a:lvl9pPr marL="3656841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Times"/>
            </a:endParaRPr>
          </a:p>
          <a:p>
            <a:pPr>
              <a:defRPr/>
            </a:pPr>
            <a:fld id="{385E7828-5705-A144-B323-BB45239AC99A}" type="slidenum">
              <a:rPr lang="en-US">
                <a:solidFill>
                  <a:srgbClr val="000000"/>
                </a:solidFill>
                <a:latin typeface="Times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Times"/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Times"/>
            </a:endParaRPr>
          </a:p>
          <a:p>
            <a:pPr>
              <a:defRPr/>
            </a:pPr>
            <a:fld id="{5BEFA92E-F35F-E849-8128-269EE24D157A}" type="slidenum">
              <a:rPr lang="en-US">
                <a:solidFill>
                  <a:srgbClr val="000000"/>
                </a:solidFill>
                <a:latin typeface="Times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Time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b="0"/>
            </a:lvl1pPr>
          </a:lstStyle>
          <a:p>
            <a:fld id="{3C8E7300-1118-134C-A850-139FA5955810}" type="slidenum">
              <a:rPr lang="en-US"/>
              <a:pPr/>
              <a:t>‹#›</a:t>
            </a:fld>
            <a:endParaRPr lang="en-US"/>
          </a:p>
          <a:p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Times"/>
            </a:endParaRPr>
          </a:p>
          <a:p>
            <a:pPr>
              <a:defRPr/>
            </a:pPr>
            <a:fld id="{7910DFFD-8703-DD44-B0D3-2E08ADF8F127}" type="slidenum">
              <a:rPr lang="en-US">
                <a:solidFill>
                  <a:srgbClr val="000000"/>
                </a:solidFill>
                <a:latin typeface="Times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Times"/>
            </a:endParaRP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2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06" indent="0">
              <a:buNone/>
              <a:defRPr sz="1200"/>
            </a:lvl2pPr>
            <a:lvl3pPr marL="914210" indent="0">
              <a:buNone/>
              <a:defRPr sz="1000"/>
            </a:lvl3pPr>
            <a:lvl4pPr marL="1371316" indent="0">
              <a:buNone/>
              <a:defRPr sz="900"/>
            </a:lvl4pPr>
            <a:lvl5pPr marL="1828421" indent="0">
              <a:buNone/>
              <a:defRPr sz="900"/>
            </a:lvl5pPr>
            <a:lvl6pPr marL="2285526" indent="0">
              <a:buNone/>
              <a:defRPr sz="900"/>
            </a:lvl6pPr>
            <a:lvl7pPr marL="2742630" indent="0">
              <a:buNone/>
              <a:defRPr sz="900"/>
            </a:lvl7pPr>
            <a:lvl8pPr marL="3199736" indent="0">
              <a:buNone/>
              <a:defRPr sz="900"/>
            </a:lvl8pPr>
            <a:lvl9pPr marL="3656841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Times"/>
            </a:endParaRPr>
          </a:p>
          <a:p>
            <a:pPr>
              <a:defRPr/>
            </a:pPr>
            <a:fld id="{63301350-95E1-8245-B5B3-47C5041E0D6A}" type="slidenum">
              <a:rPr lang="en-US">
                <a:solidFill>
                  <a:srgbClr val="000000"/>
                </a:solidFill>
                <a:latin typeface="Times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Times"/>
            </a:endParaRPr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06" indent="0">
              <a:buNone/>
              <a:defRPr sz="2800"/>
            </a:lvl2pPr>
            <a:lvl3pPr marL="914210" indent="0">
              <a:buNone/>
              <a:defRPr sz="2400"/>
            </a:lvl3pPr>
            <a:lvl4pPr marL="1371316" indent="0">
              <a:buNone/>
              <a:defRPr sz="2000"/>
            </a:lvl4pPr>
            <a:lvl5pPr marL="1828421" indent="0">
              <a:buNone/>
              <a:defRPr sz="2000"/>
            </a:lvl5pPr>
            <a:lvl6pPr marL="2285526" indent="0">
              <a:buNone/>
              <a:defRPr sz="2000"/>
            </a:lvl6pPr>
            <a:lvl7pPr marL="2742630" indent="0">
              <a:buNone/>
              <a:defRPr sz="2000"/>
            </a:lvl7pPr>
            <a:lvl8pPr marL="3199736" indent="0">
              <a:buNone/>
              <a:defRPr sz="2000"/>
            </a:lvl8pPr>
            <a:lvl9pPr marL="3656841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06" indent="0">
              <a:buNone/>
              <a:defRPr sz="1200"/>
            </a:lvl2pPr>
            <a:lvl3pPr marL="914210" indent="0">
              <a:buNone/>
              <a:defRPr sz="1000"/>
            </a:lvl3pPr>
            <a:lvl4pPr marL="1371316" indent="0">
              <a:buNone/>
              <a:defRPr sz="900"/>
            </a:lvl4pPr>
            <a:lvl5pPr marL="1828421" indent="0">
              <a:buNone/>
              <a:defRPr sz="900"/>
            </a:lvl5pPr>
            <a:lvl6pPr marL="2285526" indent="0">
              <a:buNone/>
              <a:defRPr sz="900"/>
            </a:lvl6pPr>
            <a:lvl7pPr marL="2742630" indent="0">
              <a:buNone/>
              <a:defRPr sz="900"/>
            </a:lvl7pPr>
            <a:lvl8pPr marL="3199736" indent="0">
              <a:buNone/>
              <a:defRPr sz="900"/>
            </a:lvl8pPr>
            <a:lvl9pPr marL="3656841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Times"/>
            </a:endParaRPr>
          </a:p>
          <a:p>
            <a:pPr>
              <a:defRPr/>
            </a:pPr>
            <a:fld id="{1538805D-BF30-C84F-8B54-D66F9B1B17E2}" type="slidenum">
              <a:rPr lang="en-US">
                <a:solidFill>
                  <a:srgbClr val="000000"/>
                </a:solidFill>
                <a:latin typeface="Times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Times"/>
            </a:endParaRP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Times"/>
            </a:endParaRPr>
          </a:p>
          <a:p>
            <a:pPr>
              <a:defRPr/>
            </a:pPr>
            <a:fld id="{4AF87E13-E3DB-3646-BA3D-36753967EBAD}" type="slidenum">
              <a:rPr lang="en-US">
                <a:solidFill>
                  <a:srgbClr val="000000"/>
                </a:solidFill>
                <a:latin typeface="Times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Times"/>
            </a:endParaRPr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Times"/>
            </a:endParaRPr>
          </a:p>
          <a:p>
            <a:pPr>
              <a:defRPr/>
            </a:pPr>
            <a:fld id="{BC223180-FCD0-8749-8F73-9EFCA2CF3BE7}" type="slidenum">
              <a:rPr lang="en-US">
                <a:solidFill>
                  <a:srgbClr val="000000"/>
                </a:solidFill>
                <a:latin typeface="Times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Times"/>
            </a:endParaRP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Times"/>
            </a:endParaRPr>
          </a:p>
          <a:p>
            <a:pPr>
              <a:defRPr/>
            </a:pPr>
            <a:fld id="{CC483F3F-2488-0C4F-BDC9-FEA2B57E0468}" type="slidenum">
              <a:rPr lang="en-US">
                <a:solidFill>
                  <a:srgbClr val="000000"/>
                </a:solidFill>
                <a:latin typeface="Times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Times"/>
            </a:endParaRP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76200"/>
            <a:ext cx="5867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600202"/>
            <a:ext cx="8229600" cy="4525963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33400" y="5638800"/>
            <a:ext cx="80772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Times"/>
            </a:endParaRPr>
          </a:p>
          <a:p>
            <a:pPr>
              <a:defRPr/>
            </a:pPr>
            <a:fld id="{624044A1-247C-434E-9105-3566C636892D}" type="slidenum">
              <a:rPr lang="en-US">
                <a:solidFill>
                  <a:srgbClr val="000000"/>
                </a:solidFill>
                <a:latin typeface="Times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Times"/>
            </a:endParaRPr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3"/>
          <p:cNvSpPr txBox="1">
            <a:spLocks noChangeArrowheads="1"/>
          </p:cNvSpPr>
          <p:nvPr userDrawn="1"/>
        </p:nvSpPr>
        <p:spPr bwMode="auto">
          <a:xfrm>
            <a:off x="3505200" y="3048003"/>
            <a:ext cx="5410200" cy="36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07" tIns="45704" rIns="91407" bIns="45704">
            <a:spAutoFit/>
          </a:bodyPr>
          <a:lstStyle/>
          <a:p>
            <a:pPr>
              <a:defRPr/>
            </a:pPr>
            <a:endParaRPr lang="en-US">
              <a:latin typeface="Arial Narrow" pitchFamily="34" charset="0"/>
            </a:endParaRPr>
          </a:p>
        </p:txBody>
      </p:sp>
      <p:sp>
        <p:nvSpPr>
          <p:cNvPr id="537614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685800" y="533400"/>
            <a:ext cx="7772400" cy="1143000"/>
          </a:xfrm>
        </p:spPr>
        <p:txBody>
          <a:bodyPr anchor="b"/>
          <a:lstStyle>
            <a:lvl1pPr algn="ctr">
              <a:defRPr sz="40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76200" y="6477006"/>
            <a:ext cx="457200" cy="276967"/>
          </a:xfrm>
          <a:prstGeom prst="rect">
            <a:avLst/>
          </a:prstGeom>
        </p:spPr>
        <p:txBody>
          <a:bodyPr wrap="square" lIns="91407" tIns="45704" rIns="91407" bIns="45704">
            <a:spAutoFit/>
          </a:bodyPr>
          <a:lstStyle/>
          <a:p>
            <a:pPr defTabSz="914071">
              <a:defRPr/>
            </a:pPr>
            <a:fld id="{3DD65DA7-1955-9245-8EB2-4945FAA2EBEF}" type="slidenum">
              <a:rPr lang="en-US" sz="1200" b="1" smtClean="0">
                <a:solidFill>
                  <a:srgbClr val="FFFFFF"/>
                </a:solidFill>
                <a:latin typeface="Arial" charset="0"/>
              </a:rPr>
              <a:pPr defTabSz="914071">
                <a:defRPr/>
              </a:pPr>
              <a:t>‹#›</a:t>
            </a:fld>
            <a:endParaRPr lang="en-US" sz="1200" b="1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1752600" y="2362200"/>
            <a:ext cx="5715000" cy="2895600"/>
          </a:xfrm>
        </p:spPr>
        <p:txBody>
          <a:bodyPr/>
          <a:lstStyle>
            <a:lvl1pPr>
              <a:defRPr>
                <a:latin typeface="Arial"/>
                <a:cs typeface="Arial"/>
              </a:defRPr>
            </a:lvl1pPr>
            <a:lvl2pPr>
              <a:defRPr>
                <a:latin typeface="Arial"/>
                <a:cs typeface="Arial"/>
              </a:defRPr>
            </a:lvl2pPr>
            <a:lvl3pPr>
              <a:defRPr>
                <a:latin typeface="Arial"/>
                <a:cs typeface="Arial"/>
              </a:defRPr>
            </a:lvl3pPr>
            <a:lvl4pPr>
              <a:defRPr>
                <a:latin typeface="Arial"/>
                <a:cs typeface="Arial"/>
              </a:defRPr>
            </a:lvl4pPr>
            <a:lvl5pPr>
              <a:defRPr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3"/>
          <p:cNvSpPr txBox="1">
            <a:spLocks noChangeArrowheads="1"/>
          </p:cNvSpPr>
          <p:nvPr userDrawn="1"/>
        </p:nvSpPr>
        <p:spPr bwMode="auto">
          <a:xfrm>
            <a:off x="3505200" y="3048003"/>
            <a:ext cx="5410200" cy="36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07" tIns="45704" rIns="91407" bIns="45704">
            <a:spAutoFit/>
          </a:bodyPr>
          <a:lstStyle/>
          <a:p>
            <a:pPr>
              <a:defRPr/>
            </a:pPr>
            <a:endParaRPr lang="en-US">
              <a:latin typeface="Arial Narrow" pitchFamily="34" charset="0"/>
            </a:endParaRPr>
          </a:p>
        </p:txBody>
      </p:sp>
      <p:sp>
        <p:nvSpPr>
          <p:cNvPr id="537614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685800" y="533400"/>
            <a:ext cx="7772400" cy="1143000"/>
          </a:xfrm>
        </p:spPr>
        <p:txBody>
          <a:bodyPr anchor="b"/>
          <a:lstStyle>
            <a:lvl1pPr algn="ctr">
              <a:defRPr sz="40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2209800" y="6428608"/>
            <a:ext cx="4572000" cy="276967"/>
          </a:xfrm>
          <a:prstGeom prst="rect">
            <a:avLst/>
          </a:prstGeom>
        </p:spPr>
        <p:txBody>
          <a:bodyPr lIns="91407" tIns="45704" rIns="91407" bIns="45704">
            <a:spAutoFit/>
          </a:bodyPr>
          <a:lstStyle/>
          <a:p>
            <a:pPr algn="ctr" defTabSz="914071">
              <a:defRPr/>
            </a:pPr>
            <a:r>
              <a:rPr lang="en-US" sz="1200" b="1" dirty="0">
                <a:solidFill>
                  <a:srgbClr val="FFFFFF"/>
                </a:solidFill>
                <a:latin typeface="Arial" charset="0"/>
              </a:rPr>
              <a:t>     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76200" y="6477006"/>
            <a:ext cx="457200" cy="276967"/>
          </a:xfrm>
          <a:prstGeom prst="rect">
            <a:avLst/>
          </a:prstGeom>
        </p:spPr>
        <p:txBody>
          <a:bodyPr wrap="square" lIns="91407" tIns="45704" rIns="91407" bIns="45704">
            <a:spAutoFit/>
          </a:bodyPr>
          <a:lstStyle/>
          <a:p>
            <a:pPr defTabSz="914071">
              <a:defRPr/>
            </a:pPr>
            <a:fld id="{3DD65DA7-1955-9245-8EB2-4945FAA2EBEF}" type="slidenum">
              <a:rPr lang="en-US" sz="1200" b="1" smtClean="0">
                <a:solidFill>
                  <a:srgbClr val="FFFFFF"/>
                </a:solidFill>
                <a:latin typeface="Arial" charset="0"/>
              </a:rPr>
              <a:pPr defTabSz="914071">
                <a:defRPr/>
              </a:pPr>
              <a:t>‹#›</a:t>
            </a:fld>
            <a:endParaRPr lang="en-US" sz="1200" b="1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1752600" y="2362200"/>
            <a:ext cx="5715000" cy="2895600"/>
          </a:xfrm>
        </p:spPr>
        <p:txBody>
          <a:bodyPr/>
          <a:lstStyle>
            <a:lvl1pPr>
              <a:defRPr>
                <a:latin typeface="Arial"/>
                <a:cs typeface="Arial"/>
              </a:defRPr>
            </a:lvl1pPr>
            <a:lvl2pPr>
              <a:defRPr>
                <a:latin typeface="Arial"/>
                <a:cs typeface="Arial"/>
              </a:defRPr>
            </a:lvl2pPr>
            <a:lvl3pPr>
              <a:defRPr>
                <a:latin typeface="Arial"/>
                <a:cs typeface="Arial"/>
              </a:defRPr>
            </a:lvl3pPr>
            <a:lvl4pPr>
              <a:defRPr>
                <a:latin typeface="Arial"/>
                <a:cs typeface="Arial"/>
              </a:defRPr>
            </a:lvl4pPr>
            <a:lvl5pPr>
              <a:defRPr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3"/>
          <p:cNvSpPr txBox="1">
            <a:spLocks noChangeArrowheads="1"/>
          </p:cNvSpPr>
          <p:nvPr userDrawn="1"/>
        </p:nvSpPr>
        <p:spPr bwMode="auto">
          <a:xfrm>
            <a:off x="3505200" y="3048003"/>
            <a:ext cx="5410200" cy="36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07" tIns="45704" rIns="91407" bIns="45704">
            <a:spAutoFit/>
          </a:bodyPr>
          <a:lstStyle/>
          <a:p>
            <a:pPr>
              <a:defRPr/>
            </a:pPr>
            <a:endParaRPr lang="en-US">
              <a:latin typeface="Arial Narrow" pitchFamily="34" charset="0"/>
            </a:endParaRPr>
          </a:p>
        </p:txBody>
      </p:sp>
      <p:sp>
        <p:nvSpPr>
          <p:cNvPr id="537614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685800" y="533400"/>
            <a:ext cx="7772400" cy="1143000"/>
          </a:xfrm>
        </p:spPr>
        <p:txBody>
          <a:bodyPr anchor="b"/>
          <a:lstStyle>
            <a:lvl1pPr algn="ctr">
              <a:defRPr sz="40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1752600" y="2362200"/>
            <a:ext cx="5715000" cy="2895600"/>
          </a:xfrm>
        </p:spPr>
        <p:txBody>
          <a:bodyPr/>
          <a:lstStyle>
            <a:lvl1pPr>
              <a:defRPr>
                <a:latin typeface="Arial"/>
                <a:cs typeface="Arial"/>
              </a:defRPr>
            </a:lvl1pPr>
            <a:lvl2pPr>
              <a:defRPr>
                <a:latin typeface="Arial"/>
                <a:cs typeface="Arial"/>
              </a:defRPr>
            </a:lvl2pPr>
            <a:lvl3pPr>
              <a:defRPr>
                <a:latin typeface="Arial"/>
                <a:cs typeface="Arial"/>
              </a:defRPr>
            </a:lvl3pPr>
            <a:lvl4pPr>
              <a:defRPr>
                <a:latin typeface="Arial"/>
                <a:cs typeface="Arial"/>
              </a:defRPr>
            </a:lvl4pPr>
            <a:lvl5pPr>
              <a:defRPr>
                <a:latin typeface="Arial"/>
                <a:cs typeface="Arial"/>
              </a:defRPr>
            </a:lvl5pPr>
          </a:lstStyle>
          <a:p>
            <a:pPr lvl="0"/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b="0"/>
            </a:lvl1pPr>
          </a:lstStyle>
          <a:p>
            <a:fld id="{0FCAF22D-5A70-3846-AF40-7BCCC6C3E692}" type="slidenum">
              <a:rPr lang="en-US"/>
              <a:pPr/>
              <a:t>‹#›</a:t>
            </a:fld>
            <a:endParaRPr lang="en-US"/>
          </a:p>
          <a:p>
            <a:endParaRPr 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2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3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6940" indent="0" algn="ctr">
              <a:buNone/>
              <a:defRPr/>
            </a:lvl2pPr>
            <a:lvl3pPr marL="913881" indent="0" algn="ctr">
              <a:buNone/>
              <a:defRPr/>
            </a:lvl3pPr>
            <a:lvl4pPr marL="1370826" indent="0" algn="ctr">
              <a:buNone/>
              <a:defRPr/>
            </a:lvl4pPr>
            <a:lvl5pPr marL="1827766" indent="0" algn="ctr">
              <a:buNone/>
              <a:defRPr/>
            </a:lvl5pPr>
            <a:lvl6pPr marL="2284707" indent="0" algn="ctr">
              <a:buNone/>
              <a:defRPr/>
            </a:lvl6pPr>
            <a:lvl7pPr marL="2741648" indent="0" algn="ctr">
              <a:buNone/>
              <a:defRPr/>
            </a:lvl7pPr>
            <a:lvl8pPr marL="3198590" indent="0" algn="ctr">
              <a:buNone/>
              <a:defRPr/>
            </a:lvl8pPr>
            <a:lvl9pPr marL="3655532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Times"/>
            </a:endParaRPr>
          </a:p>
          <a:p>
            <a:pPr>
              <a:defRPr/>
            </a:pPr>
            <a:fld id="{82BD82DE-B634-FC49-B861-B4240986EEF6}" type="slidenum">
              <a:rPr lang="en-US">
                <a:solidFill>
                  <a:srgbClr val="000000"/>
                </a:solidFill>
                <a:latin typeface="Times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Times"/>
            </a:endParaRPr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Times"/>
            </a:endParaRPr>
          </a:p>
          <a:p>
            <a:pPr>
              <a:defRPr/>
            </a:pPr>
            <a:fld id="{3FB4F397-917F-B049-8EDB-46AA639ACEA0}" type="slidenum">
              <a:rPr lang="en-US">
                <a:solidFill>
                  <a:srgbClr val="000000"/>
                </a:solidFill>
                <a:latin typeface="Times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Times"/>
            </a:endParaRPr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9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22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6940" indent="0">
              <a:buNone/>
              <a:defRPr sz="1800"/>
            </a:lvl2pPr>
            <a:lvl3pPr marL="913881" indent="0">
              <a:buNone/>
              <a:defRPr sz="1600"/>
            </a:lvl3pPr>
            <a:lvl4pPr marL="1370826" indent="0">
              <a:buNone/>
              <a:defRPr sz="1400"/>
            </a:lvl4pPr>
            <a:lvl5pPr marL="1827766" indent="0">
              <a:buNone/>
              <a:defRPr sz="1400"/>
            </a:lvl5pPr>
            <a:lvl6pPr marL="2284707" indent="0">
              <a:buNone/>
              <a:defRPr sz="1400"/>
            </a:lvl6pPr>
            <a:lvl7pPr marL="2741648" indent="0">
              <a:buNone/>
              <a:defRPr sz="1400"/>
            </a:lvl7pPr>
            <a:lvl8pPr marL="3198590" indent="0">
              <a:buNone/>
              <a:defRPr sz="1400"/>
            </a:lvl8pPr>
            <a:lvl9pPr marL="3655532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Times"/>
            </a:endParaRPr>
          </a:p>
          <a:p>
            <a:pPr>
              <a:defRPr/>
            </a:pPr>
            <a:fld id="{5059A090-0721-CB4F-B19B-3EC789438C5A}" type="slidenum">
              <a:rPr lang="en-US">
                <a:solidFill>
                  <a:srgbClr val="000000"/>
                </a:solidFill>
                <a:latin typeface="Times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Times"/>
            </a:endParaRPr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Times"/>
            </a:endParaRPr>
          </a:p>
          <a:p>
            <a:pPr>
              <a:defRPr/>
            </a:pPr>
            <a:fld id="{9762D863-53FD-9040-BED1-0EFC38FEC720}" type="slidenum">
              <a:rPr lang="en-US">
                <a:solidFill>
                  <a:srgbClr val="000000"/>
                </a:solidFill>
                <a:latin typeface="Times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Times"/>
            </a:endParaRPr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940" indent="0">
              <a:buNone/>
              <a:defRPr sz="2000" b="1"/>
            </a:lvl2pPr>
            <a:lvl3pPr marL="913881" indent="0">
              <a:buNone/>
              <a:defRPr sz="1800" b="1"/>
            </a:lvl3pPr>
            <a:lvl4pPr marL="1370826" indent="0">
              <a:buNone/>
              <a:defRPr sz="1600" b="1"/>
            </a:lvl4pPr>
            <a:lvl5pPr marL="1827766" indent="0">
              <a:buNone/>
              <a:defRPr sz="1600" b="1"/>
            </a:lvl5pPr>
            <a:lvl6pPr marL="2284707" indent="0">
              <a:buNone/>
              <a:defRPr sz="1600" b="1"/>
            </a:lvl6pPr>
            <a:lvl7pPr marL="2741648" indent="0">
              <a:buNone/>
              <a:defRPr sz="1600" b="1"/>
            </a:lvl7pPr>
            <a:lvl8pPr marL="3198590" indent="0">
              <a:buNone/>
              <a:defRPr sz="1600" b="1"/>
            </a:lvl8pPr>
            <a:lvl9pPr marL="3655532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2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940" indent="0">
              <a:buNone/>
              <a:defRPr sz="2000" b="1"/>
            </a:lvl2pPr>
            <a:lvl3pPr marL="913881" indent="0">
              <a:buNone/>
              <a:defRPr sz="1800" b="1"/>
            </a:lvl3pPr>
            <a:lvl4pPr marL="1370826" indent="0">
              <a:buNone/>
              <a:defRPr sz="1600" b="1"/>
            </a:lvl4pPr>
            <a:lvl5pPr marL="1827766" indent="0">
              <a:buNone/>
              <a:defRPr sz="1600" b="1"/>
            </a:lvl5pPr>
            <a:lvl6pPr marL="2284707" indent="0">
              <a:buNone/>
              <a:defRPr sz="1600" b="1"/>
            </a:lvl6pPr>
            <a:lvl7pPr marL="2741648" indent="0">
              <a:buNone/>
              <a:defRPr sz="1600" b="1"/>
            </a:lvl7pPr>
            <a:lvl8pPr marL="3198590" indent="0">
              <a:buNone/>
              <a:defRPr sz="1600" b="1"/>
            </a:lvl8pPr>
            <a:lvl9pPr marL="3655532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2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Times"/>
            </a:endParaRPr>
          </a:p>
          <a:p>
            <a:pPr>
              <a:defRPr/>
            </a:pPr>
            <a:fld id="{385E7828-5705-A144-B323-BB45239AC99A}" type="slidenum">
              <a:rPr lang="en-US">
                <a:solidFill>
                  <a:srgbClr val="000000"/>
                </a:solidFill>
                <a:latin typeface="Times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Times"/>
            </a:endParaRPr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Times"/>
            </a:endParaRPr>
          </a:p>
          <a:p>
            <a:pPr>
              <a:defRPr/>
            </a:pPr>
            <a:fld id="{5BEFA92E-F35F-E849-8128-269EE24D157A}" type="slidenum">
              <a:rPr lang="en-US">
                <a:solidFill>
                  <a:srgbClr val="000000"/>
                </a:solidFill>
                <a:latin typeface="Times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Times"/>
            </a:endParaRP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Times"/>
            </a:endParaRPr>
          </a:p>
          <a:p>
            <a:pPr>
              <a:defRPr/>
            </a:pPr>
            <a:fld id="{7910DFFD-8703-DD44-B0D3-2E08ADF8F127}" type="slidenum">
              <a:rPr lang="en-US">
                <a:solidFill>
                  <a:srgbClr val="000000"/>
                </a:solidFill>
                <a:latin typeface="Times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Times"/>
            </a:endParaRPr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2" y="27306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6940" indent="0">
              <a:buNone/>
              <a:defRPr sz="1200"/>
            </a:lvl2pPr>
            <a:lvl3pPr marL="913881" indent="0">
              <a:buNone/>
              <a:defRPr sz="1000"/>
            </a:lvl3pPr>
            <a:lvl4pPr marL="1370826" indent="0">
              <a:buNone/>
              <a:defRPr sz="900"/>
            </a:lvl4pPr>
            <a:lvl5pPr marL="1827766" indent="0">
              <a:buNone/>
              <a:defRPr sz="900"/>
            </a:lvl5pPr>
            <a:lvl6pPr marL="2284707" indent="0">
              <a:buNone/>
              <a:defRPr sz="900"/>
            </a:lvl6pPr>
            <a:lvl7pPr marL="2741648" indent="0">
              <a:buNone/>
              <a:defRPr sz="900"/>
            </a:lvl7pPr>
            <a:lvl8pPr marL="3198590" indent="0">
              <a:buNone/>
              <a:defRPr sz="900"/>
            </a:lvl8pPr>
            <a:lvl9pPr marL="3655532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Times"/>
            </a:endParaRPr>
          </a:p>
          <a:p>
            <a:pPr>
              <a:defRPr/>
            </a:pPr>
            <a:fld id="{63301350-95E1-8245-B5B3-47C5041E0D6A}" type="slidenum">
              <a:rPr lang="en-US">
                <a:solidFill>
                  <a:srgbClr val="000000"/>
                </a:solidFill>
                <a:latin typeface="Times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Times"/>
            </a:endParaRPr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6940" indent="0">
              <a:buNone/>
              <a:defRPr sz="2800"/>
            </a:lvl2pPr>
            <a:lvl3pPr marL="913881" indent="0">
              <a:buNone/>
              <a:defRPr sz="2400"/>
            </a:lvl3pPr>
            <a:lvl4pPr marL="1370826" indent="0">
              <a:buNone/>
              <a:defRPr sz="2000"/>
            </a:lvl4pPr>
            <a:lvl5pPr marL="1827766" indent="0">
              <a:buNone/>
              <a:defRPr sz="2000"/>
            </a:lvl5pPr>
            <a:lvl6pPr marL="2284707" indent="0">
              <a:buNone/>
              <a:defRPr sz="2000"/>
            </a:lvl6pPr>
            <a:lvl7pPr marL="2741648" indent="0">
              <a:buNone/>
              <a:defRPr sz="2000"/>
            </a:lvl7pPr>
            <a:lvl8pPr marL="3198590" indent="0">
              <a:buNone/>
              <a:defRPr sz="2000"/>
            </a:lvl8pPr>
            <a:lvl9pPr marL="3655532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4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6940" indent="0">
              <a:buNone/>
              <a:defRPr sz="1200"/>
            </a:lvl2pPr>
            <a:lvl3pPr marL="913881" indent="0">
              <a:buNone/>
              <a:defRPr sz="1000"/>
            </a:lvl3pPr>
            <a:lvl4pPr marL="1370826" indent="0">
              <a:buNone/>
              <a:defRPr sz="900"/>
            </a:lvl4pPr>
            <a:lvl5pPr marL="1827766" indent="0">
              <a:buNone/>
              <a:defRPr sz="900"/>
            </a:lvl5pPr>
            <a:lvl6pPr marL="2284707" indent="0">
              <a:buNone/>
              <a:defRPr sz="900"/>
            </a:lvl6pPr>
            <a:lvl7pPr marL="2741648" indent="0">
              <a:buNone/>
              <a:defRPr sz="900"/>
            </a:lvl7pPr>
            <a:lvl8pPr marL="3198590" indent="0">
              <a:buNone/>
              <a:defRPr sz="900"/>
            </a:lvl8pPr>
            <a:lvl9pPr marL="3655532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Times"/>
            </a:endParaRPr>
          </a:p>
          <a:p>
            <a:pPr>
              <a:defRPr/>
            </a:pPr>
            <a:fld id="{1538805D-BF30-C84F-8B54-D66F9B1B17E2}" type="slidenum">
              <a:rPr lang="en-US">
                <a:solidFill>
                  <a:srgbClr val="000000"/>
                </a:solidFill>
                <a:latin typeface="Times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Times"/>
            </a:endParaRPr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Times"/>
            </a:endParaRPr>
          </a:p>
          <a:p>
            <a:pPr>
              <a:defRPr/>
            </a:pPr>
            <a:fld id="{4AF87E13-E3DB-3646-BA3D-36753967EBAD}" type="slidenum">
              <a:rPr lang="en-US">
                <a:solidFill>
                  <a:srgbClr val="000000"/>
                </a:solidFill>
                <a:latin typeface="Times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Time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6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035" indent="0">
              <a:buNone/>
              <a:defRPr sz="1200"/>
            </a:lvl2pPr>
            <a:lvl3pPr marL="914071" indent="0">
              <a:buNone/>
              <a:defRPr sz="1000"/>
            </a:lvl3pPr>
            <a:lvl4pPr marL="1371110" indent="0">
              <a:buNone/>
              <a:defRPr sz="900"/>
            </a:lvl4pPr>
            <a:lvl5pPr marL="1828146" indent="0">
              <a:buNone/>
              <a:defRPr sz="900"/>
            </a:lvl5pPr>
            <a:lvl6pPr marL="2285181" indent="0">
              <a:buNone/>
              <a:defRPr sz="900"/>
            </a:lvl6pPr>
            <a:lvl7pPr marL="2742219" indent="0">
              <a:buNone/>
              <a:defRPr sz="900"/>
            </a:lvl7pPr>
            <a:lvl8pPr marL="3199252" indent="0">
              <a:buNone/>
              <a:defRPr sz="900"/>
            </a:lvl8pPr>
            <a:lvl9pPr marL="3656291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b="0"/>
            </a:lvl1pPr>
          </a:lstStyle>
          <a:p>
            <a:fld id="{B2E36529-05ED-4248-9B60-BDE8C134EE96}" type="slidenum">
              <a:rPr lang="en-US"/>
              <a:pPr/>
              <a:t>‹#›</a:t>
            </a:fld>
            <a:endParaRPr lang="en-US"/>
          </a:p>
          <a:p>
            <a:endParaRPr lang="en-US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Times"/>
            </a:endParaRPr>
          </a:p>
          <a:p>
            <a:pPr>
              <a:defRPr/>
            </a:pPr>
            <a:fld id="{BC223180-FCD0-8749-8F73-9EFCA2CF3BE7}" type="slidenum">
              <a:rPr lang="en-US">
                <a:solidFill>
                  <a:srgbClr val="000000"/>
                </a:solidFill>
                <a:latin typeface="Times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Times"/>
            </a:endParaRPr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Times"/>
            </a:endParaRPr>
          </a:p>
          <a:p>
            <a:pPr>
              <a:defRPr/>
            </a:pPr>
            <a:fld id="{CC483F3F-2488-0C4F-BDC9-FEA2B57E0468}" type="slidenum">
              <a:rPr lang="en-US">
                <a:solidFill>
                  <a:srgbClr val="000000"/>
                </a:solidFill>
                <a:latin typeface="Times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Times"/>
            </a:endParaRPr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3"/>
          <p:cNvSpPr txBox="1">
            <a:spLocks noChangeArrowheads="1"/>
          </p:cNvSpPr>
          <p:nvPr userDrawn="1"/>
        </p:nvSpPr>
        <p:spPr bwMode="auto">
          <a:xfrm>
            <a:off x="3505200" y="3048002"/>
            <a:ext cx="5410200" cy="36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07" tIns="45704" rIns="91407" bIns="45704">
            <a:spAutoFit/>
          </a:bodyPr>
          <a:lstStyle/>
          <a:p>
            <a:pPr>
              <a:defRPr/>
            </a:pPr>
            <a:endParaRPr lang="en-US">
              <a:latin typeface="Arial Narrow" pitchFamily="34" charset="0"/>
            </a:endParaRPr>
          </a:p>
        </p:txBody>
      </p:sp>
      <p:sp>
        <p:nvSpPr>
          <p:cNvPr id="537614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685800" y="533400"/>
            <a:ext cx="7772400" cy="1143000"/>
          </a:xfrm>
        </p:spPr>
        <p:txBody>
          <a:bodyPr anchor="b"/>
          <a:lstStyle>
            <a:lvl1pPr algn="ctr">
              <a:defRPr sz="40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76200" y="6477000"/>
            <a:ext cx="457200" cy="276999"/>
          </a:xfrm>
          <a:prstGeom prst="rect">
            <a:avLst/>
          </a:prstGeom>
        </p:spPr>
        <p:txBody>
          <a:bodyPr wrap="square" lIns="91407" tIns="45704" rIns="91407" bIns="45704">
            <a:spAutoFit/>
          </a:bodyPr>
          <a:lstStyle/>
          <a:p>
            <a:pPr defTabSz="914071">
              <a:defRPr/>
            </a:pPr>
            <a:fld id="{3DD65DA7-1955-9245-8EB2-4945FAA2EBEF}" type="slidenum">
              <a:rPr lang="en-US" sz="1200" b="1" smtClean="0">
                <a:solidFill>
                  <a:srgbClr val="FFFFFF"/>
                </a:solidFill>
                <a:latin typeface="Arial" charset="0"/>
              </a:rPr>
              <a:pPr defTabSz="914071">
                <a:defRPr/>
              </a:pPr>
              <a:t>‹#›</a:t>
            </a:fld>
            <a:endParaRPr lang="en-US" sz="1200" b="1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1752600" y="2362200"/>
            <a:ext cx="5715000" cy="2895600"/>
          </a:xfrm>
        </p:spPr>
        <p:txBody>
          <a:bodyPr/>
          <a:lstStyle>
            <a:lvl1pPr>
              <a:defRPr>
                <a:latin typeface="Arial"/>
                <a:cs typeface="Arial"/>
              </a:defRPr>
            </a:lvl1pPr>
            <a:lvl2pPr>
              <a:defRPr>
                <a:latin typeface="Arial"/>
                <a:cs typeface="Arial"/>
              </a:defRPr>
            </a:lvl2pPr>
            <a:lvl3pPr>
              <a:defRPr>
                <a:latin typeface="Arial"/>
                <a:cs typeface="Arial"/>
              </a:defRPr>
            </a:lvl3pPr>
            <a:lvl4pPr>
              <a:defRPr>
                <a:latin typeface="Arial"/>
                <a:cs typeface="Arial"/>
              </a:defRPr>
            </a:lvl4pPr>
            <a:lvl5pPr>
              <a:defRPr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3"/>
          <p:cNvSpPr txBox="1">
            <a:spLocks noChangeArrowheads="1"/>
          </p:cNvSpPr>
          <p:nvPr userDrawn="1"/>
        </p:nvSpPr>
        <p:spPr bwMode="auto">
          <a:xfrm>
            <a:off x="3505200" y="3048002"/>
            <a:ext cx="5410200" cy="36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07" tIns="45704" rIns="91407" bIns="45704">
            <a:spAutoFit/>
          </a:bodyPr>
          <a:lstStyle/>
          <a:p>
            <a:pPr>
              <a:defRPr/>
            </a:pPr>
            <a:endParaRPr lang="en-US">
              <a:latin typeface="Arial Narrow" pitchFamily="34" charset="0"/>
            </a:endParaRPr>
          </a:p>
        </p:txBody>
      </p:sp>
      <p:sp>
        <p:nvSpPr>
          <p:cNvPr id="537614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685800" y="533400"/>
            <a:ext cx="7772400" cy="1143000"/>
          </a:xfrm>
        </p:spPr>
        <p:txBody>
          <a:bodyPr anchor="b"/>
          <a:lstStyle>
            <a:lvl1pPr algn="ctr">
              <a:defRPr sz="40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2209800" y="6428602"/>
            <a:ext cx="4572000" cy="276999"/>
          </a:xfrm>
          <a:prstGeom prst="rect">
            <a:avLst/>
          </a:prstGeom>
        </p:spPr>
        <p:txBody>
          <a:bodyPr lIns="91407" tIns="45704" rIns="91407" bIns="45704">
            <a:spAutoFit/>
          </a:bodyPr>
          <a:lstStyle/>
          <a:p>
            <a:pPr algn="ctr" defTabSz="914071">
              <a:defRPr/>
            </a:pPr>
            <a:r>
              <a:rPr lang="en-US" sz="1200" b="1" dirty="0">
                <a:solidFill>
                  <a:srgbClr val="FFFFFF"/>
                </a:solidFill>
                <a:latin typeface="Arial" charset="0"/>
              </a:rPr>
              <a:t>     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76200" y="6477000"/>
            <a:ext cx="457200" cy="276999"/>
          </a:xfrm>
          <a:prstGeom prst="rect">
            <a:avLst/>
          </a:prstGeom>
        </p:spPr>
        <p:txBody>
          <a:bodyPr wrap="square" lIns="91407" tIns="45704" rIns="91407" bIns="45704">
            <a:spAutoFit/>
          </a:bodyPr>
          <a:lstStyle/>
          <a:p>
            <a:pPr defTabSz="914071">
              <a:defRPr/>
            </a:pPr>
            <a:fld id="{3DD65DA7-1955-9245-8EB2-4945FAA2EBEF}" type="slidenum">
              <a:rPr lang="en-US" sz="1200" b="1" smtClean="0">
                <a:solidFill>
                  <a:srgbClr val="FFFFFF"/>
                </a:solidFill>
                <a:latin typeface="Arial" charset="0"/>
              </a:rPr>
              <a:pPr defTabSz="914071">
                <a:defRPr/>
              </a:pPr>
              <a:t>‹#›</a:t>
            </a:fld>
            <a:endParaRPr lang="en-US" sz="1200" b="1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1752600" y="2362200"/>
            <a:ext cx="5715000" cy="2895600"/>
          </a:xfrm>
        </p:spPr>
        <p:txBody>
          <a:bodyPr/>
          <a:lstStyle>
            <a:lvl1pPr>
              <a:defRPr>
                <a:latin typeface="Arial"/>
                <a:cs typeface="Arial"/>
              </a:defRPr>
            </a:lvl1pPr>
            <a:lvl2pPr>
              <a:defRPr>
                <a:latin typeface="Arial"/>
                <a:cs typeface="Arial"/>
              </a:defRPr>
            </a:lvl2pPr>
            <a:lvl3pPr>
              <a:defRPr>
                <a:latin typeface="Arial"/>
                <a:cs typeface="Arial"/>
              </a:defRPr>
            </a:lvl3pPr>
            <a:lvl4pPr>
              <a:defRPr>
                <a:latin typeface="Arial"/>
                <a:cs typeface="Arial"/>
              </a:defRPr>
            </a:lvl4pPr>
            <a:lvl5pPr>
              <a:defRPr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3"/>
          <p:cNvSpPr txBox="1">
            <a:spLocks noChangeArrowheads="1"/>
          </p:cNvSpPr>
          <p:nvPr userDrawn="1"/>
        </p:nvSpPr>
        <p:spPr bwMode="auto">
          <a:xfrm>
            <a:off x="3505200" y="3048002"/>
            <a:ext cx="5410200" cy="36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07" tIns="45704" rIns="91407" bIns="45704">
            <a:spAutoFit/>
          </a:bodyPr>
          <a:lstStyle/>
          <a:p>
            <a:pPr>
              <a:defRPr/>
            </a:pPr>
            <a:endParaRPr lang="en-US">
              <a:latin typeface="Arial Narrow" pitchFamily="34" charset="0"/>
            </a:endParaRPr>
          </a:p>
        </p:txBody>
      </p:sp>
      <p:sp>
        <p:nvSpPr>
          <p:cNvPr id="537614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685800" y="533400"/>
            <a:ext cx="7772400" cy="1143000"/>
          </a:xfrm>
        </p:spPr>
        <p:txBody>
          <a:bodyPr anchor="b"/>
          <a:lstStyle>
            <a:lvl1pPr algn="ctr">
              <a:defRPr sz="40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1752600" y="2362200"/>
            <a:ext cx="5715000" cy="2895600"/>
          </a:xfrm>
        </p:spPr>
        <p:txBody>
          <a:bodyPr/>
          <a:lstStyle>
            <a:lvl1pPr>
              <a:defRPr>
                <a:latin typeface="Arial"/>
                <a:cs typeface="Arial"/>
              </a:defRPr>
            </a:lvl1pPr>
            <a:lvl2pPr>
              <a:defRPr>
                <a:latin typeface="Arial"/>
                <a:cs typeface="Arial"/>
              </a:defRPr>
            </a:lvl2pPr>
            <a:lvl3pPr>
              <a:defRPr>
                <a:latin typeface="Arial"/>
                <a:cs typeface="Arial"/>
              </a:defRPr>
            </a:lvl3pPr>
            <a:lvl4pPr>
              <a:defRPr>
                <a:latin typeface="Arial"/>
                <a:cs typeface="Arial"/>
              </a:defRPr>
            </a:lvl4pPr>
            <a:lvl5pPr>
              <a:defRPr>
                <a:latin typeface="Arial"/>
                <a:cs typeface="Arial"/>
              </a:defRPr>
            </a:lvl5pPr>
          </a:lstStyle>
          <a:p>
            <a:pPr lvl="0"/>
            <a:endParaRPr lang="en-US" dirty="0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3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6940" indent="0" algn="ctr">
              <a:buNone/>
              <a:defRPr/>
            </a:lvl2pPr>
            <a:lvl3pPr marL="913881" indent="0" algn="ctr">
              <a:buNone/>
              <a:defRPr/>
            </a:lvl3pPr>
            <a:lvl4pPr marL="1370826" indent="0" algn="ctr">
              <a:buNone/>
              <a:defRPr/>
            </a:lvl4pPr>
            <a:lvl5pPr marL="1827766" indent="0" algn="ctr">
              <a:buNone/>
              <a:defRPr/>
            </a:lvl5pPr>
            <a:lvl6pPr marL="2284707" indent="0" algn="ctr">
              <a:buNone/>
              <a:defRPr/>
            </a:lvl6pPr>
            <a:lvl7pPr marL="2741648" indent="0" algn="ctr">
              <a:buNone/>
              <a:defRPr/>
            </a:lvl7pPr>
            <a:lvl8pPr marL="3198590" indent="0" algn="ctr">
              <a:buNone/>
              <a:defRPr/>
            </a:lvl8pPr>
            <a:lvl9pPr marL="3655532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Times"/>
            </a:endParaRPr>
          </a:p>
          <a:p>
            <a:pPr>
              <a:defRPr/>
            </a:pPr>
            <a:fld id="{82BD82DE-B634-FC49-B861-B4240986EEF6}" type="slidenum">
              <a:rPr lang="en-US">
                <a:solidFill>
                  <a:srgbClr val="000000"/>
                </a:solidFill>
                <a:latin typeface="Times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Times"/>
            </a:endParaRPr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Times"/>
            </a:endParaRPr>
          </a:p>
          <a:p>
            <a:pPr>
              <a:defRPr/>
            </a:pPr>
            <a:fld id="{3FB4F397-917F-B049-8EDB-46AA639ACEA0}" type="slidenum">
              <a:rPr lang="en-US">
                <a:solidFill>
                  <a:srgbClr val="000000"/>
                </a:solidFill>
                <a:latin typeface="Times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Times"/>
            </a:endParaRPr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9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22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6940" indent="0">
              <a:buNone/>
              <a:defRPr sz="1800"/>
            </a:lvl2pPr>
            <a:lvl3pPr marL="913881" indent="0">
              <a:buNone/>
              <a:defRPr sz="1600"/>
            </a:lvl3pPr>
            <a:lvl4pPr marL="1370826" indent="0">
              <a:buNone/>
              <a:defRPr sz="1400"/>
            </a:lvl4pPr>
            <a:lvl5pPr marL="1827766" indent="0">
              <a:buNone/>
              <a:defRPr sz="1400"/>
            </a:lvl5pPr>
            <a:lvl6pPr marL="2284707" indent="0">
              <a:buNone/>
              <a:defRPr sz="1400"/>
            </a:lvl6pPr>
            <a:lvl7pPr marL="2741648" indent="0">
              <a:buNone/>
              <a:defRPr sz="1400"/>
            </a:lvl7pPr>
            <a:lvl8pPr marL="3198590" indent="0">
              <a:buNone/>
              <a:defRPr sz="1400"/>
            </a:lvl8pPr>
            <a:lvl9pPr marL="3655532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Times"/>
            </a:endParaRPr>
          </a:p>
          <a:p>
            <a:pPr>
              <a:defRPr/>
            </a:pPr>
            <a:fld id="{5059A090-0721-CB4F-B19B-3EC789438C5A}" type="slidenum">
              <a:rPr lang="en-US">
                <a:solidFill>
                  <a:srgbClr val="000000"/>
                </a:solidFill>
                <a:latin typeface="Times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Times"/>
            </a:endParaRPr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Times"/>
            </a:endParaRPr>
          </a:p>
          <a:p>
            <a:pPr>
              <a:defRPr/>
            </a:pPr>
            <a:fld id="{9762D863-53FD-9040-BED1-0EFC38FEC720}" type="slidenum">
              <a:rPr lang="en-US">
                <a:solidFill>
                  <a:srgbClr val="000000"/>
                </a:solidFill>
                <a:latin typeface="Times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Times"/>
            </a:endParaRPr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940" indent="0">
              <a:buNone/>
              <a:defRPr sz="2000" b="1"/>
            </a:lvl2pPr>
            <a:lvl3pPr marL="913881" indent="0">
              <a:buNone/>
              <a:defRPr sz="1800" b="1"/>
            </a:lvl3pPr>
            <a:lvl4pPr marL="1370826" indent="0">
              <a:buNone/>
              <a:defRPr sz="1600" b="1"/>
            </a:lvl4pPr>
            <a:lvl5pPr marL="1827766" indent="0">
              <a:buNone/>
              <a:defRPr sz="1600" b="1"/>
            </a:lvl5pPr>
            <a:lvl6pPr marL="2284707" indent="0">
              <a:buNone/>
              <a:defRPr sz="1600" b="1"/>
            </a:lvl6pPr>
            <a:lvl7pPr marL="2741648" indent="0">
              <a:buNone/>
              <a:defRPr sz="1600" b="1"/>
            </a:lvl7pPr>
            <a:lvl8pPr marL="3198590" indent="0">
              <a:buNone/>
              <a:defRPr sz="1600" b="1"/>
            </a:lvl8pPr>
            <a:lvl9pPr marL="3655532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940" indent="0">
              <a:buNone/>
              <a:defRPr sz="2000" b="1"/>
            </a:lvl2pPr>
            <a:lvl3pPr marL="913881" indent="0">
              <a:buNone/>
              <a:defRPr sz="1800" b="1"/>
            </a:lvl3pPr>
            <a:lvl4pPr marL="1370826" indent="0">
              <a:buNone/>
              <a:defRPr sz="1600" b="1"/>
            </a:lvl4pPr>
            <a:lvl5pPr marL="1827766" indent="0">
              <a:buNone/>
              <a:defRPr sz="1600" b="1"/>
            </a:lvl5pPr>
            <a:lvl6pPr marL="2284707" indent="0">
              <a:buNone/>
              <a:defRPr sz="1600" b="1"/>
            </a:lvl6pPr>
            <a:lvl7pPr marL="2741648" indent="0">
              <a:buNone/>
              <a:defRPr sz="1600" b="1"/>
            </a:lvl7pPr>
            <a:lvl8pPr marL="3198590" indent="0">
              <a:buNone/>
              <a:defRPr sz="1600" b="1"/>
            </a:lvl8pPr>
            <a:lvl9pPr marL="3655532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Times"/>
            </a:endParaRPr>
          </a:p>
          <a:p>
            <a:pPr>
              <a:defRPr/>
            </a:pPr>
            <a:fld id="{385E7828-5705-A144-B323-BB45239AC99A}" type="slidenum">
              <a:rPr lang="en-US">
                <a:solidFill>
                  <a:srgbClr val="000000"/>
                </a:solidFill>
                <a:latin typeface="Times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Times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035" indent="0">
              <a:buNone/>
              <a:defRPr sz="2800"/>
            </a:lvl2pPr>
            <a:lvl3pPr marL="914071" indent="0">
              <a:buNone/>
              <a:defRPr sz="2400"/>
            </a:lvl3pPr>
            <a:lvl4pPr marL="1371110" indent="0">
              <a:buNone/>
              <a:defRPr sz="2000"/>
            </a:lvl4pPr>
            <a:lvl5pPr marL="1828146" indent="0">
              <a:buNone/>
              <a:defRPr sz="2000"/>
            </a:lvl5pPr>
            <a:lvl6pPr marL="2285181" indent="0">
              <a:buNone/>
              <a:defRPr sz="2000"/>
            </a:lvl6pPr>
            <a:lvl7pPr marL="2742219" indent="0">
              <a:buNone/>
              <a:defRPr sz="2000"/>
            </a:lvl7pPr>
            <a:lvl8pPr marL="3199252" indent="0">
              <a:buNone/>
              <a:defRPr sz="2000"/>
            </a:lvl8pPr>
            <a:lvl9pPr marL="3656291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4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035" indent="0">
              <a:buNone/>
              <a:defRPr sz="1200"/>
            </a:lvl2pPr>
            <a:lvl3pPr marL="914071" indent="0">
              <a:buNone/>
              <a:defRPr sz="1000"/>
            </a:lvl3pPr>
            <a:lvl4pPr marL="1371110" indent="0">
              <a:buNone/>
              <a:defRPr sz="900"/>
            </a:lvl4pPr>
            <a:lvl5pPr marL="1828146" indent="0">
              <a:buNone/>
              <a:defRPr sz="900"/>
            </a:lvl5pPr>
            <a:lvl6pPr marL="2285181" indent="0">
              <a:buNone/>
              <a:defRPr sz="900"/>
            </a:lvl6pPr>
            <a:lvl7pPr marL="2742219" indent="0">
              <a:buNone/>
              <a:defRPr sz="900"/>
            </a:lvl7pPr>
            <a:lvl8pPr marL="3199252" indent="0">
              <a:buNone/>
              <a:defRPr sz="900"/>
            </a:lvl8pPr>
            <a:lvl9pPr marL="3656291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b="0"/>
            </a:lvl1pPr>
          </a:lstStyle>
          <a:p>
            <a:fld id="{145C7414-24DC-DC4E-8524-038C13A367A0}" type="slidenum">
              <a:rPr lang="en-US"/>
              <a:pPr/>
              <a:t>‹#›</a:t>
            </a:fld>
            <a:endParaRPr lang="en-US"/>
          </a:p>
          <a:p>
            <a:endParaRPr lang="en-US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Times"/>
            </a:endParaRPr>
          </a:p>
          <a:p>
            <a:pPr>
              <a:defRPr/>
            </a:pPr>
            <a:fld id="{5BEFA92E-F35F-E849-8128-269EE24D157A}" type="slidenum">
              <a:rPr lang="en-US">
                <a:solidFill>
                  <a:srgbClr val="000000"/>
                </a:solidFill>
                <a:latin typeface="Times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Times"/>
            </a:endParaRPr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Times"/>
            </a:endParaRPr>
          </a:p>
          <a:p>
            <a:pPr>
              <a:defRPr/>
            </a:pPr>
            <a:fld id="{7910DFFD-8703-DD44-B0D3-2E08ADF8F127}" type="slidenum">
              <a:rPr lang="en-US">
                <a:solidFill>
                  <a:srgbClr val="000000"/>
                </a:solidFill>
                <a:latin typeface="Times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Times"/>
            </a:endParaRPr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2" y="273059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6940" indent="0">
              <a:buNone/>
              <a:defRPr sz="1200"/>
            </a:lvl2pPr>
            <a:lvl3pPr marL="913881" indent="0">
              <a:buNone/>
              <a:defRPr sz="1000"/>
            </a:lvl3pPr>
            <a:lvl4pPr marL="1370826" indent="0">
              <a:buNone/>
              <a:defRPr sz="900"/>
            </a:lvl4pPr>
            <a:lvl5pPr marL="1827766" indent="0">
              <a:buNone/>
              <a:defRPr sz="900"/>
            </a:lvl5pPr>
            <a:lvl6pPr marL="2284707" indent="0">
              <a:buNone/>
              <a:defRPr sz="900"/>
            </a:lvl6pPr>
            <a:lvl7pPr marL="2741648" indent="0">
              <a:buNone/>
              <a:defRPr sz="900"/>
            </a:lvl7pPr>
            <a:lvl8pPr marL="3198590" indent="0">
              <a:buNone/>
              <a:defRPr sz="900"/>
            </a:lvl8pPr>
            <a:lvl9pPr marL="3655532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Times"/>
            </a:endParaRPr>
          </a:p>
          <a:p>
            <a:pPr>
              <a:defRPr/>
            </a:pPr>
            <a:fld id="{63301350-95E1-8245-B5B3-47C5041E0D6A}" type="slidenum">
              <a:rPr lang="en-US">
                <a:solidFill>
                  <a:srgbClr val="000000"/>
                </a:solidFill>
                <a:latin typeface="Times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Times"/>
            </a:endParaRPr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6940" indent="0">
              <a:buNone/>
              <a:defRPr sz="2800"/>
            </a:lvl2pPr>
            <a:lvl3pPr marL="913881" indent="0">
              <a:buNone/>
              <a:defRPr sz="2400"/>
            </a:lvl3pPr>
            <a:lvl4pPr marL="1370826" indent="0">
              <a:buNone/>
              <a:defRPr sz="2000"/>
            </a:lvl4pPr>
            <a:lvl5pPr marL="1827766" indent="0">
              <a:buNone/>
              <a:defRPr sz="2000"/>
            </a:lvl5pPr>
            <a:lvl6pPr marL="2284707" indent="0">
              <a:buNone/>
              <a:defRPr sz="2000"/>
            </a:lvl6pPr>
            <a:lvl7pPr marL="2741648" indent="0">
              <a:buNone/>
              <a:defRPr sz="2000"/>
            </a:lvl7pPr>
            <a:lvl8pPr marL="3198590" indent="0">
              <a:buNone/>
              <a:defRPr sz="2000"/>
            </a:lvl8pPr>
            <a:lvl9pPr marL="3655532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6940" indent="0">
              <a:buNone/>
              <a:defRPr sz="1200"/>
            </a:lvl2pPr>
            <a:lvl3pPr marL="913881" indent="0">
              <a:buNone/>
              <a:defRPr sz="1000"/>
            </a:lvl3pPr>
            <a:lvl4pPr marL="1370826" indent="0">
              <a:buNone/>
              <a:defRPr sz="900"/>
            </a:lvl4pPr>
            <a:lvl5pPr marL="1827766" indent="0">
              <a:buNone/>
              <a:defRPr sz="900"/>
            </a:lvl5pPr>
            <a:lvl6pPr marL="2284707" indent="0">
              <a:buNone/>
              <a:defRPr sz="900"/>
            </a:lvl6pPr>
            <a:lvl7pPr marL="2741648" indent="0">
              <a:buNone/>
              <a:defRPr sz="900"/>
            </a:lvl7pPr>
            <a:lvl8pPr marL="3198590" indent="0">
              <a:buNone/>
              <a:defRPr sz="900"/>
            </a:lvl8pPr>
            <a:lvl9pPr marL="3655532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Times"/>
            </a:endParaRPr>
          </a:p>
          <a:p>
            <a:pPr>
              <a:defRPr/>
            </a:pPr>
            <a:fld id="{1538805D-BF30-C84F-8B54-D66F9B1B17E2}" type="slidenum">
              <a:rPr lang="en-US">
                <a:solidFill>
                  <a:srgbClr val="000000"/>
                </a:solidFill>
                <a:latin typeface="Times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Times"/>
            </a:endParaRPr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Times"/>
            </a:endParaRPr>
          </a:p>
          <a:p>
            <a:pPr>
              <a:defRPr/>
            </a:pPr>
            <a:fld id="{4AF87E13-E3DB-3646-BA3D-36753967EBAD}" type="slidenum">
              <a:rPr lang="en-US">
                <a:solidFill>
                  <a:srgbClr val="000000"/>
                </a:solidFill>
                <a:latin typeface="Times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Times"/>
            </a:endParaRPr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Times"/>
            </a:endParaRPr>
          </a:p>
          <a:p>
            <a:pPr>
              <a:defRPr/>
            </a:pPr>
            <a:fld id="{BC223180-FCD0-8749-8F73-9EFCA2CF3BE7}" type="slidenum">
              <a:rPr lang="en-US">
                <a:solidFill>
                  <a:srgbClr val="000000"/>
                </a:solidFill>
                <a:latin typeface="Times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Times"/>
            </a:endParaRPr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Times"/>
            </a:endParaRPr>
          </a:p>
          <a:p>
            <a:pPr>
              <a:defRPr/>
            </a:pPr>
            <a:fld id="{CC483F3F-2488-0C4F-BDC9-FEA2B57E0468}" type="slidenum">
              <a:rPr lang="en-US">
                <a:solidFill>
                  <a:srgbClr val="000000"/>
                </a:solidFill>
                <a:latin typeface="Times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Times"/>
            </a:endParaRPr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3"/>
          <p:cNvSpPr txBox="1">
            <a:spLocks noChangeArrowheads="1"/>
          </p:cNvSpPr>
          <p:nvPr userDrawn="1"/>
        </p:nvSpPr>
        <p:spPr bwMode="auto">
          <a:xfrm>
            <a:off x="3505200" y="3048003"/>
            <a:ext cx="5410200" cy="27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68555" tIns="34278" rIns="68555" bIns="34278">
            <a:spAutoFit/>
          </a:bodyPr>
          <a:lstStyle/>
          <a:p>
            <a:pPr algn="l">
              <a:spcBef>
                <a:spcPct val="0"/>
              </a:spcBef>
              <a:buClrTx/>
              <a:buSzTx/>
              <a:buFontTx/>
              <a:buNone/>
              <a:defRPr/>
            </a:pPr>
            <a:endParaRPr lang="en-US" sz="1350">
              <a:latin typeface="Arial Narrow" pitchFamily="34" charset="0"/>
            </a:endParaRPr>
          </a:p>
        </p:txBody>
      </p:sp>
      <p:sp>
        <p:nvSpPr>
          <p:cNvPr id="537614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685800" y="533400"/>
            <a:ext cx="7772400" cy="1143000"/>
          </a:xfrm>
        </p:spPr>
        <p:txBody>
          <a:bodyPr anchor="b"/>
          <a:lstStyle>
            <a:lvl1pPr algn="ctr">
              <a:defRPr sz="30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76200" y="6477007"/>
            <a:ext cx="457200" cy="20772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pPr marL="0" marR="0" lvl="0" indent="0" algn="l" defTabSz="68555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DD65DA7-1955-9245-8EB2-4945FAA2EBEF}" type="slidenum">
              <a:rPr kumimoji="0" lang="en-US" sz="9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l" defTabSz="68555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1752600" y="2362200"/>
            <a:ext cx="5715000" cy="2895600"/>
          </a:xfrm>
        </p:spPr>
        <p:txBody>
          <a:bodyPr/>
          <a:lstStyle>
            <a:lvl1pPr>
              <a:defRPr>
                <a:latin typeface="Arial"/>
                <a:cs typeface="Arial"/>
              </a:defRPr>
            </a:lvl1pPr>
            <a:lvl2pPr>
              <a:defRPr>
                <a:latin typeface="Arial"/>
                <a:cs typeface="Arial"/>
              </a:defRPr>
            </a:lvl2pPr>
            <a:lvl3pPr>
              <a:defRPr>
                <a:latin typeface="Arial"/>
                <a:cs typeface="Arial"/>
              </a:defRPr>
            </a:lvl3pPr>
            <a:lvl4pPr>
              <a:defRPr>
                <a:latin typeface="Arial"/>
                <a:cs typeface="Arial"/>
              </a:defRPr>
            </a:lvl4pPr>
            <a:lvl5pPr>
              <a:defRPr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1" name="Picture 5"/>
          <p:cNvPicPr>
            <a:picLocks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45820501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3"/>
          <p:cNvSpPr txBox="1">
            <a:spLocks noChangeArrowheads="1"/>
          </p:cNvSpPr>
          <p:nvPr userDrawn="1"/>
        </p:nvSpPr>
        <p:spPr bwMode="auto">
          <a:xfrm>
            <a:off x="3505200" y="3048003"/>
            <a:ext cx="5410200" cy="27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68555" tIns="34278" rIns="68555" bIns="34278">
            <a:spAutoFit/>
          </a:bodyPr>
          <a:lstStyle/>
          <a:p>
            <a:pPr algn="l">
              <a:spcBef>
                <a:spcPct val="0"/>
              </a:spcBef>
              <a:buClrTx/>
              <a:buSzTx/>
              <a:buFontTx/>
              <a:buNone/>
              <a:defRPr/>
            </a:pPr>
            <a:endParaRPr lang="en-US" sz="1350">
              <a:latin typeface="Arial Narrow" pitchFamily="34" charset="0"/>
            </a:endParaRPr>
          </a:p>
        </p:txBody>
      </p:sp>
      <p:sp>
        <p:nvSpPr>
          <p:cNvPr id="537614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685800" y="533400"/>
            <a:ext cx="7772400" cy="1143000"/>
          </a:xfrm>
        </p:spPr>
        <p:txBody>
          <a:bodyPr anchor="b"/>
          <a:lstStyle>
            <a:lvl1pPr algn="ctr">
              <a:defRPr sz="30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2209800" y="6428609"/>
            <a:ext cx="4572000" cy="207725"/>
          </a:xfrm>
          <a:prstGeom prst="rect">
            <a:avLst/>
          </a:prstGeom>
        </p:spPr>
        <p:txBody>
          <a:bodyPr lIns="68555" tIns="34278" rIns="68555" bIns="34278">
            <a:spAutoFit/>
          </a:bodyPr>
          <a:lstStyle/>
          <a:p>
            <a:pPr marL="0" marR="0" lvl="0" indent="0" algn="ctr" defTabSz="68555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    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76200" y="6477007"/>
            <a:ext cx="457200" cy="20772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pPr marL="0" marR="0" lvl="0" indent="0" algn="l" defTabSz="68555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DD65DA7-1955-9245-8EB2-4945FAA2EBEF}" type="slidenum">
              <a:rPr kumimoji="0" lang="en-US" sz="9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l" defTabSz="68555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1752600" y="2362200"/>
            <a:ext cx="5715000" cy="2895600"/>
          </a:xfrm>
        </p:spPr>
        <p:txBody>
          <a:bodyPr/>
          <a:lstStyle>
            <a:lvl1pPr>
              <a:defRPr>
                <a:latin typeface="Arial"/>
                <a:cs typeface="Arial"/>
              </a:defRPr>
            </a:lvl1pPr>
            <a:lvl2pPr>
              <a:defRPr>
                <a:latin typeface="Arial"/>
                <a:cs typeface="Arial"/>
              </a:defRPr>
            </a:lvl2pPr>
            <a:lvl3pPr>
              <a:defRPr>
                <a:latin typeface="Arial"/>
                <a:cs typeface="Arial"/>
              </a:defRPr>
            </a:lvl3pPr>
            <a:lvl4pPr>
              <a:defRPr>
                <a:latin typeface="Arial"/>
                <a:cs typeface="Arial"/>
              </a:defRPr>
            </a:lvl4pPr>
            <a:lvl5pPr>
              <a:defRPr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5285853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3"/>
          <p:cNvSpPr txBox="1">
            <a:spLocks noChangeArrowheads="1"/>
          </p:cNvSpPr>
          <p:nvPr userDrawn="1"/>
        </p:nvSpPr>
        <p:spPr bwMode="auto">
          <a:xfrm>
            <a:off x="3505200" y="3048003"/>
            <a:ext cx="5410200" cy="27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68555" tIns="34278" rIns="68555" bIns="34278">
            <a:spAutoFit/>
          </a:bodyPr>
          <a:lstStyle/>
          <a:p>
            <a:pPr algn="l">
              <a:spcBef>
                <a:spcPct val="0"/>
              </a:spcBef>
              <a:buClrTx/>
              <a:buSzTx/>
              <a:buFontTx/>
              <a:buNone/>
              <a:defRPr/>
            </a:pPr>
            <a:endParaRPr lang="en-US" sz="1350">
              <a:latin typeface="Arial Narrow" pitchFamily="34" charset="0"/>
            </a:endParaRPr>
          </a:p>
        </p:txBody>
      </p:sp>
      <p:sp>
        <p:nvSpPr>
          <p:cNvPr id="537614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685800" y="533400"/>
            <a:ext cx="7772400" cy="1143000"/>
          </a:xfrm>
        </p:spPr>
        <p:txBody>
          <a:bodyPr anchor="b"/>
          <a:lstStyle>
            <a:lvl1pPr algn="ctr">
              <a:defRPr sz="30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1752600" y="2362200"/>
            <a:ext cx="5715000" cy="2895600"/>
          </a:xfrm>
        </p:spPr>
        <p:txBody>
          <a:bodyPr/>
          <a:lstStyle>
            <a:lvl1pPr>
              <a:defRPr>
                <a:latin typeface="Arial"/>
                <a:cs typeface="Arial"/>
              </a:defRPr>
            </a:lvl1pPr>
            <a:lvl2pPr>
              <a:defRPr>
                <a:latin typeface="Arial"/>
                <a:cs typeface="Arial"/>
              </a:defRPr>
            </a:lvl2pPr>
            <a:lvl3pPr>
              <a:defRPr>
                <a:latin typeface="Arial"/>
                <a:cs typeface="Arial"/>
              </a:defRPr>
            </a:lvl3pPr>
            <a:lvl4pPr>
              <a:defRPr>
                <a:latin typeface="Arial"/>
                <a:cs typeface="Arial"/>
              </a:defRPr>
            </a:lvl4pPr>
            <a:lvl5pPr>
              <a:defRPr>
                <a:latin typeface="Arial"/>
                <a:cs typeface="Arial"/>
              </a:defRPr>
            </a:lvl5pPr>
          </a:lstStyle>
          <a:p>
            <a:pPr lvl="0"/>
            <a:endParaRPr lang="en-US" dirty="0"/>
          </a:p>
        </p:txBody>
      </p:sp>
      <p:pic>
        <p:nvPicPr>
          <p:cNvPr id="6" name="Picture 5"/>
          <p:cNvPicPr>
            <a:picLocks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 userDrawn="1"/>
        </p:nvSpPr>
        <p:spPr>
          <a:xfrm>
            <a:off x="76200" y="6477007"/>
            <a:ext cx="457200" cy="207725"/>
          </a:xfrm>
          <a:prstGeom prst="rect">
            <a:avLst/>
          </a:prstGeom>
        </p:spPr>
        <p:txBody>
          <a:bodyPr wrap="square" lIns="68555" tIns="34278" rIns="68555" bIns="34278">
            <a:spAutoFit/>
          </a:bodyPr>
          <a:lstStyle/>
          <a:p>
            <a:pPr marL="0" marR="0" lvl="0" indent="0" algn="l" defTabSz="68555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DD65DA7-1955-9245-8EB2-4945FAA2EBEF}" type="slidenum">
              <a:rPr kumimoji="0" lang="en-US" sz="9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l" defTabSz="68555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23353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0.xml"/><Relationship Id="rId13" Type="http://schemas.openxmlformats.org/officeDocument/2006/relationships/slideLayout" Target="../slideLayouts/slideLayout135.xml"/><Relationship Id="rId3" Type="http://schemas.openxmlformats.org/officeDocument/2006/relationships/slideLayout" Target="../slideLayouts/slideLayout125.xml"/><Relationship Id="rId7" Type="http://schemas.openxmlformats.org/officeDocument/2006/relationships/slideLayout" Target="../slideLayouts/slideLayout129.xml"/><Relationship Id="rId12" Type="http://schemas.openxmlformats.org/officeDocument/2006/relationships/slideLayout" Target="../slideLayouts/slideLayout134.xml"/><Relationship Id="rId2" Type="http://schemas.openxmlformats.org/officeDocument/2006/relationships/slideLayout" Target="../slideLayouts/slideLayout124.xml"/><Relationship Id="rId1" Type="http://schemas.openxmlformats.org/officeDocument/2006/relationships/slideLayout" Target="../slideLayouts/slideLayout123.xml"/><Relationship Id="rId6" Type="http://schemas.openxmlformats.org/officeDocument/2006/relationships/slideLayout" Target="../slideLayouts/slideLayout128.xml"/><Relationship Id="rId11" Type="http://schemas.openxmlformats.org/officeDocument/2006/relationships/slideLayout" Target="../slideLayouts/slideLayout133.xml"/><Relationship Id="rId5" Type="http://schemas.openxmlformats.org/officeDocument/2006/relationships/slideLayout" Target="../slideLayouts/slideLayout127.xml"/><Relationship Id="rId10" Type="http://schemas.openxmlformats.org/officeDocument/2006/relationships/slideLayout" Target="../slideLayouts/slideLayout132.xml"/><Relationship Id="rId4" Type="http://schemas.openxmlformats.org/officeDocument/2006/relationships/slideLayout" Target="../slideLayouts/slideLayout126.xml"/><Relationship Id="rId9" Type="http://schemas.openxmlformats.org/officeDocument/2006/relationships/slideLayout" Target="../slideLayouts/slideLayout131.xml"/><Relationship Id="rId14" Type="http://schemas.openxmlformats.org/officeDocument/2006/relationships/theme" Target="../theme/theme10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3.xml"/><Relationship Id="rId3" Type="http://schemas.openxmlformats.org/officeDocument/2006/relationships/slideLayout" Target="../slideLayouts/slideLayout138.xml"/><Relationship Id="rId7" Type="http://schemas.openxmlformats.org/officeDocument/2006/relationships/slideLayout" Target="../slideLayouts/slideLayout142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37.xml"/><Relationship Id="rId1" Type="http://schemas.openxmlformats.org/officeDocument/2006/relationships/slideLayout" Target="../slideLayouts/slideLayout136.xml"/><Relationship Id="rId6" Type="http://schemas.openxmlformats.org/officeDocument/2006/relationships/slideLayout" Target="../slideLayouts/slideLayout141.xml"/><Relationship Id="rId11" Type="http://schemas.openxmlformats.org/officeDocument/2006/relationships/slideLayout" Target="../slideLayouts/slideLayout146.xml"/><Relationship Id="rId5" Type="http://schemas.openxmlformats.org/officeDocument/2006/relationships/slideLayout" Target="../slideLayouts/slideLayout140.xml"/><Relationship Id="rId10" Type="http://schemas.openxmlformats.org/officeDocument/2006/relationships/slideLayout" Target="../slideLayouts/slideLayout145.xml"/><Relationship Id="rId4" Type="http://schemas.openxmlformats.org/officeDocument/2006/relationships/slideLayout" Target="../slideLayouts/slideLayout139.xml"/><Relationship Id="rId9" Type="http://schemas.openxmlformats.org/officeDocument/2006/relationships/slideLayout" Target="../slideLayouts/slideLayout144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4.xml"/><Relationship Id="rId13" Type="http://schemas.openxmlformats.org/officeDocument/2006/relationships/slideLayout" Target="../slideLayouts/slideLayout159.xml"/><Relationship Id="rId3" Type="http://schemas.openxmlformats.org/officeDocument/2006/relationships/slideLayout" Target="../slideLayouts/slideLayout149.xml"/><Relationship Id="rId7" Type="http://schemas.openxmlformats.org/officeDocument/2006/relationships/slideLayout" Target="../slideLayouts/slideLayout153.xml"/><Relationship Id="rId12" Type="http://schemas.openxmlformats.org/officeDocument/2006/relationships/slideLayout" Target="../slideLayouts/slideLayout158.xml"/><Relationship Id="rId2" Type="http://schemas.openxmlformats.org/officeDocument/2006/relationships/slideLayout" Target="../slideLayouts/slideLayout148.xml"/><Relationship Id="rId1" Type="http://schemas.openxmlformats.org/officeDocument/2006/relationships/slideLayout" Target="../slideLayouts/slideLayout147.xml"/><Relationship Id="rId6" Type="http://schemas.openxmlformats.org/officeDocument/2006/relationships/slideLayout" Target="../slideLayouts/slideLayout152.xml"/><Relationship Id="rId11" Type="http://schemas.openxmlformats.org/officeDocument/2006/relationships/slideLayout" Target="../slideLayouts/slideLayout157.xml"/><Relationship Id="rId5" Type="http://schemas.openxmlformats.org/officeDocument/2006/relationships/slideLayout" Target="../slideLayouts/slideLayout151.xml"/><Relationship Id="rId10" Type="http://schemas.openxmlformats.org/officeDocument/2006/relationships/slideLayout" Target="../slideLayouts/slideLayout156.xml"/><Relationship Id="rId4" Type="http://schemas.openxmlformats.org/officeDocument/2006/relationships/slideLayout" Target="../slideLayouts/slideLayout150.xml"/><Relationship Id="rId9" Type="http://schemas.openxmlformats.org/officeDocument/2006/relationships/slideLayout" Target="../slideLayouts/slideLayout155.xml"/><Relationship Id="rId14" Type="http://schemas.openxmlformats.org/officeDocument/2006/relationships/theme" Target="../theme/theme12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7.xml"/><Relationship Id="rId13" Type="http://schemas.openxmlformats.org/officeDocument/2006/relationships/slideLayout" Target="../slideLayouts/slideLayout172.xml"/><Relationship Id="rId3" Type="http://schemas.openxmlformats.org/officeDocument/2006/relationships/slideLayout" Target="../slideLayouts/slideLayout162.xml"/><Relationship Id="rId7" Type="http://schemas.openxmlformats.org/officeDocument/2006/relationships/slideLayout" Target="../slideLayouts/slideLayout166.xml"/><Relationship Id="rId12" Type="http://schemas.openxmlformats.org/officeDocument/2006/relationships/slideLayout" Target="../slideLayouts/slideLayout171.xml"/><Relationship Id="rId17" Type="http://schemas.openxmlformats.org/officeDocument/2006/relationships/theme" Target="../theme/theme13.xml"/><Relationship Id="rId2" Type="http://schemas.openxmlformats.org/officeDocument/2006/relationships/slideLayout" Target="../slideLayouts/slideLayout161.xml"/><Relationship Id="rId16" Type="http://schemas.openxmlformats.org/officeDocument/2006/relationships/slideLayout" Target="../slideLayouts/slideLayout175.xml"/><Relationship Id="rId1" Type="http://schemas.openxmlformats.org/officeDocument/2006/relationships/slideLayout" Target="../slideLayouts/slideLayout160.xml"/><Relationship Id="rId6" Type="http://schemas.openxmlformats.org/officeDocument/2006/relationships/slideLayout" Target="../slideLayouts/slideLayout165.xml"/><Relationship Id="rId11" Type="http://schemas.openxmlformats.org/officeDocument/2006/relationships/slideLayout" Target="../slideLayouts/slideLayout170.xml"/><Relationship Id="rId5" Type="http://schemas.openxmlformats.org/officeDocument/2006/relationships/slideLayout" Target="../slideLayouts/slideLayout164.xml"/><Relationship Id="rId15" Type="http://schemas.openxmlformats.org/officeDocument/2006/relationships/slideLayout" Target="../slideLayouts/slideLayout174.xml"/><Relationship Id="rId10" Type="http://schemas.openxmlformats.org/officeDocument/2006/relationships/slideLayout" Target="../slideLayouts/slideLayout169.xml"/><Relationship Id="rId4" Type="http://schemas.openxmlformats.org/officeDocument/2006/relationships/slideLayout" Target="../slideLayouts/slideLayout163.xml"/><Relationship Id="rId9" Type="http://schemas.openxmlformats.org/officeDocument/2006/relationships/slideLayout" Target="../slideLayouts/slideLayout168.xml"/><Relationship Id="rId14" Type="http://schemas.openxmlformats.org/officeDocument/2006/relationships/slideLayout" Target="../slideLayouts/slideLayout173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3.xml"/><Relationship Id="rId13" Type="http://schemas.openxmlformats.org/officeDocument/2006/relationships/slideLayout" Target="../slideLayouts/slideLayout188.xml"/><Relationship Id="rId3" Type="http://schemas.openxmlformats.org/officeDocument/2006/relationships/slideLayout" Target="../slideLayouts/slideLayout178.xml"/><Relationship Id="rId7" Type="http://schemas.openxmlformats.org/officeDocument/2006/relationships/slideLayout" Target="../slideLayouts/slideLayout182.xml"/><Relationship Id="rId12" Type="http://schemas.openxmlformats.org/officeDocument/2006/relationships/slideLayout" Target="../slideLayouts/slideLayout187.xml"/><Relationship Id="rId2" Type="http://schemas.openxmlformats.org/officeDocument/2006/relationships/slideLayout" Target="../slideLayouts/slideLayout177.xml"/><Relationship Id="rId1" Type="http://schemas.openxmlformats.org/officeDocument/2006/relationships/slideLayout" Target="../slideLayouts/slideLayout176.xml"/><Relationship Id="rId6" Type="http://schemas.openxmlformats.org/officeDocument/2006/relationships/slideLayout" Target="../slideLayouts/slideLayout181.xml"/><Relationship Id="rId11" Type="http://schemas.openxmlformats.org/officeDocument/2006/relationships/slideLayout" Target="../slideLayouts/slideLayout186.xml"/><Relationship Id="rId5" Type="http://schemas.openxmlformats.org/officeDocument/2006/relationships/slideLayout" Target="../slideLayouts/slideLayout180.xml"/><Relationship Id="rId15" Type="http://schemas.openxmlformats.org/officeDocument/2006/relationships/theme" Target="../theme/theme14.xml"/><Relationship Id="rId10" Type="http://schemas.openxmlformats.org/officeDocument/2006/relationships/slideLayout" Target="../slideLayouts/slideLayout185.xml"/><Relationship Id="rId4" Type="http://schemas.openxmlformats.org/officeDocument/2006/relationships/slideLayout" Target="../slideLayouts/slideLayout179.xml"/><Relationship Id="rId9" Type="http://schemas.openxmlformats.org/officeDocument/2006/relationships/slideLayout" Target="../slideLayouts/slideLayout184.xml"/><Relationship Id="rId14" Type="http://schemas.openxmlformats.org/officeDocument/2006/relationships/slideLayout" Target="../slideLayouts/slideLayout189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7.xml"/><Relationship Id="rId13" Type="http://schemas.openxmlformats.org/officeDocument/2006/relationships/slideLayout" Target="../slideLayouts/slideLayout202.xml"/><Relationship Id="rId3" Type="http://schemas.openxmlformats.org/officeDocument/2006/relationships/slideLayout" Target="../slideLayouts/slideLayout192.xml"/><Relationship Id="rId7" Type="http://schemas.openxmlformats.org/officeDocument/2006/relationships/slideLayout" Target="../slideLayouts/slideLayout196.xml"/><Relationship Id="rId12" Type="http://schemas.openxmlformats.org/officeDocument/2006/relationships/slideLayout" Target="../slideLayouts/slideLayout201.xml"/><Relationship Id="rId2" Type="http://schemas.openxmlformats.org/officeDocument/2006/relationships/slideLayout" Target="../slideLayouts/slideLayout191.xml"/><Relationship Id="rId1" Type="http://schemas.openxmlformats.org/officeDocument/2006/relationships/slideLayout" Target="../slideLayouts/slideLayout190.xml"/><Relationship Id="rId6" Type="http://schemas.openxmlformats.org/officeDocument/2006/relationships/slideLayout" Target="../slideLayouts/slideLayout195.xml"/><Relationship Id="rId11" Type="http://schemas.openxmlformats.org/officeDocument/2006/relationships/slideLayout" Target="../slideLayouts/slideLayout200.xml"/><Relationship Id="rId5" Type="http://schemas.openxmlformats.org/officeDocument/2006/relationships/slideLayout" Target="../slideLayouts/slideLayout194.xml"/><Relationship Id="rId15" Type="http://schemas.openxmlformats.org/officeDocument/2006/relationships/theme" Target="../theme/theme15.xml"/><Relationship Id="rId10" Type="http://schemas.openxmlformats.org/officeDocument/2006/relationships/slideLayout" Target="../slideLayouts/slideLayout199.xml"/><Relationship Id="rId4" Type="http://schemas.openxmlformats.org/officeDocument/2006/relationships/slideLayout" Target="../slideLayouts/slideLayout193.xml"/><Relationship Id="rId9" Type="http://schemas.openxmlformats.org/officeDocument/2006/relationships/slideLayout" Target="../slideLayouts/slideLayout198.xml"/><Relationship Id="rId14" Type="http://schemas.openxmlformats.org/officeDocument/2006/relationships/slideLayout" Target="../slideLayouts/slideLayout203.xml"/></Relationships>
</file>

<file path=ppt/slideMasters/_rels/slideMaster16.xml.rels><?xml version="1.0" encoding="UTF-8" standalone="yes"?>
<Relationships xmlns="http://schemas.openxmlformats.org/package/2006/relationships"><Relationship Id="rId26" Type="http://schemas.openxmlformats.org/officeDocument/2006/relationships/slideLayout" Target="../slideLayouts/slideLayout229.xml"/><Relationship Id="rId21" Type="http://schemas.openxmlformats.org/officeDocument/2006/relationships/slideLayout" Target="../slideLayouts/slideLayout224.xml"/><Relationship Id="rId42" Type="http://schemas.openxmlformats.org/officeDocument/2006/relationships/slideLayout" Target="../slideLayouts/slideLayout245.xml"/><Relationship Id="rId47" Type="http://schemas.openxmlformats.org/officeDocument/2006/relationships/slideLayout" Target="../slideLayouts/slideLayout250.xml"/><Relationship Id="rId63" Type="http://schemas.openxmlformats.org/officeDocument/2006/relationships/slideLayout" Target="../slideLayouts/slideLayout266.xml"/><Relationship Id="rId68" Type="http://schemas.openxmlformats.org/officeDocument/2006/relationships/slideLayout" Target="../slideLayouts/slideLayout271.xml"/><Relationship Id="rId2" Type="http://schemas.openxmlformats.org/officeDocument/2006/relationships/slideLayout" Target="../slideLayouts/slideLayout205.xml"/><Relationship Id="rId16" Type="http://schemas.openxmlformats.org/officeDocument/2006/relationships/slideLayout" Target="../slideLayouts/slideLayout219.xml"/><Relationship Id="rId29" Type="http://schemas.openxmlformats.org/officeDocument/2006/relationships/slideLayout" Target="../slideLayouts/slideLayout232.xml"/><Relationship Id="rId11" Type="http://schemas.openxmlformats.org/officeDocument/2006/relationships/slideLayout" Target="../slideLayouts/slideLayout214.xml"/><Relationship Id="rId24" Type="http://schemas.openxmlformats.org/officeDocument/2006/relationships/slideLayout" Target="../slideLayouts/slideLayout227.xml"/><Relationship Id="rId32" Type="http://schemas.openxmlformats.org/officeDocument/2006/relationships/slideLayout" Target="../slideLayouts/slideLayout235.xml"/><Relationship Id="rId37" Type="http://schemas.openxmlformats.org/officeDocument/2006/relationships/slideLayout" Target="../slideLayouts/slideLayout240.xml"/><Relationship Id="rId40" Type="http://schemas.openxmlformats.org/officeDocument/2006/relationships/slideLayout" Target="../slideLayouts/slideLayout243.xml"/><Relationship Id="rId45" Type="http://schemas.openxmlformats.org/officeDocument/2006/relationships/slideLayout" Target="../slideLayouts/slideLayout248.xml"/><Relationship Id="rId53" Type="http://schemas.openxmlformats.org/officeDocument/2006/relationships/slideLayout" Target="../slideLayouts/slideLayout256.xml"/><Relationship Id="rId58" Type="http://schemas.openxmlformats.org/officeDocument/2006/relationships/slideLayout" Target="../slideLayouts/slideLayout261.xml"/><Relationship Id="rId66" Type="http://schemas.openxmlformats.org/officeDocument/2006/relationships/slideLayout" Target="../slideLayouts/slideLayout269.xml"/><Relationship Id="rId74" Type="http://schemas.openxmlformats.org/officeDocument/2006/relationships/image" Target="../media/image6.png"/><Relationship Id="rId5" Type="http://schemas.openxmlformats.org/officeDocument/2006/relationships/slideLayout" Target="../slideLayouts/slideLayout208.xml"/><Relationship Id="rId61" Type="http://schemas.openxmlformats.org/officeDocument/2006/relationships/slideLayout" Target="../slideLayouts/slideLayout264.xml"/><Relationship Id="rId19" Type="http://schemas.openxmlformats.org/officeDocument/2006/relationships/slideLayout" Target="../slideLayouts/slideLayout222.xml"/><Relationship Id="rId14" Type="http://schemas.openxmlformats.org/officeDocument/2006/relationships/slideLayout" Target="../slideLayouts/slideLayout217.xml"/><Relationship Id="rId22" Type="http://schemas.openxmlformats.org/officeDocument/2006/relationships/slideLayout" Target="../slideLayouts/slideLayout225.xml"/><Relationship Id="rId27" Type="http://schemas.openxmlformats.org/officeDocument/2006/relationships/slideLayout" Target="../slideLayouts/slideLayout230.xml"/><Relationship Id="rId30" Type="http://schemas.openxmlformats.org/officeDocument/2006/relationships/slideLayout" Target="../slideLayouts/slideLayout233.xml"/><Relationship Id="rId35" Type="http://schemas.openxmlformats.org/officeDocument/2006/relationships/slideLayout" Target="../slideLayouts/slideLayout238.xml"/><Relationship Id="rId43" Type="http://schemas.openxmlformats.org/officeDocument/2006/relationships/slideLayout" Target="../slideLayouts/slideLayout246.xml"/><Relationship Id="rId48" Type="http://schemas.openxmlformats.org/officeDocument/2006/relationships/slideLayout" Target="../slideLayouts/slideLayout251.xml"/><Relationship Id="rId56" Type="http://schemas.openxmlformats.org/officeDocument/2006/relationships/slideLayout" Target="../slideLayouts/slideLayout259.xml"/><Relationship Id="rId64" Type="http://schemas.openxmlformats.org/officeDocument/2006/relationships/slideLayout" Target="../slideLayouts/slideLayout267.xml"/><Relationship Id="rId69" Type="http://schemas.openxmlformats.org/officeDocument/2006/relationships/slideLayout" Target="../slideLayouts/slideLayout272.xml"/><Relationship Id="rId8" Type="http://schemas.openxmlformats.org/officeDocument/2006/relationships/slideLayout" Target="../slideLayouts/slideLayout211.xml"/><Relationship Id="rId51" Type="http://schemas.openxmlformats.org/officeDocument/2006/relationships/slideLayout" Target="../slideLayouts/slideLayout254.xml"/><Relationship Id="rId72" Type="http://schemas.openxmlformats.org/officeDocument/2006/relationships/theme" Target="../theme/theme16.xml"/><Relationship Id="rId3" Type="http://schemas.openxmlformats.org/officeDocument/2006/relationships/slideLayout" Target="../slideLayouts/slideLayout206.xml"/><Relationship Id="rId12" Type="http://schemas.openxmlformats.org/officeDocument/2006/relationships/slideLayout" Target="../slideLayouts/slideLayout215.xml"/><Relationship Id="rId17" Type="http://schemas.openxmlformats.org/officeDocument/2006/relationships/slideLayout" Target="../slideLayouts/slideLayout220.xml"/><Relationship Id="rId25" Type="http://schemas.openxmlformats.org/officeDocument/2006/relationships/slideLayout" Target="../slideLayouts/slideLayout228.xml"/><Relationship Id="rId33" Type="http://schemas.openxmlformats.org/officeDocument/2006/relationships/slideLayout" Target="../slideLayouts/slideLayout236.xml"/><Relationship Id="rId38" Type="http://schemas.openxmlformats.org/officeDocument/2006/relationships/slideLayout" Target="../slideLayouts/slideLayout241.xml"/><Relationship Id="rId46" Type="http://schemas.openxmlformats.org/officeDocument/2006/relationships/slideLayout" Target="../slideLayouts/slideLayout249.xml"/><Relationship Id="rId59" Type="http://schemas.openxmlformats.org/officeDocument/2006/relationships/slideLayout" Target="../slideLayouts/slideLayout262.xml"/><Relationship Id="rId67" Type="http://schemas.openxmlformats.org/officeDocument/2006/relationships/slideLayout" Target="../slideLayouts/slideLayout270.xml"/><Relationship Id="rId20" Type="http://schemas.openxmlformats.org/officeDocument/2006/relationships/slideLayout" Target="../slideLayouts/slideLayout223.xml"/><Relationship Id="rId41" Type="http://schemas.openxmlformats.org/officeDocument/2006/relationships/slideLayout" Target="../slideLayouts/slideLayout244.xml"/><Relationship Id="rId54" Type="http://schemas.openxmlformats.org/officeDocument/2006/relationships/slideLayout" Target="../slideLayouts/slideLayout257.xml"/><Relationship Id="rId62" Type="http://schemas.openxmlformats.org/officeDocument/2006/relationships/slideLayout" Target="../slideLayouts/slideLayout265.xml"/><Relationship Id="rId70" Type="http://schemas.openxmlformats.org/officeDocument/2006/relationships/slideLayout" Target="../slideLayouts/slideLayout273.xml"/><Relationship Id="rId1" Type="http://schemas.openxmlformats.org/officeDocument/2006/relationships/slideLayout" Target="../slideLayouts/slideLayout204.xml"/><Relationship Id="rId6" Type="http://schemas.openxmlformats.org/officeDocument/2006/relationships/slideLayout" Target="../slideLayouts/slideLayout209.xml"/><Relationship Id="rId15" Type="http://schemas.openxmlformats.org/officeDocument/2006/relationships/slideLayout" Target="../slideLayouts/slideLayout218.xml"/><Relationship Id="rId23" Type="http://schemas.openxmlformats.org/officeDocument/2006/relationships/slideLayout" Target="../slideLayouts/slideLayout226.xml"/><Relationship Id="rId28" Type="http://schemas.openxmlformats.org/officeDocument/2006/relationships/slideLayout" Target="../slideLayouts/slideLayout231.xml"/><Relationship Id="rId36" Type="http://schemas.openxmlformats.org/officeDocument/2006/relationships/slideLayout" Target="../slideLayouts/slideLayout239.xml"/><Relationship Id="rId49" Type="http://schemas.openxmlformats.org/officeDocument/2006/relationships/slideLayout" Target="../slideLayouts/slideLayout252.xml"/><Relationship Id="rId57" Type="http://schemas.openxmlformats.org/officeDocument/2006/relationships/slideLayout" Target="../slideLayouts/slideLayout260.xml"/><Relationship Id="rId10" Type="http://schemas.openxmlformats.org/officeDocument/2006/relationships/slideLayout" Target="../slideLayouts/slideLayout213.xml"/><Relationship Id="rId31" Type="http://schemas.openxmlformats.org/officeDocument/2006/relationships/slideLayout" Target="../slideLayouts/slideLayout234.xml"/><Relationship Id="rId44" Type="http://schemas.openxmlformats.org/officeDocument/2006/relationships/slideLayout" Target="../slideLayouts/slideLayout247.xml"/><Relationship Id="rId52" Type="http://schemas.openxmlformats.org/officeDocument/2006/relationships/slideLayout" Target="../slideLayouts/slideLayout255.xml"/><Relationship Id="rId60" Type="http://schemas.openxmlformats.org/officeDocument/2006/relationships/slideLayout" Target="../slideLayouts/slideLayout263.xml"/><Relationship Id="rId65" Type="http://schemas.openxmlformats.org/officeDocument/2006/relationships/slideLayout" Target="../slideLayouts/slideLayout268.xml"/><Relationship Id="rId73" Type="http://schemas.openxmlformats.org/officeDocument/2006/relationships/image" Target="../media/image5.png"/><Relationship Id="rId4" Type="http://schemas.openxmlformats.org/officeDocument/2006/relationships/slideLayout" Target="../slideLayouts/slideLayout207.xml"/><Relationship Id="rId9" Type="http://schemas.openxmlformats.org/officeDocument/2006/relationships/slideLayout" Target="../slideLayouts/slideLayout212.xml"/><Relationship Id="rId13" Type="http://schemas.openxmlformats.org/officeDocument/2006/relationships/slideLayout" Target="../slideLayouts/slideLayout216.xml"/><Relationship Id="rId18" Type="http://schemas.openxmlformats.org/officeDocument/2006/relationships/slideLayout" Target="../slideLayouts/slideLayout221.xml"/><Relationship Id="rId39" Type="http://schemas.openxmlformats.org/officeDocument/2006/relationships/slideLayout" Target="../slideLayouts/slideLayout242.xml"/><Relationship Id="rId34" Type="http://schemas.openxmlformats.org/officeDocument/2006/relationships/slideLayout" Target="../slideLayouts/slideLayout237.xml"/><Relationship Id="rId50" Type="http://schemas.openxmlformats.org/officeDocument/2006/relationships/slideLayout" Target="../slideLayouts/slideLayout253.xml"/><Relationship Id="rId55" Type="http://schemas.openxmlformats.org/officeDocument/2006/relationships/slideLayout" Target="../slideLayouts/slideLayout258.xml"/><Relationship Id="rId7" Type="http://schemas.openxmlformats.org/officeDocument/2006/relationships/slideLayout" Target="../slideLayouts/slideLayout210.xml"/><Relationship Id="rId71" Type="http://schemas.openxmlformats.org/officeDocument/2006/relationships/slideLayout" Target="../slideLayouts/slideLayout274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2.xml"/><Relationship Id="rId13" Type="http://schemas.openxmlformats.org/officeDocument/2006/relationships/slideLayout" Target="../slideLayouts/slideLayout287.xml"/><Relationship Id="rId3" Type="http://schemas.openxmlformats.org/officeDocument/2006/relationships/slideLayout" Target="../slideLayouts/slideLayout277.xml"/><Relationship Id="rId7" Type="http://schemas.openxmlformats.org/officeDocument/2006/relationships/slideLayout" Target="../slideLayouts/slideLayout281.xml"/><Relationship Id="rId12" Type="http://schemas.openxmlformats.org/officeDocument/2006/relationships/slideLayout" Target="../slideLayouts/slideLayout286.xml"/><Relationship Id="rId2" Type="http://schemas.openxmlformats.org/officeDocument/2006/relationships/slideLayout" Target="../slideLayouts/slideLayout276.xml"/><Relationship Id="rId16" Type="http://schemas.openxmlformats.org/officeDocument/2006/relationships/theme" Target="../theme/theme17.xml"/><Relationship Id="rId1" Type="http://schemas.openxmlformats.org/officeDocument/2006/relationships/slideLayout" Target="../slideLayouts/slideLayout275.xml"/><Relationship Id="rId6" Type="http://schemas.openxmlformats.org/officeDocument/2006/relationships/slideLayout" Target="../slideLayouts/slideLayout280.xml"/><Relationship Id="rId11" Type="http://schemas.openxmlformats.org/officeDocument/2006/relationships/slideLayout" Target="../slideLayouts/slideLayout285.xml"/><Relationship Id="rId5" Type="http://schemas.openxmlformats.org/officeDocument/2006/relationships/slideLayout" Target="../slideLayouts/slideLayout279.xml"/><Relationship Id="rId15" Type="http://schemas.openxmlformats.org/officeDocument/2006/relationships/slideLayout" Target="../slideLayouts/slideLayout289.xml"/><Relationship Id="rId10" Type="http://schemas.openxmlformats.org/officeDocument/2006/relationships/slideLayout" Target="../slideLayouts/slideLayout284.xml"/><Relationship Id="rId4" Type="http://schemas.openxmlformats.org/officeDocument/2006/relationships/slideLayout" Target="../slideLayouts/slideLayout278.xml"/><Relationship Id="rId9" Type="http://schemas.openxmlformats.org/officeDocument/2006/relationships/slideLayout" Target="../slideLayouts/slideLayout283.xml"/><Relationship Id="rId14" Type="http://schemas.openxmlformats.org/officeDocument/2006/relationships/slideLayout" Target="../slideLayouts/slideLayout28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slideLayout" Target="../slideLayouts/slideLayout48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6" Type="http://schemas.openxmlformats.org/officeDocument/2006/relationships/theme" Target="../theme/theme4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slideLayout" Target="../slideLayouts/slideLayout49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8.xml"/><Relationship Id="rId13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7.xml"/><Relationship Id="rId12" Type="http://schemas.openxmlformats.org/officeDocument/2006/relationships/slideLayout" Target="../slideLayouts/slideLayout62.xml"/><Relationship Id="rId17" Type="http://schemas.openxmlformats.org/officeDocument/2006/relationships/theme" Target="../theme/theme5.xml"/><Relationship Id="rId2" Type="http://schemas.openxmlformats.org/officeDocument/2006/relationships/slideLayout" Target="../slideLayouts/slideLayout52.xml"/><Relationship Id="rId16" Type="http://schemas.openxmlformats.org/officeDocument/2006/relationships/slideLayout" Target="../slideLayouts/slideLayout66.xml"/><Relationship Id="rId1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6.xml"/><Relationship Id="rId11" Type="http://schemas.openxmlformats.org/officeDocument/2006/relationships/slideLayout" Target="../slideLayouts/slideLayout61.xml"/><Relationship Id="rId5" Type="http://schemas.openxmlformats.org/officeDocument/2006/relationships/slideLayout" Target="../slideLayouts/slideLayout55.xml"/><Relationship Id="rId1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60.xml"/><Relationship Id="rId4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9.xml"/><Relationship Id="rId14" Type="http://schemas.openxmlformats.org/officeDocument/2006/relationships/slideLayout" Target="../slideLayouts/slideLayout64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slideLayout" Target="../slideLayouts/slideLayout79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slideLayout" Target="../slideLayouts/slideLayout78.xml"/><Relationship Id="rId2" Type="http://schemas.openxmlformats.org/officeDocument/2006/relationships/slideLayout" Target="../slideLayouts/slideLayout68.xml"/><Relationship Id="rId16" Type="http://schemas.openxmlformats.org/officeDocument/2006/relationships/theme" Target="../theme/theme6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5" Type="http://schemas.openxmlformats.org/officeDocument/2006/relationships/slideLayout" Target="../slideLayouts/slideLayout8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Relationship Id="rId14" Type="http://schemas.openxmlformats.org/officeDocument/2006/relationships/slideLayout" Target="../slideLayouts/slideLayout80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9.xml"/><Relationship Id="rId13" Type="http://schemas.openxmlformats.org/officeDocument/2006/relationships/slideLayout" Target="../slideLayouts/slideLayout94.xml"/><Relationship Id="rId3" Type="http://schemas.openxmlformats.org/officeDocument/2006/relationships/slideLayout" Target="../slideLayouts/slideLayout84.xml"/><Relationship Id="rId7" Type="http://schemas.openxmlformats.org/officeDocument/2006/relationships/slideLayout" Target="../slideLayouts/slideLayout88.xml"/><Relationship Id="rId12" Type="http://schemas.openxmlformats.org/officeDocument/2006/relationships/slideLayout" Target="../slideLayouts/slideLayout93.xml"/><Relationship Id="rId2" Type="http://schemas.openxmlformats.org/officeDocument/2006/relationships/slideLayout" Target="../slideLayouts/slideLayout83.xml"/><Relationship Id="rId16" Type="http://schemas.openxmlformats.org/officeDocument/2006/relationships/theme" Target="../theme/theme7.xml"/><Relationship Id="rId1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7.xml"/><Relationship Id="rId11" Type="http://schemas.openxmlformats.org/officeDocument/2006/relationships/slideLayout" Target="../slideLayouts/slideLayout92.xml"/><Relationship Id="rId5" Type="http://schemas.openxmlformats.org/officeDocument/2006/relationships/slideLayout" Target="../slideLayouts/slideLayout86.xml"/><Relationship Id="rId15" Type="http://schemas.openxmlformats.org/officeDocument/2006/relationships/slideLayout" Target="../slideLayouts/slideLayout96.xml"/><Relationship Id="rId10" Type="http://schemas.openxmlformats.org/officeDocument/2006/relationships/slideLayout" Target="../slideLayouts/slideLayout91.xml"/><Relationship Id="rId4" Type="http://schemas.openxmlformats.org/officeDocument/2006/relationships/slideLayout" Target="../slideLayouts/slideLayout85.xml"/><Relationship Id="rId9" Type="http://schemas.openxmlformats.org/officeDocument/2006/relationships/slideLayout" Target="../slideLayouts/slideLayout90.xml"/><Relationship Id="rId14" Type="http://schemas.openxmlformats.org/officeDocument/2006/relationships/slideLayout" Target="../slideLayouts/slideLayout9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slideLayout" Target="../slideLayouts/slideLayout10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6" Type="http://schemas.openxmlformats.org/officeDocument/2006/relationships/theme" Target="../theme/theme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5" Type="http://schemas.openxmlformats.org/officeDocument/2006/relationships/slideLayout" Target="../slideLayouts/slideLayout11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Relationship Id="rId14" Type="http://schemas.openxmlformats.org/officeDocument/2006/relationships/slideLayout" Target="../slideLayouts/slideLayout110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9.xml"/><Relationship Id="rId3" Type="http://schemas.openxmlformats.org/officeDocument/2006/relationships/slideLayout" Target="../slideLayouts/slideLayout114.xml"/><Relationship Id="rId7" Type="http://schemas.openxmlformats.org/officeDocument/2006/relationships/slideLayout" Target="../slideLayouts/slideLayout118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113.xml"/><Relationship Id="rId1" Type="http://schemas.openxmlformats.org/officeDocument/2006/relationships/slideLayout" Target="../slideLayouts/slideLayout112.xml"/><Relationship Id="rId6" Type="http://schemas.openxmlformats.org/officeDocument/2006/relationships/slideLayout" Target="../slideLayouts/slideLayout117.xml"/><Relationship Id="rId11" Type="http://schemas.openxmlformats.org/officeDocument/2006/relationships/slideLayout" Target="../slideLayouts/slideLayout122.xml"/><Relationship Id="rId5" Type="http://schemas.openxmlformats.org/officeDocument/2006/relationships/slideLayout" Target="../slideLayouts/slideLayout116.xml"/><Relationship Id="rId10" Type="http://schemas.openxmlformats.org/officeDocument/2006/relationships/slideLayout" Target="../slideLayouts/slideLayout121.xml"/><Relationship Id="rId4" Type="http://schemas.openxmlformats.org/officeDocument/2006/relationships/slideLayout" Target="../slideLayouts/slideLayout115.xml"/><Relationship Id="rId9" Type="http://schemas.openxmlformats.org/officeDocument/2006/relationships/slideLayout" Target="../slideLayouts/slideLayout1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1" descr="Fermi_white_subpage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3"/>
            <a:ext cx="8991600" cy="674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6592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133600" y="6172200"/>
            <a:ext cx="518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7" tIns="45704" rIns="91407" bIns="45704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buClrTx/>
              <a:buSzTx/>
              <a:buFontTx/>
              <a:buNone/>
              <a:defRPr sz="1200" b="1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36593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81000" y="6305551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7" tIns="45704" rIns="91407" bIns="45704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buClrTx/>
              <a:buSzTx/>
              <a:buFontTx/>
              <a:buNone/>
              <a:defRPr sz="1200" b="1">
                <a:solidFill>
                  <a:srgbClr val="111111"/>
                </a:solidFill>
              </a:defRPr>
            </a:lvl1pPr>
          </a:lstStyle>
          <a:p>
            <a:fld id="{64707A48-094C-FA4D-ADB6-D0B6249CDE4D}" type="slidenum">
              <a:rPr lang="en-US"/>
              <a:pPr/>
              <a:t>‹#›</a:t>
            </a:fld>
            <a:endParaRPr lang="en-US"/>
          </a:p>
          <a:p>
            <a:endParaRPr lang="en-US"/>
          </a:p>
        </p:txBody>
      </p:sp>
      <p:sp>
        <p:nvSpPr>
          <p:cNvPr id="1029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1600200" y="609600"/>
            <a:ext cx="6858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7" tIns="45704" rIns="91407" bIns="4570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30" name="Rectangle 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00200" y="1981200"/>
            <a:ext cx="6858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7" tIns="45704" rIns="91407" bIns="4570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Laksdjfalkjfds</a:t>
            </a:r>
          </a:p>
          <a:p>
            <a:pPr lvl="1"/>
            <a:r>
              <a:rPr lang="en-US"/>
              <a:t>;slkjfda;slkjfd</a:t>
            </a:r>
          </a:p>
          <a:p>
            <a:pPr lvl="3"/>
            <a:r>
              <a:rPr lang="en-US"/>
              <a:t>A;slkjfda;slkjfd</a:t>
            </a:r>
          </a:p>
          <a:p>
            <a:pPr lvl="3"/>
            <a:r>
              <a:rPr lang="en-US"/>
              <a:t>	a;lksdjf;lsakjfd</a:t>
            </a:r>
          </a:p>
          <a:p>
            <a:pPr lvl="4"/>
            <a:r>
              <a:rPr lang="en-US"/>
              <a:t>slkdflsdkjflsdkjflsdkjf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7232" r:id="rId1"/>
    <p:sldLayoutId id="2147487233" r:id="rId2"/>
    <p:sldLayoutId id="2147487234" r:id="rId3"/>
    <p:sldLayoutId id="2147487235" r:id="rId4"/>
    <p:sldLayoutId id="2147487236" r:id="rId5"/>
    <p:sldLayoutId id="2147487237" r:id="rId6"/>
    <p:sldLayoutId id="2147487238" r:id="rId7"/>
    <p:sldLayoutId id="2147487239" r:id="rId8"/>
    <p:sldLayoutId id="2147487240" r:id="rId9"/>
    <p:sldLayoutId id="2147487241" r:id="rId10"/>
    <p:sldLayoutId id="2147487242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03399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03399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03399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03399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03399"/>
          </a:solidFill>
          <a:latin typeface="Arial" charset="0"/>
        </a:defRPr>
      </a:lvl5pPr>
      <a:lvl6pPr marL="457035" algn="l" rtl="0" fontAlgn="base">
        <a:spcBef>
          <a:spcPct val="0"/>
        </a:spcBef>
        <a:spcAft>
          <a:spcPct val="0"/>
        </a:spcAft>
        <a:defRPr sz="2800">
          <a:solidFill>
            <a:srgbClr val="003399"/>
          </a:solidFill>
          <a:latin typeface="Arial" charset="0"/>
        </a:defRPr>
      </a:lvl6pPr>
      <a:lvl7pPr marL="914071" algn="l" rtl="0" fontAlgn="base">
        <a:spcBef>
          <a:spcPct val="0"/>
        </a:spcBef>
        <a:spcAft>
          <a:spcPct val="0"/>
        </a:spcAft>
        <a:defRPr sz="2800">
          <a:solidFill>
            <a:srgbClr val="003399"/>
          </a:solidFill>
          <a:latin typeface="Arial" charset="0"/>
        </a:defRPr>
      </a:lvl7pPr>
      <a:lvl8pPr marL="1371110" algn="l" rtl="0" fontAlgn="base">
        <a:spcBef>
          <a:spcPct val="0"/>
        </a:spcBef>
        <a:spcAft>
          <a:spcPct val="0"/>
        </a:spcAft>
        <a:defRPr sz="2800">
          <a:solidFill>
            <a:srgbClr val="003399"/>
          </a:solidFill>
          <a:latin typeface="Arial" charset="0"/>
        </a:defRPr>
      </a:lvl8pPr>
      <a:lvl9pPr marL="1828146" algn="l" rtl="0" fontAlgn="base">
        <a:spcBef>
          <a:spcPct val="0"/>
        </a:spcBef>
        <a:spcAft>
          <a:spcPct val="0"/>
        </a:spcAft>
        <a:defRPr sz="2800">
          <a:solidFill>
            <a:srgbClr val="003399"/>
          </a:solidFill>
          <a:latin typeface="Arial" charset="0"/>
        </a:defRPr>
      </a:lvl9pPr>
    </p:titleStyle>
    <p:bodyStyle>
      <a:lvl1pPr marL="342778" indent="-342778" algn="l" rtl="0" eaLnBrk="0" fontAlgn="base" hangingPunct="0">
        <a:spcBef>
          <a:spcPct val="20000"/>
        </a:spcBef>
        <a:spcAft>
          <a:spcPct val="0"/>
        </a:spcAft>
        <a:buClr>
          <a:srgbClr val="0033CC"/>
        </a:buClr>
        <a:buSzPct val="80000"/>
        <a:buChar char="•"/>
        <a:defRPr sz="2400">
          <a:solidFill>
            <a:srgbClr val="111111"/>
          </a:solidFill>
          <a:latin typeface="+mn-lt"/>
          <a:ea typeface="+mn-ea"/>
          <a:cs typeface="+mn-cs"/>
        </a:defRPr>
      </a:lvl1pPr>
      <a:lvl2pPr marL="742684" indent="-285647" algn="l" rtl="0" eaLnBrk="0" fontAlgn="base" hangingPunct="0">
        <a:spcBef>
          <a:spcPct val="20000"/>
        </a:spcBef>
        <a:spcAft>
          <a:spcPct val="0"/>
        </a:spcAft>
        <a:buClr>
          <a:srgbClr val="6666FF"/>
        </a:buClr>
        <a:buSzPct val="70000"/>
        <a:buFont typeface="Wingdings" charset="2"/>
        <a:buChar char="§"/>
        <a:defRPr sz="2000">
          <a:solidFill>
            <a:srgbClr val="111111"/>
          </a:solidFill>
          <a:latin typeface="+mn-lt"/>
          <a:ea typeface="ＭＳ Ｐゴシック" charset="-128"/>
        </a:defRPr>
      </a:lvl2pPr>
      <a:lvl3pPr marL="1142589" indent="-228517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SzPct val="60000"/>
        <a:buFont typeface="Wingdings" charset="2"/>
        <a:buChar char="®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599626" indent="-228517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35000"/>
        <a:buFont typeface="Wingdings" charset="2"/>
        <a:buChar char="q"/>
        <a:defRPr sz="2000">
          <a:solidFill>
            <a:srgbClr val="111111"/>
          </a:solidFill>
          <a:latin typeface="+mn-lt"/>
          <a:ea typeface="ＭＳ Ｐゴシック" charset="-128"/>
        </a:defRPr>
      </a:lvl4pPr>
      <a:lvl5pPr marL="2056665" indent="-228517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charset="2"/>
        <a:buChar char="l"/>
        <a:defRPr sz="2000">
          <a:solidFill>
            <a:srgbClr val="111111"/>
          </a:solidFill>
          <a:latin typeface="+mn-lt"/>
          <a:ea typeface="ＭＳ Ｐゴシック" charset="-128"/>
        </a:defRPr>
      </a:lvl5pPr>
      <a:lvl6pPr marL="2513701" indent="-228517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rgbClr val="111111"/>
          </a:solidFill>
          <a:latin typeface="+mn-lt"/>
        </a:defRPr>
      </a:lvl6pPr>
      <a:lvl7pPr marL="2970736" indent="-228517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rgbClr val="111111"/>
          </a:solidFill>
          <a:latin typeface="+mn-lt"/>
        </a:defRPr>
      </a:lvl7pPr>
      <a:lvl8pPr marL="3427774" indent="-228517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rgbClr val="111111"/>
          </a:solidFill>
          <a:latin typeface="+mn-lt"/>
        </a:defRPr>
      </a:lvl8pPr>
      <a:lvl9pPr marL="3884807" indent="-228517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rgbClr val="111111"/>
          </a:solidFill>
          <a:latin typeface="+mn-lt"/>
        </a:defRPr>
      </a:lvl9pPr>
    </p:bodyStyle>
    <p:otherStyle>
      <a:defPPr>
        <a:defRPr lang="en-US"/>
      </a:defPPr>
      <a:lvl1pPr marL="0" algn="l" defTabSz="91407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35" algn="l" defTabSz="91407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071" algn="l" defTabSz="91407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110" algn="l" defTabSz="91407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146" algn="l" defTabSz="91407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181" algn="l" defTabSz="91407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219" algn="l" defTabSz="91407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252" algn="l" defTabSz="91407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291" algn="l" defTabSz="91407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33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5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17500" y="896873"/>
            <a:ext cx="8637588" cy="600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1" tIns="45711" rIns="91421" bIns="45711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225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8614" y="1941513"/>
            <a:ext cx="8208962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1" tIns="45711" rIns="91421" bIns="4571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969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1" tIns="45711" rIns="91421" bIns="45711" numCol="1" anchor="b" anchorCtr="0" compatLnSpc="1">
            <a:prstTxWarp prst="textNoShape">
              <a:avLst/>
            </a:prstTxWarp>
          </a:bodyPr>
          <a:lstStyle>
            <a:lvl1pPr algn="ctr">
              <a:defRPr sz="900">
                <a:solidFill>
                  <a:schemeClr val="tx1"/>
                </a:solidFill>
                <a:latin typeface="+mn-lt"/>
                <a:ea typeface="Arial" pitchFamily="-111" charset="0"/>
                <a:cs typeface="Arial" pitchFamily="-111" charset="0"/>
                <a:sym typeface="Arial" pitchFamily="-111" charset="0"/>
              </a:defRPr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  <a:latin typeface="Times"/>
            </a:endParaRPr>
          </a:p>
        </p:txBody>
      </p:sp>
      <p:sp>
        <p:nvSpPr>
          <p:cNvPr id="5969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9436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1" tIns="45711" rIns="91421" bIns="45711" numCol="1" anchor="b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chemeClr val="bg1"/>
                </a:solidFill>
                <a:latin typeface="+mn-lt"/>
                <a:ea typeface="Arial" pitchFamily="-111" charset="0"/>
                <a:cs typeface="Arial" pitchFamily="-111" charset="0"/>
                <a:sym typeface="Arial" pitchFamily="-111" charset="0"/>
              </a:defRPr>
            </a:lvl1pPr>
          </a:lstStyle>
          <a:p>
            <a:pPr>
              <a:defRPr/>
            </a:pPr>
            <a:endParaRPr lang="en-US">
              <a:solidFill>
                <a:srgbClr val="523E26"/>
              </a:solidFill>
              <a:latin typeface="Times"/>
            </a:endParaRPr>
          </a:p>
        </p:txBody>
      </p:sp>
      <p:sp>
        <p:nvSpPr>
          <p:cNvPr id="5969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810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1" tIns="45711" rIns="91421" bIns="45711" numCol="1" anchor="b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chemeClr val="tx1"/>
                </a:solidFill>
                <a:latin typeface="+mn-lt"/>
                <a:ea typeface="Arial" pitchFamily="-111" charset="0"/>
                <a:cs typeface="Arial" pitchFamily="-111" charset="0"/>
                <a:sym typeface="Arial" pitchFamily="-111" charset="0"/>
              </a:defRPr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  <a:latin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2683137355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0520" r:id="rId1"/>
    <p:sldLayoutId id="2147490521" r:id="rId2"/>
    <p:sldLayoutId id="2147490522" r:id="rId3"/>
    <p:sldLayoutId id="2147490523" r:id="rId4"/>
    <p:sldLayoutId id="2147490524" r:id="rId5"/>
    <p:sldLayoutId id="2147490525" r:id="rId6"/>
    <p:sldLayoutId id="2147490526" r:id="rId7"/>
    <p:sldLayoutId id="2147490527" r:id="rId8"/>
    <p:sldLayoutId id="2147490528" r:id="rId9"/>
    <p:sldLayoutId id="2147490529" r:id="rId10"/>
    <p:sldLayoutId id="2147490530" r:id="rId11"/>
    <p:sldLayoutId id="2147490531" r:id="rId12"/>
    <p:sldLayoutId id="2147490532" r:id="rId13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FFFF00"/>
          </a:solidFill>
          <a:latin typeface="+mj-lt"/>
          <a:ea typeface="ＭＳ Ｐゴシック" pitchFamily="-105" charset="-128"/>
          <a:cs typeface="ＭＳ Ｐゴシック" pitchFamily="-105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FFFF00"/>
          </a:solidFill>
          <a:latin typeface="Times" pitchFamily="-106" charset="0"/>
          <a:ea typeface="ＭＳ Ｐゴシック" pitchFamily="-105" charset="-128"/>
          <a:cs typeface="ＭＳ Ｐゴシック" pitchFamily="-105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FFFF00"/>
          </a:solidFill>
          <a:latin typeface="Times" pitchFamily="-106" charset="0"/>
          <a:ea typeface="ＭＳ Ｐゴシック" pitchFamily="-105" charset="-128"/>
          <a:cs typeface="ＭＳ Ｐゴシック" pitchFamily="-105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FFFF00"/>
          </a:solidFill>
          <a:latin typeface="Times" pitchFamily="-106" charset="0"/>
          <a:ea typeface="ＭＳ Ｐゴシック" pitchFamily="-105" charset="-128"/>
          <a:cs typeface="ＭＳ Ｐゴシック" pitchFamily="-105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FFFF00"/>
          </a:solidFill>
          <a:latin typeface="Times" pitchFamily="-106" charset="0"/>
          <a:ea typeface="ＭＳ Ｐゴシック" pitchFamily="-105" charset="-128"/>
          <a:cs typeface="ＭＳ Ｐゴシック" pitchFamily="-105" charset="-128"/>
        </a:defRPr>
      </a:lvl5pPr>
      <a:lvl6pPr marL="342830" algn="ctr" rtl="0" fontAlgn="base">
        <a:spcBef>
          <a:spcPct val="0"/>
        </a:spcBef>
        <a:spcAft>
          <a:spcPct val="0"/>
        </a:spcAft>
        <a:defRPr sz="3300">
          <a:solidFill>
            <a:srgbClr val="FFFF00"/>
          </a:solidFill>
          <a:latin typeface="Times" pitchFamily="-106" charset="0"/>
        </a:defRPr>
      </a:lvl6pPr>
      <a:lvl7pPr marL="685659" algn="ctr" rtl="0" fontAlgn="base">
        <a:spcBef>
          <a:spcPct val="0"/>
        </a:spcBef>
        <a:spcAft>
          <a:spcPct val="0"/>
        </a:spcAft>
        <a:defRPr sz="3300">
          <a:solidFill>
            <a:srgbClr val="FFFF00"/>
          </a:solidFill>
          <a:latin typeface="Times" pitchFamily="-106" charset="0"/>
        </a:defRPr>
      </a:lvl7pPr>
      <a:lvl8pPr marL="1028490" algn="ctr" rtl="0" fontAlgn="base">
        <a:spcBef>
          <a:spcPct val="0"/>
        </a:spcBef>
        <a:spcAft>
          <a:spcPct val="0"/>
        </a:spcAft>
        <a:defRPr sz="3300">
          <a:solidFill>
            <a:srgbClr val="FFFF00"/>
          </a:solidFill>
          <a:latin typeface="Times" pitchFamily="-106" charset="0"/>
        </a:defRPr>
      </a:lvl8pPr>
      <a:lvl9pPr marL="1371320" algn="ctr" rtl="0" fontAlgn="base">
        <a:spcBef>
          <a:spcPct val="0"/>
        </a:spcBef>
        <a:spcAft>
          <a:spcPct val="0"/>
        </a:spcAft>
        <a:defRPr sz="3300">
          <a:solidFill>
            <a:srgbClr val="FFFF00"/>
          </a:solidFill>
          <a:latin typeface="Times" pitchFamily="-106" charset="0"/>
        </a:defRPr>
      </a:lvl9pPr>
    </p:titleStyle>
    <p:bodyStyle>
      <a:lvl1pPr marL="255985" indent="-255985" algn="l" rtl="0" eaLnBrk="0" fontAlgn="base" hangingPunct="0">
        <a:spcBef>
          <a:spcPct val="20000"/>
        </a:spcBef>
        <a:spcAft>
          <a:spcPct val="0"/>
        </a:spcAft>
        <a:buClr>
          <a:srgbClr val="CCFF33"/>
        </a:buClr>
        <a:buSzPct val="70000"/>
        <a:buFont typeface="Wingdings" pitchFamily="-105" charset="2"/>
        <a:buChar char="n"/>
        <a:defRPr sz="2400">
          <a:solidFill>
            <a:schemeClr val="tx1"/>
          </a:solidFill>
          <a:latin typeface="+mn-lt"/>
          <a:ea typeface="ＭＳ Ｐゴシック" pitchFamily="-105" charset="-128"/>
          <a:cs typeface="ＭＳ Ｐゴシック" pitchFamily="-105" charset="-128"/>
        </a:defRPr>
      </a:lvl1pPr>
      <a:lvl2pPr marL="556022" indent="-213122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-105" charset="2"/>
        <a:buChar char="n"/>
        <a:defRPr sz="2100">
          <a:solidFill>
            <a:schemeClr val="tx1"/>
          </a:solidFill>
          <a:latin typeface="+mn-lt"/>
          <a:ea typeface="ＭＳ Ｐゴシック" pitchFamily="-106" charset="-128"/>
        </a:defRPr>
      </a:lvl2pPr>
      <a:lvl3pPr marL="856060" indent="-170260" algn="l" rtl="0" eaLnBrk="0" fontAlgn="base" hangingPunct="0">
        <a:spcBef>
          <a:spcPct val="20000"/>
        </a:spcBef>
        <a:spcAft>
          <a:spcPct val="0"/>
        </a:spcAft>
        <a:buClr>
          <a:srgbClr val="0099CC"/>
        </a:buClr>
        <a:buSzPct val="65000"/>
        <a:buFont typeface="Wingdings" pitchFamily="-105" charset="2"/>
        <a:buChar char="n"/>
        <a:defRPr sz="1800">
          <a:solidFill>
            <a:schemeClr val="tx1"/>
          </a:solidFill>
          <a:latin typeface="+mn-lt"/>
          <a:ea typeface="ＭＳ Ｐゴシック" pitchFamily="-106" charset="-128"/>
        </a:defRPr>
      </a:lvl3pPr>
      <a:lvl4pPr marL="1198960" indent="-17026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-105" charset="2"/>
        <a:buChar char="n"/>
        <a:defRPr sz="1500">
          <a:solidFill>
            <a:schemeClr val="tx1"/>
          </a:solidFill>
          <a:latin typeface="+mn-lt"/>
          <a:ea typeface="ＭＳ Ｐゴシック" pitchFamily="-106" charset="-128"/>
        </a:defRPr>
      </a:lvl4pPr>
      <a:lvl5pPr marL="1541860" indent="-17026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-105" charset="2"/>
        <a:buChar char="n"/>
        <a:defRPr sz="1500">
          <a:solidFill>
            <a:schemeClr val="tx1"/>
          </a:solidFill>
          <a:latin typeface="+mn-lt"/>
          <a:ea typeface="ＭＳ Ｐゴシック" pitchFamily="-106" charset="-128"/>
        </a:defRPr>
      </a:lvl5pPr>
      <a:lvl6pPr marL="1885565" indent="-171414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-106" charset="2"/>
        <a:buChar char="n"/>
        <a:defRPr sz="1500">
          <a:solidFill>
            <a:schemeClr val="tx1"/>
          </a:solidFill>
          <a:latin typeface="+mn-lt"/>
          <a:ea typeface="ＭＳ Ｐゴシック" pitchFamily="-106" charset="-128"/>
        </a:defRPr>
      </a:lvl6pPr>
      <a:lvl7pPr marL="2228394" indent="-171414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-106" charset="2"/>
        <a:buChar char="n"/>
        <a:defRPr sz="1500">
          <a:solidFill>
            <a:schemeClr val="tx1"/>
          </a:solidFill>
          <a:latin typeface="+mn-lt"/>
          <a:ea typeface="ＭＳ Ｐゴシック" pitchFamily="-106" charset="-128"/>
        </a:defRPr>
      </a:lvl7pPr>
      <a:lvl8pPr marL="2571224" indent="-171414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-106" charset="2"/>
        <a:buChar char="n"/>
        <a:defRPr sz="1500">
          <a:solidFill>
            <a:schemeClr val="tx1"/>
          </a:solidFill>
          <a:latin typeface="+mn-lt"/>
          <a:ea typeface="ＭＳ Ｐゴシック" pitchFamily="-106" charset="-128"/>
        </a:defRPr>
      </a:lvl8pPr>
      <a:lvl9pPr marL="2914053" indent="-171414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-106" charset="2"/>
        <a:buChar char="n"/>
        <a:defRPr sz="15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34283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30" algn="l" defTabSz="34283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659" algn="l" defTabSz="34283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490" algn="l" defTabSz="34283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320" algn="l" defTabSz="34283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149" algn="l" defTabSz="34283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6980" algn="l" defTabSz="34283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399808" algn="l" defTabSz="34283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2639" algn="l" defTabSz="34283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F3B3D"/>
            </a:gs>
            <a:gs pos="100000">
              <a:srgbClr val="38343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83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1" tIns="45711" rIns="91421" bIns="4571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768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1" tIns="45711" rIns="91421" bIns="4571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29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1" tIns="45711" rIns="91421" bIns="45711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50">
                <a:solidFill>
                  <a:schemeClr val="tx1"/>
                </a:solidFill>
                <a:latin typeface="+mn-lt"/>
                <a:ea typeface="Arial" pitchFamily="-111" charset="0"/>
                <a:cs typeface="Arial" pitchFamily="-111" charset="0"/>
                <a:sym typeface="Arial" pitchFamily="-111" charset="0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Times"/>
            </a:endParaRPr>
          </a:p>
          <a:p>
            <a:pPr>
              <a:defRPr/>
            </a:pPr>
            <a:fld id="{0471D840-15FC-A047-A400-9E0ABD7471EC}" type="slidenum">
              <a:rPr lang="en-US">
                <a:solidFill>
                  <a:srgbClr val="000000"/>
                </a:solidFill>
                <a:latin typeface="Times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Times"/>
            </a:endParaRPr>
          </a:p>
        </p:txBody>
      </p:sp>
      <p:sp>
        <p:nvSpPr>
          <p:cNvPr id="82959" name="Rectangle 15"/>
          <p:cNvSpPr>
            <a:spLocks/>
          </p:cNvSpPr>
          <p:nvPr userDrawn="1"/>
        </p:nvSpPr>
        <p:spPr bwMode="auto">
          <a:xfrm>
            <a:off x="3513138" y="6553202"/>
            <a:ext cx="138536" cy="23081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68566" tIns="34283" rIns="68566" bIns="34283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 lang="en-US" sz="1050" dirty="0">
              <a:solidFill>
                <a:srgbClr val="09E60A"/>
              </a:solidFill>
              <a:latin typeface="Times New Roman" pitchFamily="-106" charset="0"/>
              <a:ea typeface="Arial" pitchFamily="-111" charset="0"/>
              <a:cs typeface="Arial" pitchFamily="-111" charset="0"/>
              <a:sym typeface="Arial" pitchFamily="-111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2348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0534" r:id="rId1"/>
    <p:sldLayoutId id="2147490535" r:id="rId2"/>
    <p:sldLayoutId id="2147490536" r:id="rId3"/>
    <p:sldLayoutId id="2147490537" r:id="rId4"/>
    <p:sldLayoutId id="2147490538" r:id="rId5"/>
    <p:sldLayoutId id="2147490539" r:id="rId6"/>
    <p:sldLayoutId id="2147490540" r:id="rId7"/>
    <p:sldLayoutId id="2147490541" r:id="rId8"/>
    <p:sldLayoutId id="2147490542" r:id="rId9"/>
    <p:sldLayoutId id="2147490543" r:id="rId10"/>
    <p:sldLayoutId id="214749054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FFFF00"/>
          </a:solidFill>
          <a:latin typeface="+mj-lt"/>
          <a:ea typeface="ＭＳ Ｐゴシック" pitchFamily="-105" charset="-128"/>
          <a:cs typeface="ＭＳ Ｐゴシック" pitchFamily="-105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FFFF00"/>
          </a:solidFill>
          <a:latin typeface="Times" pitchFamily="-106" charset="0"/>
          <a:ea typeface="ＭＳ Ｐゴシック" pitchFamily="-105" charset="-128"/>
          <a:cs typeface="ＭＳ Ｐゴシック" pitchFamily="-105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FFFF00"/>
          </a:solidFill>
          <a:latin typeface="Times" pitchFamily="-106" charset="0"/>
          <a:ea typeface="ＭＳ Ｐゴシック" pitchFamily="-105" charset="-128"/>
          <a:cs typeface="ＭＳ Ｐゴシック" pitchFamily="-105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FFFF00"/>
          </a:solidFill>
          <a:latin typeface="Times" pitchFamily="-106" charset="0"/>
          <a:ea typeface="ＭＳ Ｐゴシック" pitchFamily="-105" charset="-128"/>
          <a:cs typeface="ＭＳ Ｐゴシック" pitchFamily="-105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FFFF00"/>
          </a:solidFill>
          <a:latin typeface="Times" pitchFamily="-106" charset="0"/>
          <a:ea typeface="ＭＳ Ｐゴシック" pitchFamily="-105" charset="-128"/>
          <a:cs typeface="ＭＳ Ｐゴシック" pitchFamily="-105" charset="-128"/>
        </a:defRPr>
      </a:lvl5pPr>
      <a:lvl6pPr marL="342830" algn="ctr" rtl="0" fontAlgn="base">
        <a:spcBef>
          <a:spcPct val="0"/>
        </a:spcBef>
        <a:spcAft>
          <a:spcPct val="0"/>
        </a:spcAft>
        <a:defRPr sz="3300">
          <a:solidFill>
            <a:srgbClr val="FFFF00"/>
          </a:solidFill>
          <a:latin typeface="Times" pitchFamily="-106" charset="0"/>
        </a:defRPr>
      </a:lvl6pPr>
      <a:lvl7pPr marL="685659" algn="ctr" rtl="0" fontAlgn="base">
        <a:spcBef>
          <a:spcPct val="0"/>
        </a:spcBef>
        <a:spcAft>
          <a:spcPct val="0"/>
        </a:spcAft>
        <a:defRPr sz="3300">
          <a:solidFill>
            <a:srgbClr val="FFFF00"/>
          </a:solidFill>
          <a:latin typeface="Times" pitchFamily="-106" charset="0"/>
        </a:defRPr>
      </a:lvl7pPr>
      <a:lvl8pPr marL="1028490" algn="ctr" rtl="0" fontAlgn="base">
        <a:spcBef>
          <a:spcPct val="0"/>
        </a:spcBef>
        <a:spcAft>
          <a:spcPct val="0"/>
        </a:spcAft>
        <a:defRPr sz="3300">
          <a:solidFill>
            <a:srgbClr val="FFFF00"/>
          </a:solidFill>
          <a:latin typeface="Times" pitchFamily="-106" charset="0"/>
        </a:defRPr>
      </a:lvl8pPr>
      <a:lvl9pPr marL="1371320" algn="ctr" rtl="0" fontAlgn="base">
        <a:spcBef>
          <a:spcPct val="0"/>
        </a:spcBef>
        <a:spcAft>
          <a:spcPct val="0"/>
        </a:spcAft>
        <a:defRPr sz="3300">
          <a:solidFill>
            <a:srgbClr val="FFFF00"/>
          </a:solidFill>
          <a:latin typeface="Times" pitchFamily="-106" charset="0"/>
        </a:defRPr>
      </a:lvl9pPr>
    </p:titleStyle>
    <p:bodyStyle>
      <a:lvl1pPr marL="255985" indent="-255985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  <a:ea typeface="ＭＳ Ｐゴシック" pitchFamily="-105" charset="-128"/>
          <a:cs typeface="ＭＳ Ｐゴシック" pitchFamily="-105" charset="-128"/>
        </a:defRPr>
      </a:lvl1pPr>
      <a:lvl2pPr marL="556022" indent="-213122" algn="l" rtl="0" eaLnBrk="0" fontAlgn="base" hangingPunct="0">
        <a:spcBef>
          <a:spcPct val="20000"/>
        </a:spcBef>
        <a:spcAft>
          <a:spcPct val="0"/>
        </a:spcAft>
        <a:buChar char="–"/>
        <a:defRPr sz="2100">
          <a:solidFill>
            <a:schemeClr val="bg1"/>
          </a:solidFill>
          <a:latin typeface="+mn-lt"/>
          <a:ea typeface="ＭＳ Ｐゴシック" pitchFamily="-106" charset="-128"/>
        </a:defRPr>
      </a:lvl2pPr>
      <a:lvl3pPr marL="856060" indent="-170260" algn="l" rtl="0" eaLnBrk="0" fontAlgn="base" hangingPunct="0">
        <a:spcBef>
          <a:spcPct val="20000"/>
        </a:spcBef>
        <a:spcAft>
          <a:spcPct val="0"/>
        </a:spcAft>
        <a:buChar char="•"/>
        <a:defRPr sz="1800">
          <a:solidFill>
            <a:schemeClr val="bg1"/>
          </a:solidFill>
          <a:latin typeface="+mn-lt"/>
          <a:ea typeface="ＭＳ Ｐゴシック" pitchFamily="-106" charset="-128"/>
        </a:defRPr>
      </a:lvl3pPr>
      <a:lvl4pPr marL="1198960" indent="-170260" algn="l" rtl="0" eaLnBrk="0" fontAlgn="base" hangingPunct="0">
        <a:spcBef>
          <a:spcPct val="20000"/>
        </a:spcBef>
        <a:spcAft>
          <a:spcPct val="0"/>
        </a:spcAft>
        <a:buChar char="–"/>
        <a:defRPr sz="1500">
          <a:solidFill>
            <a:schemeClr val="bg1"/>
          </a:solidFill>
          <a:latin typeface="+mn-lt"/>
          <a:ea typeface="ＭＳ Ｐゴシック" pitchFamily="-106" charset="-128"/>
        </a:defRPr>
      </a:lvl4pPr>
      <a:lvl5pPr marL="1541860" indent="-170260" algn="l" rtl="0" eaLnBrk="0" fontAlgn="base" hangingPunct="0">
        <a:spcBef>
          <a:spcPct val="20000"/>
        </a:spcBef>
        <a:spcAft>
          <a:spcPct val="0"/>
        </a:spcAft>
        <a:buChar char="»"/>
        <a:defRPr sz="1500">
          <a:solidFill>
            <a:schemeClr val="bg1"/>
          </a:solidFill>
          <a:latin typeface="+mn-lt"/>
          <a:ea typeface="ＭＳ Ｐゴシック" pitchFamily="-106" charset="-128"/>
        </a:defRPr>
      </a:lvl5pPr>
      <a:lvl6pPr marL="1885565" indent="-171414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bg1"/>
          </a:solidFill>
          <a:latin typeface="+mn-lt"/>
          <a:ea typeface="ＭＳ Ｐゴシック" pitchFamily="-106" charset="-128"/>
        </a:defRPr>
      </a:lvl6pPr>
      <a:lvl7pPr marL="2228394" indent="-171414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bg1"/>
          </a:solidFill>
          <a:latin typeface="+mn-lt"/>
          <a:ea typeface="ＭＳ Ｐゴシック" pitchFamily="-106" charset="-128"/>
        </a:defRPr>
      </a:lvl7pPr>
      <a:lvl8pPr marL="2571224" indent="-171414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bg1"/>
          </a:solidFill>
          <a:latin typeface="+mn-lt"/>
          <a:ea typeface="ＭＳ Ｐゴシック" pitchFamily="-106" charset="-128"/>
        </a:defRPr>
      </a:lvl8pPr>
      <a:lvl9pPr marL="2914053" indent="-171414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bg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34283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30" algn="l" defTabSz="34283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659" algn="l" defTabSz="34283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490" algn="l" defTabSz="34283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320" algn="l" defTabSz="34283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149" algn="l" defTabSz="34283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6980" algn="l" defTabSz="34283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399808" algn="l" defTabSz="34283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2639" algn="l" defTabSz="34283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33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9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17500" y="884149"/>
            <a:ext cx="8637588" cy="60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5969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8614" y="1941513"/>
            <a:ext cx="8208962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969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900">
                <a:solidFill>
                  <a:schemeClr val="tx1"/>
                </a:solidFill>
                <a:latin typeface="+mn-lt"/>
              </a:defRPr>
            </a:lvl1pPr>
          </a:lstStyle>
          <a:p>
            <a:endParaRPr lang="en-US">
              <a:solidFill>
                <a:srgbClr val="FFFFFF"/>
              </a:solidFill>
              <a:latin typeface="Times"/>
              <a:ea typeface="Arial" pitchFamily="-106" charset="0"/>
              <a:cs typeface="Arial" pitchFamily="-106" charset="0"/>
              <a:sym typeface="Arial" pitchFamily="-106" charset="0"/>
            </a:endParaRPr>
          </a:p>
        </p:txBody>
      </p:sp>
      <p:sp>
        <p:nvSpPr>
          <p:cNvPr id="5969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9436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US">
              <a:solidFill>
                <a:srgbClr val="523E26"/>
              </a:solidFill>
              <a:latin typeface="Times"/>
              <a:ea typeface="Arial" pitchFamily="-106" charset="0"/>
              <a:cs typeface="Arial" pitchFamily="-106" charset="0"/>
              <a:sym typeface="Arial" pitchFamily="-106" charset="0"/>
            </a:endParaRPr>
          </a:p>
        </p:txBody>
      </p:sp>
      <p:sp>
        <p:nvSpPr>
          <p:cNvPr id="5969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810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chemeClr val="tx1"/>
                </a:solidFill>
                <a:latin typeface="+mn-lt"/>
              </a:defRPr>
            </a:lvl1pPr>
          </a:lstStyle>
          <a:p>
            <a:endParaRPr lang="en-US">
              <a:solidFill>
                <a:srgbClr val="FFFFFF"/>
              </a:solidFill>
              <a:latin typeface="Times"/>
              <a:ea typeface="Arial" pitchFamily="-106" charset="0"/>
              <a:cs typeface="Arial" pitchFamily="-106" charset="0"/>
              <a:sym typeface="Arial" pitchFamily="-10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1352252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0560" r:id="rId1"/>
    <p:sldLayoutId id="2147490561" r:id="rId2"/>
    <p:sldLayoutId id="2147490562" r:id="rId3"/>
    <p:sldLayoutId id="2147490563" r:id="rId4"/>
    <p:sldLayoutId id="2147490564" r:id="rId5"/>
    <p:sldLayoutId id="2147490565" r:id="rId6"/>
    <p:sldLayoutId id="2147490566" r:id="rId7"/>
    <p:sldLayoutId id="2147490567" r:id="rId8"/>
    <p:sldLayoutId id="2147490568" r:id="rId9"/>
    <p:sldLayoutId id="2147490569" r:id="rId10"/>
    <p:sldLayoutId id="2147490570" r:id="rId11"/>
    <p:sldLayoutId id="2147490571" r:id="rId12"/>
    <p:sldLayoutId id="2147490572" r:id="rId13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3300">
          <a:solidFill>
            <a:srgbClr val="FFFF00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300">
          <a:solidFill>
            <a:srgbClr val="FFFF00"/>
          </a:solidFill>
          <a:latin typeface="Times" pitchFamily="-105" charset="0"/>
        </a:defRPr>
      </a:lvl2pPr>
      <a:lvl3pPr algn="ctr" rtl="0" fontAlgn="base">
        <a:spcBef>
          <a:spcPct val="0"/>
        </a:spcBef>
        <a:spcAft>
          <a:spcPct val="0"/>
        </a:spcAft>
        <a:defRPr sz="3300">
          <a:solidFill>
            <a:srgbClr val="FFFF00"/>
          </a:solidFill>
          <a:latin typeface="Times" pitchFamily="-105" charset="0"/>
        </a:defRPr>
      </a:lvl3pPr>
      <a:lvl4pPr algn="ctr" rtl="0" fontAlgn="base">
        <a:spcBef>
          <a:spcPct val="0"/>
        </a:spcBef>
        <a:spcAft>
          <a:spcPct val="0"/>
        </a:spcAft>
        <a:defRPr sz="3300">
          <a:solidFill>
            <a:srgbClr val="FFFF00"/>
          </a:solidFill>
          <a:latin typeface="Times" pitchFamily="-105" charset="0"/>
        </a:defRPr>
      </a:lvl4pPr>
      <a:lvl5pPr algn="ctr" rtl="0" fontAlgn="base">
        <a:spcBef>
          <a:spcPct val="0"/>
        </a:spcBef>
        <a:spcAft>
          <a:spcPct val="0"/>
        </a:spcAft>
        <a:defRPr sz="3300">
          <a:solidFill>
            <a:srgbClr val="FFFF00"/>
          </a:solidFill>
          <a:latin typeface="Times" pitchFamily="-105" charset="0"/>
        </a:defRPr>
      </a:lvl5pPr>
      <a:lvl6pPr marL="342900" algn="ctr" rtl="0" fontAlgn="base">
        <a:spcBef>
          <a:spcPct val="0"/>
        </a:spcBef>
        <a:spcAft>
          <a:spcPct val="0"/>
        </a:spcAft>
        <a:defRPr sz="3300">
          <a:solidFill>
            <a:srgbClr val="FFFF00"/>
          </a:solidFill>
          <a:latin typeface="Times" pitchFamily="-105" charset="0"/>
        </a:defRPr>
      </a:lvl6pPr>
      <a:lvl7pPr marL="685800" algn="ctr" rtl="0" fontAlgn="base">
        <a:spcBef>
          <a:spcPct val="0"/>
        </a:spcBef>
        <a:spcAft>
          <a:spcPct val="0"/>
        </a:spcAft>
        <a:defRPr sz="3300">
          <a:solidFill>
            <a:srgbClr val="FFFF00"/>
          </a:solidFill>
          <a:latin typeface="Times" pitchFamily="-105" charset="0"/>
        </a:defRPr>
      </a:lvl7pPr>
      <a:lvl8pPr marL="1028700" algn="ctr" rtl="0" fontAlgn="base">
        <a:spcBef>
          <a:spcPct val="0"/>
        </a:spcBef>
        <a:spcAft>
          <a:spcPct val="0"/>
        </a:spcAft>
        <a:defRPr sz="3300">
          <a:solidFill>
            <a:srgbClr val="FFFF00"/>
          </a:solidFill>
          <a:latin typeface="Times" pitchFamily="-105" charset="0"/>
        </a:defRPr>
      </a:lvl8pPr>
      <a:lvl9pPr marL="1371600" algn="ctr" rtl="0" fontAlgn="base">
        <a:spcBef>
          <a:spcPct val="0"/>
        </a:spcBef>
        <a:spcAft>
          <a:spcPct val="0"/>
        </a:spcAft>
        <a:defRPr sz="3300">
          <a:solidFill>
            <a:srgbClr val="FFFF00"/>
          </a:solidFill>
          <a:latin typeface="Times" pitchFamily="-105" charset="0"/>
        </a:defRPr>
      </a:lvl9pPr>
    </p:titleStyle>
    <p:bodyStyle>
      <a:lvl1pPr marL="257175" indent="-257175" algn="l" rtl="0" fontAlgn="base">
        <a:spcBef>
          <a:spcPct val="20000"/>
        </a:spcBef>
        <a:spcAft>
          <a:spcPct val="0"/>
        </a:spcAft>
        <a:buClr>
          <a:srgbClr val="CCFF33"/>
        </a:buClr>
        <a:buSzPct val="70000"/>
        <a:buFont typeface="Wingdings" pitchFamily="-105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fontAlgn="base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-105" charset="2"/>
        <a:buChar char="n"/>
        <a:defRPr sz="2100">
          <a:solidFill>
            <a:schemeClr val="tx1"/>
          </a:solidFill>
          <a:latin typeface="+mn-lt"/>
          <a:ea typeface="ＭＳ Ｐゴシック" pitchFamily="-105" charset="-128"/>
        </a:defRPr>
      </a:lvl2pPr>
      <a:lvl3pPr marL="857250" indent="-171450" algn="l" rtl="0" fontAlgn="base">
        <a:spcBef>
          <a:spcPct val="20000"/>
        </a:spcBef>
        <a:spcAft>
          <a:spcPct val="0"/>
        </a:spcAft>
        <a:buClr>
          <a:srgbClr val="0099CC"/>
        </a:buClr>
        <a:buSzPct val="65000"/>
        <a:buFont typeface="Wingdings" pitchFamily="-105" charset="2"/>
        <a:buChar char="n"/>
        <a:defRPr sz="1800">
          <a:solidFill>
            <a:schemeClr val="tx1"/>
          </a:solidFill>
          <a:latin typeface="+mn-lt"/>
          <a:ea typeface="ＭＳ Ｐゴシック" pitchFamily="-105" charset="-128"/>
        </a:defRPr>
      </a:lvl3pPr>
      <a:lvl4pPr marL="1200150" indent="-17145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-105" charset="2"/>
        <a:buChar char="n"/>
        <a:defRPr sz="1500">
          <a:solidFill>
            <a:schemeClr val="tx1"/>
          </a:solidFill>
          <a:latin typeface="+mn-lt"/>
          <a:ea typeface="ＭＳ Ｐゴシック" pitchFamily="-105" charset="-128"/>
        </a:defRPr>
      </a:lvl4pPr>
      <a:lvl5pPr marL="1543050" indent="-17145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-105" charset="2"/>
        <a:buChar char="n"/>
        <a:defRPr sz="1500">
          <a:solidFill>
            <a:schemeClr val="tx1"/>
          </a:solidFill>
          <a:latin typeface="+mn-lt"/>
          <a:ea typeface="ＭＳ Ｐゴシック" pitchFamily="-105" charset="-128"/>
        </a:defRPr>
      </a:lvl5pPr>
      <a:lvl6pPr marL="1885950" indent="-17145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-105" charset="2"/>
        <a:buChar char="n"/>
        <a:defRPr sz="1500">
          <a:solidFill>
            <a:schemeClr val="tx1"/>
          </a:solidFill>
          <a:latin typeface="+mn-lt"/>
          <a:ea typeface="ＭＳ Ｐゴシック" pitchFamily="-105" charset="-128"/>
        </a:defRPr>
      </a:lvl6pPr>
      <a:lvl7pPr marL="2228850" indent="-17145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-105" charset="2"/>
        <a:buChar char="n"/>
        <a:defRPr sz="1500">
          <a:solidFill>
            <a:schemeClr val="tx1"/>
          </a:solidFill>
          <a:latin typeface="+mn-lt"/>
          <a:ea typeface="ＭＳ Ｐゴシック" pitchFamily="-105" charset="-128"/>
        </a:defRPr>
      </a:lvl7pPr>
      <a:lvl8pPr marL="2571750" indent="-17145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-105" charset="2"/>
        <a:buChar char="n"/>
        <a:defRPr sz="1500">
          <a:solidFill>
            <a:schemeClr val="tx1"/>
          </a:solidFill>
          <a:latin typeface="+mn-lt"/>
          <a:ea typeface="ＭＳ Ｐゴシック" pitchFamily="-105" charset="-128"/>
        </a:defRPr>
      </a:lvl8pPr>
      <a:lvl9pPr marL="2914650" indent="-17145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-105" charset="2"/>
        <a:buChar char="n"/>
        <a:defRPr sz="1500">
          <a:solidFill>
            <a:schemeClr val="tx1"/>
          </a:solidFill>
          <a:latin typeface="+mn-lt"/>
          <a:ea typeface="ＭＳ Ｐゴシック" pitchFamily="-105" charset="-128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F3B3D"/>
            </a:gs>
            <a:gs pos="100000">
              <a:srgbClr val="38343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0" tIns="45711" rIns="91420" bIns="4571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0" tIns="45711" rIns="91420" bIns="4571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29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1" rIns="91420" bIns="45711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50">
                <a:solidFill>
                  <a:schemeClr val="tx1"/>
                </a:solidFill>
                <a:latin typeface="+mn-lt"/>
                <a:ea typeface="Arial" pitchFamily="30" charset="0"/>
                <a:cs typeface="Arial" pitchFamily="30" charset="0"/>
                <a:sym typeface="Arial" pitchFamily="30" charset="0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Times"/>
            </a:endParaRPr>
          </a:p>
          <a:p>
            <a:pPr>
              <a:defRPr/>
            </a:pPr>
            <a:fld id="{2FE08142-D342-6242-84FD-BF387ABC54B5}" type="slidenum">
              <a:rPr lang="en-US">
                <a:solidFill>
                  <a:srgbClr val="000000"/>
                </a:solidFill>
                <a:latin typeface="Times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Times"/>
            </a:endParaRPr>
          </a:p>
        </p:txBody>
      </p:sp>
      <p:sp>
        <p:nvSpPr>
          <p:cNvPr id="82959" name="Rectangle 15"/>
          <p:cNvSpPr>
            <a:spLocks/>
          </p:cNvSpPr>
          <p:nvPr userDrawn="1"/>
        </p:nvSpPr>
        <p:spPr bwMode="auto">
          <a:xfrm>
            <a:off x="3513138" y="6553201"/>
            <a:ext cx="138534" cy="23081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68565" tIns="34283" rIns="68565" bIns="34283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 lang="en-US" sz="1050" dirty="0">
              <a:solidFill>
                <a:srgbClr val="09E60A"/>
              </a:solidFill>
              <a:latin typeface="Times New Roman" pitchFamily="30" charset="0"/>
              <a:ea typeface="Arial" pitchFamily="30" charset="0"/>
              <a:cs typeface="Arial" pitchFamily="30" charset="0"/>
              <a:sym typeface="Arial" pitchFamily="3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6259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0574" r:id="rId1"/>
    <p:sldLayoutId id="2147490575" r:id="rId2"/>
    <p:sldLayoutId id="2147490576" r:id="rId3"/>
    <p:sldLayoutId id="2147490577" r:id="rId4"/>
    <p:sldLayoutId id="2147490578" r:id="rId5"/>
    <p:sldLayoutId id="2147490579" r:id="rId6"/>
    <p:sldLayoutId id="2147490580" r:id="rId7"/>
    <p:sldLayoutId id="2147490581" r:id="rId8"/>
    <p:sldLayoutId id="2147490582" r:id="rId9"/>
    <p:sldLayoutId id="2147490583" r:id="rId10"/>
    <p:sldLayoutId id="2147490584" r:id="rId11"/>
    <p:sldLayoutId id="2147490585" r:id="rId12"/>
    <p:sldLayoutId id="2147490586" r:id="rId13"/>
    <p:sldLayoutId id="2147490587" r:id="rId14"/>
    <p:sldLayoutId id="2147490588" r:id="rId15"/>
    <p:sldLayoutId id="2147490589" r:id="rId16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FFFF00"/>
          </a:solidFill>
          <a:latin typeface="+mj-lt"/>
          <a:ea typeface="ＭＳ Ｐゴシック" pitchFamily="-110" charset="-128"/>
          <a:cs typeface="ＭＳ Ｐゴシック" pitchFamily="-110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FFFF00"/>
          </a:solidFill>
          <a:latin typeface="Times" pitchFamily="30" charset="0"/>
          <a:ea typeface="ＭＳ Ｐゴシック" pitchFamily="-110" charset="-128"/>
          <a:cs typeface="ＭＳ Ｐゴシック" pitchFamily="-11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FFFF00"/>
          </a:solidFill>
          <a:latin typeface="Times" pitchFamily="30" charset="0"/>
          <a:ea typeface="ＭＳ Ｐゴシック" pitchFamily="-110" charset="-128"/>
          <a:cs typeface="ＭＳ Ｐゴシック" pitchFamily="-11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FFFF00"/>
          </a:solidFill>
          <a:latin typeface="Times" pitchFamily="30" charset="0"/>
          <a:ea typeface="ＭＳ Ｐゴシック" pitchFamily="-110" charset="-128"/>
          <a:cs typeface="ＭＳ Ｐゴシック" pitchFamily="-11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FFFF00"/>
          </a:solidFill>
          <a:latin typeface="Times" pitchFamily="30" charset="0"/>
          <a:ea typeface="ＭＳ Ｐゴシック" pitchFamily="-110" charset="-128"/>
          <a:cs typeface="ＭＳ Ｐゴシック" pitchFamily="-110" charset="-128"/>
        </a:defRPr>
      </a:lvl5pPr>
      <a:lvl6pPr marL="342830" algn="ctr" rtl="0" fontAlgn="base">
        <a:spcBef>
          <a:spcPct val="0"/>
        </a:spcBef>
        <a:spcAft>
          <a:spcPct val="0"/>
        </a:spcAft>
        <a:defRPr sz="3300">
          <a:solidFill>
            <a:srgbClr val="FFFF00"/>
          </a:solidFill>
          <a:latin typeface="Times" pitchFamily="30" charset="0"/>
        </a:defRPr>
      </a:lvl6pPr>
      <a:lvl7pPr marL="685658" algn="ctr" rtl="0" fontAlgn="base">
        <a:spcBef>
          <a:spcPct val="0"/>
        </a:spcBef>
        <a:spcAft>
          <a:spcPct val="0"/>
        </a:spcAft>
        <a:defRPr sz="3300">
          <a:solidFill>
            <a:srgbClr val="FFFF00"/>
          </a:solidFill>
          <a:latin typeface="Times" pitchFamily="30" charset="0"/>
        </a:defRPr>
      </a:lvl7pPr>
      <a:lvl8pPr marL="1028487" algn="ctr" rtl="0" fontAlgn="base">
        <a:spcBef>
          <a:spcPct val="0"/>
        </a:spcBef>
        <a:spcAft>
          <a:spcPct val="0"/>
        </a:spcAft>
        <a:defRPr sz="3300">
          <a:solidFill>
            <a:srgbClr val="FFFF00"/>
          </a:solidFill>
          <a:latin typeface="Times" pitchFamily="30" charset="0"/>
        </a:defRPr>
      </a:lvl8pPr>
      <a:lvl9pPr marL="1371316" algn="ctr" rtl="0" fontAlgn="base">
        <a:spcBef>
          <a:spcPct val="0"/>
        </a:spcBef>
        <a:spcAft>
          <a:spcPct val="0"/>
        </a:spcAft>
        <a:defRPr sz="3300">
          <a:solidFill>
            <a:srgbClr val="FFFF00"/>
          </a:solidFill>
          <a:latin typeface="Times" pitchFamily="30" charset="0"/>
        </a:defRPr>
      </a:lvl9pPr>
    </p:titleStyle>
    <p:bodyStyle>
      <a:lvl1pPr marL="255985" indent="-255985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  <a:ea typeface="ＭＳ Ｐゴシック" pitchFamily="-110" charset="-128"/>
          <a:cs typeface="ＭＳ Ｐゴシック" pitchFamily="-110" charset="-128"/>
        </a:defRPr>
      </a:lvl1pPr>
      <a:lvl2pPr marL="556022" indent="-213122" algn="l" rtl="0" eaLnBrk="0" fontAlgn="base" hangingPunct="0">
        <a:spcBef>
          <a:spcPct val="20000"/>
        </a:spcBef>
        <a:spcAft>
          <a:spcPct val="0"/>
        </a:spcAft>
        <a:buChar char="–"/>
        <a:defRPr sz="2100">
          <a:solidFill>
            <a:schemeClr val="bg1"/>
          </a:solidFill>
          <a:latin typeface="+mn-lt"/>
          <a:ea typeface="ＭＳ Ｐゴシック" pitchFamily="30" charset="-128"/>
        </a:defRPr>
      </a:lvl2pPr>
      <a:lvl3pPr marL="856060" indent="-170260" algn="l" rtl="0" eaLnBrk="0" fontAlgn="base" hangingPunct="0">
        <a:spcBef>
          <a:spcPct val="20000"/>
        </a:spcBef>
        <a:spcAft>
          <a:spcPct val="0"/>
        </a:spcAft>
        <a:buChar char="•"/>
        <a:defRPr sz="1800">
          <a:solidFill>
            <a:schemeClr val="bg1"/>
          </a:solidFill>
          <a:latin typeface="+mn-lt"/>
          <a:ea typeface="ＭＳ Ｐゴシック" pitchFamily="30" charset="-128"/>
        </a:defRPr>
      </a:lvl3pPr>
      <a:lvl4pPr marL="1198960" indent="-170260" algn="l" rtl="0" eaLnBrk="0" fontAlgn="base" hangingPunct="0">
        <a:spcBef>
          <a:spcPct val="20000"/>
        </a:spcBef>
        <a:spcAft>
          <a:spcPct val="0"/>
        </a:spcAft>
        <a:buChar char="–"/>
        <a:defRPr sz="1500">
          <a:solidFill>
            <a:schemeClr val="bg1"/>
          </a:solidFill>
          <a:latin typeface="+mn-lt"/>
          <a:ea typeface="ＭＳ Ｐゴシック" pitchFamily="30" charset="-128"/>
        </a:defRPr>
      </a:lvl4pPr>
      <a:lvl5pPr marL="1541860" indent="-170260" algn="l" rtl="0" eaLnBrk="0" fontAlgn="base" hangingPunct="0">
        <a:spcBef>
          <a:spcPct val="20000"/>
        </a:spcBef>
        <a:spcAft>
          <a:spcPct val="0"/>
        </a:spcAft>
        <a:buChar char="»"/>
        <a:defRPr sz="1500">
          <a:solidFill>
            <a:schemeClr val="bg1"/>
          </a:solidFill>
          <a:latin typeface="+mn-lt"/>
          <a:ea typeface="ＭＳ Ｐゴシック" pitchFamily="30" charset="-128"/>
        </a:defRPr>
      </a:lvl5pPr>
      <a:lvl6pPr marL="1885559" indent="-171415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bg1"/>
          </a:solidFill>
          <a:latin typeface="+mn-lt"/>
          <a:ea typeface="ＭＳ Ｐゴシック" pitchFamily="30" charset="-128"/>
        </a:defRPr>
      </a:lvl6pPr>
      <a:lvl7pPr marL="2228388" indent="-171415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bg1"/>
          </a:solidFill>
          <a:latin typeface="+mn-lt"/>
          <a:ea typeface="ＭＳ Ｐゴシック" pitchFamily="30" charset="-128"/>
        </a:defRPr>
      </a:lvl7pPr>
      <a:lvl8pPr marL="2571217" indent="-171415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bg1"/>
          </a:solidFill>
          <a:latin typeface="+mn-lt"/>
          <a:ea typeface="ＭＳ Ｐゴシック" pitchFamily="30" charset="-128"/>
        </a:defRPr>
      </a:lvl8pPr>
      <a:lvl9pPr marL="2914046" indent="-171415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bg1"/>
          </a:solidFill>
          <a:latin typeface="+mn-lt"/>
          <a:ea typeface="ＭＳ Ｐゴシック" pitchFamily="30" charset="-128"/>
        </a:defRPr>
      </a:lvl9pPr>
    </p:bodyStyle>
    <p:otherStyle>
      <a:defPPr>
        <a:defRPr lang="en-US"/>
      </a:defPPr>
      <a:lvl1pPr marL="0" algn="l" defTabSz="34283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30" algn="l" defTabSz="34283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658" algn="l" defTabSz="34283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487" algn="l" defTabSz="34283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316" algn="l" defTabSz="34283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145" algn="l" defTabSz="34283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6973" algn="l" defTabSz="34283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399802" algn="l" defTabSz="34283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2631" algn="l" defTabSz="34283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33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4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17500" y="884149"/>
            <a:ext cx="8637588" cy="60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614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8614" y="1941513"/>
            <a:ext cx="8208962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969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900">
                <a:solidFill>
                  <a:schemeClr val="tx1"/>
                </a:solidFill>
                <a:latin typeface="+mn-lt"/>
                <a:ea typeface="Arial" pitchFamily="-111" charset="0"/>
                <a:cs typeface="Arial" pitchFamily="-111" charset="0"/>
                <a:sym typeface="Arial" pitchFamily="-111" charset="0"/>
              </a:defRPr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  <a:latin typeface="Times"/>
            </a:endParaRPr>
          </a:p>
        </p:txBody>
      </p:sp>
      <p:sp>
        <p:nvSpPr>
          <p:cNvPr id="5969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9436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chemeClr val="bg1"/>
                </a:solidFill>
                <a:latin typeface="+mn-lt"/>
                <a:ea typeface="Arial" pitchFamily="-111" charset="0"/>
                <a:cs typeface="Arial" pitchFamily="-111" charset="0"/>
                <a:sym typeface="Arial" pitchFamily="-111" charset="0"/>
              </a:defRPr>
            </a:lvl1pPr>
          </a:lstStyle>
          <a:p>
            <a:pPr>
              <a:defRPr/>
            </a:pPr>
            <a:endParaRPr lang="en-US">
              <a:solidFill>
                <a:srgbClr val="523E26"/>
              </a:solidFill>
              <a:latin typeface="Times"/>
            </a:endParaRPr>
          </a:p>
        </p:txBody>
      </p:sp>
      <p:sp>
        <p:nvSpPr>
          <p:cNvPr id="5969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810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chemeClr val="tx1"/>
                </a:solidFill>
                <a:latin typeface="+mn-lt"/>
                <a:ea typeface="Arial" pitchFamily="-111" charset="0"/>
                <a:cs typeface="Arial" pitchFamily="-111" charset="0"/>
                <a:sym typeface="Arial" pitchFamily="-111" charset="0"/>
              </a:defRPr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  <a:latin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1218043046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0591" r:id="rId1"/>
    <p:sldLayoutId id="2147490592" r:id="rId2"/>
    <p:sldLayoutId id="2147490593" r:id="rId3"/>
    <p:sldLayoutId id="2147490594" r:id="rId4"/>
    <p:sldLayoutId id="2147490595" r:id="rId5"/>
    <p:sldLayoutId id="2147490596" r:id="rId6"/>
    <p:sldLayoutId id="2147490597" r:id="rId7"/>
    <p:sldLayoutId id="2147490598" r:id="rId8"/>
    <p:sldLayoutId id="2147490599" r:id="rId9"/>
    <p:sldLayoutId id="2147490600" r:id="rId10"/>
    <p:sldLayoutId id="2147490601" r:id="rId11"/>
    <p:sldLayoutId id="2147490602" r:id="rId12"/>
    <p:sldLayoutId id="2147490603" r:id="rId13"/>
    <p:sldLayoutId id="2147490604" r:id="rId1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FFFF00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FFFF00"/>
          </a:solidFill>
          <a:latin typeface="Times" pitchFamily="-105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FFFF00"/>
          </a:solidFill>
          <a:latin typeface="Times" pitchFamily="-105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FFFF00"/>
          </a:solidFill>
          <a:latin typeface="Times" pitchFamily="-105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FFFF00"/>
          </a:solidFill>
          <a:latin typeface="Times" pitchFamily="-105" charset="0"/>
          <a:ea typeface="ＭＳ Ｐゴシック" charset="-128"/>
          <a:cs typeface="ＭＳ Ｐゴシック" charset="-128"/>
        </a:defRPr>
      </a:lvl5pPr>
      <a:lvl6pPr marL="342900" algn="ctr" rtl="0" fontAlgn="base">
        <a:spcBef>
          <a:spcPct val="0"/>
        </a:spcBef>
        <a:spcAft>
          <a:spcPct val="0"/>
        </a:spcAft>
        <a:defRPr sz="3300">
          <a:solidFill>
            <a:srgbClr val="FFFF00"/>
          </a:solidFill>
          <a:latin typeface="Times" pitchFamily="-105" charset="0"/>
        </a:defRPr>
      </a:lvl6pPr>
      <a:lvl7pPr marL="685800" algn="ctr" rtl="0" fontAlgn="base">
        <a:spcBef>
          <a:spcPct val="0"/>
        </a:spcBef>
        <a:spcAft>
          <a:spcPct val="0"/>
        </a:spcAft>
        <a:defRPr sz="3300">
          <a:solidFill>
            <a:srgbClr val="FFFF00"/>
          </a:solidFill>
          <a:latin typeface="Times" pitchFamily="-105" charset="0"/>
        </a:defRPr>
      </a:lvl7pPr>
      <a:lvl8pPr marL="1028700" algn="ctr" rtl="0" fontAlgn="base">
        <a:spcBef>
          <a:spcPct val="0"/>
        </a:spcBef>
        <a:spcAft>
          <a:spcPct val="0"/>
        </a:spcAft>
        <a:defRPr sz="3300">
          <a:solidFill>
            <a:srgbClr val="FFFF00"/>
          </a:solidFill>
          <a:latin typeface="Times" pitchFamily="-105" charset="0"/>
        </a:defRPr>
      </a:lvl8pPr>
      <a:lvl9pPr marL="1371600" algn="ctr" rtl="0" fontAlgn="base">
        <a:spcBef>
          <a:spcPct val="0"/>
        </a:spcBef>
        <a:spcAft>
          <a:spcPct val="0"/>
        </a:spcAft>
        <a:defRPr sz="3300">
          <a:solidFill>
            <a:srgbClr val="FFFF00"/>
          </a:solidFill>
          <a:latin typeface="Times" pitchFamily="-105" charset="0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Clr>
          <a:srgbClr val="CCFF33"/>
        </a:buClr>
        <a:buSzPct val="70000"/>
        <a:buFont typeface="Wingdings" charset="2"/>
        <a:buChar char="n"/>
        <a:defRPr sz="24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charset="2"/>
        <a:buChar char="n"/>
        <a:defRPr sz="2100">
          <a:solidFill>
            <a:schemeClr val="tx1"/>
          </a:solidFill>
          <a:latin typeface="+mn-lt"/>
          <a:ea typeface="ＭＳ Ｐゴシック" pitchFamily="-105" charset="-128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Clr>
          <a:srgbClr val="0099CC"/>
        </a:buClr>
        <a:buSzPct val="65000"/>
        <a:buFont typeface="Wingdings" charset="2"/>
        <a:buChar char="n"/>
        <a:defRPr sz="1800">
          <a:solidFill>
            <a:schemeClr val="tx1"/>
          </a:solidFill>
          <a:latin typeface="+mn-lt"/>
          <a:ea typeface="ＭＳ Ｐゴシック" pitchFamily="-105" charset="-128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charset="2"/>
        <a:buChar char="n"/>
        <a:defRPr sz="1500">
          <a:solidFill>
            <a:schemeClr val="tx1"/>
          </a:solidFill>
          <a:latin typeface="+mn-lt"/>
          <a:ea typeface="ＭＳ Ｐゴシック" pitchFamily="-105" charset="-128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charset="2"/>
        <a:buChar char="n"/>
        <a:defRPr sz="1500">
          <a:solidFill>
            <a:schemeClr val="tx1"/>
          </a:solidFill>
          <a:latin typeface="+mn-lt"/>
          <a:ea typeface="ＭＳ Ｐゴシック" pitchFamily="-105" charset="-128"/>
        </a:defRPr>
      </a:lvl5pPr>
      <a:lvl6pPr marL="1885950" indent="-17145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-105" charset="2"/>
        <a:buChar char="n"/>
        <a:defRPr sz="1500">
          <a:solidFill>
            <a:schemeClr val="tx1"/>
          </a:solidFill>
          <a:latin typeface="+mn-lt"/>
          <a:ea typeface="ＭＳ Ｐゴシック" pitchFamily="-105" charset="-128"/>
        </a:defRPr>
      </a:lvl6pPr>
      <a:lvl7pPr marL="2228850" indent="-17145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-105" charset="2"/>
        <a:buChar char="n"/>
        <a:defRPr sz="1500">
          <a:solidFill>
            <a:schemeClr val="tx1"/>
          </a:solidFill>
          <a:latin typeface="+mn-lt"/>
          <a:ea typeface="ＭＳ Ｐゴシック" pitchFamily="-105" charset="-128"/>
        </a:defRPr>
      </a:lvl7pPr>
      <a:lvl8pPr marL="2571750" indent="-17145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-105" charset="2"/>
        <a:buChar char="n"/>
        <a:defRPr sz="1500">
          <a:solidFill>
            <a:schemeClr val="tx1"/>
          </a:solidFill>
          <a:latin typeface="+mn-lt"/>
          <a:ea typeface="ＭＳ Ｐゴシック" pitchFamily="-105" charset="-128"/>
        </a:defRPr>
      </a:lvl8pPr>
      <a:lvl9pPr marL="2914650" indent="-17145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-105" charset="2"/>
        <a:buChar char="n"/>
        <a:defRPr sz="1500">
          <a:solidFill>
            <a:schemeClr val="tx1"/>
          </a:solidFill>
          <a:latin typeface="+mn-lt"/>
          <a:ea typeface="ＭＳ Ｐゴシック" pitchFamily="-105" charset="-128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F3B3D"/>
            </a:gs>
            <a:gs pos="100000">
              <a:srgbClr val="383436"/>
            </a:gs>
          </a:gsLst>
          <a:lin ang="5400000" scaled="0"/>
        </a:grad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FFFF00"/>
                </a:solidFill>
                <a:latin typeface="Times"/>
                <a:ea typeface="Times"/>
                <a:cs typeface="Times"/>
                <a:sym typeface="Times"/>
              </a:defRPr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FFFF00"/>
                </a:solidFill>
                <a:latin typeface="Times"/>
                <a:ea typeface="Times"/>
                <a:cs typeface="Times"/>
                <a:sym typeface="Times"/>
              </a:defRPr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FFFF00"/>
                </a:solidFill>
                <a:latin typeface="Times"/>
                <a:ea typeface="Times"/>
                <a:cs typeface="Times"/>
                <a:sym typeface="Times"/>
              </a:defRPr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FFFF00"/>
                </a:solidFill>
                <a:latin typeface="Times"/>
                <a:ea typeface="Times"/>
                <a:cs typeface="Times"/>
                <a:sym typeface="Times"/>
              </a:defRPr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FFFF00"/>
                </a:solidFill>
                <a:latin typeface="Times"/>
                <a:ea typeface="Times"/>
                <a:cs typeface="Times"/>
                <a:sym typeface="Times"/>
              </a:defRPr>
            </a:lvl5pPr>
            <a:lvl6pPr marL="457106" marR="0" lvl="5" indent="-12606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FFFF00"/>
                </a:solidFill>
                <a:latin typeface="Times"/>
                <a:ea typeface="Times"/>
                <a:cs typeface="Times"/>
                <a:sym typeface="Times"/>
              </a:defRPr>
            </a:lvl6pPr>
            <a:lvl7pPr marL="914210" marR="0" lvl="6" indent="-12509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FFFF00"/>
                </a:solidFill>
                <a:latin typeface="Times"/>
                <a:ea typeface="Times"/>
                <a:cs typeface="Times"/>
                <a:sym typeface="Times"/>
              </a:defRPr>
            </a:lvl7pPr>
            <a:lvl8pPr marL="1371316" marR="0" lvl="7" indent="-12416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FFFF00"/>
                </a:solidFill>
                <a:latin typeface="Times"/>
                <a:ea typeface="Times"/>
                <a:cs typeface="Times"/>
                <a:sym typeface="Times"/>
              </a:defRPr>
            </a:lvl8pPr>
            <a:lvl9pPr marL="1828421" marR="0" lvl="8" indent="-12320" algn="ctr" rtl="0">
              <a:spcBef>
                <a:spcPts val="0"/>
              </a:spcBef>
              <a:spcAft>
                <a:spcPts val="0"/>
              </a:spcAft>
              <a:buNone/>
              <a:defRPr sz="4400" b="0" i="0" u="none" strike="noStrike" cap="none">
                <a:solidFill>
                  <a:srgbClr val="FFFF00"/>
                </a:solidFill>
                <a:latin typeface="Times"/>
                <a:ea typeface="Times"/>
                <a:cs typeface="Times"/>
                <a:sym typeface="Times"/>
              </a:defRPr>
            </a:lvl9pPr>
          </a:lstStyle>
          <a:p>
            <a:endParaRPr/>
          </a:p>
        </p:txBody>
      </p:sp>
      <p:sp>
        <p:nvSpPr>
          <p:cNvPr id="85" name="Shape 85"/>
          <p:cNvSpPr txBox="1">
            <a:spLocks noGrp="1"/>
          </p:cNvSpPr>
          <p:nvPr>
            <p:ph type="body" idx="1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1313" marR="0" lvl="0" indent="-138113" algn="l" rtl="0">
              <a:spcBef>
                <a:spcPts val="640"/>
              </a:spcBef>
              <a:spcAft>
                <a:spcPts val="0"/>
              </a:spcAft>
              <a:buNone/>
              <a:defRPr sz="32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1pPr>
            <a:lvl2pPr marL="741363" marR="0" lvl="1" indent="-106362" algn="l" rtl="0">
              <a:spcBef>
                <a:spcPts val="560"/>
              </a:spcBef>
              <a:spcAft>
                <a:spcPts val="0"/>
              </a:spcAft>
              <a:buNone/>
              <a:defRPr sz="28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2pPr>
            <a:lvl3pPr marL="1141413" marR="0" lvl="2" indent="-74612" algn="l" rtl="0">
              <a:spcBef>
                <a:spcPts val="480"/>
              </a:spcBef>
              <a:spcAft>
                <a:spcPts val="0"/>
              </a:spcAft>
              <a:buNone/>
              <a:defRPr sz="24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3pPr>
            <a:lvl4pPr marL="1598613" marR="0" lvl="3" indent="-100012" algn="l" rtl="0">
              <a:spcBef>
                <a:spcPts val="400"/>
              </a:spcBef>
              <a:spcAft>
                <a:spcPts val="0"/>
              </a:spcAft>
              <a:buNone/>
              <a:defRPr sz="20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4pPr>
            <a:lvl5pPr marL="2055813" marR="0" lvl="4" indent="-100013" algn="l" rtl="0">
              <a:spcBef>
                <a:spcPts val="400"/>
              </a:spcBef>
              <a:spcAft>
                <a:spcPts val="0"/>
              </a:spcAft>
              <a:buNone/>
              <a:defRPr sz="20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5pPr>
            <a:lvl6pPr marL="2514079" marR="0" lvl="5" indent="-113778" algn="l" rtl="0">
              <a:spcBef>
                <a:spcPts val="400"/>
              </a:spcBef>
              <a:spcAft>
                <a:spcPts val="0"/>
              </a:spcAft>
              <a:buNone/>
              <a:defRPr sz="20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6pPr>
            <a:lvl7pPr marL="2971184" marR="0" lvl="6" indent="-113683" algn="l" rtl="0">
              <a:spcBef>
                <a:spcPts val="400"/>
              </a:spcBef>
              <a:spcAft>
                <a:spcPts val="0"/>
              </a:spcAft>
              <a:buNone/>
              <a:defRPr sz="20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7pPr>
            <a:lvl8pPr marL="3428289" marR="0" lvl="7" indent="-113589" algn="l" rtl="0">
              <a:spcBef>
                <a:spcPts val="400"/>
              </a:spcBef>
              <a:spcAft>
                <a:spcPts val="0"/>
              </a:spcAft>
              <a:buNone/>
              <a:defRPr sz="20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8pPr>
            <a:lvl9pPr marL="3885393" marR="0" lvl="8" indent="-113493" algn="l" rtl="0">
              <a:spcBef>
                <a:spcPts val="400"/>
              </a:spcBef>
              <a:spcAft>
                <a:spcPts val="0"/>
              </a:spcAft>
              <a:buNone/>
              <a:defRPr sz="20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defRPr>
            </a:lvl9pPr>
          </a:lstStyle>
          <a:p>
            <a:endParaRPr/>
          </a:p>
        </p:txBody>
      </p:sp>
      <p:sp>
        <p:nvSpPr>
          <p:cNvPr id="86" name="Shape 86"/>
          <p:cNvSpPr txBox="1">
            <a:spLocks noGrp="1"/>
          </p:cNvSpPr>
          <p:nvPr>
            <p:ph type="sldNum" idx="12"/>
          </p:nvPr>
        </p:nvSpPr>
        <p:spPr>
          <a:xfrm>
            <a:off x="6553200" y="63246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lIns="91400" tIns="45700" rIns="91400" bIns="45700" anchor="t" anchorCtr="0">
            <a:no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endParaRPr sz="1400" kern="0">
              <a:latin typeface="Times"/>
              <a:ea typeface="Times"/>
              <a:cs typeface="Times"/>
              <a:sym typeface="Times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buSzPct val="25000"/>
            </a:pPr>
            <a:fld id="{00000000-1234-1234-1234-123412341234}" type="slidenum">
              <a:rPr lang="en-US" sz="1400" kern="0">
                <a:latin typeface="Times"/>
                <a:ea typeface="Times"/>
                <a:cs typeface="Times"/>
                <a:sym typeface="Time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buSzPct val="25000"/>
              </a:pPr>
              <a:t>‹#›</a:t>
            </a:fld>
            <a:endParaRPr lang="en-US" sz="1400" kern="0"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87" name="Shape 87"/>
          <p:cNvSpPr/>
          <p:nvPr/>
        </p:nvSpPr>
        <p:spPr>
          <a:xfrm>
            <a:off x="3513137" y="6553200"/>
            <a:ext cx="184626" cy="307758"/>
          </a:xfrm>
          <a:prstGeom prst="rect">
            <a:avLst/>
          </a:prstGeom>
          <a:noFill/>
          <a:ln>
            <a:noFill/>
          </a:ln>
        </p:spPr>
        <p:txBody>
          <a:bodyPr lIns="91400" tIns="45700" rIns="91400" bIns="45700" anchor="t" anchorCtr="0"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sz="1400" kern="0">
              <a:solidFill>
                <a:srgbClr val="09E60A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7038992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90622" r:id="rId1"/>
    <p:sldLayoutId id="2147490624" r:id="rId2"/>
    <p:sldLayoutId id="2147490625" r:id="rId3"/>
    <p:sldLayoutId id="2147490626" r:id="rId4"/>
    <p:sldLayoutId id="2147490627" r:id="rId5"/>
    <p:sldLayoutId id="2147490628" r:id="rId6"/>
    <p:sldLayoutId id="2147490629" r:id="rId7"/>
    <p:sldLayoutId id="2147490630" r:id="rId8"/>
    <p:sldLayoutId id="2147490631" r:id="rId9"/>
    <p:sldLayoutId id="2147490632" r:id="rId10"/>
    <p:sldLayoutId id="2147490633" r:id="rId11"/>
    <p:sldLayoutId id="2147490634" r:id="rId12"/>
    <p:sldLayoutId id="2147490635" r:id="rId13"/>
    <p:sldLayoutId id="2147490636" r:id="rId1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7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464353" y="205384"/>
            <a:ext cx="8215313" cy="11697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5699" tIns="35699" rIns="35699" bIns="3569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464353" y="1714500"/>
            <a:ext cx="8215313" cy="480417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5699" tIns="35699" rIns="35699" bIns="35699" anchor="ctr">
            <a:normAutofit/>
          </a:bodyPr>
          <a:lstStyle>
            <a:lvl1pPr>
              <a:buBlip>
                <a:blip r:embed="rId74"/>
              </a:buBlip>
            </a:lvl1pPr>
            <a:lvl2pPr marL="1350486" indent="-588486">
              <a:buBlip>
                <a:blip r:embed="rId74"/>
              </a:buBlip>
              <a:defRPr sz="3000"/>
            </a:lvl2pPr>
            <a:lvl3pPr marL="1794986" indent="-588486">
              <a:buBlip>
                <a:blip r:embed="rId74"/>
              </a:buBlip>
              <a:defRPr sz="2400"/>
            </a:lvl3pPr>
            <a:lvl4pPr marL="2239486" indent="-588486">
              <a:buBlip>
                <a:blip r:embed="rId74"/>
              </a:buBlip>
              <a:defRPr sz="2400"/>
            </a:lvl4pPr>
            <a:lvl5pPr marL="2683986" indent="-588486">
              <a:buBlip>
                <a:blip r:embed="rId74"/>
              </a:buBlip>
              <a:defRPr sz="2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4438066" y="6518673"/>
            <a:ext cx="263605" cy="250031"/>
          </a:xfrm>
          <a:prstGeom prst="rect">
            <a:avLst/>
          </a:prstGeom>
          <a:ln w="12700">
            <a:miter lim="400000"/>
          </a:ln>
        </p:spPr>
        <p:txBody>
          <a:bodyPr wrap="none" lIns="35699" tIns="35699" rIns="35699" bIns="35699">
            <a:normAutofit/>
          </a:bodyPr>
          <a:lstStyle>
            <a:lvl1pPr algn="ctr" defTabSz="410562">
              <a:defRPr sz="1300">
                <a:solidFill>
                  <a:srgbClr val="868686"/>
                </a:solidFill>
                <a:latin typeface="Marker Felt"/>
                <a:ea typeface="Marker Felt"/>
                <a:cs typeface="Marker Felt"/>
                <a:sym typeface="Marker Felt"/>
              </a:defRPr>
            </a:lvl1pPr>
          </a:lstStyle>
          <a:p>
            <a:pPr fontAlgn="auto" hangingPunct="0">
              <a:spcBef>
                <a:spcPts val="0"/>
              </a:spcBef>
              <a:spcAft>
                <a:spcPts val="0"/>
              </a:spcAft>
            </a:pPr>
            <a:fld id="{86CB4B4D-7CA3-9044-876B-883B54F8677D}" type="slidenum">
              <a:rPr lang="en-US" kern="0" smtClean="0"/>
              <a:pPr fontAlgn="auto" hangingPunct="0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kern="0"/>
          </a:p>
        </p:txBody>
      </p:sp>
    </p:spTree>
    <p:extLst>
      <p:ext uri="{BB962C8B-B14F-4D97-AF65-F5344CB8AC3E}">
        <p14:creationId xmlns:p14="http://schemas.microsoft.com/office/powerpoint/2010/main" val="2569151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0665" r:id="rId1"/>
    <p:sldLayoutId id="2147490666" r:id="rId2"/>
    <p:sldLayoutId id="2147490667" r:id="rId3"/>
    <p:sldLayoutId id="2147490668" r:id="rId4"/>
    <p:sldLayoutId id="2147490669" r:id="rId5"/>
    <p:sldLayoutId id="2147490670" r:id="rId6"/>
    <p:sldLayoutId id="2147490671" r:id="rId7"/>
    <p:sldLayoutId id="2147490672" r:id="rId8"/>
    <p:sldLayoutId id="2147490673" r:id="rId9"/>
    <p:sldLayoutId id="2147490674" r:id="rId10"/>
    <p:sldLayoutId id="2147490675" r:id="rId11"/>
    <p:sldLayoutId id="2147490676" r:id="rId12"/>
    <p:sldLayoutId id="2147490677" r:id="rId13"/>
    <p:sldLayoutId id="2147490678" r:id="rId14"/>
    <p:sldLayoutId id="2147490679" r:id="rId15"/>
    <p:sldLayoutId id="2147490680" r:id="rId16"/>
    <p:sldLayoutId id="2147490681" r:id="rId17"/>
    <p:sldLayoutId id="2147490682" r:id="rId18"/>
    <p:sldLayoutId id="2147490683" r:id="rId19"/>
    <p:sldLayoutId id="2147490684" r:id="rId20"/>
    <p:sldLayoutId id="2147490685" r:id="rId21"/>
    <p:sldLayoutId id="2147490686" r:id="rId22"/>
    <p:sldLayoutId id="2147490687" r:id="rId23"/>
    <p:sldLayoutId id="2147490688" r:id="rId24"/>
    <p:sldLayoutId id="2147490689" r:id="rId25"/>
    <p:sldLayoutId id="2147490690" r:id="rId26"/>
    <p:sldLayoutId id="2147490691" r:id="rId27"/>
    <p:sldLayoutId id="2147490692" r:id="rId28"/>
    <p:sldLayoutId id="2147490693" r:id="rId29"/>
    <p:sldLayoutId id="2147490694" r:id="rId30"/>
    <p:sldLayoutId id="2147490695" r:id="rId31"/>
    <p:sldLayoutId id="2147490696" r:id="rId32"/>
    <p:sldLayoutId id="2147490697" r:id="rId33"/>
    <p:sldLayoutId id="2147490698" r:id="rId34"/>
    <p:sldLayoutId id="2147490699" r:id="rId35"/>
    <p:sldLayoutId id="2147490700" r:id="rId36"/>
    <p:sldLayoutId id="2147490701" r:id="rId37"/>
    <p:sldLayoutId id="2147490702" r:id="rId38"/>
    <p:sldLayoutId id="2147490703" r:id="rId39"/>
    <p:sldLayoutId id="2147490704" r:id="rId40"/>
    <p:sldLayoutId id="2147490705" r:id="rId41"/>
    <p:sldLayoutId id="2147490706" r:id="rId42"/>
    <p:sldLayoutId id="2147490707" r:id="rId43"/>
    <p:sldLayoutId id="2147490708" r:id="rId44"/>
    <p:sldLayoutId id="2147490709" r:id="rId45"/>
    <p:sldLayoutId id="2147490710" r:id="rId46"/>
    <p:sldLayoutId id="2147490711" r:id="rId47"/>
    <p:sldLayoutId id="2147490712" r:id="rId48"/>
    <p:sldLayoutId id="2147490713" r:id="rId49"/>
    <p:sldLayoutId id="2147490714" r:id="rId50"/>
    <p:sldLayoutId id="2147490715" r:id="rId51"/>
    <p:sldLayoutId id="2147490716" r:id="rId52"/>
    <p:sldLayoutId id="2147490717" r:id="rId53"/>
    <p:sldLayoutId id="2147490718" r:id="rId54"/>
    <p:sldLayoutId id="2147490719" r:id="rId55"/>
    <p:sldLayoutId id="2147490720" r:id="rId56"/>
    <p:sldLayoutId id="2147490721" r:id="rId57"/>
    <p:sldLayoutId id="2147490722" r:id="rId58"/>
    <p:sldLayoutId id="2147490723" r:id="rId59"/>
    <p:sldLayoutId id="2147490724" r:id="rId60"/>
    <p:sldLayoutId id="2147490725" r:id="rId61"/>
    <p:sldLayoutId id="2147490726" r:id="rId62"/>
    <p:sldLayoutId id="2147490727" r:id="rId63"/>
    <p:sldLayoutId id="2147490728" r:id="rId64"/>
    <p:sldLayoutId id="2147490729" r:id="rId65"/>
    <p:sldLayoutId id="2147490730" r:id="rId66"/>
    <p:sldLayoutId id="2147490731" r:id="rId67"/>
    <p:sldLayoutId id="2147490732" r:id="rId68"/>
    <p:sldLayoutId id="2147490733" r:id="rId69"/>
    <p:sldLayoutId id="2147490734" r:id="rId70"/>
    <p:sldLayoutId id="2147490735" r:id="rId71"/>
  </p:sldLayoutIdLst>
  <p:transition spd="med"/>
  <p:hf hdr="0" ftr="0" dt="0"/>
  <p:txStyles>
    <p:titleStyle>
      <a:lvl1pPr marL="0" marR="0" indent="0" algn="ctr" defTabSz="4105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100" b="0" i="0" u="none" strike="noStrike" cap="none" spc="0" baseline="0">
          <a:ln>
            <a:noFill/>
          </a:ln>
          <a:solidFill>
            <a:srgbClr val="45A7DE"/>
          </a:solidFill>
          <a:uFillTx/>
          <a:latin typeface="Times New Roman"/>
          <a:ea typeface="Times New Roman"/>
          <a:cs typeface="Times New Roman"/>
          <a:sym typeface="Times New Roman"/>
        </a:defRPr>
      </a:lvl1pPr>
      <a:lvl2pPr marL="0" marR="0" indent="160655" algn="ctr" defTabSz="4105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100" b="0" i="0" u="none" strike="noStrike" cap="none" spc="0" baseline="0">
          <a:ln>
            <a:noFill/>
          </a:ln>
          <a:solidFill>
            <a:srgbClr val="45A7DE"/>
          </a:solidFill>
          <a:uFillTx/>
          <a:latin typeface="Times New Roman"/>
          <a:ea typeface="Times New Roman"/>
          <a:cs typeface="Times New Roman"/>
          <a:sym typeface="Times New Roman"/>
        </a:defRPr>
      </a:lvl2pPr>
      <a:lvl3pPr marL="0" marR="0" indent="321308" algn="ctr" defTabSz="4105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100" b="0" i="0" u="none" strike="noStrike" cap="none" spc="0" baseline="0">
          <a:ln>
            <a:noFill/>
          </a:ln>
          <a:solidFill>
            <a:srgbClr val="45A7DE"/>
          </a:solidFill>
          <a:uFillTx/>
          <a:latin typeface="Times New Roman"/>
          <a:ea typeface="Times New Roman"/>
          <a:cs typeface="Times New Roman"/>
          <a:sym typeface="Times New Roman"/>
        </a:defRPr>
      </a:lvl3pPr>
      <a:lvl4pPr marL="0" marR="0" indent="481963" algn="ctr" defTabSz="4105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100" b="0" i="0" u="none" strike="noStrike" cap="none" spc="0" baseline="0">
          <a:ln>
            <a:noFill/>
          </a:ln>
          <a:solidFill>
            <a:srgbClr val="45A7DE"/>
          </a:solidFill>
          <a:uFillTx/>
          <a:latin typeface="Times New Roman"/>
          <a:ea typeface="Times New Roman"/>
          <a:cs typeface="Times New Roman"/>
          <a:sym typeface="Times New Roman"/>
        </a:defRPr>
      </a:lvl4pPr>
      <a:lvl5pPr marL="0" marR="0" indent="642618" algn="ctr" defTabSz="4105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100" b="0" i="0" u="none" strike="noStrike" cap="none" spc="0" baseline="0">
          <a:ln>
            <a:noFill/>
          </a:ln>
          <a:solidFill>
            <a:srgbClr val="45A7DE"/>
          </a:solidFill>
          <a:uFillTx/>
          <a:latin typeface="Times New Roman"/>
          <a:ea typeface="Times New Roman"/>
          <a:cs typeface="Times New Roman"/>
          <a:sym typeface="Times New Roman"/>
        </a:defRPr>
      </a:lvl5pPr>
      <a:lvl6pPr marL="0" marR="0" indent="803274" algn="ctr" defTabSz="4105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100" b="0" i="0" u="none" strike="noStrike" cap="none" spc="0" baseline="0">
          <a:ln>
            <a:noFill/>
          </a:ln>
          <a:solidFill>
            <a:srgbClr val="45A7DE"/>
          </a:solidFill>
          <a:uFillTx/>
          <a:latin typeface="Times New Roman"/>
          <a:ea typeface="Times New Roman"/>
          <a:cs typeface="Times New Roman"/>
          <a:sym typeface="Times New Roman"/>
        </a:defRPr>
      </a:lvl6pPr>
      <a:lvl7pPr marL="0" marR="0" indent="963925" algn="ctr" defTabSz="4105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100" b="0" i="0" u="none" strike="noStrike" cap="none" spc="0" baseline="0">
          <a:ln>
            <a:noFill/>
          </a:ln>
          <a:solidFill>
            <a:srgbClr val="45A7DE"/>
          </a:solidFill>
          <a:uFillTx/>
          <a:latin typeface="Times New Roman"/>
          <a:ea typeface="Times New Roman"/>
          <a:cs typeface="Times New Roman"/>
          <a:sym typeface="Times New Roman"/>
        </a:defRPr>
      </a:lvl7pPr>
      <a:lvl8pPr marL="0" marR="0" indent="1124582" algn="ctr" defTabSz="4105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100" b="0" i="0" u="none" strike="noStrike" cap="none" spc="0" baseline="0">
          <a:ln>
            <a:noFill/>
          </a:ln>
          <a:solidFill>
            <a:srgbClr val="45A7DE"/>
          </a:solidFill>
          <a:uFillTx/>
          <a:latin typeface="Times New Roman"/>
          <a:ea typeface="Times New Roman"/>
          <a:cs typeface="Times New Roman"/>
          <a:sym typeface="Times New Roman"/>
        </a:defRPr>
      </a:lvl8pPr>
      <a:lvl9pPr marL="0" marR="0" indent="1285237" algn="ctr" defTabSz="41056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100" b="0" i="0" u="none" strike="noStrike" cap="none" spc="0" baseline="0">
          <a:ln>
            <a:noFill/>
          </a:ln>
          <a:solidFill>
            <a:srgbClr val="45A7DE"/>
          </a:solidFill>
          <a:uFillTx/>
          <a:latin typeface="Times New Roman"/>
          <a:ea typeface="Times New Roman"/>
          <a:cs typeface="Times New Roman"/>
          <a:sym typeface="Times New Roman"/>
        </a:defRPr>
      </a:lvl9pPr>
    </p:titleStyle>
    <p:bodyStyle>
      <a:lvl1pPr marL="636703" marR="0" indent="-413576" algn="l" defTabSz="410562" rtl="0" latinLnBrk="0">
        <a:lnSpc>
          <a:spcPct val="100000"/>
        </a:lnSpc>
        <a:spcBef>
          <a:spcPts val="1969"/>
        </a:spcBef>
        <a:spcAft>
          <a:spcPts val="0"/>
        </a:spcAft>
        <a:buClrTx/>
        <a:buSzPct val="50000"/>
        <a:buFont typeface="Marker Felt"/>
        <a:buBlip>
          <a:blip r:embed="rId74"/>
        </a:buBlip>
        <a:tabLst/>
        <a:defRPr sz="2500" b="0" i="0" u="none" strike="noStrike" cap="none" spc="0" baseline="0">
          <a:ln>
            <a:noFill/>
          </a:ln>
          <a:solidFill>
            <a:srgbClr val="868686"/>
          </a:solidFill>
          <a:uFillTx/>
          <a:latin typeface="Times New Roman"/>
          <a:ea typeface="Times New Roman"/>
          <a:cs typeface="Times New Roman"/>
          <a:sym typeface="Times New Roman"/>
        </a:defRPr>
      </a:lvl1pPr>
      <a:lvl2pPr marL="1031803" marR="0" indent="-496286" algn="l" defTabSz="410562" rtl="0" latinLnBrk="0">
        <a:lnSpc>
          <a:spcPct val="100000"/>
        </a:lnSpc>
        <a:spcBef>
          <a:spcPts val="1969"/>
        </a:spcBef>
        <a:spcAft>
          <a:spcPts val="0"/>
        </a:spcAft>
        <a:buClrTx/>
        <a:buSzPct val="50000"/>
        <a:buFont typeface="Marker Felt"/>
        <a:buBlip>
          <a:blip r:embed="rId74"/>
        </a:buBlip>
        <a:tabLst/>
        <a:defRPr sz="2500" b="0" i="0" u="none" strike="noStrike" cap="none" spc="0" baseline="0">
          <a:ln>
            <a:noFill/>
          </a:ln>
          <a:solidFill>
            <a:srgbClr val="868686"/>
          </a:solidFill>
          <a:uFillTx/>
          <a:latin typeface="Times New Roman"/>
          <a:ea typeface="Times New Roman"/>
          <a:cs typeface="Times New Roman"/>
          <a:sym typeface="Times New Roman"/>
        </a:defRPr>
      </a:lvl2pPr>
      <a:lvl3pPr marL="1468263" marR="0" indent="-620361" algn="l" defTabSz="410562" rtl="0" latinLnBrk="0">
        <a:lnSpc>
          <a:spcPct val="100000"/>
        </a:lnSpc>
        <a:spcBef>
          <a:spcPts val="1969"/>
        </a:spcBef>
        <a:spcAft>
          <a:spcPts val="0"/>
        </a:spcAft>
        <a:buClrTx/>
        <a:buSzPct val="50000"/>
        <a:buFont typeface="Marker Felt"/>
        <a:buBlip>
          <a:blip r:embed="rId74"/>
        </a:buBlip>
        <a:tabLst/>
        <a:defRPr sz="2500" b="0" i="0" u="none" strike="noStrike" cap="none" spc="0" baseline="0">
          <a:ln>
            <a:noFill/>
          </a:ln>
          <a:solidFill>
            <a:srgbClr val="868686"/>
          </a:solidFill>
          <a:uFillTx/>
          <a:latin typeface="Times New Roman"/>
          <a:ea typeface="Times New Roman"/>
          <a:cs typeface="Times New Roman"/>
          <a:sym typeface="Times New Roman"/>
        </a:defRPr>
      </a:lvl3pPr>
      <a:lvl4pPr marL="1780647" marR="0" indent="-620361" algn="l" defTabSz="410562" rtl="0" latinLnBrk="0">
        <a:lnSpc>
          <a:spcPct val="100000"/>
        </a:lnSpc>
        <a:spcBef>
          <a:spcPts val="1969"/>
        </a:spcBef>
        <a:spcAft>
          <a:spcPts val="0"/>
        </a:spcAft>
        <a:buClrTx/>
        <a:buSzPct val="50000"/>
        <a:buFont typeface="Marker Felt"/>
        <a:buBlip>
          <a:blip r:embed="rId74"/>
        </a:buBlip>
        <a:tabLst/>
        <a:defRPr sz="2500" b="0" i="0" u="none" strike="noStrike" cap="none" spc="0" baseline="0">
          <a:ln>
            <a:noFill/>
          </a:ln>
          <a:solidFill>
            <a:srgbClr val="868686"/>
          </a:solidFill>
          <a:uFillTx/>
          <a:latin typeface="Times New Roman"/>
          <a:ea typeface="Times New Roman"/>
          <a:cs typeface="Times New Roman"/>
          <a:sym typeface="Times New Roman"/>
        </a:defRPr>
      </a:lvl4pPr>
      <a:lvl5pPr marL="2093031" marR="0" indent="-620361" algn="l" defTabSz="410562" rtl="0" latinLnBrk="0">
        <a:lnSpc>
          <a:spcPct val="100000"/>
        </a:lnSpc>
        <a:spcBef>
          <a:spcPts val="1969"/>
        </a:spcBef>
        <a:spcAft>
          <a:spcPts val="0"/>
        </a:spcAft>
        <a:buClrTx/>
        <a:buSzPct val="50000"/>
        <a:buFont typeface="Marker Felt"/>
        <a:buBlip>
          <a:blip r:embed="rId74"/>
        </a:buBlip>
        <a:tabLst/>
        <a:defRPr sz="2500" b="0" i="0" u="none" strike="noStrike" cap="none" spc="0" baseline="0">
          <a:ln>
            <a:noFill/>
          </a:ln>
          <a:solidFill>
            <a:srgbClr val="868686"/>
          </a:solidFill>
          <a:uFillTx/>
          <a:latin typeface="Times New Roman"/>
          <a:ea typeface="Times New Roman"/>
          <a:cs typeface="Times New Roman"/>
          <a:sym typeface="Times New Roman"/>
        </a:defRPr>
      </a:lvl5pPr>
      <a:lvl6pPr marL="2342936" marR="0" indent="-620361" algn="l" defTabSz="410562" rtl="0" latinLnBrk="0">
        <a:lnSpc>
          <a:spcPct val="100000"/>
        </a:lnSpc>
        <a:spcBef>
          <a:spcPts val="1969"/>
        </a:spcBef>
        <a:spcAft>
          <a:spcPts val="0"/>
        </a:spcAft>
        <a:buClrTx/>
        <a:buSzPct val="50000"/>
        <a:buFont typeface="Marker Felt"/>
        <a:buBlip>
          <a:blip r:embed="rId74"/>
        </a:buBlip>
        <a:tabLst/>
        <a:defRPr sz="2500" b="0" i="0" u="none" strike="noStrike" cap="none" spc="0" baseline="0">
          <a:ln>
            <a:noFill/>
          </a:ln>
          <a:solidFill>
            <a:srgbClr val="868686"/>
          </a:solidFill>
          <a:uFillTx/>
          <a:latin typeface="Times New Roman"/>
          <a:ea typeface="Times New Roman"/>
          <a:cs typeface="Times New Roman"/>
          <a:sym typeface="Times New Roman"/>
        </a:defRPr>
      </a:lvl6pPr>
      <a:lvl7pPr marL="2592844" marR="0" indent="-620361" algn="l" defTabSz="410562" rtl="0" latinLnBrk="0">
        <a:lnSpc>
          <a:spcPct val="100000"/>
        </a:lnSpc>
        <a:spcBef>
          <a:spcPts val="1969"/>
        </a:spcBef>
        <a:spcAft>
          <a:spcPts val="0"/>
        </a:spcAft>
        <a:buClrTx/>
        <a:buSzPct val="50000"/>
        <a:buFont typeface="Marker Felt"/>
        <a:buBlip>
          <a:blip r:embed="rId74"/>
        </a:buBlip>
        <a:tabLst/>
        <a:defRPr sz="2500" b="0" i="0" u="none" strike="noStrike" cap="none" spc="0" baseline="0">
          <a:ln>
            <a:noFill/>
          </a:ln>
          <a:solidFill>
            <a:srgbClr val="868686"/>
          </a:solidFill>
          <a:uFillTx/>
          <a:latin typeface="Times New Roman"/>
          <a:ea typeface="Times New Roman"/>
          <a:cs typeface="Times New Roman"/>
          <a:sym typeface="Times New Roman"/>
        </a:defRPr>
      </a:lvl7pPr>
      <a:lvl8pPr marL="2842753" marR="0" indent="-620361" algn="l" defTabSz="410562" rtl="0" latinLnBrk="0">
        <a:lnSpc>
          <a:spcPct val="100000"/>
        </a:lnSpc>
        <a:spcBef>
          <a:spcPts val="1969"/>
        </a:spcBef>
        <a:spcAft>
          <a:spcPts val="0"/>
        </a:spcAft>
        <a:buClrTx/>
        <a:buSzPct val="50000"/>
        <a:buFont typeface="Marker Felt"/>
        <a:buBlip>
          <a:blip r:embed="rId74"/>
        </a:buBlip>
        <a:tabLst/>
        <a:defRPr sz="2500" b="0" i="0" u="none" strike="noStrike" cap="none" spc="0" baseline="0">
          <a:ln>
            <a:noFill/>
          </a:ln>
          <a:solidFill>
            <a:srgbClr val="868686"/>
          </a:solidFill>
          <a:uFillTx/>
          <a:latin typeface="Times New Roman"/>
          <a:ea typeface="Times New Roman"/>
          <a:cs typeface="Times New Roman"/>
          <a:sym typeface="Times New Roman"/>
        </a:defRPr>
      </a:lvl8pPr>
      <a:lvl9pPr marL="3092656" marR="0" indent="-620361" algn="l" defTabSz="410562" rtl="0" latinLnBrk="0">
        <a:lnSpc>
          <a:spcPct val="100000"/>
        </a:lnSpc>
        <a:spcBef>
          <a:spcPts val="1969"/>
        </a:spcBef>
        <a:spcAft>
          <a:spcPts val="0"/>
        </a:spcAft>
        <a:buClrTx/>
        <a:buSzPct val="50000"/>
        <a:buFont typeface="Marker Felt"/>
        <a:buBlip>
          <a:blip r:embed="rId74"/>
        </a:buBlip>
        <a:tabLst/>
        <a:defRPr sz="2500" b="0" i="0" u="none" strike="noStrike" cap="none" spc="0" baseline="0">
          <a:ln>
            <a:noFill/>
          </a:ln>
          <a:solidFill>
            <a:srgbClr val="868686"/>
          </a:solidFill>
          <a:uFillTx/>
          <a:latin typeface="Times New Roman"/>
          <a:ea typeface="Times New Roman"/>
          <a:cs typeface="Times New Roman"/>
          <a:sym typeface="Times New Roman"/>
        </a:defRPr>
      </a:lvl9pPr>
    </p:bodyStyle>
    <p:otherStyle>
      <a:lvl1pPr marL="0" marR="0" indent="0" algn="ctr" defTabSz="410562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arker Felt"/>
        </a:defRPr>
      </a:lvl1pPr>
      <a:lvl2pPr marL="0" marR="0" indent="160655" algn="ctr" defTabSz="410562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arker Felt"/>
        </a:defRPr>
      </a:lvl2pPr>
      <a:lvl3pPr marL="0" marR="0" indent="321308" algn="ctr" defTabSz="410562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arker Felt"/>
        </a:defRPr>
      </a:lvl3pPr>
      <a:lvl4pPr marL="0" marR="0" indent="481963" algn="ctr" defTabSz="410562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arker Felt"/>
        </a:defRPr>
      </a:lvl4pPr>
      <a:lvl5pPr marL="0" marR="0" indent="642618" algn="ctr" defTabSz="410562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arker Felt"/>
        </a:defRPr>
      </a:lvl5pPr>
      <a:lvl6pPr marL="0" marR="0" indent="803274" algn="ctr" defTabSz="410562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arker Felt"/>
        </a:defRPr>
      </a:lvl6pPr>
      <a:lvl7pPr marL="0" marR="0" indent="963925" algn="ctr" defTabSz="410562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arker Felt"/>
        </a:defRPr>
      </a:lvl7pPr>
      <a:lvl8pPr marL="0" marR="0" indent="1124582" algn="ctr" defTabSz="410562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arker Felt"/>
        </a:defRPr>
      </a:lvl8pPr>
      <a:lvl9pPr marL="0" marR="0" indent="1285237" algn="ctr" defTabSz="410562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arker Felt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F3B3D"/>
            </a:gs>
            <a:gs pos="100000">
              <a:srgbClr val="38343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40" tIns="45671" rIns="91340" bIns="4567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40" tIns="45671" rIns="91340" bIns="4567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29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40" tIns="45671" rIns="91340" bIns="45671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solidFill>
                  <a:schemeClr val="tx1"/>
                </a:solidFill>
                <a:latin typeface="+mn-lt"/>
                <a:ea typeface="Arial" pitchFamily="30" charset="0"/>
                <a:cs typeface="Arial" pitchFamily="30" charset="0"/>
                <a:sym typeface="Arial" pitchFamily="30" charset="0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Times"/>
            </a:endParaRPr>
          </a:p>
          <a:p>
            <a:pPr>
              <a:defRPr/>
            </a:pPr>
            <a:fld id="{2FE08142-D342-6242-84FD-BF387ABC54B5}" type="slidenum">
              <a:rPr lang="en-US">
                <a:solidFill>
                  <a:srgbClr val="000000"/>
                </a:solidFill>
                <a:latin typeface="Times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Times"/>
            </a:endParaRPr>
          </a:p>
        </p:txBody>
      </p:sp>
      <p:sp>
        <p:nvSpPr>
          <p:cNvPr id="82959" name="Rectangle 15"/>
          <p:cNvSpPr>
            <a:spLocks/>
          </p:cNvSpPr>
          <p:nvPr userDrawn="1"/>
        </p:nvSpPr>
        <p:spPr bwMode="auto">
          <a:xfrm>
            <a:off x="3513160" y="6553200"/>
            <a:ext cx="184561" cy="30772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340" tIns="45671" rIns="91340" bIns="45671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 lang="en-US" sz="1400" dirty="0">
              <a:solidFill>
                <a:srgbClr val="09E60A"/>
              </a:solidFill>
              <a:latin typeface="Times New Roman" pitchFamily="30" charset="0"/>
              <a:ea typeface="Arial" pitchFamily="30" charset="0"/>
              <a:cs typeface="Arial" pitchFamily="30" charset="0"/>
              <a:sym typeface="Arial" pitchFamily="3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30392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0737" r:id="rId1"/>
    <p:sldLayoutId id="2147490738" r:id="rId2"/>
    <p:sldLayoutId id="2147490739" r:id="rId3"/>
    <p:sldLayoutId id="2147490740" r:id="rId4"/>
    <p:sldLayoutId id="2147490741" r:id="rId5"/>
    <p:sldLayoutId id="2147490742" r:id="rId6"/>
    <p:sldLayoutId id="2147490743" r:id="rId7"/>
    <p:sldLayoutId id="2147490744" r:id="rId8"/>
    <p:sldLayoutId id="2147490745" r:id="rId9"/>
    <p:sldLayoutId id="2147490746" r:id="rId10"/>
    <p:sldLayoutId id="2147490747" r:id="rId11"/>
    <p:sldLayoutId id="2147490748" r:id="rId12"/>
    <p:sldLayoutId id="2147490749" r:id="rId13"/>
    <p:sldLayoutId id="2147490750" r:id="rId14"/>
    <p:sldLayoutId id="2147490751" r:id="rId15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+mj-lt"/>
          <a:ea typeface="ＭＳ Ｐゴシック" pitchFamily="-110" charset="-128"/>
          <a:cs typeface="ＭＳ Ｐゴシック" pitchFamily="-110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Times" pitchFamily="30" charset="0"/>
          <a:ea typeface="ＭＳ Ｐゴシック" pitchFamily="-110" charset="-128"/>
          <a:cs typeface="ＭＳ Ｐゴシック" pitchFamily="-11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Times" pitchFamily="30" charset="0"/>
          <a:ea typeface="ＭＳ Ｐゴシック" pitchFamily="-110" charset="-128"/>
          <a:cs typeface="ＭＳ Ｐゴシック" pitchFamily="-11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Times" pitchFamily="30" charset="0"/>
          <a:ea typeface="ＭＳ Ｐゴシック" pitchFamily="-110" charset="-128"/>
          <a:cs typeface="ＭＳ Ｐゴシック" pitchFamily="-11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Times" pitchFamily="30" charset="0"/>
          <a:ea typeface="ＭＳ Ｐゴシック" pitchFamily="-110" charset="-128"/>
          <a:cs typeface="ＭＳ Ｐゴシック" pitchFamily="-110" charset="-128"/>
        </a:defRPr>
      </a:lvl5pPr>
      <a:lvl6pPr marL="456704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Times" pitchFamily="30" charset="0"/>
        </a:defRPr>
      </a:lvl6pPr>
      <a:lvl7pPr marL="913413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Times" pitchFamily="30" charset="0"/>
        </a:defRPr>
      </a:lvl7pPr>
      <a:lvl8pPr marL="1370126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Times" pitchFamily="30" charset="0"/>
        </a:defRPr>
      </a:lvl8pPr>
      <a:lvl9pPr marL="1826832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Times" pitchFamily="30" charset="0"/>
        </a:defRPr>
      </a:lvl9pPr>
    </p:titleStyle>
    <p:bodyStyle>
      <a:lvl1pPr marL="341018" indent="-341018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bg1"/>
          </a:solidFill>
          <a:latin typeface="+mn-lt"/>
          <a:ea typeface="ＭＳ Ｐゴシック" pitchFamily="-110" charset="-128"/>
          <a:cs typeface="ＭＳ Ｐゴシック" pitchFamily="-110" charset="-128"/>
        </a:defRPr>
      </a:lvl1pPr>
      <a:lvl2pPr marL="740717" indent="-283922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  <a:ea typeface="ＭＳ Ｐゴシック" pitchFamily="30" charset="-128"/>
        </a:defRPr>
      </a:lvl2pPr>
      <a:lvl3pPr marL="1140423" indent="-226812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  <a:ea typeface="ＭＳ Ｐゴシック" pitchFamily="30" charset="-128"/>
        </a:defRPr>
      </a:lvl3pPr>
      <a:lvl4pPr marL="1597221" indent="-226812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  <a:ea typeface="ＭＳ Ｐゴシック" pitchFamily="30" charset="-128"/>
        </a:defRPr>
      </a:lvl4pPr>
      <a:lvl5pPr marL="2054028" indent="-226812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ＭＳ Ｐゴシック" pitchFamily="30" charset="-128"/>
        </a:defRPr>
      </a:lvl5pPr>
      <a:lvl6pPr marL="2511896" indent="-228351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ＭＳ Ｐゴシック" pitchFamily="30" charset="-128"/>
        </a:defRPr>
      </a:lvl6pPr>
      <a:lvl7pPr marL="2968600" indent="-228351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ＭＳ Ｐゴシック" pitchFamily="30" charset="-128"/>
        </a:defRPr>
      </a:lvl7pPr>
      <a:lvl8pPr marL="3425311" indent="-228351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ＭＳ Ｐゴシック" pitchFamily="30" charset="-128"/>
        </a:defRPr>
      </a:lvl8pPr>
      <a:lvl9pPr marL="3882011" indent="-228351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ＭＳ Ｐゴシック" pitchFamily="30" charset="-128"/>
        </a:defRPr>
      </a:lvl9pPr>
    </p:bodyStyle>
    <p:otherStyle>
      <a:defPPr>
        <a:defRPr lang="en-US"/>
      </a:defPPr>
      <a:lvl1pPr marL="0" algn="l" defTabSz="45670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704" algn="l" defTabSz="45670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413" algn="l" defTabSz="45670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126" algn="l" defTabSz="45670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6832" algn="l" defTabSz="45670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3537" algn="l" defTabSz="45670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0246" algn="l" defTabSz="45670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6956" algn="l" defTabSz="45670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3662" algn="l" defTabSz="45670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1" descr="Fermi_white_subpage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3"/>
            <a:ext cx="8991600" cy="674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6592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438400" y="6267451"/>
            <a:ext cx="487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7" tIns="45704" rIns="91407" bIns="45704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buClrTx/>
              <a:buSzTx/>
              <a:buFontTx/>
              <a:buNone/>
              <a:defRPr sz="1200" b="1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36593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81000" y="6305551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07" tIns="45704" rIns="91407" bIns="45704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buClrTx/>
              <a:buSzTx/>
              <a:buFontTx/>
              <a:buNone/>
              <a:defRPr sz="1200" b="1">
                <a:solidFill>
                  <a:srgbClr val="111111"/>
                </a:solidFill>
              </a:defRPr>
            </a:lvl1pPr>
          </a:lstStyle>
          <a:p>
            <a:fld id="{64707A48-094C-FA4D-ADB6-D0B6249CDE4D}" type="slidenum">
              <a:rPr lang="en-US"/>
              <a:pPr/>
              <a:t>‹#›</a:t>
            </a:fld>
            <a:endParaRPr lang="en-US"/>
          </a:p>
          <a:p>
            <a:endParaRPr lang="en-US"/>
          </a:p>
        </p:txBody>
      </p:sp>
      <p:sp>
        <p:nvSpPr>
          <p:cNvPr id="1029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1600200" y="609600"/>
            <a:ext cx="6858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7" tIns="45704" rIns="91407" bIns="4570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30" name="Rectangle 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00200" y="1981200"/>
            <a:ext cx="6858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7" tIns="45704" rIns="91407" bIns="4570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Laksdjfalkjfds</a:t>
            </a:r>
          </a:p>
          <a:p>
            <a:pPr lvl="1"/>
            <a:r>
              <a:rPr lang="en-US"/>
              <a:t>;slkjfda;slkjfd</a:t>
            </a:r>
          </a:p>
          <a:p>
            <a:pPr lvl="3"/>
            <a:r>
              <a:rPr lang="en-US"/>
              <a:t>A;slkjfda;slkjfd</a:t>
            </a:r>
          </a:p>
          <a:p>
            <a:pPr lvl="3"/>
            <a:r>
              <a:rPr lang="en-US"/>
              <a:t>	a;lksdjf;lsakjfd</a:t>
            </a:r>
          </a:p>
          <a:p>
            <a:pPr lvl="4"/>
            <a:r>
              <a:rPr lang="en-US"/>
              <a:t>slkdflsdkjflsdkjflsdkjf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7220" r:id="rId1"/>
    <p:sldLayoutId id="2147487221" r:id="rId2"/>
    <p:sldLayoutId id="2147487222" r:id="rId3"/>
    <p:sldLayoutId id="2147487223" r:id="rId4"/>
    <p:sldLayoutId id="2147487224" r:id="rId5"/>
    <p:sldLayoutId id="2147487225" r:id="rId6"/>
    <p:sldLayoutId id="2147487226" r:id="rId7"/>
    <p:sldLayoutId id="2147487227" r:id="rId8"/>
    <p:sldLayoutId id="2147487228" r:id="rId9"/>
    <p:sldLayoutId id="2147487229" r:id="rId10"/>
    <p:sldLayoutId id="2147487230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03399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03399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03399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03399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03399"/>
          </a:solidFill>
          <a:latin typeface="Arial" charset="0"/>
        </a:defRPr>
      </a:lvl5pPr>
      <a:lvl6pPr marL="457035" algn="l" rtl="0" fontAlgn="base">
        <a:spcBef>
          <a:spcPct val="0"/>
        </a:spcBef>
        <a:spcAft>
          <a:spcPct val="0"/>
        </a:spcAft>
        <a:defRPr sz="2800">
          <a:solidFill>
            <a:srgbClr val="003399"/>
          </a:solidFill>
          <a:latin typeface="Arial" charset="0"/>
        </a:defRPr>
      </a:lvl6pPr>
      <a:lvl7pPr marL="914071" algn="l" rtl="0" fontAlgn="base">
        <a:spcBef>
          <a:spcPct val="0"/>
        </a:spcBef>
        <a:spcAft>
          <a:spcPct val="0"/>
        </a:spcAft>
        <a:defRPr sz="2800">
          <a:solidFill>
            <a:srgbClr val="003399"/>
          </a:solidFill>
          <a:latin typeface="Arial" charset="0"/>
        </a:defRPr>
      </a:lvl7pPr>
      <a:lvl8pPr marL="1371110" algn="l" rtl="0" fontAlgn="base">
        <a:spcBef>
          <a:spcPct val="0"/>
        </a:spcBef>
        <a:spcAft>
          <a:spcPct val="0"/>
        </a:spcAft>
        <a:defRPr sz="2800">
          <a:solidFill>
            <a:srgbClr val="003399"/>
          </a:solidFill>
          <a:latin typeface="Arial" charset="0"/>
        </a:defRPr>
      </a:lvl8pPr>
      <a:lvl9pPr marL="1828146" algn="l" rtl="0" fontAlgn="base">
        <a:spcBef>
          <a:spcPct val="0"/>
        </a:spcBef>
        <a:spcAft>
          <a:spcPct val="0"/>
        </a:spcAft>
        <a:defRPr sz="2800">
          <a:solidFill>
            <a:srgbClr val="003399"/>
          </a:solidFill>
          <a:latin typeface="Arial" charset="0"/>
        </a:defRPr>
      </a:lvl9pPr>
    </p:titleStyle>
    <p:bodyStyle>
      <a:lvl1pPr marL="342778" indent="-342778" algn="l" rtl="0" eaLnBrk="0" fontAlgn="base" hangingPunct="0">
        <a:spcBef>
          <a:spcPct val="20000"/>
        </a:spcBef>
        <a:spcAft>
          <a:spcPct val="0"/>
        </a:spcAft>
        <a:buClr>
          <a:srgbClr val="0033CC"/>
        </a:buClr>
        <a:buSzPct val="80000"/>
        <a:buChar char="•"/>
        <a:defRPr sz="2400">
          <a:solidFill>
            <a:srgbClr val="111111"/>
          </a:solidFill>
          <a:latin typeface="+mn-lt"/>
          <a:ea typeface="+mn-ea"/>
          <a:cs typeface="+mn-cs"/>
        </a:defRPr>
      </a:lvl1pPr>
      <a:lvl2pPr marL="742684" indent="-285647" algn="l" rtl="0" eaLnBrk="0" fontAlgn="base" hangingPunct="0">
        <a:spcBef>
          <a:spcPct val="20000"/>
        </a:spcBef>
        <a:spcAft>
          <a:spcPct val="0"/>
        </a:spcAft>
        <a:buClr>
          <a:srgbClr val="6666FF"/>
        </a:buClr>
        <a:buSzPct val="70000"/>
        <a:buFont typeface="Wingdings" charset="2"/>
        <a:buChar char="§"/>
        <a:defRPr sz="2000">
          <a:solidFill>
            <a:srgbClr val="111111"/>
          </a:solidFill>
          <a:latin typeface="+mn-lt"/>
          <a:ea typeface="ＭＳ Ｐゴシック" charset="-128"/>
        </a:defRPr>
      </a:lvl2pPr>
      <a:lvl3pPr marL="1142589" indent="-228517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SzPct val="60000"/>
        <a:buFont typeface="Wingdings" charset="2"/>
        <a:buChar char="®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599626" indent="-228517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35000"/>
        <a:buFont typeface="Wingdings" charset="2"/>
        <a:buChar char="q"/>
        <a:defRPr sz="2000">
          <a:solidFill>
            <a:srgbClr val="111111"/>
          </a:solidFill>
          <a:latin typeface="+mn-lt"/>
          <a:ea typeface="ＭＳ Ｐゴシック" charset="-128"/>
        </a:defRPr>
      </a:lvl4pPr>
      <a:lvl5pPr marL="2056665" indent="-228517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charset="2"/>
        <a:buChar char="l"/>
        <a:defRPr sz="2000">
          <a:solidFill>
            <a:srgbClr val="111111"/>
          </a:solidFill>
          <a:latin typeface="+mn-lt"/>
          <a:ea typeface="ＭＳ Ｐゴシック" charset="-128"/>
        </a:defRPr>
      </a:lvl5pPr>
      <a:lvl6pPr marL="2513701" indent="-228517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rgbClr val="111111"/>
          </a:solidFill>
          <a:latin typeface="+mn-lt"/>
        </a:defRPr>
      </a:lvl6pPr>
      <a:lvl7pPr marL="2970736" indent="-228517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rgbClr val="111111"/>
          </a:solidFill>
          <a:latin typeface="+mn-lt"/>
        </a:defRPr>
      </a:lvl7pPr>
      <a:lvl8pPr marL="3427774" indent="-228517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rgbClr val="111111"/>
          </a:solidFill>
          <a:latin typeface="+mn-lt"/>
        </a:defRPr>
      </a:lvl8pPr>
      <a:lvl9pPr marL="3884807" indent="-228517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rgbClr val="111111"/>
          </a:solidFill>
          <a:latin typeface="+mn-lt"/>
        </a:defRPr>
      </a:lvl9pPr>
    </p:bodyStyle>
    <p:otherStyle>
      <a:defPPr>
        <a:defRPr lang="en-US"/>
      </a:defPPr>
      <a:lvl1pPr marL="0" algn="l" defTabSz="91407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35" algn="l" defTabSz="91407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071" algn="l" defTabSz="91407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110" algn="l" defTabSz="91407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146" algn="l" defTabSz="91407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181" algn="l" defTabSz="91407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219" algn="l" defTabSz="91407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252" algn="l" defTabSz="91407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291" algn="l" defTabSz="91407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778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609601" y="457200"/>
            <a:ext cx="7924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7" tIns="45704" rIns="91407" bIns="4570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Outline</a:t>
            </a:r>
          </a:p>
        </p:txBody>
      </p:sp>
      <p:sp>
        <p:nvSpPr>
          <p:cNvPr id="373779" name="Rectangle 19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1" y="1524001"/>
            <a:ext cx="7924800" cy="42672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vert="horz" wrap="square" lIns="91407" tIns="45704" rIns="91407" bIns="4570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73780" name="Rectangle 20"/>
          <p:cNvSpPr>
            <a:spLocks noChangeArrowheads="1"/>
          </p:cNvSpPr>
          <p:nvPr userDrawn="1"/>
        </p:nvSpPr>
        <p:spPr bwMode="auto">
          <a:xfrm>
            <a:off x="609601" y="1295400"/>
            <a:ext cx="7924800" cy="76200"/>
          </a:xfrm>
          <a:prstGeom prst="rect">
            <a:avLst/>
          </a:prstGeom>
          <a:gradFill rotWithShape="0">
            <a:gsLst>
              <a:gs pos="0">
                <a:srgbClr val="CC0000"/>
              </a:gs>
              <a:gs pos="100000">
                <a:srgbClr val="CC0000">
                  <a:gamma/>
                  <a:tint val="24314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07" tIns="45704" rIns="91407" bIns="45704" anchor="ctr"/>
          <a:lstStyle/>
          <a:p>
            <a:endParaRPr lang="en-US" sz="2800" i="1" dirty="0">
              <a:solidFill>
                <a:srgbClr val="000099"/>
              </a:solidFill>
              <a:latin typeface="Arial Unicode MS" pitchFamily="34" charset="-128"/>
            </a:endParaRPr>
          </a:p>
        </p:txBody>
      </p:sp>
      <p:sp>
        <p:nvSpPr>
          <p:cNvPr id="373783" name="Line 23"/>
          <p:cNvSpPr>
            <a:spLocks noChangeShapeType="1"/>
          </p:cNvSpPr>
          <p:nvPr userDrawn="1"/>
        </p:nvSpPr>
        <p:spPr bwMode="auto">
          <a:xfrm>
            <a:off x="609601" y="6096000"/>
            <a:ext cx="7924800" cy="0"/>
          </a:xfrm>
          <a:prstGeom prst="line">
            <a:avLst/>
          </a:prstGeom>
          <a:noFill/>
          <a:ln w="28575">
            <a:solidFill>
              <a:srgbClr val="000066"/>
            </a:solidFill>
            <a:round/>
            <a:headEnd/>
            <a:tailEnd/>
          </a:ln>
          <a:effectLst/>
        </p:spPr>
        <p:txBody>
          <a:bodyPr lIns="91407" tIns="45704" rIns="91407" bIns="45704"/>
          <a:lstStyle/>
          <a:p>
            <a:endParaRPr lang="en-US" sz="2800" i="1" dirty="0">
              <a:solidFill>
                <a:srgbClr val="000099"/>
              </a:solidFill>
              <a:latin typeface="Arial Unicode MS" pitchFamily="34" charset="-128"/>
            </a:endParaRPr>
          </a:p>
        </p:txBody>
      </p:sp>
      <p:pic>
        <p:nvPicPr>
          <p:cNvPr id="373784" name="Picture 24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848600" y="457200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73786" name="Text Box 26"/>
          <p:cNvSpPr txBox="1">
            <a:spLocks noChangeArrowheads="1"/>
          </p:cNvSpPr>
          <p:nvPr userDrawn="1"/>
        </p:nvSpPr>
        <p:spPr bwMode="auto">
          <a:xfrm>
            <a:off x="533400" y="6172201"/>
            <a:ext cx="8001000" cy="52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07" tIns="45704" rIns="91407" bIns="45704">
            <a:spAutoFit/>
          </a:bodyPr>
          <a:lstStyle/>
          <a:p>
            <a:pPr>
              <a:spcBef>
                <a:spcPct val="50000"/>
              </a:spcBef>
            </a:pPr>
            <a:endParaRPr lang="en-US" sz="2800" i="1" dirty="0">
              <a:solidFill>
                <a:srgbClr val="000099"/>
              </a:solidFill>
              <a:latin typeface="Arial Unicode MS" pitchFamily="34" charset="-128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3124201" y="6356360"/>
            <a:ext cx="2895600" cy="365125"/>
          </a:xfrm>
          <a:prstGeom prst="rect">
            <a:avLst/>
          </a:prstGeom>
        </p:spPr>
        <p:txBody>
          <a:bodyPr vert="horz" lIns="91407" tIns="45704" rIns="91407" bIns="45704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i="1" dirty="0">
              <a:solidFill>
                <a:srgbClr val="000000">
                  <a:tint val="75000"/>
                </a:srgbClr>
              </a:solidFill>
              <a:latin typeface="Arial Unicode MS" pitchFamily="34" charset="-128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12422" y="6328136"/>
            <a:ext cx="2133600" cy="365125"/>
          </a:xfrm>
          <a:prstGeom prst="rect">
            <a:avLst/>
          </a:prstGeom>
        </p:spPr>
        <p:txBody>
          <a:bodyPr vert="horz" lIns="91407" tIns="45704" rIns="91407" bIns="45704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D59F11-F73B-5846-AC0D-BB3B66F6B639}" type="slidenum">
              <a:rPr lang="en-US" i="1" smtClean="0">
                <a:solidFill>
                  <a:srgbClr val="000000">
                    <a:tint val="75000"/>
                  </a:srgbClr>
                </a:solidFill>
                <a:latin typeface="Arial Unicode MS" pitchFamily="34" charset="-128"/>
              </a:rPr>
              <a:pPr/>
              <a:t>‹#›</a:t>
            </a:fld>
            <a:endParaRPr lang="en-US" i="1" dirty="0">
              <a:solidFill>
                <a:srgbClr val="000000">
                  <a:tint val="75000"/>
                </a:srgbClr>
              </a:solidFill>
              <a:latin typeface="Arial Unicode MS" pitchFamily="34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7890" r:id="rId1"/>
    <p:sldLayoutId id="2147487891" r:id="rId2"/>
    <p:sldLayoutId id="2147487892" r:id="rId3"/>
    <p:sldLayoutId id="2147487893" r:id="rId4"/>
    <p:sldLayoutId id="2147487894" r:id="rId5"/>
    <p:sldLayoutId id="2147487895" r:id="rId6"/>
    <p:sldLayoutId id="2147487896" r:id="rId7"/>
    <p:sldLayoutId id="2147487897" r:id="rId8"/>
    <p:sldLayoutId id="2147487898" r:id="rId9"/>
    <p:sldLayoutId id="2147487899" r:id="rId10"/>
    <p:sldLayoutId id="2147487900" r:id="rId11"/>
    <p:sldLayoutId id="2147487901" r:id="rId12"/>
    <p:sldLayoutId id="2147487902" r:id="rId13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</a:defRPr>
      </a:lvl5pPr>
      <a:lvl6pPr marL="457035" algn="ctr" rtl="0" fontAlgn="base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</a:defRPr>
      </a:lvl6pPr>
      <a:lvl7pPr marL="914071" algn="ctr" rtl="0" fontAlgn="base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</a:defRPr>
      </a:lvl7pPr>
      <a:lvl8pPr marL="1371110" algn="ctr" rtl="0" fontAlgn="base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</a:defRPr>
      </a:lvl8pPr>
      <a:lvl9pPr marL="1828146" algn="ctr" rtl="0" fontAlgn="base">
        <a:spcBef>
          <a:spcPct val="0"/>
        </a:spcBef>
        <a:spcAft>
          <a:spcPct val="0"/>
        </a:spcAft>
        <a:defRPr sz="3600" b="1">
          <a:solidFill>
            <a:schemeClr val="accent2"/>
          </a:solidFill>
          <a:latin typeface="Arial" charset="0"/>
        </a:defRPr>
      </a:lvl9pPr>
    </p:titleStyle>
    <p:bodyStyle>
      <a:lvl1pPr marL="342778" indent="-342778" algn="l" rtl="0" fontAlgn="base">
        <a:spcBef>
          <a:spcPct val="20000"/>
        </a:spcBef>
        <a:spcAft>
          <a:spcPct val="0"/>
        </a:spcAft>
        <a:buChar char="•"/>
        <a:defRPr sz="2800">
          <a:solidFill>
            <a:schemeClr val="accent2"/>
          </a:solidFill>
          <a:latin typeface="+mn-lt"/>
          <a:ea typeface="+mn-ea"/>
          <a:cs typeface="+mn-cs"/>
        </a:defRPr>
      </a:lvl1pPr>
      <a:lvl2pPr marL="742684" indent="-285647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2pPr>
      <a:lvl3pPr marL="1142589" indent="-228517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3pPr>
      <a:lvl4pPr marL="1599626" indent="-228517" algn="l" rtl="0" fontAlgn="base">
        <a:spcBef>
          <a:spcPct val="20000"/>
        </a:spcBef>
        <a:spcAft>
          <a:spcPct val="0"/>
        </a:spcAft>
        <a:buChar char="o"/>
        <a:defRPr sz="2000">
          <a:solidFill>
            <a:schemeClr val="tx1"/>
          </a:solidFill>
          <a:latin typeface="Arial Unicode MS" pitchFamily="34" charset="-128"/>
        </a:defRPr>
      </a:lvl4pPr>
      <a:lvl5pPr marL="2056665" indent="-228517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</a:defRPr>
      </a:lvl5pPr>
      <a:lvl6pPr marL="2513701" indent="-228517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</a:defRPr>
      </a:lvl6pPr>
      <a:lvl7pPr marL="2970736" indent="-228517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</a:defRPr>
      </a:lvl7pPr>
      <a:lvl8pPr marL="3427774" indent="-228517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</a:defRPr>
      </a:lvl8pPr>
      <a:lvl9pPr marL="3884807" indent="-228517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pitchFamily="34" charset="-128"/>
        </a:defRPr>
      </a:lvl9pPr>
    </p:bodyStyle>
    <p:otherStyle>
      <a:defPPr>
        <a:defRPr lang="en-US"/>
      </a:defPPr>
      <a:lvl1pPr marL="0" algn="l" defTabSz="91407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35" algn="l" defTabSz="91407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071" algn="l" defTabSz="91407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110" algn="l" defTabSz="91407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146" algn="l" defTabSz="91407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181" algn="l" defTabSz="91407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219" algn="l" defTabSz="91407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252" algn="l" defTabSz="91407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291" algn="l" defTabSz="91407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F3B3D"/>
            </a:gs>
            <a:gs pos="100000">
              <a:srgbClr val="38343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88" tIns="45694" rIns="91388" bIns="4569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88" tIns="45694" rIns="91388" bIns="4569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29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88" tIns="45694" rIns="91388" bIns="45694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solidFill>
                  <a:schemeClr val="tx1"/>
                </a:solidFill>
                <a:latin typeface="+mn-lt"/>
                <a:ea typeface="Arial" pitchFamily="30" charset="0"/>
                <a:cs typeface="Arial" pitchFamily="30" charset="0"/>
                <a:sym typeface="Arial" pitchFamily="30" charset="0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Times"/>
            </a:endParaRPr>
          </a:p>
          <a:p>
            <a:pPr>
              <a:defRPr/>
            </a:pPr>
            <a:fld id="{2FE08142-D342-6242-84FD-BF387ABC54B5}" type="slidenum">
              <a:rPr lang="en-US">
                <a:solidFill>
                  <a:srgbClr val="000000"/>
                </a:solidFill>
                <a:latin typeface="Times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Times"/>
            </a:endParaRPr>
          </a:p>
        </p:txBody>
      </p:sp>
      <p:sp>
        <p:nvSpPr>
          <p:cNvPr id="82959" name="Rectangle 15"/>
          <p:cNvSpPr>
            <a:spLocks/>
          </p:cNvSpPr>
          <p:nvPr userDrawn="1"/>
        </p:nvSpPr>
        <p:spPr bwMode="auto">
          <a:xfrm>
            <a:off x="3513150" y="6553200"/>
            <a:ext cx="184561" cy="30772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388" tIns="45694" rIns="91388" bIns="45694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 lang="en-US" sz="1400" dirty="0">
              <a:solidFill>
                <a:srgbClr val="09E60A"/>
              </a:solidFill>
              <a:latin typeface="Times New Roman" pitchFamily="30" charset="0"/>
              <a:ea typeface="Arial" pitchFamily="30" charset="0"/>
              <a:cs typeface="Arial" pitchFamily="30" charset="0"/>
              <a:sym typeface="Arial" pitchFamily="30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8002" r:id="rId1"/>
    <p:sldLayoutId id="2147488003" r:id="rId2"/>
    <p:sldLayoutId id="2147488004" r:id="rId3"/>
    <p:sldLayoutId id="2147488005" r:id="rId4"/>
    <p:sldLayoutId id="2147488006" r:id="rId5"/>
    <p:sldLayoutId id="2147488007" r:id="rId6"/>
    <p:sldLayoutId id="2147488008" r:id="rId7"/>
    <p:sldLayoutId id="2147488009" r:id="rId8"/>
    <p:sldLayoutId id="2147488010" r:id="rId9"/>
    <p:sldLayoutId id="2147488011" r:id="rId10"/>
    <p:sldLayoutId id="2147488012" r:id="rId11"/>
    <p:sldLayoutId id="2147488013" r:id="rId12"/>
    <p:sldLayoutId id="2147488014" r:id="rId13"/>
    <p:sldLayoutId id="2147488015" r:id="rId14"/>
    <p:sldLayoutId id="2147488016" r:id="rId15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+mj-lt"/>
          <a:ea typeface="ＭＳ Ｐゴシック" pitchFamily="-110" charset="-128"/>
          <a:cs typeface="ＭＳ Ｐゴシック" pitchFamily="-110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Times" pitchFamily="30" charset="0"/>
          <a:ea typeface="ＭＳ Ｐゴシック" pitchFamily="-110" charset="-128"/>
          <a:cs typeface="ＭＳ Ｐゴシック" pitchFamily="-11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Times" pitchFamily="30" charset="0"/>
          <a:ea typeface="ＭＳ Ｐゴシック" pitchFamily="-110" charset="-128"/>
          <a:cs typeface="ＭＳ Ｐゴシック" pitchFamily="-11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Times" pitchFamily="30" charset="0"/>
          <a:ea typeface="ＭＳ Ｐゴシック" pitchFamily="-110" charset="-128"/>
          <a:cs typeface="ＭＳ Ｐゴシック" pitchFamily="-11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Times" pitchFamily="30" charset="0"/>
          <a:ea typeface="ＭＳ Ｐゴシック" pitchFamily="-110" charset="-128"/>
          <a:cs typeface="ＭＳ Ｐゴシック" pitchFamily="-110" charset="-128"/>
        </a:defRPr>
      </a:lvl5pPr>
      <a:lvl6pPr marL="45694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Times" pitchFamily="30" charset="0"/>
        </a:defRPr>
      </a:lvl6pPr>
      <a:lvl7pPr marL="913881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Times" pitchFamily="30" charset="0"/>
        </a:defRPr>
      </a:lvl7pPr>
      <a:lvl8pPr marL="1370826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Times" pitchFamily="30" charset="0"/>
        </a:defRPr>
      </a:lvl8pPr>
      <a:lvl9pPr marL="1827766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Times" pitchFamily="30" charset="0"/>
        </a:defRPr>
      </a:lvl9pPr>
    </p:titleStyle>
    <p:bodyStyle>
      <a:lvl1pPr marL="341191" indent="-341191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bg1"/>
          </a:solidFill>
          <a:latin typeface="+mn-lt"/>
          <a:ea typeface="ＭＳ Ｐゴシック" pitchFamily="-110" charset="-128"/>
          <a:cs typeface="ＭＳ Ｐゴシック" pitchFamily="-110" charset="-128"/>
        </a:defRPr>
      </a:lvl1pPr>
      <a:lvl2pPr marL="741097" indent="-284064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  <a:ea typeface="ＭＳ Ｐゴシック" pitchFamily="30" charset="-128"/>
        </a:defRPr>
      </a:lvl2pPr>
      <a:lvl3pPr marL="1141007" indent="-22693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  <a:ea typeface="ＭＳ Ｐゴシック" pitchFamily="30" charset="-128"/>
        </a:defRPr>
      </a:lvl3pPr>
      <a:lvl4pPr marL="1598040" indent="-22693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  <a:ea typeface="ＭＳ Ｐゴシック" pitchFamily="30" charset="-128"/>
        </a:defRPr>
      </a:lvl4pPr>
      <a:lvl5pPr marL="2055078" indent="-22693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ＭＳ Ｐゴシック" pitchFamily="30" charset="-128"/>
        </a:defRPr>
      </a:lvl5pPr>
      <a:lvl6pPr marL="2513181" indent="-22847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ＭＳ Ｐゴシック" pitchFamily="30" charset="-128"/>
        </a:defRPr>
      </a:lvl6pPr>
      <a:lvl7pPr marL="2970120" indent="-22847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ＭＳ Ｐゴシック" pitchFamily="30" charset="-128"/>
        </a:defRPr>
      </a:lvl7pPr>
      <a:lvl8pPr marL="3427063" indent="-22847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ＭＳ Ｐゴシック" pitchFamily="30" charset="-128"/>
        </a:defRPr>
      </a:lvl8pPr>
      <a:lvl9pPr marL="3884001" indent="-22847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ＭＳ Ｐゴシック" pitchFamily="30" charset="-128"/>
        </a:defRPr>
      </a:lvl9pPr>
    </p:bodyStyle>
    <p:otherStyle>
      <a:defPPr>
        <a:defRPr lang="en-US"/>
      </a:defPPr>
      <a:lvl1pPr marL="0" algn="l" defTabSz="4569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940" algn="l" defTabSz="4569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881" algn="l" defTabSz="4569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826" algn="l" defTabSz="4569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766" algn="l" defTabSz="4569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707" algn="l" defTabSz="4569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648" algn="l" defTabSz="4569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590" algn="l" defTabSz="4569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532" algn="l" defTabSz="4569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F3B3D"/>
            </a:gs>
            <a:gs pos="100000">
              <a:srgbClr val="38343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0" tIns="45711" rIns="91420" bIns="4571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0" tIns="45711" rIns="91420" bIns="4571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29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0" tIns="45711" rIns="91420" bIns="45711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solidFill>
                  <a:schemeClr val="tx1"/>
                </a:solidFill>
                <a:latin typeface="+mn-lt"/>
                <a:ea typeface="Arial" pitchFamily="30" charset="0"/>
                <a:cs typeface="Arial" pitchFamily="30" charset="0"/>
                <a:sym typeface="Arial" pitchFamily="30" charset="0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Times"/>
            </a:endParaRPr>
          </a:p>
          <a:p>
            <a:pPr>
              <a:defRPr/>
            </a:pPr>
            <a:fld id="{2FE08142-D342-6242-84FD-BF387ABC54B5}" type="slidenum">
              <a:rPr lang="en-US">
                <a:solidFill>
                  <a:srgbClr val="000000"/>
                </a:solidFill>
                <a:latin typeface="Times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Times"/>
            </a:endParaRPr>
          </a:p>
        </p:txBody>
      </p:sp>
      <p:sp>
        <p:nvSpPr>
          <p:cNvPr id="82959" name="Rectangle 15"/>
          <p:cNvSpPr>
            <a:spLocks/>
          </p:cNvSpPr>
          <p:nvPr userDrawn="1"/>
        </p:nvSpPr>
        <p:spPr bwMode="auto">
          <a:xfrm>
            <a:off x="3513138" y="6553200"/>
            <a:ext cx="18415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420" tIns="45711" rIns="91420" bIns="45711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 lang="en-US" sz="1400" dirty="0">
              <a:solidFill>
                <a:srgbClr val="09E60A"/>
              </a:solidFill>
              <a:latin typeface="Times New Roman" pitchFamily="30" charset="0"/>
              <a:ea typeface="Arial" pitchFamily="30" charset="0"/>
              <a:cs typeface="Arial" pitchFamily="30" charset="0"/>
              <a:sym typeface="Arial" pitchFamily="30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8581" r:id="rId1"/>
    <p:sldLayoutId id="2147488582" r:id="rId2"/>
    <p:sldLayoutId id="2147488583" r:id="rId3"/>
    <p:sldLayoutId id="2147488584" r:id="rId4"/>
    <p:sldLayoutId id="2147488585" r:id="rId5"/>
    <p:sldLayoutId id="2147488586" r:id="rId6"/>
    <p:sldLayoutId id="2147488587" r:id="rId7"/>
    <p:sldLayoutId id="2147488588" r:id="rId8"/>
    <p:sldLayoutId id="2147488589" r:id="rId9"/>
    <p:sldLayoutId id="2147488590" r:id="rId10"/>
    <p:sldLayoutId id="2147488591" r:id="rId11"/>
    <p:sldLayoutId id="2147488592" r:id="rId12"/>
    <p:sldLayoutId id="2147488593" r:id="rId13"/>
    <p:sldLayoutId id="2147488594" r:id="rId14"/>
    <p:sldLayoutId id="2147488595" r:id="rId15"/>
    <p:sldLayoutId id="2147488596" r:id="rId16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+mj-lt"/>
          <a:ea typeface="ＭＳ Ｐゴシック" pitchFamily="-110" charset="-128"/>
          <a:cs typeface="ＭＳ Ｐゴシック" pitchFamily="-110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Times" pitchFamily="30" charset="0"/>
          <a:ea typeface="ＭＳ Ｐゴシック" pitchFamily="-110" charset="-128"/>
          <a:cs typeface="ＭＳ Ｐゴシック" pitchFamily="-11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Times" pitchFamily="30" charset="0"/>
          <a:ea typeface="ＭＳ Ｐゴシック" pitchFamily="-110" charset="-128"/>
          <a:cs typeface="ＭＳ Ｐゴシック" pitchFamily="-11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Times" pitchFamily="30" charset="0"/>
          <a:ea typeface="ＭＳ Ｐゴシック" pitchFamily="-110" charset="-128"/>
          <a:cs typeface="ＭＳ Ｐゴシック" pitchFamily="-11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Times" pitchFamily="30" charset="0"/>
          <a:ea typeface="ＭＳ Ｐゴシック" pitchFamily="-110" charset="-128"/>
          <a:cs typeface="ＭＳ Ｐゴシック" pitchFamily="-110" charset="-128"/>
        </a:defRPr>
      </a:lvl5pPr>
      <a:lvl6pPr marL="457106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Times" pitchFamily="30" charset="0"/>
        </a:defRPr>
      </a:lvl6pPr>
      <a:lvl7pPr marL="91421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Times" pitchFamily="30" charset="0"/>
        </a:defRPr>
      </a:lvl7pPr>
      <a:lvl8pPr marL="1371316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Times" pitchFamily="30" charset="0"/>
        </a:defRPr>
      </a:lvl8pPr>
      <a:lvl9pPr marL="1828421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Times" pitchFamily="30" charset="0"/>
        </a:defRPr>
      </a:lvl9pPr>
    </p:titleStyle>
    <p:bodyStyle>
      <a:lvl1pPr marL="341313" indent="-341313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bg1"/>
          </a:solidFill>
          <a:latin typeface="+mn-lt"/>
          <a:ea typeface="ＭＳ Ｐゴシック" pitchFamily="-110" charset="-128"/>
          <a:cs typeface="ＭＳ Ｐゴシック" pitchFamily="-110" charset="-128"/>
        </a:defRPr>
      </a:lvl1pPr>
      <a:lvl2pPr marL="741363" indent="-284163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  <a:ea typeface="ＭＳ Ｐゴシック" pitchFamily="30" charset="-128"/>
        </a:defRPr>
      </a:lvl2pPr>
      <a:lvl3pPr marL="1141413" indent="-227013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  <a:ea typeface="ＭＳ Ｐゴシック" pitchFamily="30" charset="-128"/>
        </a:defRPr>
      </a:lvl3pPr>
      <a:lvl4pPr marL="1598613" indent="-227013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  <a:ea typeface="ＭＳ Ｐゴシック" pitchFamily="30" charset="-128"/>
        </a:defRPr>
      </a:lvl4pPr>
      <a:lvl5pPr marL="2055813" indent="-227013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ＭＳ Ｐゴシック" pitchFamily="30" charset="-128"/>
        </a:defRPr>
      </a:lvl5pPr>
      <a:lvl6pPr marL="2514079" indent="-228553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ＭＳ Ｐゴシック" pitchFamily="30" charset="-128"/>
        </a:defRPr>
      </a:lvl6pPr>
      <a:lvl7pPr marL="2971184" indent="-228553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ＭＳ Ｐゴシック" pitchFamily="30" charset="-128"/>
        </a:defRPr>
      </a:lvl7pPr>
      <a:lvl8pPr marL="3428289" indent="-228553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ＭＳ Ｐゴシック" pitchFamily="30" charset="-128"/>
        </a:defRPr>
      </a:lvl8pPr>
      <a:lvl9pPr marL="3885394" indent="-228553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ＭＳ Ｐゴシック" pitchFamily="30" charset="-128"/>
        </a:defRPr>
      </a:lvl9pPr>
    </p:bodyStyle>
    <p:otherStyle>
      <a:defPPr>
        <a:defRPr lang="en-US"/>
      </a:defPPr>
      <a:lvl1pPr marL="0" algn="l" defTabSz="4571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6" algn="l" defTabSz="4571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0" algn="l" defTabSz="4571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16" algn="l" defTabSz="4571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21" algn="l" defTabSz="4571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26" algn="l" defTabSz="4571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30" algn="l" defTabSz="4571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36" algn="l" defTabSz="4571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41" algn="l" defTabSz="4571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F3B3D"/>
            </a:gs>
            <a:gs pos="100000">
              <a:srgbClr val="38343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88" tIns="45694" rIns="91388" bIns="4569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88" tIns="45694" rIns="91388" bIns="4569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29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88" tIns="45694" rIns="91388" bIns="45694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solidFill>
                  <a:schemeClr val="tx1"/>
                </a:solidFill>
                <a:latin typeface="+mn-lt"/>
                <a:ea typeface="Arial" pitchFamily="30" charset="0"/>
                <a:cs typeface="Arial" pitchFamily="30" charset="0"/>
                <a:sym typeface="Arial" pitchFamily="30" charset="0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Times"/>
            </a:endParaRPr>
          </a:p>
          <a:p>
            <a:pPr>
              <a:defRPr/>
            </a:pPr>
            <a:fld id="{2FE08142-D342-6242-84FD-BF387ABC54B5}" type="slidenum">
              <a:rPr lang="en-US">
                <a:solidFill>
                  <a:srgbClr val="000000"/>
                </a:solidFill>
                <a:latin typeface="Times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Times"/>
            </a:endParaRPr>
          </a:p>
        </p:txBody>
      </p:sp>
      <p:sp>
        <p:nvSpPr>
          <p:cNvPr id="82959" name="Rectangle 15"/>
          <p:cNvSpPr>
            <a:spLocks/>
          </p:cNvSpPr>
          <p:nvPr userDrawn="1"/>
        </p:nvSpPr>
        <p:spPr bwMode="auto">
          <a:xfrm>
            <a:off x="3513150" y="6553200"/>
            <a:ext cx="184561" cy="30772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388" tIns="45694" rIns="91388" bIns="45694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 lang="en-US" sz="1400" dirty="0">
              <a:solidFill>
                <a:srgbClr val="09E60A"/>
              </a:solidFill>
              <a:latin typeface="Times New Roman" pitchFamily="30" charset="0"/>
              <a:ea typeface="Arial" pitchFamily="30" charset="0"/>
              <a:cs typeface="Arial" pitchFamily="30" charset="0"/>
              <a:sym typeface="Arial" pitchFamily="30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9628" r:id="rId1"/>
    <p:sldLayoutId id="2147489629" r:id="rId2"/>
    <p:sldLayoutId id="2147489630" r:id="rId3"/>
    <p:sldLayoutId id="2147489631" r:id="rId4"/>
    <p:sldLayoutId id="2147489632" r:id="rId5"/>
    <p:sldLayoutId id="2147489633" r:id="rId6"/>
    <p:sldLayoutId id="2147489634" r:id="rId7"/>
    <p:sldLayoutId id="2147489635" r:id="rId8"/>
    <p:sldLayoutId id="2147489636" r:id="rId9"/>
    <p:sldLayoutId id="2147489637" r:id="rId10"/>
    <p:sldLayoutId id="2147489638" r:id="rId11"/>
    <p:sldLayoutId id="2147489639" r:id="rId12"/>
    <p:sldLayoutId id="2147489640" r:id="rId13"/>
    <p:sldLayoutId id="2147489641" r:id="rId14"/>
    <p:sldLayoutId id="2147489642" r:id="rId15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+mj-lt"/>
          <a:ea typeface="ＭＳ Ｐゴシック" pitchFamily="-110" charset="-128"/>
          <a:cs typeface="ＭＳ Ｐゴシック" pitchFamily="-110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Times" pitchFamily="30" charset="0"/>
          <a:ea typeface="ＭＳ Ｐゴシック" pitchFamily="-110" charset="-128"/>
          <a:cs typeface="ＭＳ Ｐゴシック" pitchFamily="-11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Times" pitchFamily="30" charset="0"/>
          <a:ea typeface="ＭＳ Ｐゴシック" pitchFamily="-110" charset="-128"/>
          <a:cs typeface="ＭＳ Ｐゴシック" pitchFamily="-11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Times" pitchFamily="30" charset="0"/>
          <a:ea typeface="ＭＳ Ｐゴシック" pitchFamily="-110" charset="-128"/>
          <a:cs typeface="ＭＳ Ｐゴシック" pitchFamily="-11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Times" pitchFamily="30" charset="0"/>
          <a:ea typeface="ＭＳ Ｐゴシック" pitchFamily="-110" charset="-128"/>
          <a:cs typeface="ＭＳ Ｐゴシック" pitchFamily="-110" charset="-128"/>
        </a:defRPr>
      </a:lvl5pPr>
      <a:lvl6pPr marL="45694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Times" pitchFamily="30" charset="0"/>
        </a:defRPr>
      </a:lvl6pPr>
      <a:lvl7pPr marL="913881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Times" pitchFamily="30" charset="0"/>
        </a:defRPr>
      </a:lvl7pPr>
      <a:lvl8pPr marL="1370826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Times" pitchFamily="30" charset="0"/>
        </a:defRPr>
      </a:lvl8pPr>
      <a:lvl9pPr marL="1827766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Times" pitchFamily="30" charset="0"/>
        </a:defRPr>
      </a:lvl9pPr>
    </p:titleStyle>
    <p:bodyStyle>
      <a:lvl1pPr marL="341191" indent="-341191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bg1"/>
          </a:solidFill>
          <a:latin typeface="+mn-lt"/>
          <a:ea typeface="ＭＳ Ｐゴシック" pitchFamily="-110" charset="-128"/>
          <a:cs typeface="ＭＳ Ｐゴシック" pitchFamily="-110" charset="-128"/>
        </a:defRPr>
      </a:lvl1pPr>
      <a:lvl2pPr marL="741097" indent="-284064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  <a:ea typeface="ＭＳ Ｐゴシック" pitchFamily="30" charset="-128"/>
        </a:defRPr>
      </a:lvl2pPr>
      <a:lvl3pPr marL="1141007" indent="-22693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  <a:ea typeface="ＭＳ Ｐゴシック" pitchFamily="30" charset="-128"/>
        </a:defRPr>
      </a:lvl3pPr>
      <a:lvl4pPr marL="1598040" indent="-22693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  <a:ea typeface="ＭＳ Ｐゴシック" pitchFamily="30" charset="-128"/>
        </a:defRPr>
      </a:lvl4pPr>
      <a:lvl5pPr marL="2055078" indent="-22693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ＭＳ Ｐゴシック" pitchFamily="30" charset="-128"/>
        </a:defRPr>
      </a:lvl5pPr>
      <a:lvl6pPr marL="2513181" indent="-22847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ＭＳ Ｐゴシック" pitchFamily="30" charset="-128"/>
        </a:defRPr>
      </a:lvl6pPr>
      <a:lvl7pPr marL="2970120" indent="-22847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ＭＳ Ｐゴシック" pitchFamily="30" charset="-128"/>
        </a:defRPr>
      </a:lvl7pPr>
      <a:lvl8pPr marL="3427063" indent="-22847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ＭＳ Ｐゴシック" pitchFamily="30" charset="-128"/>
        </a:defRPr>
      </a:lvl8pPr>
      <a:lvl9pPr marL="3884001" indent="-22847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ＭＳ Ｐゴシック" pitchFamily="30" charset="-128"/>
        </a:defRPr>
      </a:lvl9pPr>
    </p:bodyStyle>
    <p:otherStyle>
      <a:defPPr>
        <a:defRPr lang="en-US"/>
      </a:defPPr>
      <a:lvl1pPr marL="0" algn="l" defTabSz="4569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940" algn="l" defTabSz="4569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881" algn="l" defTabSz="4569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826" algn="l" defTabSz="4569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766" algn="l" defTabSz="4569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707" algn="l" defTabSz="4569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648" algn="l" defTabSz="4569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590" algn="l" defTabSz="4569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532" algn="l" defTabSz="4569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F3B3D"/>
            </a:gs>
            <a:gs pos="100000">
              <a:srgbClr val="38343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88" tIns="45694" rIns="91388" bIns="4569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88" tIns="45694" rIns="91388" bIns="4569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29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88" tIns="45694" rIns="91388" bIns="45694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solidFill>
                  <a:schemeClr val="tx1"/>
                </a:solidFill>
                <a:latin typeface="+mn-lt"/>
                <a:ea typeface="Arial" pitchFamily="30" charset="0"/>
                <a:cs typeface="Arial" pitchFamily="30" charset="0"/>
                <a:sym typeface="Arial" pitchFamily="30" charset="0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Times"/>
            </a:endParaRPr>
          </a:p>
          <a:p>
            <a:pPr>
              <a:defRPr/>
            </a:pPr>
            <a:fld id="{2FE08142-D342-6242-84FD-BF387ABC54B5}" type="slidenum">
              <a:rPr lang="en-US">
                <a:solidFill>
                  <a:srgbClr val="000000"/>
                </a:solidFill>
                <a:latin typeface="Times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Times"/>
            </a:endParaRPr>
          </a:p>
        </p:txBody>
      </p:sp>
      <p:sp>
        <p:nvSpPr>
          <p:cNvPr id="82959" name="Rectangle 15"/>
          <p:cNvSpPr>
            <a:spLocks/>
          </p:cNvSpPr>
          <p:nvPr userDrawn="1"/>
        </p:nvSpPr>
        <p:spPr bwMode="auto">
          <a:xfrm>
            <a:off x="3513144" y="6553200"/>
            <a:ext cx="184623" cy="30871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388" tIns="45694" rIns="91388" bIns="45694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 lang="en-US" sz="1400" dirty="0">
              <a:solidFill>
                <a:srgbClr val="09E60A"/>
              </a:solidFill>
              <a:latin typeface="Times New Roman" pitchFamily="30" charset="0"/>
              <a:ea typeface="Arial" pitchFamily="30" charset="0"/>
              <a:cs typeface="Arial" pitchFamily="30" charset="0"/>
              <a:sym typeface="Arial" pitchFamily="30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9644" r:id="rId1"/>
    <p:sldLayoutId id="2147489645" r:id="rId2"/>
    <p:sldLayoutId id="2147489646" r:id="rId3"/>
    <p:sldLayoutId id="2147489647" r:id="rId4"/>
    <p:sldLayoutId id="2147489648" r:id="rId5"/>
    <p:sldLayoutId id="2147489649" r:id="rId6"/>
    <p:sldLayoutId id="2147489650" r:id="rId7"/>
    <p:sldLayoutId id="2147489651" r:id="rId8"/>
    <p:sldLayoutId id="2147489652" r:id="rId9"/>
    <p:sldLayoutId id="2147489653" r:id="rId10"/>
    <p:sldLayoutId id="2147489654" r:id="rId11"/>
    <p:sldLayoutId id="2147489655" r:id="rId12"/>
    <p:sldLayoutId id="2147489656" r:id="rId13"/>
    <p:sldLayoutId id="2147489657" r:id="rId14"/>
    <p:sldLayoutId id="2147489658" r:id="rId15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+mj-lt"/>
          <a:ea typeface="ＭＳ Ｐゴシック" pitchFamily="-110" charset="-128"/>
          <a:cs typeface="ＭＳ Ｐゴシック" pitchFamily="-110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Times" pitchFamily="30" charset="0"/>
          <a:ea typeface="ＭＳ Ｐゴシック" pitchFamily="-110" charset="-128"/>
          <a:cs typeface="ＭＳ Ｐゴシック" pitchFamily="-11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Times" pitchFamily="30" charset="0"/>
          <a:ea typeface="ＭＳ Ｐゴシック" pitchFamily="-110" charset="-128"/>
          <a:cs typeface="ＭＳ Ｐゴシック" pitchFamily="-11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Times" pitchFamily="30" charset="0"/>
          <a:ea typeface="ＭＳ Ｐゴシック" pitchFamily="-110" charset="-128"/>
          <a:cs typeface="ＭＳ Ｐゴシック" pitchFamily="-11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Times" pitchFamily="30" charset="0"/>
          <a:ea typeface="ＭＳ Ｐゴシック" pitchFamily="-110" charset="-128"/>
          <a:cs typeface="ＭＳ Ｐゴシック" pitchFamily="-110" charset="-128"/>
        </a:defRPr>
      </a:lvl5pPr>
      <a:lvl6pPr marL="45694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Times" pitchFamily="30" charset="0"/>
        </a:defRPr>
      </a:lvl6pPr>
      <a:lvl7pPr marL="913881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Times" pitchFamily="30" charset="0"/>
        </a:defRPr>
      </a:lvl7pPr>
      <a:lvl8pPr marL="1370826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Times" pitchFamily="30" charset="0"/>
        </a:defRPr>
      </a:lvl8pPr>
      <a:lvl9pPr marL="1827766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Times" pitchFamily="30" charset="0"/>
        </a:defRPr>
      </a:lvl9pPr>
    </p:titleStyle>
    <p:bodyStyle>
      <a:lvl1pPr marL="341191" indent="-341191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bg1"/>
          </a:solidFill>
          <a:latin typeface="+mn-lt"/>
          <a:ea typeface="ＭＳ Ｐゴシック" pitchFamily="-110" charset="-128"/>
          <a:cs typeface="ＭＳ Ｐゴシック" pitchFamily="-110" charset="-128"/>
        </a:defRPr>
      </a:lvl1pPr>
      <a:lvl2pPr marL="741097" indent="-284064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  <a:ea typeface="ＭＳ Ｐゴシック" pitchFamily="30" charset="-128"/>
        </a:defRPr>
      </a:lvl2pPr>
      <a:lvl3pPr marL="1141007" indent="-22693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  <a:ea typeface="ＭＳ Ｐゴシック" pitchFamily="30" charset="-128"/>
        </a:defRPr>
      </a:lvl3pPr>
      <a:lvl4pPr marL="1598040" indent="-22693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  <a:ea typeface="ＭＳ Ｐゴシック" pitchFamily="30" charset="-128"/>
        </a:defRPr>
      </a:lvl4pPr>
      <a:lvl5pPr marL="2055078" indent="-22693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ＭＳ Ｐゴシック" pitchFamily="30" charset="-128"/>
        </a:defRPr>
      </a:lvl5pPr>
      <a:lvl6pPr marL="2513181" indent="-22847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ＭＳ Ｐゴシック" pitchFamily="30" charset="-128"/>
        </a:defRPr>
      </a:lvl6pPr>
      <a:lvl7pPr marL="2970120" indent="-22847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ＭＳ Ｐゴシック" pitchFamily="30" charset="-128"/>
        </a:defRPr>
      </a:lvl7pPr>
      <a:lvl8pPr marL="3427063" indent="-22847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ＭＳ Ｐゴシック" pitchFamily="30" charset="-128"/>
        </a:defRPr>
      </a:lvl8pPr>
      <a:lvl9pPr marL="3884001" indent="-22847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ＭＳ Ｐゴシック" pitchFamily="30" charset="-128"/>
        </a:defRPr>
      </a:lvl9pPr>
    </p:bodyStyle>
    <p:otherStyle>
      <a:defPPr>
        <a:defRPr lang="en-US"/>
      </a:defPPr>
      <a:lvl1pPr marL="0" algn="l" defTabSz="4569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940" algn="l" defTabSz="4569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881" algn="l" defTabSz="4569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826" algn="l" defTabSz="4569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766" algn="l" defTabSz="4569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707" algn="l" defTabSz="4569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648" algn="l" defTabSz="4569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590" algn="l" defTabSz="4569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532" algn="l" defTabSz="45694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F3B3D"/>
            </a:gs>
            <a:gs pos="100000">
              <a:srgbClr val="38343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88" tIns="45694" rIns="91388" bIns="4569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88" tIns="45694" rIns="91388" bIns="4569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29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88" tIns="45694" rIns="91388" bIns="45694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50">
                <a:solidFill>
                  <a:schemeClr val="tx1"/>
                </a:solidFill>
                <a:latin typeface="+mn-lt"/>
                <a:ea typeface="Arial" pitchFamily="30" charset="0"/>
                <a:cs typeface="Arial" pitchFamily="30" charset="0"/>
                <a:sym typeface="Arial" pitchFamily="30" charset="0"/>
              </a:defRPr>
            </a:lvl1pPr>
          </a:lstStyle>
          <a:p>
            <a:pPr>
              <a:defRPr/>
            </a:pPr>
            <a:endParaRPr lang="en-US"/>
          </a:p>
          <a:p>
            <a:pPr>
              <a:defRPr/>
            </a:pPr>
            <a:fld id="{2FE08142-D342-6242-84FD-BF387ABC54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2959" name="Rectangle 15"/>
          <p:cNvSpPr>
            <a:spLocks/>
          </p:cNvSpPr>
          <p:nvPr userDrawn="1"/>
        </p:nvSpPr>
        <p:spPr bwMode="auto">
          <a:xfrm>
            <a:off x="3513151" y="6553201"/>
            <a:ext cx="138485" cy="23079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68541" tIns="34271" rIns="68541" bIns="34271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 lang="en-US" sz="1050" dirty="0">
              <a:solidFill>
                <a:srgbClr val="09E60A"/>
              </a:solidFill>
              <a:latin typeface="Times New Roman" pitchFamily="30" charset="0"/>
              <a:ea typeface="Arial" pitchFamily="30" charset="0"/>
              <a:cs typeface="Arial" pitchFamily="30" charset="0"/>
              <a:sym typeface="Arial" pitchFamily="3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7836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0479" r:id="rId1"/>
    <p:sldLayoutId id="2147490480" r:id="rId2"/>
    <p:sldLayoutId id="2147490481" r:id="rId3"/>
    <p:sldLayoutId id="2147490482" r:id="rId4"/>
    <p:sldLayoutId id="2147490483" r:id="rId5"/>
    <p:sldLayoutId id="2147490484" r:id="rId6"/>
    <p:sldLayoutId id="2147490485" r:id="rId7"/>
    <p:sldLayoutId id="2147490486" r:id="rId8"/>
    <p:sldLayoutId id="2147490487" r:id="rId9"/>
    <p:sldLayoutId id="2147490488" r:id="rId10"/>
    <p:sldLayoutId id="2147490489" r:id="rId11"/>
    <p:sldLayoutId id="2147490490" r:id="rId12"/>
    <p:sldLayoutId id="2147490491" r:id="rId13"/>
    <p:sldLayoutId id="2147490492" r:id="rId14"/>
    <p:sldLayoutId id="2147490493" r:id="rId15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FFFF00"/>
          </a:solidFill>
          <a:latin typeface="+mj-lt"/>
          <a:ea typeface="ＭＳ Ｐゴシック" pitchFamily="-110" charset="-128"/>
          <a:cs typeface="ＭＳ Ｐゴシック" pitchFamily="-110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FFFF00"/>
          </a:solidFill>
          <a:latin typeface="Times" pitchFamily="30" charset="0"/>
          <a:ea typeface="ＭＳ Ｐゴシック" pitchFamily="-110" charset="-128"/>
          <a:cs typeface="ＭＳ Ｐゴシック" pitchFamily="-11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FFFF00"/>
          </a:solidFill>
          <a:latin typeface="Times" pitchFamily="30" charset="0"/>
          <a:ea typeface="ＭＳ Ｐゴシック" pitchFamily="-110" charset="-128"/>
          <a:cs typeface="ＭＳ Ｐゴシック" pitchFamily="-11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FFFF00"/>
          </a:solidFill>
          <a:latin typeface="Times" pitchFamily="30" charset="0"/>
          <a:ea typeface="ＭＳ Ｐゴシック" pitchFamily="-110" charset="-128"/>
          <a:cs typeface="ＭＳ Ｐゴシック" pitchFamily="-11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FFFF00"/>
          </a:solidFill>
          <a:latin typeface="Times" pitchFamily="30" charset="0"/>
          <a:ea typeface="ＭＳ Ｐゴシック" pitchFamily="-110" charset="-128"/>
          <a:cs typeface="ＭＳ Ｐゴシック" pitchFamily="-110" charset="-128"/>
        </a:defRPr>
      </a:lvl5pPr>
      <a:lvl6pPr marL="342705" algn="ctr" rtl="0" fontAlgn="base">
        <a:spcBef>
          <a:spcPct val="0"/>
        </a:spcBef>
        <a:spcAft>
          <a:spcPct val="0"/>
        </a:spcAft>
        <a:defRPr sz="3300">
          <a:solidFill>
            <a:srgbClr val="FFFF00"/>
          </a:solidFill>
          <a:latin typeface="Times" pitchFamily="30" charset="0"/>
        </a:defRPr>
      </a:lvl6pPr>
      <a:lvl7pPr marL="685411" algn="ctr" rtl="0" fontAlgn="base">
        <a:spcBef>
          <a:spcPct val="0"/>
        </a:spcBef>
        <a:spcAft>
          <a:spcPct val="0"/>
        </a:spcAft>
        <a:defRPr sz="3300">
          <a:solidFill>
            <a:srgbClr val="FFFF00"/>
          </a:solidFill>
          <a:latin typeface="Times" pitchFamily="30" charset="0"/>
        </a:defRPr>
      </a:lvl7pPr>
      <a:lvl8pPr marL="1028120" algn="ctr" rtl="0" fontAlgn="base">
        <a:spcBef>
          <a:spcPct val="0"/>
        </a:spcBef>
        <a:spcAft>
          <a:spcPct val="0"/>
        </a:spcAft>
        <a:defRPr sz="3300">
          <a:solidFill>
            <a:srgbClr val="FFFF00"/>
          </a:solidFill>
          <a:latin typeface="Times" pitchFamily="30" charset="0"/>
        </a:defRPr>
      </a:lvl8pPr>
      <a:lvl9pPr marL="1370825" algn="ctr" rtl="0" fontAlgn="base">
        <a:spcBef>
          <a:spcPct val="0"/>
        </a:spcBef>
        <a:spcAft>
          <a:spcPct val="0"/>
        </a:spcAft>
        <a:defRPr sz="3300">
          <a:solidFill>
            <a:srgbClr val="FFFF00"/>
          </a:solidFill>
          <a:latin typeface="Times" pitchFamily="30" charset="0"/>
        </a:defRPr>
      </a:lvl9pPr>
    </p:titleStyle>
    <p:bodyStyle>
      <a:lvl1pPr marL="255893" indent="-255893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  <a:ea typeface="ＭＳ Ｐゴシック" pitchFamily="-110" charset="-128"/>
          <a:cs typeface="ＭＳ Ｐゴシック" pitchFamily="-110" charset="-128"/>
        </a:defRPr>
      </a:lvl1pPr>
      <a:lvl2pPr marL="555823" indent="-213048" algn="l" rtl="0" eaLnBrk="0" fontAlgn="base" hangingPunct="0">
        <a:spcBef>
          <a:spcPct val="20000"/>
        </a:spcBef>
        <a:spcAft>
          <a:spcPct val="0"/>
        </a:spcAft>
        <a:buChar char="–"/>
        <a:defRPr sz="2100">
          <a:solidFill>
            <a:schemeClr val="bg1"/>
          </a:solidFill>
          <a:latin typeface="+mn-lt"/>
          <a:ea typeface="ＭＳ Ｐゴシック" pitchFamily="30" charset="-128"/>
        </a:defRPr>
      </a:lvl2pPr>
      <a:lvl3pPr marL="855755" indent="-170198" algn="l" rtl="0" eaLnBrk="0" fontAlgn="base" hangingPunct="0">
        <a:spcBef>
          <a:spcPct val="20000"/>
        </a:spcBef>
        <a:spcAft>
          <a:spcPct val="0"/>
        </a:spcAft>
        <a:buChar char="•"/>
        <a:defRPr sz="1800">
          <a:solidFill>
            <a:schemeClr val="bg1"/>
          </a:solidFill>
          <a:latin typeface="+mn-lt"/>
          <a:ea typeface="ＭＳ Ｐゴシック" pitchFamily="30" charset="-128"/>
        </a:defRPr>
      </a:lvl3pPr>
      <a:lvl4pPr marL="1198530" indent="-170198" algn="l" rtl="0" eaLnBrk="0" fontAlgn="base" hangingPunct="0">
        <a:spcBef>
          <a:spcPct val="20000"/>
        </a:spcBef>
        <a:spcAft>
          <a:spcPct val="0"/>
        </a:spcAft>
        <a:buChar char="–"/>
        <a:defRPr sz="1500">
          <a:solidFill>
            <a:schemeClr val="bg1"/>
          </a:solidFill>
          <a:latin typeface="+mn-lt"/>
          <a:ea typeface="ＭＳ Ｐゴシック" pitchFamily="30" charset="-128"/>
        </a:defRPr>
      </a:lvl4pPr>
      <a:lvl5pPr marL="1541309" indent="-170198" algn="l" rtl="0" eaLnBrk="0" fontAlgn="base" hangingPunct="0">
        <a:spcBef>
          <a:spcPct val="20000"/>
        </a:spcBef>
        <a:spcAft>
          <a:spcPct val="0"/>
        </a:spcAft>
        <a:buChar char="»"/>
        <a:defRPr sz="1500">
          <a:solidFill>
            <a:schemeClr val="bg1"/>
          </a:solidFill>
          <a:latin typeface="+mn-lt"/>
          <a:ea typeface="ＭＳ Ｐゴシック" pitchFamily="30" charset="-128"/>
        </a:defRPr>
      </a:lvl5pPr>
      <a:lvl6pPr marL="1884886" indent="-171353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bg1"/>
          </a:solidFill>
          <a:latin typeface="+mn-lt"/>
          <a:ea typeface="ＭＳ Ｐゴシック" pitchFamily="30" charset="-128"/>
        </a:defRPr>
      </a:lvl6pPr>
      <a:lvl7pPr marL="2227590" indent="-171353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bg1"/>
          </a:solidFill>
          <a:latin typeface="+mn-lt"/>
          <a:ea typeface="ＭＳ Ｐゴシック" pitchFamily="30" charset="-128"/>
        </a:defRPr>
      </a:lvl7pPr>
      <a:lvl8pPr marL="2570297" indent="-171353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bg1"/>
          </a:solidFill>
          <a:latin typeface="+mn-lt"/>
          <a:ea typeface="ＭＳ Ｐゴシック" pitchFamily="30" charset="-128"/>
        </a:defRPr>
      </a:lvl8pPr>
      <a:lvl9pPr marL="2913001" indent="-171353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bg1"/>
          </a:solidFill>
          <a:latin typeface="+mn-lt"/>
          <a:ea typeface="ＭＳ Ｐゴシック" pitchFamily="30" charset="-128"/>
        </a:defRPr>
      </a:lvl9pPr>
    </p:bodyStyle>
    <p:otherStyle>
      <a:defPPr>
        <a:defRPr lang="en-US"/>
      </a:defPPr>
      <a:lvl1pPr marL="0" algn="l" defTabSz="342705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705" algn="l" defTabSz="342705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411" algn="l" defTabSz="342705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120" algn="l" defTabSz="342705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0825" algn="l" defTabSz="342705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3530" algn="l" defTabSz="342705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6236" algn="l" defTabSz="342705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398943" algn="l" defTabSz="342705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1649" algn="l" defTabSz="342705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E291378-94BF-6382-A0EF-02B77A24E8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F88266-409E-C7B3-2E7B-C2DE81CBC8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807CD2-7A00-68C8-AF6E-4A829522BD8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D1859F-7525-85B1-2C59-FC0539CCFA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6DF9C0-B1F9-75F7-CE00-8009E7E601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701B5F9-8C7F-B144-AC15-E0B6770DF2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000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0495" r:id="rId1"/>
    <p:sldLayoutId id="2147490496" r:id="rId2"/>
    <p:sldLayoutId id="2147490497" r:id="rId3"/>
    <p:sldLayoutId id="2147490498" r:id="rId4"/>
    <p:sldLayoutId id="2147490499" r:id="rId5"/>
    <p:sldLayoutId id="2147490500" r:id="rId6"/>
    <p:sldLayoutId id="2147490501" r:id="rId7"/>
    <p:sldLayoutId id="2147490502" r:id="rId8"/>
    <p:sldLayoutId id="2147490503" r:id="rId9"/>
    <p:sldLayoutId id="2147490504" r:id="rId10"/>
    <p:sldLayoutId id="2147490505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7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7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69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0.png"/><Relationship Id="rId3" Type="http://schemas.openxmlformats.org/officeDocument/2006/relationships/image" Target="../media/image40.jpg"/><Relationship Id="rId7" Type="http://schemas.openxmlformats.org/officeDocument/2006/relationships/image" Target="../media/image4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7.xml"/><Relationship Id="rId6" Type="http://schemas.openxmlformats.org/officeDocument/2006/relationships/image" Target="../media/image46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7" Type="http://schemas.openxmlformats.org/officeDocument/2006/relationships/image" Target="../media/image22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64.xml"/><Relationship Id="rId6" Type="http://schemas.openxmlformats.org/officeDocument/2006/relationships/image" Target="../media/image49.png"/><Relationship Id="rId5" Type="http://schemas.openxmlformats.org/officeDocument/2006/relationships/image" Target="../media/image43.emf"/><Relationship Id="rId4" Type="http://schemas.openxmlformats.org/officeDocument/2006/relationships/image" Target="../media/image24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64.xml"/><Relationship Id="rId6" Type="http://schemas.openxmlformats.org/officeDocument/2006/relationships/image" Target="../media/image45.jpg"/><Relationship Id="rId5" Type="http://schemas.openxmlformats.org/officeDocument/2006/relationships/image" Target="../media/image44.png"/><Relationship Id="rId4" Type="http://schemas.openxmlformats.org/officeDocument/2006/relationships/image" Target="../media/image24.e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image" Target="../media/image48.png"/><Relationship Id="rId7" Type="http://schemas.openxmlformats.org/officeDocument/2006/relationships/image" Target="../media/image5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7.xml"/><Relationship Id="rId6" Type="http://schemas.openxmlformats.org/officeDocument/2006/relationships/image" Target="../media/image910.png"/><Relationship Id="rId5" Type="http://schemas.openxmlformats.org/officeDocument/2006/relationships/image" Target="../media/image49.jpg"/><Relationship Id="rId4" Type="http://schemas.openxmlformats.org/officeDocument/2006/relationships/image" Target="../media/image53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jpg"/><Relationship Id="rId3" Type="http://schemas.openxmlformats.org/officeDocument/2006/relationships/image" Target="../media/image60.png"/><Relationship Id="rId7" Type="http://schemas.openxmlformats.org/officeDocument/2006/relationships/image" Target="../media/image50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7.xml"/><Relationship Id="rId6" Type="http://schemas.openxmlformats.org/officeDocument/2006/relationships/image" Target="../media/image530.png"/><Relationship Id="rId5" Type="http://schemas.openxmlformats.org/officeDocument/2006/relationships/image" Target="../media/image521.png"/><Relationship Id="rId4" Type="http://schemas.openxmlformats.org/officeDocument/2006/relationships/image" Target="../media/image51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jpg"/><Relationship Id="rId3" Type="http://schemas.openxmlformats.org/officeDocument/2006/relationships/image" Target="../media/image63.png"/><Relationship Id="rId7" Type="http://schemas.openxmlformats.org/officeDocument/2006/relationships/image" Target="../media/image51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7.xml"/><Relationship Id="rId6" Type="http://schemas.openxmlformats.org/officeDocument/2006/relationships/image" Target="../media/image50.jpg"/><Relationship Id="rId5" Type="http://schemas.openxmlformats.org/officeDocument/2006/relationships/image" Target="../media/image65.png"/><Relationship Id="rId4" Type="http://schemas.openxmlformats.org/officeDocument/2006/relationships/image" Target="../media/image64.png"/><Relationship Id="rId9" Type="http://schemas.openxmlformats.org/officeDocument/2006/relationships/image" Target="../media/image53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7.xml"/><Relationship Id="rId6" Type="http://schemas.openxmlformats.org/officeDocument/2006/relationships/image" Target="../media/image55.jpg"/><Relationship Id="rId5" Type="http://schemas.openxmlformats.org/officeDocument/2006/relationships/image" Target="../media/image54.png"/><Relationship Id="rId4" Type="http://schemas.openxmlformats.org/officeDocument/2006/relationships/image" Target="../media/image6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3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7" Type="http://schemas.openxmlformats.org/officeDocument/2006/relationships/image" Target="../media/image7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7.xml"/><Relationship Id="rId6" Type="http://schemas.openxmlformats.org/officeDocument/2006/relationships/image" Target="../media/image57.jpeg"/><Relationship Id="rId5" Type="http://schemas.openxmlformats.org/officeDocument/2006/relationships/image" Target="../media/image56.jpg"/><Relationship Id="rId4" Type="http://schemas.openxmlformats.org/officeDocument/2006/relationships/image" Target="../media/image53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7.xml"/><Relationship Id="rId5" Type="http://schemas.openxmlformats.org/officeDocument/2006/relationships/image" Target="../media/image58.jpg"/><Relationship Id="rId4" Type="http://schemas.openxmlformats.org/officeDocument/2006/relationships/image" Target="../media/image53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7" Type="http://schemas.openxmlformats.org/officeDocument/2006/relationships/image" Target="../media/image59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7.xml"/><Relationship Id="rId6" Type="http://schemas.openxmlformats.org/officeDocument/2006/relationships/image" Target="../media/image530.png"/><Relationship Id="rId5" Type="http://schemas.openxmlformats.org/officeDocument/2006/relationships/image" Target="../media/image521.png"/><Relationship Id="rId4" Type="http://schemas.openxmlformats.org/officeDocument/2006/relationships/image" Target="../media/image62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png"/><Relationship Id="rId3" Type="http://schemas.openxmlformats.org/officeDocument/2006/relationships/image" Target="../media/image80.png"/><Relationship Id="rId7" Type="http://schemas.openxmlformats.org/officeDocument/2006/relationships/image" Target="../media/image84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38.xml"/><Relationship Id="rId6" Type="http://schemas.openxmlformats.org/officeDocument/2006/relationships/image" Target="../media/image83.png"/><Relationship Id="rId5" Type="http://schemas.openxmlformats.org/officeDocument/2006/relationships/image" Target="../media/image82.png"/><Relationship Id="rId10" Type="http://schemas.openxmlformats.org/officeDocument/2006/relationships/image" Target="../media/image87.png"/><Relationship Id="rId4" Type="http://schemas.openxmlformats.org/officeDocument/2006/relationships/image" Target="../media/image81.png"/><Relationship Id="rId9" Type="http://schemas.openxmlformats.org/officeDocument/2006/relationships/image" Target="../media/image86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0.png"/><Relationship Id="rId3" Type="http://schemas.openxmlformats.org/officeDocument/2006/relationships/image" Target="../media/image67.png"/><Relationship Id="rId7" Type="http://schemas.openxmlformats.org/officeDocument/2006/relationships/image" Target="../media/image70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7.xml"/><Relationship Id="rId6" Type="http://schemas.openxmlformats.org/officeDocument/2006/relationships/image" Target="../media/image69.png"/><Relationship Id="rId11" Type="http://schemas.openxmlformats.org/officeDocument/2006/relationships/image" Target="../media/image740.png"/><Relationship Id="rId5" Type="http://schemas.openxmlformats.org/officeDocument/2006/relationships/image" Target="../media/image88.png"/><Relationship Id="rId10" Type="http://schemas.openxmlformats.org/officeDocument/2006/relationships/image" Target="../media/image73.png"/><Relationship Id="rId4" Type="http://schemas.openxmlformats.org/officeDocument/2006/relationships/image" Target="../media/image48.png"/><Relationship Id="rId9" Type="http://schemas.openxmlformats.org/officeDocument/2006/relationships/image" Target="../media/image60.jp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emf"/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9.bin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7.xml"/><Relationship Id="rId6" Type="http://schemas.openxmlformats.org/officeDocument/2006/relationships/image" Target="../media/image62.e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61.emf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5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emf"/><Relationship Id="rId3" Type="http://schemas.openxmlformats.org/officeDocument/2006/relationships/oleObject" Target="../embeddings/oleObject10.bin"/><Relationship Id="rId7" Type="http://schemas.openxmlformats.org/officeDocument/2006/relationships/image" Target="../media/image52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64.xml"/><Relationship Id="rId11" Type="http://schemas.openxmlformats.org/officeDocument/2006/relationships/image" Target="../media/image97.png"/><Relationship Id="rId5" Type="http://schemas.openxmlformats.org/officeDocument/2006/relationships/image" Target="../media/image64.jpg"/><Relationship Id="rId10" Type="http://schemas.openxmlformats.org/officeDocument/2006/relationships/image" Target="../media/image96.png"/><Relationship Id="rId4" Type="http://schemas.openxmlformats.org/officeDocument/2006/relationships/image" Target="../media/image24.emf"/><Relationship Id="rId9" Type="http://schemas.openxmlformats.org/officeDocument/2006/relationships/image" Target="../media/image66.emf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1.png"/><Relationship Id="rId3" Type="http://schemas.openxmlformats.org/officeDocument/2006/relationships/oleObject" Target="../embeddings/oleObject11.bin"/><Relationship Id="rId7" Type="http://schemas.openxmlformats.org/officeDocument/2006/relationships/image" Target="../media/image69.tif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48.xml"/><Relationship Id="rId6" Type="http://schemas.openxmlformats.org/officeDocument/2006/relationships/image" Target="../media/image68.emf"/><Relationship Id="rId5" Type="http://schemas.openxmlformats.org/officeDocument/2006/relationships/oleObject" Target="../embeddings/oleObject12.bin"/><Relationship Id="rId4" Type="http://schemas.openxmlformats.org/officeDocument/2006/relationships/image" Target="../media/image67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7" Type="http://schemas.openxmlformats.org/officeDocument/2006/relationships/image" Target="../media/image63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1.xml"/><Relationship Id="rId6" Type="http://schemas.openxmlformats.org/officeDocument/2006/relationships/oleObject" Target="../embeddings/oleObject9.bin"/><Relationship Id="rId5" Type="http://schemas.openxmlformats.org/officeDocument/2006/relationships/image" Target="../media/image107.png"/><Relationship Id="rId4" Type="http://schemas.openxmlformats.org/officeDocument/2006/relationships/image" Target="../media/image10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9.xml"/><Relationship Id="rId5" Type="http://schemas.openxmlformats.org/officeDocument/2006/relationships/image" Target="../media/image20.png"/><Relationship Id="rId4" Type="http://schemas.openxmlformats.org/officeDocument/2006/relationships/image" Target="../media/image19.emf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0.png"/><Relationship Id="rId13" Type="http://schemas.openxmlformats.org/officeDocument/2006/relationships/image" Target="../media/image72.png"/><Relationship Id="rId3" Type="http://schemas.openxmlformats.org/officeDocument/2006/relationships/image" Target="../media/image820.png"/><Relationship Id="rId7" Type="http://schemas.openxmlformats.org/officeDocument/2006/relationships/image" Target="../media/image860.png"/><Relationship Id="rId12" Type="http://schemas.openxmlformats.org/officeDocument/2006/relationships/image" Target="../media/image71.jpg"/><Relationship Id="rId2" Type="http://schemas.openxmlformats.org/officeDocument/2006/relationships/notesSlide" Target="../notesSlides/notesSlide22.xml"/><Relationship Id="rId16" Type="http://schemas.openxmlformats.org/officeDocument/2006/relationships/image" Target="../media/image91.png"/><Relationship Id="rId1" Type="http://schemas.openxmlformats.org/officeDocument/2006/relationships/slideLayout" Target="../slideLayouts/slideLayout113.xml"/><Relationship Id="rId6" Type="http://schemas.openxmlformats.org/officeDocument/2006/relationships/image" Target="../media/image850.png"/><Relationship Id="rId11" Type="http://schemas.openxmlformats.org/officeDocument/2006/relationships/image" Target="../media/image70.jpg"/><Relationship Id="rId5" Type="http://schemas.openxmlformats.org/officeDocument/2006/relationships/image" Target="../media/image841.png"/><Relationship Id="rId15" Type="http://schemas.openxmlformats.org/officeDocument/2006/relationships/image" Target="../media/image94.png"/><Relationship Id="rId10" Type="http://schemas.openxmlformats.org/officeDocument/2006/relationships/image" Target="../media/image89.png"/><Relationship Id="rId4" Type="http://schemas.openxmlformats.org/officeDocument/2006/relationships/image" Target="../media/image830.png"/><Relationship Id="rId9" Type="http://schemas.openxmlformats.org/officeDocument/2006/relationships/image" Target="../media/image880.png"/><Relationship Id="rId14" Type="http://schemas.openxmlformats.org/officeDocument/2006/relationships/image" Target="../media/image9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113.xml"/><Relationship Id="rId4" Type="http://schemas.openxmlformats.org/officeDocument/2006/relationships/image" Target="../media/image73.jp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113.xml"/><Relationship Id="rId4" Type="http://schemas.openxmlformats.org/officeDocument/2006/relationships/image" Target="../media/image74.jp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g"/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113.xml"/><Relationship Id="rId4" Type="http://schemas.openxmlformats.org/officeDocument/2006/relationships/image" Target="../media/image76.jp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g"/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113.xml"/><Relationship Id="rId4" Type="http://schemas.openxmlformats.org/officeDocument/2006/relationships/image" Target="../media/image117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38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emf"/><Relationship Id="rId3" Type="http://schemas.openxmlformats.org/officeDocument/2006/relationships/oleObject" Target="../embeddings/oleObject2.bin"/><Relationship Id="rId7" Type="http://schemas.openxmlformats.org/officeDocument/2006/relationships/image" Target="../media/image22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5.xml"/><Relationship Id="rId6" Type="http://schemas.openxmlformats.org/officeDocument/2006/relationships/image" Target="../media/image21.emf"/><Relationship Id="rId5" Type="http://schemas.openxmlformats.org/officeDocument/2006/relationships/oleObject" Target="../embeddings/oleObject3.bin"/><Relationship Id="rId10" Type="http://schemas.openxmlformats.org/officeDocument/2006/relationships/image" Target="../media/image24.emf"/><Relationship Id="rId4" Type="http://schemas.openxmlformats.org/officeDocument/2006/relationships/image" Target="../media/image20.emf"/><Relationship Id="rId9" Type="http://schemas.openxmlformats.org/officeDocument/2006/relationships/oleObject" Target="../embeddings/oleObject4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8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8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77.xml"/><Relationship Id="rId5" Type="http://schemas.openxmlformats.org/officeDocument/2006/relationships/image" Target="../media/image58.png"/><Relationship Id="rId4" Type="http://schemas.openxmlformats.org/officeDocument/2006/relationships/image" Target="../media/image3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0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0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2-0328-20D.hr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15573"/>
            <a:ext cx="9144000" cy="587102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" y="609600"/>
            <a:ext cx="8915400" cy="1143000"/>
          </a:xfrm>
        </p:spPr>
        <p:txBody>
          <a:bodyPr/>
          <a:lstStyle/>
          <a:p>
            <a:r>
              <a:rPr lang="en-US" sz="4400" dirty="0">
                <a:solidFill>
                  <a:srgbClr val="FFFF00"/>
                </a:solidFill>
                <a:latin typeface="Avenir Book"/>
                <a:cs typeface="Avenir Book"/>
              </a:rPr>
              <a:t>Is Dark Energy Evolving?</a:t>
            </a:r>
            <a:br>
              <a:rPr lang="en-US" sz="4400" dirty="0">
                <a:solidFill>
                  <a:srgbClr val="FFFF00"/>
                </a:solidFill>
                <a:latin typeface="Avenir Book"/>
                <a:cs typeface="Avenir Book"/>
              </a:rPr>
            </a:br>
            <a:endParaRPr lang="en-US" sz="4400" dirty="0">
              <a:solidFill>
                <a:srgbClr val="FFFF00"/>
              </a:solidFill>
              <a:latin typeface="Avenir Book"/>
              <a:cs typeface="Avenir Book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33041" y="2895600"/>
            <a:ext cx="4380556" cy="4031841"/>
          </a:xfrm>
          <a:prstGeom prst="rect">
            <a:avLst/>
          </a:prstGeom>
          <a:noFill/>
        </p:spPr>
        <p:txBody>
          <a:bodyPr wrap="none" lIns="91407" tIns="45704" rIns="91407" bIns="45704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FFFFCC"/>
                </a:solidFill>
                <a:effectLst/>
                <a:uLnTx/>
                <a:uFillTx/>
                <a:latin typeface="Avenir Book"/>
                <a:cs typeface="Avenir Book"/>
                <a:sym typeface="Arial" pitchFamily="27" charset="0"/>
              </a:rPr>
              <a:t>Josh </a:t>
            </a:r>
            <a:r>
              <a:rPr kumimoji="0" lang="en-US" sz="3600" b="0" i="0" u="none" strike="noStrike" kern="1200" cap="none" spc="0" normalizeH="0" baseline="0" noProof="0" dirty="0" err="1">
                <a:ln>
                  <a:noFill/>
                </a:ln>
                <a:solidFill>
                  <a:srgbClr val="FFFFCC"/>
                </a:solidFill>
                <a:effectLst/>
                <a:uLnTx/>
                <a:uFillTx/>
                <a:latin typeface="Avenir Book"/>
                <a:cs typeface="Avenir Book"/>
                <a:sym typeface="Arial" pitchFamily="27" charset="0"/>
              </a:rPr>
              <a:t>Frieman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FFFFCC"/>
              </a:solidFill>
              <a:effectLst/>
              <a:uLnTx/>
              <a:uFillTx/>
              <a:latin typeface="Avenir Book"/>
              <a:cs typeface="Avenir Book"/>
              <a:sym typeface="Arial" pitchFamily="27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FFFFCC"/>
                </a:solidFill>
                <a:effectLst/>
                <a:uLnTx/>
                <a:uFillTx/>
                <a:latin typeface="Avenir Book"/>
                <a:cs typeface="Avenir Book"/>
                <a:sym typeface="Arial" pitchFamily="27" charset="0"/>
              </a:rPr>
              <a:t>U. Chicago, SLAC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FFFFCC"/>
              </a:solidFill>
              <a:effectLst/>
              <a:uLnTx/>
              <a:uFillTx/>
              <a:latin typeface="Palatino"/>
              <a:cs typeface="Palatino"/>
              <a:sym typeface="Arial" pitchFamily="27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FFFFCC"/>
              </a:solidFill>
              <a:effectLst/>
              <a:uLnTx/>
              <a:uFillTx/>
              <a:latin typeface="Palatino"/>
              <a:cs typeface="Palatino"/>
              <a:sym typeface="Arial" pitchFamily="27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FFFFCC"/>
              </a:solidFill>
              <a:effectLst/>
              <a:uLnTx/>
              <a:uFillTx/>
              <a:latin typeface="Palatino"/>
              <a:cs typeface="Palatino"/>
              <a:sym typeface="Arial" pitchFamily="27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FFFFCC"/>
              </a:solidFill>
              <a:effectLst/>
              <a:uLnTx/>
              <a:uFillTx/>
              <a:latin typeface="Palatino"/>
              <a:cs typeface="Palatino"/>
              <a:sym typeface="Arial" pitchFamily="27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FFFFCC"/>
              </a:solidFill>
              <a:effectLst/>
              <a:uLnTx/>
              <a:uFillTx/>
              <a:latin typeface="Palatino"/>
              <a:cs typeface="Palatino"/>
              <a:sym typeface="Arial" pitchFamily="27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FFFFCC"/>
              </a:solidFill>
              <a:effectLst/>
              <a:uLnTx/>
              <a:uFillTx/>
              <a:latin typeface="Palatino"/>
              <a:cs typeface="Palatino"/>
              <a:sym typeface="Arial" pitchFamily="27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FFFFCC"/>
              </a:solidFill>
              <a:effectLst/>
              <a:uLnTx/>
              <a:uFillTx/>
              <a:latin typeface="Palatino"/>
              <a:cs typeface="Palatino"/>
              <a:sym typeface="Arial" pitchFamily="27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solidFill>
                  <a:srgbClr val="FFFFCC"/>
                </a:solidFill>
                <a:latin typeface="Avenir Book"/>
                <a:cs typeface="Avenir Book"/>
              </a:rPr>
              <a:t>UCLA Dark Matter Conference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FFFFCC"/>
              </a:solidFill>
              <a:effectLst/>
              <a:uLnTx/>
              <a:uFillTx/>
              <a:latin typeface="Avenir Book"/>
              <a:cs typeface="Avenir Book"/>
              <a:sym typeface="Arial" pitchFamily="27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solidFill>
                  <a:srgbClr val="FFFFCC"/>
                </a:solidFill>
                <a:latin typeface="Avenir Book"/>
                <a:cs typeface="Avenir Book"/>
              </a:rPr>
              <a:t>March 24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CC"/>
                </a:solidFill>
                <a:effectLst/>
                <a:uLnTx/>
                <a:uFillTx/>
                <a:latin typeface="Avenir Book"/>
                <a:cs typeface="Avenir Book"/>
                <a:sym typeface="Arial" pitchFamily="27" charset="0"/>
              </a:rPr>
              <a:t>, 2025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-1231900" y="34036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27" charset="0"/>
              <a:cs typeface="Arial" pitchFamily="27" charset="0"/>
              <a:sym typeface="Arial" pitchFamily="27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7D2F886-2D5E-C599-B74D-6AE88515FAE7}"/>
              </a:ext>
            </a:extLst>
          </p:cNvPr>
          <p:cNvSpPr/>
          <p:nvPr/>
        </p:nvSpPr>
        <p:spPr bwMode="auto">
          <a:xfrm>
            <a:off x="0" y="0"/>
            <a:ext cx="914400" cy="1257300"/>
          </a:xfrm>
          <a:prstGeom prst="rect">
            <a:avLst/>
          </a:prstGeom>
          <a:solidFill>
            <a:schemeClr val="tx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0" charset="0"/>
              <a:ea typeface="Arial" pitchFamily="30" charset="0"/>
              <a:cs typeface="Arial" pitchFamily="30" charset="0"/>
              <a:sym typeface="Arial" pitchFamily="3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13724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F197B0F7-0489-1281-5A16-20A4D3471A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143000"/>
            <a:ext cx="4558015" cy="450393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9F94F7A-C355-C513-F6BF-0A6009AF90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65" y="1155864"/>
            <a:ext cx="4570910" cy="450393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152400"/>
            <a:ext cx="7772400" cy="1143000"/>
          </a:xfr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  <a:latin typeface="Avenir Book"/>
                <a:cs typeface="Avenir Book"/>
              </a:rPr>
              <a:t>Dark Energy &amp; Modified Gravity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66385" y="5776692"/>
            <a:ext cx="90538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CC"/>
                </a:solidFill>
                <a:effectLst/>
                <a:uLnTx/>
                <a:uFillTx/>
                <a:latin typeface="Avenir Book"/>
                <a:cs typeface="Avenir Book"/>
                <a:sym typeface="Arial" pitchFamily="27" charset="0"/>
              </a:rPr>
              <a:t>Data are consistent with cosmological constant and GR. But still room for surprises/discoveries (new physics). </a:t>
            </a:r>
          </a:p>
        </p:txBody>
      </p:sp>
      <p:sp>
        <p:nvSpPr>
          <p:cNvPr id="4" name="Oval 3"/>
          <p:cNvSpPr/>
          <p:nvPr/>
        </p:nvSpPr>
        <p:spPr bwMode="auto">
          <a:xfrm>
            <a:off x="2133600" y="2590800"/>
            <a:ext cx="381000" cy="381000"/>
          </a:xfrm>
          <a:prstGeom prst="ellipse">
            <a:avLst/>
          </a:prstGeom>
          <a:solidFill>
            <a:srgbClr val="BBE0E3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0" charset="0"/>
              <a:ea typeface="Arial" pitchFamily="30" charset="0"/>
              <a:cs typeface="Arial" pitchFamily="30" charset="0"/>
              <a:sym typeface="Arial" pitchFamily="30" charset="0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6934200" y="3048000"/>
            <a:ext cx="381000" cy="381000"/>
          </a:xfrm>
          <a:prstGeom prst="ellipse">
            <a:avLst/>
          </a:prstGeom>
          <a:solidFill>
            <a:srgbClr val="BBE0E3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0" charset="0"/>
              <a:ea typeface="Arial" pitchFamily="30" charset="0"/>
              <a:cs typeface="Arial" pitchFamily="30" charset="0"/>
              <a:sym typeface="Arial" pitchFamily="30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F410DED-FC3A-5CFE-CA81-AE5AA0028F8E}"/>
              </a:ext>
            </a:extLst>
          </p:cNvPr>
          <p:cNvSpPr txBox="1"/>
          <p:nvPr/>
        </p:nvSpPr>
        <p:spPr>
          <a:xfrm>
            <a:off x="3505200" y="5277605"/>
            <a:ext cx="2659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EC820"/>
                </a:solidFill>
                <a:effectLst/>
                <a:uLnTx/>
                <a:uFillTx/>
                <a:latin typeface="Arial" pitchFamily="27" charset="0"/>
                <a:cs typeface="Arial" pitchFamily="27" charset="0"/>
                <a:sym typeface="Arial" pitchFamily="27" charset="0"/>
              </a:rPr>
              <a:t>DES Collaboration 2022</a:t>
            </a:r>
          </a:p>
        </p:txBody>
      </p:sp>
    </p:spTree>
    <p:extLst>
      <p:ext uri="{BB962C8B-B14F-4D97-AF65-F5344CB8AC3E}">
        <p14:creationId xmlns:p14="http://schemas.microsoft.com/office/powerpoint/2010/main" val="4263465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F197B0F7-0489-1281-5A16-20A4D3471A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143000"/>
            <a:ext cx="4558015" cy="450393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9F94F7A-C355-C513-F6BF-0A6009AF90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65" y="1155864"/>
            <a:ext cx="4570910" cy="450393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152400"/>
            <a:ext cx="7772400" cy="1143000"/>
          </a:xfr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  <a:latin typeface="Avenir Book"/>
                <a:cs typeface="Avenir Book"/>
              </a:rPr>
              <a:t>Dark Energy &amp; Modified Gravity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66385" y="5776692"/>
            <a:ext cx="90538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CC"/>
                </a:solidFill>
                <a:effectLst/>
                <a:uLnTx/>
                <a:uFillTx/>
                <a:latin typeface="Avenir Book"/>
                <a:cs typeface="Avenir Book"/>
                <a:sym typeface="Arial" pitchFamily="27" charset="0"/>
              </a:rPr>
              <a:t>Data are consistent with cosmological constant and GR. But still room for surprises/discoveries (new physics). </a:t>
            </a:r>
          </a:p>
        </p:txBody>
      </p:sp>
      <p:sp>
        <p:nvSpPr>
          <p:cNvPr id="10" name="Oval 9"/>
          <p:cNvSpPr/>
          <p:nvPr/>
        </p:nvSpPr>
        <p:spPr bwMode="auto">
          <a:xfrm>
            <a:off x="2438400" y="3048000"/>
            <a:ext cx="381000" cy="381000"/>
          </a:xfrm>
          <a:prstGeom prst="ellipse">
            <a:avLst/>
          </a:prstGeom>
          <a:solidFill>
            <a:srgbClr val="BBE0E3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0" charset="0"/>
              <a:ea typeface="Arial" pitchFamily="30" charset="0"/>
              <a:cs typeface="Arial" pitchFamily="30" charset="0"/>
              <a:sym typeface="Arial" pitchFamily="30" charset="0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6934200" y="2743200"/>
            <a:ext cx="381000" cy="381000"/>
          </a:xfrm>
          <a:prstGeom prst="ellipse">
            <a:avLst/>
          </a:prstGeom>
          <a:solidFill>
            <a:srgbClr val="BBE0E3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0" charset="0"/>
              <a:ea typeface="Arial" pitchFamily="30" charset="0"/>
              <a:cs typeface="Arial" pitchFamily="30" charset="0"/>
              <a:sym typeface="Arial" pitchFamily="30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0B68BB6-4F1A-E70A-BC95-A3793A261841}"/>
              </a:ext>
            </a:extLst>
          </p:cNvPr>
          <p:cNvSpPr txBox="1"/>
          <p:nvPr/>
        </p:nvSpPr>
        <p:spPr>
          <a:xfrm rot="973132">
            <a:off x="2300475" y="2920051"/>
            <a:ext cx="1864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venir Book" panose="02000503020000020003" pitchFamily="2" charset="0"/>
                <a:cs typeface="Arial" pitchFamily="27" charset="0"/>
                <a:sym typeface="Arial" pitchFamily="27" charset="0"/>
              </a:rPr>
              <a:t>Thawing models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E6963D6-D02B-C167-587F-3E74955F4D03}"/>
              </a:ext>
            </a:extLst>
          </p:cNvPr>
          <p:cNvSpPr txBox="1"/>
          <p:nvPr/>
        </p:nvSpPr>
        <p:spPr>
          <a:xfrm rot="20664712">
            <a:off x="2291359" y="2069203"/>
            <a:ext cx="24069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venir Book" panose="02000503020000020003" pitchFamily="2" charset="0"/>
                <a:cs typeface="Arial" pitchFamily="27" charset="0"/>
                <a:sym typeface="Arial" pitchFamily="27" charset="0"/>
              </a:rPr>
              <a:t>Freezing models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969CD01-F657-66BE-087D-C800B621CE07}"/>
              </a:ext>
            </a:extLst>
          </p:cNvPr>
          <p:cNvSpPr txBox="1"/>
          <p:nvPr/>
        </p:nvSpPr>
        <p:spPr>
          <a:xfrm>
            <a:off x="3505200" y="5277605"/>
            <a:ext cx="2659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EC820"/>
                </a:solidFill>
                <a:effectLst/>
                <a:uLnTx/>
                <a:uFillTx/>
                <a:latin typeface="Arial" pitchFamily="27" charset="0"/>
                <a:cs typeface="Arial" pitchFamily="27" charset="0"/>
                <a:sym typeface="Arial" pitchFamily="27" charset="0"/>
              </a:rPr>
              <a:t>DES Collaboration 2022</a:t>
            </a:r>
          </a:p>
        </p:txBody>
      </p:sp>
    </p:spTree>
    <p:extLst>
      <p:ext uri="{BB962C8B-B14F-4D97-AF65-F5344CB8AC3E}">
        <p14:creationId xmlns:p14="http://schemas.microsoft.com/office/powerpoint/2010/main" val="15030215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3FED2B-BA50-E113-DC0C-3BB0CF9C15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771C7E-4CD3-5F34-2D62-33D9611DD2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1000" y="152400"/>
            <a:ext cx="8382000" cy="1143000"/>
          </a:xfr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  <a:latin typeface="Avenir Book"/>
                <a:cs typeface="Avenir Book"/>
              </a:rPr>
              <a:t>What’s changed in the last 2 years?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859D28-4F67-02A0-2DCE-6B8003B63DA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7200" y="1752600"/>
            <a:ext cx="8382000" cy="4191000"/>
          </a:xfrm>
        </p:spPr>
        <p:txBody>
          <a:bodyPr/>
          <a:lstStyle/>
          <a:p>
            <a:pPr marL="0" indent="0">
              <a:buNone/>
            </a:pPr>
            <a:endParaRPr lang="en-US" sz="2800" dirty="0">
              <a:solidFill>
                <a:srgbClr val="FDFFDE"/>
              </a:solidFill>
              <a:latin typeface="Avenir Book"/>
              <a:cs typeface="Avenir Book"/>
            </a:endParaRPr>
          </a:p>
          <a:p>
            <a:r>
              <a:rPr lang="en-US" sz="2400" dirty="0">
                <a:solidFill>
                  <a:srgbClr val="FDFFDE"/>
                </a:solidFill>
                <a:latin typeface="Avenir Book"/>
                <a:cs typeface="Avenir Book"/>
              </a:rPr>
              <a:t>Improved Expansion History Constraints:</a:t>
            </a:r>
          </a:p>
          <a:p>
            <a:pPr lvl="1"/>
            <a:r>
              <a:rPr lang="en-US" sz="2000" dirty="0">
                <a:solidFill>
                  <a:srgbClr val="FDFFDE"/>
                </a:solidFill>
                <a:latin typeface="Avenir Book"/>
                <a:cs typeface="Avenir Book"/>
              </a:rPr>
              <a:t>New Supernova </a:t>
            </a:r>
            <a:r>
              <a:rPr lang="en-US" sz="2000" dirty="0" err="1">
                <a:solidFill>
                  <a:srgbClr val="FDFFDE"/>
                </a:solidFill>
                <a:latin typeface="Avenir Book"/>
                <a:cs typeface="Avenir Book"/>
              </a:rPr>
              <a:t>Ia</a:t>
            </a:r>
            <a:r>
              <a:rPr lang="en-US" sz="2000" dirty="0">
                <a:solidFill>
                  <a:srgbClr val="FDFFDE"/>
                </a:solidFill>
                <a:latin typeface="Avenir Book"/>
                <a:cs typeface="Avenir Book"/>
              </a:rPr>
              <a:t> Data from DES (DES-SN5YR)</a:t>
            </a:r>
          </a:p>
          <a:p>
            <a:pPr lvl="1"/>
            <a:r>
              <a:rPr lang="en-US" sz="2000" dirty="0">
                <a:solidFill>
                  <a:srgbClr val="FDFFDE"/>
                </a:solidFill>
                <a:latin typeface="Avenir Book"/>
                <a:cs typeface="Avenir Book"/>
              </a:rPr>
              <a:t>New BAO Data from DESI (Y1 and Y3) and DES (DES-Y6)</a:t>
            </a:r>
          </a:p>
          <a:p>
            <a:pPr lvl="1"/>
            <a:endParaRPr lang="en-US" sz="2000" dirty="0">
              <a:solidFill>
                <a:srgbClr val="FDFFDE"/>
              </a:solidFill>
              <a:latin typeface="Avenir Book"/>
              <a:cs typeface="Avenir Book"/>
            </a:endParaRPr>
          </a:p>
          <a:p>
            <a:r>
              <a:rPr lang="en-US" sz="2400" dirty="0">
                <a:solidFill>
                  <a:srgbClr val="FDFFDE"/>
                </a:solidFill>
                <a:latin typeface="Avenir Book"/>
                <a:cs typeface="Avenir Book"/>
              </a:rPr>
              <a:t>Coming soon: improved Growth of Structure Constraints:</a:t>
            </a:r>
          </a:p>
          <a:p>
            <a:pPr lvl="1"/>
            <a:r>
              <a:rPr lang="en-US" sz="2000" dirty="0">
                <a:solidFill>
                  <a:srgbClr val="FDFFDE"/>
                </a:solidFill>
                <a:latin typeface="Avenir Book"/>
                <a:cs typeface="Avenir Book"/>
              </a:rPr>
              <a:t>DES Year-6 </a:t>
            </a:r>
            <a:r>
              <a:rPr lang="en-US" sz="2000" dirty="0" err="1">
                <a:solidFill>
                  <a:srgbClr val="FDFFDE"/>
                </a:solidFill>
                <a:latin typeface="Avenir Book"/>
                <a:cs typeface="Avenir Book"/>
              </a:rPr>
              <a:t>Lensing+Clustering+Clusters</a:t>
            </a:r>
            <a:endParaRPr lang="en-US" sz="2000" dirty="0">
              <a:solidFill>
                <a:srgbClr val="FDFFDE"/>
              </a:solidFill>
              <a:latin typeface="Avenir Book"/>
              <a:cs typeface="Avenir Book"/>
            </a:endParaRPr>
          </a:p>
          <a:p>
            <a:pPr lvl="1"/>
            <a:endParaRPr lang="en-US" sz="2000" dirty="0">
              <a:solidFill>
                <a:srgbClr val="FFFFCC"/>
              </a:solidFill>
              <a:latin typeface="Avenir Book"/>
              <a:cs typeface="Avenir Book"/>
            </a:endParaRPr>
          </a:p>
        </p:txBody>
      </p:sp>
      <p:pic>
        <p:nvPicPr>
          <p:cNvPr id="1026" name="Picture 2" descr="March Madness 2025 Basketball Tournament Graphic">
            <a:extLst>
              <a:ext uri="{FF2B5EF4-FFF2-40B4-BE49-F238E27FC236}">
                <a16:creationId xmlns:a16="http://schemas.microsoft.com/office/drawing/2014/main" id="{B22C006F-EA7D-3C50-F158-53F2AF2FDA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4537494"/>
            <a:ext cx="2133600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61932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6692" name="Rectangle 3"/>
          <p:cNvSpPr>
            <a:spLocks noChangeArrowheads="1"/>
          </p:cNvSpPr>
          <p:nvPr/>
        </p:nvSpPr>
        <p:spPr bwMode="auto">
          <a:xfrm>
            <a:off x="677634" y="609600"/>
            <a:ext cx="8618766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55" tIns="34278" rIns="68555" bIns="34278" anchor="ctr">
            <a:prstTxWarp prst="textNoShape">
              <a:avLst/>
            </a:prstTxWarp>
          </a:bodyPr>
          <a:lstStyle/>
          <a:p>
            <a:pPr algn="ctr" defTabSz="685800"/>
            <a:r>
              <a:rPr lang="en-US" sz="3200" dirty="0">
                <a:solidFill>
                  <a:srgbClr val="FFFF00"/>
                </a:solidFill>
                <a:latin typeface="Avenir Book"/>
                <a:ea typeface="+mn-ea"/>
                <a:cs typeface="Avenir Book"/>
              </a:rPr>
              <a:t>DES 5-Year Supernova Results (DES-SN5YR)</a:t>
            </a:r>
          </a:p>
        </p:txBody>
      </p:sp>
      <p:sp>
        <p:nvSpPr>
          <p:cNvPr id="626693" name="Rectangle 4"/>
          <p:cNvSpPr>
            <a:spLocks noChangeArrowheads="1"/>
          </p:cNvSpPr>
          <p:nvPr/>
        </p:nvSpPr>
        <p:spPr bwMode="auto">
          <a:xfrm>
            <a:off x="2400300" y="4914900"/>
            <a:ext cx="428625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55" tIns="34278" rIns="68555" bIns="34278">
            <a:prstTxWarp prst="textNoShape">
              <a:avLst/>
            </a:prstTxWarp>
          </a:bodyPr>
          <a:lstStyle/>
          <a:p>
            <a:pPr defTabSz="685800"/>
            <a:endParaRPr lang="en-US" sz="1350">
              <a:latin typeface="Times New Roman" pitchFamily="27" charset="0"/>
              <a:ea typeface="+mn-ea"/>
            </a:endParaRPr>
          </a:p>
        </p:txBody>
      </p:sp>
      <p:sp>
        <p:nvSpPr>
          <p:cNvPr id="626694" name="Rectangle 5"/>
          <p:cNvSpPr>
            <a:spLocks noRot="1" noChangeArrowheads="1"/>
          </p:cNvSpPr>
          <p:nvPr/>
        </p:nvSpPr>
        <p:spPr bwMode="auto">
          <a:xfrm>
            <a:off x="5314950" y="2171701"/>
            <a:ext cx="240030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55" tIns="34278" rIns="68555" bIns="34278">
            <a:prstTxWarp prst="textNoShape">
              <a:avLst/>
            </a:prstTxWarp>
          </a:bodyPr>
          <a:lstStyle/>
          <a:p>
            <a:pPr defTabSz="685800">
              <a:lnSpc>
                <a:spcPct val="90000"/>
              </a:lnSpc>
            </a:pPr>
            <a:endParaRPr lang="en-US" sz="1500" dirty="0">
              <a:solidFill>
                <a:srgbClr val="FFFFFF"/>
              </a:solidFill>
              <a:latin typeface="Times New Roman" pitchFamily="27" charset="0"/>
              <a:ea typeface="+mn-ea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691A030-631A-2FC3-DC84-C3C64792D275}"/>
              </a:ext>
            </a:extLst>
          </p:cNvPr>
          <p:cNvSpPr txBox="1"/>
          <p:nvPr/>
        </p:nvSpPr>
        <p:spPr>
          <a:xfrm>
            <a:off x="2279538" y="4107473"/>
            <a:ext cx="1532792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US" sz="1350" dirty="0">
                <a:latin typeface="Avenir Book" panose="02000503020000020003" pitchFamily="2" charset="0"/>
                <a:ea typeface="+mn-ea"/>
              </a:rPr>
              <a:t>JLA: ~750 </a:t>
            </a:r>
            <a:r>
              <a:rPr lang="en-US" sz="1350" dirty="0" err="1">
                <a:latin typeface="Avenir Book" panose="02000503020000020003" pitchFamily="2" charset="0"/>
                <a:ea typeface="+mn-ea"/>
              </a:rPr>
              <a:t>SNe</a:t>
            </a:r>
            <a:r>
              <a:rPr lang="en-US" sz="1350" dirty="0">
                <a:latin typeface="Avenir Book" panose="02000503020000020003" pitchFamily="2" charset="0"/>
                <a:ea typeface="+mn-ea"/>
              </a:rPr>
              <a:t> </a:t>
            </a:r>
            <a:r>
              <a:rPr lang="en-US" sz="1350" dirty="0" err="1">
                <a:latin typeface="Avenir Book" panose="02000503020000020003" pitchFamily="2" charset="0"/>
                <a:ea typeface="+mn-ea"/>
              </a:rPr>
              <a:t>Ia</a:t>
            </a:r>
            <a:endParaRPr lang="en-US" sz="1350" dirty="0">
              <a:latin typeface="Avenir Book" panose="02000503020000020003" pitchFamily="2" charset="0"/>
              <a:ea typeface="+mn-ea"/>
            </a:endParaRPr>
          </a:p>
          <a:p>
            <a:pPr defTabSz="685800"/>
            <a:endParaRPr lang="en-US" sz="1350" dirty="0">
              <a:latin typeface="Avenir Book" panose="02000503020000020003" pitchFamily="2" charset="0"/>
              <a:ea typeface="+mn-ea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5E00B62-2D4A-68C1-B9CC-9A0398955740}"/>
              </a:ext>
            </a:extLst>
          </p:cNvPr>
          <p:cNvSpPr txBox="1"/>
          <p:nvPr/>
        </p:nvSpPr>
        <p:spPr>
          <a:xfrm rot="16200000">
            <a:off x="3314022" y="3293247"/>
            <a:ext cx="156324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US" sz="1350" dirty="0">
                <a:latin typeface="Avenir Book" panose="02000503020000020003" pitchFamily="2" charset="0"/>
                <a:ea typeface="+mn-ea"/>
              </a:rPr>
              <a:t>Distance modulus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C9B0210-E690-050B-DE27-A6374E3A3B9B}"/>
              </a:ext>
            </a:extLst>
          </p:cNvPr>
          <p:cNvSpPr txBox="1"/>
          <p:nvPr/>
        </p:nvSpPr>
        <p:spPr>
          <a:xfrm>
            <a:off x="7056339" y="4409301"/>
            <a:ext cx="76181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US" sz="1350" dirty="0">
                <a:latin typeface="Avenir Book" panose="02000503020000020003" pitchFamily="2" charset="0"/>
                <a:ea typeface="+mn-ea"/>
              </a:rPr>
              <a:t>redshift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7C1104D-AE16-23C4-28FE-DC6C8E2C3693}"/>
              </a:ext>
            </a:extLst>
          </p:cNvPr>
          <p:cNvSpPr txBox="1"/>
          <p:nvPr/>
        </p:nvSpPr>
        <p:spPr>
          <a:xfrm>
            <a:off x="2400300" y="2901074"/>
            <a:ext cx="189026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US" sz="1350" dirty="0">
                <a:latin typeface="Avenir Book" panose="02000503020000020003" pitchFamily="2" charset="0"/>
                <a:ea typeface="+mn-ea"/>
              </a:rPr>
              <a:t>Pantheon+: 1550 </a:t>
            </a:r>
            <a:r>
              <a:rPr lang="en-US" sz="1350" dirty="0" err="1">
                <a:latin typeface="Avenir Book" panose="02000503020000020003" pitchFamily="2" charset="0"/>
                <a:ea typeface="+mn-ea"/>
              </a:rPr>
              <a:t>SNe</a:t>
            </a:r>
            <a:endParaRPr lang="en-US" sz="1350" dirty="0">
              <a:latin typeface="Avenir Book" panose="02000503020000020003" pitchFamily="2" charset="0"/>
              <a:ea typeface="+mn-ea"/>
            </a:endParaRPr>
          </a:p>
        </p:txBody>
      </p:sp>
      <p:pic>
        <p:nvPicPr>
          <p:cNvPr id="8" name="Picture 7" descr="A diagram of a graph showing different types of data&#10;&#10;Description automatically generated with medium confidence">
            <a:extLst>
              <a:ext uri="{FF2B5EF4-FFF2-40B4-BE49-F238E27FC236}">
                <a16:creationId xmlns:a16="http://schemas.microsoft.com/office/drawing/2014/main" id="{EE79A869-A11F-E6CA-8494-D47530BC35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8" y="1943101"/>
            <a:ext cx="4973733" cy="286987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407D209-48BA-F849-D035-31899ACB31E3}"/>
              </a:ext>
            </a:extLst>
          </p:cNvPr>
          <p:cNvSpPr txBox="1"/>
          <p:nvPr/>
        </p:nvSpPr>
        <p:spPr>
          <a:xfrm>
            <a:off x="1600200" y="3281318"/>
            <a:ext cx="141897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US" sz="1350" dirty="0">
                <a:solidFill>
                  <a:srgbClr val="00B050"/>
                </a:solidFill>
                <a:latin typeface="Avenir Book" panose="02000503020000020003" pitchFamily="2" charset="0"/>
                <a:ea typeface="+mn-ea"/>
              </a:rPr>
              <a:t>DESY5 SN 2024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42CEF8E7-E1FF-FFC5-ECD2-15E72F06EF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4082" y="1916841"/>
            <a:ext cx="3784413" cy="3386802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C72F15BA-1E76-36CF-9570-D7732317EA42}"/>
              </a:ext>
            </a:extLst>
          </p:cNvPr>
          <p:cNvSpPr txBox="1"/>
          <p:nvPr/>
        </p:nvSpPr>
        <p:spPr>
          <a:xfrm>
            <a:off x="5638800" y="5642763"/>
            <a:ext cx="30444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US" sz="2400" dirty="0">
                <a:solidFill>
                  <a:srgbClr val="00FF00"/>
                </a:solidFill>
                <a:latin typeface="Avenir Book" panose="02000503020000020003" pitchFamily="2" charset="0"/>
                <a:ea typeface="+mn-ea"/>
              </a:rPr>
              <a:t>DES 2024, Jan. 2024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10890887-B793-5AF8-C5E2-5344262309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62021" y="2077693"/>
            <a:ext cx="1574999" cy="52322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CEE784EE-9105-2EE7-4FF4-B9C14AFE63AF}"/>
              </a:ext>
            </a:extLst>
          </p:cNvPr>
          <p:cNvSpPr txBox="1"/>
          <p:nvPr/>
        </p:nvSpPr>
        <p:spPr>
          <a:xfrm>
            <a:off x="93371" y="5018782"/>
            <a:ext cx="196402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F3F3BB"/>
                </a:solidFill>
                <a:latin typeface="Avenir Book" panose="02000503020000020003" pitchFamily="2" charset="0"/>
                <a:ea typeface="+mn-ea"/>
                <a:cs typeface="+mn-cs"/>
              </a:rPr>
              <a:t>Using DES-SN5YR+ SDSS (Pre-DESI)</a:t>
            </a:r>
          </a:p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F3F3BB"/>
                </a:solidFill>
                <a:latin typeface="Avenir Book" panose="02000503020000020003" pitchFamily="2" charset="0"/>
                <a:ea typeface="+mn-ea"/>
                <a:cs typeface="+mn-cs"/>
              </a:rPr>
              <a:t>BAO+CMB+</a:t>
            </a:r>
          </a:p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F3F3BB"/>
                </a:solidFill>
                <a:latin typeface="Avenir Book" panose="02000503020000020003" pitchFamily="2" charset="0"/>
                <a:ea typeface="+mn-ea"/>
                <a:cs typeface="+mn-cs"/>
              </a:rPr>
              <a:t>DES 3x2pt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8049A3D7-1F94-E2A2-0BD3-875D81F49DE8}"/>
                  </a:ext>
                </a:extLst>
              </p:cNvPr>
              <p:cNvSpPr txBox="1"/>
              <p:nvPr/>
            </p:nvSpPr>
            <p:spPr>
              <a:xfrm>
                <a:off x="2187499" y="4987000"/>
                <a:ext cx="2765501" cy="103598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2000" dirty="0">
                    <a:solidFill>
                      <a:srgbClr val="F3F3BB"/>
                    </a:solidFill>
                    <a:latin typeface="Avenir Book" panose="02000503020000020003" pitchFamily="2" charset="0"/>
                    <a:ea typeface="+mn-ea"/>
                    <a:cs typeface="+mn-cs"/>
                  </a:rPr>
                  <a:t>Combined constraints:</a:t>
                </a:r>
              </a:p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>
                              <a:solidFill>
                                <a:srgbClr val="F3F3BB"/>
                              </a:solidFill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rgbClr val="F3F3BB"/>
                              </a:solidFill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𝑤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rgbClr val="F3F3BB"/>
                              </a:solidFill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0</m:t>
                          </m:r>
                        </m:sub>
                      </m:sSub>
                      <m:r>
                        <a:rPr lang="en-US" sz="2000" i="1">
                          <a:solidFill>
                            <a:srgbClr val="F3F3BB"/>
                          </a:solidFill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=−</m:t>
                      </m:r>
                      <m:sSubSup>
                        <m:sSubSupPr>
                          <m:ctrlPr>
                            <a:rPr lang="en-US" sz="2000" i="1">
                              <a:solidFill>
                                <a:srgbClr val="F3F3BB"/>
                              </a:solidFill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SupPr>
                        <m:e>
                          <m:r>
                            <a:rPr lang="en-US" sz="2000" i="1">
                              <a:solidFill>
                                <a:srgbClr val="F3F3BB"/>
                              </a:solidFill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0.773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rgbClr val="F3F3BB"/>
                              </a:solidFill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−0.067</m:t>
                          </m:r>
                        </m:sub>
                        <m:sup>
                          <m:r>
                            <a:rPr lang="en-US" sz="2000" i="1">
                              <a:solidFill>
                                <a:srgbClr val="F3F3BB"/>
                              </a:solidFill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+0.075</m:t>
                          </m:r>
                        </m:sup>
                      </m:sSubSup>
                    </m:oMath>
                  </m:oMathPara>
                </a14:m>
                <a:endParaRPr lang="en-US" sz="2000" dirty="0">
                  <a:solidFill>
                    <a:srgbClr val="F3F3BB"/>
                  </a:solidFill>
                  <a:latin typeface="Avenir Book" panose="02000503020000020003" pitchFamily="2" charset="0"/>
                  <a:ea typeface="+mn-ea"/>
                  <a:cs typeface="+mn-cs"/>
                </a:endParaRPr>
              </a:p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2000" dirty="0">
                    <a:solidFill>
                      <a:srgbClr val="F3F3BB"/>
                    </a:solidFill>
                    <a:latin typeface="Avenir Book" panose="02000503020000020003" pitchFamily="2" charset="0"/>
                    <a:ea typeface="+mn-ea"/>
                    <a:cs typeface="+mn-cs"/>
                  </a:rPr>
                  <a:t>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rgbClr val="F3F3BB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rgbClr val="F3F3BB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𝑤</m:t>
                        </m:r>
                      </m:e>
                      <m:sub>
                        <m:r>
                          <a:rPr lang="en-US" sz="2000" i="1">
                            <a:solidFill>
                              <a:srgbClr val="F3F3BB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𝑎</m:t>
                        </m:r>
                      </m:sub>
                    </m:sSub>
                    <m:r>
                      <a:rPr lang="en-US" sz="2000">
                        <a:solidFill>
                          <a:srgbClr val="F3F3BB"/>
                        </a:solidFill>
                        <a:latin typeface="Cambria Math" panose="02040503050406030204" pitchFamily="18" charset="0"/>
                        <a:ea typeface="+mn-ea"/>
                        <a:cs typeface="+mn-cs"/>
                      </a:rPr>
                      <m:t>=−</m:t>
                    </m:r>
                    <m:sSubSup>
                      <m:sSubSupPr>
                        <m:ctrlPr>
                          <a:rPr lang="en-US" sz="2000" i="1">
                            <a:solidFill>
                              <a:srgbClr val="F3F3BB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SupPr>
                      <m:e>
                        <m:r>
                          <a:rPr lang="en-US" sz="2000" i="1">
                            <a:solidFill>
                              <a:srgbClr val="F3F3BB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0.83</m:t>
                        </m:r>
                      </m:e>
                      <m:sub>
                        <m:r>
                          <a:rPr lang="en-US" sz="2000" i="1">
                            <a:solidFill>
                              <a:srgbClr val="F3F3BB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−0.42</m:t>
                        </m:r>
                      </m:sub>
                      <m:sup>
                        <m:r>
                          <a:rPr lang="en-US" sz="2000" i="1">
                            <a:solidFill>
                              <a:srgbClr val="F3F3BB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+0.33</m:t>
                        </m:r>
                      </m:sup>
                    </m:sSubSup>
                  </m:oMath>
                </a14:m>
                <a:endParaRPr lang="en-US" sz="2000" dirty="0">
                  <a:solidFill>
                    <a:srgbClr val="F3F3BB"/>
                  </a:solidFill>
                  <a:latin typeface="Avenir Book" panose="02000503020000020003" pitchFamily="2" charset="0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8049A3D7-1F94-E2A2-0BD3-875D81F49DE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87499" y="4987000"/>
                <a:ext cx="2765501" cy="1035989"/>
              </a:xfrm>
              <a:prstGeom prst="rect">
                <a:avLst/>
              </a:prstGeom>
              <a:blipFill>
                <a:blip r:embed="rId6"/>
                <a:stretch>
                  <a:fillRect l="-2283" t="-2410" r="-1370" b="-12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2186DFA3-4451-1FDE-DAD2-53E1ADEADBD2}"/>
                  </a:ext>
                </a:extLst>
              </p:cNvPr>
              <p:cNvSpPr txBox="1"/>
              <p:nvPr/>
            </p:nvSpPr>
            <p:spPr>
              <a:xfrm>
                <a:off x="2445224" y="6260068"/>
                <a:ext cx="296497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</a:pPr>
                <a14:m>
                  <m:oMath xmlns:m="http://schemas.openxmlformats.org/officeDocument/2006/math">
                    <m:r>
                      <a:rPr lang="en-US" i="1">
                        <a:solidFill>
                          <a:srgbClr val="F3F3BB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~3</m:t>
                    </m:r>
                    <m:r>
                      <a:rPr lang="en-US" i="1">
                        <a:solidFill>
                          <a:srgbClr val="F3F3BB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𝜎</m:t>
                    </m:r>
                    <m:r>
                      <a:rPr lang="en-US" i="1">
                        <a:solidFill>
                          <a:srgbClr val="F3F3BB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F3F3BB"/>
                    </a:solidFill>
                    <a:latin typeface="Avenir Book" panose="02000503020000020003" pitchFamily="2" charset="0"/>
                    <a:ea typeface="+mn-ea"/>
                    <a:cs typeface="+mn-cs"/>
                  </a:rPr>
                  <a:t>from</a:t>
                </a:r>
                <a:r>
                  <a:rPr lang="en-US" dirty="0">
                    <a:solidFill>
                      <a:srgbClr val="F3F3BB"/>
                    </a:solidFill>
                    <a:latin typeface="Times"/>
                    <a:ea typeface="+mn-ea"/>
                    <a:cs typeface="+mn-cs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>
                        <a:solidFill>
                          <a:srgbClr val="F3F3BB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Λ</m:t>
                    </m:r>
                  </m:oMath>
                </a14:m>
                <a:r>
                  <a:rPr lang="en-US" dirty="0">
                    <a:solidFill>
                      <a:srgbClr val="F3F3BB"/>
                    </a:solidFill>
                    <a:latin typeface="Avenir Book" panose="02000503020000020003" pitchFamily="2" charset="0"/>
                    <a:ea typeface="+mn-ea"/>
                    <a:cs typeface="+mn-cs"/>
                  </a:rPr>
                  <a:t>CDM</a:t>
                </a: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2186DFA3-4451-1FDE-DAD2-53E1ADEADB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5224" y="6260068"/>
                <a:ext cx="2964976" cy="369332"/>
              </a:xfrm>
              <a:prstGeom prst="rect">
                <a:avLst/>
              </a:prstGeom>
              <a:blipFill>
                <a:blip r:embed="rId7"/>
                <a:stretch>
                  <a:fillRect b="-225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ectangle 21">
            <a:extLst>
              <a:ext uri="{FF2B5EF4-FFF2-40B4-BE49-F238E27FC236}">
                <a16:creationId xmlns:a16="http://schemas.microsoft.com/office/drawing/2014/main" id="{3216A35A-18E3-1932-D7B4-44F98D01BD7F}"/>
              </a:ext>
            </a:extLst>
          </p:cNvPr>
          <p:cNvSpPr/>
          <p:nvPr/>
        </p:nvSpPr>
        <p:spPr bwMode="auto">
          <a:xfrm>
            <a:off x="2133599" y="4986998"/>
            <a:ext cx="2895601" cy="1102343"/>
          </a:xfrm>
          <a:prstGeom prst="rect">
            <a:avLst/>
          </a:prstGeom>
          <a:noFill/>
          <a:ln w="28575" cap="flat" cmpd="sng" algn="ctr">
            <a:solidFill>
              <a:srgbClr val="F3F3BB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685800"/>
            <a:endParaRPr lang="en-US" sz="1350" dirty="0">
              <a:latin typeface="Arial" pitchFamily="30" charset="0"/>
              <a:ea typeface="Arial" pitchFamily="30" charset="0"/>
              <a:cs typeface="Arial" pitchFamily="30" charset="0"/>
              <a:sym typeface="Arial" pitchFamily="30" charset="0"/>
            </a:endParaRP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CDB95472-D193-AE05-A04C-AFDFD4EDB29B}"/>
              </a:ext>
            </a:extLst>
          </p:cNvPr>
          <p:cNvSpPr>
            <a:spLocks noChangeAspect="1"/>
          </p:cNvSpPr>
          <p:nvPr/>
        </p:nvSpPr>
        <p:spPr bwMode="auto">
          <a:xfrm>
            <a:off x="6528816" y="2752344"/>
            <a:ext cx="91440" cy="9144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pitchFamily="30" charset="0"/>
              <a:ea typeface="Arial" pitchFamily="30" charset="0"/>
              <a:cs typeface="Arial" pitchFamily="30" charset="0"/>
              <a:sym typeface="Arial" pitchFamily="30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7FBCACC2-BD96-C84E-2ECA-3EF2B73B98BA}"/>
                  </a:ext>
                </a:extLst>
              </p:cNvPr>
              <p:cNvSpPr txBox="1"/>
              <p:nvPr/>
            </p:nvSpPr>
            <p:spPr>
              <a:xfrm>
                <a:off x="6051139" y="2372380"/>
                <a:ext cx="502061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280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Λ</m:t>
                      </m:r>
                    </m:oMath>
                  </m:oMathPara>
                </a14:m>
                <a:endParaRPr lang="en-US" sz="28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7FBCACC2-BD96-C84E-2ECA-3EF2B73B98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51139" y="2372380"/>
                <a:ext cx="502061" cy="523220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Oval 8">
            <a:extLst>
              <a:ext uri="{FF2B5EF4-FFF2-40B4-BE49-F238E27FC236}">
                <a16:creationId xmlns:a16="http://schemas.microsoft.com/office/drawing/2014/main" id="{2BE96B45-2419-0851-1572-2819C44E81F1}"/>
              </a:ext>
            </a:extLst>
          </p:cNvPr>
          <p:cNvSpPr/>
          <p:nvPr/>
        </p:nvSpPr>
        <p:spPr bwMode="auto">
          <a:xfrm>
            <a:off x="2438399" y="6172200"/>
            <a:ext cx="1905001" cy="533400"/>
          </a:xfrm>
          <a:prstGeom prst="ellipse">
            <a:avLst/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pitchFamily="30" charset="0"/>
              <a:ea typeface="Arial" pitchFamily="30" charset="0"/>
              <a:cs typeface="Arial" pitchFamily="30" charset="0"/>
              <a:sym typeface="Arial" pitchFamily="3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0502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685800">
              <a:defRPr/>
            </a:pPr>
            <a:endParaRPr lang="en-US">
              <a:solidFill>
                <a:srgbClr val="000000"/>
              </a:solidFill>
              <a:latin typeface="Times"/>
            </a:endParaRPr>
          </a:p>
          <a:p>
            <a:pPr defTabSz="685800">
              <a:defRPr/>
            </a:pPr>
            <a:fld id="{FD28F56C-71E4-A14A-ADDE-BBE1DA6CC73D}" type="slidenum">
              <a:rPr lang="en-US">
                <a:solidFill>
                  <a:srgbClr val="17E81D"/>
                </a:solidFill>
                <a:latin typeface="Times"/>
              </a:rPr>
              <a:pPr defTabSz="685800">
                <a:defRPr/>
              </a:pPr>
              <a:t>14</a:t>
            </a:fld>
            <a:endParaRPr lang="en-US">
              <a:solidFill>
                <a:srgbClr val="17E81D"/>
              </a:solidFill>
              <a:latin typeface="Times"/>
            </a:endParaRPr>
          </a:p>
        </p:txBody>
      </p:sp>
      <p:sp>
        <p:nvSpPr>
          <p:cNvPr id="567303" name="Rectangle 3"/>
          <p:cNvSpPr>
            <a:spLocks noGrp="1" noChangeArrowheads="1"/>
          </p:cNvSpPr>
          <p:nvPr>
            <p:ph type="title"/>
          </p:nvPr>
        </p:nvSpPr>
        <p:spPr>
          <a:xfrm>
            <a:off x="1079939" y="381000"/>
            <a:ext cx="6913179" cy="857250"/>
          </a:xfrm>
          <a:noFill/>
        </p:spPr>
        <p:txBody>
          <a:bodyPr/>
          <a:lstStyle/>
          <a:p>
            <a:pPr eaLnBrk="1" hangingPunct="1"/>
            <a:r>
              <a:rPr lang="en-US" sz="3000" dirty="0">
                <a:latin typeface="Avenir Book"/>
                <a:ea typeface="ＭＳ Ｐゴシック" pitchFamily="-105" charset="-128"/>
                <a:cs typeface="Avenir Book"/>
              </a:rPr>
              <a:t>Supernovae: Pantheon </a:t>
            </a:r>
            <a:r>
              <a:rPr lang="en-US" sz="3000" dirty="0">
                <a:latin typeface="Avenir Book"/>
                <a:ea typeface="ＭＳ Ｐゴシック" pitchFamily="-105" charset="-128"/>
                <a:cs typeface="Avenir Book"/>
                <a:sym typeface="Wingdings" pitchFamily="2" charset="2"/>
              </a:rPr>
              <a:t> DES-SN5YR</a:t>
            </a:r>
            <a:endParaRPr lang="en-US" sz="3000" dirty="0">
              <a:latin typeface="Avenir Book"/>
              <a:ea typeface="ＭＳ Ｐゴシック" pitchFamily="-105" charset="-128"/>
              <a:cs typeface="Avenir Book"/>
            </a:endParaRPr>
          </a:p>
        </p:txBody>
      </p:sp>
      <p:sp>
        <p:nvSpPr>
          <p:cNvPr id="567304" name="Text Box 4"/>
          <p:cNvSpPr txBox="1">
            <a:spLocks noChangeArrowheads="1"/>
          </p:cNvSpPr>
          <p:nvPr/>
        </p:nvSpPr>
        <p:spPr bwMode="auto">
          <a:xfrm>
            <a:off x="6960394" y="1059656"/>
            <a:ext cx="138534" cy="346234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</p:spPr>
        <p:txBody>
          <a:bodyPr wrap="none" lIns="68565" tIns="34283" rIns="68565" bIns="34283">
            <a:prstTxWarp prst="textNoShape">
              <a:avLst/>
            </a:prstTxWarp>
            <a:spAutoFit/>
          </a:bodyPr>
          <a:lstStyle/>
          <a:p>
            <a:pPr defTabSz="685800"/>
            <a:endParaRPr lang="en-US">
              <a:solidFill>
                <a:srgbClr val="FFFFFF"/>
              </a:solidFill>
              <a:latin typeface="Times New Roman" pitchFamily="-105" charset="0"/>
              <a:ea typeface="+mn-e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400301" y="3429001"/>
            <a:ext cx="1943101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US" sz="1350" u="sng" dirty="0">
                <a:latin typeface="Avenir Book"/>
                <a:ea typeface="+mn-ea"/>
                <a:cs typeface="Avenir Book"/>
              </a:rPr>
              <a:t>Geometry</a:t>
            </a:r>
            <a:r>
              <a:rPr lang="en-US" sz="1350" dirty="0">
                <a:latin typeface="Avenir Book"/>
                <a:ea typeface="+mn-ea"/>
                <a:cs typeface="Avenir Book"/>
              </a:rPr>
              <a:t>: Distances, Expansion rate vs. Redshift</a:t>
            </a:r>
          </a:p>
        </p:txBody>
      </p:sp>
      <p:graphicFrame>
        <p:nvGraphicFramePr>
          <p:cNvPr id="17" name="Object 16"/>
          <p:cNvGraphicFramePr>
            <a:graphicFrameLocks noChangeAspect="1"/>
          </p:cNvGraphicFramePr>
          <p:nvPr/>
        </p:nvGraphicFramePr>
        <p:xfrm>
          <a:off x="2990850" y="3181350"/>
          <a:ext cx="1104900" cy="2821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092200" imgH="279400" progId="Equation.3">
                  <p:embed/>
                </p:oleObj>
              </mc:Choice>
              <mc:Fallback>
                <p:oleObj name="Equation" r:id="rId3" imgW="1092200" imgH="279400" progId="Equation.3">
                  <p:embed/>
                  <p:pic>
                    <p:nvPicPr>
                      <p:cNvPr id="17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90850" y="3181350"/>
                        <a:ext cx="1104900" cy="28217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1B64883D-1AE4-5037-EBDE-DE7126C4B72B}"/>
              </a:ext>
            </a:extLst>
          </p:cNvPr>
          <p:cNvSpPr txBox="1"/>
          <p:nvPr/>
        </p:nvSpPr>
        <p:spPr>
          <a:xfrm>
            <a:off x="6014931" y="4724400"/>
            <a:ext cx="29766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US" dirty="0">
                <a:solidFill>
                  <a:srgbClr val="12FF29"/>
                </a:solidFill>
                <a:latin typeface="Avenir Book" panose="02000503020000020003" pitchFamily="2" charset="0"/>
                <a:ea typeface="+mn-ea"/>
              </a:rPr>
              <a:t>Vincenzi+ 2025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AAED360-ECFA-2444-08FB-3087DD2A20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9787" y="1600200"/>
            <a:ext cx="8735613" cy="29718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EB6D1740-BDA7-4371-E251-2B83FC0FAE16}"/>
                  </a:ext>
                </a:extLst>
              </p:cNvPr>
              <p:cNvSpPr txBox="1"/>
              <p:nvPr/>
            </p:nvSpPr>
            <p:spPr>
              <a:xfrm>
                <a:off x="228600" y="5181600"/>
                <a:ext cx="8534400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solidFill>
                      <a:srgbClr val="FFFFCC"/>
                    </a:solidFill>
                    <a:latin typeface="Avenir Book" panose="02000503020000020003" pitchFamily="2" charset="0"/>
                    <a:sym typeface="Wingdings" pitchFamily="2" charset="2"/>
                  </a:rPr>
                  <a:t>High-z </a:t>
                </a:r>
                <a:r>
                  <a:rPr lang="en-US" sz="2400" dirty="0" err="1">
                    <a:solidFill>
                      <a:srgbClr val="FFFFCC"/>
                    </a:solidFill>
                    <a:latin typeface="Avenir Book" panose="02000503020000020003" pitchFamily="2" charset="0"/>
                    <a:sym typeface="Wingdings" pitchFamily="2" charset="2"/>
                  </a:rPr>
                  <a:t>SNe</a:t>
                </a:r>
                <a:r>
                  <a:rPr lang="en-US" sz="2400" dirty="0">
                    <a:solidFill>
                      <a:srgbClr val="FFFFCC"/>
                    </a:solidFill>
                    <a:latin typeface="Avenir Book" panose="02000503020000020003" pitchFamily="2" charset="0"/>
                    <a:sym typeface="Wingdings" pitchFamily="2" charset="2"/>
                  </a:rPr>
                  <a:t> at given redshift appear relatively closer than in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400" i="1" smtClean="0">
                        <a:solidFill>
                          <a:srgbClr val="FFFF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itchFamily="2" charset="2"/>
                      </a:rPr>
                      <m:t>Λ</m:t>
                    </m:r>
                  </m:oMath>
                </a14:m>
                <a:r>
                  <a:rPr lang="en-US" sz="2400" dirty="0">
                    <a:solidFill>
                      <a:srgbClr val="FFFFCC"/>
                    </a:solidFill>
                    <a:latin typeface="Avenir Book" panose="02000503020000020003" pitchFamily="2" charset="0"/>
                    <a:sym typeface="Wingdings" pitchFamily="2" charset="2"/>
                  </a:rPr>
                  <a:t>CDM, a signature of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rgbClr val="FFFFCC"/>
                        </a:solidFill>
                        <a:latin typeface="Cambria Math" panose="02040503050406030204" pitchFamily="18" charset="0"/>
                        <a:sym typeface="Wingdings" pitchFamily="2" charset="2"/>
                      </a:rPr>
                      <m:t>𝑤</m:t>
                    </m:r>
                    <m:r>
                      <a:rPr lang="en-US" sz="2400" i="1" smtClean="0">
                        <a:solidFill>
                          <a:srgbClr val="FFFF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itchFamily="2" charset="2"/>
                      </a:rPr>
                      <m:t>&gt;</m:t>
                    </m:r>
                    <m:r>
                      <a:rPr lang="en-US" sz="2400" b="0" i="1" smtClean="0">
                        <a:solidFill>
                          <a:srgbClr val="FFFF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itchFamily="2" charset="2"/>
                      </a:rPr>
                      <m:t>−1</m:t>
                    </m:r>
                  </m:oMath>
                </a14:m>
                <a:r>
                  <a:rPr lang="en-US" sz="2400" dirty="0">
                    <a:solidFill>
                      <a:srgbClr val="FFFFCC"/>
                    </a:solidFill>
                    <a:latin typeface="Avenir Book" panose="02000503020000020003" pitchFamily="2" charset="0"/>
                    <a:sym typeface="Wingdings" pitchFamily="2" charset="2"/>
                  </a:rPr>
                  <a:t>.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solidFill>
                      <a:srgbClr val="FFFF00"/>
                    </a:solidFill>
                    <a:latin typeface="Avenir Book" panose="02000503020000020003" pitchFamily="2" charset="0"/>
                    <a:sym typeface="Wingdings" pitchFamily="2" charset="2"/>
                  </a:rPr>
                  <a:t>PantheonDES-SN5YR</a:t>
                </a:r>
                <a:r>
                  <a:rPr lang="en-US" sz="2400" dirty="0">
                    <a:solidFill>
                      <a:srgbClr val="FFFFCC"/>
                    </a:solidFill>
                    <a:latin typeface="Avenir Book" panose="02000503020000020003" pitchFamily="2" charset="0"/>
                    <a:sym typeface="Wingdings" pitchFamily="2" charset="2"/>
                  </a:rPr>
                  <a:t>: much more high-z data, improved modeling of SN intrinsic scatter and host galaxy effects.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EB6D1740-BDA7-4371-E251-2B83FC0FAE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" y="5181600"/>
                <a:ext cx="8534400" cy="1569660"/>
              </a:xfrm>
              <a:prstGeom prst="rect">
                <a:avLst/>
              </a:prstGeom>
              <a:blipFill>
                <a:blip r:embed="rId6"/>
                <a:stretch>
                  <a:fillRect l="-1040" t="-3226" r="-1783" b="-80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13" descr="dist.pdf">
            <a:extLst>
              <a:ext uri="{FF2B5EF4-FFF2-40B4-BE49-F238E27FC236}">
                <a16:creationId xmlns:a16="http://schemas.microsoft.com/office/drawing/2014/main" id="{3E02C187-83D0-78C2-DD08-A0034DE3330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15000" y="1847850"/>
            <a:ext cx="3525372" cy="272415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C721E68-581A-16D6-4541-6077F80EDD12}"/>
              </a:ext>
            </a:extLst>
          </p:cNvPr>
          <p:cNvSpPr txBox="1"/>
          <p:nvPr/>
        </p:nvSpPr>
        <p:spPr>
          <a:xfrm>
            <a:off x="6091131" y="1143000"/>
            <a:ext cx="29766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US" dirty="0" err="1">
                <a:solidFill>
                  <a:srgbClr val="12FF29"/>
                </a:solidFill>
                <a:latin typeface="Avenir Book" panose="02000503020000020003" pitchFamily="2" charset="0"/>
                <a:ea typeface="+mn-ea"/>
              </a:rPr>
              <a:t>Efstathiou</a:t>
            </a:r>
            <a:r>
              <a:rPr lang="en-US" dirty="0">
                <a:solidFill>
                  <a:srgbClr val="12FF29"/>
                </a:solidFill>
                <a:latin typeface="Avenir Book" panose="02000503020000020003" pitchFamily="2" charset="0"/>
                <a:ea typeface="+mn-ea"/>
              </a:rPr>
              <a:t> 2024</a:t>
            </a:r>
          </a:p>
        </p:txBody>
      </p:sp>
    </p:spTree>
    <p:extLst>
      <p:ext uri="{BB962C8B-B14F-4D97-AF65-F5344CB8AC3E}">
        <p14:creationId xmlns:p14="http://schemas.microsoft.com/office/powerpoint/2010/main" val="305619659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685800">
              <a:defRPr/>
            </a:pPr>
            <a:endParaRPr lang="en-US">
              <a:solidFill>
                <a:srgbClr val="000000"/>
              </a:solidFill>
              <a:latin typeface="Times"/>
            </a:endParaRPr>
          </a:p>
          <a:p>
            <a:pPr defTabSz="685800">
              <a:defRPr/>
            </a:pPr>
            <a:fld id="{FD28F56C-71E4-A14A-ADDE-BBE1DA6CC73D}" type="slidenum">
              <a:rPr lang="en-US">
                <a:solidFill>
                  <a:srgbClr val="17E81D"/>
                </a:solidFill>
                <a:latin typeface="Times"/>
              </a:rPr>
              <a:pPr defTabSz="685800">
                <a:defRPr/>
              </a:pPr>
              <a:t>15</a:t>
            </a:fld>
            <a:endParaRPr lang="en-US">
              <a:solidFill>
                <a:srgbClr val="17E81D"/>
              </a:solidFill>
              <a:latin typeface="Times"/>
            </a:endParaRPr>
          </a:p>
        </p:txBody>
      </p:sp>
      <p:sp>
        <p:nvSpPr>
          <p:cNvPr id="567303" name="Rectangle 3"/>
          <p:cNvSpPr>
            <a:spLocks noGrp="1" noChangeArrowheads="1"/>
          </p:cNvSpPr>
          <p:nvPr>
            <p:ph type="title"/>
          </p:nvPr>
        </p:nvSpPr>
        <p:spPr>
          <a:xfrm>
            <a:off x="1066800" y="434256"/>
            <a:ext cx="6919968" cy="857250"/>
          </a:xfrm>
          <a:noFill/>
        </p:spPr>
        <p:txBody>
          <a:bodyPr/>
          <a:lstStyle/>
          <a:p>
            <a:pPr eaLnBrk="1" hangingPunct="1"/>
            <a:r>
              <a:rPr lang="en-US" sz="3200" dirty="0">
                <a:latin typeface="Avenir Book"/>
                <a:ea typeface="ＭＳ Ｐゴシック" pitchFamily="-105" charset="-128"/>
                <a:cs typeface="Avenir Book"/>
              </a:rPr>
              <a:t>Baryon Acoustic Oscillations: </a:t>
            </a:r>
            <a:br>
              <a:rPr lang="en-US" sz="3200" dirty="0">
                <a:latin typeface="Avenir Book"/>
                <a:ea typeface="ＭＳ Ｐゴシック" pitchFamily="-105" charset="-128"/>
                <a:cs typeface="Avenir Book"/>
              </a:rPr>
            </a:br>
            <a:r>
              <a:rPr lang="en-US" sz="3200" dirty="0">
                <a:latin typeface="Avenir Book"/>
                <a:ea typeface="ＭＳ Ｐゴシック" pitchFamily="-105" charset="-128"/>
                <a:cs typeface="Avenir Book"/>
              </a:rPr>
              <a:t>SDSS </a:t>
            </a:r>
            <a:r>
              <a:rPr lang="en-US" sz="3200" dirty="0">
                <a:latin typeface="Avenir Book"/>
                <a:ea typeface="ＭＳ Ｐゴシック" pitchFamily="-105" charset="-128"/>
                <a:cs typeface="Avenir Book"/>
                <a:sym typeface="Wingdings" pitchFamily="2" charset="2"/>
              </a:rPr>
              <a:t> DESI-Y1</a:t>
            </a:r>
            <a:endParaRPr lang="en-US" sz="3200" dirty="0">
              <a:latin typeface="Avenir Book"/>
              <a:ea typeface="ＭＳ Ｐゴシック" pitchFamily="-105" charset="-128"/>
              <a:cs typeface="Avenir Book"/>
            </a:endParaRPr>
          </a:p>
        </p:txBody>
      </p:sp>
      <p:sp>
        <p:nvSpPr>
          <p:cNvPr id="567304" name="Text Box 4"/>
          <p:cNvSpPr txBox="1">
            <a:spLocks noChangeArrowheads="1"/>
          </p:cNvSpPr>
          <p:nvPr/>
        </p:nvSpPr>
        <p:spPr bwMode="auto">
          <a:xfrm>
            <a:off x="6960394" y="1059656"/>
            <a:ext cx="138534" cy="346234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</p:spPr>
        <p:txBody>
          <a:bodyPr wrap="none" lIns="68565" tIns="34283" rIns="68565" bIns="34283">
            <a:prstTxWarp prst="textNoShape">
              <a:avLst/>
            </a:prstTxWarp>
            <a:spAutoFit/>
          </a:bodyPr>
          <a:lstStyle/>
          <a:p>
            <a:pPr defTabSz="685800"/>
            <a:endParaRPr lang="en-US">
              <a:solidFill>
                <a:srgbClr val="FFFFFF"/>
              </a:solidFill>
              <a:latin typeface="Times New Roman" pitchFamily="-105" charset="0"/>
              <a:ea typeface="+mn-e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400301" y="3429001"/>
            <a:ext cx="1943101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US" sz="1350" u="sng" dirty="0">
                <a:latin typeface="Avenir Book"/>
                <a:ea typeface="+mn-ea"/>
                <a:cs typeface="Avenir Book"/>
              </a:rPr>
              <a:t>Geometry</a:t>
            </a:r>
            <a:r>
              <a:rPr lang="en-US" sz="1350" dirty="0">
                <a:latin typeface="Avenir Book"/>
                <a:ea typeface="+mn-ea"/>
                <a:cs typeface="Avenir Book"/>
              </a:rPr>
              <a:t>: Distances, Expansion rate vs. Redshift</a:t>
            </a:r>
          </a:p>
        </p:txBody>
      </p:sp>
      <p:graphicFrame>
        <p:nvGraphicFramePr>
          <p:cNvPr id="17" name="Object 16"/>
          <p:cNvGraphicFramePr>
            <a:graphicFrameLocks noChangeAspect="1"/>
          </p:cNvGraphicFramePr>
          <p:nvPr/>
        </p:nvGraphicFramePr>
        <p:xfrm>
          <a:off x="2990850" y="3181350"/>
          <a:ext cx="1104900" cy="2821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092200" imgH="279400" progId="Equation.3">
                  <p:embed/>
                </p:oleObj>
              </mc:Choice>
              <mc:Fallback>
                <p:oleObj name="Equation" r:id="rId3" imgW="1092200" imgH="279400" progId="Equation.3">
                  <p:embed/>
                  <p:pic>
                    <p:nvPicPr>
                      <p:cNvPr id="17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90850" y="3181350"/>
                        <a:ext cx="1104900" cy="28217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95815AA8-EAFB-A0A0-57A4-7C242ACD64A4}"/>
              </a:ext>
            </a:extLst>
          </p:cNvPr>
          <p:cNvSpPr txBox="1"/>
          <p:nvPr/>
        </p:nvSpPr>
        <p:spPr>
          <a:xfrm>
            <a:off x="1876368" y="5802868"/>
            <a:ext cx="22193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US" dirty="0">
                <a:solidFill>
                  <a:srgbClr val="12FF29"/>
                </a:solidFill>
                <a:latin typeface="Avenir Book" panose="02000503020000020003" pitchFamily="2" charset="0"/>
                <a:ea typeface="+mn-ea"/>
              </a:rPr>
              <a:t>SDSS: Alam+ 2021</a:t>
            </a:r>
          </a:p>
        </p:txBody>
      </p:sp>
      <p:pic>
        <p:nvPicPr>
          <p:cNvPr id="2" name="Google Shape;266;p27">
            <a:extLst>
              <a:ext uri="{FF2B5EF4-FFF2-40B4-BE49-F238E27FC236}">
                <a16:creationId xmlns:a16="http://schemas.microsoft.com/office/drawing/2014/main" id="{A1B695FC-902A-4316-6EEC-DBFA12A520AB}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6200" y="1703688"/>
            <a:ext cx="5029200" cy="363031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A group of graphs showing different colors&#10;&#10;Description automatically generated">
            <a:extLst>
              <a:ext uri="{FF2B5EF4-FFF2-40B4-BE49-F238E27FC236}">
                <a16:creationId xmlns:a16="http://schemas.microsoft.com/office/drawing/2014/main" id="{E679B1E9-B8DC-0A21-EB8B-B5E721FBA2C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81600" y="1539923"/>
            <a:ext cx="3810000" cy="394647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B64883D-1AE4-5037-EBDE-DE7126C4B72B}"/>
              </a:ext>
            </a:extLst>
          </p:cNvPr>
          <p:cNvSpPr txBox="1"/>
          <p:nvPr/>
        </p:nvSpPr>
        <p:spPr>
          <a:xfrm>
            <a:off x="5881632" y="5791200"/>
            <a:ext cx="2500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US" dirty="0">
                <a:solidFill>
                  <a:srgbClr val="12FF29"/>
                </a:solidFill>
                <a:latin typeface="Avenir Book" panose="02000503020000020003" pitchFamily="2" charset="0"/>
                <a:ea typeface="+mn-ea"/>
              </a:rPr>
              <a:t>DESI VI (April 2024)</a:t>
            </a:r>
          </a:p>
        </p:txBody>
      </p:sp>
    </p:spTree>
    <p:extLst>
      <p:ext uri="{BB962C8B-B14F-4D97-AF65-F5344CB8AC3E}">
        <p14:creationId xmlns:p14="http://schemas.microsoft.com/office/powerpoint/2010/main" val="3261759193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6693" name="Rectangle 4"/>
          <p:cNvSpPr>
            <a:spLocks noChangeArrowheads="1"/>
          </p:cNvSpPr>
          <p:nvPr/>
        </p:nvSpPr>
        <p:spPr bwMode="auto">
          <a:xfrm>
            <a:off x="2400300" y="4914900"/>
            <a:ext cx="428625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55" tIns="34278" rIns="68555" bIns="34278">
            <a:prstTxWarp prst="textNoShape">
              <a:avLst/>
            </a:prstTxWarp>
          </a:bodyPr>
          <a:lstStyle/>
          <a:p>
            <a:pPr defTabSz="685800"/>
            <a:endParaRPr lang="en-US" sz="1350">
              <a:latin typeface="Times New Roman" pitchFamily="27" charset="0"/>
              <a:ea typeface="+mn-ea"/>
            </a:endParaRPr>
          </a:p>
        </p:txBody>
      </p:sp>
      <p:sp>
        <p:nvSpPr>
          <p:cNvPr id="626694" name="Rectangle 5"/>
          <p:cNvSpPr>
            <a:spLocks noRot="1" noChangeArrowheads="1"/>
          </p:cNvSpPr>
          <p:nvPr/>
        </p:nvSpPr>
        <p:spPr bwMode="auto">
          <a:xfrm>
            <a:off x="5314950" y="2171701"/>
            <a:ext cx="240030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55" tIns="34278" rIns="68555" bIns="34278">
            <a:prstTxWarp prst="textNoShape">
              <a:avLst/>
            </a:prstTxWarp>
          </a:bodyPr>
          <a:lstStyle/>
          <a:p>
            <a:pPr defTabSz="685800">
              <a:lnSpc>
                <a:spcPct val="90000"/>
              </a:lnSpc>
            </a:pPr>
            <a:endParaRPr lang="en-US" sz="1500" dirty="0">
              <a:solidFill>
                <a:srgbClr val="FFFFFF"/>
              </a:solidFill>
              <a:latin typeface="Times New Roman" pitchFamily="27" charset="0"/>
              <a:ea typeface="+mn-ea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691A030-631A-2FC3-DC84-C3C64792D275}"/>
              </a:ext>
            </a:extLst>
          </p:cNvPr>
          <p:cNvSpPr txBox="1"/>
          <p:nvPr/>
        </p:nvSpPr>
        <p:spPr>
          <a:xfrm>
            <a:off x="2279538" y="4107473"/>
            <a:ext cx="1532792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US" sz="1350" dirty="0">
                <a:latin typeface="Avenir Book" panose="02000503020000020003" pitchFamily="2" charset="0"/>
                <a:ea typeface="+mn-ea"/>
              </a:rPr>
              <a:t>JLA: ~750 </a:t>
            </a:r>
            <a:r>
              <a:rPr lang="en-US" sz="1350" dirty="0" err="1">
                <a:latin typeface="Avenir Book" panose="02000503020000020003" pitchFamily="2" charset="0"/>
                <a:ea typeface="+mn-ea"/>
              </a:rPr>
              <a:t>SNe</a:t>
            </a:r>
            <a:r>
              <a:rPr lang="en-US" sz="1350" dirty="0">
                <a:latin typeface="Avenir Book" panose="02000503020000020003" pitchFamily="2" charset="0"/>
                <a:ea typeface="+mn-ea"/>
              </a:rPr>
              <a:t> </a:t>
            </a:r>
            <a:r>
              <a:rPr lang="en-US" sz="1350" dirty="0" err="1">
                <a:latin typeface="Avenir Book" panose="02000503020000020003" pitchFamily="2" charset="0"/>
                <a:ea typeface="+mn-ea"/>
              </a:rPr>
              <a:t>Ia</a:t>
            </a:r>
            <a:endParaRPr lang="en-US" sz="1350" dirty="0">
              <a:latin typeface="Avenir Book" panose="02000503020000020003" pitchFamily="2" charset="0"/>
              <a:ea typeface="+mn-ea"/>
            </a:endParaRPr>
          </a:p>
          <a:p>
            <a:pPr defTabSz="685800"/>
            <a:endParaRPr lang="en-US" sz="1350" dirty="0">
              <a:latin typeface="Avenir Book" panose="02000503020000020003" pitchFamily="2" charset="0"/>
              <a:ea typeface="+mn-ea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5E00B62-2D4A-68C1-B9CC-9A0398955740}"/>
              </a:ext>
            </a:extLst>
          </p:cNvPr>
          <p:cNvSpPr txBox="1"/>
          <p:nvPr/>
        </p:nvSpPr>
        <p:spPr>
          <a:xfrm rot="16200000">
            <a:off x="3314022" y="3293247"/>
            <a:ext cx="156324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US" sz="1350" dirty="0">
                <a:latin typeface="Avenir Book" panose="02000503020000020003" pitchFamily="2" charset="0"/>
                <a:ea typeface="+mn-ea"/>
              </a:rPr>
              <a:t>Distance modulus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C9B0210-E690-050B-DE27-A6374E3A3B9B}"/>
              </a:ext>
            </a:extLst>
          </p:cNvPr>
          <p:cNvSpPr txBox="1"/>
          <p:nvPr/>
        </p:nvSpPr>
        <p:spPr>
          <a:xfrm>
            <a:off x="7056339" y="4409301"/>
            <a:ext cx="76181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US" sz="1350" dirty="0">
                <a:latin typeface="Avenir Book" panose="02000503020000020003" pitchFamily="2" charset="0"/>
                <a:ea typeface="+mn-ea"/>
              </a:rPr>
              <a:t>redshift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FEF3FAC-F1F2-3B9C-C649-69B20391BB9B}"/>
              </a:ext>
            </a:extLst>
          </p:cNvPr>
          <p:cNvSpPr/>
          <p:nvPr/>
        </p:nvSpPr>
        <p:spPr bwMode="auto">
          <a:xfrm>
            <a:off x="7884" y="857250"/>
            <a:ext cx="1016875" cy="953815"/>
          </a:xfrm>
          <a:prstGeom prst="rect">
            <a:avLst/>
          </a:prstGeom>
          <a:solidFill>
            <a:schemeClr val="tx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685800"/>
            <a:endParaRPr lang="en-US" sz="1350" dirty="0">
              <a:latin typeface="Arial" pitchFamily="30" charset="0"/>
              <a:ea typeface="Arial" pitchFamily="30" charset="0"/>
              <a:cs typeface="Arial" pitchFamily="30" charset="0"/>
              <a:sym typeface="Arial" pitchFamily="30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7C1104D-AE16-23C4-28FE-DC6C8E2C3693}"/>
              </a:ext>
            </a:extLst>
          </p:cNvPr>
          <p:cNvSpPr txBox="1"/>
          <p:nvPr/>
        </p:nvSpPr>
        <p:spPr>
          <a:xfrm>
            <a:off x="2400300" y="2901074"/>
            <a:ext cx="189026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US" sz="1350" dirty="0">
                <a:latin typeface="Avenir Book" panose="02000503020000020003" pitchFamily="2" charset="0"/>
                <a:ea typeface="+mn-ea"/>
              </a:rPr>
              <a:t>Pantheon+: 1550 </a:t>
            </a:r>
            <a:r>
              <a:rPr lang="en-US" sz="1350" dirty="0" err="1">
                <a:latin typeface="Avenir Book" panose="02000503020000020003" pitchFamily="2" charset="0"/>
                <a:ea typeface="+mn-ea"/>
              </a:rPr>
              <a:t>SNe</a:t>
            </a:r>
            <a:endParaRPr lang="en-US" sz="1350" dirty="0">
              <a:latin typeface="Avenir Book" panose="02000503020000020003" pitchFamily="2" charset="0"/>
              <a:ea typeface="+mn-ea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2F15BA-1E76-36CF-9570-D7732317EA42}"/>
              </a:ext>
            </a:extLst>
          </p:cNvPr>
          <p:cNvSpPr txBox="1"/>
          <p:nvPr/>
        </p:nvSpPr>
        <p:spPr>
          <a:xfrm>
            <a:off x="6172004" y="5269468"/>
            <a:ext cx="15888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US" dirty="0">
                <a:solidFill>
                  <a:srgbClr val="00FF00"/>
                </a:solidFill>
                <a:latin typeface="Avenir Book" panose="02000503020000020003" pitchFamily="2" charset="0"/>
                <a:ea typeface="+mn-ea"/>
              </a:rPr>
              <a:t>DESI VI, 2024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65DD5B8-8521-FB51-E795-007F7C0CC8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203" y="1404496"/>
            <a:ext cx="8442797" cy="360577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3BA3137-0869-CEEE-FBD8-5E95A9406729}"/>
                  </a:ext>
                </a:extLst>
              </p:cNvPr>
              <p:cNvSpPr txBox="1"/>
              <p:nvPr/>
            </p:nvSpPr>
            <p:spPr>
              <a:xfrm>
                <a:off x="1492097" y="5255704"/>
                <a:ext cx="4907016" cy="133581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2000" dirty="0">
                    <a:solidFill>
                      <a:srgbClr val="F3F3BB"/>
                    </a:solidFill>
                    <a:latin typeface="Avenir Book" panose="02000503020000020003" pitchFamily="2" charset="0"/>
                    <a:ea typeface="+mn-ea"/>
                    <a:cs typeface="+mn-cs"/>
                  </a:rPr>
                  <a:t>Combined constraints:</a:t>
                </a:r>
              </a:p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2000" dirty="0">
                    <a:solidFill>
                      <a:srgbClr val="F3F3BB"/>
                    </a:solidFill>
                    <a:latin typeface="Avenir Book" panose="02000503020000020003" pitchFamily="2" charset="0"/>
                    <a:ea typeface="+mn-ea"/>
                    <a:cs typeface="+mn-cs"/>
                  </a:rPr>
                  <a:t>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rgbClr val="F3F3BB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rgbClr val="F3F3BB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𝑤</m:t>
                        </m:r>
                      </m:e>
                      <m:sub>
                        <m:r>
                          <a:rPr lang="en-US" sz="2000" i="1">
                            <a:solidFill>
                              <a:srgbClr val="F3F3BB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0</m:t>
                        </m:r>
                      </m:sub>
                    </m:sSub>
                    <m:r>
                      <a:rPr lang="en-US" sz="2000">
                        <a:solidFill>
                          <a:srgbClr val="F3F3BB"/>
                        </a:solidFill>
                        <a:latin typeface="Cambria Math" panose="02040503050406030204" pitchFamily="18" charset="0"/>
                        <a:ea typeface="+mn-ea"/>
                        <a:cs typeface="+mn-cs"/>
                      </a:rPr>
                      <m:t>=−0.7</m:t>
                    </m:r>
                    <m:r>
                      <a:rPr lang="en-US" sz="2000" i="1">
                        <a:solidFill>
                          <a:srgbClr val="F3F3BB"/>
                        </a:solidFill>
                        <a:latin typeface="Cambria Math" panose="02040503050406030204" pitchFamily="18" charset="0"/>
                        <a:ea typeface="+mn-ea"/>
                        <a:cs typeface="+mn-cs"/>
                      </a:rPr>
                      <m:t>61</m:t>
                    </m:r>
                    <m:r>
                      <a:rPr lang="en-US" sz="2000" i="1">
                        <a:solidFill>
                          <a:srgbClr val="F3F3BB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±0.064</m:t>
                    </m:r>
                  </m:oMath>
                </a14:m>
                <a:endParaRPr lang="en-US" sz="2000" dirty="0">
                  <a:solidFill>
                    <a:srgbClr val="F3F3BB"/>
                  </a:solidFill>
                  <a:latin typeface="Avenir Book" panose="02000503020000020003" pitchFamily="2" charset="0"/>
                  <a:ea typeface="+mn-ea"/>
                  <a:cs typeface="+mn-cs"/>
                </a:endParaRPr>
              </a:p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2000" dirty="0">
                    <a:solidFill>
                      <a:srgbClr val="F3F3BB"/>
                    </a:solidFill>
                    <a:latin typeface="Avenir Book" panose="02000503020000020003" pitchFamily="2" charset="0"/>
                    <a:ea typeface="+mn-ea"/>
                    <a:cs typeface="+mn-cs"/>
                  </a:rPr>
                  <a:t>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rgbClr val="F3F3BB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rgbClr val="F3F3BB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𝑤</m:t>
                        </m:r>
                      </m:e>
                      <m:sub>
                        <m:r>
                          <a:rPr lang="en-US" sz="2000" i="1">
                            <a:solidFill>
                              <a:srgbClr val="F3F3BB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𝑎</m:t>
                        </m:r>
                      </m:sub>
                    </m:sSub>
                    <m:r>
                      <a:rPr lang="en-US" sz="2000">
                        <a:solidFill>
                          <a:srgbClr val="F3F3BB"/>
                        </a:solidFill>
                        <a:latin typeface="Cambria Math" panose="02040503050406030204" pitchFamily="18" charset="0"/>
                        <a:ea typeface="+mn-ea"/>
                        <a:cs typeface="+mn-cs"/>
                      </a:rPr>
                      <m:t>=−</m:t>
                    </m:r>
                    <m:sSubSup>
                      <m:sSubSupPr>
                        <m:ctrlPr>
                          <a:rPr lang="en-US" sz="2000" i="1">
                            <a:solidFill>
                              <a:srgbClr val="F3F3BB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SupPr>
                      <m:e>
                        <m:r>
                          <a:rPr lang="en-US" sz="2000" i="1">
                            <a:solidFill>
                              <a:srgbClr val="F3F3BB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0.88</m:t>
                        </m:r>
                      </m:e>
                      <m:sub>
                        <m:r>
                          <a:rPr lang="en-US" sz="2000" i="1">
                            <a:solidFill>
                              <a:srgbClr val="F3F3BB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−0.25</m:t>
                        </m:r>
                      </m:sub>
                      <m:sup>
                        <m:r>
                          <a:rPr lang="en-US" sz="2000" i="1">
                            <a:solidFill>
                              <a:srgbClr val="F3F3BB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+0.29</m:t>
                        </m:r>
                      </m:sup>
                    </m:sSubSup>
                  </m:oMath>
                </a14:m>
                <a:endParaRPr lang="en-US" sz="2000" dirty="0">
                  <a:solidFill>
                    <a:srgbClr val="F3F3BB"/>
                  </a:solidFill>
                  <a:latin typeface="Avenir Book" panose="02000503020000020003" pitchFamily="2" charset="0"/>
                  <a:ea typeface="+mn-ea"/>
                  <a:cs typeface="+mn-cs"/>
                </a:endParaRPr>
              </a:p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2000" dirty="0">
                    <a:solidFill>
                      <a:srgbClr val="F3F3BB"/>
                    </a:solidFill>
                    <a:latin typeface="Avenir Book" panose="02000503020000020003" pitchFamily="2" charset="0"/>
                    <a:ea typeface="+mn-ea"/>
                    <a:cs typeface="+mn-cs"/>
                  </a:rPr>
                  <a:t>  using DES-SN5YR+CMB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3BA3137-0869-CEEE-FBD8-5E95A94067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92097" y="5255704"/>
                <a:ext cx="4907016" cy="1335815"/>
              </a:xfrm>
              <a:prstGeom prst="rect">
                <a:avLst/>
              </a:prstGeom>
              <a:blipFill>
                <a:blip r:embed="rId4"/>
                <a:stretch>
                  <a:fillRect l="-1289" t="-1887" b="-75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 descr="A diagram of a diagram with colored circles&#10;&#10;Description automatically generated with medium confidence">
            <a:extLst>
              <a:ext uri="{FF2B5EF4-FFF2-40B4-BE49-F238E27FC236}">
                <a16:creationId xmlns:a16="http://schemas.microsoft.com/office/drawing/2014/main" id="{E1E2F5B7-3AD6-23AB-1610-03F629037C8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48200" y="1442596"/>
            <a:ext cx="4166568" cy="356767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DDA4BDF-E7A3-67B3-3AC8-C8227424ECF0}"/>
                  </a:ext>
                </a:extLst>
              </p:cNvPr>
              <p:cNvSpPr txBox="1"/>
              <p:nvPr/>
            </p:nvSpPr>
            <p:spPr>
              <a:xfrm>
                <a:off x="15420" y="5286375"/>
                <a:ext cx="1395575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srgbClr val="F3F3BB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3.5</m:t>
                      </m:r>
                      <m:r>
                        <a:rPr lang="en-US" i="1">
                          <a:solidFill>
                            <a:srgbClr val="F3F3BB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𝜎</m:t>
                      </m:r>
                      <m:r>
                        <a:rPr lang="en-US" i="1">
                          <a:solidFill>
                            <a:srgbClr val="F3F3BB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 </m:t>
                      </m:r>
                    </m:oMath>
                  </m:oMathPara>
                </a14:m>
                <a:endParaRPr lang="en-US" dirty="0">
                  <a:solidFill>
                    <a:srgbClr val="F3F3BB"/>
                  </a:solidFill>
                  <a:latin typeface="Avenir Book" panose="02000503020000020003" pitchFamily="2" charset="0"/>
                  <a:ea typeface="+mn-ea"/>
                  <a:cs typeface="+mn-cs"/>
                </a:endParaRPr>
              </a:p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dirty="0">
                    <a:solidFill>
                      <a:srgbClr val="F3F3BB"/>
                    </a:solidFill>
                    <a:latin typeface="Avenir Book" panose="02000503020000020003" pitchFamily="2" charset="0"/>
                    <a:ea typeface="+mn-ea"/>
                    <a:cs typeface="+mn-cs"/>
                  </a:rPr>
                  <a:t>from</a:t>
                </a:r>
                <a:r>
                  <a:rPr lang="en-US" dirty="0">
                    <a:solidFill>
                      <a:srgbClr val="F3F3BB"/>
                    </a:solidFill>
                    <a:latin typeface="Times"/>
                    <a:ea typeface="+mn-ea"/>
                    <a:cs typeface="+mn-cs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>
                        <a:solidFill>
                          <a:srgbClr val="F3F3BB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Λ</m:t>
                    </m:r>
                  </m:oMath>
                </a14:m>
                <a:r>
                  <a:rPr lang="en-US" dirty="0">
                    <a:solidFill>
                      <a:srgbClr val="F3F3BB"/>
                    </a:solidFill>
                    <a:latin typeface="Avenir Book" panose="02000503020000020003" pitchFamily="2" charset="0"/>
                    <a:ea typeface="+mn-ea"/>
                    <a:cs typeface="+mn-cs"/>
                  </a:rPr>
                  <a:t>CDM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DDA4BDF-E7A3-67B3-3AC8-C8227424EC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20" y="5286375"/>
                <a:ext cx="1395575" cy="646331"/>
              </a:xfrm>
              <a:prstGeom prst="rect">
                <a:avLst/>
              </a:prstGeom>
              <a:blipFill>
                <a:blip r:embed="rId6"/>
                <a:stretch>
                  <a:fillRect l="-3636" r="-3636" b="-134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11">
            <a:extLst>
              <a:ext uri="{FF2B5EF4-FFF2-40B4-BE49-F238E27FC236}">
                <a16:creationId xmlns:a16="http://schemas.microsoft.com/office/drawing/2014/main" id="{31157D37-A015-83CE-15A4-AF85B84B29DE}"/>
              </a:ext>
            </a:extLst>
          </p:cNvPr>
          <p:cNvSpPr/>
          <p:nvPr/>
        </p:nvSpPr>
        <p:spPr bwMode="auto">
          <a:xfrm>
            <a:off x="1524000" y="5237314"/>
            <a:ext cx="3048000" cy="1315886"/>
          </a:xfrm>
          <a:prstGeom prst="rect">
            <a:avLst/>
          </a:prstGeom>
          <a:noFill/>
          <a:ln w="28575" cap="flat" cmpd="sng" algn="ctr">
            <a:solidFill>
              <a:srgbClr val="F3F3BB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685800"/>
            <a:endParaRPr lang="en-US" sz="1350" dirty="0">
              <a:latin typeface="Arial" pitchFamily="30" charset="0"/>
              <a:ea typeface="Arial" pitchFamily="30" charset="0"/>
              <a:cs typeface="Arial" pitchFamily="30" charset="0"/>
              <a:sym typeface="Arial" pitchFamily="30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B00A7B7D-8320-6D25-D80D-8761150159DB}"/>
                  </a:ext>
                </a:extLst>
              </p:cNvPr>
              <p:cNvSpPr txBox="1"/>
              <p:nvPr/>
            </p:nvSpPr>
            <p:spPr>
              <a:xfrm>
                <a:off x="1646464" y="1938528"/>
                <a:ext cx="4906736" cy="25391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050" i="1"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2.6</m:t>
                      </m:r>
                      <m:r>
                        <a:rPr lang="en-US" sz="105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𝜎</m:t>
                      </m:r>
                    </m:oMath>
                  </m:oMathPara>
                </a14:m>
                <a:endParaRPr lang="en-US" sz="1050" dirty="0">
                  <a:latin typeface="Times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B00A7B7D-8320-6D25-D80D-8761150159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46464" y="1938528"/>
                <a:ext cx="4906736" cy="253916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1D768513-4EAA-54E5-5EEA-B04DDE1EDEE8}"/>
                  </a:ext>
                </a:extLst>
              </p:cNvPr>
              <p:cNvSpPr txBox="1"/>
              <p:nvPr/>
            </p:nvSpPr>
            <p:spPr>
              <a:xfrm>
                <a:off x="8153400" y="3657600"/>
                <a:ext cx="646594" cy="60272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defTabSz="685800" fontAlgn="auto">
                  <a:spcBef>
                    <a:spcPts val="0"/>
                  </a:spcBef>
                  <a:spcAft>
                    <a:spcPts val="1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050" i="1"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2.2</m:t>
                      </m:r>
                      <m:r>
                        <a:rPr lang="en-US" sz="105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𝜎</m:t>
                      </m:r>
                    </m:oMath>
                  </m:oMathPara>
                </a14:m>
                <a:endParaRPr lang="en-US" sz="1050" dirty="0">
                  <a:latin typeface="Times"/>
                  <a:ea typeface="Cambria Math" panose="02040503050406030204" pitchFamily="18" charset="0"/>
                  <a:cs typeface="+mn-cs"/>
                </a:endParaRPr>
              </a:p>
              <a:p>
                <a:pPr defTabSz="685800" fontAlgn="auto">
                  <a:spcBef>
                    <a:spcPts val="0"/>
                  </a:spcBef>
                  <a:spcAft>
                    <a:spcPts val="100"/>
                  </a:spcAft>
                </a:pPr>
                <a:r>
                  <a:rPr lang="en-US" sz="1050" dirty="0">
                    <a:latin typeface="Times"/>
                    <a:ea typeface="+mn-ea"/>
                    <a:cs typeface="+mn-cs"/>
                  </a:rPr>
                  <a:t> 3.1</a:t>
                </a:r>
                <a14:m>
                  <m:oMath xmlns:m="http://schemas.openxmlformats.org/officeDocument/2006/math">
                    <m:r>
                      <a:rPr lang="en-US" sz="105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𝜎</m:t>
                    </m:r>
                  </m:oMath>
                </a14:m>
                <a:endParaRPr lang="en-US" sz="1050" dirty="0">
                  <a:latin typeface="Times"/>
                  <a:ea typeface="Cambria Math" panose="02040503050406030204" pitchFamily="18" charset="0"/>
                  <a:cs typeface="+mn-cs"/>
                </a:endParaRPr>
              </a:p>
              <a:p>
                <a:pPr defTabSz="685800" fontAlgn="auto">
                  <a:spcBef>
                    <a:spcPts val="0"/>
                  </a:spcBef>
                  <a:spcAft>
                    <a:spcPts val="100"/>
                  </a:spcAft>
                </a:pPr>
                <a:r>
                  <a:rPr lang="en-US" sz="1050" dirty="0">
                    <a:latin typeface="Times"/>
                    <a:ea typeface="+mn-ea"/>
                    <a:cs typeface="+mn-cs"/>
                  </a:rPr>
                  <a:t> 3.5</a:t>
                </a:r>
                <a14:m>
                  <m:oMath xmlns:m="http://schemas.openxmlformats.org/officeDocument/2006/math">
                    <m:r>
                      <a:rPr lang="en-US" sz="105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𝜎</m:t>
                    </m:r>
                  </m:oMath>
                </a14:m>
                <a:endParaRPr lang="en-US" sz="1050" dirty="0">
                  <a:latin typeface="Times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1D768513-4EAA-54E5-5EEA-B04DDE1EDEE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53400" y="3657600"/>
                <a:ext cx="646594" cy="602729"/>
              </a:xfrm>
              <a:prstGeom prst="rect">
                <a:avLst/>
              </a:prstGeom>
              <a:blipFill>
                <a:blip r:embed="rId8"/>
                <a:stretch>
                  <a:fillRect b="-41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>
            <a:extLst>
              <a:ext uri="{FF2B5EF4-FFF2-40B4-BE49-F238E27FC236}">
                <a16:creationId xmlns:a16="http://schemas.microsoft.com/office/drawing/2014/main" id="{6F9FFFF9-5883-85EE-1125-CDF9F9043968}"/>
              </a:ext>
            </a:extLst>
          </p:cNvPr>
          <p:cNvSpPr/>
          <p:nvPr/>
        </p:nvSpPr>
        <p:spPr bwMode="auto">
          <a:xfrm>
            <a:off x="0" y="0"/>
            <a:ext cx="914400" cy="914400"/>
          </a:xfrm>
          <a:prstGeom prst="rect">
            <a:avLst/>
          </a:prstGeom>
          <a:solidFill>
            <a:schemeClr val="tx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pitchFamily="30" charset="0"/>
              <a:ea typeface="Arial" pitchFamily="30" charset="0"/>
              <a:cs typeface="Arial" pitchFamily="30" charset="0"/>
              <a:sym typeface="Arial" pitchFamily="30" charset="0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7DCBB8CD-378B-506D-0025-3B231E8D314C}"/>
              </a:ext>
            </a:extLst>
          </p:cNvPr>
          <p:cNvSpPr/>
          <p:nvPr/>
        </p:nvSpPr>
        <p:spPr bwMode="auto">
          <a:xfrm>
            <a:off x="-10693" y="5334000"/>
            <a:ext cx="1447800" cy="646331"/>
          </a:xfrm>
          <a:prstGeom prst="ellipse">
            <a:avLst/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pitchFamily="30" charset="0"/>
              <a:ea typeface="Arial" pitchFamily="30" charset="0"/>
              <a:cs typeface="Arial" pitchFamily="30" charset="0"/>
              <a:sym typeface="Arial" pitchFamily="30" charset="0"/>
            </a:endParaRPr>
          </a:p>
        </p:txBody>
      </p:sp>
      <p:sp>
        <p:nvSpPr>
          <p:cNvPr id="626692" name="Rectangle 3"/>
          <p:cNvSpPr>
            <a:spLocks noChangeArrowheads="1"/>
          </p:cNvSpPr>
          <p:nvPr/>
        </p:nvSpPr>
        <p:spPr bwMode="auto">
          <a:xfrm>
            <a:off x="381000" y="381000"/>
            <a:ext cx="83820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55" tIns="34278" rIns="68555" bIns="34278" anchor="ctr">
            <a:prstTxWarp prst="textNoShape">
              <a:avLst/>
            </a:prstTxWarp>
          </a:bodyPr>
          <a:lstStyle/>
          <a:p>
            <a:pPr algn="ctr" defTabSz="685800"/>
            <a:r>
              <a:rPr lang="en-US" sz="2800" dirty="0">
                <a:solidFill>
                  <a:srgbClr val="FFFF00"/>
                </a:solidFill>
                <a:latin typeface="Avenir Book"/>
                <a:ea typeface="+mn-ea"/>
                <a:cs typeface="Avenir Book"/>
              </a:rPr>
              <a:t>SDSS+DESI-Y1 BAO+CMB+DES-SN5YR: April 2024</a:t>
            </a:r>
          </a:p>
        </p:txBody>
      </p:sp>
    </p:spTree>
    <p:extLst>
      <p:ext uri="{BB962C8B-B14F-4D97-AF65-F5344CB8AC3E}">
        <p14:creationId xmlns:p14="http://schemas.microsoft.com/office/powerpoint/2010/main" val="35147706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511A00-1340-1A1A-9EEF-FC764E7F06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6693" name="Rectangle 4">
            <a:extLst>
              <a:ext uri="{FF2B5EF4-FFF2-40B4-BE49-F238E27FC236}">
                <a16:creationId xmlns:a16="http://schemas.microsoft.com/office/drawing/2014/main" id="{2823EE0F-6AE7-6D98-705A-23126A9638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00300" y="4914900"/>
            <a:ext cx="428625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55" tIns="34278" rIns="68555" bIns="34278">
            <a:prstTxWarp prst="textNoShape">
              <a:avLst/>
            </a:prstTxWarp>
          </a:bodyPr>
          <a:lstStyle/>
          <a:p>
            <a:pPr defTabSz="685800"/>
            <a:endParaRPr lang="en-US" sz="1350">
              <a:latin typeface="Times New Roman" pitchFamily="27" charset="0"/>
              <a:ea typeface="+mn-ea"/>
            </a:endParaRPr>
          </a:p>
        </p:txBody>
      </p:sp>
      <p:sp>
        <p:nvSpPr>
          <p:cNvPr id="626694" name="Rectangle 5">
            <a:extLst>
              <a:ext uri="{FF2B5EF4-FFF2-40B4-BE49-F238E27FC236}">
                <a16:creationId xmlns:a16="http://schemas.microsoft.com/office/drawing/2014/main" id="{E25A3C24-B34E-C70E-7AB3-7EC72B87065F}"/>
              </a:ext>
            </a:extLst>
          </p:cNvPr>
          <p:cNvSpPr>
            <a:spLocks noRot="1" noChangeArrowheads="1"/>
          </p:cNvSpPr>
          <p:nvPr/>
        </p:nvSpPr>
        <p:spPr bwMode="auto">
          <a:xfrm>
            <a:off x="5314950" y="2171701"/>
            <a:ext cx="240030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55" tIns="34278" rIns="68555" bIns="34278">
            <a:prstTxWarp prst="textNoShape">
              <a:avLst/>
            </a:prstTxWarp>
          </a:bodyPr>
          <a:lstStyle/>
          <a:p>
            <a:pPr defTabSz="685800">
              <a:lnSpc>
                <a:spcPct val="90000"/>
              </a:lnSpc>
            </a:pPr>
            <a:endParaRPr lang="en-US" sz="1500" dirty="0">
              <a:solidFill>
                <a:srgbClr val="FFFFFF"/>
              </a:solidFill>
              <a:latin typeface="Times New Roman" pitchFamily="27" charset="0"/>
              <a:ea typeface="+mn-ea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CDA296B-4DB6-51B5-7F9A-B3B08238E172}"/>
              </a:ext>
            </a:extLst>
          </p:cNvPr>
          <p:cNvSpPr txBox="1"/>
          <p:nvPr/>
        </p:nvSpPr>
        <p:spPr>
          <a:xfrm rot="16200000">
            <a:off x="3314022" y="3293247"/>
            <a:ext cx="156324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US" sz="1350" dirty="0">
                <a:latin typeface="Avenir Book" panose="02000503020000020003" pitchFamily="2" charset="0"/>
                <a:ea typeface="+mn-ea"/>
              </a:rPr>
              <a:t>Distance modulus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381E1FA-E4EC-3AE5-7B21-85561448EECB}"/>
              </a:ext>
            </a:extLst>
          </p:cNvPr>
          <p:cNvSpPr txBox="1"/>
          <p:nvPr/>
        </p:nvSpPr>
        <p:spPr>
          <a:xfrm>
            <a:off x="7056339" y="4409301"/>
            <a:ext cx="76181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US" sz="1350" dirty="0">
                <a:latin typeface="Avenir Book" panose="02000503020000020003" pitchFamily="2" charset="0"/>
                <a:ea typeface="+mn-ea"/>
              </a:rPr>
              <a:t>redshift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1AF870D-ECBE-5C36-76A6-4B9E7B4650CB}"/>
              </a:ext>
            </a:extLst>
          </p:cNvPr>
          <p:cNvSpPr/>
          <p:nvPr/>
        </p:nvSpPr>
        <p:spPr bwMode="auto">
          <a:xfrm>
            <a:off x="7884" y="857250"/>
            <a:ext cx="1016875" cy="953815"/>
          </a:xfrm>
          <a:prstGeom prst="rect">
            <a:avLst/>
          </a:prstGeom>
          <a:solidFill>
            <a:schemeClr val="tx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685800"/>
            <a:endParaRPr lang="en-US" sz="1350" dirty="0">
              <a:latin typeface="Arial" pitchFamily="30" charset="0"/>
              <a:ea typeface="Arial" pitchFamily="30" charset="0"/>
              <a:cs typeface="Arial" pitchFamily="30" charset="0"/>
              <a:sym typeface="Arial" pitchFamily="30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27ECA55-97CC-E42B-DB8C-0121AC0F173A}"/>
              </a:ext>
            </a:extLst>
          </p:cNvPr>
          <p:cNvSpPr txBox="1"/>
          <p:nvPr/>
        </p:nvSpPr>
        <p:spPr>
          <a:xfrm>
            <a:off x="6253341" y="5588745"/>
            <a:ext cx="1261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US" dirty="0">
                <a:solidFill>
                  <a:srgbClr val="00FF00"/>
                </a:solidFill>
                <a:latin typeface="Avenir Book" panose="02000503020000020003" pitchFamily="2" charset="0"/>
                <a:ea typeface="+mn-ea"/>
              </a:rPr>
              <a:t>DES, 2025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94C4FE63-142D-5D14-1C16-A8AE55AF6D2A}"/>
                  </a:ext>
                </a:extLst>
              </p:cNvPr>
              <p:cNvSpPr txBox="1"/>
              <p:nvPr/>
            </p:nvSpPr>
            <p:spPr>
              <a:xfrm>
                <a:off x="1493784" y="4967070"/>
                <a:ext cx="4907016" cy="164801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2000" dirty="0">
                    <a:solidFill>
                      <a:srgbClr val="F3F3BB"/>
                    </a:solidFill>
                    <a:latin typeface="Avenir Book" panose="02000503020000020003" pitchFamily="2" charset="0"/>
                    <a:ea typeface="+mn-ea"/>
                    <a:cs typeface="+mn-cs"/>
                  </a:rPr>
                  <a:t>Combined constraints:</a:t>
                </a:r>
              </a:p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2000" dirty="0">
                    <a:solidFill>
                      <a:srgbClr val="F3F3BB"/>
                    </a:solidFill>
                    <a:latin typeface="Avenir Book" panose="02000503020000020003" pitchFamily="2" charset="0"/>
                    <a:ea typeface="+mn-ea"/>
                    <a:cs typeface="+mn-cs"/>
                  </a:rPr>
                  <a:t>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rgbClr val="F3F3BB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rgbClr val="F3F3BB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𝑤</m:t>
                        </m:r>
                      </m:e>
                      <m:sub>
                        <m:r>
                          <a:rPr lang="en-US" sz="2000" i="1">
                            <a:solidFill>
                              <a:srgbClr val="F3F3BB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0</m:t>
                        </m:r>
                      </m:sub>
                    </m:sSub>
                    <m:r>
                      <a:rPr lang="en-US" sz="2000">
                        <a:solidFill>
                          <a:srgbClr val="F3F3BB"/>
                        </a:solidFill>
                        <a:latin typeface="Cambria Math" panose="02040503050406030204" pitchFamily="18" charset="0"/>
                        <a:ea typeface="+mn-ea"/>
                        <a:cs typeface="+mn-cs"/>
                      </a:rPr>
                      <m:t>=−0.</m:t>
                    </m:r>
                    <m:r>
                      <a:rPr lang="en-US" sz="2000" i="1">
                        <a:solidFill>
                          <a:srgbClr val="F3F3BB"/>
                        </a:solidFill>
                        <a:latin typeface="Cambria Math" panose="02040503050406030204" pitchFamily="18" charset="0"/>
                        <a:ea typeface="+mn-ea"/>
                        <a:cs typeface="+mn-cs"/>
                      </a:rPr>
                      <m:t>6</m:t>
                    </m:r>
                    <m:r>
                      <a:rPr lang="en-US" sz="2000" b="0" i="1" smtClean="0">
                        <a:solidFill>
                          <a:srgbClr val="F3F3BB"/>
                        </a:solidFill>
                        <a:latin typeface="Cambria Math" panose="02040503050406030204" pitchFamily="18" charset="0"/>
                        <a:ea typeface="+mn-ea"/>
                        <a:cs typeface="+mn-cs"/>
                      </a:rPr>
                      <m:t>73</m:t>
                    </m:r>
                    <m:r>
                      <a:rPr lang="en-US" sz="2000" i="1">
                        <a:solidFill>
                          <a:srgbClr val="F3F3BB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±0.0</m:t>
                    </m:r>
                    <m:r>
                      <a:rPr lang="en-US" sz="2000" b="0" i="1" smtClean="0">
                        <a:solidFill>
                          <a:srgbClr val="F3F3BB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97</m:t>
                    </m:r>
                  </m:oMath>
                </a14:m>
                <a:endParaRPr lang="en-US" sz="2000" dirty="0">
                  <a:solidFill>
                    <a:srgbClr val="F3F3BB"/>
                  </a:solidFill>
                  <a:latin typeface="Avenir Book" panose="02000503020000020003" pitchFamily="2" charset="0"/>
                  <a:ea typeface="+mn-ea"/>
                  <a:cs typeface="+mn-cs"/>
                </a:endParaRPr>
              </a:p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2000" dirty="0">
                    <a:solidFill>
                      <a:srgbClr val="F3F3BB"/>
                    </a:solidFill>
                    <a:latin typeface="Avenir Book" panose="02000503020000020003" pitchFamily="2" charset="0"/>
                    <a:ea typeface="+mn-ea"/>
                    <a:cs typeface="+mn-cs"/>
                  </a:rPr>
                  <a:t>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rgbClr val="F3F3BB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rgbClr val="F3F3BB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𝑤</m:t>
                        </m:r>
                      </m:e>
                      <m:sub>
                        <m:r>
                          <a:rPr lang="en-US" sz="2000" i="1">
                            <a:solidFill>
                              <a:srgbClr val="F3F3BB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𝑎</m:t>
                        </m:r>
                      </m:sub>
                    </m:sSub>
                    <m:r>
                      <a:rPr lang="en-US" sz="2000">
                        <a:solidFill>
                          <a:srgbClr val="F3F3BB"/>
                        </a:solidFill>
                        <a:latin typeface="Cambria Math" panose="02040503050406030204" pitchFamily="18" charset="0"/>
                        <a:ea typeface="+mn-ea"/>
                        <a:cs typeface="+mn-cs"/>
                      </a:rPr>
                      <m:t>=−</m:t>
                    </m:r>
                    <m:sSubSup>
                      <m:sSubSupPr>
                        <m:ctrlPr>
                          <a:rPr lang="en-US" sz="2000" i="1">
                            <a:solidFill>
                              <a:srgbClr val="F3F3BB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SupPr>
                      <m:e>
                        <m:r>
                          <a:rPr lang="en-US" sz="2000" b="0" i="1" smtClean="0">
                            <a:solidFill>
                              <a:srgbClr val="F3F3BB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1.37</m:t>
                        </m:r>
                      </m:e>
                      <m:sub>
                        <m:r>
                          <a:rPr lang="en-US" sz="2000" i="1">
                            <a:solidFill>
                              <a:srgbClr val="F3F3BB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−0.</m:t>
                        </m:r>
                        <m:r>
                          <a:rPr lang="en-US" sz="2000" b="0" i="1" smtClean="0">
                            <a:solidFill>
                              <a:srgbClr val="F3F3BB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50</m:t>
                        </m:r>
                      </m:sub>
                      <m:sup>
                        <m:r>
                          <a:rPr lang="en-US" sz="2000" i="1">
                            <a:solidFill>
                              <a:srgbClr val="F3F3BB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+0.</m:t>
                        </m:r>
                        <m:r>
                          <a:rPr lang="en-US" sz="2000" b="0" i="1" smtClean="0">
                            <a:solidFill>
                              <a:srgbClr val="F3F3BB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51</m:t>
                        </m:r>
                      </m:sup>
                    </m:sSubSup>
                  </m:oMath>
                </a14:m>
                <a:endParaRPr lang="en-US" sz="2000" dirty="0">
                  <a:solidFill>
                    <a:srgbClr val="F3F3BB"/>
                  </a:solidFill>
                  <a:latin typeface="Avenir Book" panose="02000503020000020003" pitchFamily="2" charset="0"/>
                  <a:ea typeface="+mn-ea"/>
                  <a:cs typeface="+mn-cs"/>
                </a:endParaRPr>
              </a:p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2000" dirty="0">
                    <a:solidFill>
                      <a:srgbClr val="F3F3BB"/>
                    </a:solidFill>
                    <a:latin typeface="Avenir Book" panose="02000503020000020003" pitchFamily="2" charset="0"/>
                    <a:ea typeface="+mn-ea"/>
                    <a:cs typeface="+mn-cs"/>
                  </a:rPr>
                  <a:t>   using DES-SN5YR</a:t>
                </a:r>
              </a:p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2000" dirty="0">
                    <a:solidFill>
                      <a:srgbClr val="F3F3BB"/>
                    </a:solidFill>
                    <a:latin typeface="Avenir Book" panose="02000503020000020003" pitchFamily="2" charset="0"/>
                    <a:ea typeface="+mn-ea"/>
                    <a:cs typeface="+mn-cs"/>
                  </a:rPr>
                  <a:t>   +DES BAO+CMB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94C4FE63-142D-5D14-1C16-A8AE55AF6D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93784" y="4967070"/>
                <a:ext cx="4907016" cy="1648015"/>
              </a:xfrm>
              <a:prstGeom prst="rect">
                <a:avLst/>
              </a:prstGeom>
              <a:blipFill>
                <a:blip r:embed="rId3"/>
                <a:stretch>
                  <a:fillRect l="-1289" t="-2308" b="-53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ADE3E4D-8B83-1235-5D6A-A72167D23B3A}"/>
                  </a:ext>
                </a:extLst>
              </p:cNvPr>
              <p:cNvSpPr txBox="1"/>
              <p:nvPr/>
            </p:nvSpPr>
            <p:spPr>
              <a:xfrm>
                <a:off x="15420" y="5286375"/>
                <a:ext cx="1395575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rgbClr val="F3F3BB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3.</m:t>
                      </m:r>
                      <m:r>
                        <a:rPr lang="en-US" b="0" i="1" smtClean="0">
                          <a:solidFill>
                            <a:srgbClr val="F3F3BB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2</m:t>
                      </m:r>
                      <m:r>
                        <a:rPr lang="en-US" i="1">
                          <a:solidFill>
                            <a:srgbClr val="F3F3BB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𝜎</m:t>
                      </m:r>
                      <m:r>
                        <a:rPr lang="en-US" i="1">
                          <a:solidFill>
                            <a:srgbClr val="F3F3BB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 </m:t>
                      </m:r>
                    </m:oMath>
                  </m:oMathPara>
                </a14:m>
                <a:endParaRPr lang="en-US" dirty="0">
                  <a:solidFill>
                    <a:srgbClr val="F3F3BB"/>
                  </a:solidFill>
                  <a:latin typeface="Avenir Book" panose="02000503020000020003" pitchFamily="2" charset="0"/>
                  <a:ea typeface="+mn-ea"/>
                  <a:cs typeface="+mn-cs"/>
                </a:endParaRPr>
              </a:p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dirty="0">
                    <a:solidFill>
                      <a:srgbClr val="F3F3BB"/>
                    </a:solidFill>
                    <a:latin typeface="Avenir Book" panose="02000503020000020003" pitchFamily="2" charset="0"/>
                    <a:ea typeface="+mn-ea"/>
                    <a:cs typeface="+mn-cs"/>
                  </a:rPr>
                  <a:t>from</a:t>
                </a:r>
                <a:r>
                  <a:rPr lang="en-US" dirty="0">
                    <a:solidFill>
                      <a:srgbClr val="F3F3BB"/>
                    </a:solidFill>
                    <a:latin typeface="Times"/>
                    <a:ea typeface="+mn-ea"/>
                    <a:cs typeface="+mn-cs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>
                        <a:solidFill>
                          <a:srgbClr val="F3F3BB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Λ</m:t>
                    </m:r>
                  </m:oMath>
                </a14:m>
                <a:r>
                  <a:rPr lang="en-US" dirty="0">
                    <a:solidFill>
                      <a:srgbClr val="F3F3BB"/>
                    </a:solidFill>
                    <a:latin typeface="Avenir Book" panose="02000503020000020003" pitchFamily="2" charset="0"/>
                    <a:ea typeface="+mn-ea"/>
                    <a:cs typeface="+mn-cs"/>
                  </a:rPr>
                  <a:t>CDM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ADE3E4D-8B83-1235-5D6A-A72167D23B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20" y="5286375"/>
                <a:ext cx="1395575" cy="646331"/>
              </a:xfrm>
              <a:prstGeom prst="rect">
                <a:avLst/>
              </a:prstGeom>
              <a:blipFill>
                <a:blip r:embed="rId4"/>
                <a:stretch>
                  <a:fillRect l="-3636" r="-3636" b="-134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11">
            <a:extLst>
              <a:ext uri="{FF2B5EF4-FFF2-40B4-BE49-F238E27FC236}">
                <a16:creationId xmlns:a16="http://schemas.microsoft.com/office/drawing/2014/main" id="{3A37ED74-0570-958F-5A23-C03CFA66AFF7}"/>
              </a:ext>
            </a:extLst>
          </p:cNvPr>
          <p:cNvSpPr/>
          <p:nvPr/>
        </p:nvSpPr>
        <p:spPr bwMode="auto">
          <a:xfrm>
            <a:off x="1393113" y="4986998"/>
            <a:ext cx="2950287" cy="1648015"/>
          </a:xfrm>
          <a:prstGeom prst="rect">
            <a:avLst/>
          </a:prstGeom>
          <a:noFill/>
          <a:ln w="28575" cap="flat" cmpd="sng" algn="ctr">
            <a:solidFill>
              <a:srgbClr val="F3F3BB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685800"/>
            <a:endParaRPr lang="en-US" sz="1350" dirty="0">
              <a:latin typeface="Arial" pitchFamily="30" charset="0"/>
              <a:ea typeface="Arial" pitchFamily="30" charset="0"/>
              <a:cs typeface="Arial" pitchFamily="30" charset="0"/>
              <a:sym typeface="Arial" pitchFamily="30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565B27ED-0E31-C5CA-24A3-415A7FDD8E00}"/>
                  </a:ext>
                </a:extLst>
              </p:cNvPr>
              <p:cNvSpPr txBox="1"/>
              <p:nvPr/>
            </p:nvSpPr>
            <p:spPr>
              <a:xfrm>
                <a:off x="1676400" y="1905000"/>
                <a:ext cx="4906736" cy="25391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050" i="1"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2.6</m:t>
                      </m:r>
                      <m:r>
                        <a:rPr lang="en-US" sz="105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𝜎</m:t>
                      </m:r>
                    </m:oMath>
                  </m:oMathPara>
                </a14:m>
                <a:endParaRPr lang="en-US" sz="1050" dirty="0">
                  <a:latin typeface="Times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565B27ED-0E31-C5CA-24A3-415A7FDD8E0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6400" y="1905000"/>
                <a:ext cx="4906736" cy="25391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ABEBDA82-9F36-3C66-7094-4839BE601134}"/>
                  </a:ext>
                </a:extLst>
              </p:cNvPr>
              <p:cNvSpPr txBox="1"/>
              <p:nvPr/>
            </p:nvSpPr>
            <p:spPr>
              <a:xfrm>
                <a:off x="7811606" y="3537719"/>
                <a:ext cx="646594" cy="57708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050" i="1"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2.2</m:t>
                      </m:r>
                      <m:r>
                        <a:rPr lang="en-US" sz="105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𝜎</m:t>
                      </m:r>
                    </m:oMath>
                  </m:oMathPara>
                </a14:m>
                <a:endParaRPr lang="en-US" sz="1050" dirty="0">
                  <a:latin typeface="Times"/>
                  <a:ea typeface="Cambria Math" panose="02040503050406030204" pitchFamily="18" charset="0"/>
                  <a:cs typeface="+mn-cs"/>
                </a:endParaRPr>
              </a:p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050" dirty="0">
                    <a:latin typeface="Times"/>
                    <a:ea typeface="+mn-ea"/>
                    <a:cs typeface="+mn-cs"/>
                  </a:rPr>
                  <a:t> 3.1</a:t>
                </a:r>
                <a14:m>
                  <m:oMath xmlns:m="http://schemas.openxmlformats.org/officeDocument/2006/math">
                    <m:r>
                      <a:rPr lang="en-US" sz="105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𝜎</m:t>
                    </m:r>
                  </m:oMath>
                </a14:m>
                <a:endParaRPr lang="en-US" sz="1050" dirty="0">
                  <a:latin typeface="Times"/>
                  <a:ea typeface="Cambria Math" panose="02040503050406030204" pitchFamily="18" charset="0"/>
                  <a:cs typeface="+mn-cs"/>
                </a:endParaRPr>
              </a:p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050" dirty="0">
                    <a:latin typeface="Times"/>
                    <a:ea typeface="+mn-ea"/>
                    <a:cs typeface="+mn-cs"/>
                  </a:rPr>
                  <a:t> 3.5</a:t>
                </a:r>
                <a14:m>
                  <m:oMath xmlns:m="http://schemas.openxmlformats.org/officeDocument/2006/math">
                    <m:r>
                      <a:rPr lang="en-US" sz="105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𝜎</m:t>
                    </m:r>
                  </m:oMath>
                </a14:m>
                <a:endParaRPr lang="en-US" sz="1050" dirty="0">
                  <a:latin typeface="Times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ABEBDA82-9F36-3C66-7094-4839BE60113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11606" y="3537719"/>
                <a:ext cx="646594" cy="577081"/>
              </a:xfrm>
              <a:prstGeom prst="rect">
                <a:avLst/>
              </a:prstGeom>
              <a:blipFill>
                <a:blip r:embed="rId6"/>
                <a:stretch>
                  <a:fillRect b="-43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>
            <a:extLst>
              <a:ext uri="{FF2B5EF4-FFF2-40B4-BE49-F238E27FC236}">
                <a16:creationId xmlns:a16="http://schemas.microsoft.com/office/drawing/2014/main" id="{D31EABC7-EA36-6C59-D591-447CB320A5B1}"/>
              </a:ext>
            </a:extLst>
          </p:cNvPr>
          <p:cNvSpPr/>
          <p:nvPr/>
        </p:nvSpPr>
        <p:spPr bwMode="auto">
          <a:xfrm>
            <a:off x="0" y="0"/>
            <a:ext cx="914400" cy="914400"/>
          </a:xfrm>
          <a:prstGeom prst="rect">
            <a:avLst/>
          </a:prstGeom>
          <a:solidFill>
            <a:schemeClr val="tx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pitchFamily="30" charset="0"/>
              <a:ea typeface="Arial" pitchFamily="30" charset="0"/>
              <a:cs typeface="Arial" pitchFamily="30" charset="0"/>
              <a:sym typeface="Arial" pitchFamily="30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8883F10-5CB9-E42B-9167-2681714C8787}"/>
              </a:ext>
            </a:extLst>
          </p:cNvPr>
          <p:cNvSpPr txBox="1"/>
          <p:nvPr/>
        </p:nvSpPr>
        <p:spPr>
          <a:xfrm rot="695511">
            <a:off x="5351830" y="1862547"/>
            <a:ext cx="189026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Thawing models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CF3E0DC-AE6F-CA13-4330-C1BCCEF7D140}"/>
              </a:ext>
            </a:extLst>
          </p:cNvPr>
          <p:cNvSpPr/>
          <p:nvPr/>
        </p:nvSpPr>
        <p:spPr bwMode="auto">
          <a:xfrm>
            <a:off x="-10693" y="5334000"/>
            <a:ext cx="1447800" cy="646331"/>
          </a:xfrm>
          <a:prstGeom prst="ellipse">
            <a:avLst/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pitchFamily="30" charset="0"/>
              <a:ea typeface="Arial" pitchFamily="30" charset="0"/>
              <a:cs typeface="Arial" pitchFamily="30" charset="0"/>
              <a:sym typeface="Arial" pitchFamily="30" charset="0"/>
            </a:endParaRPr>
          </a:p>
        </p:txBody>
      </p:sp>
      <p:pic>
        <p:nvPicPr>
          <p:cNvPr id="21" name="Picture 20" descr="A graph of a graph of a graph of a graph of a graph of a graph of a graph of a graph of a graph of a graph of a graph of a graph of a graph of&#10;&#10;Description automatically generated">
            <a:extLst>
              <a:ext uri="{FF2B5EF4-FFF2-40B4-BE49-F238E27FC236}">
                <a16:creationId xmlns:a16="http://schemas.microsoft.com/office/drawing/2014/main" id="{BA1828AF-BDB5-9F44-1BDE-7B243B4E8FE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788" y="1989972"/>
            <a:ext cx="4518258" cy="2399738"/>
          </a:xfrm>
          <a:prstGeom prst="rect">
            <a:avLst/>
          </a:prstGeom>
        </p:spPr>
      </p:pic>
      <p:pic>
        <p:nvPicPr>
          <p:cNvPr id="23" name="Picture 22" descr="A diagram of a graph&#10;&#10;Description automatically generated">
            <a:extLst>
              <a:ext uri="{FF2B5EF4-FFF2-40B4-BE49-F238E27FC236}">
                <a16:creationId xmlns:a16="http://schemas.microsoft.com/office/drawing/2014/main" id="{2AFB26BA-1075-1B2D-B813-7D013BF26DF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29527" y="1203675"/>
            <a:ext cx="4185873" cy="4074435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63D34ACE-6306-8CF5-D769-23D7DD6DF101}"/>
              </a:ext>
            </a:extLst>
          </p:cNvPr>
          <p:cNvSpPr txBox="1"/>
          <p:nvPr/>
        </p:nvSpPr>
        <p:spPr>
          <a:xfrm>
            <a:off x="194760" y="1293647"/>
            <a:ext cx="44110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12FF29"/>
                </a:solidFill>
                <a:latin typeface="Avenir Book" panose="02000503020000020003" pitchFamily="2" charset="0"/>
              </a:rPr>
              <a:t>Results robust to BAO data set</a:t>
            </a:r>
          </a:p>
        </p:txBody>
      </p:sp>
      <p:sp>
        <p:nvSpPr>
          <p:cNvPr id="626692" name="Rectangle 3">
            <a:extLst>
              <a:ext uri="{FF2B5EF4-FFF2-40B4-BE49-F238E27FC236}">
                <a16:creationId xmlns:a16="http://schemas.microsoft.com/office/drawing/2014/main" id="{DC526AF4-C2C6-0042-B5F4-E04BB91559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95275" y="303939"/>
            <a:ext cx="96774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55" tIns="34278" rIns="68555" bIns="34278" anchor="ctr">
            <a:prstTxWarp prst="textNoShape">
              <a:avLst/>
            </a:prstTxWarp>
          </a:bodyPr>
          <a:lstStyle/>
          <a:p>
            <a:pPr algn="ctr" defTabSz="685800"/>
            <a:r>
              <a:rPr lang="en-US" sz="3200" dirty="0">
                <a:solidFill>
                  <a:srgbClr val="FFFF00"/>
                </a:solidFill>
                <a:latin typeface="Avenir Book"/>
                <a:ea typeface="+mn-ea"/>
                <a:cs typeface="Avenir Book"/>
              </a:rPr>
              <a:t>CMB+DES-SN5YR+DES-Y6 BAO: </a:t>
            </a:r>
          </a:p>
          <a:p>
            <a:pPr algn="ctr" defTabSz="685800"/>
            <a:r>
              <a:rPr lang="en-US" sz="3200" dirty="0">
                <a:solidFill>
                  <a:srgbClr val="FFFF00"/>
                </a:solidFill>
                <a:latin typeface="Avenir Book"/>
                <a:ea typeface="+mn-ea"/>
                <a:cs typeface="Avenir Book"/>
              </a:rPr>
              <a:t>early March 2025</a:t>
            </a:r>
          </a:p>
        </p:txBody>
      </p:sp>
    </p:spTree>
    <p:extLst>
      <p:ext uri="{BB962C8B-B14F-4D97-AF65-F5344CB8AC3E}">
        <p14:creationId xmlns:p14="http://schemas.microsoft.com/office/powerpoint/2010/main" val="3053891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0DA139-152B-FA53-361E-58491C08B8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6694" name="Rectangle 5">
            <a:extLst>
              <a:ext uri="{FF2B5EF4-FFF2-40B4-BE49-F238E27FC236}">
                <a16:creationId xmlns:a16="http://schemas.microsoft.com/office/drawing/2014/main" id="{54BE5D02-C818-1ADB-E6B7-EC37E272A4DF}"/>
              </a:ext>
            </a:extLst>
          </p:cNvPr>
          <p:cNvSpPr>
            <a:spLocks noRot="1" noChangeArrowheads="1"/>
          </p:cNvSpPr>
          <p:nvPr/>
        </p:nvSpPr>
        <p:spPr bwMode="auto">
          <a:xfrm>
            <a:off x="5314950" y="2171701"/>
            <a:ext cx="240030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55" tIns="34278" rIns="68555" bIns="34278">
            <a:prstTxWarp prst="textNoShape">
              <a:avLst/>
            </a:prstTxWarp>
          </a:bodyPr>
          <a:lstStyle/>
          <a:p>
            <a:pPr defTabSz="685800">
              <a:lnSpc>
                <a:spcPct val="90000"/>
              </a:lnSpc>
            </a:pPr>
            <a:endParaRPr lang="en-US" sz="1500" dirty="0">
              <a:solidFill>
                <a:srgbClr val="FFFFFF"/>
              </a:solidFill>
              <a:latin typeface="Times New Roman" pitchFamily="27" charset="0"/>
              <a:ea typeface="+mn-ea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5442270-E08F-8893-A4B2-F924A168A07D}"/>
              </a:ext>
            </a:extLst>
          </p:cNvPr>
          <p:cNvSpPr txBox="1"/>
          <p:nvPr/>
        </p:nvSpPr>
        <p:spPr>
          <a:xfrm rot="16200000">
            <a:off x="3314022" y="3293247"/>
            <a:ext cx="156324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US" sz="1350" dirty="0">
                <a:latin typeface="Avenir Book" panose="02000503020000020003" pitchFamily="2" charset="0"/>
                <a:ea typeface="+mn-ea"/>
              </a:rPr>
              <a:t>Distance modulus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696AA2A-79AC-933F-CD5F-4A91DBB8C21E}"/>
              </a:ext>
            </a:extLst>
          </p:cNvPr>
          <p:cNvSpPr txBox="1"/>
          <p:nvPr/>
        </p:nvSpPr>
        <p:spPr>
          <a:xfrm>
            <a:off x="7056339" y="4409301"/>
            <a:ext cx="76181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US" sz="1350" dirty="0">
                <a:latin typeface="Avenir Book" panose="02000503020000020003" pitchFamily="2" charset="0"/>
                <a:ea typeface="+mn-ea"/>
              </a:rPr>
              <a:t>redshift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6BA2645-BA1E-2170-E2DF-0B96D79F3910}"/>
              </a:ext>
            </a:extLst>
          </p:cNvPr>
          <p:cNvSpPr/>
          <p:nvPr/>
        </p:nvSpPr>
        <p:spPr bwMode="auto">
          <a:xfrm>
            <a:off x="7884" y="857250"/>
            <a:ext cx="1016875" cy="953815"/>
          </a:xfrm>
          <a:prstGeom prst="rect">
            <a:avLst/>
          </a:prstGeom>
          <a:solidFill>
            <a:schemeClr val="tx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685800"/>
            <a:endParaRPr lang="en-US" sz="1350" dirty="0">
              <a:latin typeface="Arial" pitchFamily="30" charset="0"/>
              <a:ea typeface="Arial" pitchFamily="30" charset="0"/>
              <a:cs typeface="Arial" pitchFamily="30" charset="0"/>
              <a:sym typeface="Arial" pitchFamily="30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7BD4CEE-3ADF-292D-41FB-FC8B67CC02EB}"/>
              </a:ext>
            </a:extLst>
          </p:cNvPr>
          <p:cNvSpPr txBox="1"/>
          <p:nvPr/>
        </p:nvSpPr>
        <p:spPr>
          <a:xfrm>
            <a:off x="7572474" y="5897919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US" dirty="0">
                <a:solidFill>
                  <a:srgbClr val="00FF00"/>
                </a:solidFill>
                <a:latin typeface="Avenir Book" panose="02000503020000020003" pitchFamily="2" charset="0"/>
                <a:ea typeface="+mn-ea"/>
              </a:rPr>
              <a:t>DES 2025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EA813BE-40BC-CBE9-EA9E-FB075DD0C175}"/>
                  </a:ext>
                </a:extLst>
              </p:cNvPr>
              <p:cNvSpPr txBox="1"/>
              <p:nvPr/>
            </p:nvSpPr>
            <p:spPr>
              <a:xfrm>
                <a:off x="6124674" y="5331610"/>
                <a:ext cx="1395575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srgbClr val="F3F3BB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4</m:t>
                      </m:r>
                      <m:r>
                        <a:rPr lang="en-US" i="1" smtClean="0">
                          <a:solidFill>
                            <a:srgbClr val="F3F3BB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.</m:t>
                      </m:r>
                      <m:r>
                        <a:rPr lang="en-US" b="0" i="1" smtClean="0">
                          <a:solidFill>
                            <a:srgbClr val="F3F3BB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2</m:t>
                      </m:r>
                      <m:r>
                        <a:rPr lang="en-US" i="1">
                          <a:solidFill>
                            <a:srgbClr val="F3F3BB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𝜎</m:t>
                      </m:r>
                      <m:r>
                        <a:rPr lang="en-US" i="1">
                          <a:solidFill>
                            <a:srgbClr val="F3F3BB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 </m:t>
                      </m:r>
                    </m:oMath>
                  </m:oMathPara>
                </a14:m>
                <a:endParaRPr lang="en-US" dirty="0">
                  <a:solidFill>
                    <a:srgbClr val="F3F3BB"/>
                  </a:solidFill>
                  <a:latin typeface="Avenir Book" panose="02000503020000020003" pitchFamily="2" charset="0"/>
                  <a:ea typeface="+mn-ea"/>
                  <a:cs typeface="+mn-cs"/>
                </a:endParaRPr>
              </a:p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dirty="0">
                    <a:solidFill>
                      <a:srgbClr val="F3F3BB"/>
                    </a:solidFill>
                    <a:latin typeface="Avenir Book" panose="02000503020000020003" pitchFamily="2" charset="0"/>
                    <a:ea typeface="+mn-ea"/>
                    <a:cs typeface="+mn-cs"/>
                  </a:rPr>
                  <a:t>from</a:t>
                </a:r>
                <a:r>
                  <a:rPr lang="en-US" dirty="0">
                    <a:solidFill>
                      <a:srgbClr val="F3F3BB"/>
                    </a:solidFill>
                    <a:latin typeface="Times"/>
                    <a:ea typeface="+mn-ea"/>
                    <a:cs typeface="+mn-cs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>
                        <a:solidFill>
                          <a:srgbClr val="F3F3BB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Λ</m:t>
                    </m:r>
                  </m:oMath>
                </a14:m>
                <a:r>
                  <a:rPr lang="en-US" dirty="0">
                    <a:solidFill>
                      <a:srgbClr val="F3F3BB"/>
                    </a:solidFill>
                    <a:latin typeface="Avenir Book" panose="02000503020000020003" pitchFamily="2" charset="0"/>
                    <a:ea typeface="+mn-ea"/>
                    <a:cs typeface="+mn-cs"/>
                  </a:rPr>
                  <a:t>CDM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EA813BE-40BC-CBE9-EA9E-FB075DD0C1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4674" y="5331610"/>
                <a:ext cx="1395575" cy="646331"/>
              </a:xfrm>
              <a:prstGeom prst="rect">
                <a:avLst/>
              </a:prstGeom>
              <a:blipFill>
                <a:blip r:embed="rId3"/>
                <a:stretch>
                  <a:fillRect l="-3604" r="-2703" b="-137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26091FF5-4495-B9A8-1207-7BFDE4E8DB47}"/>
                  </a:ext>
                </a:extLst>
              </p:cNvPr>
              <p:cNvSpPr txBox="1"/>
              <p:nvPr/>
            </p:nvSpPr>
            <p:spPr>
              <a:xfrm>
                <a:off x="1676400" y="1905000"/>
                <a:ext cx="4906736" cy="25391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050" i="1"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2.6</m:t>
                      </m:r>
                      <m:r>
                        <a:rPr lang="en-US" sz="105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𝜎</m:t>
                      </m:r>
                    </m:oMath>
                  </m:oMathPara>
                </a14:m>
                <a:endParaRPr lang="en-US" sz="1050" dirty="0">
                  <a:latin typeface="Times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26091FF5-4495-B9A8-1207-7BFDE4E8DB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6400" y="1905000"/>
                <a:ext cx="4906736" cy="25391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58685606-72A5-DE33-7E86-20EB62D4045A}"/>
                  </a:ext>
                </a:extLst>
              </p:cNvPr>
              <p:cNvSpPr txBox="1"/>
              <p:nvPr/>
            </p:nvSpPr>
            <p:spPr>
              <a:xfrm>
                <a:off x="7811606" y="3537719"/>
                <a:ext cx="646594" cy="57708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050" i="1"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2.2</m:t>
                      </m:r>
                      <m:r>
                        <a:rPr lang="en-US" sz="105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𝜎</m:t>
                      </m:r>
                    </m:oMath>
                  </m:oMathPara>
                </a14:m>
                <a:endParaRPr lang="en-US" sz="1050" dirty="0">
                  <a:latin typeface="Times"/>
                  <a:ea typeface="Cambria Math" panose="02040503050406030204" pitchFamily="18" charset="0"/>
                  <a:cs typeface="+mn-cs"/>
                </a:endParaRPr>
              </a:p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050" dirty="0">
                    <a:latin typeface="Times"/>
                    <a:ea typeface="+mn-ea"/>
                    <a:cs typeface="+mn-cs"/>
                  </a:rPr>
                  <a:t> 3.1</a:t>
                </a:r>
                <a14:m>
                  <m:oMath xmlns:m="http://schemas.openxmlformats.org/officeDocument/2006/math">
                    <m:r>
                      <a:rPr lang="en-US" sz="105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𝜎</m:t>
                    </m:r>
                  </m:oMath>
                </a14:m>
                <a:endParaRPr lang="en-US" sz="1050" dirty="0">
                  <a:latin typeface="Times"/>
                  <a:ea typeface="Cambria Math" panose="02040503050406030204" pitchFamily="18" charset="0"/>
                  <a:cs typeface="+mn-cs"/>
                </a:endParaRPr>
              </a:p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050" dirty="0">
                    <a:latin typeface="Times"/>
                    <a:ea typeface="+mn-ea"/>
                    <a:cs typeface="+mn-cs"/>
                  </a:rPr>
                  <a:t> 3.5</a:t>
                </a:r>
                <a14:m>
                  <m:oMath xmlns:m="http://schemas.openxmlformats.org/officeDocument/2006/math">
                    <m:r>
                      <a:rPr lang="en-US" sz="105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𝜎</m:t>
                    </m:r>
                  </m:oMath>
                </a14:m>
                <a:endParaRPr lang="en-US" sz="1050" dirty="0">
                  <a:latin typeface="Times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58685606-72A5-DE33-7E86-20EB62D4045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11606" y="3537719"/>
                <a:ext cx="646594" cy="577081"/>
              </a:xfrm>
              <a:prstGeom prst="rect">
                <a:avLst/>
              </a:prstGeom>
              <a:blipFill>
                <a:blip r:embed="rId5"/>
                <a:stretch>
                  <a:fillRect b="-43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>
            <a:extLst>
              <a:ext uri="{FF2B5EF4-FFF2-40B4-BE49-F238E27FC236}">
                <a16:creationId xmlns:a16="http://schemas.microsoft.com/office/drawing/2014/main" id="{22C70FCC-C55E-BB71-E0CB-E436B3CF5B8C}"/>
              </a:ext>
            </a:extLst>
          </p:cNvPr>
          <p:cNvSpPr/>
          <p:nvPr/>
        </p:nvSpPr>
        <p:spPr bwMode="auto">
          <a:xfrm>
            <a:off x="0" y="0"/>
            <a:ext cx="914400" cy="914400"/>
          </a:xfrm>
          <a:prstGeom prst="rect">
            <a:avLst/>
          </a:prstGeom>
          <a:solidFill>
            <a:schemeClr val="tx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pitchFamily="30" charset="0"/>
              <a:ea typeface="Arial" pitchFamily="30" charset="0"/>
              <a:cs typeface="Arial" pitchFamily="30" charset="0"/>
              <a:sym typeface="Arial" pitchFamily="30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4CB6549-3494-B080-977F-5A613888266C}"/>
              </a:ext>
            </a:extLst>
          </p:cNvPr>
          <p:cNvSpPr txBox="1"/>
          <p:nvPr/>
        </p:nvSpPr>
        <p:spPr>
          <a:xfrm rot="695511">
            <a:off x="5351830" y="1862547"/>
            <a:ext cx="189026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Thawing models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A401CEFC-138D-97B6-4FE8-ACFC9966E894}"/>
              </a:ext>
            </a:extLst>
          </p:cNvPr>
          <p:cNvSpPr/>
          <p:nvPr/>
        </p:nvSpPr>
        <p:spPr bwMode="auto">
          <a:xfrm>
            <a:off x="6019800" y="5373469"/>
            <a:ext cx="1552674" cy="646331"/>
          </a:xfrm>
          <a:prstGeom prst="ellipse">
            <a:avLst/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pitchFamily="30" charset="0"/>
              <a:ea typeface="Arial" pitchFamily="30" charset="0"/>
              <a:cs typeface="Arial" pitchFamily="30" charset="0"/>
              <a:sym typeface="Arial" pitchFamily="30" charset="0"/>
            </a:endParaRPr>
          </a:p>
        </p:txBody>
      </p:sp>
      <p:pic>
        <p:nvPicPr>
          <p:cNvPr id="21" name="Picture 20" descr="A graph of a graph of a graph of a graph of a graph of a graph of a graph of a graph of a graph of a graph of a graph of a graph of a graph of&#10;&#10;Description automatically generated">
            <a:extLst>
              <a:ext uri="{FF2B5EF4-FFF2-40B4-BE49-F238E27FC236}">
                <a16:creationId xmlns:a16="http://schemas.microsoft.com/office/drawing/2014/main" id="{4F52D564-C304-E0DF-6FB6-DC5F39E85C3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788" y="1989972"/>
            <a:ext cx="4518258" cy="2399738"/>
          </a:xfrm>
          <a:prstGeom prst="rect">
            <a:avLst/>
          </a:prstGeom>
        </p:spPr>
      </p:pic>
      <p:pic>
        <p:nvPicPr>
          <p:cNvPr id="23" name="Picture 22" descr="A diagram of a graph&#10;&#10;Description automatically generated">
            <a:extLst>
              <a:ext uri="{FF2B5EF4-FFF2-40B4-BE49-F238E27FC236}">
                <a16:creationId xmlns:a16="http://schemas.microsoft.com/office/drawing/2014/main" id="{46F6A4DD-1C5A-008F-721F-5DE317FF621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29527" y="1203675"/>
            <a:ext cx="4185873" cy="4074435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C496BA8C-F39D-569B-7273-2602D682F8B9}"/>
              </a:ext>
            </a:extLst>
          </p:cNvPr>
          <p:cNvSpPr txBox="1"/>
          <p:nvPr/>
        </p:nvSpPr>
        <p:spPr>
          <a:xfrm>
            <a:off x="194760" y="1293647"/>
            <a:ext cx="44110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12FF29"/>
                </a:solidFill>
                <a:latin typeface="Avenir Book" panose="02000503020000020003" pitchFamily="2" charset="0"/>
              </a:rPr>
              <a:t>Results robust to BAO data set</a:t>
            </a:r>
          </a:p>
        </p:txBody>
      </p:sp>
      <p:sp>
        <p:nvSpPr>
          <p:cNvPr id="626692" name="Rectangle 3">
            <a:extLst>
              <a:ext uri="{FF2B5EF4-FFF2-40B4-BE49-F238E27FC236}">
                <a16:creationId xmlns:a16="http://schemas.microsoft.com/office/drawing/2014/main" id="{AA44F394-13DF-31F5-BA15-E4BC27B157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88" y="304800"/>
            <a:ext cx="9017012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55" tIns="34278" rIns="68555" bIns="34278" anchor="ctr">
            <a:prstTxWarp prst="textNoShape">
              <a:avLst/>
            </a:prstTxWarp>
          </a:bodyPr>
          <a:lstStyle/>
          <a:p>
            <a:pPr algn="ctr" defTabSz="685800"/>
            <a:r>
              <a:rPr lang="en-US" sz="3200" dirty="0">
                <a:solidFill>
                  <a:srgbClr val="FFFF00"/>
                </a:solidFill>
                <a:latin typeface="Avenir Book"/>
                <a:ea typeface="+mn-ea"/>
                <a:cs typeface="Avenir Book"/>
              </a:rPr>
              <a:t>CMB+DES-SN5YR+DES-Y6 BAO+DESI-Y1 BAO: early March 2025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1B5C6DB-9404-BFA2-7BD2-BDAE7780264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" y="1755312"/>
            <a:ext cx="4569045" cy="317155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7F01AE6-AB97-7B46-4421-98200357AB1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29526" y="1295400"/>
            <a:ext cx="4185873" cy="4012151"/>
          </a:xfrm>
          <a:prstGeom prst="rect">
            <a:avLst/>
          </a:prstGeom>
        </p:spPr>
      </p:pic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99CC30A8-9476-34D6-9F13-49AC8EC7DA7B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5867400" y="4572000"/>
            <a:ext cx="609600" cy="801469"/>
          </a:xfrm>
          <a:prstGeom prst="straightConnector1">
            <a:avLst/>
          </a:prstGeom>
          <a:solidFill>
            <a:srgbClr val="BBE0E3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13494689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C39C7C-1CEA-9E0C-4903-FB2405AB6A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6693" name="Rectangle 4">
            <a:extLst>
              <a:ext uri="{FF2B5EF4-FFF2-40B4-BE49-F238E27FC236}">
                <a16:creationId xmlns:a16="http://schemas.microsoft.com/office/drawing/2014/main" id="{2715F98F-5A30-D43F-6FC3-C0EBABDBAC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00300" y="4914900"/>
            <a:ext cx="428625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55" tIns="34278" rIns="68555" bIns="34278">
            <a:prstTxWarp prst="textNoShape">
              <a:avLst/>
            </a:prstTxWarp>
          </a:bodyPr>
          <a:lstStyle/>
          <a:p>
            <a:pPr defTabSz="685800"/>
            <a:endParaRPr lang="en-US" sz="1350">
              <a:latin typeface="Times New Roman" pitchFamily="27" charset="0"/>
              <a:ea typeface="+mn-ea"/>
            </a:endParaRPr>
          </a:p>
        </p:txBody>
      </p:sp>
      <p:sp>
        <p:nvSpPr>
          <p:cNvPr id="626694" name="Rectangle 5">
            <a:extLst>
              <a:ext uri="{FF2B5EF4-FFF2-40B4-BE49-F238E27FC236}">
                <a16:creationId xmlns:a16="http://schemas.microsoft.com/office/drawing/2014/main" id="{F6B877C8-A965-2546-1FCA-11650F42FC4B}"/>
              </a:ext>
            </a:extLst>
          </p:cNvPr>
          <p:cNvSpPr>
            <a:spLocks noRot="1" noChangeArrowheads="1"/>
          </p:cNvSpPr>
          <p:nvPr/>
        </p:nvSpPr>
        <p:spPr bwMode="auto">
          <a:xfrm>
            <a:off x="5314950" y="2171701"/>
            <a:ext cx="240030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55" tIns="34278" rIns="68555" bIns="34278">
            <a:prstTxWarp prst="textNoShape">
              <a:avLst/>
            </a:prstTxWarp>
          </a:bodyPr>
          <a:lstStyle/>
          <a:p>
            <a:pPr defTabSz="685800">
              <a:lnSpc>
                <a:spcPct val="90000"/>
              </a:lnSpc>
            </a:pPr>
            <a:endParaRPr lang="en-US" sz="1500" dirty="0">
              <a:solidFill>
                <a:srgbClr val="FFFFFF"/>
              </a:solidFill>
              <a:latin typeface="Times New Roman" pitchFamily="27" charset="0"/>
              <a:ea typeface="+mn-ea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A334932-31A2-B043-DBF6-53CDFA373F75}"/>
              </a:ext>
            </a:extLst>
          </p:cNvPr>
          <p:cNvSpPr txBox="1"/>
          <p:nvPr/>
        </p:nvSpPr>
        <p:spPr>
          <a:xfrm rot="16200000">
            <a:off x="3314022" y="3293247"/>
            <a:ext cx="156324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US" sz="1350" dirty="0">
                <a:latin typeface="Avenir Book" panose="02000503020000020003" pitchFamily="2" charset="0"/>
                <a:ea typeface="+mn-ea"/>
              </a:rPr>
              <a:t>Distance modulus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4DB5A9E-39CA-1330-A376-77856BA83960}"/>
              </a:ext>
            </a:extLst>
          </p:cNvPr>
          <p:cNvSpPr txBox="1"/>
          <p:nvPr/>
        </p:nvSpPr>
        <p:spPr>
          <a:xfrm>
            <a:off x="7056339" y="4409301"/>
            <a:ext cx="76181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US" sz="1350" dirty="0">
                <a:latin typeface="Avenir Book" panose="02000503020000020003" pitchFamily="2" charset="0"/>
                <a:ea typeface="+mn-ea"/>
              </a:rPr>
              <a:t>redshift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9F592C1-78B5-4D5F-A8DE-1B1DAB2F473A}"/>
              </a:ext>
            </a:extLst>
          </p:cNvPr>
          <p:cNvSpPr/>
          <p:nvPr/>
        </p:nvSpPr>
        <p:spPr bwMode="auto">
          <a:xfrm>
            <a:off x="7884" y="857250"/>
            <a:ext cx="1016875" cy="953815"/>
          </a:xfrm>
          <a:prstGeom prst="rect">
            <a:avLst/>
          </a:prstGeom>
          <a:solidFill>
            <a:schemeClr val="tx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685800"/>
            <a:endParaRPr lang="en-US" sz="1350" dirty="0">
              <a:latin typeface="Arial" pitchFamily="30" charset="0"/>
              <a:ea typeface="Arial" pitchFamily="30" charset="0"/>
              <a:cs typeface="Arial" pitchFamily="30" charset="0"/>
              <a:sym typeface="Arial" pitchFamily="30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3E2F792-6F00-DDA8-2DFB-980E8C07783E}"/>
              </a:ext>
            </a:extLst>
          </p:cNvPr>
          <p:cNvSpPr txBox="1"/>
          <p:nvPr/>
        </p:nvSpPr>
        <p:spPr>
          <a:xfrm>
            <a:off x="5922854" y="6163172"/>
            <a:ext cx="22669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US" dirty="0">
                <a:solidFill>
                  <a:srgbClr val="00FF00"/>
                </a:solidFill>
                <a:latin typeface="Avenir Book" panose="02000503020000020003" pitchFamily="2" charset="0"/>
                <a:ea typeface="+mn-ea"/>
              </a:rPr>
              <a:t>DESI DR2 (Y3), 2025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483FCD79-51A0-84BA-D36D-E638887F4D50}"/>
                  </a:ext>
                </a:extLst>
              </p:cNvPr>
              <p:cNvSpPr txBox="1"/>
              <p:nvPr/>
            </p:nvSpPr>
            <p:spPr>
              <a:xfrm>
                <a:off x="1676400" y="1905000"/>
                <a:ext cx="4906736" cy="25391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050" i="1"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2.6</m:t>
                      </m:r>
                      <m:r>
                        <a:rPr lang="en-US" sz="105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𝜎</m:t>
                      </m:r>
                    </m:oMath>
                  </m:oMathPara>
                </a14:m>
                <a:endParaRPr lang="en-US" sz="1050" dirty="0">
                  <a:latin typeface="Times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483FCD79-51A0-84BA-D36D-E638887F4D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6400" y="1905000"/>
                <a:ext cx="4906736" cy="25391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75C138B3-D652-B36D-0BBF-608CF64DED69}"/>
                  </a:ext>
                </a:extLst>
              </p:cNvPr>
              <p:cNvSpPr txBox="1"/>
              <p:nvPr/>
            </p:nvSpPr>
            <p:spPr>
              <a:xfrm>
                <a:off x="7811606" y="3537719"/>
                <a:ext cx="646594" cy="57708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050" i="1"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2.2</m:t>
                      </m:r>
                      <m:r>
                        <a:rPr lang="en-US" sz="105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𝜎</m:t>
                      </m:r>
                    </m:oMath>
                  </m:oMathPara>
                </a14:m>
                <a:endParaRPr lang="en-US" sz="1050" dirty="0">
                  <a:latin typeface="Times"/>
                  <a:ea typeface="Cambria Math" panose="02040503050406030204" pitchFamily="18" charset="0"/>
                  <a:cs typeface="+mn-cs"/>
                </a:endParaRPr>
              </a:p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050" dirty="0">
                    <a:latin typeface="Times"/>
                    <a:ea typeface="+mn-ea"/>
                    <a:cs typeface="+mn-cs"/>
                  </a:rPr>
                  <a:t> 3.1</a:t>
                </a:r>
                <a14:m>
                  <m:oMath xmlns:m="http://schemas.openxmlformats.org/officeDocument/2006/math">
                    <m:r>
                      <a:rPr lang="en-US" sz="105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𝜎</m:t>
                    </m:r>
                  </m:oMath>
                </a14:m>
                <a:endParaRPr lang="en-US" sz="1050" dirty="0">
                  <a:latin typeface="Times"/>
                  <a:ea typeface="Cambria Math" panose="02040503050406030204" pitchFamily="18" charset="0"/>
                  <a:cs typeface="+mn-cs"/>
                </a:endParaRPr>
              </a:p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050" dirty="0">
                    <a:latin typeface="Times"/>
                    <a:ea typeface="+mn-ea"/>
                    <a:cs typeface="+mn-cs"/>
                  </a:rPr>
                  <a:t> 3.5</a:t>
                </a:r>
                <a14:m>
                  <m:oMath xmlns:m="http://schemas.openxmlformats.org/officeDocument/2006/math">
                    <m:r>
                      <a:rPr lang="en-US" sz="105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𝜎</m:t>
                    </m:r>
                  </m:oMath>
                </a14:m>
                <a:endParaRPr lang="en-US" sz="1050" dirty="0">
                  <a:latin typeface="Times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75C138B3-D652-B36D-0BBF-608CF64DED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11606" y="3537719"/>
                <a:ext cx="646594" cy="577081"/>
              </a:xfrm>
              <a:prstGeom prst="rect">
                <a:avLst/>
              </a:prstGeom>
              <a:blipFill>
                <a:blip r:embed="rId4"/>
                <a:stretch>
                  <a:fillRect b="-43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>
            <a:extLst>
              <a:ext uri="{FF2B5EF4-FFF2-40B4-BE49-F238E27FC236}">
                <a16:creationId xmlns:a16="http://schemas.microsoft.com/office/drawing/2014/main" id="{E7A57DA1-164B-FB90-C279-C6CAB1CAD6E1}"/>
              </a:ext>
            </a:extLst>
          </p:cNvPr>
          <p:cNvSpPr/>
          <p:nvPr/>
        </p:nvSpPr>
        <p:spPr bwMode="auto">
          <a:xfrm>
            <a:off x="0" y="0"/>
            <a:ext cx="914400" cy="914400"/>
          </a:xfrm>
          <a:prstGeom prst="rect">
            <a:avLst/>
          </a:prstGeom>
          <a:solidFill>
            <a:schemeClr val="tx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pitchFamily="30" charset="0"/>
              <a:ea typeface="Arial" pitchFamily="30" charset="0"/>
              <a:cs typeface="Arial" pitchFamily="30" charset="0"/>
              <a:sym typeface="Arial" pitchFamily="30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F289D7C-A788-46C2-2A90-38CB705FC023}"/>
              </a:ext>
            </a:extLst>
          </p:cNvPr>
          <p:cNvSpPr txBox="1"/>
          <p:nvPr/>
        </p:nvSpPr>
        <p:spPr>
          <a:xfrm rot="695511">
            <a:off x="5351830" y="1862547"/>
            <a:ext cx="189026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Thawing models</a:t>
            </a:r>
          </a:p>
        </p:txBody>
      </p:sp>
      <p:sp>
        <p:nvSpPr>
          <p:cNvPr id="626692" name="Rectangle 3">
            <a:extLst>
              <a:ext uri="{FF2B5EF4-FFF2-40B4-BE49-F238E27FC236}">
                <a16:creationId xmlns:a16="http://schemas.microsoft.com/office/drawing/2014/main" id="{1112DB5A-0F5D-7217-CB30-ED9021EAFD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304800"/>
            <a:ext cx="833964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55" tIns="34278" rIns="68555" bIns="34278" anchor="ctr">
            <a:prstTxWarp prst="textNoShape">
              <a:avLst/>
            </a:prstTxWarp>
          </a:bodyPr>
          <a:lstStyle/>
          <a:p>
            <a:pPr algn="ctr" defTabSz="685800"/>
            <a:r>
              <a:rPr lang="en-US" sz="3200" dirty="0">
                <a:solidFill>
                  <a:srgbClr val="FFFF00"/>
                </a:solidFill>
                <a:latin typeface="Avenir Book"/>
                <a:ea typeface="+mn-ea"/>
                <a:cs typeface="Avenir Book"/>
              </a:rPr>
              <a:t>DESI DR2 BAO: March 2025</a:t>
            </a:r>
          </a:p>
        </p:txBody>
      </p:sp>
      <p:pic>
        <p:nvPicPr>
          <p:cNvPr id="3" name="Picture 2" descr="A diagram of a circle with a triangle in the center&#10;&#10;Description automatically generated with medium confidence">
            <a:extLst>
              <a:ext uri="{FF2B5EF4-FFF2-40B4-BE49-F238E27FC236}">
                <a16:creationId xmlns:a16="http://schemas.microsoft.com/office/drawing/2014/main" id="{9870AF6C-B193-C943-3E5A-666E825430A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" y="1279393"/>
            <a:ext cx="4775200" cy="4800600"/>
          </a:xfrm>
          <a:prstGeom prst="rect">
            <a:avLst/>
          </a:prstGeom>
        </p:spPr>
      </p:pic>
      <p:pic>
        <p:nvPicPr>
          <p:cNvPr id="6" name="Picture 5" descr="A group of graphs with different colored lines&#10;&#10;Description automatically generated">
            <a:extLst>
              <a:ext uri="{FF2B5EF4-FFF2-40B4-BE49-F238E27FC236}">
                <a16:creationId xmlns:a16="http://schemas.microsoft.com/office/drawing/2014/main" id="{8BFFECEE-A13D-F11B-B10A-AFA471A2C44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04975" y="1061219"/>
            <a:ext cx="4502727" cy="495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15440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2-0328-20D.h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15573"/>
            <a:ext cx="9144000" cy="587102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" y="76200"/>
            <a:ext cx="9296400" cy="1143000"/>
          </a:xfrm>
        </p:spPr>
        <p:txBody>
          <a:bodyPr/>
          <a:lstStyle/>
          <a:p>
            <a:r>
              <a:rPr lang="en-US" sz="5400" dirty="0">
                <a:solidFill>
                  <a:srgbClr val="FFFF00"/>
                </a:solidFill>
                <a:latin typeface="Avenir Book"/>
                <a:cs typeface="Avenir Book"/>
              </a:rPr>
              <a:t>Dark Energy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333034" y="2898648"/>
            <a:ext cx="4380556" cy="4031841"/>
          </a:xfrm>
          <a:prstGeom prst="rect">
            <a:avLst/>
          </a:prstGeom>
          <a:noFill/>
        </p:spPr>
        <p:txBody>
          <a:bodyPr wrap="none" lIns="91407" tIns="45704" rIns="91407" bIns="45704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FFFFCC"/>
                </a:solidFill>
                <a:effectLst/>
                <a:uLnTx/>
                <a:uFillTx/>
                <a:latin typeface="Avenir Book"/>
                <a:cs typeface="Avenir Book"/>
                <a:sym typeface="Arial" pitchFamily="27" charset="0"/>
              </a:rPr>
              <a:t>Josh Frieman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FFFFCC"/>
                </a:solidFill>
                <a:effectLst/>
                <a:uLnTx/>
                <a:uFillTx/>
                <a:latin typeface="Avenir Book"/>
                <a:cs typeface="Avenir Book"/>
                <a:sym typeface="Arial" pitchFamily="27" charset="0"/>
              </a:rPr>
              <a:t>U. Chicago, Fermilab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FFFFCC"/>
              </a:solidFill>
              <a:effectLst/>
              <a:uLnTx/>
              <a:uFillTx/>
              <a:latin typeface="Palatino"/>
              <a:cs typeface="Palatino"/>
              <a:sym typeface="Arial" pitchFamily="27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FFFFCC"/>
              </a:solidFill>
              <a:effectLst/>
              <a:uLnTx/>
              <a:uFillTx/>
              <a:latin typeface="Palatino"/>
              <a:cs typeface="Palatino"/>
              <a:sym typeface="Arial" pitchFamily="27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FFFFCC"/>
              </a:solidFill>
              <a:effectLst/>
              <a:uLnTx/>
              <a:uFillTx/>
              <a:latin typeface="Palatino"/>
              <a:cs typeface="Palatino"/>
              <a:sym typeface="Arial" pitchFamily="27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FFFFCC"/>
              </a:solidFill>
              <a:effectLst/>
              <a:uLnTx/>
              <a:uFillTx/>
              <a:latin typeface="Palatino"/>
              <a:cs typeface="Palatino"/>
              <a:sym typeface="Arial" pitchFamily="27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FFFFCC"/>
              </a:solidFill>
              <a:effectLst/>
              <a:uLnTx/>
              <a:uFillTx/>
              <a:latin typeface="Palatino"/>
              <a:cs typeface="Palatino"/>
              <a:sym typeface="Arial" pitchFamily="27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FFFFCC"/>
              </a:solidFill>
              <a:effectLst/>
              <a:uLnTx/>
              <a:uFillTx/>
              <a:latin typeface="Palatino"/>
              <a:cs typeface="Palatino"/>
              <a:sym typeface="Arial" pitchFamily="27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FFFFCC"/>
              </a:solidFill>
              <a:effectLst/>
              <a:uLnTx/>
              <a:uFillTx/>
              <a:latin typeface="Palatino"/>
              <a:cs typeface="Palatino"/>
              <a:sym typeface="Arial" pitchFamily="27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CC"/>
                </a:solidFill>
                <a:effectLst/>
                <a:uLnTx/>
                <a:uFillTx/>
                <a:latin typeface="Avenir Book"/>
                <a:cs typeface="Avenir Book"/>
                <a:sym typeface="Arial" pitchFamily="27" charset="0"/>
              </a:rPr>
              <a:t>UCLA Dark Matter Conference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CC"/>
                </a:solidFill>
                <a:effectLst/>
                <a:uLnTx/>
                <a:uFillTx/>
                <a:latin typeface="Avenir Book"/>
                <a:cs typeface="Avenir Book"/>
                <a:sym typeface="Arial" pitchFamily="27" charset="0"/>
              </a:rPr>
              <a:t>March 29, 2023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-1231900" y="34036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27" charset="0"/>
              <a:cs typeface="Arial" pitchFamily="27" charset="0"/>
              <a:sym typeface="Arial" pitchFamily="27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7D2F886-2D5E-C599-B74D-6AE88515FAE7}"/>
              </a:ext>
            </a:extLst>
          </p:cNvPr>
          <p:cNvSpPr/>
          <p:nvPr/>
        </p:nvSpPr>
        <p:spPr bwMode="auto">
          <a:xfrm>
            <a:off x="0" y="0"/>
            <a:ext cx="914400" cy="1257300"/>
          </a:xfrm>
          <a:prstGeom prst="rect">
            <a:avLst/>
          </a:prstGeom>
          <a:solidFill>
            <a:schemeClr val="tx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0" charset="0"/>
              <a:ea typeface="Arial" pitchFamily="30" charset="0"/>
              <a:cs typeface="Arial" pitchFamily="30" charset="0"/>
              <a:sym typeface="Arial" pitchFamily="30" charset="0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549CFFB-18B2-28F0-944A-8EF0D4B8DC84}"/>
              </a:ext>
            </a:extLst>
          </p:cNvPr>
          <p:cNvSpPr/>
          <p:nvPr/>
        </p:nvSpPr>
        <p:spPr bwMode="auto">
          <a:xfrm>
            <a:off x="4800600" y="6400800"/>
            <a:ext cx="914400" cy="457200"/>
          </a:xfrm>
          <a:prstGeom prst="ellipse">
            <a:avLst/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pitchFamily="30" charset="0"/>
              <a:ea typeface="Arial" pitchFamily="30" charset="0"/>
              <a:cs typeface="Arial" pitchFamily="30" charset="0"/>
              <a:sym typeface="Arial" pitchFamily="3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83801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063768-DFCB-74F0-1572-5443747753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6693" name="Rectangle 4">
            <a:extLst>
              <a:ext uri="{FF2B5EF4-FFF2-40B4-BE49-F238E27FC236}">
                <a16:creationId xmlns:a16="http://schemas.microsoft.com/office/drawing/2014/main" id="{EA2A4C6F-A87E-1971-A97A-DAC47BA766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00300" y="4914900"/>
            <a:ext cx="428625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55" tIns="34278" rIns="68555" bIns="34278">
            <a:prstTxWarp prst="textNoShape">
              <a:avLst/>
            </a:prstTxWarp>
          </a:bodyPr>
          <a:lstStyle/>
          <a:p>
            <a:pPr defTabSz="685800"/>
            <a:endParaRPr lang="en-US" sz="1350">
              <a:latin typeface="Times New Roman" pitchFamily="27" charset="0"/>
              <a:ea typeface="+mn-ea"/>
            </a:endParaRPr>
          </a:p>
        </p:txBody>
      </p:sp>
      <p:sp>
        <p:nvSpPr>
          <p:cNvPr id="626694" name="Rectangle 5">
            <a:extLst>
              <a:ext uri="{FF2B5EF4-FFF2-40B4-BE49-F238E27FC236}">
                <a16:creationId xmlns:a16="http://schemas.microsoft.com/office/drawing/2014/main" id="{2A3ECEAF-5095-26E5-AC2A-54180B9E9D73}"/>
              </a:ext>
            </a:extLst>
          </p:cNvPr>
          <p:cNvSpPr>
            <a:spLocks noRot="1" noChangeArrowheads="1"/>
          </p:cNvSpPr>
          <p:nvPr/>
        </p:nvSpPr>
        <p:spPr bwMode="auto">
          <a:xfrm>
            <a:off x="5314950" y="2171701"/>
            <a:ext cx="240030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55" tIns="34278" rIns="68555" bIns="34278">
            <a:prstTxWarp prst="textNoShape">
              <a:avLst/>
            </a:prstTxWarp>
          </a:bodyPr>
          <a:lstStyle/>
          <a:p>
            <a:pPr defTabSz="685800">
              <a:lnSpc>
                <a:spcPct val="90000"/>
              </a:lnSpc>
            </a:pPr>
            <a:endParaRPr lang="en-US" sz="1500" dirty="0">
              <a:solidFill>
                <a:srgbClr val="FFFFFF"/>
              </a:solidFill>
              <a:latin typeface="Times New Roman" pitchFamily="27" charset="0"/>
              <a:ea typeface="+mn-ea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441D216-5FF6-E31F-5077-3E4AEB3EFB1B}"/>
              </a:ext>
            </a:extLst>
          </p:cNvPr>
          <p:cNvSpPr txBox="1"/>
          <p:nvPr/>
        </p:nvSpPr>
        <p:spPr>
          <a:xfrm rot="16200000">
            <a:off x="3314022" y="3293247"/>
            <a:ext cx="156324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US" sz="1350" dirty="0">
                <a:latin typeface="Avenir Book" panose="02000503020000020003" pitchFamily="2" charset="0"/>
                <a:ea typeface="+mn-ea"/>
              </a:rPr>
              <a:t>Distance modulus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E69892E-FF64-574B-9BCF-7B3372D14152}"/>
              </a:ext>
            </a:extLst>
          </p:cNvPr>
          <p:cNvSpPr txBox="1"/>
          <p:nvPr/>
        </p:nvSpPr>
        <p:spPr>
          <a:xfrm>
            <a:off x="7056339" y="4409301"/>
            <a:ext cx="76181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US" sz="1350" dirty="0">
                <a:latin typeface="Avenir Book" panose="02000503020000020003" pitchFamily="2" charset="0"/>
                <a:ea typeface="+mn-ea"/>
              </a:rPr>
              <a:t>redshift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247DE94-507D-0DB6-655E-5569B404BBE3}"/>
              </a:ext>
            </a:extLst>
          </p:cNvPr>
          <p:cNvSpPr/>
          <p:nvPr/>
        </p:nvSpPr>
        <p:spPr bwMode="auto">
          <a:xfrm>
            <a:off x="7884" y="857250"/>
            <a:ext cx="1016875" cy="953815"/>
          </a:xfrm>
          <a:prstGeom prst="rect">
            <a:avLst/>
          </a:prstGeom>
          <a:solidFill>
            <a:schemeClr val="tx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685800"/>
            <a:endParaRPr lang="en-US" sz="1350" dirty="0">
              <a:latin typeface="Arial" pitchFamily="30" charset="0"/>
              <a:ea typeface="Arial" pitchFamily="30" charset="0"/>
              <a:cs typeface="Arial" pitchFamily="30" charset="0"/>
              <a:sym typeface="Arial" pitchFamily="30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8A41AB9-BADE-5FA9-B4A3-B0B816E2C064}"/>
              </a:ext>
            </a:extLst>
          </p:cNvPr>
          <p:cNvSpPr txBox="1"/>
          <p:nvPr/>
        </p:nvSpPr>
        <p:spPr>
          <a:xfrm>
            <a:off x="6539542" y="5789521"/>
            <a:ext cx="21210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US" dirty="0">
                <a:solidFill>
                  <a:srgbClr val="00FF00"/>
                </a:solidFill>
                <a:latin typeface="Avenir Book" panose="02000503020000020003" pitchFamily="2" charset="0"/>
                <a:ea typeface="+mn-ea"/>
              </a:rPr>
              <a:t>DESI DR2, 2025</a:t>
            </a:r>
          </a:p>
          <a:p>
            <a:pPr defTabSz="685800"/>
            <a:r>
              <a:rPr lang="en-US" dirty="0">
                <a:solidFill>
                  <a:srgbClr val="00FF00"/>
                </a:solidFill>
                <a:latin typeface="Avenir Book" panose="02000503020000020003" pitchFamily="2" charset="0"/>
                <a:ea typeface="+mn-ea"/>
              </a:rPr>
              <a:t>See also DES 2025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0A59F1AC-609B-F219-2048-AF6E79ACF659}"/>
                  </a:ext>
                </a:extLst>
              </p:cNvPr>
              <p:cNvSpPr txBox="1"/>
              <p:nvPr/>
            </p:nvSpPr>
            <p:spPr>
              <a:xfrm>
                <a:off x="762000" y="1192890"/>
                <a:ext cx="7924800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2400" dirty="0">
                    <a:solidFill>
                      <a:srgbClr val="F3F3BB"/>
                    </a:solidFill>
                    <a:latin typeface="Avenir Book" panose="02000503020000020003" pitchFamily="2" charset="0"/>
                    <a:ea typeface="+mn-ea"/>
                    <a:cs typeface="+mn-cs"/>
                  </a:rPr>
                  <a:t>Tension: the</a:t>
                </a:r>
                <a:r>
                  <a:rPr lang="en-US" sz="2400" i="1" dirty="0">
                    <a:solidFill>
                      <a:srgbClr val="F3F3BB"/>
                    </a:solidFill>
                    <a:latin typeface="Avenir Book" panose="02000503020000020003" pitchFamily="2" charset="0"/>
                    <a:ea typeface="+mn-ea"/>
                    <a:cs typeface="+mn-cs"/>
                  </a:rPr>
                  <a:t> same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400" i="1" smtClean="0">
                        <a:solidFill>
                          <a:srgbClr val="F3F3BB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Λ</m:t>
                    </m:r>
                  </m:oMath>
                </a14:m>
                <a:r>
                  <a:rPr lang="en-US" sz="2400" dirty="0">
                    <a:solidFill>
                      <a:srgbClr val="F3F3BB"/>
                    </a:solidFill>
                    <a:latin typeface="Avenir Book" panose="02000503020000020003" pitchFamily="2" charset="0"/>
                    <a:ea typeface="+mn-ea"/>
                    <a:cs typeface="+mn-cs"/>
                  </a:rPr>
                  <a:t>CDM model doesn’t fit all the data.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0A59F1AC-609B-F219-2048-AF6E79ACF6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0" y="1192890"/>
                <a:ext cx="7924800" cy="461665"/>
              </a:xfrm>
              <a:prstGeom prst="rect">
                <a:avLst/>
              </a:prstGeom>
              <a:blipFill>
                <a:blip r:embed="rId3"/>
                <a:stretch>
                  <a:fillRect l="-1282" t="-10811" b="-297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3D263427-C2C5-A006-147E-FBE09F1BEC02}"/>
                  </a:ext>
                </a:extLst>
              </p:cNvPr>
              <p:cNvSpPr txBox="1"/>
              <p:nvPr/>
            </p:nvSpPr>
            <p:spPr>
              <a:xfrm>
                <a:off x="7811606" y="3537719"/>
                <a:ext cx="646594" cy="57708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050" i="1"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2.2</m:t>
                      </m:r>
                      <m:r>
                        <a:rPr lang="en-US" sz="105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𝜎</m:t>
                      </m:r>
                    </m:oMath>
                  </m:oMathPara>
                </a14:m>
                <a:endParaRPr lang="en-US" sz="1050" dirty="0">
                  <a:latin typeface="Times"/>
                  <a:ea typeface="Cambria Math" panose="02040503050406030204" pitchFamily="18" charset="0"/>
                  <a:cs typeface="+mn-cs"/>
                </a:endParaRPr>
              </a:p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050" dirty="0">
                    <a:latin typeface="Times"/>
                    <a:ea typeface="+mn-ea"/>
                    <a:cs typeface="+mn-cs"/>
                  </a:rPr>
                  <a:t> 3.1</a:t>
                </a:r>
                <a14:m>
                  <m:oMath xmlns:m="http://schemas.openxmlformats.org/officeDocument/2006/math">
                    <m:r>
                      <a:rPr lang="en-US" sz="105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𝜎</m:t>
                    </m:r>
                  </m:oMath>
                </a14:m>
                <a:endParaRPr lang="en-US" sz="1050" dirty="0">
                  <a:latin typeface="Times"/>
                  <a:ea typeface="Cambria Math" panose="02040503050406030204" pitchFamily="18" charset="0"/>
                  <a:cs typeface="+mn-cs"/>
                </a:endParaRPr>
              </a:p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050" dirty="0">
                    <a:latin typeface="Times"/>
                    <a:ea typeface="+mn-ea"/>
                    <a:cs typeface="+mn-cs"/>
                  </a:rPr>
                  <a:t> 3.5</a:t>
                </a:r>
                <a14:m>
                  <m:oMath xmlns:m="http://schemas.openxmlformats.org/officeDocument/2006/math">
                    <m:r>
                      <a:rPr lang="en-US" sz="105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𝜎</m:t>
                    </m:r>
                  </m:oMath>
                </a14:m>
                <a:endParaRPr lang="en-US" sz="1050" dirty="0">
                  <a:latin typeface="Times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3D263427-C2C5-A006-147E-FBE09F1BEC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11606" y="3537719"/>
                <a:ext cx="646594" cy="577081"/>
              </a:xfrm>
              <a:prstGeom prst="rect">
                <a:avLst/>
              </a:prstGeom>
              <a:blipFill>
                <a:blip r:embed="rId4"/>
                <a:stretch>
                  <a:fillRect b="-43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>
            <a:extLst>
              <a:ext uri="{FF2B5EF4-FFF2-40B4-BE49-F238E27FC236}">
                <a16:creationId xmlns:a16="http://schemas.microsoft.com/office/drawing/2014/main" id="{DCC73CC0-0796-37EE-D739-E70042CDD984}"/>
              </a:ext>
            </a:extLst>
          </p:cNvPr>
          <p:cNvSpPr/>
          <p:nvPr/>
        </p:nvSpPr>
        <p:spPr bwMode="auto">
          <a:xfrm>
            <a:off x="0" y="0"/>
            <a:ext cx="914400" cy="914400"/>
          </a:xfrm>
          <a:prstGeom prst="rect">
            <a:avLst/>
          </a:prstGeom>
          <a:solidFill>
            <a:schemeClr val="tx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pitchFamily="30" charset="0"/>
              <a:ea typeface="Arial" pitchFamily="30" charset="0"/>
              <a:cs typeface="Arial" pitchFamily="30" charset="0"/>
              <a:sym typeface="Arial" pitchFamily="30" charset="0"/>
            </a:endParaRPr>
          </a:p>
        </p:txBody>
      </p:sp>
      <p:pic>
        <p:nvPicPr>
          <p:cNvPr id="21" name="Picture 20" descr="A group of different colored lines&#10;&#10;Description automatically generated with medium confidence">
            <a:extLst>
              <a:ext uri="{FF2B5EF4-FFF2-40B4-BE49-F238E27FC236}">
                <a16:creationId xmlns:a16="http://schemas.microsoft.com/office/drawing/2014/main" id="{EF78DD40-508B-47D6-8A71-60A15070DD6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2377464"/>
            <a:ext cx="4835191" cy="3110103"/>
          </a:xfrm>
          <a:prstGeom prst="rect">
            <a:avLst/>
          </a:prstGeom>
        </p:spPr>
      </p:pic>
      <p:pic>
        <p:nvPicPr>
          <p:cNvPr id="23" name="Picture 22" descr="A graph of a number of different colored lines&#10;&#10;Description automatically generated">
            <a:extLst>
              <a:ext uri="{FF2B5EF4-FFF2-40B4-BE49-F238E27FC236}">
                <a16:creationId xmlns:a16="http://schemas.microsoft.com/office/drawing/2014/main" id="{353AA667-23DA-3484-26FC-8EE3866DE06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04666" y="2114546"/>
            <a:ext cx="4214892" cy="336294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26692" name="Rectangle 3">
                <a:extLst>
                  <a:ext uri="{FF2B5EF4-FFF2-40B4-BE49-F238E27FC236}">
                    <a16:creationId xmlns:a16="http://schemas.microsoft.com/office/drawing/2014/main" id="{2C82E9A0-4856-2406-8A3C-79F418C4AF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9160" y="381000"/>
                <a:ext cx="7985240" cy="5715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68555" tIns="34278" rIns="68555" bIns="34278" anchor="ctr">
                <a:prstTxWarp prst="textNoShape">
                  <a:avLst/>
                </a:prstTxWarp>
              </a:bodyPr>
              <a:lstStyle/>
              <a:p>
                <a:pPr algn="ctr" defTabSz="685800"/>
                <a:r>
                  <a:rPr lang="en-US" sz="3200" dirty="0">
                    <a:solidFill>
                      <a:srgbClr val="FFFF00"/>
                    </a:solidFill>
                    <a:latin typeface="Avenir Book"/>
                    <a:ea typeface="+mn-ea"/>
                    <a:cs typeface="Avenir Book"/>
                  </a:rPr>
                  <a:t>DESI DR2 BAO vs CMB, SN: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320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venir Book"/>
                      </a:rPr>
                      <m:t>Λ</m:t>
                    </m:r>
                  </m:oMath>
                </a14:m>
                <a:r>
                  <a:rPr lang="en-US" sz="3200" dirty="0">
                    <a:solidFill>
                      <a:srgbClr val="FFFF00"/>
                    </a:solidFill>
                    <a:latin typeface="Avenir Book"/>
                    <a:ea typeface="+mn-ea"/>
                    <a:cs typeface="Avenir Book"/>
                  </a:rPr>
                  <a:t>CDM</a:t>
                </a:r>
              </a:p>
            </p:txBody>
          </p:sp>
        </mc:Choice>
        <mc:Fallback xmlns="">
          <p:sp>
            <p:nvSpPr>
              <p:cNvPr id="626692" name="Rectangle 3">
                <a:extLst>
                  <a:ext uri="{FF2B5EF4-FFF2-40B4-BE49-F238E27FC236}">
                    <a16:creationId xmlns:a16="http://schemas.microsoft.com/office/drawing/2014/main" id="{2C82E9A0-4856-2406-8A3C-79F418C4AFD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49160" y="381000"/>
                <a:ext cx="7985240" cy="571500"/>
              </a:xfrm>
              <a:prstGeom prst="rect">
                <a:avLst/>
              </a:prstGeom>
              <a:blipFill>
                <a:blip r:embed="rId7"/>
                <a:stretch>
                  <a:fillRect t="-15556" b="-35556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5433578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E62FAB-D392-AFBA-A7C5-1A997CF9D9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6693" name="Rectangle 4">
            <a:extLst>
              <a:ext uri="{FF2B5EF4-FFF2-40B4-BE49-F238E27FC236}">
                <a16:creationId xmlns:a16="http://schemas.microsoft.com/office/drawing/2014/main" id="{E373127F-5BF5-DF83-898C-93953170D5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00300" y="4914900"/>
            <a:ext cx="428625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55" tIns="34278" rIns="68555" bIns="34278">
            <a:prstTxWarp prst="textNoShape">
              <a:avLst/>
            </a:prstTxWarp>
          </a:bodyPr>
          <a:lstStyle/>
          <a:p>
            <a:pPr defTabSz="685800"/>
            <a:endParaRPr lang="en-US" sz="1350">
              <a:latin typeface="Times New Roman" pitchFamily="27" charset="0"/>
              <a:ea typeface="+mn-ea"/>
            </a:endParaRPr>
          </a:p>
        </p:txBody>
      </p:sp>
      <p:sp>
        <p:nvSpPr>
          <p:cNvPr id="626694" name="Rectangle 5">
            <a:extLst>
              <a:ext uri="{FF2B5EF4-FFF2-40B4-BE49-F238E27FC236}">
                <a16:creationId xmlns:a16="http://schemas.microsoft.com/office/drawing/2014/main" id="{996C8D07-5292-6065-6D0B-0430BD20BB20}"/>
              </a:ext>
            </a:extLst>
          </p:cNvPr>
          <p:cNvSpPr>
            <a:spLocks noRot="1" noChangeArrowheads="1"/>
          </p:cNvSpPr>
          <p:nvPr/>
        </p:nvSpPr>
        <p:spPr bwMode="auto">
          <a:xfrm>
            <a:off x="5314950" y="2171701"/>
            <a:ext cx="240030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55" tIns="34278" rIns="68555" bIns="34278">
            <a:prstTxWarp prst="textNoShape">
              <a:avLst/>
            </a:prstTxWarp>
          </a:bodyPr>
          <a:lstStyle/>
          <a:p>
            <a:pPr defTabSz="685800">
              <a:lnSpc>
                <a:spcPct val="90000"/>
              </a:lnSpc>
            </a:pPr>
            <a:endParaRPr lang="en-US" sz="1500" dirty="0">
              <a:solidFill>
                <a:srgbClr val="FFFFFF"/>
              </a:solidFill>
              <a:latin typeface="Times New Roman" pitchFamily="27" charset="0"/>
              <a:ea typeface="+mn-ea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983ADBD-9D82-148B-C036-D97E78517272}"/>
              </a:ext>
            </a:extLst>
          </p:cNvPr>
          <p:cNvSpPr txBox="1"/>
          <p:nvPr/>
        </p:nvSpPr>
        <p:spPr>
          <a:xfrm rot="16200000">
            <a:off x="3314022" y="3293247"/>
            <a:ext cx="156324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US" sz="1350" dirty="0">
                <a:latin typeface="Avenir Book" panose="02000503020000020003" pitchFamily="2" charset="0"/>
                <a:ea typeface="+mn-ea"/>
              </a:rPr>
              <a:t>Distance modulus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D0939DF-107A-2F08-B2B7-B9B6D410AE9C}"/>
              </a:ext>
            </a:extLst>
          </p:cNvPr>
          <p:cNvSpPr txBox="1"/>
          <p:nvPr/>
        </p:nvSpPr>
        <p:spPr>
          <a:xfrm>
            <a:off x="7056339" y="4409301"/>
            <a:ext cx="76181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US" sz="1350" dirty="0">
                <a:latin typeface="Avenir Book" panose="02000503020000020003" pitchFamily="2" charset="0"/>
                <a:ea typeface="+mn-ea"/>
              </a:rPr>
              <a:t>redshift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EBCEE92-5C93-BF9A-679D-92C3BA5672D6}"/>
              </a:ext>
            </a:extLst>
          </p:cNvPr>
          <p:cNvSpPr/>
          <p:nvPr/>
        </p:nvSpPr>
        <p:spPr bwMode="auto">
          <a:xfrm>
            <a:off x="7884" y="857250"/>
            <a:ext cx="1016875" cy="953815"/>
          </a:xfrm>
          <a:prstGeom prst="rect">
            <a:avLst/>
          </a:prstGeom>
          <a:solidFill>
            <a:schemeClr val="tx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685800"/>
            <a:endParaRPr lang="en-US" sz="1350" dirty="0">
              <a:latin typeface="Arial" pitchFamily="30" charset="0"/>
              <a:ea typeface="Arial" pitchFamily="30" charset="0"/>
              <a:cs typeface="Arial" pitchFamily="30" charset="0"/>
              <a:sym typeface="Arial" pitchFamily="30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FFCBDF7-D879-DD32-A136-B2101353FE0D}"/>
              </a:ext>
            </a:extLst>
          </p:cNvPr>
          <p:cNvSpPr txBox="1"/>
          <p:nvPr/>
        </p:nvSpPr>
        <p:spPr>
          <a:xfrm>
            <a:off x="7052026" y="6388692"/>
            <a:ext cx="18229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US" dirty="0">
                <a:solidFill>
                  <a:srgbClr val="00FF00"/>
                </a:solidFill>
                <a:latin typeface="Avenir Book" panose="02000503020000020003" pitchFamily="2" charset="0"/>
                <a:ea typeface="+mn-ea"/>
              </a:rPr>
              <a:t>DESI DR2, 2025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824F876-FD68-6CB1-F2DC-AD252ACE14FD}"/>
                  </a:ext>
                </a:extLst>
              </p:cNvPr>
              <p:cNvSpPr txBox="1"/>
              <p:nvPr/>
            </p:nvSpPr>
            <p:spPr>
              <a:xfrm>
                <a:off x="762000" y="1192890"/>
                <a:ext cx="7924800" cy="83099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2400" dirty="0">
                    <a:solidFill>
                      <a:srgbClr val="F3F3BB"/>
                    </a:solidFill>
                    <a:latin typeface="Avenir Book" panose="02000503020000020003" pitchFamily="2" charset="0"/>
                    <a:ea typeface="+mn-ea"/>
                    <a:cs typeface="+mn-cs"/>
                  </a:rPr>
                  <a:t>Tension: the</a:t>
                </a:r>
                <a:r>
                  <a:rPr lang="en-US" sz="2400" i="1" dirty="0">
                    <a:solidFill>
                      <a:srgbClr val="F3F3BB"/>
                    </a:solidFill>
                    <a:latin typeface="Avenir Book" panose="02000503020000020003" pitchFamily="2" charset="0"/>
                    <a:ea typeface="+mn-ea"/>
                    <a:cs typeface="+mn-cs"/>
                  </a:rPr>
                  <a:t> same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400" i="1" smtClean="0">
                        <a:solidFill>
                          <a:srgbClr val="F3F3BB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Λ</m:t>
                    </m:r>
                  </m:oMath>
                </a14:m>
                <a:r>
                  <a:rPr lang="en-US" sz="2400" dirty="0">
                    <a:solidFill>
                      <a:srgbClr val="F3F3BB"/>
                    </a:solidFill>
                    <a:latin typeface="Avenir Book" panose="02000503020000020003" pitchFamily="2" charset="0"/>
                    <a:ea typeface="+mn-ea"/>
                    <a:cs typeface="+mn-cs"/>
                  </a:rPr>
                  <a:t>CDM model doesn’t fit all the data. Evolving Dark Energy model has enough flexibility.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824F876-FD68-6CB1-F2DC-AD252ACE14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0" y="1192890"/>
                <a:ext cx="7924800" cy="830997"/>
              </a:xfrm>
              <a:prstGeom prst="rect">
                <a:avLst/>
              </a:prstGeom>
              <a:blipFill>
                <a:blip r:embed="rId3"/>
                <a:stretch>
                  <a:fillRect l="-1282" t="-6061" b="-1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4A57B4FB-A23D-50C6-F7DB-CCD5F1C44FF4}"/>
                  </a:ext>
                </a:extLst>
              </p:cNvPr>
              <p:cNvSpPr txBox="1"/>
              <p:nvPr/>
            </p:nvSpPr>
            <p:spPr>
              <a:xfrm>
                <a:off x="7811606" y="3537719"/>
                <a:ext cx="646594" cy="57708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050" i="1"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2.2</m:t>
                      </m:r>
                      <m:r>
                        <a:rPr lang="en-US" sz="105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𝜎</m:t>
                      </m:r>
                    </m:oMath>
                  </m:oMathPara>
                </a14:m>
                <a:endParaRPr lang="en-US" sz="1050" dirty="0">
                  <a:latin typeface="Times"/>
                  <a:ea typeface="Cambria Math" panose="02040503050406030204" pitchFamily="18" charset="0"/>
                  <a:cs typeface="+mn-cs"/>
                </a:endParaRPr>
              </a:p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050" dirty="0">
                    <a:latin typeface="Times"/>
                    <a:ea typeface="+mn-ea"/>
                    <a:cs typeface="+mn-cs"/>
                  </a:rPr>
                  <a:t> 3.1</a:t>
                </a:r>
                <a14:m>
                  <m:oMath xmlns:m="http://schemas.openxmlformats.org/officeDocument/2006/math">
                    <m:r>
                      <a:rPr lang="en-US" sz="105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𝜎</m:t>
                    </m:r>
                  </m:oMath>
                </a14:m>
                <a:endParaRPr lang="en-US" sz="1050" dirty="0">
                  <a:latin typeface="Times"/>
                  <a:ea typeface="Cambria Math" panose="02040503050406030204" pitchFamily="18" charset="0"/>
                  <a:cs typeface="+mn-cs"/>
                </a:endParaRPr>
              </a:p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050" dirty="0">
                    <a:latin typeface="Times"/>
                    <a:ea typeface="+mn-ea"/>
                    <a:cs typeface="+mn-cs"/>
                  </a:rPr>
                  <a:t> 3.5</a:t>
                </a:r>
                <a14:m>
                  <m:oMath xmlns:m="http://schemas.openxmlformats.org/officeDocument/2006/math">
                    <m:r>
                      <a:rPr lang="en-US" sz="105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𝜎</m:t>
                    </m:r>
                  </m:oMath>
                </a14:m>
                <a:endParaRPr lang="en-US" sz="1050" dirty="0">
                  <a:latin typeface="Times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4A57B4FB-A23D-50C6-F7DB-CCD5F1C44F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11606" y="3537719"/>
                <a:ext cx="646594" cy="577081"/>
              </a:xfrm>
              <a:prstGeom prst="rect">
                <a:avLst/>
              </a:prstGeom>
              <a:blipFill>
                <a:blip r:embed="rId4"/>
                <a:stretch>
                  <a:fillRect b="-43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>
            <a:extLst>
              <a:ext uri="{FF2B5EF4-FFF2-40B4-BE49-F238E27FC236}">
                <a16:creationId xmlns:a16="http://schemas.microsoft.com/office/drawing/2014/main" id="{18739FD7-FE0A-936C-7195-973C52CA2008}"/>
              </a:ext>
            </a:extLst>
          </p:cNvPr>
          <p:cNvSpPr/>
          <p:nvPr/>
        </p:nvSpPr>
        <p:spPr bwMode="auto">
          <a:xfrm>
            <a:off x="0" y="0"/>
            <a:ext cx="914400" cy="914400"/>
          </a:xfrm>
          <a:prstGeom prst="rect">
            <a:avLst/>
          </a:prstGeom>
          <a:solidFill>
            <a:schemeClr val="tx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pitchFamily="30" charset="0"/>
              <a:ea typeface="Arial" pitchFamily="30" charset="0"/>
              <a:cs typeface="Arial" pitchFamily="30" charset="0"/>
              <a:sym typeface="Arial" pitchFamily="30" charset="0"/>
            </a:endParaRPr>
          </a:p>
        </p:txBody>
      </p:sp>
      <p:sp>
        <p:nvSpPr>
          <p:cNvPr id="626692" name="Rectangle 3">
            <a:extLst>
              <a:ext uri="{FF2B5EF4-FFF2-40B4-BE49-F238E27FC236}">
                <a16:creationId xmlns:a16="http://schemas.microsoft.com/office/drawing/2014/main" id="{9270BE05-9B96-BDBC-5D9C-0F950163BA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160" y="381000"/>
            <a:ext cx="798524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55" tIns="34278" rIns="68555" bIns="34278" anchor="ctr">
            <a:prstTxWarp prst="textNoShape">
              <a:avLst/>
            </a:prstTxWarp>
          </a:bodyPr>
          <a:lstStyle/>
          <a:p>
            <a:pPr algn="ctr" defTabSz="685800"/>
            <a:r>
              <a:rPr lang="en-US" sz="3200" dirty="0">
                <a:solidFill>
                  <a:srgbClr val="FFFF00"/>
                </a:solidFill>
                <a:latin typeface="Avenir Book"/>
                <a:ea typeface="+mn-ea"/>
                <a:cs typeface="Avenir Book"/>
              </a:rPr>
              <a:t>DESI DR2 BAO vs CMB, SN</a:t>
            </a:r>
          </a:p>
        </p:txBody>
      </p:sp>
      <p:pic>
        <p:nvPicPr>
          <p:cNvPr id="3" name="Picture 2" descr="A group of graphs showing different types of data&#10;&#10;Description automatically generated with medium confidence">
            <a:extLst>
              <a:ext uri="{FF2B5EF4-FFF2-40B4-BE49-F238E27FC236}">
                <a16:creationId xmlns:a16="http://schemas.microsoft.com/office/drawing/2014/main" id="{A8CCA464-8BC8-C831-4E3E-69AE946C2EE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7490" y="2010354"/>
            <a:ext cx="7772400" cy="4378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680762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BB1041-E5A8-DFC5-B2CF-452B93E273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6693" name="Rectangle 4">
            <a:extLst>
              <a:ext uri="{FF2B5EF4-FFF2-40B4-BE49-F238E27FC236}">
                <a16:creationId xmlns:a16="http://schemas.microsoft.com/office/drawing/2014/main" id="{26C1AC53-7482-FAA6-DE6A-4B625FBA49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00300" y="4914900"/>
            <a:ext cx="428625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55" tIns="34278" rIns="68555" bIns="34278">
            <a:prstTxWarp prst="textNoShape">
              <a:avLst/>
            </a:prstTxWarp>
          </a:bodyPr>
          <a:lstStyle/>
          <a:p>
            <a:pPr defTabSz="685800"/>
            <a:endParaRPr lang="en-US" sz="1350">
              <a:latin typeface="Times New Roman" pitchFamily="27" charset="0"/>
              <a:ea typeface="+mn-ea"/>
            </a:endParaRPr>
          </a:p>
        </p:txBody>
      </p:sp>
      <p:sp>
        <p:nvSpPr>
          <p:cNvPr id="626694" name="Rectangle 5">
            <a:extLst>
              <a:ext uri="{FF2B5EF4-FFF2-40B4-BE49-F238E27FC236}">
                <a16:creationId xmlns:a16="http://schemas.microsoft.com/office/drawing/2014/main" id="{036B1E00-3C21-E081-F20A-08FF60CD4CB4}"/>
              </a:ext>
            </a:extLst>
          </p:cNvPr>
          <p:cNvSpPr>
            <a:spLocks noRot="1" noChangeArrowheads="1"/>
          </p:cNvSpPr>
          <p:nvPr/>
        </p:nvSpPr>
        <p:spPr bwMode="auto">
          <a:xfrm>
            <a:off x="5314950" y="2171701"/>
            <a:ext cx="240030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55" tIns="34278" rIns="68555" bIns="34278">
            <a:prstTxWarp prst="textNoShape">
              <a:avLst/>
            </a:prstTxWarp>
          </a:bodyPr>
          <a:lstStyle/>
          <a:p>
            <a:pPr defTabSz="685800">
              <a:lnSpc>
                <a:spcPct val="90000"/>
              </a:lnSpc>
            </a:pPr>
            <a:endParaRPr lang="en-US" sz="1500" dirty="0">
              <a:solidFill>
                <a:srgbClr val="FFFFFF"/>
              </a:solidFill>
              <a:latin typeface="Times New Roman" pitchFamily="27" charset="0"/>
              <a:ea typeface="+mn-ea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0F7FD73-EF67-90C3-BBA2-5789E9A040CF}"/>
              </a:ext>
            </a:extLst>
          </p:cNvPr>
          <p:cNvSpPr txBox="1"/>
          <p:nvPr/>
        </p:nvSpPr>
        <p:spPr>
          <a:xfrm rot="16200000">
            <a:off x="3314022" y="3293247"/>
            <a:ext cx="156324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US" sz="1350" dirty="0">
                <a:latin typeface="Avenir Book" panose="02000503020000020003" pitchFamily="2" charset="0"/>
                <a:ea typeface="+mn-ea"/>
              </a:rPr>
              <a:t>Distance modulus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A87B590-FB33-13C9-0D66-20F006AABA92}"/>
              </a:ext>
            </a:extLst>
          </p:cNvPr>
          <p:cNvSpPr txBox="1"/>
          <p:nvPr/>
        </p:nvSpPr>
        <p:spPr>
          <a:xfrm>
            <a:off x="7056339" y="4409301"/>
            <a:ext cx="76181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US" sz="1350" dirty="0">
                <a:latin typeface="Avenir Book" panose="02000503020000020003" pitchFamily="2" charset="0"/>
                <a:ea typeface="+mn-ea"/>
              </a:rPr>
              <a:t>redshift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A70A79E-20EB-1EB6-D310-7ABA99D19561}"/>
              </a:ext>
            </a:extLst>
          </p:cNvPr>
          <p:cNvSpPr/>
          <p:nvPr/>
        </p:nvSpPr>
        <p:spPr bwMode="auto">
          <a:xfrm>
            <a:off x="7884" y="857250"/>
            <a:ext cx="1016875" cy="953815"/>
          </a:xfrm>
          <a:prstGeom prst="rect">
            <a:avLst/>
          </a:prstGeom>
          <a:solidFill>
            <a:schemeClr val="tx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685800"/>
            <a:endParaRPr lang="en-US" sz="1350" dirty="0">
              <a:latin typeface="Arial" pitchFamily="30" charset="0"/>
              <a:ea typeface="Arial" pitchFamily="30" charset="0"/>
              <a:cs typeface="Arial" pitchFamily="30" charset="0"/>
              <a:sym typeface="Arial" pitchFamily="30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6FEA40F-8AA9-8F77-EA04-069C9A332CDC}"/>
              </a:ext>
            </a:extLst>
          </p:cNvPr>
          <p:cNvSpPr txBox="1"/>
          <p:nvPr/>
        </p:nvSpPr>
        <p:spPr>
          <a:xfrm>
            <a:off x="5827281" y="5387955"/>
            <a:ext cx="18229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US" dirty="0">
                <a:solidFill>
                  <a:srgbClr val="00FF00"/>
                </a:solidFill>
                <a:latin typeface="Avenir Book" panose="02000503020000020003" pitchFamily="2" charset="0"/>
                <a:ea typeface="+mn-ea"/>
              </a:rPr>
              <a:t>DESI DR2, 2025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797E10ED-64B8-C277-0AE0-AE529D066881}"/>
                  </a:ext>
                </a:extLst>
              </p:cNvPr>
              <p:cNvSpPr txBox="1"/>
              <p:nvPr/>
            </p:nvSpPr>
            <p:spPr>
              <a:xfrm>
                <a:off x="1493784" y="4967070"/>
                <a:ext cx="4907016" cy="133581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2000" dirty="0">
                    <a:solidFill>
                      <a:srgbClr val="F3F3BB"/>
                    </a:solidFill>
                    <a:latin typeface="Avenir Book" panose="02000503020000020003" pitchFamily="2" charset="0"/>
                    <a:ea typeface="+mn-ea"/>
                    <a:cs typeface="+mn-cs"/>
                  </a:rPr>
                  <a:t>Combined constraints:</a:t>
                </a:r>
              </a:p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2000" dirty="0">
                    <a:solidFill>
                      <a:srgbClr val="F3F3BB"/>
                    </a:solidFill>
                    <a:latin typeface="Avenir Book" panose="02000503020000020003" pitchFamily="2" charset="0"/>
                    <a:ea typeface="+mn-ea"/>
                    <a:cs typeface="+mn-cs"/>
                  </a:rPr>
                  <a:t>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rgbClr val="F3F3BB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rgbClr val="F3F3BB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𝑤</m:t>
                        </m:r>
                      </m:e>
                      <m:sub>
                        <m:r>
                          <a:rPr lang="en-US" sz="2000" i="1">
                            <a:solidFill>
                              <a:srgbClr val="F3F3BB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0</m:t>
                        </m:r>
                      </m:sub>
                    </m:sSub>
                    <m:r>
                      <a:rPr lang="en-US" sz="2000">
                        <a:solidFill>
                          <a:srgbClr val="F3F3BB"/>
                        </a:solidFill>
                        <a:latin typeface="Cambria Math" panose="02040503050406030204" pitchFamily="18" charset="0"/>
                        <a:ea typeface="+mn-ea"/>
                        <a:cs typeface="+mn-cs"/>
                      </a:rPr>
                      <m:t>=−0.7</m:t>
                    </m:r>
                    <m:r>
                      <a:rPr lang="en-US" sz="2000" b="0" i="1" smtClean="0">
                        <a:solidFill>
                          <a:srgbClr val="F3F3BB"/>
                        </a:solidFill>
                        <a:latin typeface="Cambria Math" panose="02040503050406030204" pitchFamily="18" charset="0"/>
                        <a:ea typeface="+mn-ea"/>
                        <a:cs typeface="+mn-cs"/>
                      </a:rPr>
                      <m:t>52</m:t>
                    </m:r>
                    <m:r>
                      <a:rPr lang="en-US" sz="2000" i="1">
                        <a:solidFill>
                          <a:srgbClr val="F3F3BB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±0.0</m:t>
                    </m:r>
                    <m:r>
                      <a:rPr lang="en-US" sz="2000" b="0" i="1" smtClean="0">
                        <a:solidFill>
                          <a:srgbClr val="F3F3BB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57</m:t>
                    </m:r>
                  </m:oMath>
                </a14:m>
                <a:endParaRPr lang="en-US" sz="2000" dirty="0">
                  <a:solidFill>
                    <a:srgbClr val="F3F3BB"/>
                  </a:solidFill>
                  <a:latin typeface="Avenir Book" panose="02000503020000020003" pitchFamily="2" charset="0"/>
                  <a:ea typeface="+mn-ea"/>
                  <a:cs typeface="+mn-cs"/>
                </a:endParaRPr>
              </a:p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2000" dirty="0">
                    <a:solidFill>
                      <a:srgbClr val="F3F3BB"/>
                    </a:solidFill>
                    <a:latin typeface="Avenir Book" panose="02000503020000020003" pitchFamily="2" charset="0"/>
                    <a:ea typeface="+mn-ea"/>
                    <a:cs typeface="+mn-cs"/>
                  </a:rPr>
                  <a:t>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rgbClr val="F3F3BB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rgbClr val="F3F3BB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𝑤</m:t>
                        </m:r>
                      </m:e>
                      <m:sub>
                        <m:r>
                          <a:rPr lang="en-US" sz="2000" i="1">
                            <a:solidFill>
                              <a:srgbClr val="F3F3BB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𝑎</m:t>
                        </m:r>
                      </m:sub>
                    </m:sSub>
                    <m:r>
                      <a:rPr lang="en-US" sz="2000">
                        <a:solidFill>
                          <a:srgbClr val="F3F3BB"/>
                        </a:solidFill>
                        <a:latin typeface="Cambria Math" panose="02040503050406030204" pitchFamily="18" charset="0"/>
                        <a:ea typeface="+mn-ea"/>
                        <a:cs typeface="+mn-cs"/>
                      </a:rPr>
                      <m:t>=−</m:t>
                    </m:r>
                    <m:sSubSup>
                      <m:sSubSupPr>
                        <m:ctrlPr>
                          <a:rPr lang="en-US" sz="2000" i="1">
                            <a:solidFill>
                              <a:srgbClr val="F3F3BB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SupPr>
                      <m:e>
                        <m:r>
                          <a:rPr lang="en-US" sz="2000" i="1">
                            <a:solidFill>
                              <a:srgbClr val="F3F3BB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0.8</m:t>
                        </m:r>
                        <m:r>
                          <a:rPr lang="en-US" sz="2000" b="0" i="1" smtClean="0">
                            <a:solidFill>
                              <a:srgbClr val="F3F3BB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6</m:t>
                        </m:r>
                      </m:e>
                      <m:sub>
                        <m:r>
                          <a:rPr lang="en-US" sz="2000" i="1">
                            <a:solidFill>
                              <a:srgbClr val="F3F3BB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−0.2</m:t>
                        </m:r>
                        <m:r>
                          <a:rPr lang="en-US" sz="2000" b="0" i="1" smtClean="0">
                            <a:solidFill>
                              <a:srgbClr val="F3F3BB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0</m:t>
                        </m:r>
                      </m:sub>
                      <m:sup>
                        <m:r>
                          <a:rPr lang="en-US" sz="2000" i="1">
                            <a:solidFill>
                              <a:srgbClr val="F3F3BB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+0.2</m:t>
                        </m:r>
                        <m:r>
                          <a:rPr lang="en-US" sz="2000" b="0" i="1" smtClean="0">
                            <a:solidFill>
                              <a:srgbClr val="F3F3BB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3</m:t>
                        </m:r>
                      </m:sup>
                    </m:sSubSup>
                  </m:oMath>
                </a14:m>
                <a:endParaRPr lang="en-US" sz="2000" dirty="0">
                  <a:solidFill>
                    <a:srgbClr val="F3F3BB"/>
                  </a:solidFill>
                  <a:latin typeface="Avenir Book" panose="02000503020000020003" pitchFamily="2" charset="0"/>
                  <a:ea typeface="+mn-ea"/>
                  <a:cs typeface="+mn-cs"/>
                </a:endParaRPr>
              </a:p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2000" dirty="0">
                    <a:solidFill>
                      <a:srgbClr val="F3F3BB"/>
                    </a:solidFill>
                    <a:latin typeface="Avenir Book" panose="02000503020000020003" pitchFamily="2" charset="0"/>
                    <a:ea typeface="+mn-ea"/>
                    <a:cs typeface="+mn-cs"/>
                  </a:rPr>
                  <a:t> using DES-SN5YR+CMB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797E10ED-64B8-C277-0AE0-AE529D0668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93784" y="4967070"/>
                <a:ext cx="4907016" cy="1335815"/>
              </a:xfrm>
              <a:prstGeom prst="rect">
                <a:avLst/>
              </a:prstGeom>
              <a:blipFill>
                <a:blip r:embed="rId3"/>
                <a:stretch>
                  <a:fillRect l="-1289" t="-2830" b="-75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1B151CF-08FD-8777-4F48-640CCD873D40}"/>
                  </a:ext>
                </a:extLst>
              </p:cNvPr>
              <p:cNvSpPr txBox="1"/>
              <p:nvPr/>
            </p:nvSpPr>
            <p:spPr>
              <a:xfrm>
                <a:off x="15420" y="5286375"/>
                <a:ext cx="1395575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rgbClr val="F3F3BB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4</m:t>
                      </m:r>
                      <m:r>
                        <a:rPr lang="en-US" b="0" i="1" smtClean="0">
                          <a:solidFill>
                            <a:srgbClr val="F3F3BB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.2</m:t>
                      </m:r>
                      <m:r>
                        <a:rPr lang="en-US" i="1">
                          <a:solidFill>
                            <a:srgbClr val="F3F3BB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𝜎</m:t>
                      </m:r>
                      <m:r>
                        <a:rPr lang="en-US" i="1">
                          <a:solidFill>
                            <a:srgbClr val="F3F3BB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 </m:t>
                      </m:r>
                    </m:oMath>
                  </m:oMathPara>
                </a14:m>
                <a:endParaRPr lang="en-US" dirty="0">
                  <a:solidFill>
                    <a:srgbClr val="F3F3BB"/>
                  </a:solidFill>
                  <a:latin typeface="Avenir Book" panose="02000503020000020003" pitchFamily="2" charset="0"/>
                  <a:ea typeface="+mn-ea"/>
                  <a:cs typeface="+mn-cs"/>
                </a:endParaRPr>
              </a:p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dirty="0">
                    <a:solidFill>
                      <a:srgbClr val="F3F3BB"/>
                    </a:solidFill>
                    <a:latin typeface="Avenir Book" panose="02000503020000020003" pitchFamily="2" charset="0"/>
                    <a:ea typeface="+mn-ea"/>
                    <a:cs typeface="+mn-cs"/>
                  </a:rPr>
                  <a:t>from</a:t>
                </a:r>
                <a:r>
                  <a:rPr lang="en-US" dirty="0">
                    <a:solidFill>
                      <a:srgbClr val="F3F3BB"/>
                    </a:solidFill>
                    <a:latin typeface="Times"/>
                    <a:ea typeface="+mn-ea"/>
                    <a:cs typeface="+mn-cs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>
                        <a:solidFill>
                          <a:srgbClr val="F3F3BB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Λ</m:t>
                    </m:r>
                  </m:oMath>
                </a14:m>
                <a:r>
                  <a:rPr lang="en-US" dirty="0">
                    <a:solidFill>
                      <a:srgbClr val="F3F3BB"/>
                    </a:solidFill>
                    <a:latin typeface="Avenir Book" panose="02000503020000020003" pitchFamily="2" charset="0"/>
                    <a:ea typeface="+mn-ea"/>
                    <a:cs typeface="+mn-cs"/>
                  </a:rPr>
                  <a:t>CDM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1B151CF-08FD-8777-4F48-640CCD873D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20" y="5286375"/>
                <a:ext cx="1395575" cy="646331"/>
              </a:xfrm>
              <a:prstGeom prst="rect">
                <a:avLst/>
              </a:prstGeom>
              <a:blipFill>
                <a:blip r:embed="rId4"/>
                <a:stretch>
                  <a:fillRect l="-3636" r="-3636" b="-134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11">
            <a:extLst>
              <a:ext uri="{FF2B5EF4-FFF2-40B4-BE49-F238E27FC236}">
                <a16:creationId xmlns:a16="http://schemas.microsoft.com/office/drawing/2014/main" id="{D2BC9F66-D537-6C26-4FFE-348B17D25DFA}"/>
              </a:ext>
            </a:extLst>
          </p:cNvPr>
          <p:cNvSpPr/>
          <p:nvPr/>
        </p:nvSpPr>
        <p:spPr bwMode="auto">
          <a:xfrm>
            <a:off x="1469313" y="4986999"/>
            <a:ext cx="3026487" cy="1315886"/>
          </a:xfrm>
          <a:prstGeom prst="rect">
            <a:avLst/>
          </a:prstGeom>
          <a:noFill/>
          <a:ln w="28575" cap="flat" cmpd="sng" algn="ctr">
            <a:solidFill>
              <a:srgbClr val="F3F3BB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685800"/>
            <a:endParaRPr lang="en-US" sz="1350" dirty="0">
              <a:latin typeface="Arial" pitchFamily="30" charset="0"/>
              <a:ea typeface="Arial" pitchFamily="30" charset="0"/>
              <a:cs typeface="Arial" pitchFamily="30" charset="0"/>
              <a:sym typeface="Arial" pitchFamily="30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F54D2C54-BD62-FBFF-8D56-051EB586135F}"/>
                  </a:ext>
                </a:extLst>
              </p:cNvPr>
              <p:cNvSpPr txBox="1"/>
              <p:nvPr/>
            </p:nvSpPr>
            <p:spPr>
              <a:xfrm>
                <a:off x="1676400" y="1905000"/>
                <a:ext cx="4906736" cy="25391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050" i="1"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2.6</m:t>
                      </m:r>
                      <m:r>
                        <a:rPr lang="en-US" sz="105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𝜎</m:t>
                      </m:r>
                    </m:oMath>
                  </m:oMathPara>
                </a14:m>
                <a:endParaRPr lang="en-US" sz="1050" dirty="0">
                  <a:latin typeface="Times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F54D2C54-BD62-FBFF-8D56-051EB58613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6400" y="1905000"/>
                <a:ext cx="4906736" cy="25391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C5DAD4DA-2D6A-DD86-07B6-6110183C1A83}"/>
                  </a:ext>
                </a:extLst>
              </p:cNvPr>
              <p:cNvSpPr txBox="1"/>
              <p:nvPr/>
            </p:nvSpPr>
            <p:spPr>
              <a:xfrm>
                <a:off x="7811606" y="3537719"/>
                <a:ext cx="646594" cy="57708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050" i="1"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2.2</m:t>
                      </m:r>
                      <m:r>
                        <a:rPr lang="en-US" sz="105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𝜎</m:t>
                      </m:r>
                    </m:oMath>
                  </m:oMathPara>
                </a14:m>
                <a:endParaRPr lang="en-US" sz="1050" dirty="0">
                  <a:latin typeface="Times"/>
                  <a:ea typeface="Cambria Math" panose="02040503050406030204" pitchFamily="18" charset="0"/>
                  <a:cs typeface="+mn-cs"/>
                </a:endParaRPr>
              </a:p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050" dirty="0">
                    <a:latin typeface="Times"/>
                    <a:ea typeface="+mn-ea"/>
                    <a:cs typeface="+mn-cs"/>
                  </a:rPr>
                  <a:t> 3.1</a:t>
                </a:r>
                <a14:m>
                  <m:oMath xmlns:m="http://schemas.openxmlformats.org/officeDocument/2006/math">
                    <m:r>
                      <a:rPr lang="en-US" sz="105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𝜎</m:t>
                    </m:r>
                  </m:oMath>
                </a14:m>
                <a:endParaRPr lang="en-US" sz="1050" dirty="0">
                  <a:latin typeface="Times"/>
                  <a:ea typeface="Cambria Math" panose="02040503050406030204" pitchFamily="18" charset="0"/>
                  <a:cs typeface="+mn-cs"/>
                </a:endParaRPr>
              </a:p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050" dirty="0">
                    <a:latin typeface="Times"/>
                    <a:ea typeface="+mn-ea"/>
                    <a:cs typeface="+mn-cs"/>
                  </a:rPr>
                  <a:t> 3.5</a:t>
                </a:r>
                <a14:m>
                  <m:oMath xmlns:m="http://schemas.openxmlformats.org/officeDocument/2006/math">
                    <m:r>
                      <a:rPr lang="en-US" sz="105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𝜎</m:t>
                    </m:r>
                  </m:oMath>
                </a14:m>
                <a:endParaRPr lang="en-US" sz="1050" dirty="0">
                  <a:latin typeface="Times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C5DAD4DA-2D6A-DD86-07B6-6110183C1A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11606" y="3537719"/>
                <a:ext cx="646594" cy="577081"/>
              </a:xfrm>
              <a:prstGeom prst="rect">
                <a:avLst/>
              </a:prstGeom>
              <a:blipFill>
                <a:blip r:embed="rId6"/>
                <a:stretch>
                  <a:fillRect b="-43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>
            <a:extLst>
              <a:ext uri="{FF2B5EF4-FFF2-40B4-BE49-F238E27FC236}">
                <a16:creationId xmlns:a16="http://schemas.microsoft.com/office/drawing/2014/main" id="{BAEA548F-8346-9612-3874-5CB753BF498C}"/>
              </a:ext>
            </a:extLst>
          </p:cNvPr>
          <p:cNvSpPr/>
          <p:nvPr/>
        </p:nvSpPr>
        <p:spPr bwMode="auto">
          <a:xfrm>
            <a:off x="0" y="0"/>
            <a:ext cx="914400" cy="914400"/>
          </a:xfrm>
          <a:prstGeom prst="rect">
            <a:avLst/>
          </a:prstGeom>
          <a:solidFill>
            <a:schemeClr val="tx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pitchFamily="30" charset="0"/>
              <a:ea typeface="Arial" pitchFamily="30" charset="0"/>
              <a:cs typeface="Arial" pitchFamily="30" charset="0"/>
              <a:sym typeface="Arial" pitchFamily="30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FB90821-D129-F1BE-6DC5-244F18B06E6D}"/>
              </a:ext>
            </a:extLst>
          </p:cNvPr>
          <p:cNvSpPr txBox="1"/>
          <p:nvPr/>
        </p:nvSpPr>
        <p:spPr>
          <a:xfrm rot="695511">
            <a:off x="5351830" y="1862547"/>
            <a:ext cx="189026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Thawing models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31D12414-AEDA-FD53-30EF-5F78B7B2E14E}"/>
              </a:ext>
            </a:extLst>
          </p:cNvPr>
          <p:cNvSpPr/>
          <p:nvPr/>
        </p:nvSpPr>
        <p:spPr bwMode="auto">
          <a:xfrm>
            <a:off x="-10693" y="5334000"/>
            <a:ext cx="1447800" cy="646331"/>
          </a:xfrm>
          <a:prstGeom prst="ellipse">
            <a:avLst/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pitchFamily="30" charset="0"/>
              <a:ea typeface="Arial" pitchFamily="30" charset="0"/>
              <a:cs typeface="Arial" pitchFamily="30" charset="0"/>
              <a:sym typeface="Arial" pitchFamily="30" charset="0"/>
            </a:endParaRPr>
          </a:p>
        </p:txBody>
      </p:sp>
      <p:pic>
        <p:nvPicPr>
          <p:cNvPr id="3" name="Picture 2" descr="A diagram of a circular object&#10;&#10;Description automatically generated">
            <a:extLst>
              <a:ext uri="{FF2B5EF4-FFF2-40B4-BE49-F238E27FC236}">
                <a16:creationId xmlns:a16="http://schemas.microsoft.com/office/drawing/2014/main" id="{42CCE0A9-3682-CB82-4E9F-62DBD4048FC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024" y="1676400"/>
            <a:ext cx="9073586" cy="317575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D6A0063-073F-1277-3A1A-E9A38C6550F4}"/>
              </a:ext>
            </a:extLst>
          </p:cNvPr>
          <p:cNvSpPr txBox="1"/>
          <p:nvPr/>
        </p:nvSpPr>
        <p:spPr>
          <a:xfrm>
            <a:off x="152400" y="1128445"/>
            <a:ext cx="88474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FFCC"/>
                </a:solidFill>
                <a:latin typeface="Avenir Book" panose="02000503020000020003" pitchFamily="2" charset="0"/>
              </a:rPr>
              <a:t>Results robust to dropping individual legs of the strategic triad.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69199CA-2BAC-2AD9-5699-C1DC8471BC49}"/>
              </a:ext>
            </a:extLst>
          </p:cNvPr>
          <p:cNvSpPr txBox="1"/>
          <p:nvPr/>
        </p:nvSpPr>
        <p:spPr>
          <a:xfrm>
            <a:off x="1828800" y="2590800"/>
            <a:ext cx="8178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venir Book" panose="02000503020000020003" pitchFamily="2" charset="0"/>
              </a:rPr>
              <a:t>No </a:t>
            </a:r>
            <a:r>
              <a:rPr lang="en-US" sz="1400" dirty="0" err="1">
                <a:latin typeface="Avenir Book" panose="02000503020000020003" pitchFamily="2" charset="0"/>
              </a:rPr>
              <a:t>SNe</a:t>
            </a:r>
            <a:endParaRPr lang="en-US" sz="1400" dirty="0">
              <a:latin typeface="Avenir Book" panose="02000503020000020003" pitchFamily="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AC526B6-07C0-1C04-DDB9-F1B5A4131D66}"/>
              </a:ext>
            </a:extLst>
          </p:cNvPr>
          <p:cNvSpPr txBox="1"/>
          <p:nvPr/>
        </p:nvSpPr>
        <p:spPr>
          <a:xfrm>
            <a:off x="7330890" y="2438400"/>
            <a:ext cx="8803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venir Book" panose="02000503020000020003" pitchFamily="2" charset="0"/>
              </a:rPr>
              <a:t>No CMB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A9F4104-A209-F443-515B-C9B79377329E}"/>
              </a:ext>
            </a:extLst>
          </p:cNvPr>
          <p:cNvSpPr txBox="1"/>
          <p:nvPr/>
        </p:nvSpPr>
        <p:spPr>
          <a:xfrm>
            <a:off x="4267200" y="2286000"/>
            <a:ext cx="12827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venir Book" panose="02000503020000020003" pitchFamily="2" charset="0"/>
              </a:rPr>
              <a:t>No low-z </a:t>
            </a:r>
            <a:r>
              <a:rPr lang="en-US" sz="1400" dirty="0" err="1">
                <a:latin typeface="Avenir Book" panose="02000503020000020003" pitchFamily="2" charset="0"/>
              </a:rPr>
              <a:t>SNe</a:t>
            </a:r>
            <a:endParaRPr lang="en-US" sz="1400" dirty="0">
              <a:latin typeface="Avenir Book" panose="02000503020000020003" pitchFamily="2" charset="0"/>
            </a:endParaRPr>
          </a:p>
        </p:txBody>
      </p:sp>
      <p:sp>
        <p:nvSpPr>
          <p:cNvPr id="626692" name="Rectangle 3">
            <a:extLst>
              <a:ext uri="{FF2B5EF4-FFF2-40B4-BE49-F238E27FC236}">
                <a16:creationId xmlns:a16="http://schemas.microsoft.com/office/drawing/2014/main" id="{47E35A73-3C15-8C06-6CFD-0A929420D3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381000"/>
            <a:ext cx="86106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55" tIns="34278" rIns="68555" bIns="34278" anchor="ctr">
            <a:prstTxWarp prst="textNoShape">
              <a:avLst/>
            </a:prstTxWarp>
          </a:bodyPr>
          <a:lstStyle/>
          <a:p>
            <a:pPr algn="ctr" defTabSz="685800"/>
            <a:r>
              <a:rPr lang="en-US" sz="3200" dirty="0">
                <a:solidFill>
                  <a:srgbClr val="FFFF00"/>
                </a:solidFill>
                <a:latin typeface="Avenir Book"/>
                <a:ea typeface="+mn-ea"/>
                <a:cs typeface="Avenir Book"/>
              </a:rPr>
              <a:t>DESI DR2 BAO+CMB+DES-SNY5</a:t>
            </a:r>
          </a:p>
        </p:txBody>
      </p:sp>
    </p:spTree>
    <p:extLst>
      <p:ext uri="{BB962C8B-B14F-4D97-AF65-F5344CB8AC3E}">
        <p14:creationId xmlns:p14="http://schemas.microsoft.com/office/powerpoint/2010/main" val="108843393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1C2904D8-E607-F328-B2CA-B613ACF4F5F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" y="0"/>
            <a:ext cx="8915400" cy="1143000"/>
          </a:xfrm>
        </p:spPr>
        <p:txBody>
          <a:bodyPr/>
          <a:lstStyle/>
          <a:p>
            <a:r>
              <a:rPr lang="en-US" sz="3600" dirty="0">
                <a:solidFill>
                  <a:srgbClr val="FFFF00"/>
                </a:solidFill>
                <a:latin typeface="Avenir Book"/>
                <a:cs typeface="Avenir Book"/>
              </a:rPr>
              <a:t>Summary of Recent Results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C21AA61-7672-32D2-7829-FDE479610128}"/>
              </a:ext>
            </a:extLst>
          </p:cNvPr>
          <p:cNvSpPr/>
          <p:nvPr/>
        </p:nvSpPr>
        <p:spPr bwMode="auto">
          <a:xfrm>
            <a:off x="0" y="0"/>
            <a:ext cx="914400" cy="1295400"/>
          </a:xfrm>
          <a:prstGeom prst="rect">
            <a:avLst/>
          </a:prstGeom>
          <a:solidFill>
            <a:schemeClr val="tx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pitchFamily="30" charset="0"/>
              <a:ea typeface="Arial" pitchFamily="30" charset="0"/>
              <a:cs typeface="Arial" pitchFamily="30" charset="0"/>
              <a:sym typeface="Arial" pitchFamily="30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59C20AF-8BD3-2503-7FEA-64C9B995B6A1}"/>
                  </a:ext>
                </a:extLst>
              </p:cNvPr>
              <p:cNvSpPr txBox="1"/>
              <p:nvPr/>
            </p:nvSpPr>
            <p:spPr>
              <a:xfrm>
                <a:off x="4247891" y="2362200"/>
                <a:ext cx="4550605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solidFill>
                                <a:srgbClr val="FFFFCC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2400" i="1" smtClean="0">
                              <a:solidFill>
                                <a:srgbClr val="FFFFCC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rgbClr val="FFFFCC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en-US" sz="2400" b="0" i="1" smtClean="0">
                              <a:solidFill>
                                <a:srgbClr val="FFFFCC"/>
                              </a:solidFill>
                              <a:latin typeface="Cambria Math" panose="02040503050406030204" pitchFamily="18" charset="0"/>
                            </a:rPr>
                            <m:t>              </m:t>
                          </m:r>
                        </m:sub>
                      </m:sSub>
                      <m:sSub>
                        <m:sSubPr>
                          <m:ctrlPr>
                            <a:rPr lang="en-US" sz="2400" i="1" smtClean="0">
                              <a:solidFill>
                                <a:srgbClr val="FFFFCC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rgbClr val="FFFFCC"/>
                              </a:solidFill>
                              <a:latin typeface="Cambria Math" panose="02040503050406030204" pitchFamily="18" charset="0"/>
                            </a:rPr>
                            <m:t>        </m:t>
                          </m:r>
                          <m:r>
                            <a:rPr lang="en-US" sz="2400" b="0" i="1" smtClean="0">
                              <a:solidFill>
                                <a:srgbClr val="FFFFCC"/>
                              </a:solidFill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rgbClr val="FFFFCC"/>
                              </a:solidFill>
                              <a:latin typeface="Cambria Math" panose="02040503050406030204" pitchFamily="18" charset="0"/>
                            </a:rPr>
                            <m:t>0             </m:t>
                          </m:r>
                        </m:sub>
                      </m:sSub>
                      <m:sSub>
                        <m:sSubPr>
                          <m:ctrlPr>
                            <a:rPr lang="en-US" sz="2400" i="1" smtClean="0">
                              <a:solidFill>
                                <a:srgbClr val="FFFFCC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rgbClr val="FFFFCC"/>
                              </a:solidFill>
                              <a:latin typeface="Cambria Math" panose="02040503050406030204" pitchFamily="18" charset="0"/>
                            </a:rPr>
                            <m:t>       </m:t>
                          </m:r>
                          <m:r>
                            <a:rPr lang="en-US" sz="2400" b="0" i="1" smtClean="0">
                              <a:solidFill>
                                <a:srgbClr val="FFFFCC"/>
                              </a:solidFill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rgbClr val="FFFFCC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US" sz="2400" b="0" i="1" smtClean="0">
                          <a:solidFill>
                            <a:srgbClr val="FFFFCC"/>
                          </a:solidFill>
                          <a:latin typeface="Cambria Math" panose="02040503050406030204" pitchFamily="18" charset="0"/>
                        </a:rPr>
                        <m:t>        </m:t>
                      </m:r>
                      <m:r>
                        <a:rPr lang="en-US" sz="2400" b="0" i="1" smtClean="0">
                          <a:solidFill>
                            <a:srgbClr val="FFFFCC"/>
                          </a:solidFill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en-US" sz="2400" b="0" i="1" smtClean="0">
                          <a:solidFill>
                            <a:srgbClr val="FFFFCC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</m:oMath>
                  </m:oMathPara>
                </a14:m>
                <a:endParaRPr lang="en-US" sz="2400" dirty="0">
                  <a:solidFill>
                    <a:srgbClr val="FFFFCC"/>
                  </a:solidFill>
                  <a:latin typeface="Avenir Book" panose="02000503020000020003" pitchFamily="2" charset="0"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59C20AF-8BD3-2503-7FEA-64C9B995B6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47891" y="2362200"/>
                <a:ext cx="4550605" cy="369332"/>
              </a:xfrm>
              <a:prstGeom prst="rect">
                <a:avLst/>
              </a:prstGeom>
              <a:blipFill>
                <a:blip r:embed="rId2"/>
                <a:stretch>
                  <a:fillRect l="-836" t="-13333" b="-3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8C48501-CB06-FD26-B868-8B3DC6214C1F}"/>
              </a:ext>
            </a:extLst>
          </p:cNvPr>
          <p:cNvCxnSpPr>
            <a:cxnSpLocks/>
          </p:cNvCxnSpPr>
          <p:nvPr/>
        </p:nvCxnSpPr>
        <p:spPr bwMode="auto">
          <a:xfrm>
            <a:off x="3886200" y="2743200"/>
            <a:ext cx="4724400" cy="0"/>
          </a:xfrm>
          <a:prstGeom prst="line">
            <a:avLst/>
          </a:prstGeom>
          <a:solidFill>
            <a:srgbClr val="BBE0E3"/>
          </a:solidFill>
          <a:ln w="12700" cap="flat" cmpd="sng" algn="ctr">
            <a:solidFill>
              <a:srgbClr val="FFFFCC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CE2B6457-356A-008C-2911-9690B7AC5159}"/>
              </a:ext>
            </a:extLst>
          </p:cNvPr>
          <p:cNvSpPr txBox="1"/>
          <p:nvPr/>
        </p:nvSpPr>
        <p:spPr>
          <a:xfrm>
            <a:off x="123444" y="2819400"/>
            <a:ext cx="3894015" cy="19082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12FF29"/>
                </a:solidFill>
                <a:latin typeface="Avenir Book" panose="02000503020000020003" pitchFamily="2" charset="0"/>
              </a:rPr>
              <a:t>DES-SN</a:t>
            </a:r>
            <a:r>
              <a:rPr lang="en-US" sz="1600" dirty="0">
                <a:solidFill>
                  <a:srgbClr val="FFFFCC"/>
                </a:solidFill>
                <a:latin typeface="Avenir Book" panose="02000503020000020003" pitchFamily="2" charset="0"/>
              </a:rPr>
              <a:t>+</a:t>
            </a:r>
            <a:r>
              <a:rPr lang="en-US" sz="1600" dirty="0">
                <a:solidFill>
                  <a:srgbClr val="0EC820"/>
                </a:solidFill>
                <a:latin typeface="Avenir Book" panose="02000503020000020003" pitchFamily="2" charset="0"/>
              </a:rPr>
              <a:t>DESY3 3x2</a:t>
            </a:r>
            <a:r>
              <a:rPr lang="en-US" sz="1600" dirty="0">
                <a:solidFill>
                  <a:srgbClr val="FFFFCC"/>
                </a:solidFill>
                <a:latin typeface="Avenir Book" panose="02000503020000020003" pitchFamily="2" charset="0"/>
              </a:rPr>
              <a:t>+</a:t>
            </a:r>
            <a:r>
              <a:rPr lang="en-US" sz="1600" dirty="0">
                <a:solidFill>
                  <a:srgbClr val="FF0000"/>
                </a:solidFill>
                <a:latin typeface="Avenir Book" panose="02000503020000020003" pitchFamily="2" charset="0"/>
              </a:rPr>
              <a:t>SDSS BAO</a:t>
            </a:r>
            <a:r>
              <a:rPr lang="en-US" sz="1600" dirty="0">
                <a:solidFill>
                  <a:srgbClr val="FFFFCC"/>
                </a:solidFill>
                <a:latin typeface="Avenir Book" panose="02000503020000020003" pitchFamily="2" charset="0"/>
              </a:rPr>
              <a:t>+</a:t>
            </a:r>
            <a:r>
              <a:rPr lang="en-US" sz="1600" dirty="0">
                <a:solidFill>
                  <a:srgbClr val="006BFF"/>
                </a:solidFill>
                <a:latin typeface="Avenir Book" panose="02000503020000020003" pitchFamily="2" charset="0"/>
              </a:rPr>
              <a:t>CMB</a:t>
            </a:r>
          </a:p>
          <a:p>
            <a:endParaRPr lang="en-US" dirty="0">
              <a:solidFill>
                <a:srgbClr val="FFFFCC"/>
              </a:solidFill>
              <a:latin typeface="Avenir Book" panose="02000503020000020003" pitchFamily="2" charset="0"/>
            </a:endParaRPr>
          </a:p>
          <a:p>
            <a:r>
              <a:rPr lang="en-US" sz="1600" dirty="0">
                <a:solidFill>
                  <a:srgbClr val="12FF29"/>
                </a:solidFill>
                <a:latin typeface="Avenir Book" panose="02000503020000020003" pitchFamily="2" charset="0"/>
              </a:rPr>
              <a:t>DES-SN</a:t>
            </a:r>
            <a:r>
              <a:rPr lang="en-US" sz="1600" dirty="0">
                <a:solidFill>
                  <a:srgbClr val="FFFFCC"/>
                </a:solidFill>
                <a:latin typeface="Avenir Book" panose="02000503020000020003" pitchFamily="2" charset="0"/>
              </a:rPr>
              <a:t>+[</a:t>
            </a:r>
            <a:r>
              <a:rPr lang="en-US" sz="1600" dirty="0">
                <a:solidFill>
                  <a:srgbClr val="FF0000"/>
                </a:solidFill>
                <a:latin typeface="Avenir Book" panose="02000503020000020003" pitchFamily="2" charset="0"/>
              </a:rPr>
              <a:t>SDSS</a:t>
            </a:r>
            <a:r>
              <a:rPr lang="en-US" sz="1600" dirty="0">
                <a:solidFill>
                  <a:srgbClr val="FFFFCC"/>
                </a:solidFill>
                <a:latin typeface="Avenir Book" panose="02000503020000020003" pitchFamily="2" charset="0"/>
              </a:rPr>
              <a:t>+</a:t>
            </a:r>
            <a:r>
              <a:rPr lang="en-US" sz="1600" dirty="0">
                <a:solidFill>
                  <a:srgbClr val="FFFF00"/>
                </a:solidFill>
                <a:latin typeface="Avenir Book" panose="02000503020000020003" pitchFamily="2" charset="0"/>
              </a:rPr>
              <a:t>DESI-Y1</a:t>
            </a:r>
            <a:r>
              <a:rPr lang="en-US" sz="1600" dirty="0">
                <a:solidFill>
                  <a:srgbClr val="FFFFCC"/>
                </a:solidFill>
                <a:latin typeface="Avenir Book" panose="02000503020000020003" pitchFamily="2" charset="0"/>
              </a:rPr>
              <a:t>] BAO+</a:t>
            </a:r>
            <a:r>
              <a:rPr lang="en-US" sz="1600" dirty="0">
                <a:solidFill>
                  <a:srgbClr val="006BFF"/>
                </a:solidFill>
                <a:latin typeface="Avenir Book" panose="02000503020000020003" pitchFamily="2" charset="0"/>
              </a:rPr>
              <a:t>CMB</a:t>
            </a:r>
          </a:p>
          <a:p>
            <a:endParaRPr lang="en-US" dirty="0">
              <a:solidFill>
                <a:srgbClr val="FFFFCC"/>
              </a:solidFill>
              <a:latin typeface="Avenir Book" panose="02000503020000020003" pitchFamily="2" charset="0"/>
            </a:endParaRPr>
          </a:p>
          <a:p>
            <a:r>
              <a:rPr lang="en-US" sz="1600" dirty="0">
                <a:solidFill>
                  <a:srgbClr val="12FF29"/>
                </a:solidFill>
                <a:latin typeface="Avenir Book" panose="02000503020000020003" pitchFamily="2" charset="0"/>
              </a:rPr>
              <a:t>DES-SN</a:t>
            </a:r>
            <a:r>
              <a:rPr lang="en-US" sz="1600" dirty="0">
                <a:solidFill>
                  <a:srgbClr val="FFFFCC"/>
                </a:solidFill>
                <a:latin typeface="Avenir Book" panose="02000503020000020003" pitchFamily="2" charset="0"/>
              </a:rPr>
              <a:t>+</a:t>
            </a:r>
            <a:r>
              <a:rPr lang="en-US" sz="1600" dirty="0">
                <a:solidFill>
                  <a:srgbClr val="FFC000"/>
                </a:solidFill>
                <a:latin typeface="Avenir Book" panose="02000503020000020003" pitchFamily="2" charset="0"/>
              </a:rPr>
              <a:t>DESI-Y3 BAO</a:t>
            </a:r>
            <a:r>
              <a:rPr lang="en-US" sz="1600" dirty="0">
                <a:solidFill>
                  <a:srgbClr val="FFFFCC"/>
                </a:solidFill>
                <a:latin typeface="Avenir Book" panose="02000503020000020003" pitchFamily="2" charset="0"/>
              </a:rPr>
              <a:t>+</a:t>
            </a:r>
            <a:r>
              <a:rPr lang="en-US" sz="1600" dirty="0">
                <a:solidFill>
                  <a:srgbClr val="006BFF"/>
                </a:solidFill>
                <a:latin typeface="Avenir Book" panose="02000503020000020003" pitchFamily="2" charset="0"/>
              </a:rPr>
              <a:t>CMB</a:t>
            </a:r>
          </a:p>
          <a:p>
            <a:endParaRPr lang="en-US" dirty="0">
              <a:solidFill>
                <a:srgbClr val="FFFFCC"/>
              </a:solidFill>
              <a:latin typeface="Avenir Book" panose="02000503020000020003" pitchFamily="2" charset="0"/>
            </a:endParaRPr>
          </a:p>
          <a:p>
            <a:r>
              <a:rPr lang="en-US" sz="1600" dirty="0">
                <a:solidFill>
                  <a:srgbClr val="12FF29"/>
                </a:solidFill>
                <a:latin typeface="Avenir Book" panose="02000503020000020003" pitchFamily="2" charset="0"/>
              </a:rPr>
              <a:t>DES-SN</a:t>
            </a:r>
            <a:r>
              <a:rPr lang="en-US" sz="1600" dirty="0">
                <a:solidFill>
                  <a:srgbClr val="FFFFCC"/>
                </a:solidFill>
                <a:latin typeface="Avenir Book" panose="02000503020000020003" pitchFamily="2" charset="0"/>
              </a:rPr>
              <a:t>+</a:t>
            </a:r>
            <a:r>
              <a:rPr lang="en-US" sz="1600" dirty="0">
                <a:solidFill>
                  <a:srgbClr val="0EC820"/>
                </a:solidFill>
                <a:latin typeface="Avenir Book" panose="02000503020000020003" pitchFamily="2" charset="0"/>
              </a:rPr>
              <a:t>DESY3 3x2</a:t>
            </a:r>
            <a:r>
              <a:rPr lang="en-US" sz="1600" dirty="0">
                <a:solidFill>
                  <a:srgbClr val="FFFFCC"/>
                </a:solidFill>
                <a:latin typeface="Avenir Book" panose="02000503020000020003" pitchFamily="2" charset="0"/>
              </a:rPr>
              <a:t>+</a:t>
            </a:r>
            <a:r>
              <a:rPr lang="en-US" sz="1600" dirty="0">
                <a:solidFill>
                  <a:srgbClr val="FFC000"/>
                </a:solidFill>
                <a:latin typeface="Avenir Book" panose="02000503020000020003" pitchFamily="2" charset="0"/>
              </a:rPr>
              <a:t>DESI-Y3 BAO</a:t>
            </a:r>
            <a:endParaRPr lang="en-US" sz="1600" dirty="0">
              <a:solidFill>
                <a:srgbClr val="0EC820"/>
              </a:solidFill>
              <a:latin typeface="Avenir Book" panose="02000503020000020003" pitchFamily="2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B5138BC-1414-F506-7BF1-8AE2248D3BF1}"/>
              </a:ext>
            </a:extLst>
          </p:cNvPr>
          <p:cNvCxnSpPr>
            <a:cxnSpLocks/>
          </p:cNvCxnSpPr>
          <p:nvPr/>
        </p:nvCxnSpPr>
        <p:spPr bwMode="auto">
          <a:xfrm flipV="1">
            <a:off x="228600" y="3200400"/>
            <a:ext cx="8382000" cy="76200"/>
          </a:xfrm>
          <a:prstGeom prst="line">
            <a:avLst/>
          </a:prstGeom>
          <a:solidFill>
            <a:srgbClr val="BBE0E3"/>
          </a:solidFill>
          <a:ln w="12700" cap="flat" cmpd="sng" algn="ctr">
            <a:solidFill>
              <a:srgbClr val="FFFFCC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6C18CE6-80F0-E7D1-1A41-36EDC554C6A1}"/>
              </a:ext>
            </a:extLst>
          </p:cNvPr>
          <p:cNvCxnSpPr>
            <a:cxnSpLocks/>
          </p:cNvCxnSpPr>
          <p:nvPr/>
        </p:nvCxnSpPr>
        <p:spPr bwMode="auto">
          <a:xfrm flipV="1">
            <a:off x="228600" y="3657600"/>
            <a:ext cx="8382000" cy="76200"/>
          </a:xfrm>
          <a:prstGeom prst="line">
            <a:avLst/>
          </a:prstGeom>
          <a:solidFill>
            <a:srgbClr val="BBE0E3"/>
          </a:solidFill>
          <a:ln w="12700" cap="flat" cmpd="sng" algn="ctr">
            <a:solidFill>
              <a:srgbClr val="FFFFCC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A55C738-A709-15DA-C451-4DE04D9EF680}"/>
              </a:ext>
            </a:extLst>
          </p:cNvPr>
          <p:cNvCxnSpPr>
            <a:cxnSpLocks/>
          </p:cNvCxnSpPr>
          <p:nvPr/>
        </p:nvCxnSpPr>
        <p:spPr bwMode="auto">
          <a:xfrm flipV="1">
            <a:off x="228600" y="4191000"/>
            <a:ext cx="8382000" cy="76200"/>
          </a:xfrm>
          <a:prstGeom prst="line">
            <a:avLst/>
          </a:prstGeom>
          <a:solidFill>
            <a:srgbClr val="BBE0E3"/>
          </a:solidFill>
          <a:ln w="12700" cap="flat" cmpd="sng" algn="ctr">
            <a:solidFill>
              <a:srgbClr val="FFFFCC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6960248B-E316-F452-ED39-58A8A9D4A8C3}"/>
              </a:ext>
            </a:extLst>
          </p:cNvPr>
          <p:cNvCxnSpPr>
            <a:cxnSpLocks/>
          </p:cNvCxnSpPr>
          <p:nvPr/>
        </p:nvCxnSpPr>
        <p:spPr bwMode="auto">
          <a:xfrm flipV="1">
            <a:off x="228600" y="4783530"/>
            <a:ext cx="8382000" cy="43145"/>
          </a:xfrm>
          <a:prstGeom prst="line">
            <a:avLst/>
          </a:prstGeom>
          <a:solidFill>
            <a:srgbClr val="BBE0E3"/>
          </a:solidFill>
          <a:ln w="12700" cap="flat" cmpd="sng" algn="ctr">
            <a:solidFill>
              <a:srgbClr val="FFFFCC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9695DD40-37B0-9E34-EEEF-2B164E43E6F6}"/>
                  </a:ext>
                </a:extLst>
              </p:cNvPr>
              <p:cNvSpPr txBox="1"/>
              <p:nvPr/>
            </p:nvSpPr>
            <p:spPr>
              <a:xfrm>
                <a:off x="3962400" y="2847201"/>
                <a:ext cx="4042004" cy="25616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600" b="0" i="1" smtClean="0">
                        <a:solidFill>
                          <a:srgbClr val="FFFFCC"/>
                        </a:solidFill>
                        <a:latin typeface="Cambria Math" panose="02040503050406030204" pitchFamily="18" charset="0"/>
                      </a:rPr>
                      <m:t>0.325</m:t>
                    </m:r>
                    <m:r>
                      <a:rPr lang="en-US" sz="1600" b="0" i="1" smtClean="0">
                        <a:solidFill>
                          <a:srgbClr val="FFFF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±0.008 </m:t>
                    </m:r>
                  </m:oMath>
                </a14:m>
                <a:r>
                  <a:rPr lang="en-US" sz="1600" dirty="0">
                    <a:solidFill>
                      <a:srgbClr val="FFFFCC"/>
                    </a:solidFill>
                  </a:rPr>
                  <a:t>  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b="0" i="1" dirty="0" smtClean="0">
                            <a:solidFill>
                              <a:srgbClr val="FFFFCC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0" i="1" dirty="0" smtClean="0">
                            <a:solidFill>
                              <a:srgbClr val="FFFFCC"/>
                            </a:solidFill>
                            <a:latin typeface="Cambria Math" panose="02040503050406030204" pitchFamily="18" charset="0"/>
                          </a:rPr>
                          <m:t>−0.773</m:t>
                        </m:r>
                      </m:e>
                      <m:sub>
                        <m:r>
                          <a:rPr lang="en-US" sz="1600" b="0" i="1" dirty="0" smtClean="0">
                            <a:solidFill>
                              <a:srgbClr val="FFFFCC"/>
                            </a:solidFill>
                            <a:latin typeface="Cambria Math" panose="02040503050406030204" pitchFamily="18" charset="0"/>
                          </a:rPr>
                          <m:t>−0.067 </m:t>
                        </m:r>
                      </m:sub>
                      <m:sup>
                        <m:r>
                          <a:rPr lang="en-US" sz="1600" b="0" i="1" dirty="0" smtClean="0">
                            <a:solidFill>
                              <a:srgbClr val="FFFFCC"/>
                            </a:solidFill>
                            <a:latin typeface="Cambria Math" panose="02040503050406030204" pitchFamily="18" charset="0"/>
                          </a:rPr>
                          <m:t>+0.075</m:t>
                        </m:r>
                      </m:sup>
                    </m:sSubSup>
                    <m:r>
                      <a:rPr lang="en-US" sz="1600" b="0" i="1" dirty="0" smtClean="0">
                        <a:solidFill>
                          <a:srgbClr val="FFFFCC"/>
                        </a:solidFill>
                        <a:latin typeface="Cambria Math" panose="02040503050406030204" pitchFamily="18" charset="0"/>
                      </a:rPr>
                      <m:t>        </m:t>
                    </m:r>
                    <m:sSubSup>
                      <m:sSubSupPr>
                        <m:ctrlPr>
                          <a:rPr lang="en-US" sz="1600" b="0" i="1" dirty="0" smtClean="0">
                            <a:solidFill>
                              <a:srgbClr val="FFFFCC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0" i="1" dirty="0" smtClean="0">
                            <a:solidFill>
                              <a:srgbClr val="FFFFCC"/>
                            </a:solidFill>
                            <a:latin typeface="Cambria Math" panose="02040503050406030204" pitchFamily="18" charset="0"/>
                          </a:rPr>
                          <m:t> −0.83</m:t>
                        </m:r>
                      </m:e>
                      <m:sub>
                        <m:r>
                          <a:rPr lang="en-US" sz="1600" b="0" i="1" dirty="0" smtClean="0">
                            <a:solidFill>
                              <a:srgbClr val="FFFFCC"/>
                            </a:solidFill>
                            <a:latin typeface="Cambria Math" panose="02040503050406030204" pitchFamily="18" charset="0"/>
                          </a:rPr>
                          <m:t>=0.42</m:t>
                        </m:r>
                      </m:sub>
                      <m:sup>
                        <m:r>
                          <a:rPr lang="en-US" sz="1600" b="0" i="1" dirty="0" smtClean="0">
                            <a:solidFill>
                              <a:srgbClr val="FFFFCC"/>
                            </a:solidFill>
                            <a:latin typeface="Cambria Math" panose="02040503050406030204" pitchFamily="18" charset="0"/>
                          </a:rPr>
                          <m:t>+0.33</m:t>
                        </m:r>
                      </m:sup>
                    </m:sSubSup>
                  </m:oMath>
                </a14:m>
                <a:endParaRPr lang="en-US" sz="1600" dirty="0">
                  <a:solidFill>
                    <a:srgbClr val="FFFFCC"/>
                  </a:solidFill>
                </a:endParaRP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9695DD40-37B0-9E34-EEEF-2B164E43E6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2400" y="2847201"/>
                <a:ext cx="4042004" cy="256160"/>
              </a:xfrm>
              <a:prstGeom prst="rect">
                <a:avLst/>
              </a:prstGeom>
              <a:blipFill>
                <a:blip r:embed="rId3"/>
                <a:stretch>
                  <a:fillRect l="-1881" t="-4762" b="-380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743CB919-85F6-D74E-A925-8CFD5A098B7C}"/>
                  </a:ext>
                </a:extLst>
              </p:cNvPr>
              <p:cNvSpPr txBox="1"/>
              <p:nvPr/>
            </p:nvSpPr>
            <p:spPr>
              <a:xfrm>
                <a:off x="5411983" y="3304401"/>
                <a:ext cx="2665217" cy="25616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solidFill>
                            <a:srgbClr val="FFFFCC"/>
                          </a:solidFill>
                          <a:latin typeface="Cambria Math" panose="02040503050406030204" pitchFamily="18" charset="0"/>
                        </a:rPr>
                        <m:t>−0.761</m:t>
                      </m:r>
                      <m:r>
                        <a:rPr lang="en-US" sz="1600" b="0" i="1" smtClean="0">
                          <a:solidFill>
                            <a:srgbClr val="FFFFCC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±0.064   </m:t>
                      </m:r>
                      <m:sSubSup>
                        <m:sSubSupPr>
                          <m:ctrlPr>
                            <a:rPr lang="en-US" sz="1600" b="0" i="1" smtClean="0">
                              <a:solidFill>
                                <a:srgbClr val="FFFFCC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b="0" i="1" smtClean="0">
                              <a:solidFill>
                                <a:srgbClr val="FFFFCC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−0.88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rgbClr val="FFFFCC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−0.25</m:t>
                          </m:r>
                        </m:sub>
                        <m:sup>
                          <m:r>
                            <a:rPr lang="en-US" sz="1600" b="0" i="1" smtClean="0">
                              <a:solidFill>
                                <a:srgbClr val="FFFFCC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+0.29</m:t>
                          </m:r>
                        </m:sup>
                      </m:sSubSup>
                    </m:oMath>
                  </m:oMathPara>
                </a14:m>
                <a:endParaRPr lang="en-US" sz="1600" dirty="0">
                  <a:solidFill>
                    <a:srgbClr val="FFFFCC"/>
                  </a:solidFill>
                </a:endParaRPr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743CB919-85F6-D74E-A925-8CFD5A098B7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11983" y="3304401"/>
                <a:ext cx="2665217" cy="256160"/>
              </a:xfrm>
              <a:prstGeom prst="rect">
                <a:avLst/>
              </a:prstGeom>
              <a:blipFill>
                <a:blip r:embed="rId4"/>
                <a:stretch>
                  <a:fillRect t="-4762" b="-3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45592836-70F8-8CF3-D16C-39256841EBD9}"/>
                  </a:ext>
                </a:extLst>
              </p:cNvPr>
              <p:cNvSpPr txBox="1"/>
              <p:nvPr/>
            </p:nvSpPr>
            <p:spPr>
              <a:xfrm>
                <a:off x="3886200" y="3810000"/>
                <a:ext cx="4178773" cy="25263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solidFill>
                            <a:srgbClr val="FFFFCC"/>
                          </a:solidFill>
                          <a:latin typeface="Cambria Math" panose="02040503050406030204" pitchFamily="18" charset="0"/>
                        </a:rPr>
                        <m:t>0.3191</m:t>
                      </m:r>
                      <m:r>
                        <a:rPr lang="en-US" sz="1600" b="0" i="1" smtClean="0">
                          <a:solidFill>
                            <a:srgbClr val="FFFFCC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±0.0056  −0.752</m:t>
                      </m:r>
                      <m:r>
                        <a:rPr lang="en-US" sz="1600" b="0" i="1" dirty="0" smtClean="0">
                          <a:solidFill>
                            <a:srgbClr val="FFFFCC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±0.057 −</m:t>
                      </m:r>
                      <m:sSubSup>
                        <m:sSubSupPr>
                          <m:ctrlPr>
                            <a:rPr lang="en-US" sz="1600" b="0" i="1" dirty="0" smtClean="0">
                              <a:solidFill>
                                <a:srgbClr val="FFFFCC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b="0" i="1" dirty="0" smtClean="0">
                              <a:solidFill>
                                <a:srgbClr val="FFFFCC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0.86</m:t>
                          </m:r>
                        </m:e>
                        <m:sub>
                          <m:r>
                            <a:rPr lang="en-US" sz="1600" b="0" i="1" dirty="0" smtClean="0">
                              <a:solidFill>
                                <a:srgbClr val="FFFFCC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−0.20</m:t>
                          </m:r>
                        </m:sub>
                        <m:sup>
                          <m:r>
                            <a:rPr lang="en-US" sz="1600" b="0" i="1" dirty="0" smtClean="0">
                              <a:solidFill>
                                <a:srgbClr val="FFFFCC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+0.23</m:t>
                          </m:r>
                        </m:sup>
                      </m:sSubSup>
                    </m:oMath>
                  </m:oMathPara>
                </a14:m>
                <a:endParaRPr lang="en-US" sz="1600" dirty="0">
                  <a:solidFill>
                    <a:srgbClr val="FFFFCC"/>
                  </a:solidFill>
                </a:endParaRP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45592836-70F8-8CF3-D16C-39256841EBD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86200" y="3810000"/>
                <a:ext cx="4178773" cy="252633"/>
              </a:xfrm>
              <a:prstGeom prst="rect">
                <a:avLst/>
              </a:prstGeom>
              <a:blipFill>
                <a:blip r:embed="rId5"/>
                <a:stretch>
                  <a:fillRect l="-606" t="-5000" b="-4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3C0F718C-079C-4941-A6E5-5DB6F343D749}"/>
                  </a:ext>
                </a:extLst>
              </p:cNvPr>
              <p:cNvSpPr txBox="1"/>
              <p:nvPr/>
            </p:nvSpPr>
            <p:spPr>
              <a:xfrm>
                <a:off x="3964664" y="4392040"/>
                <a:ext cx="4112536" cy="25263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600" b="0" i="1" smtClean="0">
                        <a:solidFill>
                          <a:srgbClr val="FFFFCC"/>
                        </a:solidFill>
                        <a:latin typeface="Cambria Math" panose="02040503050406030204" pitchFamily="18" charset="0"/>
                      </a:rPr>
                      <m:t>0.3239</m:t>
                    </m:r>
                    <m:r>
                      <a:rPr lang="en-US" sz="1600" b="0" i="1" smtClean="0">
                        <a:solidFill>
                          <a:srgbClr val="FFFF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±0.0092 </m:t>
                    </m:r>
                  </m:oMath>
                </a14:m>
                <a:r>
                  <a:rPr lang="en-US" sz="1600" dirty="0">
                    <a:solidFill>
                      <a:srgbClr val="FFFFCC"/>
                    </a:solidFill>
                  </a:rPr>
                  <a:t>  </a:t>
                </a:r>
                <a14:m>
                  <m:oMath xmlns:m="http://schemas.openxmlformats.org/officeDocument/2006/math">
                    <m:r>
                      <a:rPr lang="en-US" sz="1600" b="0" i="0" dirty="0" smtClean="0">
                        <a:solidFill>
                          <a:srgbClr val="FFFFCC"/>
                        </a:solidFill>
                        <a:latin typeface="Cambria Math" panose="02040503050406030204" pitchFamily="18" charset="0"/>
                      </a:rPr>
                      <m:t>−0.771</m:t>
                    </m:r>
                    <m:r>
                      <a:rPr lang="en-US" sz="1600" b="0" i="1" dirty="0" smtClean="0">
                        <a:solidFill>
                          <a:srgbClr val="FFFF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±0.068 </m:t>
                    </m:r>
                    <m:sSubSup>
                      <m:sSubSupPr>
                        <m:ctrlPr>
                          <a:rPr lang="en-US" sz="1600" b="0" i="1" dirty="0" smtClean="0">
                            <a:solidFill>
                              <a:srgbClr val="FFFFCC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0" i="1" dirty="0" smtClean="0">
                            <a:solidFill>
                              <a:srgbClr val="FFFFCC"/>
                            </a:solidFill>
                            <a:latin typeface="Cambria Math" panose="02040503050406030204" pitchFamily="18" charset="0"/>
                          </a:rPr>
                          <m:t>  −0.82</m:t>
                        </m:r>
                      </m:e>
                      <m:sub>
                        <m:r>
                          <a:rPr lang="en-US" sz="1600" b="0" i="1" dirty="0" smtClean="0">
                            <a:solidFill>
                              <a:srgbClr val="FFFFCC"/>
                            </a:solidFill>
                            <a:latin typeface="Cambria Math" panose="02040503050406030204" pitchFamily="18" charset="0"/>
                          </a:rPr>
                          <m:t>=0.32</m:t>
                        </m:r>
                      </m:sub>
                      <m:sup>
                        <m:r>
                          <a:rPr lang="en-US" sz="1600" b="0" i="1" dirty="0" smtClean="0">
                            <a:solidFill>
                              <a:srgbClr val="FFFFCC"/>
                            </a:solidFill>
                            <a:latin typeface="Cambria Math" panose="02040503050406030204" pitchFamily="18" charset="0"/>
                          </a:rPr>
                          <m:t>+0.38</m:t>
                        </m:r>
                      </m:sup>
                    </m:sSubSup>
                  </m:oMath>
                </a14:m>
                <a:endParaRPr lang="en-US" sz="1600" dirty="0">
                  <a:solidFill>
                    <a:srgbClr val="FFFFCC"/>
                  </a:solidFill>
                </a:endParaRP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3C0F718C-079C-4941-A6E5-5DB6F343D7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4664" y="4392040"/>
                <a:ext cx="4112536" cy="252633"/>
              </a:xfrm>
              <a:prstGeom prst="rect">
                <a:avLst/>
              </a:prstGeom>
              <a:blipFill>
                <a:blip r:embed="rId6"/>
                <a:stretch>
                  <a:fillRect l="-1852" b="-380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44F565E0-5A40-8177-2A2A-4B4A1FAA4437}"/>
                  </a:ext>
                </a:extLst>
              </p:cNvPr>
              <p:cNvSpPr txBox="1"/>
              <p:nvPr/>
            </p:nvSpPr>
            <p:spPr>
              <a:xfrm>
                <a:off x="8108539" y="2800589"/>
                <a:ext cx="50206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solidFill>
                            <a:srgbClr val="FFFFCC"/>
                          </a:solidFill>
                          <a:latin typeface="Cambria Math" panose="02040503050406030204" pitchFamily="18" charset="0"/>
                        </a:rPr>
                        <m:t>~3</m:t>
                      </m:r>
                    </m:oMath>
                  </m:oMathPara>
                </a14:m>
                <a:endParaRPr lang="en-US" sz="1600" dirty="0">
                  <a:solidFill>
                    <a:srgbClr val="FFFFCC"/>
                  </a:solidFill>
                </a:endParaRPr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44F565E0-5A40-8177-2A2A-4B4A1FAA44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08539" y="2800589"/>
                <a:ext cx="502061" cy="338554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394614D3-923D-B0BB-BF2A-7942A524277A}"/>
                  </a:ext>
                </a:extLst>
              </p:cNvPr>
              <p:cNvSpPr txBox="1"/>
              <p:nvPr/>
            </p:nvSpPr>
            <p:spPr>
              <a:xfrm>
                <a:off x="8153400" y="3276600"/>
                <a:ext cx="51167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solidFill>
                            <a:srgbClr val="FFFFCC"/>
                          </a:solidFill>
                          <a:latin typeface="Cambria Math" panose="02040503050406030204" pitchFamily="18" charset="0"/>
                        </a:rPr>
                        <m:t>3.5</m:t>
                      </m:r>
                    </m:oMath>
                  </m:oMathPara>
                </a14:m>
                <a:endParaRPr lang="en-US" sz="1600" dirty="0">
                  <a:solidFill>
                    <a:srgbClr val="FFFFCC"/>
                  </a:solidFill>
                </a:endParaRPr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394614D3-923D-B0BB-BF2A-7942A52427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53400" y="3276600"/>
                <a:ext cx="511679" cy="338554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2ACD19BE-D29A-9ECD-1410-EB99333E86CE}"/>
                  </a:ext>
                </a:extLst>
              </p:cNvPr>
              <p:cNvSpPr txBox="1"/>
              <p:nvPr/>
            </p:nvSpPr>
            <p:spPr>
              <a:xfrm>
                <a:off x="8175121" y="3776246"/>
                <a:ext cx="51167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>
                          <a:solidFill>
                            <a:srgbClr val="FFFFCC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n-US" sz="1600" b="0" i="1" smtClean="0">
                          <a:solidFill>
                            <a:srgbClr val="FFFFCC"/>
                          </a:solidFill>
                          <a:latin typeface="Cambria Math" panose="02040503050406030204" pitchFamily="18" charset="0"/>
                        </a:rPr>
                        <m:t>.2</m:t>
                      </m:r>
                    </m:oMath>
                  </m:oMathPara>
                </a14:m>
                <a:endParaRPr lang="en-US" sz="1600" dirty="0">
                  <a:solidFill>
                    <a:srgbClr val="FFFFCC"/>
                  </a:solidFill>
                </a:endParaRPr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2ACD19BE-D29A-9ECD-1410-EB99333E86C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75121" y="3776246"/>
                <a:ext cx="511679" cy="338554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4E525CB5-0762-336A-15AF-26E4090D4529}"/>
                  </a:ext>
                </a:extLst>
              </p:cNvPr>
              <p:cNvSpPr txBox="1"/>
              <p:nvPr/>
            </p:nvSpPr>
            <p:spPr>
              <a:xfrm>
                <a:off x="8153400" y="4309646"/>
                <a:ext cx="50206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solidFill>
                            <a:srgbClr val="FFFFCC"/>
                          </a:solidFill>
                          <a:latin typeface="Cambria Math" panose="02040503050406030204" pitchFamily="18" charset="0"/>
                        </a:rPr>
                        <m:t>~3</m:t>
                      </m:r>
                    </m:oMath>
                  </m:oMathPara>
                </a14:m>
                <a:endParaRPr lang="en-US" sz="1600" dirty="0">
                  <a:solidFill>
                    <a:srgbClr val="FFFFCC"/>
                  </a:solidFill>
                </a:endParaRPr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4E525CB5-0762-336A-15AF-26E4090D45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53400" y="4309646"/>
                <a:ext cx="502061" cy="338554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8677F8F6-3590-4945-F5B5-60D4696505E0}"/>
              </a:ext>
            </a:extLst>
          </p:cNvPr>
          <p:cNvCxnSpPr>
            <a:cxnSpLocks/>
          </p:cNvCxnSpPr>
          <p:nvPr/>
        </p:nvCxnSpPr>
        <p:spPr bwMode="auto">
          <a:xfrm>
            <a:off x="5440680" y="2438400"/>
            <a:ext cx="0" cy="2337137"/>
          </a:xfrm>
          <a:prstGeom prst="line">
            <a:avLst/>
          </a:prstGeom>
          <a:solidFill>
            <a:srgbClr val="BBE0E3"/>
          </a:solidFill>
          <a:ln w="12700" cap="flat" cmpd="sng" algn="ctr">
            <a:solidFill>
              <a:srgbClr val="FFFFCC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942E1D8E-D6FC-6CA3-4389-A08DC27454F8}"/>
              </a:ext>
            </a:extLst>
          </p:cNvPr>
          <p:cNvCxnSpPr>
            <a:cxnSpLocks/>
          </p:cNvCxnSpPr>
          <p:nvPr/>
        </p:nvCxnSpPr>
        <p:spPr bwMode="auto">
          <a:xfrm>
            <a:off x="7010400" y="2438400"/>
            <a:ext cx="0" cy="2337137"/>
          </a:xfrm>
          <a:prstGeom prst="line">
            <a:avLst/>
          </a:prstGeom>
          <a:solidFill>
            <a:srgbClr val="BBE0E3"/>
          </a:solidFill>
          <a:ln w="12700" cap="flat" cmpd="sng" algn="ctr">
            <a:solidFill>
              <a:srgbClr val="FFFFCC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EF20202-8642-E92A-A040-5D3E567CA741}"/>
              </a:ext>
            </a:extLst>
          </p:cNvPr>
          <p:cNvCxnSpPr>
            <a:cxnSpLocks/>
          </p:cNvCxnSpPr>
          <p:nvPr/>
        </p:nvCxnSpPr>
        <p:spPr bwMode="auto">
          <a:xfrm>
            <a:off x="8153400" y="2438400"/>
            <a:ext cx="0" cy="2337137"/>
          </a:xfrm>
          <a:prstGeom prst="line">
            <a:avLst/>
          </a:prstGeom>
          <a:solidFill>
            <a:srgbClr val="BBE0E3"/>
          </a:solidFill>
          <a:ln w="12700" cap="flat" cmpd="sng" algn="ctr">
            <a:solidFill>
              <a:srgbClr val="FFFFCC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6CD1D0A1-C08B-E73B-856A-3C1FC2E3074D}"/>
              </a:ext>
            </a:extLst>
          </p:cNvPr>
          <p:cNvSpPr txBox="1"/>
          <p:nvPr/>
        </p:nvSpPr>
        <p:spPr>
          <a:xfrm>
            <a:off x="609600" y="5486400"/>
            <a:ext cx="78858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FFCC"/>
                </a:solidFill>
                <a:latin typeface="Avenir Book" panose="02000503020000020003" pitchFamily="2" charset="0"/>
              </a:rPr>
              <a:t>Parameter values have remained remarkably stable since Jan. 2024.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4E12FDC-1113-D5E7-F6E4-487F83C89BDB}"/>
              </a:ext>
            </a:extLst>
          </p:cNvPr>
          <p:cNvSpPr txBox="1"/>
          <p:nvPr/>
        </p:nvSpPr>
        <p:spPr>
          <a:xfrm>
            <a:off x="8610600" y="2834640"/>
            <a:ext cx="548548" cy="18312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300"/>
              </a:spcAft>
            </a:pPr>
            <a:r>
              <a:rPr lang="en-US" sz="1400" dirty="0">
                <a:solidFill>
                  <a:srgbClr val="12FF29"/>
                </a:solidFill>
                <a:latin typeface="Avenir Book" panose="02000503020000020003" pitchFamily="2" charset="0"/>
              </a:rPr>
              <a:t>1/24</a:t>
            </a:r>
          </a:p>
          <a:p>
            <a:pPr>
              <a:spcAft>
                <a:spcPts val="300"/>
              </a:spcAft>
            </a:pPr>
            <a:endParaRPr lang="en-US" sz="1400" dirty="0">
              <a:solidFill>
                <a:srgbClr val="12FF29"/>
              </a:solidFill>
              <a:latin typeface="Avenir Book" panose="02000503020000020003" pitchFamily="2" charset="0"/>
            </a:endParaRPr>
          </a:p>
          <a:p>
            <a:pPr>
              <a:spcAft>
                <a:spcPts val="300"/>
              </a:spcAft>
            </a:pPr>
            <a:r>
              <a:rPr lang="en-US" sz="1400" dirty="0">
                <a:solidFill>
                  <a:srgbClr val="12FF29"/>
                </a:solidFill>
                <a:latin typeface="Avenir Book" panose="02000503020000020003" pitchFamily="2" charset="0"/>
              </a:rPr>
              <a:t>4/24</a:t>
            </a:r>
          </a:p>
          <a:p>
            <a:pPr>
              <a:spcAft>
                <a:spcPts val="300"/>
              </a:spcAft>
            </a:pPr>
            <a:endParaRPr lang="en-US" sz="1400" dirty="0">
              <a:solidFill>
                <a:srgbClr val="12FF29"/>
              </a:solidFill>
              <a:latin typeface="Avenir Book" panose="02000503020000020003" pitchFamily="2" charset="0"/>
            </a:endParaRPr>
          </a:p>
          <a:p>
            <a:pPr>
              <a:spcAft>
                <a:spcPts val="300"/>
              </a:spcAft>
            </a:pPr>
            <a:r>
              <a:rPr lang="en-US" sz="1400" dirty="0">
                <a:solidFill>
                  <a:srgbClr val="12FF29"/>
                </a:solidFill>
                <a:latin typeface="Avenir Book" panose="02000503020000020003" pitchFamily="2" charset="0"/>
              </a:rPr>
              <a:t>3/25</a:t>
            </a:r>
          </a:p>
          <a:p>
            <a:pPr>
              <a:spcAft>
                <a:spcPts val="300"/>
              </a:spcAft>
            </a:pPr>
            <a:endParaRPr lang="en-US" sz="1400" dirty="0">
              <a:solidFill>
                <a:srgbClr val="12FF29"/>
              </a:solidFill>
              <a:latin typeface="Avenir Book" panose="02000503020000020003" pitchFamily="2" charset="0"/>
            </a:endParaRPr>
          </a:p>
          <a:p>
            <a:pPr>
              <a:spcAft>
                <a:spcPts val="300"/>
              </a:spcAft>
            </a:pPr>
            <a:r>
              <a:rPr lang="en-US" sz="1400" dirty="0">
                <a:solidFill>
                  <a:srgbClr val="12FF29"/>
                </a:solidFill>
                <a:latin typeface="Avenir Book" panose="02000503020000020003" pitchFamily="2" charset="0"/>
              </a:rPr>
              <a:t>3/25</a:t>
            </a:r>
          </a:p>
        </p:txBody>
      </p:sp>
    </p:spTree>
    <p:extLst>
      <p:ext uri="{BB962C8B-B14F-4D97-AF65-F5344CB8AC3E}">
        <p14:creationId xmlns:p14="http://schemas.microsoft.com/office/powerpoint/2010/main" val="307896502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457652-06C6-F3A7-F536-C816443805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26692" name="Rectangle 3">
                <a:extLst>
                  <a:ext uri="{FF2B5EF4-FFF2-40B4-BE49-F238E27FC236}">
                    <a16:creationId xmlns:a16="http://schemas.microsoft.com/office/drawing/2014/main" id="{8941E191-1B3A-8A21-2D82-3DC1A238C2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9600" y="381000"/>
                <a:ext cx="7985240" cy="5715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68555" tIns="34278" rIns="68555" bIns="34278" anchor="ctr">
                <a:prstTxWarp prst="textNoShape">
                  <a:avLst/>
                </a:prstTxWarp>
              </a:bodyPr>
              <a:lstStyle/>
              <a:p>
                <a:pPr algn="ctr" defTabSz="685800"/>
                <a:r>
                  <a:rPr lang="en-US" sz="3600" dirty="0">
                    <a:solidFill>
                      <a:srgbClr val="FFFF00"/>
                    </a:solidFill>
                    <a:latin typeface="Avenir Book"/>
                    <a:ea typeface="+mn-ea"/>
                    <a:cs typeface="Avenir Book"/>
                  </a:rPr>
                  <a:t>Issues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6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lang="en-US" sz="36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𝑤</m:t>
                        </m:r>
                      </m:e>
                      <m:sub>
                        <m:r>
                          <a:rPr lang="en-US" sz="36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en-US" sz="36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lang="en-US" sz="36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𝑤</m:t>
                        </m:r>
                      </m:e>
                      <m:sub>
                        <m:r>
                          <a:rPr lang="en-US" sz="3600" i="1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en-US" sz="3600" dirty="0">
                    <a:solidFill>
                      <a:srgbClr val="FFFF00"/>
                    </a:solidFill>
                    <a:latin typeface="Avenir Book"/>
                    <a:ea typeface="+mn-ea"/>
                    <a:cs typeface="Avenir Book"/>
                  </a:rPr>
                  <a:t> parametrization</a:t>
                </a:r>
              </a:p>
            </p:txBody>
          </p:sp>
        </mc:Choice>
        <mc:Fallback xmlns="">
          <p:sp>
            <p:nvSpPr>
              <p:cNvPr id="626692" name="Rectangle 3">
                <a:extLst>
                  <a:ext uri="{FF2B5EF4-FFF2-40B4-BE49-F238E27FC236}">
                    <a16:creationId xmlns:a16="http://schemas.microsoft.com/office/drawing/2014/main" id="{8941E191-1B3A-8A21-2D82-3DC1A238C2C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09600" y="381000"/>
                <a:ext cx="7985240" cy="571500"/>
              </a:xfrm>
              <a:prstGeom prst="rect">
                <a:avLst/>
              </a:prstGeom>
              <a:blipFill>
                <a:blip r:embed="rId3"/>
                <a:stretch>
                  <a:fillRect t="-24444" b="-48889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26693" name="Rectangle 4">
            <a:extLst>
              <a:ext uri="{FF2B5EF4-FFF2-40B4-BE49-F238E27FC236}">
                <a16:creationId xmlns:a16="http://schemas.microsoft.com/office/drawing/2014/main" id="{E5FE6CBB-6BD5-680E-C128-F197341185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00300" y="4914900"/>
            <a:ext cx="428625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55" tIns="34278" rIns="68555" bIns="34278">
            <a:prstTxWarp prst="textNoShape">
              <a:avLst/>
            </a:prstTxWarp>
          </a:bodyPr>
          <a:lstStyle/>
          <a:p>
            <a:pPr defTabSz="685800"/>
            <a:endParaRPr lang="en-US" sz="1350">
              <a:latin typeface="Times New Roman" pitchFamily="27" charset="0"/>
              <a:ea typeface="+mn-ea"/>
            </a:endParaRPr>
          </a:p>
        </p:txBody>
      </p:sp>
      <p:sp>
        <p:nvSpPr>
          <p:cNvPr id="626694" name="Rectangle 5">
            <a:extLst>
              <a:ext uri="{FF2B5EF4-FFF2-40B4-BE49-F238E27FC236}">
                <a16:creationId xmlns:a16="http://schemas.microsoft.com/office/drawing/2014/main" id="{7E6D6911-64EA-52B7-C006-C441AB72BF16}"/>
              </a:ext>
            </a:extLst>
          </p:cNvPr>
          <p:cNvSpPr>
            <a:spLocks noRot="1" noChangeArrowheads="1"/>
          </p:cNvSpPr>
          <p:nvPr/>
        </p:nvSpPr>
        <p:spPr bwMode="auto">
          <a:xfrm>
            <a:off x="5314950" y="2171701"/>
            <a:ext cx="240030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55" tIns="34278" rIns="68555" bIns="34278">
            <a:prstTxWarp prst="textNoShape">
              <a:avLst/>
            </a:prstTxWarp>
          </a:bodyPr>
          <a:lstStyle/>
          <a:p>
            <a:pPr defTabSz="685800">
              <a:lnSpc>
                <a:spcPct val="90000"/>
              </a:lnSpc>
            </a:pPr>
            <a:endParaRPr lang="en-US" sz="1500" dirty="0">
              <a:solidFill>
                <a:srgbClr val="FFFFFF"/>
              </a:solidFill>
              <a:latin typeface="Times New Roman" pitchFamily="27" charset="0"/>
              <a:ea typeface="+mn-ea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F80BAB1-D291-2187-2D1D-2C471AF178B5}"/>
              </a:ext>
            </a:extLst>
          </p:cNvPr>
          <p:cNvSpPr txBox="1"/>
          <p:nvPr/>
        </p:nvSpPr>
        <p:spPr>
          <a:xfrm>
            <a:off x="2279538" y="4107473"/>
            <a:ext cx="1532792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US" sz="1350" dirty="0">
                <a:latin typeface="Avenir Book" panose="02000503020000020003" pitchFamily="2" charset="0"/>
                <a:ea typeface="+mn-ea"/>
              </a:rPr>
              <a:t>JLA: ~750 </a:t>
            </a:r>
            <a:r>
              <a:rPr lang="en-US" sz="1350" dirty="0" err="1">
                <a:latin typeface="Avenir Book" panose="02000503020000020003" pitchFamily="2" charset="0"/>
                <a:ea typeface="+mn-ea"/>
              </a:rPr>
              <a:t>SNe</a:t>
            </a:r>
            <a:r>
              <a:rPr lang="en-US" sz="1350" dirty="0">
                <a:latin typeface="Avenir Book" panose="02000503020000020003" pitchFamily="2" charset="0"/>
                <a:ea typeface="+mn-ea"/>
              </a:rPr>
              <a:t> </a:t>
            </a:r>
            <a:r>
              <a:rPr lang="en-US" sz="1350" dirty="0" err="1">
                <a:latin typeface="Avenir Book" panose="02000503020000020003" pitchFamily="2" charset="0"/>
                <a:ea typeface="+mn-ea"/>
              </a:rPr>
              <a:t>Ia</a:t>
            </a:r>
            <a:endParaRPr lang="en-US" sz="1350" dirty="0">
              <a:latin typeface="Avenir Book" panose="02000503020000020003" pitchFamily="2" charset="0"/>
              <a:ea typeface="+mn-ea"/>
            </a:endParaRPr>
          </a:p>
          <a:p>
            <a:pPr defTabSz="685800"/>
            <a:endParaRPr lang="en-US" sz="1350" dirty="0">
              <a:latin typeface="Avenir Book" panose="02000503020000020003" pitchFamily="2" charset="0"/>
              <a:ea typeface="+mn-ea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CF32D20-3CE0-8075-4AFD-90D8D11DD356}"/>
              </a:ext>
            </a:extLst>
          </p:cNvPr>
          <p:cNvSpPr txBox="1"/>
          <p:nvPr/>
        </p:nvSpPr>
        <p:spPr>
          <a:xfrm rot="16200000">
            <a:off x="3314022" y="3293247"/>
            <a:ext cx="156324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US" sz="1350" dirty="0">
                <a:latin typeface="Avenir Book" panose="02000503020000020003" pitchFamily="2" charset="0"/>
                <a:ea typeface="+mn-ea"/>
              </a:rPr>
              <a:t>Distance modulus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E6C6A8D-7CFA-F06A-1A05-E397417FA864}"/>
              </a:ext>
            </a:extLst>
          </p:cNvPr>
          <p:cNvSpPr txBox="1"/>
          <p:nvPr/>
        </p:nvSpPr>
        <p:spPr>
          <a:xfrm>
            <a:off x="7056339" y="4409301"/>
            <a:ext cx="76181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US" sz="1350" dirty="0">
                <a:latin typeface="Avenir Book" panose="02000503020000020003" pitchFamily="2" charset="0"/>
                <a:ea typeface="+mn-ea"/>
              </a:rPr>
              <a:t>redshift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BACBD4C-8E41-287D-949C-4C1A1B81C00A}"/>
              </a:ext>
            </a:extLst>
          </p:cNvPr>
          <p:cNvSpPr/>
          <p:nvPr/>
        </p:nvSpPr>
        <p:spPr bwMode="auto">
          <a:xfrm>
            <a:off x="0" y="0"/>
            <a:ext cx="1016875" cy="1364646"/>
          </a:xfrm>
          <a:prstGeom prst="rect">
            <a:avLst/>
          </a:prstGeom>
          <a:solidFill>
            <a:schemeClr val="tx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685800"/>
            <a:endParaRPr lang="en-US" sz="1350" dirty="0">
              <a:latin typeface="Arial" pitchFamily="30" charset="0"/>
              <a:ea typeface="Arial" pitchFamily="30" charset="0"/>
              <a:cs typeface="Arial" pitchFamily="30" charset="0"/>
              <a:sym typeface="Arial" pitchFamily="30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0BD998D-E70F-933D-EC59-6985BA1D7D6A}"/>
              </a:ext>
            </a:extLst>
          </p:cNvPr>
          <p:cNvSpPr txBox="1"/>
          <p:nvPr/>
        </p:nvSpPr>
        <p:spPr>
          <a:xfrm>
            <a:off x="2400300" y="2901074"/>
            <a:ext cx="189026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US" sz="1350" dirty="0">
                <a:latin typeface="Avenir Book" panose="02000503020000020003" pitchFamily="2" charset="0"/>
                <a:ea typeface="+mn-ea"/>
              </a:rPr>
              <a:t>Pantheon+: 1550 </a:t>
            </a:r>
            <a:r>
              <a:rPr lang="en-US" sz="1350" dirty="0" err="1">
                <a:latin typeface="Avenir Book" panose="02000503020000020003" pitchFamily="2" charset="0"/>
                <a:ea typeface="+mn-ea"/>
              </a:rPr>
              <a:t>SNe</a:t>
            </a:r>
            <a:endParaRPr lang="en-US" sz="1350" dirty="0">
              <a:latin typeface="Avenir Book" panose="02000503020000020003" pitchFamily="2" charset="0"/>
              <a:ea typeface="+mn-ea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2185679-56A0-8B74-C8C6-B506E373AB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69623" y="1676400"/>
            <a:ext cx="6939275" cy="2963648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79FA576A-1DCF-0559-FC61-59B2FB288B07}"/>
              </a:ext>
            </a:extLst>
          </p:cNvPr>
          <p:cNvSpPr/>
          <p:nvPr/>
        </p:nvSpPr>
        <p:spPr bwMode="auto">
          <a:xfrm>
            <a:off x="1537207" y="1901448"/>
            <a:ext cx="3777743" cy="3266291"/>
          </a:xfrm>
          <a:prstGeom prst="rect">
            <a:avLst/>
          </a:prstGeom>
          <a:solidFill>
            <a:schemeClr val="tx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685800"/>
            <a:endParaRPr lang="en-US" sz="1350" dirty="0">
              <a:latin typeface="Arial" pitchFamily="30" charset="0"/>
              <a:ea typeface="Arial" pitchFamily="30" charset="0"/>
              <a:cs typeface="Arial" pitchFamily="30" charset="0"/>
              <a:sym typeface="Arial" pitchFamily="30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FBDC66F-7582-2744-8920-2A3C4216D2EB}"/>
                  </a:ext>
                </a:extLst>
              </p:cNvPr>
              <p:cNvSpPr txBox="1"/>
              <p:nvPr/>
            </p:nvSpPr>
            <p:spPr>
              <a:xfrm>
                <a:off x="381000" y="5105400"/>
                <a:ext cx="8255055" cy="19697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57175" indent="-257175" defTabSz="685800" fontAlgn="auto"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rgbClr val="FDFFDE"/>
                    </a:solidFill>
                    <a:latin typeface="Avenir Book" panose="02000503020000020003" pitchFamily="2" charset="0"/>
                    <a:ea typeface="+mn-ea"/>
                    <a:cs typeface="+mn-cs"/>
                  </a:rPr>
                  <a:t>Data naively violate Null Energy Condition (NEC) </a:t>
                </a:r>
                <a14:m>
                  <m:oMath xmlns:m="http://schemas.openxmlformats.org/officeDocument/2006/math">
                    <m:r>
                      <a:rPr lang="en-US" sz="2000" b="0" i="0" smtClean="0">
                        <a:solidFill>
                          <a:srgbClr val="FDFFDE"/>
                        </a:solidFill>
                        <a:latin typeface="Cambria Math" panose="02040503050406030204" pitchFamily="18" charset="0"/>
                        <a:ea typeface="+mn-ea"/>
                        <a:cs typeface="+mn-cs"/>
                      </a:rPr>
                      <m:t>(</m:t>
                    </m:r>
                    <m:r>
                      <a:rPr lang="en-US" sz="2000" i="1">
                        <a:solidFill>
                          <a:srgbClr val="FDFFDE"/>
                        </a:solidFill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𝑤</m:t>
                    </m:r>
                    <m:d>
                      <m:dPr>
                        <m:ctrlPr>
                          <a:rPr lang="en-US" sz="2000" i="1">
                            <a:solidFill>
                              <a:srgbClr val="FDFFDE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dPr>
                      <m:e>
                        <m:r>
                          <a:rPr lang="en-US" sz="2000" i="1">
                            <a:solidFill>
                              <a:srgbClr val="FDFFDE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𝑧</m:t>
                        </m:r>
                      </m:e>
                    </m:d>
                    <m:r>
                      <a:rPr lang="en-US" sz="2000" i="1">
                        <a:solidFill>
                          <a:srgbClr val="FDFFDE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≥−1 ∀</m:t>
                    </m:r>
                    <m:r>
                      <a:rPr lang="en-US" sz="2000" i="1">
                        <a:solidFill>
                          <a:srgbClr val="FDFFDE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𝑧</m:t>
                    </m:r>
                    <m:r>
                      <a:rPr lang="en-US" sz="2000" b="0" i="1" smtClean="0">
                        <a:solidFill>
                          <a:srgbClr val="FDFFDE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)</m:t>
                    </m:r>
                    <m:r>
                      <a:rPr lang="en-US" sz="2000" b="0" i="0" smtClean="0">
                        <a:solidFill>
                          <a:srgbClr val="FDFFDE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 </m:t>
                    </m:r>
                  </m:oMath>
                </a14:m>
                <a:r>
                  <a:rPr lang="en-US" sz="2000" dirty="0">
                    <a:solidFill>
                      <a:srgbClr val="FDFFDE"/>
                    </a:solidFill>
                    <a:latin typeface="Avenir Book" panose="02000503020000020003" pitchFamily="2" charset="0"/>
                    <a:ea typeface="+mn-ea"/>
                    <a:cs typeface="+mn-cs"/>
                  </a:rPr>
                  <a:t>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solidFill>
                              <a:srgbClr val="FDFFDE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rgbClr val="FDFFDE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𝑤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rgbClr val="FDFFDE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en-US" sz="2000" i="1" smtClean="0">
                            <a:solidFill>
                              <a:srgbClr val="FDFFDE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rgbClr val="FDFFDE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𝑤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rgbClr val="FDFFDE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en-US" sz="2000" dirty="0">
                    <a:solidFill>
                      <a:srgbClr val="FDFFDE"/>
                    </a:solidFill>
                    <a:latin typeface="Avenir Book" panose="02000503020000020003" pitchFamily="2" charset="0"/>
                    <a:ea typeface="+mn-ea"/>
                    <a:cs typeface="+mn-cs"/>
                  </a:rPr>
                  <a:t> parametrization.</a:t>
                </a:r>
              </a:p>
              <a:p>
                <a:pPr marL="257175" indent="-257175" defTabSz="685800" fontAlgn="auto"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rgbClr val="FDFFDE"/>
                    </a:solidFill>
                    <a:latin typeface="Avenir Book" panose="02000503020000020003" pitchFamily="2" charset="0"/>
                    <a:ea typeface="+mn-ea"/>
                    <a:cs typeface="+mn-cs"/>
                  </a:rPr>
                  <a:t>But mapping from BAO, SN observables to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rgbClr val="FDFFDE"/>
                        </a:solidFill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𝑤</m:t>
                    </m:r>
                    <m:d>
                      <m:dPr>
                        <m:ctrlPr>
                          <a:rPr lang="en-US" sz="2000" b="0" i="1" smtClean="0">
                            <a:solidFill>
                              <a:srgbClr val="FDFFDE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dPr>
                      <m:e>
                        <m:r>
                          <a:rPr lang="en-US" sz="2000" b="0" i="1" smtClean="0">
                            <a:solidFill>
                              <a:srgbClr val="FDFFDE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𝑧</m:t>
                        </m:r>
                      </m:e>
                    </m:d>
                  </m:oMath>
                </a14:m>
                <a:r>
                  <a:rPr lang="en-US" sz="2000" dirty="0">
                    <a:solidFill>
                      <a:srgbClr val="FDFFDE"/>
                    </a:solidFill>
                    <a:latin typeface="Avenir Book" panose="02000503020000020003" pitchFamily="2" charset="0"/>
                    <a:ea typeface="+mn-ea"/>
                    <a:cs typeface="+mn-cs"/>
                  </a:rPr>
                  <a:t> is not unique: NEC-preserving models </a:t>
                </a:r>
                <a:r>
                  <a:rPr lang="en-US" sz="2000" i="1" dirty="0">
                    <a:solidFill>
                      <a:srgbClr val="FDFFDE"/>
                    </a:solidFill>
                    <a:latin typeface="Avenir Book" panose="02000503020000020003" pitchFamily="2" charset="0"/>
                    <a:ea typeface="+mn-ea"/>
                    <a:cs typeface="+mn-cs"/>
                  </a:rPr>
                  <a:t>not</a:t>
                </a:r>
                <a:r>
                  <a:rPr lang="en-US" sz="2000" dirty="0">
                    <a:solidFill>
                      <a:srgbClr val="FDFFDE"/>
                    </a:solidFill>
                    <a:latin typeface="Avenir Book" panose="02000503020000020003" pitchFamily="2" charset="0"/>
                    <a:ea typeface="+mn-ea"/>
                    <a:cs typeface="+mn-cs"/>
                  </a:rPr>
                  <a:t> described by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rgbClr val="FDFFDE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rgbClr val="FDFFDE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US" sz="2000" i="1">
                            <a:solidFill>
                              <a:srgbClr val="FDFFDE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en-US" sz="2000" i="1">
                            <a:solidFill>
                              <a:srgbClr val="FDFFDE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rgbClr val="FDFFDE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US" sz="2000" i="1">
                            <a:solidFill>
                              <a:srgbClr val="FDFFDE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en-US" sz="2000" dirty="0">
                    <a:solidFill>
                      <a:srgbClr val="FDFFDE"/>
                    </a:solidFill>
                    <a:latin typeface="Avenir Book" panose="02000503020000020003" pitchFamily="2" charset="0"/>
                  </a:rPr>
                  <a:t> fit data equally well.</a:t>
                </a:r>
              </a:p>
              <a:p>
                <a:pPr marL="257175" indent="-257175" defTabSz="685800" fontAlgn="auto"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rgbClr val="FDFFDE"/>
                    </a:solidFill>
                    <a:latin typeface="Avenir Book" panose="02000503020000020003" pitchFamily="2" charset="0"/>
                    <a:ea typeface="+mn-ea"/>
                    <a:cs typeface="+mn-cs"/>
                  </a:rPr>
                  <a:t>We should not draw model conclusions from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solidFill>
                              <a:srgbClr val="FDFFDE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rgbClr val="FDFFDE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US" sz="2000" i="1">
                            <a:solidFill>
                              <a:srgbClr val="FDFFDE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en-US" sz="2000" i="1">
                            <a:solidFill>
                              <a:srgbClr val="FDFFDE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rgbClr val="FDFFDE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US" sz="2000" i="1">
                            <a:solidFill>
                              <a:srgbClr val="FDFFDE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en-US" sz="2000" dirty="0">
                    <a:solidFill>
                      <a:srgbClr val="FDFFDE"/>
                    </a:solidFill>
                    <a:latin typeface="Avenir Book" panose="02000503020000020003" pitchFamily="2" charset="0"/>
                  </a:rPr>
                  <a:t> fit.</a:t>
                </a:r>
                <a:endParaRPr lang="en-US" sz="2000" dirty="0">
                  <a:solidFill>
                    <a:srgbClr val="FDFFDE"/>
                  </a:solidFill>
                  <a:latin typeface="Avenir Book" panose="02000503020000020003" pitchFamily="2" charset="0"/>
                  <a:ea typeface="+mn-ea"/>
                  <a:cs typeface="+mn-cs"/>
                </a:endParaRPr>
              </a:p>
              <a:p>
                <a:pPr marL="257175" indent="-257175" defTabSz="685800" fontAlgn="auto"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endParaRPr lang="en-US" dirty="0">
                  <a:solidFill>
                    <a:srgbClr val="FDFFDE"/>
                  </a:solidFill>
                  <a:latin typeface="Avenir Book" panose="02000503020000020003" pitchFamily="2" charset="0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FBDC66F-7582-2744-8920-2A3C4216D2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0" y="5105400"/>
                <a:ext cx="8255055" cy="1969770"/>
              </a:xfrm>
              <a:prstGeom prst="rect">
                <a:avLst/>
              </a:prstGeom>
              <a:blipFill>
                <a:blip r:embed="rId5"/>
                <a:stretch>
                  <a:fillRect l="-768" t="-1923" r="-3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C60C46E-9DDC-2E40-4D1A-EA27CA90F123}"/>
              </a:ext>
            </a:extLst>
          </p:cNvPr>
          <p:cNvCxnSpPr/>
          <p:nvPr/>
        </p:nvCxnSpPr>
        <p:spPr bwMode="auto">
          <a:xfrm>
            <a:off x="5927835" y="2093976"/>
            <a:ext cx="2435773" cy="613655"/>
          </a:xfrm>
          <a:prstGeom prst="line">
            <a:avLst/>
          </a:prstGeom>
          <a:solidFill>
            <a:srgbClr val="BBE0E3"/>
          </a:solidFill>
          <a:ln w="34925" cap="flat" cmpd="sng" algn="ctr">
            <a:solidFill>
              <a:srgbClr val="12FF2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7A13126D-94F9-C24E-48A8-FF6ADD145720}"/>
                  </a:ext>
                </a:extLst>
              </p:cNvPr>
              <p:cNvSpPr txBox="1"/>
              <p:nvPr/>
            </p:nvSpPr>
            <p:spPr>
              <a:xfrm rot="729177">
                <a:off x="7479846" y="2297860"/>
                <a:ext cx="858697" cy="20774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350" i="1"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𝑤</m:t>
                      </m:r>
                      <m:d>
                        <m:dPr>
                          <m:ctrlPr>
                            <a:rPr lang="en-US" sz="1350" i="1"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dPr>
                        <m:e>
                          <m:r>
                            <a:rPr lang="en-US" sz="1350" i="1"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𝑧</m:t>
                          </m:r>
                        </m:e>
                      </m:d>
                      <m:r>
                        <a:rPr lang="en-US" sz="1350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≥−1</m:t>
                      </m:r>
                    </m:oMath>
                  </m:oMathPara>
                </a14:m>
                <a:endParaRPr lang="en-US" sz="1350" dirty="0">
                  <a:latin typeface="Times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7A13126D-94F9-C24E-48A8-FF6ADD14572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729177">
                <a:off x="7479846" y="2297860"/>
                <a:ext cx="858697" cy="207749"/>
              </a:xfrm>
              <a:prstGeom prst="rect">
                <a:avLst/>
              </a:prstGeom>
              <a:blipFill>
                <a:blip r:embed="rId6"/>
                <a:stretch>
                  <a:fillRect l="-1429" r="-2857" b="-31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66FBD60F-4C6F-4CA2-F4A9-7BFC6DD2B04F}"/>
                  </a:ext>
                </a:extLst>
              </p:cNvPr>
              <p:cNvSpPr txBox="1"/>
              <p:nvPr/>
            </p:nvSpPr>
            <p:spPr>
              <a:xfrm rot="942410">
                <a:off x="7352518" y="2648151"/>
                <a:ext cx="1067600" cy="4154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</a:pPr>
                <a14:m>
                  <m:oMath xmlns:m="http://schemas.openxmlformats.org/officeDocument/2006/math">
                    <m:r>
                      <a:rPr lang="en-US" sz="1350" i="1"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𝑤</m:t>
                    </m:r>
                    <m:d>
                      <m:dPr>
                        <m:ctrlPr>
                          <a:rPr lang="en-US" sz="1350" i="1"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dPr>
                      <m:e>
                        <m:r>
                          <a:rPr lang="en-US" sz="1350" i="1"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𝑧</m:t>
                        </m:r>
                      </m:e>
                    </m:d>
                    <m:r>
                      <a:rPr lang="en-US" sz="135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≤−1</m:t>
                    </m:r>
                  </m:oMath>
                </a14:m>
                <a:r>
                  <a:rPr lang="en-US" sz="1350" dirty="0">
                    <a:latin typeface="Times"/>
                    <a:ea typeface="+mn-ea"/>
                    <a:cs typeface="+mn-cs"/>
                  </a:rPr>
                  <a:t> </a:t>
                </a:r>
              </a:p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350" dirty="0">
                    <a:latin typeface="Avenir Book" panose="02000503020000020003" pitchFamily="2" charset="0"/>
                    <a:ea typeface="+mn-ea"/>
                    <a:cs typeface="+mn-cs"/>
                  </a:rPr>
                  <a:t>above some </a:t>
                </a:r>
                <a:r>
                  <a:rPr lang="en-US" sz="1350" i="1" dirty="0">
                    <a:latin typeface="Avenir Book" panose="02000503020000020003" pitchFamily="2" charset="0"/>
                    <a:ea typeface="+mn-ea"/>
                    <a:cs typeface="+mn-cs"/>
                  </a:rPr>
                  <a:t>z</a:t>
                </a: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66FBD60F-4C6F-4CA2-F4A9-7BFC6DD2B0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942410">
                <a:off x="7352518" y="2648151"/>
                <a:ext cx="1067600" cy="415498"/>
              </a:xfrm>
              <a:prstGeom prst="rect">
                <a:avLst/>
              </a:prstGeom>
              <a:blipFill>
                <a:blip r:embed="rId7"/>
                <a:stretch>
                  <a:fillRect l="-10989" r="-3297" b="-160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>
            <a:extLst>
              <a:ext uri="{FF2B5EF4-FFF2-40B4-BE49-F238E27FC236}">
                <a16:creationId xmlns:a16="http://schemas.microsoft.com/office/drawing/2014/main" id="{73FBAF58-9DD0-DF1D-7AD3-B1B1EF02B7CB}"/>
              </a:ext>
            </a:extLst>
          </p:cNvPr>
          <p:cNvSpPr txBox="1"/>
          <p:nvPr/>
        </p:nvSpPr>
        <p:spPr>
          <a:xfrm>
            <a:off x="1320098" y="4706035"/>
            <a:ext cx="27393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 err="1">
                <a:solidFill>
                  <a:srgbClr val="00FF00"/>
                </a:solidFill>
                <a:latin typeface="Avenir Book" panose="02000503020000020003" pitchFamily="2" charset="0"/>
                <a:ea typeface="+mn-ea"/>
                <a:cs typeface="+mn-cs"/>
              </a:rPr>
              <a:t>Shlivko</a:t>
            </a:r>
            <a:r>
              <a:rPr lang="en-US" sz="1600" dirty="0">
                <a:solidFill>
                  <a:srgbClr val="00FF00"/>
                </a:solidFill>
                <a:latin typeface="Avenir Book" panose="02000503020000020003" pitchFamily="2" charset="0"/>
                <a:ea typeface="+mn-ea"/>
                <a:cs typeface="+mn-cs"/>
              </a:rPr>
              <a:t> and Steinhardt 2024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A8FCFD8-3480-16AD-B64B-353EFC40BCA9}"/>
              </a:ext>
            </a:extLst>
          </p:cNvPr>
          <p:cNvCxnSpPr>
            <a:cxnSpLocks/>
          </p:cNvCxnSpPr>
          <p:nvPr/>
        </p:nvCxnSpPr>
        <p:spPr bwMode="auto">
          <a:xfrm>
            <a:off x="5925312" y="2100061"/>
            <a:ext cx="2435773" cy="1862339"/>
          </a:xfrm>
          <a:prstGeom prst="line">
            <a:avLst/>
          </a:prstGeom>
          <a:solidFill>
            <a:srgbClr val="BBE0E3"/>
          </a:solidFill>
          <a:ln w="34925" cap="flat" cmpd="sng" algn="ctr">
            <a:solidFill>
              <a:srgbClr val="FC04F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D506224-F778-CEAF-01EA-FDCD32D56390}"/>
                  </a:ext>
                </a:extLst>
              </p:cNvPr>
              <p:cNvSpPr txBox="1"/>
              <p:nvPr/>
            </p:nvSpPr>
            <p:spPr>
              <a:xfrm>
                <a:off x="5943600" y="3124200"/>
                <a:ext cx="1051570" cy="41549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</a:pPr>
                <a14:m>
                  <m:oMath xmlns:m="http://schemas.openxmlformats.org/officeDocument/2006/math">
                    <m:r>
                      <a:rPr lang="en-US" sz="1350" i="1">
                        <a:solidFill>
                          <a:srgbClr val="FC04F2"/>
                        </a:solidFill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𝑤</m:t>
                    </m:r>
                    <m:d>
                      <m:dPr>
                        <m:ctrlPr>
                          <a:rPr lang="en-US" sz="1350" i="1">
                            <a:solidFill>
                              <a:srgbClr val="FC04F2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dPr>
                      <m:e>
                        <m:r>
                          <a:rPr lang="en-US" sz="1350" i="1">
                            <a:solidFill>
                              <a:srgbClr val="FC04F2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𝑧</m:t>
                        </m:r>
                      </m:e>
                    </m:d>
                    <m:r>
                      <a:rPr lang="en-US" sz="1350" i="1">
                        <a:solidFill>
                          <a:srgbClr val="FC04F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≤−1</m:t>
                    </m:r>
                  </m:oMath>
                </a14:m>
                <a:r>
                  <a:rPr lang="en-US" sz="1350" dirty="0">
                    <a:solidFill>
                      <a:srgbClr val="FC04F2"/>
                    </a:solidFill>
                    <a:latin typeface="Times"/>
                    <a:ea typeface="+mn-ea"/>
                    <a:cs typeface="+mn-cs"/>
                  </a:rPr>
                  <a:t> </a:t>
                </a:r>
              </a:p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350" dirty="0">
                    <a:solidFill>
                      <a:srgbClr val="FC04F2"/>
                    </a:solidFill>
                    <a:latin typeface="Avenir Book" panose="02000503020000020003" pitchFamily="2" charset="0"/>
                    <a:ea typeface="+mn-ea"/>
                    <a:cs typeface="+mn-cs"/>
                  </a:rPr>
                  <a:t>above </a:t>
                </a:r>
                <a:r>
                  <a:rPr lang="en-US" sz="1350" i="1" dirty="0">
                    <a:solidFill>
                      <a:srgbClr val="FC04F2"/>
                    </a:solidFill>
                    <a:latin typeface="Avenir Book" panose="02000503020000020003" pitchFamily="2" charset="0"/>
                    <a:ea typeface="+mn-ea"/>
                    <a:cs typeface="+mn-cs"/>
                  </a:rPr>
                  <a:t>z=0.35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D506224-F778-CEAF-01EA-FDCD32D563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3600" y="3124200"/>
                <a:ext cx="1051570" cy="415498"/>
              </a:xfrm>
              <a:prstGeom prst="rect">
                <a:avLst/>
              </a:prstGeom>
              <a:blipFill>
                <a:blip r:embed="rId8"/>
                <a:stretch>
                  <a:fillRect l="-10714" r="-8333" b="-242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Picture 15" descr="A graph of a function&#10;&#10;Description automatically generated">
            <a:extLst>
              <a:ext uri="{FF2B5EF4-FFF2-40B4-BE49-F238E27FC236}">
                <a16:creationId xmlns:a16="http://schemas.microsoft.com/office/drawing/2014/main" id="{88BE0326-8FC4-0424-669D-BB2A6FC0266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35337" y="1683177"/>
            <a:ext cx="4403196" cy="291319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61D2E6C6-4F14-941E-D1E0-36CB24D5D188}"/>
                  </a:ext>
                </a:extLst>
              </p:cNvPr>
              <p:cNvSpPr txBox="1"/>
              <p:nvPr/>
            </p:nvSpPr>
            <p:spPr>
              <a:xfrm>
                <a:off x="2971800" y="2133600"/>
                <a:ext cx="79303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61D2E6C6-4F14-941E-D1E0-36CB24D5D18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71800" y="2133600"/>
                <a:ext cx="793038" cy="369332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Rectangle 20">
            <a:extLst>
              <a:ext uri="{FF2B5EF4-FFF2-40B4-BE49-F238E27FC236}">
                <a16:creationId xmlns:a16="http://schemas.microsoft.com/office/drawing/2014/main" id="{1B2A694E-DBE1-8F3E-BE33-8C1B3D0B1472}"/>
              </a:ext>
            </a:extLst>
          </p:cNvPr>
          <p:cNvSpPr/>
          <p:nvPr/>
        </p:nvSpPr>
        <p:spPr bwMode="auto">
          <a:xfrm>
            <a:off x="4738534" y="1149954"/>
            <a:ext cx="579044" cy="1364646"/>
          </a:xfrm>
          <a:prstGeom prst="rect">
            <a:avLst/>
          </a:prstGeom>
          <a:solidFill>
            <a:schemeClr val="tx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685800"/>
            <a:endParaRPr lang="en-US" sz="1350" dirty="0">
              <a:latin typeface="Arial" pitchFamily="30" charset="0"/>
              <a:ea typeface="Arial" pitchFamily="30" charset="0"/>
              <a:cs typeface="Arial" pitchFamily="30" charset="0"/>
              <a:sym typeface="Arial" pitchFamily="30" charset="0"/>
            </a:endParaRP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4776B950-2D52-0E64-CEC3-7CC9D8B27C75}"/>
              </a:ext>
            </a:extLst>
          </p:cNvPr>
          <p:cNvCxnSpPr/>
          <p:nvPr/>
        </p:nvCxnSpPr>
        <p:spPr bwMode="auto">
          <a:xfrm flipH="1">
            <a:off x="2057400" y="2438400"/>
            <a:ext cx="990600" cy="1447800"/>
          </a:xfrm>
          <a:prstGeom prst="straightConnector1">
            <a:avLst/>
          </a:prstGeom>
          <a:solidFill>
            <a:srgbClr val="BBE0E3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7752628F-41E1-4105-B25D-8713FDA941C8}"/>
              </a:ext>
            </a:extLst>
          </p:cNvPr>
          <p:cNvSpPr txBox="1"/>
          <p:nvPr/>
        </p:nvSpPr>
        <p:spPr>
          <a:xfrm>
            <a:off x="1143000" y="2362200"/>
            <a:ext cx="143100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venir Book" panose="02000503020000020003" pitchFamily="2" charset="0"/>
              </a:rPr>
              <a:t>These 2 models have the </a:t>
            </a:r>
            <a:r>
              <a:rPr lang="en-US" sz="1600" i="1" dirty="0">
                <a:latin typeface="Avenir Book" panose="02000503020000020003" pitchFamily="2" charset="0"/>
              </a:rPr>
              <a:t>same</a:t>
            </a:r>
            <a:r>
              <a:rPr lang="en-US" sz="1600" dirty="0">
                <a:latin typeface="Avenir Book" panose="02000503020000020003" pitchFamily="2" charset="0"/>
              </a:rPr>
              <a:t> </a:t>
            </a:r>
            <a:r>
              <a:rPr lang="en-US" sz="1600" i="1" dirty="0">
                <a:latin typeface="Avenir Book" panose="02000503020000020003" pitchFamily="2" charset="0"/>
              </a:rPr>
              <a:t>D(z), H(z).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869727B2-D3F0-8BAB-29BC-B727A3F48619}"/>
                  </a:ext>
                </a:extLst>
              </p:cNvPr>
              <p:cNvSpPr txBox="1"/>
              <p:nvPr/>
            </p:nvSpPr>
            <p:spPr>
              <a:xfrm rot="16200000">
                <a:off x="-171427" y="2843988"/>
                <a:ext cx="733983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highlight>
                            <a:srgbClr val="FFFFCC"/>
                          </a:highlight>
                          <a:latin typeface="Cambria Math" panose="02040503050406030204" pitchFamily="18" charset="0"/>
                        </a:rPr>
                        <m:t>𝑤</m:t>
                      </m:r>
                      <m:r>
                        <a:rPr lang="en-US" b="0" i="1" smtClean="0">
                          <a:highlight>
                            <a:srgbClr val="FFFFCC"/>
                          </a:highlight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highlight>
                            <a:srgbClr val="FFFFCC"/>
                          </a:highlight>
                          <a:latin typeface="Cambria Math" panose="02040503050406030204" pitchFamily="18" charset="0"/>
                        </a:rPr>
                        <m:t>𝑧</m:t>
                      </m:r>
                      <m:r>
                        <a:rPr lang="en-US" b="0" i="1" smtClean="0">
                          <a:highlight>
                            <a:srgbClr val="FFFFCC"/>
                          </a:highlight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>
                  <a:highlight>
                    <a:srgbClr val="FFFFCC"/>
                  </a:highlight>
                </a:endParaRP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869727B2-D3F0-8BAB-29BC-B727A3F486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-171427" y="2843988"/>
                <a:ext cx="733983" cy="369332"/>
              </a:xfrm>
              <a:prstGeom prst="rect">
                <a:avLst/>
              </a:prstGeom>
              <a:blipFill>
                <a:blip r:embed="rId11"/>
                <a:stretch>
                  <a:fillRect r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25">
            <a:extLst>
              <a:ext uri="{FF2B5EF4-FFF2-40B4-BE49-F238E27FC236}">
                <a16:creationId xmlns:a16="http://schemas.microsoft.com/office/drawing/2014/main" id="{E0DB1B95-5283-4AF1-253D-17EC92209D2A}"/>
              </a:ext>
            </a:extLst>
          </p:cNvPr>
          <p:cNvSpPr txBox="1"/>
          <p:nvPr/>
        </p:nvSpPr>
        <p:spPr>
          <a:xfrm>
            <a:off x="3000219" y="3265637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venir Book" panose="02000503020000020003" pitchFamily="2" charset="0"/>
              </a:rPr>
              <a:t>NEC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07C7901-E40D-1B32-85CC-3FC647AA597A}"/>
              </a:ext>
            </a:extLst>
          </p:cNvPr>
          <p:cNvSpPr txBox="1"/>
          <p:nvPr/>
        </p:nvSpPr>
        <p:spPr>
          <a:xfrm>
            <a:off x="2590800" y="3821668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trike="sngStrike" dirty="0">
                <a:latin typeface="Avenir Book" panose="02000503020000020003" pitchFamily="2" charset="0"/>
              </a:rPr>
              <a:t>NEC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8944B32-6915-A081-ECEE-8DB160FD07AE}"/>
              </a:ext>
            </a:extLst>
          </p:cNvPr>
          <p:cNvSpPr txBox="1"/>
          <p:nvPr/>
        </p:nvSpPr>
        <p:spPr>
          <a:xfrm>
            <a:off x="2712828" y="1145144"/>
            <a:ext cx="37641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>
                <a:solidFill>
                  <a:srgbClr val="12FF29"/>
                </a:solidFill>
                <a:latin typeface="Avenir Book" panose="02000503020000020003" pitchFamily="2" charset="0"/>
              </a:rPr>
              <a:t>Chevallier</a:t>
            </a:r>
            <a:r>
              <a:rPr lang="en-US" sz="1600" dirty="0">
                <a:solidFill>
                  <a:srgbClr val="12FF29"/>
                </a:solidFill>
                <a:latin typeface="Avenir Book" panose="02000503020000020003" pitchFamily="2" charset="0"/>
              </a:rPr>
              <a:t> &amp; </a:t>
            </a:r>
            <a:r>
              <a:rPr lang="en-US" sz="1600" dirty="0" err="1">
                <a:solidFill>
                  <a:srgbClr val="12FF29"/>
                </a:solidFill>
                <a:latin typeface="Avenir Book" panose="02000503020000020003" pitchFamily="2" charset="0"/>
              </a:rPr>
              <a:t>Polarski</a:t>
            </a:r>
            <a:r>
              <a:rPr lang="en-US" sz="1600" dirty="0">
                <a:solidFill>
                  <a:srgbClr val="12FF29"/>
                </a:solidFill>
                <a:latin typeface="Avenir Book" panose="02000503020000020003" pitchFamily="2" charset="0"/>
              </a:rPr>
              <a:t> 2001, Linder 2003</a:t>
            </a:r>
          </a:p>
        </p:txBody>
      </p:sp>
    </p:spTree>
    <p:extLst>
      <p:ext uri="{BB962C8B-B14F-4D97-AF65-F5344CB8AC3E}">
        <p14:creationId xmlns:p14="http://schemas.microsoft.com/office/powerpoint/2010/main" val="23750481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685800">
              <a:defRPr/>
            </a:pPr>
            <a:endParaRPr lang="en-US">
              <a:solidFill>
                <a:srgbClr val="000000"/>
              </a:solidFill>
              <a:latin typeface="Times"/>
            </a:endParaRPr>
          </a:p>
          <a:p>
            <a:pPr defTabSz="685800">
              <a:defRPr/>
            </a:pPr>
            <a:fld id="{28241630-891A-E646-AA1D-26127F30A2C4}" type="slidenum">
              <a:rPr lang="en-US">
                <a:solidFill>
                  <a:srgbClr val="17E81D"/>
                </a:solidFill>
                <a:latin typeface="Times"/>
              </a:rPr>
              <a:pPr defTabSz="685800">
                <a:defRPr/>
              </a:pPr>
              <a:t>25</a:t>
            </a:fld>
            <a:endParaRPr lang="en-US">
              <a:solidFill>
                <a:srgbClr val="17E81D"/>
              </a:solidFill>
              <a:latin typeface="Times"/>
            </a:endParaRPr>
          </a:p>
        </p:txBody>
      </p:sp>
      <p:sp>
        <p:nvSpPr>
          <p:cNvPr id="524294" name="Rectangle 2"/>
          <p:cNvSpPr>
            <a:spLocks noGrp="1" noChangeArrowheads="1"/>
          </p:cNvSpPr>
          <p:nvPr>
            <p:ph type="title"/>
          </p:nvPr>
        </p:nvSpPr>
        <p:spPr>
          <a:xfrm>
            <a:off x="1123950" y="914400"/>
            <a:ext cx="6800850" cy="457200"/>
          </a:xfrm>
        </p:spPr>
        <p:txBody>
          <a:bodyPr/>
          <a:lstStyle/>
          <a:p>
            <a:pPr eaLnBrk="1" hangingPunct="1"/>
            <a:r>
              <a:rPr lang="en-US" sz="4000" dirty="0">
                <a:latin typeface="Avenir Book"/>
                <a:cs typeface="Avenir Book"/>
              </a:rPr>
              <a:t>Scalar Field Dark Energy</a:t>
            </a:r>
            <a:br>
              <a:rPr lang="en-US" sz="2700" dirty="0">
                <a:latin typeface="Avenir Book"/>
                <a:cs typeface="Avenir Book"/>
              </a:rPr>
            </a:br>
            <a:r>
              <a:rPr lang="en-US" sz="2100" dirty="0">
                <a:solidFill>
                  <a:srgbClr val="FFFFCC"/>
                </a:solidFill>
                <a:latin typeface="Avenir Book"/>
                <a:cs typeface="Avenir Book"/>
              </a:rPr>
              <a:t> </a:t>
            </a:r>
          </a:p>
        </p:txBody>
      </p:sp>
      <p:sp>
        <p:nvSpPr>
          <p:cNvPr id="524295" name="Rectangle 3"/>
          <p:cNvSpPr>
            <a:spLocks noChangeArrowheads="1"/>
          </p:cNvSpPr>
          <p:nvPr/>
        </p:nvSpPr>
        <p:spPr bwMode="auto">
          <a:xfrm>
            <a:off x="838200" y="1771650"/>
            <a:ext cx="6877050" cy="337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9041" tIns="34521" rIns="69041" bIns="34521">
            <a:prstTxWarp prst="textNoShape">
              <a:avLst/>
            </a:prstTxWarp>
          </a:bodyPr>
          <a:lstStyle/>
          <a:p>
            <a:pPr marL="255985" indent="-255985" defTabSz="685800">
              <a:spcBef>
                <a:spcPct val="20000"/>
              </a:spcBef>
              <a:buClr>
                <a:srgbClr val="009999"/>
              </a:buClr>
              <a:buSzPct val="60000"/>
              <a:buFont typeface="Wingdings" pitchFamily="-105" charset="2"/>
              <a:buChar char="n"/>
            </a:pPr>
            <a:r>
              <a:rPr lang="en-GB" sz="2400" dirty="0">
                <a:solidFill>
                  <a:srgbClr val="EAE8D0"/>
                </a:solidFill>
                <a:latin typeface="Avenir Book"/>
                <a:cs typeface="Avenir Book"/>
              </a:rPr>
              <a:t>Dark Energy could be due to a very light scalar field </a:t>
            </a:r>
            <a:r>
              <a:rPr lang="en-GB" sz="2400" dirty="0" err="1">
                <a:solidFill>
                  <a:srgbClr val="EAE8D0"/>
                </a:solidFill>
                <a:latin typeface="Lucida Grande"/>
                <a:ea typeface="Lucida Grande"/>
                <a:cs typeface="Lucida Grande"/>
              </a:rPr>
              <a:t>φ</a:t>
            </a:r>
            <a:r>
              <a:rPr lang="en-GB" sz="2400" dirty="0">
                <a:solidFill>
                  <a:srgbClr val="EAE8D0"/>
                </a:solidFill>
                <a:latin typeface="Lucida Grande"/>
                <a:ea typeface="Lucida Grande"/>
                <a:cs typeface="Lucida Grande"/>
              </a:rPr>
              <a:t>(</a:t>
            </a:r>
            <a:r>
              <a:rPr lang="en-GB" sz="2400" dirty="0" err="1">
                <a:solidFill>
                  <a:srgbClr val="EAE8D0"/>
                </a:solidFill>
                <a:latin typeface="Lucida Grande"/>
                <a:ea typeface="Lucida Grande"/>
                <a:cs typeface="Lucida Grande"/>
              </a:rPr>
              <a:t>x,t</a:t>
            </a:r>
            <a:r>
              <a:rPr lang="en-GB" sz="2400" dirty="0">
                <a:solidFill>
                  <a:srgbClr val="EAE8D0"/>
                </a:solidFill>
                <a:latin typeface="Lucida Grande"/>
                <a:ea typeface="Lucida Grande"/>
                <a:cs typeface="Lucida Grande"/>
              </a:rPr>
              <a:t>)</a:t>
            </a:r>
            <a:r>
              <a:rPr lang="en-GB" sz="2400" dirty="0">
                <a:solidFill>
                  <a:srgbClr val="EAE8D0"/>
                </a:solidFill>
                <a:latin typeface="Avenir Book"/>
                <a:cs typeface="Avenir Book"/>
              </a:rPr>
              <a:t>, slowly evolving in a potential, V(</a:t>
            </a:r>
            <a:r>
              <a:rPr lang="en-GB" sz="2400" dirty="0" err="1">
                <a:solidFill>
                  <a:srgbClr val="EAE8D0"/>
                </a:solidFill>
                <a:latin typeface="Lucida Grande"/>
                <a:ea typeface="Lucida Grande"/>
                <a:cs typeface="Lucida Grande"/>
              </a:rPr>
              <a:t>φ</a:t>
            </a:r>
            <a:r>
              <a:rPr lang="en-GB" sz="2400" dirty="0">
                <a:solidFill>
                  <a:srgbClr val="EAE8D0"/>
                </a:solidFill>
                <a:latin typeface="Avenir Book"/>
                <a:cs typeface="Avenir Book"/>
              </a:rPr>
              <a:t>):</a:t>
            </a:r>
          </a:p>
          <a:p>
            <a:pPr marL="255985" indent="-255985" defTabSz="685800">
              <a:spcBef>
                <a:spcPct val="20000"/>
              </a:spcBef>
              <a:buClr>
                <a:srgbClr val="009999"/>
              </a:buClr>
              <a:buSzPct val="60000"/>
            </a:pPr>
            <a:r>
              <a:rPr lang="en-GB" sz="2400" dirty="0">
                <a:solidFill>
                  <a:srgbClr val="FFFFCC"/>
                </a:solidFill>
                <a:latin typeface="Avenir Book"/>
                <a:cs typeface="Avenir Book"/>
              </a:rPr>
              <a:t>     </a:t>
            </a:r>
          </a:p>
          <a:p>
            <a:pPr marL="255985" indent="-255985" defTabSz="685800">
              <a:spcBef>
                <a:spcPct val="20000"/>
              </a:spcBef>
              <a:buClr>
                <a:srgbClr val="009999"/>
              </a:buClr>
              <a:buSzPct val="60000"/>
              <a:buFont typeface="Wingdings" pitchFamily="-105" charset="2"/>
              <a:buChar char="n"/>
            </a:pPr>
            <a:endParaRPr lang="en-GB" sz="2400" baseline="30000" dirty="0">
              <a:solidFill>
                <a:srgbClr val="FFFFCC"/>
              </a:solidFill>
              <a:latin typeface="Avenir Book"/>
              <a:cs typeface="Avenir Book"/>
            </a:endParaRPr>
          </a:p>
          <a:p>
            <a:pPr marL="255985" indent="-255985" defTabSz="685800">
              <a:spcBef>
                <a:spcPct val="20000"/>
              </a:spcBef>
              <a:buClr>
                <a:srgbClr val="009999"/>
              </a:buClr>
              <a:buSzPct val="60000"/>
            </a:pPr>
            <a:endParaRPr lang="en-GB" sz="2400" baseline="30000" dirty="0">
              <a:solidFill>
                <a:srgbClr val="FFFFCC"/>
              </a:solidFill>
              <a:latin typeface="Avenir Book"/>
              <a:cs typeface="Avenir Book"/>
            </a:endParaRPr>
          </a:p>
          <a:p>
            <a:pPr marL="255985" indent="-255985" defTabSz="685800">
              <a:spcBef>
                <a:spcPct val="20000"/>
              </a:spcBef>
              <a:buClr>
                <a:srgbClr val="009999"/>
              </a:buClr>
              <a:buSzPct val="60000"/>
              <a:buFont typeface="Wingdings" pitchFamily="-105" charset="2"/>
              <a:buChar char="n"/>
            </a:pPr>
            <a:r>
              <a:rPr lang="en-GB" sz="2400" dirty="0">
                <a:solidFill>
                  <a:srgbClr val="FFFFCC"/>
                </a:solidFill>
                <a:latin typeface="Avenir Book"/>
                <a:cs typeface="Avenir Book"/>
              </a:rPr>
              <a:t>Density &amp; pressure:</a:t>
            </a:r>
          </a:p>
          <a:p>
            <a:pPr marL="255985" indent="-255985" defTabSz="685800">
              <a:spcBef>
                <a:spcPct val="20000"/>
              </a:spcBef>
              <a:buClr>
                <a:srgbClr val="009999"/>
              </a:buClr>
              <a:buSzPct val="60000"/>
              <a:buFont typeface="Wingdings" pitchFamily="-105" charset="2"/>
              <a:buChar char="n"/>
            </a:pPr>
            <a:endParaRPr lang="en-GB" sz="2400" dirty="0">
              <a:solidFill>
                <a:srgbClr val="FFFFCC"/>
              </a:solidFill>
              <a:latin typeface="Avenir Book"/>
              <a:cs typeface="Avenir Book"/>
            </a:endParaRPr>
          </a:p>
          <a:p>
            <a:pPr marL="255985" indent="-255985" defTabSz="685800">
              <a:spcBef>
                <a:spcPct val="20000"/>
              </a:spcBef>
              <a:buClr>
                <a:srgbClr val="009999"/>
              </a:buClr>
              <a:buSzPct val="60000"/>
              <a:buFont typeface="Wingdings" pitchFamily="-105" charset="2"/>
              <a:buChar char="n"/>
            </a:pPr>
            <a:endParaRPr lang="en-GB" sz="2400" dirty="0">
              <a:solidFill>
                <a:srgbClr val="FFFFCC"/>
              </a:solidFill>
              <a:latin typeface="Avenir Book"/>
              <a:cs typeface="Avenir Book"/>
            </a:endParaRPr>
          </a:p>
          <a:p>
            <a:pPr marL="255985" indent="-255985" defTabSz="685800">
              <a:spcBef>
                <a:spcPct val="20000"/>
              </a:spcBef>
              <a:buClr>
                <a:srgbClr val="009999"/>
              </a:buClr>
              <a:buSzPct val="60000"/>
              <a:buFont typeface="Wingdings" pitchFamily="-105" charset="2"/>
              <a:buChar char="n"/>
            </a:pPr>
            <a:endParaRPr lang="en-GB" sz="2400" dirty="0">
              <a:solidFill>
                <a:srgbClr val="FFFFCC"/>
              </a:solidFill>
              <a:latin typeface="Avenir Book"/>
              <a:cs typeface="Avenir Book"/>
            </a:endParaRPr>
          </a:p>
          <a:p>
            <a:pPr marL="255985" indent="-255985" defTabSz="685800">
              <a:spcBef>
                <a:spcPct val="20000"/>
              </a:spcBef>
              <a:buClr>
                <a:srgbClr val="009999"/>
              </a:buClr>
              <a:buSzPct val="60000"/>
              <a:buFont typeface="Wingdings" pitchFamily="-105" charset="2"/>
              <a:buChar char="n"/>
            </a:pPr>
            <a:r>
              <a:rPr lang="en-GB" sz="2400" dirty="0">
                <a:solidFill>
                  <a:srgbClr val="FFFFCC"/>
                </a:solidFill>
                <a:latin typeface="Avenir Book"/>
                <a:cs typeface="Avenir Book"/>
              </a:rPr>
              <a:t>Slow roll:</a:t>
            </a:r>
          </a:p>
        </p:txBody>
      </p:sp>
      <p:graphicFrame>
        <p:nvGraphicFramePr>
          <p:cNvPr id="524290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87328130"/>
              </p:ext>
            </p:extLst>
          </p:nvPr>
        </p:nvGraphicFramePr>
        <p:xfrm>
          <a:off x="1863970" y="4068503"/>
          <a:ext cx="1885950" cy="9703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990997" imgH="508397" progId="Equation.3">
                  <p:embed/>
                </p:oleObj>
              </mc:Choice>
              <mc:Fallback>
                <p:oleObj name="Equation" r:id="rId3" imgW="990997" imgH="508397" progId="Equation.3">
                  <p:embed/>
                  <p:pic>
                    <p:nvPicPr>
                      <p:cNvPr id="52429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63970" y="4068503"/>
                        <a:ext cx="1885950" cy="970360"/>
                      </a:xfrm>
                      <a:prstGeom prst="rect">
                        <a:avLst/>
                      </a:prstGeom>
                      <a:solidFill>
                        <a:srgbClr val="CC66F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FF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94438" name="Oval 6"/>
          <p:cNvSpPr>
            <a:spLocks noChangeArrowheads="1"/>
          </p:cNvSpPr>
          <p:nvPr/>
        </p:nvSpPr>
        <p:spPr bwMode="auto">
          <a:xfrm>
            <a:off x="6686550" y="4057650"/>
            <a:ext cx="285750" cy="258366"/>
          </a:xfrm>
          <a:prstGeom prst="ellipse">
            <a:avLst/>
          </a:prstGeom>
          <a:gradFill rotWithShape="0">
            <a:gsLst>
              <a:gs pos="0">
                <a:srgbClr val="9933FF"/>
              </a:gs>
              <a:gs pos="100000">
                <a:srgbClr val="280D43"/>
              </a:gs>
            </a:gsLst>
            <a:lin ang="27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68566" tIns="34283" rIns="68566" bIns="34283" anchor="ctr">
            <a:prstTxWarp prst="textNoShape">
              <a:avLst/>
            </a:prstTxWarp>
          </a:bodyPr>
          <a:lstStyle/>
          <a:p>
            <a:pPr defTabSz="685800"/>
            <a:endParaRPr lang="en-US" sz="1350"/>
          </a:p>
        </p:txBody>
      </p:sp>
      <p:sp>
        <p:nvSpPr>
          <p:cNvPr id="524297" name="Line 7"/>
          <p:cNvSpPr>
            <a:spLocks noChangeShapeType="1"/>
          </p:cNvSpPr>
          <p:nvPr/>
        </p:nvSpPr>
        <p:spPr bwMode="auto">
          <a:xfrm flipH="1">
            <a:off x="6400800" y="4316016"/>
            <a:ext cx="304800" cy="275034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 lIns="68566" tIns="34283" rIns="68566" bIns="34283">
            <a:prstTxWarp prst="textNoShape">
              <a:avLst/>
            </a:prstTxWarp>
          </a:bodyPr>
          <a:lstStyle/>
          <a:p>
            <a:pPr defTabSz="685800"/>
            <a:endParaRPr lang="en-US" sz="1350"/>
          </a:p>
        </p:txBody>
      </p:sp>
      <p:sp>
        <p:nvSpPr>
          <p:cNvPr id="524298" name="Freeform 8"/>
          <p:cNvSpPr>
            <a:spLocks/>
          </p:cNvSpPr>
          <p:nvPr/>
        </p:nvSpPr>
        <p:spPr bwMode="auto">
          <a:xfrm>
            <a:off x="4544617" y="3333750"/>
            <a:ext cx="2826544" cy="1758554"/>
          </a:xfrm>
          <a:custGeom>
            <a:avLst/>
            <a:gdLst>
              <a:gd name="T0" fmla="*/ 4080 w 4080"/>
              <a:gd name="T1" fmla="*/ 0 h 1632"/>
              <a:gd name="T2" fmla="*/ 2832 w 4080"/>
              <a:gd name="T3" fmla="*/ 1296 h 1632"/>
              <a:gd name="T4" fmla="*/ 0 w 4080"/>
              <a:gd name="T5" fmla="*/ 1632 h 1632"/>
              <a:gd name="T6" fmla="*/ 0 60000 65536"/>
              <a:gd name="T7" fmla="*/ 0 60000 65536"/>
              <a:gd name="T8" fmla="*/ 0 60000 65536"/>
              <a:gd name="T9" fmla="*/ 0 w 4080"/>
              <a:gd name="T10" fmla="*/ 0 h 1632"/>
              <a:gd name="T11" fmla="*/ 4080 w 4080"/>
              <a:gd name="T12" fmla="*/ 1632 h 163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080" h="1632">
                <a:moveTo>
                  <a:pt x="4080" y="0"/>
                </a:moveTo>
                <a:cubicBezTo>
                  <a:pt x="3796" y="512"/>
                  <a:pt x="3512" y="1024"/>
                  <a:pt x="2832" y="1296"/>
                </a:cubicBezTo>
                <a:cubicBezTo>
                  <a:pt x="2152" y="1568"/>
                  <a:pt x="1076" y="1600"/>
                  <a:pt x="0" y="1632"/>
                </a:cubicBezTo>
              </a:path>
            </a:pathLst>
          </a:custGeom>
          <a:noFill/>
          <a:ln w="57150">
            <a:solidFill>
              <a:srgbClr val="FF0000"/>
            </a:solidFill>
            <a:round/>
            <a:headEnd/>
            <a:tailEnd/>
          </a:ln>
        </p:spPr>
        <p:txBody>
          <a:bodyPr lIns="68566" tIns="34283" rIns="68566" bIns="34283">
            <a:prstTxWarp prst="textNoShape">
              <a:avLst/>
            </a:prstTxWarp>
          </a:bodyPr>
          <a:lstStyle/>
          <a:p>
            <a:pPr defTabSz="685800"/>
            <a:endParaRPr lang="en-US" sz="1350"/>
          </a:p>
        </p:txBody>
      </p:sp>
      <p:sp>
        <p:nvSpPr>
          <p:cNvPr id="524299" name="Freeform 9"/>
          <p:cNvSpPr>
            <a:spLocks/>
          </p:cNvSpPr>
          <p:nvPr/>
        </p:nvSpPr>
        <p:spPr bwMode="auto">
          <a:xfrm>
            <a:off x="4514851" y="3390900"/>
            <a:ext cx="2926556" cy="1758554"/>
          </a:xfrm>
          <a:custGeom>
            <a:avLst/>
            <a:gdLst>
              <a:gd name="T0" fmla="*/ 0 w 4224"/>
              <a:gd name="T1" fmla="*/ 0 h 1632"/>
              <a:gd name="T2" fmla="*/ 0 w 4224"/>
              <a:gd name="T3" fmla="*/ 1632 h 1632"/>
              <a:gd name="T4" fmla="*/ 4224 w 4224"/>
              <a:gd name="T5" fmla="*/ 1632 h 1632"/>
              <a:gd name="T6" fmla="*/ 0 60000 65536"/>
              <a:gd name="T7" fmla="*/ 0 60000 65536"/>
              <a:gd name="T8" fmla="*/ 0 60000 65536"/>
              <a:gd name="T9" fmla="*/ 0 w 4224"/>
              <a:gd name="T10" fmla="*/ 0 h 1632"/>
              <a:gd name="T11" fmla="*/ 4224 w 4224"/>
              <a:gd name="T12" fmla="*/ 1632 h 163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224" h="1632">
                <a:moveTo>
                  <a:pt x="0" y="0"/>
                </a:moveTo>
                <a:lnTo>
                  <a:pt x="0" y="1632"/>
                </a:lnTo>
                <a:lnTo>
                  <a:pt x="4224" y="1632"/>
                </a:lnTo>
              </a:path>
            </a:pathLst>
          </a:custGeom>
          <a:noFill/>
          <a:ln w="9525">
            <a:solidFill>
              <a:srgbClr val="FFFF00"/>
            </a:solidFill>
            <a:round/>
            <a:headEnd type="triangle" w="med" len="med"/>
            <a:tailEnd type="triangle" w="med" len="med"/>
          </a:ln>
        </p:spPr>
        <p:txBody>
          <a:bodyPr lIns="68566" tIns="34283" rIns="68566" bIns="34283">
            <a:prstTxWarp prst="textNoShape">
              <a:avLst/>
            </a:prstTxWarp>
          </a:bodyPr>
          <a:lstStyle/>
          <a:p>
            <a:pPr defTabSz="685800"/>
            <a:endParaRPr lang="en-US" sz="1350"/>
          </a:p>
        </p:txBody>
      </p:sp>
      <p:sp>
        <p:nvSpPr>
          <p:cNvPr id="524300" name="Text Box 10"/>
          <p:cNvSpPr txBox="1">
            <a:spLocks noChangeArrowheads="1"/>
          </p:cNvSpPr>
          <p:nvPr/>
        </p:nvSpPr>
        <p:spPr bwMode="auto">
          <a:xfrm>
            <a:off x="4550569" y="3314701"/>
            <a:ext cx="598534" cy="346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66" tIns="34283" rIns="68566" bIns="34283">
            <a:prstTxWarp prst="textNoShape">
              <a:avLst/>
            </a:prstTxWarp>
            <a:spAutoFit/>
          </a:bodyPr>
          <a:lstStyle/>
          <a:p>
            <a:pPr defTabSz="685800"/>
            <a:r>
              <a:rPr lang="en-GB">
                <a:solidFill>
                  <a:srgbClr val="FFFF00"/>
                </a:solidFill>
                <a:latin typeface="Times New Roman" pitchFamily="-105" charset="0"/>
              </a:rPr>
              <a:t>V</a:t>
            </a:r>
            <a:r>
              <a:rPr lang="en-GB">
                <a:solidFill>
                  <a:srgbClr val="FFFF00"/>
                </a:solidFill>
                <a:latin typeface="Symbol" pitchFamily="-105" charset="2"/>
              </a:rPr>
              <a:t>(j)</a:t>
            </a:r>
            <a:endParaRPr lang="en-US">
              <a:solidFill>
                <a:srgbClr val="FFFF00"/>
              </a:solidFill>
              <a:latin typeface="Symbol" pitchFamily="-105" charset="2"/>
            </a:endParaRPr>
          </a:p>
        </p:txBody>
      </p:sp>
      <p:sp>
        <p:nvSpPr>
          <p:cNvPr id="524301" name="Text Box 11"/>
          <p:cNvSpPr txBox="1">
            <a:spLocks noChangeArrowheads="1"/>
          </p:cNvSpPr>
          <p:nvPr/>
        </p:nvSpPr>
        <p:spPr bwMode="auto">
          <a:xfrm>
            <a:off x="7497366" y="4908947"/>
            <a:ext cx="277933" cy="346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66" tIns="34283" rIns="68566" bIns="34283">
            <a:prstTxWarp prst="textNoShape">
              <a:avLst/>
            </a:prstTxWarp>
            <a:spAutoFit/>
          </a:bodyPr>
          <a:lstStyle/>
          <a:p>
            <a:pPr defTabSz="685800"/>
            <a:r>
              <a:rPr lang="en-GB">
                <a:solidFill>
                  <a:srgbClr val="FFFF00"/>
                </a:solidFill>
                <a:latin typeface="Symbol" pitchFamily="-105" charset="2"/>
              </a:rPr>
              <a:t>j</a:t>
            </a:r>
            <a:endParaRPr lang="en-US">
              <a:solidFill>
                <a:srgbClr val="FFFF00"/>
              </a:solidFill>
              <a:latin typeface="Symbol" pitchFamily="-105" charset="2"/>
            </a:endParaRPr>
          </a:p>
        </p:txBody>
      </p:sp>
      <p:graphicFrame>
        <p:nvGraphicFramePr>
          <p:cNvPr id="524291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56898505"/>
              </p:ext>
            </p:extLst>
          </p:nvPr>
        </p:nvGraphicFramePr>
        <p:xfrm>
          <a:off x="1863970" y="5902304"/>
          <a:ext cx="5969794" cy="4119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3136900" imgH="215900" progId="Equation.3">
                  <p:embed/>
                </p:oleObj>
              </mc:Choice>
              <mc:Fallback>
                <p:oleObj name="Equation" r:id="rId5" imgW="3136900" imgH="215900" progId="Equation.3">
                  <p:embed/>
                  <p:pic>
                    <p:nvPicPr>
                      <p:cNvPr id="524291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63970" y="5902304"/>
                        <a:ext cx="5969794" cy="411956"/>
                      </a:xfrm>
                      <a:prstGeom prst="rect">
                        <a:avLst/>
                      </a:prstGeom>
                      <a:solidFill>
                        <a:srgbClr val="CC66F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FF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429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4788128"/>
              </p:ext>
            </p:extLst>
          </p:nvPr>
        </p:nvGraphicFramePr>
        <p:xfrm>
          <a:off x="1828801" y="2699347"/>
          <a:ext cx="2090672" cy="7296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1130300" imgH="393700" progId="Equation.3">
                  <p:embed/>
                </p:oleObj>
              </mc:Choice>
              <mc:Fallback>
                <p:oleObj name="Equation" r:id="rId7" imgW="1130300" imgH="393700" progId="Equation.3">
                  <p:embed/>
                  <p:pic>
                    <p:nvPicPr>
                      <p:cNvPr id="524292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1" y="2699347"/>
                        <a:ext cx="2090672" cy="729653"/>
                      </a:xfrm>
                      <a:prstGeom prst="rect">
                        <a:avLst/>
                      </a:prstGeom>
                      <a:solidFill>
                        <a:srgbClr val="CC66F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FF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5.92593E-6 C -0.01233 0.02962 -0.02448 0.05948 -0.05972 0.08332 C -0.09497 0.10717 -0.16615 0.1317 -0.21111 0.14258 C -0.25608 0.15346 -0.30955 0.14721 -0.32917 0.14814 " pathEditMode="relative" ptsTypes="aaaA">
                                      <p:cBhvr>
                                        <p:cTn id="6" dur="5000" fill="hold"/>
                                        <p:tgtEl>
                                          <p:spTgt spid="21944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9443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3138" name="Rectangle 2"/>
          <p:cNvSpPr>
            <a:spLocks noGrp="1" noChangeArrowheads="1"/>
          </p:cNvSpPr>
          <p:nvPr>
            <p:ph type="title"/>
          </p:nvPr>
        </p:nvSpPr>
        <p:spPr>
          <a:xfrm>
            <a:off x="560158" y="533400"/>
            <a:ext cx="7946031" cy="646331"/>
          </a:xfrm>
        </p:spPr>
        <p:txBody>
          <a:bodyPr/>
          <a:lstStyle/>
          <a:p>
            <a:r>
              <a:rPr lang="en-US" sz="3600" dirty="0">
                <a:latin typeface="Avenir Book"/>
                <a:cs typeface="Avenir Book"/>
              </a:rPr>
              <a:t>Scalar Field Dark Energy Models</a:t>
            </a:r>
          </a:p>
        </p:txBody>
      </p:sp>
      <p:sp>
        <p:nvSpPr>
          <p:cNvPr id="603139" name="Line 3"/>
          <p:cNvSpPr>
            <a:spLocks noChangeShapeType="1"/>
          </p:cNvSpPr>
          <p:nvPr/>
        </p:nvSpPr>
        <p:spPr bwMode="auto">
          <a:xfrm>
            <a:off x="5086350" y="3943350"/>
            <a:ext cx="257175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>
            <a:prstTxWarp prst="textNoShape">
              <a:avLst/>
            </a:prstTxWarp>
          </a:bodyPr>
          <a:lstStyle/>
          <a:p>
            <a:pPr defTabSz="685800"/>
            <a:endParaRPr lang="en-US" sz="1350">
              <a:latin typeface="Arial" pitchFamily="-106" charset="0"/>
              <a:ea typeface="Arial" pitchFamily="-106" charset="0"/>
              <a:cs typeface="Arial" pitchFamily="-106" charset="0"/>
              <a:sym typeface="Arial" pitchFamily="-106" charset="0"/>
            </a:endParaRPr>
          </a:p>
        </p:txBody>
      </p:sp>
      <p:sp>
        <p:nvSpPr>
          <p:cNvPr id="603140" name="AutoShape 4"/>
          <p:cNvSpPr>
            <a:spLocks noChangeArrowheads="1"/>
          </p:cNvSpPr>
          <p:nvPr/>
        </p:nvSpPr>
        <p:spPr bwMode="auto">
          <a:xfrm>
            <a:off x="5200650" y="3429000"/>
            <a:ext cx="114300" cy="114300"/>
          </a:xfrm>
          <a:prstGeom prst="flowChartConnector">
            <a:avLst/>
          </a:prstGeom>
          <a:solidFill>
            <a:srgbClr val="FF0000"/>
          </a:solidFill>
          <a:ln w="222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defTabSz="685800"/>
            <a:endParaRPr lang="en-US" sz="1350">
              <a:latin typeface="Arial" pitchFamily="-106" charset="0"/>
              <a:ea typeface="Arial" pitchFamily="-106" charset="0"/>
              <a:cs typeface="Arial" pitchFamily="-106" charset="0"/>
              <a:sym typeface="Arial" pitchFamily="-106" charset="0"/>
            </a:endParaRPr>
          </a:p>
        </p:txBody>
      </p:sp>
      <p:sp>
        <p:nvSpPr>
          <p:cNvPr id="603141" name="Line 5"/>
          <p:cNvSpPr>
            <a:spLocks noChangeShapeType="1"/>
          </p:cNvSpPr>
          <p:nvPr/>
        </p:nvSpPr>
        <p:spPr bwMode="auto">
          <a:xfrm flipV="1">
            <a:off x="6286500" y="2571750"/>
            <a:ext cx="0" cy="137160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 type="triangle" w="med" len="med"/>
          </a:ln>
          <a:effectLst/>
        </p:spPr>
        <p:txBody>
          <a:bodyPr wrap="none">
            <a:prstTxWarp prst="textNoShape">
              <a:avLst/>
            </a:prstTxWarp>
          </a:bodyPr>
          <a:lstStyle/>
          <a:p>
            <a:pPr defTabSz="685800"/>
            <a:endParaRPr lang="en-US" sz="1350">
              <a:latin typeface="Arial" pitchFamily="-106" charset="0"/>
              <a:ea typeface="Arial" pitchFamily="-106" charset="0"/>
              <a:cs typeface="Arial" pitchFamily="-106" charset="0"/>
              <a:sym typeface="Arial" pitchFamily="-106" charset="0"/>
            </a:endParaRPr>
          </a:p>
        </p:txBody>
      </p:sp>
      <p:sp>
        <p:nvSpPr>
          <p:cNvPr id="603142" name="Text Box 6"/>
          <p:cNvSpPr txBox="1">
            <a:spLocks noChangeArrowheads="1"/>
          </p:cNvSpPr>
          <p:nvPr/>
        </p:nvSpPr>
        <p:spPr bwMode="auto">
          <a:xfrm>
            <a:off x="6301907" y="2514600"/>
            <a:ext cx="351379" cy="36933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defTabSz="685800"/>
            <a:r>
              <a:rPr lang="en-US">
                <a:solidFill>
                  <a:srgbClr val="FFFF00"/>
                </a:solidFill>
                <a:latin typeface="Times New Roman" pitchFamily="-105" charset="0"/>
                <a:ea typeface="Arial" pitchFamily="-106" charset="0"/>
                <a:cs typeface="Arial" pitchFamily="-106" charset="0"/>
                <a:sym typeface="Symbol" pitchFamily="-105" charset="2"/>
              </a:rPr>
              <a:t>V</a:t>
            </a:r>
            <a:endParaRPr lang="en-US">
              <a:solidFill>
                <a:srgbClr val="FFFFFF"/>
              </a:solidFill>
              <a:latin typeface="Times New Roman" pitchFamily="-105" charset="0"/>
              <a:ea typeface="Arial" pitchFamily="-106" charset="0"/>
              <a:cs typeface="Arial" pitchFamily="-106" charset="0"/>
              <a:sym typeface="Symbol" pitchFamily="-105" charset="2"/>
            </a:endParaRPr>
          </a:p>
        </p:txBody>
      </p:sp>
      <p:sp>
        <p:nvSpPr>
          <p:cNvPr id="603143" name="Line 7"/>
          <p:cNvSpPr>
            <a:spLocks noChangeShapeType="1"/>
          </p:cNvSpPr>
          <p:nvPr/>
        </p:nvSpPr>
        <p:spPr bwMode="auto">
          <a:xfrm>
            <a:off x="1601392" y="3996929"/>
            <a:ext cx="251579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 type="triangle" w="med" len="med"/>
          </a:ln>
          <a:effectLst/>
        </p:spPr>
        <p:txBody>
          <a:bodyPr wrap="none">
            <a:prstTxWarp prst="textNoShape">
              <a:avLst/>
            </a:prstTxWarp>
          </a:bodyPr>
          <a:lstStyle/>
          <a:p>
            <a:pPr defTabSz="685800"/>
            <a:endParaRPr lang="en-US" sz="1350">
              <a:latin typeface="Arial" pitchFamily="-106" charset="0"/>
              <a:ea typeface="Arial" pitchFamily="-106" charset="0"/>
              <a:cs typeface="Arial" pitchFamily="-106" charset="0"/>
              <a:sym typeface="Arial" pitchFamily="-106" charset="0"/>
            </a:endParaRPr>
          </a:p>
        </p:txBody>
      </p:sp>
      <p:sp>
        <p:nvSpPr>
          <p:cNvPr id="603144" name="Line 8"/>
          <p:cNvSpPr>
            <a:spLocks noChangeShapeType="1"/>
          </p:cNvSpPr>
          <p:nvPr/>
        </p:nvSpPr>
        <p:spPr bwMode="auto">
          <a:xfrm flipV="1">
            <a:off x="1600200" y="2343150"/>
            <a:ext cx="0" cy="165735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 type="triangle" w="med" len="med"/>
          </a:ln>
          <a:effectLst/>
        </p:spPr>
        <p:txBody>
          <a:bodyPr wrap="none">
            <a:prstTxWarp prst="textNoShape">
              <a:avLst/>
            </a:prstTxWarp>
          </a:bodyPr>
          <a:lstStyle/>
          <a:p>
            <a:pPr defTabSz="685800"/>
            <a:endParaRPr lang="en-US" sz="1350">
              <a:latin typeface="Arial" pitchFamily="-106" charset="0"/>
              <a:ea typeface="Arial" pitchFamily="-106" charset="0"/>
              <a:cs typeface="Arial" pitchFamily="-106" charset="0"/>
              <a:sym typeface="Arial" pitchFamily="-106" charset="0"/>
            </a:endParaRPr>
          </a:p>
        </p:txBody>
      </p:sp>
      <p:sp>
        <p:nvSpPr>
          <p:cNvPr id="603145" name="Text Box 9"/>
          <p:cNvSpPr txBox="1">
            <a:spLocks noChangeArrowheads="1"/>
          </p:cNvSpPr>
          <p:nvPr/>
        </p:nvSpPr>
        <p:spPr bwMode="auto">
          <a:xfrm>
            <a:off x="1272707" y="2286000"/>
            <a:ext cx="351379" cy="36933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defTabSz="685800"/>
            <a:r>
              <a:rPr lang="en-US">
                <a:solidFill>
                  <a:srgbClr val="FFFF00"/>
                </a:solidFill>
                <a:latin typeface="Times New Roman" pitchFamily="-105" charset="0"/>
                <a:ea typeface="Arial" pitchFamily="-106" charset="0"/>
                <a:cs typeface="Arial" pitchFamily="-106" charset="0"/>
                <a:sym typeface="Symbol" pitchFamily="-105" charset="2"/>
              </a:rPr>
              <a:t>V</a:t>
            </a:r>
            <a:endParaRPr lang="en-US">
              <a:solidFill>
                <a:srgbClr val="FFFFFF"/>
              </a:solidFill>
              <a:latin typeface="Times New Roman" pitchFamily="-105" charset="0"/>
              <a:ea typeface="Arial" pitchFamily="-106" charset="0"/>
              <a:cs typeface="Arial" pitchFamily="-106" charset="0"/>
              <a:sym typeface="Symbol" pitchFamily="-105" charset="2"/>
            </a:endParaRPr>
          </a:p>
        </p:txBody>
      </p:sp>
      <p:sp>
        <p:nvSpPr>
          <p:cNvPr id="603146" name="Text Box 10"/>
          <p:cNvSpPr txBox="1">
            <a:spLocks noChangeArrowheads="1"/>
          </p:cNvSpPr>
          <p:nvPr/>
        </p:nvSpPr>
        <p:spPr bwMode="auto">
          <a:xfrm>
            <a:off x="3700324" y="3943350"/>
            <a:ext cx="324128" cy="36933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defTabSz="685800"/>
            <a:r>
              <a:rPr lang="en-US">
                <a:solidFill>
                  <a:srgbClr val="FFFF00"/>
                </a:solidFill>
                <a:latin typeface="Times" pitchFamily="-105" charset="0"/>
                <a:ea typeface="Arial" pitchFamily="-106" charset="0"/>
                <a:cs typeface="Arial" pitchFamily="-106" charset="0"/>
                <a:sym typeface="Symbol" pitchFamily="-105" charset="2"/>
              </a:rPr>
              <a:t></a:t>
            </a:r>
            <a:endParaRPr lang="en-US">
              <a:solidFill>
                <a:srgbClr val="FFFF00"/>
              </a:solidFill>
              <a:latin typeface="Times" pitchFamily="-105" charset="0"/>
              <a:ea typeface="Arial" pitchFamily="-106" charset="0"/>
              <a:cs typeface="Arial" pitchFamily="-106" charset="0"/>
              <a:sym typeface="Arial" pitchFamily="-106" charset="0"/>
            </a:endParaRPr>
          </a:p>
        </p:txBody>
      </p:sp>
      <p:sp>
        <p:nvSpPr>
          <p:cNvPr id="603147" name="AutoShape 11"/>
          <p:cNvSpPr>
            <a:spLocks noChangeArrowheads="1"/>
          </p:cNvSpPr>
          <p:nvPr/>
        </p:nvSpPr>
        <p:spPr bwMode="auto">
          <a:xfrm>
            <a:off x="2800350" y="3486150"/>
            <a:ext cx="114300" cy="114300"/>
          </a:xfrm>
          <a:prstGeom prst="flowChartConnector">
            <a:avLst/>
          </a:prstGeom>
          <a:solidFill>
            <a:srgbClr val="FF0000"/>
          </a:solidFill>
          <a:ln w="222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defTabSz="685800"/>
            <a:endParaRPr lang="en-US" sz="1350">
              <a:latin typeface="Arial" pitchFamily="-106" charset="0"/>
              <a:ea typeface="Arial" pitchFamily="-106" charset="0"/>
              <a:cs typeface="Arial" pitchFamily="-106" charset="0"/>
              <a:sym typeface="Arial" pitchFamily="-106" charset="0"/>
            </a:endParaRPr>
          </a:p>
        </p:txBody>
      </p:sp>
      <p:sp>
        <p:nvSpPr>
          <p:cNvPr id="603148" name="Text Box 12"/>
          <p:cNvSpPr txBox="1">
            <a:spLocks noChangeArrowheads="1"/>
          </p:cNvSpPr>
          <p:nvPr/>
        </p:nvSpPr>
        <p:spPr bwMode="auto">
          <a:xfrm>
            <a:off x="914400" y="4344799"/>
            <a:ext cx="3001143" cy="1015663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685800"/>
            <a:r>
              <a:rPr lang="en-US" sz="2000" u="sng" dirty="0">
                <a:solidFill>
                  <a:srgbClr val="FFFF00"/>
                </a:solidFill>
                <a:latin typeface="Avenir Book"/>
                <a:ea typeface="Arial" pitchFamily="-106" charset="0"/>
                <a:cs typeface="Avenir Book"/>
                <a:sym typeface="Arial" pitchFamily="-106" charset="0"/>
              </a:rPr>
              <a:t>Runaway potentials</a:t>
            </a:r>
          </a:p>
          <a:p>
            <a:pPr defTabSz="685800"/>
            <a:r>
              <a:rPr lang="en-US" sz="2000" dirty="0">
                <a:solidFill>
                  <a:srgbClr val="FFFFFF"/>
                </a:solidFill>
                <a:latin typeface="Avenir Book"/>
                <a:ea typeface="Arial" pitchFamily="-106" charset="0"/>
                <a:cs typeface="Avenir Book"/>
                <a:sym typeface="Arial" pitchFamily="-106" charset="0"/>
              </a:rPr>
              <a:t>DE/matter </a:t>
            </a:r>
            <a:r>
              <a:rPr lang="en-US" sz="2000" dirty="0">
                <a:solidFill>
                  <a:srgbClr val="FFFFFF"/>
                </a:solidFill>
                <a:latin typeface="Avenir Book"/>
                <a:ea typeface="Arial" pitchFamily="-106" charset="0"/>
                <a:cs typeface="Avenir Book"/>
                <a:sym typeface="Wingdings" pitchFamily="-105" charset="2"/>
              </a:rPr>
              <a:t>ratio constant</a:t>
            </a:r>
          </a:p>
          <a:p>
            <a:pPr defTabSz="685800"/>
            <a:r>
              <a:rPr lang="en-US" sz="2000" dirty="0">
                <a:solidFill>
                  <a:srgbClr val="FFFFFF"/>
                </a:solidFill>
                <a:latin typeface="Avenir Book"/>
                <a:ea typeface="Arial" pitchFamily="-106" charset="0"/>
                <a:cs typeface="Avenir Book"/>
                <a:sym typeface="Wingdings" pitchFamily="-105" charset="2"/>
              </a:rPr>
              <a:t>(Tracker Solution)</a:t>
            </a:r>
          </a:p>
        </p:txBody>
      </p:sp>
      <p:sp>
        <p:nvSpPr>
          <p:cNvPr id="603149" name="Text Box 13"/>
          <p:cNvSpPr txBox="1">
            <a:spLocks noChangeArrowheads="1"/>
          </p:cNvSpPr>
          <p:nvPr/>
        </p:nvSpPr>
        <p:spPr bwMode="auto">
          <a:xfrm>
            <a:off x="4809120" y="4343401"/>
            <a:ext cx="4030270" cy="1015663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685800"/>
            <a:r>
              <a:rPr lang="en-US" sz="2000" u="sng" dirty="0">
                <a:solidFill>
                  <a:srgbClr val="FFFF00"/>
                </a:solidFill>
                <a:latin typeface="Avenir Book"/>
                <a:ea typeface="Arial" pitchFamily="-106" charset="0"/>
                <a:cs typeface="Avenir Book"/>
                <a:sym typeface="Arial" pitchFamily="-106" charset="0"/>
              </a:rPr>
              <a:t>Pseudo-</a:t>
            </a:r>
            <a:r>
              <a:rPr lang="en-US" sz="2000" u="sng" dirty="0" err="1">
                <a:solidFill>
                  <a:srgbClr val="FFFF00"/>
                </a:solidFill>
                <a:latin typeface="Avenir Book"/>
                <a:ea typeface="Arial" pitchFamily="-106" charset="0"/>
                <a:cs typeface="Avenir Book"/>
                <a:sym typeface="Arial" pitchFamily="-106" charset="0"/>
              </a:rPr>
              <a:t>Nambu</a:t>
            </a:r>
            <a:r>
              <a:rPr lang="en-US" sz="2000" u="sng" dirty="0">
                <a:solidFill>
                  <a:srgbClr val="FFFF00"/>
                </a:solidFill>
                <a:latin typeface="Avenir Book"/>
                <a:ea typeface="Arial" pitchFamily="-106" charset="0"/>
                <a:cs typeface="Avenir Book"/>
                <a:sym typeface="Arial" pitchFamily="-106" charset="0"/>
              </a:rPr>
              <a:t> Goldstone Boson</a:t>
            </a:r>
            <a:endParaRPr lang="en-US" sz="2000" u="sng" dirty="0">
              <a:solidFill>
                <a:srgbClr val="FFDB05"/>
              </a:solidFill>
              <a:latin typeface="Avenir Book"/>
              <a:ea typeface="Arial" pitchFamily="-106" charset="0"/>
              <a:cs typeface="Avenir Book"/>
              <a:sym typeface="Arial" pitchFamily="-106" charset="0"/>
            </a:endParaRPr>
          </a:p>
          <a:p>
            <a:pPr defTabSz="685800"/>
            <a:r>
              <a:rPr lang="en-US" sz="2000" dirty="0">
                <a:solidFill>
                  <a:srgbClr val="FFFFFF"/>
                </a:solidFill>
                <a:latin typeface="Avenir Book"/>
                <a:ea typeface="Arial" pitchFamily="-106" charset="0"/>
                <a:cs typeface="Avenir Book"/>
                <a:sym typeface="Arial" pitchFamily="-106" charset="0"/>
              </a:rPr>
              <a:t>Low mass protected by symmetry</a:t>
            </a:r>
          </a:p>
          <a:p>
            <a:pPr defTabSz="685800"/>
            <a:r>
              <a:rPr lang="en-US" sz="2000" dirty="0">
                <a:solidFill>
                  <a:srgbClr val="FFFFFF"/>
                </a:solidFill>
                <a:latin typeface="Avenir Book"/>
                <a:ea typeface="Arial" pitchFamily="-106" charset="0"/>
                <a:cs typeface="Avenir Book"/>
                <a:sym typeface="Arial" pitchFamily="-106" charset="0"/>
              </a:rPr>
              <a:t>(Cf. axion)</a:t>
            </a:r>
            <a:r>
              <a:rPr lang="en-US" sz="2000" dirty="0">
                <a:solidFill>
                  <a:srgbClr val="FFFF00"/>
                </a:solidFill>
                <a:latin typeface="Avenir Book"/>
                <a:ea typeface="Arial" pitchFamily="-106" charset="0"/>
                <a:cs typeface="Avenir Book"/>
                <a:sym typeface="Arial" pitchFamily="-106" charset="0"/>
              </a:rPr>
              <a:t>  </a:t>
            </a:r>
            <a:endParaRPr lang="en-US" sz="2000" dirty="0">
              <a:solidFill>
                <a:srgbClr val="FFFFFF"/>
              </a:solidFill>
              <a:latin typeface="Avenir Book"/>
              <a:ea typeface="Arial" pitchFamily="-106" charset="0"/>
              <a:cs typeface="Avenir Book"/>
              <a:sym typeface="Symbol" pitchFamily="-105" charset="2"/>
            </a:endParaRPr>
          </a:p>
        </p:txBody>
      </p:sp>
      <p:sp>
        <p:nvSpPr>
          <p:cNvPr id="603150" name="Text Box 14"/>
          <p:cNvSpPr txBox="1">
            <a:spLocks noChangeArrowheads="1"/>
          </p:cNvSpPr>
          <p:nvPr/>
        </p:nvSpPr>
        <p:spPr bwMode="auto">
          <a:xfrm>
            <a:off x="2286001" y="2669382"/>
            <a:ext cx="1693092" cy="36933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685800"/>
            <a:r>
              <a:rPr lang="en-US" dirty="0">
                <a:solidFill>
                  <a:srgbClr val="FFFFFF"/>
                </a:solidFill>
                <a:latin typeface="Avenir Book" panose="02000503020000020003" pitchFamily="2" charset="0"/>
                <a:ea typeface="Arial" pitchFamily="-106" charset="0"/>
                <a:cs typeface="Arial" pitchFamily="-106" charset="0"/>
                <a:sym typeface="Arial" pitchFamily="-106" charset="0"/>
              </a:rPr>
              <a:t>e.g</a:t>
            </a:r>
            <a:r>
              <a:rPr lang="en-US" dirty="0">
                <a:solidFill>
                  <a:srgbClr val="FFFFFF"/>
                </a:solidFill>
                <a:latin typeface="Times" pitchFamily="-105" charset="0"/>
                <a:ea typeface="Arial" pitchFamily="-106" charset="0"/>
                <a:cs typeface="Arial" pitchFamily="-106" charset="0"/>
                <a:sym typeface="Arial" pitchFamily="-106" charset="0"/>
              </a:rPr>
              <a:t>., </a:t>
            </a:r>
            <a:r>
              <a:rPr lang="en-US" i="1" dirty="0">
                <a:solidFill>
                  <a:srgbClr val="FFFFFF"/>
                </a:solidFill>
                <a:latin typeface="Avenir Book"/>
                <a:ea typeface="Arial" pitchFamily="-106" charset="0"/>
                <a:cs typeface="Avenir Book"/>
                <a:sym typeface="Arial" pitchFamily="-106" charset="0"/>
              </a:rPr>
              <a:t>e</a:t>
            </a:r>
            <a:r>
              <a:rPr lang="en-US" i="1" baseline="30000" dirty="0">
                <a:solidFill>
                  <a:srgbClr val="FFFFFF"/>
                </a:solidFill>
                <a:latin typeface="Avenir Book"/>
                <a:ea typeface="Arial" pitchFamily="-106" charset="0"/>
                <a:cs typeface="Avenir Book"/>
                <a:sym typeface="Arial" pitchFamily="-106" charset="0"/>
              </a:rPr>
              <a:t>–</a:t>
            </a:r>
            <a:r>
              <a:rPr lang="en-US" i="1" baseline="30000" dirty="0" err="1">
                <a:solidFill>
                  <a:srgbClr val="FFFFFF"/>
                </a:solidFill>
                <a:latin typeface="Lucida Grande"/>
                <a:ea typeface="Lucida Grande"/>
                <a:cs typeface="Lucida Grande"/>
                <a:sym typeface="Arial" pitchFamily="-106" charset="0"/>
              </a:rPr>
              <a:t>φ</a:t>
            </a:r>
            <a:r>
              <a:rPr lang="en-US" i="1" baseline="30000" dirty="0">
                <a:solidFill>
                  <a:srgbClr val="FFFFFF"/>
                </a:solidFill>
                <a:latin typeface="Avenir Book"/>
                <a:ea typeface="Arial" pitchFamily="-106" charset="0"/>
                <a:cs typeface="Avenir Book"/>
                <a:sym typeface="Symbol" pitchFamily="-105" charset="2"/>
              </a:rPr>
              <a:t> </a:t>
            </a:r>
            <a:r>
              <a:rPr lang="en-US" i="1" dirty="0">
                <a:solidFill>
                  <a:srgbClr val="FFFFFF"/>
                </a:solidFill>
                <a:latin typeface="Avenir Book"/>
                <a:ea typeface="Arial" pitchFamily="-106" charset="0"/>
                <a:cs typeface="Avenir Book"/>
                <a:sym typeface="Symbol" pitchFamily="-105" charset="2"/>
              </a:rPr>
              <a:t>or </a:t>
            </a:r>
            <a:r>
              <a:rPr lang="en-US" i="1" dirty="0" err="1">
                <a:solidFill>
                  <a:srgbClr val="FFFFFF"/>
                </a:solidFill>
                <a:latin typeface="Lucida Grande"/>
                <a:ea typeface="Lucida Grande"/>
                <a:cs typeface="Lucida Grande"/>
                <a:sym typeface="Symbol" pitchFamily="-105" charset="2"/>
              </a:rPr>
              <a:t>φ</a:t>
            </a:r>
            <a:r>
              <a:rPr lang="en-US" i="1" baseline="30000" dirty="0">
                <a:solidFill>
                  <a:srgbClr val="FFFFFF"/>
                </a:solidFill>
                <a:latin typeface="Avenir Book"/>
                <a:ea typeface="Arial" pitchFamily="-106" charset="0"/>
                <a:cs typeface="Avenir Book"/>
                <a:sym typeface="Arial" pitchFamily="-106" charset="0"/>
              </a:rPr>
              <a:t>–</a:t>
            </a:r>
            <a:r>
              <a:rPr lang="en-US" i="1" baseline="30000" dirty="0">
                <a:solidFill>
                  <a:srgbClr val="FFFFFF"/>
                </a:solidFill>
                <a:latin typeface="Avenir Book"/>
                <a:ea typeface="Arial" pitchFamily="-106" charset="0"/>
                <a:cs typeface="Avenir Book"/>
                <a:sym typeface="Symbol" pitchFamily="-105" charset="2"/>
              </a:rPr>
              <a:t>n</a:t>
            </a:r>
          </a:p>
        </p:txBody>
      </p:sp>
      <p:sp>
        <p:nvSpPr>
          <p:cNvPr id="603151" name="Text Box 15"/>
          <p:cNvSpPr txBox="1">
            <a:spLocks noChangeArrowheads="1"/>
          </p:cNvSpPr>
          <p:nvPr/>
        </p:nvSpPr>
        <p:spPr bwMode="auto">
          <a:xfrm>
            <a:off x="1941303" y="4011216"/>
            <a:ext cx="461986" cy="32316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defTabSz="685800"/>
            <a:r>
              <a:rPr lang="en-US" sz="1500">
                <a:solidFill>
                  <a:srgbClr val="FFFFFF"/>
                </a:solidFill>
                <a:latin typeface="Times" pitchFamily="-105" charset="0"/>
                <a:ea typeface="Arial" pitchFamily="-106" charset="0"/>
                <a:cs typeface="Arial" pitchFamily="-106" charset="0"/>
                <a:sym typeface="Arial" pitchFamily="-106" charset="0"/>
              </a:rPr>
              <a:t>M</a:t>
            </a:r>
            <a:r>
              <a:rPr lang="en-US" sz="1500" baseline="-25000">
                <a:solidFill>
                  <a:srgbClr val="FFFFFF"/>
                </a:solidFill>
                <a:latin typeface="Times" pitchFamily="-105" charset="0"/>
                <a:ea typeface="Arial" pitchFamily="-106" charset="0"/>
                <a:cs typeface="Arial" pitchFamily="-106" charset="0"/>
                <a:sym typeface="Arial" pitchFamily="-106" charset="0"/>
              </a:rPr>
              <a:t>Pl</a:t>
            </a:r>
          </a:p>
        </p:txBody>
      </p:sp>
      <p:sp>
        <p:nvSpPr>
          <p:cNvPr id="603152" name="Text Box 16"/>
          <p:cNvSpPr txBox="1">
            <a:spLocks noChangeArrowheads="1"/>
          </p:cNvSpPr>
          <p:nvPr/>
        </p:nvSpPr>
        <p:spPr bwMode="auto">
          <a:xfrm>
            <a:off x="946228" y="5379252"/>
            <a:ext cx="3294620" cy="646331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685800"/>
            <a:r>
              <a:rPr lang="en-US" dirty="0">
                <a:solidFill>
                  <a:srgbClr val="00FF00"/>
                </a:solidFill>
                <a:latin typeface="Avenir Book"/>
                <a:ea typeface="Arial" pitchFamily="-106" charset="0"/>
                <a:cs typeface="Avenir Book"/>
                <a:sym typeface="Arial" pitchFamily="-106" charset="0"/>
              </a:rPr>
              <a:t>Ratra &amp; Peebles 1988 </a:t>
            </a:r>
          </a:p>
          <a:p>
            <a:pPr defTabSz="685800"/>
            <a:r>
              <a:rPr lang="en-US" dirty="0">
                <a:solidFill>
                  <a:srgbClr val="00FF00"/>
                </a:solidFill>
                <a:latin typeface="Avenir Book"/>
                <a:ea typeface="Arial" pitchFamily="-106" charset="0"/>
                <a:cs typeface="Avenir Book"/>
                <a:sym typeface="Arial" pitchFamily="-106" charset="0"/>
              </a:rPr>
              <a:t>Steinhardt, Wang, </a:t>
            </a:r>
            <a:r>
              <a:rPr lang="en-US" dirty="0" err="1">
                <a:solidFill>
                  <a:srgbClr val="00FF00"/>
                </a:solidFill>
                <a:latin typeface="Avenir Book"/>
                <a:ea typeface="Arial" pitchFamily="-106" charset="0"/>
                <a:cs typeface="Avenir Book"/>
                <a:sym typeface="Arial" pitchFamily="-106" charset="0"/>
              </a:rPr>
              <a:t>Zlatev</a:t>
            </a:r>
            <a:r>
              <a:rPr lang="en-US" dirty="0">
                <a:solidFill>
                  <a:srgbClr val="00FF00"/>
                </a:solidFill>
                <a:latin typeface="Avenir Book"/>
                <a:ea typeface="Arial" pitchFamily="-106" charset="0"/>
                <a:cs typeface="Avenir Book"/>
                <a:sym typeface="Arial" pitchFamily="-106" charset="0"/>
              </a:rPr>
              <a:t> 1999</a:t>
            </a:r>
          </a:p>
        </p:txBody>
      </p:sp>
      <p:sp>
        <p:nvSpPr>
          <p:cNvPr id="603153" name="Text Box 17"/>
          <p:cNvSpPr txBox="1">
            <a:spLocks noChangeArrowheads="1"/>
          </p:cNvSpPr>
          <p:nvPr/>
        </p:nvSpPr>
        <p:spPr bwMode="auto">
          <a:xfrm>
            <a:off x="1185319" y="1600200"/>
            <a:ext cx="283436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defTabSz="685800" eaLnBrk="0" hangingPunct="0">
              <a:spcBef>
                <a:spcPct val="20000"/>
              </a:spcBef>
              <a:buClr>
                <a:srgbClr val="523E26"/>
              </a:buClr>
            </a:pPr>
            <a:r>
              <a:rPr lang="en-US" sz="2800" dirty="0">
                <a:solidFill>
                  <a:srgbClr val="FFFFCC"/>
                </a:solidFill>
                <a:latin typeface="Avenir Book"/>
                <a:ea typeface="Arial" pitchFamily="-106" charset="0"/>
                <a:cs typeface="Avenir Book"/>
                <a:sym typeface="Arial" pitchFamily="-106" charset="0"/>
              </a:rPr>
              <a:t>Freezing models</a:t>
            </a:r>
          </a:p>
        </p:txBody>
      </p:sp>
      <p:sp>
        <p:nvSpPr>
          <p:cNvPr id="603154" name="Text Box 18"/>
          <p:cNvSpPr txBox="1">
            <a:spLocks noChangeArrowheads="1"/>
          </p:cNvSpPr>
          <p:nvPr/>
        </p:nvSpPr>
        <p:spPr bwMode="auto">
          <a:xfrm>
            <a:off x="5199250" y="1600200"/>
            <a:ext cx="282160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defTabSz="685800" eaLnBrk="0" hangingPunct="0">
              <a:spcBef>
                <a:spcPct val="20000"/>
              </a:spcBef>
              <a:buClr>
                <a:srgbClr val="523E26"/>
              </a:buClr>
            </a:pPr>
            <a:r>
              <a:rPr lang="en-US" sz="2800" dirty="0">
                <a:solidFill>
                  <a:srgbClr val="FFFFCC"/>
                </a:solidFill>
                <a:latin typeface="Avenir Book"/>
                <a:ea typeface="Arial" pitchFamily="-106" charset="0"/>
                <a:cs typeface="Avenir Book"/>
                <a:sym typeface="Arial" pitchFamily="-106" charset="0"/>
              </a:rPr>
              <a:t>Thawing models</a:t>
            </a:r>
          </a:p>
        </p:txBody>
      </p:sp>
      <p:sp>
        <p:nvSpPr>
          <p:cNvPr id="603155" name="Freeform 19"/>
          <p:cNvSpPr>
            <a:spLocks/>
          </p:cNvSpPr>
          <p:nvPr/>
        </p:nvSpPr>
        <p:spPr bwMode="auto">
          <a:xfrm>
            <a:off x="1828800" y="2514600"/>
            <a:ext cx="1885950" cy="13716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44" y="336"/>
              </a:cxn>
              <a:cxn ang="0">
                <a:pos x="384" y="624"/>
              </a:cxn>
              <a:cxn ang="0">
                <a:pos x="768" y="912"/>
              </a:cxn>
              <a:cxn ang="0">
                <a:pos x="1584" y="1152"/>
              </a:cxn>
            </a:cxnLst>
            <a:rect l="0" t="0" r="r" b="b"/>
            <a:pathLst>
              <a:path w="1584" h="1152">
                <a:moveTo>
                  <a:pt x="0" y="0"/>
                </a:moveTo>
                <a:cubicBezTo>
                  <a:pt x="40" y="116"/>
                  <a:pt x="80" y="232"/>
                  <a:pt x="144" y="336"/>
                </a:cubicBezTo>
                <a:cubicBezTo>
                  <a:pt x="208" y="440"/>
                  <a:pt x="280" y="528"/>
                  <a:pt x="384" y="624"/>
                </a:cubicBezTo>
                <a:cubicBezTo>
                  <a:pt x="488" y="720"/>
                  <a:pt x="568" y="824"/>
                  <a:pt x="768" y="912"/>
                </a:cubicBezTo>
                <a:cubicBezTo>
                  <a:pt x="968" y="1000"/>
                  <a:pt x="1448" y="1112"/>
                  <a:pt x="1584" y="1152"/>
                </a:cubicBezTo>
              </a:path>
            </a:pathLst>
          </a:custGeom>
          <a:noFill/>
          <a:ln w="22225" cap="flat" cmpd="sng">
            <a:solidFill>
              <a:srgbClr val="FF221F"/>
            </a:solidFill>
            <a:prstDash val="solid"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defTabSz="685800"/>
            <a:endParaRPr lang="en-US" sz="1350">
              <a:latin typeface="Arial" pitchFamily="-106" charset="0"/>
              <a:ea typeface="Arial" pitchFamily="-106" charset="0"/>
              <a:cs typeface="Arial" pitchFamily="-106" charset="0"/>
              <a:sym typeface="Arial" pitchFamily="-106" charset="0"/>
            </a:endParaRPr>
          </a:p>
        </p:txBody>
      </p:sp>
      <p:sp>
        <p:nvSpPr>
          <p:cNvPr id="603156" name="Rectangle 20"/>
          <p:cNvSpPr>
            <a:spLocks noChangeArrowheads="1"/>
          </p:cNvSpPr>
          <p:nvPr/>
        </p:nvSpPr>
        <p:spPr bwMode="auto">
          <a:xfrm>
            <a:off x="7372350" y="3886200"/>
            <a:ext cx="32412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685800" eaLnBrk="0" hangingPunct="0">
              <a:spcBef>
                <a:spcPct val="20000"/>
              </a:spcBef>
              <a:buClr>
                <a:srgbClr val="523E26"/>
              </a:buClr>
            </a:pPr>
            <a:r>
              <a:rPr lang="en-US">
                <a:solidFill>
                  <a:srgbClr val="FFFF00"/>
                </a:solidFill>
                <a:latin typeface="Times" pitchFamily="-105" charset="0"/>
                <a:ea typeface="Arial" pitchFamily="-106" charset="0"/>
                <a:cs typeface="Arial" pitchFamily="-106" charset="0"/>
                <a:sym typeface="Symbol" pitchFamily="-105" charset="2"/>
              </a:rPr>
              <a:t></a:t>
            </a:r>
          </a:p>
        </p:txBody>
      </p:sp>
      <p:sp>
        <p:nvSpPr>
          <p:cNvPr id="603157" name="Freeform 21"/>
          <p:cNvSpPr>
            <a:spLocks/>
          </p:cNvSpPr>
          <p:nvPr/>
        </p:nvSpPr>
        <p:spPr bwMode="auto">
          <a:xfrm>
            <a:off x="4972050" y="3314700"/>
            <a:ext cx="2514600" cy="6286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40" y="192"/>
              </a:cxn>
              <a:cxn ang="0">
                <a:pos x="528" y="336"/>
              </a:cxn>
              <a:cxn ang="0">
                <a:pos x="816" y="432"/>
              </a:cxn>
              <a:cxn ang="0">
                <a:pos x="1056" y="480"/>
              </a:cxn>
              <a:cxn ang="0">
                <a:pos x="1152" y="480"/>
              </a:cxn>
              <a:cxn ang="0">
                <a:pos x="1344" y="480"/>
              </a:cxn>
              <a:cxn ang="0">
                <a:pos x="1680" y="384"/>
              </a:cxn>
              <a:cxn ang="0">
                <a:pos x="1968" y="240"/>
              </a:cxn>
              <a:cxn ang="0">
                <a:pos x="2208" y="48"/>
              </a:cxn>
            </a:cxnLst>
            <a:rect l="0" t="0" r="r" b="b"/>
            <a:pathLst>
              <a:path w="2208" h="496">
                <a:moveTo>
                  <a:pt x="0" y="0"/>
                </a:moveTo>
                <a:cubicBezTo>
                  <a:pt x="76" y="68"/>
                  <a:pt x="152" y="136"/>
                  <a:pt x="240" y="192"/>
                </a:cubicBezTo>
                <a:cubicBezTo>
                  <a:pt x="328" y="248"/>
                  <a:pt x="432" y="296"/>
                  <a:pt x="528" y="336"/>
                </a:cubicBezTo>
                <a:cubicBezTo>
                  <a:pt x="624" y="376"/>
                  <a:pt x="728" y="408"/>
                  <a:pt x="816" y="432"/>
                </a:cubicBezTo>
                <a:cubicBezTo>
                  <a:pt x="904" y="456"/>
                  <a:pt x="1000" y="472"/>
                  <a:pt x="1056" y="480"/>
                </a:cubicBezTo>
                <a:cubicBezTo>
                  <a:pt x="1112" y="488"/>
                  <a:pt x="1104" y="480"/>
                  <a:pt x="1152" y="480"/>
                </a:cubicBezTo>
                <a:cubicBezTo>
                  <a:pt x="1200" y="480"/>
                  <a:pt x="1256" y="496"/>
                  <a:pt x="1344" y="480"/>
                </a:cubicBezTo>
                <a:cubicBezTo>
                  <a:pt x="1432" y="464"/>
                  <a:pt x="1576" y="424"/>
                  <a:pt x="1680" y="384"/>
                </a:cubicBezTo>
                <a:cubicBezTo>
                  <a:pt x="1784" y="344"/>
                  <a:pt x="1880" y="296"/>
                  <a:pt x="1968" y="240"/>
                </a:cubicBezTo>
                <a:cubicBezTo>
                  <a:pt x="2056" y="184"/>
                  <a:pt x="2168" y="80"/>
                  <a:pt x="2208" y="48"/>
                </a:cubicBezTo>
              </a:path>
            </a:pathLst>
          </a:custGeom>
          <a:noFill/>
          <a:ln w="19050" cap="flat" cmpd="sng">
            <a:solidFill>
              <a:srgbClr val="FF221F"/>
            </a:solidFill>
            <a:prstDash val="solid"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defTabSz="685800"/>
            <a:endParaRPr lang="en-US" sz="1350">
              <a:latin typeface="Arial" pitchFamily="-106" charset="0"/>
              <a:ea typeface="Arial" pitchFamily="-106" charset="0"/>
              <a:cs typeface="Arial" pitchFamily="-106" charset="0"/>
              <a:sym typeface="Arial" pitchFamily="-106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50372B0-56A0-262B-768F-844C0496DFDA}"/>
              </a:ext>
            </a:extLst>
          </p:cNvPr>
          <p:cNvSpPr txBox="1"/>
          <p:nvPr/>
        </p:nvSpPr>
        <p:spPr>
          <a:xfrm>
            <a:off x="4799987" y="5371369"/>
            <a:ext cx="4572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/>
            <a:r>
              <a:rPr lang="en-US" dirty="0">
                <a:solidFill>
                  <a:srgbClr val="00FF00"/>
                </a:solidFill>
                <a:latin typeface="Avenir Book"/>
                <a:ea typeface="Arial" pitchFamily="-106" charset="0"/>
                <a:cs typeface="Avenir Book"/>
                <a:sym typeface="Arial" pitchFamily="-106" charset="0"/>
              </a:rPr>
              <a:t>JF, Hill, Stebbins, </a:t>
            </a:r>
            <a:r>
              <a:rPr lang="en-US" dirty="0" err="1">
                <a:solidFill>
                  <a:srgbClr val="00FF00"/>
                </a:solidFill>
                <a:latin typeface="Avenir Book"/>
                <a:ea typeface="Arial" pitchFamily="-106" charset="0"/>
                <a:cs typeface="Avenir Book"/>
                <a:sym typeface="Arial" pitchFamily="-106" charset="0"/>
              </a:rPr>
              <a:t>Waga</a:t>
            </a:r>
            <a:r>
              <a:rPr lang="en-US" dirty="0">
                <a:solidFill>
                  <a:srgbClr val="00FF00"/>
                </a:solidFill>
                <a:latin typeface="Avenir Book"/>
                <a:ea typeface="Arial" pitchFamily="-106" charset="0"/>
                <a:cs typeface="Avenir Book"/>
                <a:sym typeface="Arial" pitchFamily="-106" charset="0"/>
              </a:rPr>
              <a:t> 1995</a:t>
            </a:r>
          </a:p>
          <a:p>
            <a:pPr defTabSz="685800"/>
            <a:r>
              <a:rPr lang="en-US" dirty="0">
                <a:solidFill>
                  <a:srgbClr val="00FF00"/>
                </a:solidFill>
                <a:latin typeface="Avenir Book"/>
                <a:ea typeface="Arial" pitchFamily="-106" charset="0"/>
                <a:cs typeface="Avenir Book"/>
                <a:sym typeface="Arial" pitchFamily="-106" charset="0"/>
              </a:rPr>
              <a:t>Coble, </a:t>
            </a:r>
            <a:r>
              <a:rPr lang="en-US" dirty="0" err="1">
                <a:solidFill>
                  <a:srgbClr val="00FF00"/>
                </a:solidFill>
                <a:latin typeface="Avenir Book"/>
                <a:ea typeface="Arial" pitchFamily="-106" charset="0"/>
                <a:cs typeface="Avenir Book"/>
                <a:sym typeface="Arial" pitchFamily="-106" charset="0"/>
              </a:rPr>
              <a:t>Dodelson</a:t>
            </a:r>
            <a:r>
              <a:rPr lang="en-US" dirty="0">
                <a:solidFill>
                  <a:srgbClr val="00FF00"/>
                </a:solidFill>
                <a:latin typeface="Avenir Book"/>
                <a:ea typeface="Arial" pitchFamily="-106" charset="0"/>
                <a:cs typeface="Avenir Book"/>
                <a:sym typeface="Arial" pitchFamily="-106" charset="0"/>
              </a:rPr>
              <a:t>, JF 1997</a:t>
            </a:r>
          </a:p>
        </p:txBody>
      </p:sp>
      <p:sp>
        <p:nvSpPr>
          <p:cNvPr id="4" name="Text Box 14">
            <a:extLst>
              <a:ext uri="{FF2B5EF4-FFF2-40B4-BE49-F238E27FC236}">
                <a16:creationId xmlns:a16="http://schemas.microsoft.com/office/drawing/2014/main" id="{506769FD-5A80-54FA-11FC-9811FA3671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88627" y="2940672"/>
            <a:ext cx="1253869" cy="36933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685800"/>
            <a:r>
              <a:rPr lang="en-US" dirty="0">
                <a:solidFill>
                  <a:srgbClr val="FFFFFF"/>
                </a:solidFill>
                <a:latin typeface="Avenir Book" panose="02000503020000020003" pitchFamily="2" charset="0"/>
                <a:ea typeface="Arial" pitchFamily="-106" charset="0"/>
                <a:cs typeface="Arial" pitchFamily="-106" charset="0"/>
                <a:sym typeface="Arial" pitchFamily="-106" charset="0"/>
              </a:rPr>
              <a:t>e.g</a:t>
            </a:r>
            <a:r>
              <a:rPr lang="en-US" dirty="0">
                <a:solidFill>
                  <a:srgbClr val="FFFFFF"/>
                </a:solidFill>
                <a:latin typeface="Times" pitchFamily="-105" charset="0"/>
                <a:ea typeface="Arial" pitchFamily="-106" charset="0"/>
                <a:cs typeface="Arial" pitchFamily="-106" charset="0"/>
                <a:sym typeface="Arial" pitchFamily="-106" charset="0"/>
              </a:rPr>
              <a:t>.,</a:t>
            </a:r>
            <a:r>
              <a:rPr lang="en-US" i="1" dirty="0">
                <a:solidFill>
                  <a:srgbClr val="FFFFFF"/>
                </a:solidFill>
                <a:latin typeface="Avenir Book"/>
                <a:ea typeface="Arial" pitchFamily="-106" charset="0"/>
                <a:cs typeface="Avenir Book"/>
                <a:sym typeface="Symbol" pitchFamily="-105" charset="2"/>
              </a:rPr>
              <a:t> m</a:t>
            </a:r>
            <a:r>
              <a:rPr lang="en-US" i="1" baseline="30000" dirty="0">
                <a:solidFill>
                  <a:srgbClr val="FFFFFF"/>
                </a:solidFill>
                <a:latin typeface="Avenir Book"/>
                <a:ea typeface="Arial" pitchFamily="-106" charset="0"/>
                <a:cs typeface="Avenir Book"/>
                <a:sym typeface="Symbol" pitchFamily="-105" charset="2"/>
              </a:rPr>
              <a:t>2</a:t>
            </a:r>
            <a:r>
              <a:rPr lang="en-US" i="1" dirty="0">
                <a:solidFill>
                  <a:srgbClr val="FFFFFF"/>
                </a:solidFill>
                <a:latin typeface="Lucida Grande"/>
                <a:ea typeface="Lucida Grande"/>
                <a:cs typeface="Lucida Grande"/>
                <a:sym typeface="Symbol" pitchFamily="-105" charset="2"/>
              </a:rPr>
              <a:t>φ</a:t>
            </a:r>
            <a:r>
              <a:rPr lang="en-US" i="1" baseline="30000" dirty="0">
                <a:solidFill>
                  <a:srgbClr val="FFFFFF"/>
                </a:solidFill>
                <a:latin typeface="Avenir Book"/>
                <a:ea typeface="Lucida Grande"/>
                <a:cs typeface="Lucida Grande"/>
                <a:sym typeface="Arial" pitchFamily="-106" charset="0"/>
              </a:rPr>
              <a:t>2</a:t>
            </a:r>
            <a:endParaRPr lang="en-US" i="1" baseline="30000" dirty="0">
              <a:solidFill>
                <a:srgbClr val="FFFFFF"/>
              </a:solidFill>
              <a:latin typeface="Avenir Book"/>
              <a:ea typeface="Arial" pitchFamily="-106" charset="0"/>
              <a:cs typeface="Avenir Book"/>
              <a:sym typeface="Symbol" pitchFamily="-105" charset="2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8F2A245-8905-9DCE-25BA-CD5591DC53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3">
            <a:extLst>
              <a:ext uri="{FF2B5EF4-FFF2-40B4-BE49-F238E27FC236}">
                <a16:creationId xmlns:a16="http://schemas.microsoft.com/office/drawing/2014/main" id="{2B20DCCB-57F4-30B2-B91F-2ABD80C5432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5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/>
              <a:cs typeface="Arial" pitchFamily="30" charset="0"/>
              <a:sym typeface="Arial" pitchFamily="30" charset="0"/>
            </a:endParaRPr>
          </a:p>
          <a:p>
            <a:pPr marL="0" marR="0" lvl="0" indent="0" algn="r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D28F56C-71E4-A14A-ADDE-BBE1DA6CC73D}" type="slidenum">
              <a:rPr kumimoji="0" lang="en-US" sz="1050" b="0" i="0" u="none" strike="noStrike" kern="1200" cap="none" spc="0" normalizeH="0" baseline="0" noProof="0">
                <a:ln>
                  <a:noFill/>
                </a:ln>
                <a:solidFill>
                  <a:srgbClr val="17E81D"/>
                </a:solidFill>
                <a:effectLst/>
                <a:uLnTx/>
                <a:uFillTx/>
                <a:latin typeface="Times"/>
                <a:cs typeface="Arial" pitchFamily="30" charset="0"/>
                <a:sym typeface="Arial" pitchFamily="30" charset="0"/>
              </a:rPr>
              <a:pPr marL="0" marR="0" lvl="0" indent="0" algn="r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US" sz="1050" b="0" i="0" u="none" strike="noStrike" kern="1200" cap="none" spc="0" normalizeH="0" baseline="0" noProof="0">
              <a:ln>
                <a:noFill/>
              </a:ln>
              <a:solidFill>
                <a:srgbClr val="17E81D"/>
              </a:solidFill>
              <a:effectLst/>
              <a:uLnTx/>
              <a:uFillTx/>
              <a:latin typeface="Times"/>
              <a:cs typeface="Arial" pitchFamily="30" charset="0"/>
              <a:sym typeface="Arial" pitchFamily="30" charset="0"/>
            </a:endParaRPr>
          </a:p>
        </p:txBody>
      </p:sp>
      <p:sp>
        <p:nvSpPr>
          <p:cNvPr id="567303" name="Rectangle 3">
            <a:extLst>
              <a:ext uri="{FF2B5EF4-FFF2-40B4-BE49-F238E27FC236}">
                <a16:creationId xmlns:a16="http://schemas.microsoft.com/office/drawing/2014/main" id="{DB6F1F44-4D75-9F82-E8EB-63CA54A13DB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02172" y="304800"/>
            <a:ext cx="8539655" cy="857250"/>
          </a:xfrm>
          <a:noFill/>
        </p:spPr>
        <p:txBody>
          <a:bodyPr/>
          <a:lstStyle/>
          <a:p>
            <a:pPr eaLnBrk="1" hangingPunct="1"/>
            <a:r>
              <a:rPr lang="en-US" sz="2400" dirty="0">
                <a:latin typeface="Avenir Book"/>
                <a:ea typeface="ＭＳ Ｐゴシック" pitchFamily="-105" charset="-128"/>
                <a:cs typeface="Avenir Book"/>
              </a:rPr>
              <a:t>Constraining </a:t>
            </a:r>
            <a:r>
              <a:rPr lang="en-US" sz="2400" i="1" dirty="0">
                <a:latin typeface="Avenir Book"/>
                <a:ea typeface="ＭＳ Ｐゴシック" pitchFamily="-105" charset="-128"/>
                <a:cs typeface="Avenir Book"/>
              </a:rPr>
              <a:t>w</a:t>
            </a:r>
            <a:r>
              <a:rPr lang="en-US" sz="2400" dirty="0">
                <a:latin typeface="Avenir Book"/>
                <a:ea typeface="ＭＳ Ｐゴシック" pitchFamily="-105" charset="-128"/>
                <a:cs typeface="Avenir Book"/>
              </a:rPr>
              <a:t> Evolution Can Distinguish between Models</a:t>
            </a:r>
          </a:p>
        </p:txBody>
      </p:sp>
      <p:sp>
        <p:nvSpPr>
          <p:cNvPr id="567304" name="Text Box 4">
            <a:extLst>
              <a:ext uri="{FF2B5EF4-FFF2-40B4-BE49-F238E27FC236}">
                <a16:creationId xmlns:a16="http://schemas.microsoft.com/office/drawing/2014/main" id="{05EB142A-6CC6-8952-7FF3-31C354A376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60394" y="1059656"/>
            <a:ext cx="138534" cy="346234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</p:spPr>
        <p:txBody>
          <a:bodyPr wrap="none" lIns="68565" tIns="34283" rIns="68565" bIns="34283">
            <a:prstTxWarp prst="textNoShape">
              <a:avLst/>
            </a:prstTxWarp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itchFamily="-105" charset="0"/>
              <a:ea typeface="+mn-ea"/>
              <a:cs typeface="Arial" pitchFamily="27" charset="0"/>
              <a:sym typeface="Arial" pitchFamily="27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E9C3FB9-B920-3359-2317-1A33BA7675A1}"/>
              </a:ext>
            </a:extLst>
          </p:cNvPr>
          <p:cNvSpPr txBox="1"/>
          <p:nvPr/>
        </p:nvSpPr>
        <p:spPr>
          <a:xfrm>
            <a:off x="2400301" y="3429001"/>
            <a:ext cx="1943101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/>
                <a:ea typeface="+mn-ea"/>
                <a:cs typeface="Avenir Book"/>
                <a:sym typeface="Arial" pitchFamily="27" charset="0"/>
              </a:rPr>
              <a:t>Geometry</a:t>
            </a:r>
            <a:r>
              <a: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/>
                <a:ea typeface="+mn-ea"/>
                <a:cs typeface="Avenir Book"/>
                <a:sym typeface="Arial" pitchFamily="27" charset="0"/>
              </a:rPr>
              <a:t>: Distances, Expansion rate vs. Redshift</a:t>
            </a:r>
          </a:p>
        </p:txBody>
      </p:sp>
      <p:graphicFrame>
        <p:nvGraphicFramePr>
          <p:cNvPr id="17" name="Object 16">
            <a:extLst>
              <a:ext uri="{FF2B5EF4-FFF2-40B4-BE49-F238E27FC236}">
                <a16:creationId xmlns:a16="http://schemas.microsoft.com/office/drawing/2014/main" id="{C363B53B-FE2E-8F03-44BE-43B8DAAE03D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990850" y="3181350"/>
          <a:ext cx="1104900" cy="2821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092200" imgH="279400" progId="Equation.3">
                  <p:embed/>
                </p:oleObj>
              </mc:Choice>
              <mc:Fallback>
                <p:oleObj name="Equation" r:id="rId3" imgW="1092200" imgH="279400" progId="Equation.3">
                  <p:embed/>
                  <p:pic>
                    <p:nvPicPr>
                      <p:cNvPr id="17" name="Object 16">
                        <a:extLst>
                          <a:ext uri="{FF2B5EF4-FFF2-40B4-BE49-F238E27FC236}">
                            <a16:creationId xmlns:a16="http://schemas.microsoft.com/office/drawing/2014/main" id="{C363B53B-FE2E-8F03-44BE-43B8DAAE03D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90850" y="3181350"/>
                        <a:ext cx="1104900" cy="28217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B7E5AF19-BA51-37CF-B6CF-4C036AE44ECC}"/>
              </a:ext>
            </a:extLst>
          </p:cNvPr>
          <p:cNvSpPr txBox="1"/>
          <p:nvPr/>
        </p:nvSpPr>
        <p:spPr>
          <a:xfrm>
            <a:off x="2792382" y="6258855"/>
            <a:ext cx="241185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12FF29"/>
                </a:solidFill>
                <a:effectLst/>
                <a:uLnTx/>
                <a:uFillTx/>
                <a:latin typeface="Avenir Book" panose="02000503020000020003" pitchFamily="2" charset="0"/>
                <a:ea typeface="+mn-ea"/>
                <a:cs typeface="Arial" pitchFamily="27" charset="0"/>
                <a:sym typeface="Arial" pitchFamily="27" charset="0"/>
              </a:rPr>
              <a:t>Caldwell and Linder 2005</a:t>
            </a:r>
          </a:p>
        </p:txBody>
      </p:sp>
      <p:pic>
        <p:nvPicPr>
          <p:cNvPr id="9" name="Picture 8" descr="A diagram of a ray of light&#10;&#10;Description automatically generated">
            <a:extLst>
              <a:ext uri="{FF2B5EF4-FFF2-40B4-BE49-F238E27FC236}">
                <a16:creationId xmlns:a16="http://schemas.microsoft.com/office/drawing/2014/main" id="{86272C6C-E7C3-EADE-D5E2-92F4975D4E9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V="1">
            <a:off x="1905000" y="1094374"/>
            <a:ext cx="5438889" cy="492542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C740E3E-8017-32A9-73A5-C06C1F55744E}"/>
              </a:ext>
            </a:extLst>
          </p:cNvPr>
          <p:cNvSpPr txBox="1"/>
          <p:nvPr/>
        </p:nvSpPr>
        <p:spPr>
          <a:xfrm rot="1218224">
            <a:off x="5360165" y="4609857"/>
            <a:ext cx="71526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Book" panose="02000503020000020003" pitchFamily="2" charset="0"/>
                <a:ea typeface="+mn-ea"/>
                <a:cs typeface="Arial" pitchFamily="27" charset="0"/>
                <a:sym typeface="Arial" pitchFamily="27" charset="0"/>
              </a:rPr>
              <a:t>PNGB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E8C541C-48D3-0E3B-997B-44584CCCA25F}"/>
                  </a:ext>
                </a:extLst>
              </p:cNvPr>
              <p:cNvSpPr txBox="1"/>
              <p:nvPr/>
            </p:nvSpPr>
            <p:spPr>
              <a:xfrm>
                <a:off x="-228598" y="3713691"/>
                <a:ext cx="4572000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kumimoji="0" lang="el-GR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  <a:sym typeface="Arial" pitchFamily="27" charset="0"/>
                        </a:rPr>
                        <m:t>Λ</m:t>
                      </m:r>
                    </m:oMath>
                  </m:oMathPara>
                </a14:m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itchFamily="27" charset="0"/>
                  <a:cs typeface="Arial" pitchFamily="27" charset="0"/>
                  <a:sym typeface="Arial" pitchFamily="27" charset="0"/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E8C541C-48D3-0E3B-997B-44584CCCA2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28598" y="3713691"/>
                <a:ext cx="4572000" cy="46166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77DC72A5-9DBE-97AA-3AF0-5DE12257C9E4}"/>
              </a:ext>
            </a:extLst>
          </p:cNvPr>
          <p:cNvCxnSpPr>
            <a:cxnSpLocks/>
          </p:cNvCxnSpPr>
          <p:nvPr/>
        </p:nvCxnSpPr>
        <p:spPr bwMode="auto">
          <a:xfrm flipV="1">
            <a:off x="2133600" y="3713691"/>
            <a:ext cx="381000" cy="248709"/>
          </a:xfrm>
          <a:prstGeom prst="straightConnector1">
            <a:avLst/>
          </a:prstGeom>
          <a:solidFill>
            <a:srgbClr val="BBE0E3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8B291FCB-B33C-3E83-2487-67DD61253388}"/>
              </a:ext>
            </a:extLst>
          </p:cNvPr>
          <p:cNvSpPr>
            <a:spLocks noChangeAspect="1"/>
          </p:cNvSpPr>
          <p:nvPr/>
        </p:nvSpPr>
        <p:spPr bwMode="auto">
          <a:xfrm>
            <a:off x="2523744" y="3575304"/>
            <a:ext cx="91440" cy="9144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0" charset="0"/>
              <a:ea typeface="Arial" pitchFamily="30" charset="0"/>
              <a:cs typeface="Arial" pitchFamily="30" charset="0"/>
              <a:sym typeface="Arial" pitchFamily="30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D5A96F8-88F7-AF95-54F6-9306407A0540}"/>
              </a:ext>
            </a:extLst>
          </p:cNvPr>
          <p:cNvSpPr txBox="1"/>
          <p:nvPr/>
        </p:nvSpPr>
        <p:spPr>
          <a:xfrm rot="20698275">
            <a:off x="4266381" y="2668508"/>
            <a:ext cx="1890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27" charset="0"/>
                <a:cs typeface="Arial" pitchFamily="27" charset="0"/>
                <a:sym typeface="Arial" pitchFamily="27" charset="0"/>
              </a:rPr>
              <a:t>Freezing models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9077E91-57AF-D574-1C25-C62FF27B5317}"/>
              </a:ext>
            </a:extLst>
          </p:cNvPr>
          <p:cNvSpPr txBox="1"/>
          <p:nvPr/>
        </p:nvSpPr>
        <p:spPr>
          <a:xfrm rot="723092">
            <a:off x="4431605" y="4085602"/>
            <a:ext cx="1864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27" charset="0"/>
                <a:cs typeface="Arial" pitchFamily="27" charset="0"/>
                <a:sym typeface="Arial" pitchFamily="27" charset="0"/>
              </a:rPr>
              <a:t>Thawing models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AACCAAF-FBA5-AA3C-0CF7-91C044B33094}"/>
              </a:ext>
            </a:extLst>
          </p:cNvPr>
          <p:cNvSpPr/>
          <p:nvPr/>
        </p:nvSpPr>
        <p:spPr bwMode="auto">
          <a:xfrm>
            <a:off x="2691384" y="5498068"/>
            <a:ext cx="1575816" cy="265558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0" charset="0"/>
              <a:ea typeface="Arial" pitchFamily="30" charset="0"/>
              <a:cs typeface="Arial" pitchFamily="30" charset="0"/>
              <a:sym typeface="Arial" pitchFamily="30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8D190FE-FD0C-8982-213A-03366D8275AB}"/>
              </a:ext>
            </a:extLst>
          </p:cNvPr>
          <p:cNvSpPr/>
          <p:nvPr/>
        </p:nvSpPr>
        <p:spPr bwMode="auto">
          <a:xfrm>
            <a:off x="6799874" y="1440608"/>
            <a:ext cx="436338" cy="511016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0" charset="0"/>
              <a:ea typeface="Arial" pitchFamily="30" charset="0"/>
              <a:cs typeface="Arial" pitchFamily="30" charset="0"/>
              <a:sym typeface="Arial" pitchFamily="30" charset="0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C45D2A1E-EC59-CCE2-B3F9-964C7C91231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931255" y="1371600"/>
            <a:ext cx="583345" cy="446151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A0C2D6B7-1BF5-095F-020B-231D529810F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209800" y="1161810"/>
            <a:ext cx="4663440" cy="27627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4C2686E-5FC0-58B5-879B-1C3B7A48CB30}"/>
                  </a:ext>
                </a:extLst>
              </p:cNvPr>
              <p:cNvSpPr txBox="1"/>
              <p:nvPr/>
            </p:nvSpPr>
            <p:spPr>
              <a:xfrm>
                <a:off x="1929975" y="3043535"/>
                <a:ext cx="62895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  <a:sym typeface="Arial" pitchFamily="27" charset="0"/>
                            </a:rPr>
                          </m:ctrlPr>
                        </m:sSubPr>
                        <m:e>
                          <m:r>
                            <a:rPr kumimoji="0" lang="en-US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  <a:sym typeface="Arial" pitchFamily="27" charset="0"/>
                            </a:rPr>
                            <m:t>𝑤</m:t>
                          </m:r>
                        </m:e>
                        <m:sub>
                          <m:r>
                            <a:rPr kumimoji="0" lang="en-US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  <a:sym typeface="Arial" pitchFamily="27" charset="0"/>
                            </a:rPr>
                            <m:t>𝑎</m:t>
                          </m:r>
                        </m:sub>
                      </m:sSub>
                    </m:oMath>
                  </m:oMathPara>
                </a14:m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"/>
                  <a:ea typeface="+mn-ea"/>
                  <a:cs typeface="Arial" pitchFamily="27" charset="0"/>
                  <a:sym typeface="Arial" pitchFamily="27" charset="0"/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4C2686E-5FC0-58B5-879B-1C3B7A48CB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29975" y="3043535"/>
                <a:ext cx="628954" cy="461665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8B5DC14A-3E47-A725-28BF-3CBCCCB77E7F}"/>
              </a:ext>
            </a:extLst>
          </p:cNvPr>
          <p:cNvSpPr txBox="1"/>
          <p:nvPr/>
        </p:nvSpPr>
        <p:spPr>
          <a:xfrm>
            <a:off x="228600" y="6111854"/>
            <a:ext cx="4572000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100" b="0" i="1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venir Book"/>
                <a:ea typeface="+mn-ea"/>
                <a:cs typeface="Avenir Book"/>
                <a:sym typeface="Arial" pitchFamily="27" charset="0"/>
              </a:rPr>
              <a:t>w(a)=w</a:t>
            </a:r>
            <a:r>
              <a:rPr kumimoji="0" lang="en-US" sz="2100" b="0" i="1" u="none" strike="noStrike" kern="1200" cap="none" spc="0" normalizeH="0" baseline="-2500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venir Book"/>
                <a:ea typeface="+mn-ea"/>
                <a:cs typeface="Avenir Book"/>
                <a:sym typeface="Arial" pitchFamily="27" charset="0"/>
              </a:rPr>
              <a:t>0</a:t>
            </a:r>
            <a:r>
              <a:rPr kumimoji="0" lang="en-US" sz="2100" b="0" i="1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venir Book"/>
                <a:ea typeface="+mn-ea"/>
                <a:cs typeface="Avenir Book"/>
                <a:sym typeface="Arial" pitchFamily="27" charset="0"/>
              </a:rPr>
              <a:t>+w</a:t>
            </a:r>
            <a:r>
              <a:rPr kumimoji="0" lang="en-US" sz="2100" b="0" i="1" u="none" strike="noStrike" kern="1200" cap="none" spc="0" normalizeH="0" baseline="-2500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venir Book"/>
                <a:ea typeface="+mn-ea"/>
                <a:cs typeface="Avenir Book"/>
                <a:sym typeface="Arial" pitchFamily="27" charset="0"/>
              </a:rPr>
              <a:t>a</a:t>
            </a:r>
            <a:r>
              <a:rPr kumimoji="0" lang="en-US" sz="2100" b="0" i="1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venir Book"/>
                <a:ea typeface="+mn-ea"/>
                <a:cs typeface="Avenir Book"/>
                <a:sym typeface="Arial" pitchFamily="27" charset="0"/>
              </a:rPr>
              <a:t>(1-a)</a:t>
            </a:r>
            <a:endParaRPr kumimoji="0" lang="en-US" sz="2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/>
              <a:ea typeface="+mn-ea"/>
              <a:cs typeface="Arial" pitchFamily="27" charset="0"/>
              <a:sym typeface="Arial" pitchFamily="27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9457EF9C-1898-1F13-8696-617734E62168}"/>
                  </a:ext>
                </a:extLst>
              </p:cNvPr>
              <p:cNvSpPr txBox="1"/>
              <p:nvPr/>
            </p:nvSpPr>
            <p:spPr>
              <a:xfrm>
                <a:off x="6685540" y="1367135"/>
                <a:ext cx="629660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Arial" pitchFamily="27" charset="0"/>
                              <a:sym typeface="Arial" pitchFamily="27" charset="0"/>
                            </a:rPr>
                          </m:ctrlPr>
                        </m:sSubPr>
                        <m:e>
                          <m: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Arial" pitchFamily="27" charset="0"/>
                              <a:sym typeface="Arial" pitchFamily="27" charset="0"/>
                            </a:rPr>
                            <m:t>𝑤</m:t>
                          </m:r>
                        </m:e>
                        <m:sub>
                          <m: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Arial" pitchFamily="27" charset="0"/>
                              <a:sym typeface="Arial" pitchFamily="27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kumimoji="0" lang="en-US" sz="2400" b="0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Arial" pitchFamily="27" charset="0"/>
                  <a:sym typeface="Arial" pitchFamily="27" charset="0"/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9457EF9C-1898-1F13-8696-617734E621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85540" y="1367135"/>
                <a:ext cx="629660" cy="461665"/>
              </a:xfrm>
              <a:prstGeom prst="rect">
                <a:avLst/>
              </a:prstGeom>
              <a:blipFill>
                <a:blip r:embed="rId11"/>
                <a:stretch>
                  <a:fillRect b="-27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Oval 17">
            <a:extLst>
              <a:ext uri="{FF2B5EF4-FFF2-40B4-BE49-F238E27FC236}">
                <a16:creationId xmlns:a16="http://schemas.microsoft.com/office/drawing/2014/main" id="{F5C735E8-91E6-5173-DA5C-B12F465D26F3}"/>
              </a:ext>
            </a:extLst>
          </p:cNvPr>
          <p:cNvSpPr/>
          <p:nvPr/>
        </p:nvSpPr>
        <p:spPr bwMode="auto">
          <a:xfrm rot="2668813">
            <a:off x="3633781" y="6013195"/>
            <a:ext cx="5435640" cy="1348023"/>
          </a:xfrm>
          <a:prstGeom prst="ellipse">
            <a:avLst/>
          </a:prstGeom>
          <a:solidFill>
            <a:srgbClr val="BBE0E3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pitchFamily="30" charset="0"/>
              <a:ea typeface="Arial" pitchFamily="30" charset="0"/>
              <a:cs typeface="Arial" pitchFamily="30" charset="0"/>
              <a:sym typeface="Arial" pitchFamily="30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0" charset="0"/>
                <a:ea typeface="Arial" pitchFamily="30" charset="0"/>
                <a:cs typeface="Arial" pitchFamily="30" charset="0"/>
                <a:sym typeface="Arial" pitchFamily="30" charset="0"/>
              </a:rPr>
              <a:t>Data</a:t>
            </a:r>
          </a:p>
        </p:txBody>
      </p:sp>
    </p:spTree>
    <p:extLst>
      <p:ext uri="{BB962C8B-B14F-4D97-AF65-F5344CB8AC3E}">
        <p14:creationId xmlns:p14="http://schemas.microsoft.com/office/powerpoint/2010/main" val="1039674700"/>
      </p:ext>
    </p:extLst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1890" name="Rectangle 2"/>
          <p:cNvSpPr>
            <a:spLocks noGrp="1" noChangeArrowheads="1"/>
          </p:cNvSpPr>
          <p:nvPr>
            <p:ph type="title"/>
          </p:nvPr>
        </p:nvSpPr>
        <p:spPr>
          <a:xfrm>
            <a:off x="571500" y="211344"/>
            <a:ext cx="8001000" cy="1077218"/>
          </a:xfrm>
        </p:spPr>
        <p:txBody>
          <a:bodyPr/>
          <a:lstStyle/>
          <a:p>
            <a:r>
              <a:rPr lang="en-US" sz="3600" dirty="0">
                <a:latin typeface="Avenir Book"/>
                <a:cs typeface="Avenir Book"/>
              </a:rPr>
              <a:t>PNGB Model of Thawing Dark Energy</a:t>
            </a:r>
            <a:br>
              <a:rPr lang="en-US" sz="3600" dirty="0">
                <a:latin typeface="Avenir Book"/>
                <a:cs typeface="Avenir Book"/>
              </a:rPr>
            </a:br>
            <a:r>
              <a:rPr lang="en-US" sz="2800" dirty="0">
                <a:latin typeface="Avenir Book"/>
                <a:cs typeface="Avenir Book"/>
              </a:rPr>
              <a:t>(aka Ultra-light Axion or Natural Quintessence)</a:t>
            </a:r>
          </a:p>
        </p:txBody>
      </p:sp>
      <p:graphicFrame>
        <p:nvGraphicFramePr>
          <p:cNvPr id="1701892" name="Object 4"/>
          <p:cNvGraphicFramePr>
            <a:graphicFrameLocks noChangeAspect="1"/>
          </p:cNvGraphicFramePr>
          <p:nvPr/>
        </p:nvGraphicFramePr>
        <p:xfrm>
          <a:off x="1316937" y="2057400"/>
          <a:ext cx="283464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574800" imgH="254000" progId="Equation.3">
                  <p:embed/>
                </p:oleObj>
              </mc:Choice>
              <mc:Fallback>
                <p:oleObj name="Equation" r:id="rId3" imgW="1574800" imgH="254000" progId="Equation.3">
                  <p:embed/>
                  <p:pic>
                    <p:nvPicPr>
                      <p:cNvPr id="1701892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16937" y="2057400"/>
                        <a:ext cx="2834640" cy="457200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01893" name="Object 5"/>
          <p:cNvGraphicFramePr>
            <a:graphicFrameLocks noChangeAspect="1"/>
          </p:cNvGraphicFramePr>
          <p:nvPr/>
        </p:nvGraphicFramePr>
        <p:xfrm>
          <a:off x="1554441" y="2634854"/>
          <a:ext cx="2356247" cy="13084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346200" imgH="749300" progId="Equation.3">
                  <p:embed/>
                </p:oleObj>
              </mc:Choice>
              <mc:Fallback>
                <p:oleObj name="Equation" r:id="rId5" imgW="1346200" imgH="749300" progId="Equation.3">
                  <p:embed/>
                  <p:pic>
                    <p:nvPicPr>
                      <p:cNvPr id="1701893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54441" y="2634854"/>
                        <a:ext cx="2356247" cy="1308497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01895" name="Text Box 7"/>
          <p:cNvSpPr txBox="1">
            <a:spLocks noChangeArrowheads="1"/>
          </p:cNvSpPr>
          <p:nvPr/>
        </p:nvSpPr>
        <p:spPr bwMode="auto">
          <a:xfrm>
            <a:off x="1163067" y="1569661"/>
            <a:ext cx="330750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685800" eaLnBrk="0" hangingPunct="0">
              <a:spcBef>
                <a:spcPct val="20000"/>
              </a:spcBef>
              <a:buClr>
                <a:srgbClr val="523E26"/>
              </a:buClr>
            </a:pPr>
            <a:r>
              <a:rPr lang="en-US" dirty="0">
                <a:solidFill>
                  <a:srgbClr val="00FF00"/>
                </a:solidFill>
                <a:latin typeface="Avenir Book"/>
                <a:ea typeface="Arial" pitchFamily="-106" charset="0"/>
                <a:cs typeface="Avenir Book"/>
                <a:sym typeface="Arial" pitchFamily="-106" charset="0"/>
              </a:rPr>
              <a:t>JF, Hill, Stebbins, </a:t>
            </a:r>
            <a:r>
              <a:rPr lang="en-US" dirty="0" err="1">
                <a:solidFill>
                  <a:srgbClr val="00FF00"/>
                </a:solidFill>
                <a:latin typeface="Avenir Book"/>
                <a:ea typeface="Arial" pitchFamily="-106" charset="0"/>
                <a:cs typeface="Avenir Book"/>
                <a:sym typeface="Arial" pitchFamily="-106" charset="0"/>
              </a:rPr>
              <a:t>Waga</a:t>
            </a:r>
            <a:r>
              <a:rPr lang="en-US" dirty="0">
                <a:solidFill>
                  <a:srgbClr val="00FF00"/>
                </a:solidFill>
                <a:latin typeface="Avenir Book"/>
                <a:ea typeface="Arial" pitchFamily="-106" charset="0"/>
                <a:cs typeface="Avenir Book"/>
                <a:sym typeface="Arial" pitchFamily="-106" charset="0"/>
              </a:rPr>
              <a:t> 1995</a:t>
            </a:r>
            <a:r>
              <a:rPr lang="en-US" dirty="0">
                <a:solidFill>
                  <a:srgbClr val="523E26"/>
                </a:solidFill>
                <a:latin typeface="Avenir Book"/>
                <a:ea typeface="Arial" pitchFamily="-106" charset="0"/>
                <a:cs typeface="Avenir Book"/>
                <a:sym typeface="Arial" pitchFamily="-106" charset="0"/>
              </a:rPr>
              <a:t>  </a:t>
            </a:r>
          </a:p>
        </p:txBody>
      </p:sp>
      <p:pic>
        <p:nvPicPr>
          <p:cNvPr id="8" name="Picture 7" descr="Snapshot 2009-12-14 05-48-16.tif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89575" y="1836252"/>
            <a:ext cx="2925675" cy="2228850"/>
          </a:xfrm>
          <a:prstGeom prst="rect">
            <a:avLst/>
          </a:prstGeom>
          <a:scene3d>
            <a:camera prst="orthographicFront">
              <a:rot lat="0" lon="0" rev="360000"/>
            </a:camera>
            <a:lightRig rig="threePt" dir="t"/>
          </a:scene3d>
        </p:spPr>
      </p:pic>
      <p:cxnSp>
        <p:nvCxnSpPr>
          <p:cNvPr id="9" name="Straight Arrow Connector 8"/>
          <p:cNvCxnSpPr/>
          <p:nvPr/>
        </p:nvCxnSpPr>
        <p:spPr bwMode="auto">
          <a:xfrm>
            <a:off x="6229350" y="3923470"/>
            <a:ext cx="1257300" cy="1191"/>
          </a:xfrm>
          <a:prstGeom prst="straightConnector1">
            <a:avLst/>
          </a:prstGeom>
          <a:solidFill>
            <a:srgbClr val="BBE0E3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" name="Straight Arrow Connector 9"/>
          <p:cNvCxnSpPr/>
          <p:nvPr/>
        </p:nvCxnSpPr>
        <p:spPr bwMode="auto">
          <a:xfrm flipV="1">
            <a:off x="7465580" y="3344515"/>
            <a:ext cx="1191" cy="571500"/>
          </a:xfrm>
          <a:prstGeom prst="straightConnector1">
            <a:avLst/>
          </a:prstGeom>
          <a:solidFill>
            <a:srgbClr val="BBE0E3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2" name="TextBox 11"/>
          <p:cNvSpPr txBox="1"/>
          <p:nvPr/>
        </p:nvSpPr>
        <p:spPr>
          <a:xfrm>
            <a:off x="7143750" y="3943349"/>
            <a:ext cx="248786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defTabSz="685800"/>
            <a:r>
              <a:rPr lang="en-US" i="1" dirty="0" err="1">
                <a:latin typeface="Times"/>
                <a:ea typeface="Arial" pitchFamily="-106" charset="0"/>
                <a:cs typeface="Arial" pitchFamily="-106" charset="0"/>
                <a:sym typeface="Arial" pitchFamily="-106" charset="0"/>
              </a:rPr>
              <a:t>f</a:t>
            </a:r>
            <a:endParaRPr lang="en-US" i="1" dirty="0">
              <a:latin typeface="Times"/>
              <a:ea typeface="Arial" pitchFamily="-106" charset="0"/>
              <a:cs typeface="Arial" pitchFamily="-106" charset="0"/>
              <a:sym typeface="Arial" pitchFamily="-10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501559" y="3515967"/>
            <a:ext cx="453970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defTabSz="685800"/>
            <a:r>
              <a:rPr lang="en-US" i="1" dirty="0">
                <a:latin typeface="Times"/>
                <a:ea typeface="Arial" pitchFamily="-106" charset="0"/>
                <a:cs typeface="Arial" pitchFamily="-106" charset="0"/>
                <a:sym typeface="Arial" pitchFamily="-106" charset="0"/>
              </a:rPr>
              <a:t>M</a:t>
            </a:r>
            <a:r>
              <a:rPr lang="en-US" i="1" baseline="30000" dirty="0">
                <a:latin typeface="Times"/>
                <a:ea typeface="Arial" pitchFamily="-106" charset="0"/>
                <a:cs typeface="Arial" pitchFamily="-106" charset="0"/>
                <a:sym typeface="Arial" pitchFamily="-106" charset="0"/>
              </a:rPr>
              <a:t>4</a:t>
            </a:r>
            <a:endParaRPr lang="en-US" i="1" dirty="0">
              <a:latin typeface="Times"/>
              <a:ea typeface="Arial" pitchFamily="-106" charset="0"/>
              <a:cs typeface="Arial" pitchFamily="-106" charset="0"/>
              <a:sym typeface="Arial" pitchFamily="-10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 Box 8">
                <a:extLst>
                  <a:ext uri="{FF2B5EF4-FFF2-40B4-BE49-F238E27FC236}">
                    <a16:creationId xmlns:a16="http://schemas.microsoft.com/office/drawing/2014/main" id="{BC6413EB-AD0C-DDBF-9FCC-B518EAEF33E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71500" y="4374311"/>
                <a:ext cx="9273618" cy="20999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pPr defTabSz="685800" eaLnBrk="0" hangingPunct="0">
                  <a:spcBef>
                    <a:spcPct val="20000"/>
                  </a:spcBef>
                  <a:buClr>
                    <a:srgbClr val="FFFFFF"/>
                  </a:buClr>
                </a:pPr>
                <a:r>
                  <a:rPr lang="en-US" dirty="0">
                    <a:solidFill>
                      <a:srgbClr val="FFFFCC"/>
                    </a:solidFill>
                    <a:latin typeface="Avenir Book"/>
                    <a:ea typeface="Arial" pitchFamily="-106" charset="0"/>
                    <a:cs typeface="Avenir Book"/>
                    <a:sym typeface="Arial" pitchFamily="-106" charset="0"/>
                  </a:rPr>
                  <a:t> </a:t>
                </a:r>
              </a:p>
              <a:p>
                <a:pPr defTabSz="685800" eaLnBrk="0" hangingPunct="0">
                  <a:spcBef>
                    <a:spcPct val="20000"/>
                  </a:spcBef>
                  <a:buClr>
                    <a:srgbClr val="FFFFFF"/>
                  </a:buClr>
                  <a:buFont typeface="Times New Roman" pitchFamily="-105" charset="0"/>
                  <a:buChar char="•"/>
                </a:pPr>
                <a:r>
                  <a:rPr lang="en-US" sz="2000" dirty="0">
                    <a:solidFill>
                      <a:srgbClr val="FFFFCC"/>
                    </a:solidFill>
                    <a:latin typeface="Avenir Book"/>
                    <a:ea typeface="Arial" pitchFamily="-106" charset="0"/>
                    <a:cs typeface="Avenir Book"/>
                    <a:sym typeface="Arial" pitchFamily="-106" charset="0"/>
                  </a:rPr>
                  <a:t>Spontaneous U(1) symmetry breaking at fundamental scale </a:t>
                </a:r>
                <a:r>
                  <a:rPr lang="en-US" sz="2000" i="1" dirty="0" err="1">
                    <a:solidFill>
                      <a:srgbClr val="FFFFCC"/>
                    </a:solidFill>
                    <a:latin typeface="Avenir Book"/>
                    <a:ea typeface="Arial" pitchFamily="-106" charset="0"/>
                    <a:cs typeface="Avenir Book"/>
                    <a:sym typeface="Arial" pitchFamily="-106" charset="0"/>
                  </a:rPr>
                  <a:t>f~M</a:t>
                </a:r>
                <a:r>
                  <a:rPr lang="en-US" sz="2000" i="1" baseline="-25000" dirty="0" err="1">
                    <a:solidFill>
                      <a:srgbClr val="FFFFCC"/>
                    </a:solidFill>
                    <a:latin typeface="Avenir Book"/>
                    <a:ea typeface="Arial" pitchFamily="-106" charset="0"/>
                    <a:cs typeface="Avenir Book"/>
                    <a:sym typeface="Arial" pitchFamily="-106" charset="0"/>
                  </a:rPr>
                  <a:t>Pl</a:t>
                </a:r>
                <a:r>
                  <a:rPr lang="en-US" sz="2000" i="1" dirty="0">
                    <a:solidFill>
                      <a:srgbClr val="FFFFCC"/>
                    </a:solidFill>
                    <a:latin typeface="Avenir Book"/>
                    <a:ea typeface="Arial" pitchFamily="-106" charset="0"/>
                    <a:cs typeface="Avenir Book"/>
                    <a:sym typeface="Arial" pitchFamily="-106" charset="0"/>
                  </a:rPr>
                  <a:t>.</a:t>
                </a:r>
              </a:p>
              <a:p>
                <a:pPr defTabSz="685800" eaLnBrk="0" hangingPunct="0">
                  <a:spcBef>
                    <a:spcPct val="20000"/>
                  </a:spcBef>
                  <a:buClr>
                    <a:srgbClr val="FFFFFF"/>
                  </a:buClr>
                  <a:buFont typeface="Times New Roman" pitchFamily="-105" charset="0"/>
                  <a:buChar char="•"/>
                </a:pPr>
                <a:r>
                  <a:rPr lang="en-US" sz="2000" dirty="0">
                    <a:solidFill>
                      <a:srgbClr val="FFFFCC"/>
                    </a:solidFill>
                    <a:latin typeface="Avenir Book"/>
                    <a:ea typeface="Arial" pitchFamily="-106" charset="0"/>
                    <a:cs typeface="Avenir Book"/>
                    <a:sym typeface="Arial" pitchFamily="-106" charset="0"/>
                  </a:rPr>
                  <a:t>Explicit breaking at much lower scale </a:t>
                </a:r>
                <a:r>
                  <a:rPr lang="en-US" sz="2000" i="1" dirty="0">
                    <a:solidFill>
                      <a:srgbClr val="FFFFCC"/>
                    </a:solidFill>
                    <a:latin typeface="Avenir Book"/>
                    <a:ea typeface="Arial" pitchFamily="-106" charset="0"/>
                    <a:cs typeface="Avenir Book"/>
                    <a:sym typeface="Arial" pitchFamily="-106" charset="0"/>
                  </a:rPr>
                  <a:t>M&lt;&lt;f.</a:t>
                </a:r>
              </a:p>
              <a:p>
                <a:pPr defTabSz="685800" eaLnBrk="0" hangingPunct="0">
                  <a:spcBef>
                    <a:spcPct val="20000"/>
                  </a:spcBef>
                  <a:buClr>
                    <a:srgbClr val="FFFFFF"/>
                  </a:buClr>
                  <a:buFont typeface="Times New Roman" pitchFamily="-105" charset="0"/>
                  <a:buChar char="•"/>
                </a:pPr>
                <a:r>
                  <a:rPr lang="en-US" sz="2000" dirty="0">
                    <a:solidFill>
                      <a:srgbClr val="FFFFCC"/>
                    </a:solidFill>
                    <a:latin typeface="Avenir Book"/>
                    <a:ea typeface="Arial" pitchFamily="-106" charset="0"/>
                    <a:cs typeface="Avenir Book"/>
                    <a:sym typeface="Arial" pitchFamily="-106" charset="0"/>
                  </a:rPr>
                  <a:t>Hierarchy between </a:t>
                </a:r>
                <a:r>
                  <a:rPr lang="en-US" sz="2000" i="1" dirty="0">
                    <a:solidFill>
                      <a:srgbClr val="FFFFCC"/>
                    </a:solidFill>
                    <a:latin typeface="Avenir Book"/>
                    <a:ea typeface="Arial" pitchFamily="-106" charset="0"/>
                    <a:cs typeface="Avenir Book"/>
                    <a:sym typeface="Arial" pitchFamily="-106" charset="0"/>
                  </a:rPr>
                  <a:t>M</a:t>
                </a:r>
                <a:r>
                  <a:rPr lang="en-US" sz="2000" dirty="0">
                    <a:solidFill>
                      <a:srgbClr val="FFFFCC"/>
                    </a:solidFill>
                    <a:latin typeface="Avenir Book"/>
                    <a:ea typeface="Arial" pitchFamily="-106" charset="0"/>
                    <a:cs typeface="Avenir Book"/>
                    <a:sym typeface="Arial" pitchFamily="-106" charset="0"/>
                  </a:rPr>
                  <a:t> and </a:t>
                </a:r>
                <a:r>
                  <a:rPr lang="en-US" sz="2000" i="1" dirty="0">
                    <a:solidFill>
                      <a:srgbClr val="FFFFCC"/>
                    </a:solidFill>
                    <a:latin typeface="Avenir Book"/>
                    <a:ea typeface="Arial" pitchFamily="-106" charset="0"/>
                    <a:cs typeface="Avenir Book"/>
                    <a:sym typeface="Arial" pitchFamily="-106" charset="0"/>
                  </a:rPr>
                  <a:t>f</a:t>
                </a:r>
                <a:r>
                  <a:rPr lang="en-US" sz="2000" dirty="0">
                    <a:solidFill>
                      <a:srgbClr val="FFFFCC"/>
                    </a:solidFill>
                    <a:latin typeface="Avenir Book"/>
                    <a:ea typeface="Arial" pitchFamily="-106" charset="0"/>
                    <a:cs typeface="Avenir Book"/>
                    <a:sym typeface="Arial" pitchFamily="-106" charset="0"/>
                  </a:rPr>
                  <a:t> protected by axion shift symmetry.</a:t>
                </a:r>
              </a:p>
              <a:p>
                <a:pPr defTabSz="685800" eaLnBrk="0" hangingPunct="0">
                  <a:spcBef>
                    <a:spcPct val="20000"/>
                  </a:spcBef>
                  <a:buClr>
                    <a:srgbClr val="FFFFFF"/>
                  </a:buClr>
                  <a:buFont typeface="Times New Roman" pitchFamily="-105" charset="0"/>
                  <a:buChar char="•"/>
                </a:pPr>
                <a:r>
                  <a:rPr lang="en-US" sz="2000" dirty="0">
                    <a:solidFill>
                      <a:srgbClr val="FFFFCC"/>
                    </a:solidFill>
                    <a:latin typeface="Avenir Book"/>
                    <a:ea typeface="Arial" pitchFamily="-106" charset="0"/>
                    <a:cs typeface="Avenir Book"/>
                    <a:sym typeface="Arial" pitchFamily="-106" charset="0"/>
                  </a:rPr>
                  <a:t>Tiny hierarchy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b="0" i="1" smtClean="0">
                            <a:solidFill>
                              <a:srgbClr val="FFFFCC"/>
                            </a:solidFill>
                            <a:latin typeface="Cambria Math" panose="02040503050406030204" pitchFamily="18" charset="0"/>
                            <a:sym typeface="Arial" pitchFamily="-106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000" i="1" smtClean="0">
                                <a:solidFill>
                                  <a:srgbClr val="FFFFCC"/>
                                </a:solidFill>
                                <a:latin typeface="Cambria Math" panose="02040503050406030204" pitchFamily="18" charset="0"/>
                                <a:sym typeface="Arial" pitchFamily="-106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solidFill>
                                  <a:srgbClr val="FFFFCC"/>
                                </a:solidFill>
                                <a:latin typeface="Cambria Math" panose="02040503050406030204" pitchFamily="18" charset="0"/>
                                <a:sym typeface="Arial" pitchFamily="-106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sz="2000" i="1" smtClean="0">
                                <a:solidFill>
                                  <a:srgbClr val="FFFFCC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 pitchFamily="-106" charset="0"/>
                              </a:rPr>
                              <m:t>𝜙</m:t>
                            </m:r>
                          </m:sub>
                        </m:sSub>
                      </m:num>
                      <m:den>
                        <m:r>
                          <a:rPr lang="el-GR" sz="2000" b="0" i="1" smtClean="0">
                            <a:solidFill>
                              <a:srgbClr val="FFFFC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 pitchFamily="-106" charset="0"/>
                          </a:rPr>
                          <m:t>𝜙</m:t>
                        </m:r>
                      </m:den>
                    </m:f>
                    <m:r>
                      <a:rPr lang="en-US" sz="2000" b="0" i="1" smtClean="0">
                        <a:solidFill>
                          <a:srgbClr val="FFFF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Arial" pitchFamily="-106" charset="0"/>
                      </a:rPr>
                      <m:t>~</m:t>
                    </m:r>
                    <m:f>
                      <m:fPr>
                        <m:ctrlPr>
                          <a:rPr lang="en-US" sz="2000" b="0" i="1" smtClean="0">
                            <a:solidFill>
                              <a:srgbClr val="FFFFC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 pitchFamily="-106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000" b="0" i="1" smtClean="0">
                                <a:solidFill>
                                  <a:srgbClr val="FFFFCC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 pitchFamily="-106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solidFill>
                                  <a:srgbClr val="FFFFCC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 pitchFamily="-106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rgbClr val="FFFFCC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 pitchFamily="-106" charset="0"/>
                              </a:rPr>
                              <m:t>0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000" b="0" i="1" smtClean="0">
                                <a:solidFill>
                                  <a:srgbClr val="FFFFCC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 pitchFamily="-106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solidFill>
                                  <a:srgbClr val="FFFFCC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 pitchFamily="-106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rgbClr val="FFFFCC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 pitchFamily="-106" charset="0"/>
                              </a:rPr>
                              <m:t>𝑃𝑙</m:t>
                            </m:r>
                          </m:sub>
                        </m:sSub>
                      </m:den>
                    </m:f>
                    <m:sSup>
                      <m:sSupPr>
                        <m:ctrlPr>
                          <a:rPr lang="en-US" sz="2000" b="0" i="1" smtClean="0">
                            <a:solidFill>
                              <a:srgbClr val="FFFFC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 pitchFamily="-106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solidFill>
                              <a:srgbClr val="FFFFC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 pitchFamily="-106" charset="0"/>
                          </a:rPr>
                          <m:t>~</m:t>
                        </m:r>
                        <m:f>
                          <m:fPr>
                            <m:ctrlPr>
                              <a:rPr lang="en-US" sz="2000" b="0" i="1" smtClean="0">
                                <a:solidFill>
                                  <a:srgbClr val="FFFFCC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 pitchFamily="-106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sz="2000" b="0" i="1" smtClean="0">
                                    <a:solidFill>
                                      <a:srgbClr val="FFFFCC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Arial" pitchFamily="-106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b="0" i="1" smtClean="0">
                                    <a:solidFill>
                                      <a:srgbClr val="FFFFCC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Arial" pitchFamily="-106" charset="0"/>
                                  </a:rPr>
                                  <m:t>10</m:t>
                                </m:r>
                              </m:e>
                              <m:sup>
                                <m:r>
                                  <a:rPr lang="en-US" sz="2000" b="0" i="1" smtClean="0">
                                    <a:solidFill>
                                      <a:srgbClr val="FFFFCC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Arial" pitchFamily="-106" charset="0"/>
                                  </a:rPr>
                                  <m:t>−33</m:t>
                                </m:r>
                              </m:sup>
                            </m:sSup>
                            <m:r>
                              <a:rPr lang="en-US" sz="2000" b="0" i="1" smtClean="0">
                                <a:solidFill>
                                  <a:srgbClr val="FFFFCC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 pitchFamily="-106" charset="0"/>
                              </a:rPr>
                              <m:t>𝑒𝑉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sz="2000" b="0" i="1" smtClean="0">
                                    <a:solidFill>
                                      <a:srgbClr val="FFFFCC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Arial" pitchFamily="-106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b="0" i="1" smtClean="0">
                                    <a:solidFill>
                                      <a:srgbClr val="FFFFCC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Arial" pitchFamily="-106" charset="0"/>
                                  </a:rPr>
                                  <m:t>10</m:t>
                                </m:r>
                              </m:e>
                              <m:sup>
                                <m:r>
                                  <a:rPr lang="en-US" sz="2000" b="0" i="1" smtClean="0">
                                    <a:solidFill>
                                      <a:srgbClr val="FFFFCC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Arial" pitchFamily="-106" charset="0"/>
                                  </a:rPr>
                                  <m:t>28</m:t>
                                </m:r>
                              </m:sup>
                            </m:sSup>
                            <m:r>
                              <a:rPr lang="en-US" sz="2000" b="0" i="1" smtClean="0">
                                <a:solidFill>
                                  <a:srgbClr val="FFFFCC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Arial" pitchFamily="-106" charset="0"/>
                              </a:rPr>
                              <m:t>𝑒𝑉</m:t>
                            </m:r>
                          </m:den>
                        </m:f>
                        <m:r>
                          <a:rPr lang="en-US" sz="2000" b="0" i="1" smtClean="0">
                            <a:solidFill>
                              <a:srgbClr val="FFFFC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 pitchFamily="-106" charset="0"/>
                          </a:rPr>
                          <m:t>~10</m:t>
                        </m:r>
                      </m:e>
                      <m:sup>
                        <m:r>
                          <a:rPr lang="en-US" sz="2000" b="0" i="1" smtClean="0">
                            <a:solidFill>
                              <a:srgbClr val="FFFFC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 pitchFamily="-106" charset="0"/>
                          </a:rPr>
                          <m:t>−61</m:t>
                        </m:r>
                      </m:sup>
                    </m:sSup>
                  </m:oMath>
                </a14:m>
                <a:r>
                  <a:rPr lang="en-US" sz="2000" dirty="0">
                    <a:solidFill>
                      <a:srgbClr val="FFFFCC"/>
                    </a:solidFill>
                    <a:latin typeface="Avenir Book"/>
                    <a:ea typeface="Arial" pitchFamily="-106" charset="0"/>
                    <a:cs typeface="Avenir Book"/>
                    <a:sym typeface="Arial" pitchFamily="-106" charset="0"/>
                  </a:rPr>
                  <a:t> is technically natural.</a:t>
                </a:r>
              </a:p>
            </p:txBody>
          </p:sp>
        </mc:Choice>
        <mc:Fallback xmlns="">
          <p:sp>
            <p:nvSpPr>
              <p:cNvPr id="2" name="Text Box 8">
                <a:extLst>
                  <a:ext uri="{FF2B5EF4-FFF2-40B4-BE49-F238E27FC236}">
                    <a16:creationId xmlns:a16="http://schemas.microsoft.com/office/drawing/2014/main" id="{BC6413EB-AD0C-DDBF-9FCC-B518EAEF33E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71500" y="4374311"/>
                <a:ext cx="9273618" cy="2099934"/>
              </a:xfrm>
              <a:prstGeom prst="rect">
                <a:avLst/>
              </a:prstGeom>
              <a:blipFill>
                <a:blip r:embed="rId8"/>
                <a:stretch>
                  <a:fillRect l="-684" b="-602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88894" y="533400"/>
            <a:ext cx="7968698" cy="530915"/>
          </a:xfrm>
        </p:spPr>
        <p:txBody>
          <a:bodyPr/>
          <a:lstStyle/>
          <a:p>
            <a:pPr eaLnBrk="1" hangingPunct="1"/>
            <a:r>
              <a:rPr lang="en-US" sz="2850" dirty="0">
                <a:latin typeface="Avenir Book"/>
                <a:cs typeface="Avenir Book"/>
              </a:rPr>
              <a:t>Worked Example: Free, Massive Scalar</a:t>
            </a:r>
            <a:endParaRPr lang="en-US" sz="2700" dirty="0">
              <a:latin typeface="Avenir Book"/>
              <a:cs typeface="Avenir Book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26339" name="Text Box 3"/>
              <p:cNvSpPr txBox="1">
                <a:spLocks noChangeArrowheads="1"/>
              </p:cNvSpPr>
              <p:nvPr/>
            </p:nvSpPr>
            <p:spPr bwMode="auto">
              <a:xfrm>
                <a:off x="411586" y="5388114"/>
                <a:ext cx="8275214" cy="707886"/>
              </a:xfrm>
              <a:prstGeom prst="rect">
                <a:avLst/>
              </a:prstGeom>
              <a:noFill/>
              <a:ln w="984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defTabSz="685800"/>
                <a:r>
                  <a:rPr lang="en-US" sz="2000" dirty="0">
                    <a:solidFill>
                      <a:srgbClr val="FFFF00"/>
                    </a:solidFill>
                    <a:latin typeface="Avenir Book"/>
                    <a:ea typeface="+mn-ea"/>
                    <a:cs typeface="Avenir Book"/>
                    <a:sym typeface="Arial" pitchFamily="-106" charset="0"/>
                  </a:rPr>
                  <a:t>Ultra-light particle: </a:t>
                </a:r>
                <a:r>
                  <a:rPr lang="en-US" sz="2000" dirty="0">
                    <a:solidFill>
                      <a:srgbClr val="FFFFCC"/>
                    </a:solidFill>
                    <a:latin typeface="Avenir Book"/>
                    <a:ea typeface="+mn-ea"/>
                    <a:cs typeface="Avenir Book"/>
                    <a:sym typeface="Arial" pitchFamily="-106" charset="0"/>
                  </a:rPr>
                  <a:t>Dark Energy hardly clusters, nearly smooth.</a:t>
                </a:r>
              </a:p>
              <a:p>
                <a:pPr defTabSz="685800"/>
                <a:r>
                  <a:rPr lang="en-US" sz="2000" dirty="0">
                    <a:solidFill>
                      <a:srgbClr val="FFFF00"/>
                    </a:solidFill>
                    <a:latin typeface="Avenir Book"/>
                    <a:ea typeface="+mn-ea"/>
                    <a:cs typeface="Avenir Book"/>
                    <a:sym typeface="Arial" pitchFamily="-106" charset="0"/>
                  </a:rPr>
                  <a:t>Equation of state:   </a:t>
                </a:r>
                <a:r>
                  <a:rPr lang="en-US" sz="2000" i="1" dirty="0">
                    <a:solidFill>
                      <a:srgbClr val="FFFFCC"/>
                    </a:solidFill>
                    <a:latin typeface="Avenir Book"/>
                    <a:ea typeface="+mn-ea"/>
                    <a:cs typeface="Avenir Book"/>
                    <a:sym typeface="Arial" pitchFamily="-106" charset="0"/>
                  </a:rPr>
                  <a:t>w</a:t>
                </a:r>
                <a:r>
                  <a:rPr lang="en-US" sz="2000" dirty="0">
                    <a:solidFill>
                      <a:srgbClr val="FFFFCC"/>
                    </a:solidFill>
                    <a:latin typeface="Avenir Book"/>
                    <a:ea typeface="+mn-ea"/>
                    <a:cs typeface="Avenir Book"/>
                    <a:sym typeface="Arial" pitchFamily="-106" charset="0"/>
                  </a:rPr>
                  <a:t> &gt; </a:t>
                </a:r>
                <a:r>
                  <a:rPr lang="en-US" sz="2000" dirty="0">
                    <a:solidFill>
                      <a:srgbClr val="FFFFCC"/>
                    </a:solidFill>
                    <a:latin typeface="Avenir Book"/>
                    <a:ea typeface="+mn-ea"/>
                    <a:cs typeface="Avenir Book"/>
                    <a:sym typeface="Symbol" charset="2"/>
                  </a:rPr>
                  <a:t></a:t>
                </a:r>
                <a:r>
                  <a:rPr lang="en-US" sz="2000" dirty="0">
                    <a:solidFill>
                      <a:srgbClr val="FFFFCC"/>
                    </a:solidFill>
                    <a:latin typeface="Avenir Book"/>
                    <a:ea typeface="+mn-ea"/>
                    <a:cs typeface="Avenir Book"/>
                    <a:sym typeface="Arial" pitchFamily="-106" charset="0"/>
                  </a:rPr>
                  <a:t>1 and evolves in time from </a:t>
                </a:r>
                <a:r>
                  <a:rPr lang="en-US" sz="2000" i="1" dirty="0">
                    <a:solidFill>
                      <a:srgbClr val="FFFFCC"/>
                    </a:solidFill>
                    <a:latin typeface="Avenir Book"/>
                    <a:ea typeface="+mn-ea"/>
                    <a:cs typeface="Avenir Book"/>
                    <a:sym typeface="Arial" pitchFamily="-106" charset="0"/>
                  </a:rPr>
                  <a:t>w</a:t>
                </a:r>
                <a:r>
                  <a:rPr lang="en-US" sz="2000" dirty="0">
                    <a:solidFill>
                      <a:srgbClr val="FFFFCC"/>
                    </a:solidFill>
                    <a:latin typeface="Avenir Book"/>
                    <a:ea typeface="+mn-ea"/>
                    <a:cs typeface="Avenir Book"/>
                    <a:sym typeface="Arial" pitchFamily="-106" charset="0"/>
                  </a:rPr>
                  <a:t>=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rgbClr val="FFFF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venir Book"/>
                        <a:sym typeface="Arial" pitchFamily="-106" charset="0"/>
                      </a:rPr>
                      <m:t>−</m:t>
                    </m:r>
                  </m:oMath>
                </a14:m>
                <a:r>
                  <a:rPr lang="en-US" sz="2000" dirty="0">
                    <a:solidFill>
                      <a:srgbClr val="FFFFCC"/>
                    </a:solidFill>
                    <a:latin typeface="Avenir Book"/>
                    <a:ea typeface="+mn-ea"/>
                    <a:cs typeface="Avenir Book"/>
                    <a:sym typeface="Arial" pitchFamily="-106" charset="0"/>
                  </a:rPr>
                  <a:t>1 (``thawing”)</a:t>
                </a:r>
              </a:p>
            </p:txBody>
          </p:sp>
        </mc:Choice>
        <mc:Fallback xmlns="">
          <p:sp>
            <p:nvSpPr>
              <p:cNvPr id="526339" name="Text 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11586" y="5388114"/>
                <a:ext cx="8275214" cy="707886"/>
              </a:xfrm>
              <a:prstGeom prst="rect">
                <a:avLst/>
              </a:prstGeom>
              <a:blipFill>
                <a:blip r:embed="rId3"/>
                <a:stretch>
                  <a:fillRect l="-767" t="-5263" b="-14035"/>
                </a:stretch>
              </a:blipFill>
              <a:ln w="984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6340" name="Text Box 4"/>
              <p:cNvSpPr txBox="1">
                <a:spLocks noChangeArrowheads="1"/>
              </p:cNvSpPr>
              <p:nvPr/>
            </p:nvSpPr>
            <p:spPr bwMode="auto">
              <a:xfrm>
                <a:off x="76200" y="1463121"/>
                <a:ext cx="4495800" cy="3519233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pPr defTabSz="685800"/>
                <a:r>
                  <a:rPr lang="en-US" sz="2100" dirty="0">
                    <a:solidFill>
                      <a:srgbClr val="FFFF00"/>
                    </a:solidFill>
                    <a:latin typeface="Avenir Book"/>
                    <a:ea typeface="+mn-ea"/>
                    <a:cs typeface="Avenir Book"/>
                    <a:sym typeface="Arial" pitchFamily="-106" charset="0"/>
                  </a:rPr>
                  <a:t>Damped Harmonic Oscillator:  </a:t>
                </a:r>
              </a:p>
              <a:p>
                <a:pPr defTabSz="685800"/>
                <a:endParaRPr lang="en-US" dirty="0">
                  <a:solidFill>
                    <a:srgbClr val="FFFF00"/>
                  </a:solidFill>
                  <a:latin typeface="Avenir Book"/>
                  <a:ea typeface="+mn-ea"/>
                  <a:cs typeface="Avenir Book"/>
                  <a:sym typeface="Arial" pitchFamily="-106" charset="0"/>
                </a:endParaRPr>
              </a:p>
              <a:p>
                <a:pPr defTabSz="685800"/>
                <a:endParaRPr lang="en-US" dirty="0">
                  <a:solidFill>
                    <a:srgbClr val="FFFF00"/>
                  </a:solidFill>
                  <a:latin typeface="Avenir Book"/>
                  <a:ea typeface="+mn-ea"/>
                  <a:cs typeface="Avenir Book"/>
                  <a:sym typeface="Arial" pitchFamily="-106" charset="0"/>
                </a:endParaRPr>
              </a:p>
              <a:p>
                <a:pPr defTabSz="685800"/>
                <a:r>
                  <a:rPr lang="en-US" sz="2000" dirty="0">
                    <a:solidFill>
                      <a:srgbClr val="EBE1CB"/>
                    </a:solidFill>
                    <a:latin typeface="Avenir Book" panose="02000503020000020003" pitchFamily="2" charset="0"/>
                    <a:ea typeface="+mn-ea"/>
                    <a:cs typeface="Arial" pitchFamily="-106" charset="0"/>
                    <a:sym typeface="Arial" pitchFamily="-106" charset="0"/>
                  </a:rPr>
                  <a:t>Field frozen until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rgbClr val="EBE1CB"/>
                        </a:solidFill>
                        <a:latin typeface="Cambria Math" panose="02040503050406030204" pitchFamily="18" charset="0"/>
                        <a:ea typeface="+mn-ea"/>
                        <a:cs typeface="Arial" pitchFamily="-106" charset="0"/>
                        <a:sym typeface="Arial" pitchFamily="-106" charset="0"/>
                      </a:rPr>
                      <m:t>𝐻</m:t>
                    </m:r>
                    <m:d>
                      <m:dPr>
                        <m:ctrlPr>
                          <a:rPr lang="en-US" sz="2000" b="0" i="1" smtClean="0">
                            <a:solidFill>
                              <a:srgbClr val="EBE1CB"/>
                            </a:solidFill>
                            <a:latin typeface="Cambria Math" panose="02040503050406030204" pitchFamily="18" charset="0"/>
                            <a:ea typeface="+mn-ea"/>
                            <a:cs typeface="Arial" pitchFamily="-106" charset="0"/>
                            <a:sym typeface="Arial" pitchFamily="-106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solidFill>
                              <a:srgbClr val="EBE1CB"/>
                            </a:solidFill>
                            <a:latin typeface="Cambria Math" panose="02040503050406030204" pitchFamily="18" charset="0"/>
                            <a:ea typeface="+mn-ea"/>
                            <a:cs typeface="Arial" pitchFamily="-106" charset="0"/>
                            <a:sym typeface="Arial" pitchFamily="-106" charset="0"/>
                          </a:rPr>
                          <m:t>𝑡</m:t>
                        </m:r>
                      </m:e>
                    </m:d>
                    <m:r>
                      <a:rPr lang="en-US" sz="2000" b="0" i="1" smtClean="0">
                        <a:solidFill>
                          <a:srgbClr val="EBE1CB"/>
                        </a:solidFill>
                        <a:latin typeface="Cambria Math" panose="02040503050406030204" pitchFamily="18" charset="0"/>
                        <a:ea typeface="+mn-ea"/>
                        <a:cs typeface="Arial" pitchFamily="-106" charset="0"/>
                        <a:sym typeface="Arial" pitchFamily="-106" charset="0"/>
                      </a:rPr>
                      <m:t>~</m:t>
                    </m:r>
                    <m:r>
                      <a:rPr lang="en-US" sz="2000" b="0" i="1" smtClean="0">
                        <a:solidFill>
                          <a:srgbClr val="EBE1CB"/>
                        </a:solidFill>
                        <a:latin typeface="Cambria Math" panose="02040503050406030204" pitchFamily="18" charset="0"/>
                        <a:ea typeface="+mn-ea"/>
                        <a:cs typeface="Arial" pitchFamily="-106" charset="0"/>
                        <a:sym typeface="Arial" pitchFamily="-106" charset="0"/>
                      </a:rPr>
                      <m:t>𝑚</m:t>
                    </m:r>
                  </m:oMath>
                </a14:m>
                <a:r>
                  <a:rPr lang="en-US" sz="2000" i="1" dirty="0">
                    <a:solidFill>
                      <a:srgbClr val="EBE1CB"/>
                    </a:solidFill>
                    <a:latin typeface="Avenir Book" panose="02000503020000020003" pitchFamily="2" charset="0"/>
                    <a:ea typeface="+mn-ea"/>
                    <a:cs typeface="Arial" pitchFamily="-106" charset="0"/>
                    <a:sym typeface="Arial" pitchFamily="-106" charset="0"/>
                  </a:rPr>
                  <a:t>, </a:t>
                </a:r>
                <a:r>
                  <a:rPr lang="en-US" sz="2000" dirty="0">
                    <a:solidFill>
                      <a:srgbClr val="EBE1CB"/>
                    </a:solidFill>
                    <a:latin typeface="Avenir Book" panose="02000503020000020003" pitchFamily="2" charset="0"/>
                    <a:ea typeface="+mn-ea"/>
                    <a:cs typeface="Arial" pitchFamily="-106" charset="0"/>
                    <a:sym typeface="Arial" pitchFamily="-106" charset="0"/>
                  </a:rPr>
                  <a:t>then rolls</a:t>
                </a:r>
              </a:p>
              <a:p>
                <a:pPr defTabSz="685800"/>
                <a:r>
                  <a:rPr lang="en-US" sz="2000" dirty="0">
                    <a:solidFill>
                      <a:srgbClr val="EBE1CB"/>
                    </a:solidFill>
                    <a:latin typeface="Avenir Book" panose="02000503020000020003" pitchFamily="2" charset="0"/>
                    <a:ea typeface="+mn-ea"/>
                    <a:cs typeface="Arial" pitchFamily="-106" charset="0"/>
                    <a:sym typeface="Arial" pitchFamily="-106" charset="0"/>
                  </a:rPr>
                  <a:t>(`viscosity’ falls as universe expands).</a:t>
                </a:r>
              </a:p>
              <a:p>
                <a:pPr defTabSz="685800"/>
                <a:r>
                  <a:rPr lang="en-US" sz="2000" dirty="0">
                    <a:solidFill>
                      <a:srgbClr val="FFFFCC"/>
                    </a:solidFill>
                    <a:latin typeface="Avenir Book"/>
                    <a:ea typeface="+mn-ea"/>
                    <a:cs typeface="Avenir Book"/>
                    <a:sym typeface="Arial" pitchFamily="-106" charset="0"/>
                  </a:rPr>
                  <a:t>For</a:t>
                </a:r>
                <a:r>
                  <a:rPr lang="en-US" sz="2000" i="1" dirty="0">
                    <a:solidFill>
                      <a:srgbClr val="FFFFCC"/>
                    </a:solidFill>
                    <a:latin typeface="Avenir Book"/>
                    <a:ea typeface="+mn-ea"/>
                    <a:cs typeface="Avenir Book"/>
                    <a:sym typeface="Arial" pitchFamily="-106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rgbClr val="FFFFCC"/>
                        </a:solidFill>
                        <a:latin typeface="Cambria Math" panose="02040503050406030204" pitchFamily="18" charset="0"/>
                        <a:ea typeface="+mn-ea"/>
                        <a:cs typeface="Avenir Book"/>
                        <a:sym typeface="Arial" pitchFamily="-106" charset="0"/>
                      </a:rPr>
                      <m:t>𝑤</m:t>
                    </m:r>
                    <m:r>
                      <a:rPr lang="en-US" sz="2000" b="0" i="1" smtClean="0">
                        <a:solidFill>
                          <a:srgbClr val="FFFFCC"/>
                        </a:solidFill>
                        <a:latin typeface="Cambria Math" panose="02040503050406030204" pitchFamily="18" charset="0"/>
                        <a:ea typeface="+mn-ea"/>
                        <a:cs typeface="Avenir Book"/>
                        <a:sym typeface="Arial" pitchFamily="-106" charset="0"/>
                      </a:rPr>
                      <m:t>&lt;0</m:t>
                    </m:r>
                  </m:oMath>
                </a14:m>
                <a:r>
                  <a:rPr lang="en-US" sz="2000" i="1" dirty="0">
                    <a:solidFill>
                      <a:srgbClr val="FFFFCC"/>
                    </a:solidFill>
                    <a:latin typeface="Avenir Book"/>
                    <a:ea typeface="+mn-ea"/>
                    <a:cs typeface="Avenir Book"/>
                    <a:sym typeface="Arial" pitchFamily="-106" charset="0"/>
                  </a:rPr>
                  <a:t>, </a:t>
                </a:r>
                <a:r>
                  <a:rPr lang="en-US" sz="2000" dirty="0">
                    <a:solidFill>
                      <a:srgbClr val="FFFFCC"/>
                    </a:solidFill>
                    <a:latin typeface="Avenir Book"/>
                    <a:ea typeface="+mn-ea"/>
                    <a:cs typeface="Avenir Book"/>
                    <a:sym typeface="Arial" pitchFamily="-106" charset="0"/>
                  </a:rPr>
                  <a:t>field still overdamped: require</a:t>
                </a:r>
                <a:r>
                  <a:rPr lang="en-US" sz="2000" i="1" dirty="0">
                    <a:solidFill>
                      <a:srgbClr val="FFFFCC"/>
                    </a:solidFill>
                    <a:latin typeface="Avenir Book"/>
                    <a:ea typeface="+mn-ea"/>
                    <a:cs typeface="Avenir Book"/>
                    <a:sym typeface="Arial" pitchFamily="-106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rgbClr val="FFFFCC"/>
                        </a:solidFill>
                        <a:latin typeface="Cambria Math" panose="02040503050406030204" pitchFamily="18" charset="0"/>
                        <a:ea typeface="+mn-ea"/>
                        <a:cs typeface="Avenir Book"/>
                        <a:sym typeface="Arial" pitchFamily="-106" charset="0"/>
                      </a:rPr>
                      <m:t>𝑚</m:t>
                    </m:r>
                    <m:r>
                      <a:rPr lang="en-US" sz="2000" b="0" i="1" smtClean="0">
                        <a:solidFill>
                          <a:srgbClr val="FFFFCC"/>
                        </a:solidFill>
                        <a:latin typeface="Cambria Math" panose="02040503050406030204" pitchFamily="18" charset="0"/>
                        <a:ea typeface="+mn-ea"/>
                        <a:cs typeface="Avenir Book"/>
                        <a:sym typeface="Arial" pitchFamily="-106" charset="0"/>
                      </a:rPr>
                      <m:t>&lt;3</m:t>
                    </m:r>
                    <m:sSub>
                      <m:sSubPr>
                        <m:ctrlPr>
                          <a:rPr lang="en-US" sz="2000" b="0" i="1" smtClean="0">
                            <a:solidFill>
                              <a:srgbClr val="FFFFCC"/>
                            </a:solidFill>
                            <a:latin typeface="Cambria Math" panose="02040503050406030204" pitchFamily="18" charset="0"/>
                            <a:ea typeface="+mn-ea"/>
                            <a:sym typeface="Arial" pitchFamily="-106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rgbClr val="FFFFCC"/>
                            </a:solidFill>
                            <a:latin typeface="Cambria Math" panose="02040503050406030204" pitchFamily="18" charset="0"/>
                            <a:ea typeface="+mn-ea"/>
                            <a:sym typeface="Arial" pitchFamily="-106" charset="0"/>
                          </a:rPr>
                          <m:t>𝐻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rgbClr val="FFFFCC"/>
                            </a:solidFill>
                            <a:latin typeface="Cambria Math" panose="02040503050406030204" pitchFamily="18" charset="0"/>
                            <a:ea typeface="+mn-ea"/>
                            <a:sym typeface="Arial" pitchFamily="-106" charset="0"/>
                          </a:rPr>
                          <m:t>0</m:t>
                        </m:r>
                      </m:sub>
                    </m:sSub>
                    <m:r>
                      <a:rPr lang="en-US" sz="2000" b="0" i="1" smtClean="0">
                        <a:solidFill>
                          <a:srgbClr val="FFFFCC"/>
                        </a:solidFill>
                        <a:latin typeface="Cambria Math" panose="02040503050406030204" pitchFamily="18" charset="0"/>
                        <a:ea typeface="+mn-ea"/>
                        <a:sym typeface="Arial" pitchFamily="-106" charset="0"/>
                      </a:rPr>
                      <m:t>~</m:t>
                    </m:r>
                    <m:sSup>
                      <m:sSupPr>
                        <m:ctrlPr>
                          <a:rPr lang="en-US" sz="2000" b="0" i="1" smtClean="0">
                            <a:solidFill>
                              <a:srgbClr val="FFFFCC"/>
                            </a:solidFill>
                            <a:latin typeface="Cambria Math" panose="02040503050406030204" pitchFamily="18" charset="0"/>
                            <a:ea typeface="+mn-ea"/>
                            <a:sym typeface="Arial" pitchFamily="-106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solidFill>
                              <a:srgbClr val="FFFFCC"/>
                            </a:solidFill>
                            <a:latin typeface="Cambria Math" panose="02040503050406030204" pitchFamily="18" charset="0"/>
                            <a:ea typeface="+mn-ea"/>
                            <a:sym typeface="Arial" pitchFamily="-106" charset="0"/>
                          </a:rPr>
                          <m:t>10</m:t>
                        </m:r>
                      </m:e>
                      <m:sup>
                        <m:r>
                          <a:rPr lang="en-US" sz="2000" b="0" i="1" smtClean="0">
                            <a:solidFill>
                              <a:srgbClr val="FFFFCC"/>
                            </a:solidFill>
                            <a:latin typeface="Cambria Math" panose="02040503050406030204" pitchFamily="18" charset="0"/>
                            <a:ea typeface="+mn-ea"/>
                            <a:sym typeface="Arial" pitchFamily="-106" charset="0"/>
                          </a:rPr>
                          <m:t>−33</m:t>
                        </m:r>
                      </m:sup>
                    </m:sSup>
                  </m:oMath>
                </a14:m>
                <a:r>
                  <a:rPr lang="en-US" sz="2000" baseline="-25000" dirty="0">
                    <a:solidFill>
                      <a:srgbClr val="FFFFCC"/>
                    </a:solidFill>
                    <a:latin typeface="Avenir Book"/>
                    <a:ea typeface="+mn-ea"/>
                    <a:cs typeface="Avenir Book"/>
                    <a:sym typeface="Arial" pitchFamily="-106" charset="0"/>
                  </a:rPr>
                  <a:t> </a:t>
                </a:r>
                <a:r>
                  <a:rPr lang="en-US" sz="2000" dirty="0">
                    <a:solidFill>
                      <a:srgbClr val="FFFFCC"/>
                    </a:solidFill>
                    <a:latin typeface="Avenir Book"/>
                    <a:ea typeface="+mn-ea"/>
                    <a:cs typeface="Avenir Book"/>
                    <a:sym typeface="Arial" pitchFamily="-106" charset="0"/>
                  </a:rPr>
                  <a:t>eV, so </a:t>
                </a:r>
                <a14:m>
                  <m:oMath xmlns:m="http://schemas.openxmlformats.org/officeDocument/2006/math">
                    <m:r>
                      <a:rPr lang="en-US" sz="2000" i="1" smtClean="0">
                        <a:solidFill>
                          <a:srgbClr val="FFFF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venir Book"/>
                        <a:sym typeface="Arial" pitchFamily="-106" charset="0"/>
                      </a:rPr>
                      <m:t>𝜑</m:t>
                    </m:r>
                  </m:oMath>
                </a14:m>
                <a:r>
                  <a:rPr lang="en-US" sz="2000" dirty="0">
                    <a:solidFill>
                      <a:srgbClr val="FFFFCC"/>
                    </a:solidFill>
                    <a:latin typeface="Avenir Book"/>
                    <a:ea typeface="+mn-ea"/>
                    <a:cs typeface="Avenir Book"/>
                    <a:sym typeface="Arial" pitchFamily="-106" charset="0"/>
                  </a:rPr>
                  <a:t> rolls on timescale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000" i="1" smtClean="0">
                        <a:solidFill>
                          <a:srgbClr val="FFFF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venir Book"/>
                        <a:sym typeface="Arial" pitchFamily="-106" charset="0"/>
                      </a:rPr>
                      <m:t>Δ</m:t>
                    </m:r>
                    <m:r>
                      <a:rPr lang="en-US" sz="2000" b="0" i="1" smtClean="0">
                        <a:solidFill>
                          <a:srgbClr val="FFFF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venir Book"/>
                        <a:sym typeface="Arial" pitchFamily="-106" charset="0"/>
                      </a:rPr>
                      <m:t>𝑡</m:t>
                    </m:r>
                    <m:r>
                      <a:rPr lang="en-US" sz="2000" b="0" i="1" smtClean="0">
                        <a:solidFill>
                          <a:srgbClr val="FFFF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venir Book"/>
                        <a:sym typeface="Arial" pitchFamily="-106" charset="0"/>
                      </a:rPr>
                      <m:t>~</m:t>
                    </m:r>
                    <m:sSubSup>
                      <m:sSubSupPr>
                        <m:ctrlPr>
                          <a:rPr lang="en-US" sz="2000" b="0" i="1" smtClean="0">
                            <a:solidFill>
                              <a:srgbClr val="FFFFC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 pitchFamily="-106" charset="0"/>
                          </a:rPr>
                        </m:ctrlPr>
                      </m:sSubSupPr>
                      <m:e>
                        <m:r>
                          <a:rPr lang="en-US" sz="2000" b="0" i="1" smtClean="0">
                            <a:solidFill>
                              <a:srgbClr val="FFFFC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 pitchFamily="-106" charset="0"/>
                          </a:rPr>
                          <m:t>𝐻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rgbClr val="FFFFC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 pitchFamily="-106" charset="0"/>
                          </a:rPr>
                          <m:t>0</m:t>
                        </m:r>
                      </m:sub>
                      <m:sup>
                        <m:r>
                          <a:rPr lang="en-US" sz="2000" b="0" i="1" smtClean="0">
                            <a:solidFill>
                              <a:srgbClr val="FFFFC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Arial" pitchFamily="-106" charset="0"/>
                          </a:rPr>
                          <m:t>−1</m:t>
                        </m:r>
                      </m:sup>
                    </m:sSubSup>
                  </m:oMath>
                </a14:m>
                <a:r>
                  <a:rPr lang="en-US" sz="2000" dirty="0">
                    <a:solidFill>
                      <a:srgbClr val="FFFFCC"/>
                    </a:solidFill>
                    <a:latin typeface="Avenir Book"/>
                    <a:ea typeface="+mn-ea"/>
                    <a:cs typeface="Avenir Book"/>
                    <a:sym typeface="Arial" pitchFamily="-106" charset="0"/>
                  </a:rPr>
                  <a:t>.</a:t>
                </a:r>
              </a:p>
              <a:p>
                <a:pPr defTabSz="685800"/>
                <a:endParaRPr lang="en-US" sz="2000" dirty="0">
                  <a:solidFill>
                    <a:srgbClr val="FFFFFF"/>
                  </a:solidFill>
                  <a:latin typeface="Times" charset="0"/>
                  <a:ea typeface="+mn-ea"/>
                  <a:cs typeface="Arial" pitchFamily="-106" charset="0"/>
                  <a:sym typeface="Arial" pitchFamily="-106" charset="0"/>
                </a:endParaRPr>
              </a:p>
              <a:p>
                <a:pPr defTabSz="68580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000" i="1" smtClean="0">
                              <a:solidFill>
                                <a:srgbClr val="FFFFFF"/>
                              </a:solidFill>
                              <a:latin typeface="Cambria Math" panose="02040503050406030204" pitchFamily="18" charset="0"/>
                              <a:ea typeface="+mn-ea"/>
                              <a:cs typeface="Arial" pitchFamily="-106" charset="0"/>
                              <a:sym typeface="Arial" pitchFamily="-106" charset="0"/>
                            </a:rPr>
                          </m:ctrlPr>
                        </m:sSubSupPr>
                        <m:e>
                          <m:r>
                            <a:rPr lang="en-US" sz="2000" b="0" i="1" smtClean="0">
                              <a:solidFill>
                                <a:srgbClr val="FFFFFF"/>
                              </a:solidFill>
                              <a:latin typeface="Cambria Math" panose="02040503050406030204" pitchFamily="18" charset="0"/>
                              <a:ea typeface="+mn-ea"/>
                              <a:cs typeface="Arial" pitchFamily="-106" charset="0"/>
                              <a:sym typeface="Arial" pitchFamily="-106" charset="0"/>
                            </a:rPr>
                            <m:t>𝐻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rgbClr val="FFFFFF"/>
                              </a:solidFill>
                              <a:latin typeface="Cambria Math" panose="02040503050406030204" pitchFamily="18" charset="0"/>
                              <a:ea typeface="+mn-ea"/>
                              <a:cs typeface="Arial" pitchFamily="-106" charset="0"/>
                              <a:sym typeface="Arial" pitchFamily="-106" charset="0"/>
                            </a:rPr>
                            <m:t>0</m:t>
                          </m:r>
                        </m:sub>
                        <m:sup>
                          <m:r>
                            <a:rPr lang="en-US" sz="2000" b="0" i="1" smtClean="0">
                              <a:solidFill>
                                <a:srgbClr val="FFFFFF"/>
                              </a:solidFill>
                              <a:latin typeface="Cambria Math" panose="02040503050406030204" pitchFamily="18" charset="0"/>
                              <a:ea typeface="+mn-ea"/>
                              <a:cs typeface="Arial" pitchFamily="-106" charset="0"/>
                              <a:sym typeface="Arial" pitchFamily="-106" charset="0"/>
                            </a:rPr>
                            <m:t>2</m:t>
                          </m:r>
                        </m:sup>
                      </m:sSubSup>
                      <m:r>
                        <a:rPr lang="en-US" sz="2000" i="1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itchFamily="-106" charset="0"/>
                          <a:sym typeface="Arial" pitchFamily="-106" charset="0"/>
                        </a:rPr>
                        <m:t>~</m:t>
                      </m:r>
                      <m:r>
                        <a:rPr lang="en-US" sz="2000" b="0" i="1" smtClean="0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itchFamily="-106" charset="0"/>
                          <a:sym typeface="Arial" pitchFamily="-106" charset="0"/>
                        </a:rPr>
                        <m:t>𝑉</m:t>
                      </m:r>
                      <m:sSubSup>
                        <m:sSubSupPr>
                          <m:ctrlPr>
                            <a:rPr lang="en-US" sz="2000" b="0" i="1" smtClean="0">
                              <a:solidFill>
                                <a:srgbClr val="FFFF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itchFamily="-106" charset="0"/>
                              <a:sym typeface="Arial" pitchFamily="-106" charset="0"/>
                            </a:rPr>
                          </m:ctrlPr>
                        </m:sSubSupPr>
                        <m:e>
                          <m:r>
                            <a:rPr lang="en-US" sz="2000" b="0" i="1" smtClean="0">
                              <a:solidFill>
                                <a:srgbClr val="FFFF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itchFamily="-106" charset="0"/>
                              <a:sym typeface="Arial" pitchFamily="-106" charset="0"/>
                            </a:rPr>
                            <m:t>𝑀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rgbClr val="FFFF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itchFamily="-106" charset="0"/>
                              <a:sym typeface="Arial" pitchFamily="-106" charset="0"/>
                            </a:rPr>
                            <m:t>𝑃𝑙</m:t>
                          </m:r>
                        </m:sub>
                        <m:sup>
                          <m:r>
                            <a:rPr lang="en-US" sz="2000" b="0" i="1" smtClean="0">
                              <a:solidFill>
                                <a:srgbClr val="FFFF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itchFamily="-106" charset="0"/>
                              <a:sym typeface="Arial" pitchFamily="-106" charset="0"/>
                            </a:rPr>
                            <m:t>−2</m:t>
                          </m:r>
                        </m:sup>
                      </m:sSubSup>
                      <m:r>
                        <a:rPr lang="en-US" sz="2000" b="0" i="1" smtClean="0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itchFamily="-106" charset="0"/>
                          <a:sym typeface="Arial" pitchFamily="-106" charset="0"/>
                        </a:rPr>
                        <m:t>~</m:t>
                      </m:r>
                      <m:sSup>
                        <m:sSupPr>
                          <m:ctrlPr>
                            <a:rPr lang="en-US" sz="2000" b="0" i="1" smtClean="0">
                              <a:solidFill>
                                <a:srgbClr val="FFFF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itchFamily="-106" charset="0"/>
                              <a:sym typeface="Arial" pitchFamily="-106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solidFill>
                                <a:srgbClr val="FFFF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itchFamily="-106" charset="0"/>
                              <a:sym typeface="Arial" pitchFamily="-106" charset="0"/>
                            </a:rPr>
                            <m:t>𝑚</m:t>
                          </m:r>
                        </m:e>
                        <m:sup>
                          <m:r>
                            <a:rPr lang="en-US" sz="2000" b="0" i="1" smtClean="0">
                              <a:solidFill>
                                <a:srgbClr val="FFFF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itchFamily="-106" charset="0"/>
                              <a:sym typeface="Arial" pitchFamily="-106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sz="2000" b="0" i="1" smtClean="0">
                              <a:solidFill>
                                <a:srgbClr val="FFFF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itchFamily="-106" charset="0"/>
                              <a:sym typeface="Arial" pitchFamily="-106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000" b="0" i="1" smtClean="0">
                                  <a:solidFill>
                                    <a:srgbClr val="FFFF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itchFamily="-106" charset="0"/>
                                  <a:sym typeface="Arial" pitchFamily="-106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000" b="0" i="1" smtClean="0">
                                      <a:solidFill>
                                        <a:srgbClr val="FFFF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pitchFamily="-106" charset="0"/>
                                      <a:sym typeface="Arial" pitchFamily="-106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sz="2000" b="0" i="1" smtClean="0">
                                          <a:solidFill>
                                            <a:srgbClr val="FFFFFF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Arial" pitchFamily="-106" charset="0"/>
                                          <a:sym typeface="Arial" pitchFamily="-106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000" b="0" i="1" smtClean="0">
                                          <a:solidFill>
                                            <a:srgbClr val="FFFFFF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Arial" pitchFamily="-106" charset="0"/>
                                          <a:sym typeface="Arial" pitchFamily="-106" charset="0"/>
                                        </a:rPr>
                                        <m:t>𝜑</m:t>
                                      </m:r>
                                    </m:e>
                                    <m:sup>
                                      <m:r>
                                        <a:rPr lang="en-US" sz="2000" b="0" i="1" smtClean="0">
                                          <a:solidFill>
                                            <a:srgbClr val="FFFFFF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Arial" pitchFamily="-106" charset="0"/>
                                          <a:sym typeface="Arial" pitchFamily="-106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sSubSup>
                                    <m:sSubSupPr>
                                      <m:ctrlPr>
                                        <a:rPr lang="en-US" sz="2000" b="0" i="1" smtClean="0">
                                          <a:solidFill>
                                            <a:srgbClr val="FFFFFF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Arial" pitchFamily="-106" charset="0"/>
                                          <a:sym typeface="Arial" pitchFamily="-106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2000" b="0" i="1" smtClean="0">
                                          <a:solidFill>
                                            <a:srgbClr val="FFFFFF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Arial" pitchFamily="-106" charset="0"/>
                                          <a:sym typeface="Arial" pitchFamily="-106" charset="0"/>
                                        </a:rPr>
                                        <m:t>𝑀</m:t>
                                      </m:r>
                                    </m:e>
                                    <m:sub>
                                      <m:r>
                                        <a:rPr lang="en-US" sz="2000" b="0" i="1" smtClean="0">
                                          <a:solidFill>
                                            <a:srgbClr val="FFFFFF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Arial" pitchFamily="-106" charset="0"/>
                                          <a:sym typeface="Arial" pitchFamily="-106" charset="0"/>
                                        </a:rPr>
                                        <m:t>𝑃𝑙</m:t>
                                      </m:r>
                                    </m:sub>
                                    <m:sup>
                                      <m:r>
                                        <a:rPr lang="en-US" sz="2000" b="0" i="1" smtClean="0">
                                          <a:solidFill>
                                            <a:srgbClr val="FFFFFF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Arial" pitchFamily="-106" charset="0"/>
                                          <a:sym typeface="Arial" pitchFamily="-106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</m:den>
                              </m:f>
                            </m:e>
                          </m:d>
                          <m:r>
                            <a:rPr lang="en-US" sz="2000" b="0" i="1" smtClean="0">
                              <a:solidFill>
                                <a:srgbClr val="FFFF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itchFamily="-106" charset="0"/>
                              <a:sym typeface="Arial" pitchFamily="-106" charset="0"/>
                            </a:rPr>
                            <m:t>~</m:t>
                          </m:r>
                          <m:sSubSup>
                            <m:sSubSupPr>
                              <m:ctrlPr>
                                <a:rPr lang="en-US" sz="2000" i="1">
                                  <a:solidFill>
                                    <a:srgbClr val="FFFFFF"/>
                                  </a:solidFill>
                                  <a:latin typeface="Cambria Math" panose="02040503050406030204" pitchFamily="18" charset="0"/>
                                  <a:cs typeface="Arial" pitchFamily="-106" charset="0"/>
                                  <a:sym typeface="Arial" pitchFamily="-106" charset="0"/>
                                </a:rPr>
                              </m:ctrlPr>
                            </m:sSubSupPr>
                            <m:e>
                              <m:r>
                                <a:rPr lang="en-US" sz="2000" i="1">
                                  <a:solidFill>
                                    <a:srgbClr val="FFFFFF"/>
                                  </a:solidFill>
                                  <a:latin typeface="Cambria Math" panose="02040503050406030204" pitchFamily="18" charset="0"/>
                                  <a:cs typeface="Arial" pitchFamily="-106" charset="0"/>
                                  <a:sym typeface="Arial" pitchFamily="-106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rgbClr val="FFFFFF"/>
                                  </a:solidFill>
                                  <a:latin typeface="Cambria Math" panose="02040503050406030204" pitchFamily="18" charset="0"/>
                                  <a:cs typeface="Arial" pitchFamily="-106" charset="0"/>
                                  <a:sym typeface="Arial" pitchFamily="-106" charset="0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en-US" sz="2000" i="1">
                                  <a:solidFill>
                                    <a:srgbClr val="FFFFFF"/>
                                  </a:solidFill>
                                  <a:latin typeface="Cambria Math" panose="02040503050406030204" pitchFamily="18" charset="0"/>
                                  <a:cs typeface="Arial" pitchFamily="-106" charset="0"/>
                                  <a:sym typeface="Arial" pitchFamily="-106" charset="0"/>
                                </a:rPr>
                                <m:t>2</m:t>
                              </m:r>
                            </m:sup>
                          </m:sSubSup>
                          <m:d>
                            <m:dPr>
                              <m:ctrlPr>
                                <a:rPr lang="en-US" sz="2000" i="1">
                                  <a:solidFill>
                                    <a:srgbClr val="FFFF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Arial" pitchFamily="-106" charset="0"/>
                                  <a:sym typeface="Arial" pitchFamily="-106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000" i="1">
                                      <a:solidFill>
                                        <a:srgbClr val="FFFF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Arial" pitchFamily="-106" charset="0"/>
                                      <a:sym typeface="Arial" pitchFamily="-106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sz="2000" i="1">
                                          <a:solidFill>
                                            <a:srgbClr val="FFFFFF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Arial" pitchFamily="-106" charset="0"/>
                                          <a:sym typeface="Arial" pitchFamily="-106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000" i="1">
                                          <a:solidFill>
                                            <a:srgbClr val="FFFFFF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Arial" pitchFamily="-106" charset="0"/>
                                          <a:sym typeface="Arial" pitchFamily="-106" charset="0"/>
                                        </a:rPr>
                                        <m:t>𝜑</m:t>
                                      </m:r>
                                    </m:e>
                                    <m:sup>
                                      <m:r>
                                        <a:rPr lang="en-US" sz="2000" i="1">
                                          <a:solidFill>
                                            <a:srgbClr val="FFFFFF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Arial" pitchFamily="-106" charset="0"/>
                                          <a:sym typeface="Arial" pitchFamily="-106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sSubSup>
                                    <m:sSubSupPr>
                                      <m:ctrlPr>
                                        <a:rPr lang="en-US" sz="2000" i="1">
                                          <a:solidFill>
                                            <a:srgbClr val="FFFFFF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Arial" pitchFamily="-106" charset="0"/>
                                          <a:sym typeface="Arial" pitchFamily="-106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2000" i="1">
                                          <a:solidFill>
                                            <a:srgbClr val="FFFFFF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Arial" pitchFamily="-106" charset="0"/>
                                          <a:sym typeface="Arial" pitchFamily="-106" charset="0"/>
                                        </a:rPr>
                                        <m:t>𝑀</m:t>
                                      </m:r>
                                    </m:e>
                                    <m:sub>
                                      <m:r>
                                        <a:rPr lang="en-US" sz="2000" i="1">
                                          <a:solidFill>
                                            <a:srgbClr val="FFFFFF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Arial" pitchFamily="-106" charset="0"/>
                                          <a:sym typeface="Arial" pitchFamily="-106" charset="0"/>
                                        </a:rPr>
                                        <m:t>𝑃𝑙</m:t>
                                      </m:r>
                                    </m:sub>
                                    <m:sup>
                                      <m:r>
                                        <a:rPr lang="en-US" sz="2000" i="1">
                                          <a:solidFill>
                                            <a:srgbClr val="FFFFFF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Arial" pitchFamily="-106" charset="0"/>
                                          <a:sym typeface="Arial" pitchFamily="-106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sz="2000" b="0" i="1" smtClean="0">
                              <a:solidFill>
                                <a:srgbClr val="FFFF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itchFamily="-106" charset="0"/>
                              <a:sym typeface="Arial" pitchFamily="-106" charset="0"/>
                            </a:rPr>
                            <m:t> </m:t>
                          </m:r>
                        </m:sup>
                      </m:sSup>
                    </m:oMath>
                  </m:oMathPara>
                </a14:m>
                <a:endParaRPr lang="en-US" sz="2000" dirty="0">
                  <a:solidFill>
                    <a:srgbClr val="FFFFFF"/>
                  </a:solidFill>
                  <a:latin typeface="Times" charset="0"/>
                  <a:ea typeface="+mn-ea"/>
                  <a:cs typeface="Arial" pitchFamily="-106" charset="0"/>
                  <a:sym typeface="Arial" pitchFamily="-106" charset="0"/>
                </a:endParaRPr>
              </a:p>
            </p:txBody>
          </p:sp>
        </mc:Choice>
        <mc:Fallback xmlns="">
          <p:sp>
            <p:nvSpPr>
              <p:cNvPr id="526340" name="Text 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6200" y="1463121"/>
                <a:ext cx="4495800" cy="3519233"/>
              </a:xfrm>
              <a:prstGeom prst="rect">
                <a:avLst/>
              </a:prstGeom>
              <a:blipFill>
                <a:blip r:embed="rId4"/>
                <a:stretch>
                  <a:fillRect l="-1695" t="-1079"/>
                </a:stretch>
              </a:blipFill>
              <a:ln w="1905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26341" name="Text Box 5"/>
          <p:cNvSpPr txBox="1">
            <a:spLocks noChangeArrowheads="1"/>
          </p:cNvSpPr>
          <p:nvPr/>
        </p:nvSpPr>
        <p:spPr bwMode="auto">
          <a:xfrm>
            <a:off x="5508336" y="3950494"/>
            <a:ext cx="184731" cy="36933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defTabSz="685800"/>
            <a:endParaRPr lang="en-US">
              <a:solidFill>
                <a:srgbClr val="FFFFFF"/>
              </a:solidFill>
              <a:latin typeface="Times New Roman" charset="0"/>
              <a:ea typeface="+mn-ea"/>
              <a:cs typeface="Arial" pitchFamily="-106" charset="0"/>
              <a:sym typeface="Symbol" charset="2"/>
            </a:endParaRPr>
          </a:p>
        </p:txBody>
      </p:sp>
      <p:sp>
        <p:nvSpPr>
          <p:cNvPr id="526343" name="Freeform 7"/>
          <p:cNvSpPr>
            <a:spLocks/>
          </p:cNvSpPr>
          <p:nvPr/>
        </p:nvSpPr>
        <p:spPr bwMode="auto">
          <a:xfrm>
            <a:off x="4629150" y="2400300"/>
            <a:ext cx="3086100" cy="1428750"/>
          </a:xfrm>
          <a:custGeom>
            <a:avLst/>
            <a:gdLst>
              <a:gd name="T0" fmla="*/ 0 w 4224"/>
              <a:gd name="T1" fmla="*/ 0 h 1632"/>
              <a:gd name="T2" fmla="*/ 0 w 4224"/>
              <a:gd name="T3" fmla="*/ 1632 h 1632"/>
              <a:gd name="T4" fmla="*/ 4224 w 4224"/>
              <a:gd name="T5" fmla="*/ 1632 h 1632"/>
              <a:gd name="T6" fmla="*/ 0 60000 65536"/>
              <a:gd name="T7" fmla="*/ 0 60000 65536"/>
              <a:gd name="T8" fmla="*/ 0 60000 65536"/>
              <a:gd name="T9" fmla="*/ 0 w 4224"/>
              <a:gd name="T10" fmla="*/ 0 h 1632"/>
              <a:gd name="T11" fmla="*/ 4224 w 4224"/>
              <a:gd name="T12" fmla="*/ 1632 h 163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224" h="1632">
                <a:moveTo>
                  <a:pt x="0" y="0"/>
                </a:moveTo>
                <a:lnTo>
                  <a:pt x="0" y="1632"/>
                </a:lnTo>
                <a:lnTo>
                  <a:pt x="4224" y="1632"/>
                </a:lnTo>
              </a:path>
            </a:pathLst>
          </a:custGeom>
          <a:noFill/>
          <a:ln w="28575">
            <a:solidFill>
              <a:srgbClr val="FFFF00"/>
            </a:solidFill>
            <a:round/>
            <a:headEnd type="triangle" w="med" len="med"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pPr defTabSz="685800"/>
            <a:endParaRPr lang="en-US" sz="1350">
              <a:latin typeface="Arial" pitchFamily="-106" charset="0"/>
              <a:ea typeface="+mn-ea"/>
              <a:cs typeface="Arial" pitchFamily="-106" charset="0"/>
              <a:sym typeface="Arial" pitchFamily="-106" charset="0"/>
            </a:endParaRPr>
          </a:p>
        </p:txBody>
      </p:sp>
      <p:sp>
        <p:nvSpPr>
          <p:cNvPr id="526344" name="Freeform 8"/>
          <p:cNvSpPr>
            <a:spLocks/>
          </p:cNvSpPr>
          <p:nvPr/>
        </p:nvSpPr>
        <p:spPr bwMode="auto">
          <a:xfrm>
            <a:off x="4629150" y="2628900"/>
            <a:ext cx="2971800" cy="1200150"/>
          </a:xfrm>
          <a:custGeom>
            <a:avLst/>
            <a:gdLst>
              <a:gd name="T0" fmla="*/ 0 w 2496"/>
              <a:gd name="T1" fmla="*/ 1104 h 1104"/>
              <a:gd name="T2" fmla="*/ 1200 w 2496"/>
              <a:gd name="T3" fmla="*/ 816 h 1104"/>
              <a:gd name="T4" fmla="*/ 2496 w 2496"/>
              <a:gd name="T5" fmla="*/ 0 h 1104"/>
              <a:gd name="T6" fmla="*/ 0 60000 65536"/>
              <a:gd name="T7" fmla="*/ 0 60000 65536"/>
              <a:gd name="T8" fmla="*/ 0 60000 65536"/>
              <a:gd name="T9" fmla="*/ 0 w 2496"/>
              <a:gd name="T10" fmla="*/ 0 h 1104"/>
              <a:gd name="T11" fmla="*/ 2496 w 2496"/>
              <a:gd name="T12" fmla="*/ 1104 h 110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496" h="1104">
                <a:moveTo>
                  <a:pt x="0" y="1104"/>
                </a:moveTo>
                <a:cubicBezTo>
                  <a:pt x="392" y="1052"/>
                  <a:pt x="784" y="1000"/>
                  <a:pt x="1200" y="816"/>
                </a:cubicBezTo>
                <a:cubicBezTo>
                  <a:pt x="1616" y="632"/>
                  <a:pt x="2056" y="316"/>
                  <a:pt x="2496" y="0"/>
                </a:cubicBez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defTabSz="685800"/>
            <a:endParaRPr lang="en-US" sz="1350">
              <a:latin typeface="Arial" pitchFamily="-106" charset="0"/>
              <a:ea typeface="+mn-ea"/>
              <a:cs typeface="Arial" pitchFamily="-106" charset="0"/>
              <a:sym typeface="Arial" pitchFamily="-106" charset="0"/>
            </a:endParaRPr>
          </a:p>
        </p:txBody>
      </p:sp>
      <p:sp>
        <p:nvSpPr>
          <p:cNvPr id="526345" name="Oval 9"/>
          <p:cNvSpPr>
            <a:spLocks noChangeArrowheads="1"/>
          </p:cNvSpPr>
          <p:nvPr/>
        </p:nvSpPr>
        <p:spPr bwMode="auto">
          <a:xfrm>
            <a:off x="6343650" y="3028950"/>
            <a:ext cx="285750" cy="258366"/>
          </a:xfrm>
          <a:prstGeom prst="ellipse">
            <a:avLst/>
          </a:prstGeom>
          <a:gradFill rotWithShape="0">
            <a:gsLst>
              <a:gs pos="0">
                <a:srgbClr val="9933FF"/>
              </a:gs>
              <a:gs pos="100000">
                <a:srgbClr val="280D43"/>
              </a:gs>
            </a:gsLst>
            <a:lin ang="27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685800"/>
            <a:endParaRPr lang="en-US" sz="1350">
              <a:latin typeface="Arial" pitchFamily="-106" charset="0"/>
              <a:ea typeface="+mn-ea"/>
              <a:cs typeface="Arial" pitchFamily="-106" charset="0"/>
              <a:sym typeface="Arial" pitchFamily="-106" charset="0"/>
            </a:endParaRPr>
          </a:p>
        </p:txBody>
      </p:sp>
      <p:sp>
        <p:nvSpPr>
          <p:cNvPr id="526346" name="Rectangle 10"/>
          <p:cNvSpPr>
            <a:spLocks noChangeArrowheads="1"/>
          </p:cNvSpPr>
          <p:nvPr/>
        </p:nvSpPr>
        <p:spPr bwMode="auto">
          <a:xfrm>
            <a:off x="4629151" y="2286001"/>
            <a:ext cx="66556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685800"/>
            <a:r>
              <a:rPr lang="en-GB" sz="2000" i="1" dirty="0">
                <a:solidFill>
                  <a:srgbClr val="FFFF00"/>
                </a:solidFill>
                <a:latin typeface="Times New Roman" charset="0"/>
                <a:ea typeface="+mn-ea"/>
                <a:cs typeface="Arial" pitchFamily="-106" charset="0"/>
                <a:sym typeface="Arial" pitchFamily="-106" charset="0"/>
              </a:rPr>
              <a:t>V</a:t>
            </a:r>
            <a:r>
              <a:rPr lang="en-GB" sz="2000" i="1" dirty="0">
                <a:solidFill>
                  <a:srgbClr val="FFFF00"/>
                </a:solidFill>
                <a:latin typeface="Symbol" charset="2"/>
                <a:ea typeface="+mn-ea"/>
                <a:cs typeface="Arial" pitchFamily="-106" charset="0"/>
                <a:sym typeface="Arial" pitchFamily="-106" charset="0"/>
              </a:rPr>
              <a:t>(j)</a:t>
            </a:r>
            <a:endParaRPr lang="en-US" sz="2000" i="1" dirty="0">
              <a:solidFill>
                <a:srgbClr val="FFFF00"/>
              </a:solidFill>
              <a:latin typeface="Symbol" charset="2"/>
              <a:ea typeface="+mn-ea"/>
              <a:cs typeface="Arial" pitchFamily="-106" charset="0"/>
              <a:sym typeface="Arial" pitchFamily="-106" charset="0"/>
            </a:endParaRPr>
          </a:p>
        </p:txBody>
      </p:sp>
      <p:sp>
        <p:nvSpPr>
          <p:cNvPr id="526347" name="Rectangle 11"/>
          <p:cNvSpPr>
            <a:spLocks noChangeArrowheads="1"/>
          </p:cNvSpPr>
          <p:nvPr/>
        </p:nvSpPr>
        <p:spPr bwMode="auto">
          <a:xfrm>
            <a:off x="7381875" y="3829050"/>
            <a:ext cx="33855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685800" eaLnBrk="0" hangingPunct="0">
              <a:spcBef>
                <a:spcPct val="20000"/>
              </a:spcBef>
              <a:buClr>
                <a:srgbClr val="523E26"/>
              </a:buClr>
            </a:pPr>
            <a:r>
              <a:rPr lang="en-GB" sz="2000" i="1" dirty="0">
                <a:solidFill>
                  <a:srgbClr val="FFFF00"/>
                </a:solidFill>
                <a:latin typeface="Symbol" charset="2"/>
                <a:ea typeface="+mn-ea"/>
                <a:cs typeface="Arial" pitchFamily="-106" charset="0"/>
                <a:sym typeface="Arial" pitchFamily="-106" charset="0"/>
              </a:rPr>
              <a:t>j</a:t>
            </a:r>
            <a:endParaRPr lang="en-US" sz="2000" i="1" dirty="0">
              <a:solidFill>
                <a:srgbClr val="FFFF00"/>
              </a:solidFill>
              <a:latin typeface="Symbol" charset="2"/>
              <a:ea typeface="+mn-ea"/>
              <a:cs typeface="Arial" pitchFamily="-106" charset="0"/>
              <a:sym typeface="Arial" pitchFamily="-106" charset="0"/>
            </a:endParaRPr>
          </a:p>
        </p:txBody>
      </p:sp>
      <p:sp>
        <p:nvSpPr>
          <p:cNvPr id="526348" name="Line 12"/>
          <p:cNvSpPr>
            <a:spLocks noChangeShapeType="1"/>
          </p:cNvSpPr>
          <p:nvPr/>
        </p:nvSpPr>
        <p:spPr bwMode="auto">
          <a:xfrm>
            <a:off x="4629150" y="4057650"/>
            <a:ext cx="1885950" cy="0"/>
          </a:xfrm>
          <a:prstGeom prst="line">
            <a:avLst/>
          </a:prstGeom>
          <a:noFill/>
          <a:ln w="9525">
            <a:solidFill>
              <a:srgbClr val="00FF00"/>
            </a:solidFill>
            <a:round/>
            <a:headEnd type="triangle" w="med" len="med"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685800"/>
            <a:endParaRPr lang="en-US" sz="1350">
              <a:latin typeface="Arial" pitchFamily="-106" charset="0"/>
              <a:ea typeface="+mn-ea"/>
              <a:cs typeface="Arial" pitchFamily="-106" charset="0"/>
              <a:sym typeface="Arial" pitchFamily="-106" charset="0"/>
            </a:endParaRPr>
          </a:p>
        </p:txBody>
      </p:sp>
      <p:sp>
        <p:nvSpPr>
          <p:cNvPr id="526349" name="Text Box 13"/>
          <p:cNvSpPr txBox="1">
            <a:spLocks noChangeArrowheads="1"/>
          </p:cNvSpPr>
          <p:nvPr/>
        </p:nvSpPr>
        <p:spPr bwMode="auto">
          <a:xfrm>
            <a:off x="5131594" y="4096941"/>
            <a:ext cx="89639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685800" eaLnBrk="0" hangingPunct="0">
              <a:spcBef>
                <a:spcPct val="20000"/>
              </a:spcBef>
              <a:buClr>
                <a:srgbClr val="523E26"/>
              </a:buClr>
            </a:pPr>
            <a:r>
              <a:rPr lang="en-US" dirty="0">
                <a:solidFill>
                  <a:srgbClr val="00FF00"/>
                </a:solidFill>
                <a:latin typeface="Times New Roman" charset="0"/>
                <a:ea typeface="+mn-ea"/>
                <a:cs typeface="Arial" pitchFamily="-106" charset="0"/>
                <a:sym typeface="Arial" pitchFamily="-106" charset="0"/>
              </a:rPr>
              <a:t>10</a:t>
            </a:r>
            <a:r>
              <a:rPr lang="en-US" baseline="30000" dirty="0">
                <a:solidFill>
                  <a:srgbClr val="00FF00"/>
                </a:solidFill>
                <a:latin typeface="Times New Roman" charset="0"/>
                <a:ea typeface="+mn-ea"/>
                <a:cs typeface="Arial" pitchFamily="-106" charset="0"/>
                <a:sym typeface="Arial" pitchFamily="-106" charset="0"/>
              </a:rPr>
              <a:t>28</a:t>
            </a:r>
            <a:r>
              <a:rPr lang="en-US" dirty="0">
                <a:solidFill>
                  <a:srgbClr val="00FF00"/>
                </a:solidFill>
                <a:latin typeface="Times New Roman" charset="0"/>
                <a:ea typeface="+mn-ea"/>
                <a:cs typeface="Arial" pitchFamily="-106" charset="0"/>
                <a:sym typeface="Arial" pitchFamily="-106" charset="0"/>
              </a:rPr>
              <a:t> </a:t>
            </a:r>
            <a:r>
              <a:rPr lang="en-US" dirty="0" err="1">
                <a:solidFill>
                  <a:srgbClr val="00FF00"/>
                </a:solidFill>
                <a:latin typeface="Avenir Book"/>
                <a:ea typeface="+mn-ea"/>
                <a:cs typeface="Avenir Book"/>
                <a:sym typeface="Arial" pitchFamily="-106" charset="0"/>
              </a:rPr>
              <a:t>eV</a:t>
            </a:r>
            <a:endParaRPr lang="en-US" dirty="0">
              <a:solidFill>
                <a:srgbClr val="523E26"/>
              </a:solidFill>
              <a:latin typeface="Avenir Book"/>
              <a:ea typeface="+mn-ea"/>
              <a:cs typeface="Avenir Book"/>
              <a:sym typeface="Arial" pitchFamily="-106" charset="0"/>
            </a:endParaRPr>
          </a:p>
        </p:txBody>
      </p:sp>
      <p:sp>
        <p:nvSpPr>
          <p:cNvPr id="526350" name="Line 14"/>
          <p:cNvSpPr>
            <a:spLocks noChangeShapeType="1"/>
          </p:cNvSpPr>
          <p:nvPr/>
        </p:nvSpPr>
        <p:spPr bwMode="auto">
          <a:xfrm>
            <a:off x="6858000" y="3143250"/>
            <a:ext cx="0" cy="628650"/>
          </a:xfrm>
          <a:prstGeom prst="line">
            <a:avLst/>
          </a:prstGeom>
          <a:noFill/>
          <a:ln w="9525">
            <a:solidFill>
              <a:srgbClr val="00FF00"/>
            </a:solidFill>
            <a:round/>
            <a:headEnd type="triangle" w="med" len="med"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685800"/>
            <a:endParaRPr lang="en-US" sz="1350">
              <a:latin typeface="Arial" pitchFamily="-106" charset="0"/>
              <a:ea typeface="+mn-ea"/>
              <a:cs typeface="Arial" pitchFamily="-106" charset="0"/>
              <a:sym typeface="Arial" pitchFamily="-106" charset="0"/>
            </a:endParaRPr>
          </a:p>
        </p:txBody>
      </p:sp>
      <p:sp>
        <p:nvSpPr>
          <p:cNvPr id="526351" name="Rectangle 15"/>
          <p:cNvSpPr>
            <a:spLocks noChangeArrowheads="1"/>
          </p:cNvSpPr>
          <p:nvPr/>
        </p:nvSpPr>
        <p:spPr bwMode="auto">
          <a:xfrm>
            <a:off x="6815138" y="3314700"/>
            <a:ext cx="13580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685800" eaLnBrk="0" hangingPunct="0">
              <a:spcBef>
                <a:spcPct val="20000"/>
              </a:spcBef>
              <a:buClr>
                <a:srgbClr val="523E26"/>
              </a:buClr>
            </a:pPr>
            <a:r>
              <a:rPr lang="en-US" dirty="0">
                <a:solidFill>
                  <a:srgbClr val="00FF00"/>
                </a:solidFill>
                <a:latin typeface="Times New Roman" charset="0"/>
                <a:ea typeface="+mn-ea"/>
                <a:cs typeface="Arial" pitchFamily="-106" charset="0"/>
                <a:sym typeface="Arial" pitchFamily="-106" charset="0"/>
              </a:rPr>
              <a:t>(3x10</a:t>
            </a:r>
            <a:r>
              <a:rPr lang="en-US" baseline="30000" dirty="0">
                <a:solidFill>
                  <a:srgbClr val="00FF00"/>
                </a:solidFill>
                <a:latin typeface="Times New Roman" charset="0"/>
                <a:ea typeface="+mn-ea"/>
                <a:cs typeface="Arial" pitchFamily="-106" charset="0"/>
                <a:sym typeface="Arial" pitchFamily="-106" charset="0"/>
              </a:rPr>
              <a:t>–3</a:t>
            </a:r>
            <a:r>
              <a:rPr lang="en-US" dirty="0">
                <a:solidFill>
                  <a:srgbClr val="00FF00"/>
                </a:solidFill>
                <a:latin typeface="Times New Roman" charset="0"/>
                <a:ea typeface="+mn-ea"/>
                <a:cs typeface="Arial" pitchFamily="-106" charset="0"/>
                <a:sym typeface="Arial" pitchFamily="-106" charset="0"/>
              </a:rPr>
              <a:t> </a:t>
            </a:r>
            <a:r>
              <a:rPr lang="en-US" dirty="0">
                <a:solidFill>
                  <a:srgbClr val="00FF00"/>
                </a:solidFill>
                <a:latin typeface="Avenir Book"/>
                <a:ea typeface="+mn-ea"/>
                <a:cs typeface="Avenir Book"/>
                <a:sym typeface="Arial" pitchFamily="-106" charset="0"/>
              </a:rPr>
              <a:t>eV</a:t>
            </a:r>
            <a:r>
              <a:rPr lang="en-US" dirty="0">
                <a:solidFill>
                  <a:srgbClr val="00FF00"/>
                </a:solidFill>
                <a:latin typeface="Times New Roman" charset="0"/>
                <a:ea typeface="+mn-ea"/>
                <a:cs typeface="Arial" pitchFamily="-106" charset="0"/>
                <a:sym typeface="Arial" pitchFamily="-106" charset="0"/>
              </a:rPr>
              <a:t>)</a:t>
            </a:r>
            <a:r>
              <a:rPr lang="en-US" baseline="30000" dirty="0">
                <a:solidFill>
                  <a:srgbClr val="00FF00"/>
                </a:solidFill>
                <a:latin typeface="Times New Roman" charset="0"/>
                <a:ea typeface="+mn-ea"/>
                <a:cs typeface="Arial" pitchFamily="-106" charset="0"/>
                <a:sym typeface="Arial" pitchFamily="-106" charset="0"/>
              </a:rPr>
              <a:t>4</a:t>
            </a:r>
            <a:endParaRPr lang="en-US" dirty="0">
              <a:solidFill>
                <a:srgbClr val="00FF00"/>
              </a:solidFill>
              <a:latin typeface="Times New Roman" charset="0"/>
              <a:ea typeface="+mn-ea"/>
              <a:cs typeface="Arial" pitchFamily="-106" charset="0"/>
              <a:sym typeface="Arial" pitchFamily="-10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6B5D29A4-2DB6-75E0-1735-6E9850A36958}"/>
                  </a:ext>
                </a:extLst>
              </p:cNvPr>
              <p:cNvSpPr txBox="1"/>
              <p:nvPr/>
            </p:nvSpPr>
            <p:spPr>
              <a:xfrm>
                <a:off x="6781800" y="1447800"/>
                <a:ext cx="1859676" cy="78380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rgbClr val="FFFFCC"/>
                          </a:solidFill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en-US" sz="2400" b="0" i="1" smtClean="0">
                          <a:solidFill>
                            <a:srgbClr val="FFFFCC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solidFill>
                                <a:srgbClr val="FFFFCC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solidFill>
                                <a:srgbClr val="FFFFCC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400" b="0" i="1" smtClean="0">
                              <a:solidFill>
                                <a:srgbClr val="FFFFCC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lang="en-US" sz="2400" b="0" i="1" smtClean="0">
                              <a:solidFill>
                                <a:srgbClr val="FFFFCC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solidFill>
                                <a:srgbClr val="FFFFCC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en-US" sz="2400" b="0" i="1" smtClean="0">
                              <a:solidFill>
                                <a:srgbClr val="FFFFCC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sz="2400" b="0" i="1" smtClean="0">
                              <a:solidFill>
                                <a:srgbClr val="FFFFCC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solidFill>
                                <a:srgbClr val="FFFFCC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</m:e>
                        <m:sup>
                          <m:r>
                            <a:rPr lang="en-US" sz="2400" b="0" i="1" smtClean="0">
                              <a:solidFill>
                                <a:srgbClr val="FFFFCC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400" dirty="0">
                  <a:solidFill>
                    <a:srgbClr val="FFFFCC"/>
                  </a:solidFill>
                </a:endParaRP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6B5D29A4-2DB6-75E0-1735-6E9850A369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81800" y="1447800"/>
                <a:ext cx="1859676" cy="783804"/>
              </a:xfrm>
              <a:prstGeom prst="rect">
                <a:avLst/>
              </a:prstGeom>
              <a:blipFill>
                <a:blip r:embed="rId5"/>
                <a:stretch>
                  <a:fillRect b="-64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9" name="Object 4">
            <a:extLst>
              <a:ext uri="{FF2B5EF4-FFF2-40B4-BE49-F238E27FC236}">
                <a16:creationId xmlns:a16="http://schemas.microsoft.com/office/drawing/2014/main" id="{DD15B07B-B889-0DA4-5303-16FE44485B5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1149386"/>
              </p:ext>
            </p:extLst>
          </p:nvPr>
        </p:nvGraphicFramePr>
        <p:xfrm>
          <a:off x="4614928" y="1523975"/>
          <a:ext cx="2090672" cy="7296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130300" imgH="393700" progId="Equation.3">
                  <p:embed/>
                </p:oleObj>
              </mc:Choice>
              <mc:Fallback>
                <p:oleObj name="Equation" r:id="rId6" imgW="1130300" imgH="393700" progId="Equation.3">
                  <p:embed/>
                  <p:pic>
                    <p:nvPicPr>
                      <p:cNvPr id="524292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14928" y="1523975"/>
                        <a:ext cx="2090672" cy="729653"/>
                      </a:xfrm>
                      <a:prstGeom prst="rect">
                        <a:avLst/>
                      </a:prstGeom>
                      <a:solidFill>
                        <a:srgbClr val="CC66F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FF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24" name="Text Box 2"/>
          <p:cNvSpPr txBox="1">
            <a:spLocks noChangeArrowheads="1"/>
          </p:cNvSpPr>
          <p:nvPr/>
        </p:nvSpPr>
        <p:spPr bwMode="auto">
          <a:xfrm>
            <a:off x="3074194" y="1645448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685800" eaLnBrk="0" hangingPunct="0"/>
            <a:endParaRPr lang="en-US">
              <a:solidFill>
                <a:srgbClr val="0A0054"/>
              </a:solidFill>
              <a:latin typeface="Times" pitchFamily="-105" charset="0"/>
              <a:ea typeface="+mn-ea"/>
            </a:endParaRPr>
          </a:p>
        </p:txBody>
      </p:sp>
      <p:sp>
        <p:nvSpPr>
          <p:cNvPr id="491525" name="Text Box 3"/>
          <p:cNvSpPr txBox="1">
            <a:spLocks noChangeArrowheads="1"/>
          </p:cNvSpPr>
          <p:nvPr/>
        </p:nvSpPr>
        <p:spPr bwMode="auto">
          <a:xfrm>
            <a:off x="2857500" y="1771654"/>
            <a:ext cx="38290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685800" eaLnBrk="0" hangingPunct="0"/>
            <a:r>
              <a:rPr lang="en-US">
                <a:solidFill>
                  <a:srgbClr val="FFFFFF"/>
                </a:solidFill>
                <a:latin typeface="Times" pitchFamily="-105" charset="0"/>
                <a:ea typeface="+mn-ea"/>
              </a:rPr>
              <a:t> </a:t>
            </a:r>
            <a:endParaRPr lang="en-US" sz="2100" baseline="30000">
              <a:solidFill>
                <a:srgbClr val="FFFFFF"/>
              </a:solidFill>
              <a:latin typeface="Times" pitchFamily="-105" charset="0"/>
              <a:ea typeface="+mn-ea"/>
              <a:sym typeface="Symbol" pitchFamily="-105" charset="2"/>
            </a:endParaRPr>
          </a:p>
        </p:txBody>
      </p:sp>
      <p:sp>
        <p:nvSpPr>
          <p:cNvPr id="491526" name="Text Box 4"/>
          <p:cNvSpPr txBox="1">
            <a:spLocks noChangeArrowheads="1"/>
          </p:cNvSpPr>
          <p:nvPr/>
        </p:nvSpPr>
        <p:spPr bwMode="auto">
          <a:xfrm>
            <a:off x="1206667" y="737100"/>
            <a:ext cx="617188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defTabSz="685800" eaLnBrk="0" hangingPunct="0"/>
            <a:r>
              <a:rPr lang="en-US" dirty="0">
                <a:solidFill>
                  <a:srgbClr val="0A0054"/>
                </a:solidFill>
                <a:latin typeface="Arial"/>
                <a:ea typeface="+mn-ea"/>
                <a:cs typeface="Arial"/>
              </a:rPr>
              <a:t>        </a:t>
            </a:r>
            <a:r>
              <a:rPr lang="en-US" sz="4000" dirty="0">
                <a:solidFill>
                  <a:srgbClr val="FFFF00"/>
                </a:solidFill>
                <a:latin typeface="Avenir Book"/>
                <a:ea typeface="+mn-ea"/>
                <a:cs typeface="Avenir Book"/>
              </a:rPr>
              <a:t>Cosmological Dynamics</a:t>
            </a:r>
          </a:p>
        </p:txBody>
      </p:sp>
      <p:sp>
        <p:nvSpPr>
          <p:cNvPr id="491527" name="Text Box 5"/>
          <p:cNvSpPr txBox="1">
            <a:spLocks noChangeArrowheads="1"/>
          </p:cNvSpPr>
          <p:nvPr/>
        </p:nvSpPr>
        <p:spPr bwMode="auto">
          <a:xfrm>
            <a:off x="1343025" y="2794288"/>
            <a:ext cx="68580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685800" eaLnBrk="0" hangingPunct="0"/>
            <a:endParaRPr lang="en-US" baseline="30000" dirty="0">
              <a:solidFill>
                <a:srgbClr val="FFFFFF"/>
              </a:solidFill>
              <a:latin typeface="Times" pitchFamily="-105" charset="0"/>
              <a:ea typeface="+mn-ea"/>
              <a:sym typeface="Symbol" pitchFamily="-105" charset="2"/>
            </a:endParaRPr>
          </a:p>
          <a:p>
            <a:pPr defTabSz="685800" eaLnBrk="0" hangingPunct="0"/>
            <a:r>
              <a:rPr lang="en-US" dirty="0">
                <a:solidFill>
                  <a:srgbClr val="FFFF00"/>
                </a:solidFill>
                <a:latin typeface="Times" pitchFamily="-105" charset="0"/>
                <a:ea typeface="+mn-ea"/>
              </a:rPr>
              <a:t>                                </a:t>
            </a:r>
            <a:endParaRPr lang="en-US" baseline="30000" dirty="0">
              <a:solidFill>
                <a:srgbClr val="FFFFFF"/>
              </a:solidFill>
              <a:latin typeface="Times" pitchFamily="-105" charset="0"/>
              <a:ea typeface="+mn-ea"/>
            </a:endParaRPr>
          </a:p>
          <a:p>
            <a:pPr defTabSz="685800" eaLnBrk="0" hangingPunct="0"/>
            <a:endParaRPr lang="en-US" dirty="0">
              <a:solidFill>
                <a:srgbClr val="FFFF00"/>
              </a:solidFill>
              <a:latin typeface="Times" pitchFamily="-105" charset="0"/>
              <a:ea typeface="+mn-ea"/>
            </a:endParaRPr>
          </a:p>
          <a:p>
            <a:pPr defTabSz="685800" eaLnBrk="0" hangingPunct="0"/>
            <a:endParaRPr lang="en-US" dirty="0">
              <a:solidFill>
                <a:srgbClr val="FFFF00"/>
              </a:solidFill>
              <a:latin typeface="Times" pitchFamily="-105" charset="0"/>
              <a:ea typeface="+mn-ea"/>
            </a:endParaRPr>
          </a:p>
          <a:p>
            <a:pPr defTabSz="685800" eaLnBrk="0" hangingPunct="0"/>
            <a:endParaRPr lang="en-US" dirty="0">
              <a:solidFill>
                <a:srgbClr val="FFFFFF"/>
              </a:solidFill>
              <a:latin typeface="Times" pitchFamily="-105" charset="0"/>
              <a:ea typeface="+mn-ea"/>
              <a:sym typeface="Symbol" pitchFamily="-105" charset="2"/>
            </a:endParaRPr>
          </a:p>
          <a:p>
            <a:pPr defTabSz="685800" eaLnBrk="0" hangingPunct="0"/>
            <a:endParaRPr lang="en-US" dirty="0">
              <a:solidFill>
                <a:srgbClr val="FFFFFF"/>
              </a:solidFill>
              <a:latin typeface="Times" pitchFamily="-105" charset="0"/>
              <a:ea typeface="+mn-ea"/>
              <a:sym typeface="Symbol" pitchFamily="-105" charset="2"/>
            </a:endParaRPr>
          </a:p>
          <a:p>
            <a:pPr defTabSz="685800" eaLnBrk="0" hangingPunct="0"/>
            <a:r>
              <a:rPr lang="en-US" dirty="0">
                <a:solidFill>
                  <a:srgbClr val="FFFFFF"/>
                </a:solidFill>
                <a:latin typeface="Times" pitchFamily="-105" charset="0"/>
                <a:ea typeface="+mn-ea"/>
                <a:sym typeface="Symbol" pitchFamily="-105" charset="2"/>
              </a:rPr>
              <a:t> </a:t>
            </a:r>
            <a:endParaRPr lang="en-US" dirty="0">
              <a:solidFill>
                <a:srgbClr val="00FF00"/>
              </a:solidFill>
              <a:latin typeface="Times" pitchFamily="-105" charset="0"/>
              <a:ea typeface="+mn-ea"/>
              <a:sym typeface="Symbol" pitchFamily="-105" charset="2"/>
            </a:endParaRPr>
          </a:p>
        </p:txBody>
      </p:sp>
      <p:sp>
        <p:nvSpPr>
          <p:cNvPr id="491528" name="Text Box 6"/>
          <p:cNvSpPr txBox="1">
            <a:spLocks noChangeArrowheads="1"/>
          </p:cNvSpPr>
          <p:nvPr/>
        </p:nvSpPr>
        <p:spPr bwMode="auto">
          <a:xfrm>
            <a:off x="2707986" y="1416848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defTabSz="685800" eaLnBrk="0" hangingPunct="0"/>
            <a:endParaRPr lang="en-US">
              <a:solidFill>
                <a:srgbClr val="0A0054"/>
              </a:solidFill>
              <a:latin typeface="Times" pitchFamily="-105" charset="0"/>
              <a:ea typeface="+mn-ea"/>
            </a:endParaRPr>
          </a:p>
        </p:txBody>
      </p:sp>
      <p:sp>
        <p:nvSpPr>
          <p:cNvPr id="491529" name="Text Box 7"/>
          <p:cNvSpPr txBox="1">
            <a:spLocks noChangeArrowheads="1"/>
          </p:cNvSpPr>
          <p:nvPr/>
        </p:nvSpPr>
        <p:spPr bwMode="auto">
          <a:xfrm>
            <a:off x="1371601" y="3180160"/>
            <a:ext cx="184731" cy="32316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685800"/>
            <a:endParaRPr lang="en-US" sz="1500">
              <a:solidFill>
                <a:srgbClr val="00FF00"/>
              </a:solidFill>
              <a:latin typeface="Times" pitchFamily="-105" charset="0"/>
              <a:ea typeface="+mn-ea"/>
            </a:endParaRPr>
          </a:p>
        </p:txBody>
      </p:sp>
      <p:graphicFrame>
        <p:nvGraphicFramePr>
          <p:cNvPr id="49152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70041098"/>
              </p:ext>
            </p:extLst>
          </p:nvPr>
        </p:nvGraphicFramePr>
        <p:xfrm>
          <a:off x="2400301" y="2133600"/>
          <a:ext cx="2953940" cy="8358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524000" imgH="431800" progId="Equation.3">
                  <p:embed/>
                </p:oleObj>
              </mc:Choice>
              <mc:Fallback>
                <p:oleObj name="Equation" r:id="rId3" imgW="1524000" imgH="431800" progId="Equation.3">
                  <p:embed/>
                  <p:pic>
                    <p:nvPicPr>
                      <p:cNvPr id="491522" name="Object 2"/>
                      <p:cNvPicPr>
                        <a:picLocks noChangeAspect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00301" y="2133600"/>
                        <a:ext cx="2953940" cy="835819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xmlns="" w="127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11146" name="Text Box 10"/>
          <p:cNvSpPr txBox="1">
            <a:spLocks/>
          </p:cNvSpPr>
          <p:nvPr/>
        </p:nvSpPr>
        <p:spPr bwMode="auto">
          <a:xfrm>
            <a:off x="6343650" y="4276729"/>
            <a:ext cx="1107996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685800"/>
            <a:r>
              <a:rPr lang="en-US" dirty="0">
                <a:solidFill>
                  <a:srgbClr val="DF2926"/>
                </a:solidFill>
                <a:latin typeface="Times New Roman" pitchFamily="-105" charset="0"/>
                <a:ea typeface="+mn-ea"/>
              </a:rPr>
              <a:t>                </a:t>
            </a:r>
          </a:p>
          <a:p>
            <a:pPr defTabSz="685800"/>
            <a:endParaRPr lang="en-US" dirty="0">
              <a:solidFill>
                <a:srgbClr val="DF2926"/>
              </a:solidFill>
              <a:latin typeface="Times New Roman" pitchFamily="-105" charset="0"/>
              <a:ea typeface="+mn-e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829300" y="2032337"/>
            <a:ext cx="2258952" cy="10156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defTabSz="685800">
              <a:defRPr/>
            </a:pPr>
            <a:r>
              <a:rPr lang="en-US" sz="2000" dirty="0" err="1">
                <a:solidFill>
                  <a:srgbClr val="FFFFCC"/>
                </a:solidFill>
                <a:latin typeface="Avenir Book"/>
                <a:ea typeface="Arial" pitchFamily="-111" charset="0"/>
                <a:cs typeface="Avenir Book"/>
                <a:sym typeface="Arial" pitchFamily="-111" charset="0"/>
              </a:rPr>
              <a:t>Friedmann</a:t>
            </a:r>
            <a:endParaRPr lang="en-US" sz="2000" dirty="0">
              <a:solidFill>
                <a:srgbClr val="FFFFCC"/>
              </a:solidFill>
              <a:latin typeface="Avenir Book"/>
              <a:ea typeface="Arial" pitchFamily="-111" charset="0"/>
              <a:cs typeface="Avenir Book"/>
              <a:sym typeface="Arial" pitchFamily="-111" charset="0"/>
            </a:endParaRPr>
          </a:p>
          <a:p>
            <a:pPr defTabSz="685800">
              <a:defRPr/>
            </a:pPr>
            <a:r>
              <a:rPr lang="en-US" sz="2000" dirty="0">
                <a:solidFill>
                  <a:srgbClr val="FFFFCC"/>
                </a:solidFill>
                <a:latin typeface="Avenir Book"/>
                <a:ea typeface="Arial" pitchFamily="-111" charset="0"/>
                <a:cs typeface="Avenir Book"/>
                <a:sym typeface="Arial" pitchFamily="-111" charset="0"/>
              </a:rPr>
              <a:t>Equation from </a:t>
            </a:r>
          </a:p>
          <a:p>
            <a:pPr defTabSz="685800">
              <a:defRPr/>
            </a:pPr>
            <a:r>
              <a:rPr lang="en-US" sz="2000" dirty="0">
                <a:solidFill>
                  <a:srgbClr val="FFFFCC"/>
                </a:solidFill>
                <a:latin typeface="Avenir Book"/>
                <a:ea typeface="Arial" pitchFamily="-111" charset="0"/>
                <a:cs typeface="Avenir Book"/>
                <a:sym typeface="Arial" pitchFamily="-111" charset="0"/>
              </a:rPr>
              <a:t>General Relativity 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7DBD4998-3D37-3E4E-A8B9-772DE4636E89}"/>
              </a:ext>
            </a:extLst>
          </p:cNvPr>
          <p:cNvCxnSpPr/>
          <p:nvPr/>
        </p:nvCxnSpPr>
        <p:spPr bwMode="auto">
          <a:xfrm>
            <a:off x="1600200" y="3543300"/>
            <a:ext cx="2286000" cy="0"/>
          </a:xfrm>
          <a:prstGeom prst="line">
            <a:avLst/>
          </a:prstGeom>
          <a:solidFill>
            <a:srgbClr val="BBE0E3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6CD259BB-AC81-4178-0C4B-7B7CBE834A94}"/>
                  </a:ext>
                </a:extLst>
              </p:cNvPr>
              <p:cNvSpPr txBox="1"/>
              <p:nvPr/>
            </p:nvSpPr>
            <p:spPr>
              <a:xfrm>
                <a:off x="201211" y="4055940"/>
                <a:ext cx="9141628" cy="24006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57175" indent="-257175" defTabSz="685800">
                  <a:buFont typeface="Arial" panose="020B0604020202020204" pitchFamily="34" charset="0"/>
                  <a:buChar char="•"/>
                </a:pPr>
                <a:r>
                  <a:rPr lang="en-US" sz="2200" dirty="0">
                    <a:solidFill>
                      <a:srgbClr val="FFFF00"/>
                    </a:solidFill>
                    <a:latin typeface="Avenir Book" panose="02000503020000020003" pitchFamily="2" charset="0"/>
                    <a:ea typeface="+mn-ea"/>
                  </a:rPr>
                  <a:t>Dark Energy: </a:t>
                </a:r>
                <a:r>
                  <a:rPr lang="en-US" sz="2200" dirty="0">
                    <a:solidFill>
                      <a:srgbClr val="FFFFCC"/>
                    </a:solidFill>
                    <a:latin typeface="Avenir Book" panose="02000503020000020003" pitchFamily="2" charset="0"/>
                    <a:ea typeface="+mn-ea"/>
                  </a:rPr>
                  <a:t>dominant component of energy density that drives </a:t>
                </a:r>
                <a:r>
                  <a:rPr lang="en-US" sz="2200" dirty="0">
                    <a:solidFill>
                      <a:srgbClr val="12FF29"/>
                    </a:solidFill>
                    <a:latin typeface="Avenir Book" panose="02000503020000020003" pitchFamily="2" charset="0"/>
                    <a:ea typeface="+mn-ea"/>
                  </a:rPr>
                  <a:t>cosmic acceleration </a:t>
                </a:r>
                <a14:m>
                  <m:oMath xmlns:m="http://schemas.openxmlformats.org/officeDocument/2006/math">
                    <m:r>
                      <a:rPr lang="en-US" sz="2200" i="1">
                        <a:solidFill>
                          <a:srgbClr val="FFFFCC"/>
                        </a:solidFill>
                        <a:latin typeface="Cambria Math" panose="02040503050406030204" pitchFamily="18" charset="0"/>
                        <a:ea typeface="+mn-ea"/>
                        <a:cs typeface="+mn-cs"/>
                      </a:rPr>
                      <m:t>(</m:t>
                    </m:r>
                    <m:acc>
                      <m:accPr>
                        <m:chr m:val="̈"/>
                        <m:ctrlPr>
                          <a:rPr lang="en-US" sz="2200" i="1">
                            <a:solidFill>
                              <a:srgbClr val="FFFFCC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accPr>
                      <m:e>
                        <m:r>
                          <a:rPr lang="en-US" sz="2200" i="1">
                            <a:solidFill>
                              <a:srgbClr val="FFFFCC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𝑎</m:t>
                        </m:r>
                      </m:e>
                    </m:acc>
                  </m:oMath>
                </a14:m>
                <a:r>
                  <a:rPr lang="en-US" sz="2200" dirty="0">
                    <a:solidFill>
                      <a:srgbClr val="FFFFCC"/>
                    </a:solidFill>
                    <a:latin typeface="Avenir Book" panose="02000503020000020003" pitchFamily="2" charset="0"/>
                    <a:ea typeface="+mn-ea"/>
                  </a:rPr>
                  <a:t> &gt;0) at late times via an equation of state parameter  </a:t>
                </a:r>
                <a14:m>
                  <m:oMath xmlns:m="http://schemas.openxmlformats.org/officeDocument/2006/math">
                    <m:r>
                      <a:rPr lang="en-US" sz="2200" i="1">
                        <a:solidFill>
                          <a:srgbClr val="FFFFCC"/>
                        </a:solidFill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𝑤</m:t>
                    </m:r>
                    <m:r>
                      <a:rPr lang="en-US" sz="2200" i="1">
                        <a:solidFill>
                          <a:srgbClr val="FFFF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≡</m:t>
                    </m:r>
                    <m:r>
                      <a:rPr lang="en-US" sz="2200" i="1">
                        <a:solidFill>
                          <a:srgbClr val="FFFF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𝑝</m:t>
                    </m:r>
                    <m:r>
                      <a:rPr lang="en-US" sz="2200" i="1">
                        <a:solidFill>
                          <a:srgbClr val="FFFF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/</m:t>
                    </m:r>
                    <m:r>
                      <a:rPr lang="en-US" sz="2200" i="1">
                        <a:solidFill>
                          <a:srgbClr val="FFFF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𝜌</m:t>
                    </m:r>
                    <m:r>
                      <a:rPr lang="en-US" sz="2200" i="1">
                        <a:solidFill>
                          <a:srgbClr val="FFFF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&lt;−1/3.</m:t>
                    </m:r>
                  </m:oMath>
                </a14:m>
                <a:r>
                  <a:rPr lang="en-US" sz="2200" dirty="0">
                    <a:solidFill>
                      <a:srgbClr val="FFFFCC"/>
                    </a:solidFill>
                    <a:latin typeface="Avenir Book" panose="02000503020000020003" pitchFamily="2" charset="0"/>
                    <a:ea typeface="+mn-ea"/>
                  </a:rPr>
                  <a:t> </a:t>
                </a:r>
              </a:p>
              <a:p>
                <a:pPr marL="257175" indent="-257175" defTabSz="685800">
                  <a:buFont typeface="Arial" panose="020B0604020202020204" pitchFamily="34" charset="0"/>
                  <a:buChar char="•"/>
                </a:pPr>
                <a:r>
                  <a:rPr lang="en-US" sz="2200" dirty="0">
                    <a:solidFill>
                      <a:srgbClr val="FFFF00"/>
                    </a:solidFill>
                    <a:latin typeface="Avenir Book" panose="02000503020000020003" pitchFamily="2" charset="0"/>
                    <a:ea typeface="+mn-ea"/>
                  </a:rPr>
                  <a:t>Special case: </a:t>
                </a:r>
                <a:r>
                  <a:rPr lang="en-US" sz="2200" dirty="0">
                    <a:solidFill>
                      <a:srgbClr val="FFFFCC"/>
                    </a:solidFill>
                    <a:latin typeface="Avenir Book" panose="02000503020000020003" pitchFamily="2" charset="0"/>
                    <a:ea typeface="+mn-ea"/>
                  </a:rPr>
                  <a:t>vacuum energy, </a:t>
                </a:r>
                <a14:m>
                  <m:oMath xmlns:m="http://schemas.openxmlformats.org/officeDocument/2006/math">
                    <m:r>
                      <a:rPr lang="en-US" sz="2200" i="1">
                        <a:solidFill>
                          <a:srgbClr val="FFFFCC"/>
                        </a:solidFill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𝑤</m:t>
                    </m:r>
                    <m:r>
                      <a:rPr lang="en-US" sz="2200" i="1">
                        <a:solidFill>
                          <a:srgbClr val="FFFFCC"/>
                        </a:solidFill>
                        <a:latin typeface="Cambria Math" panose="02040503050406030204" pitchFamily="18" charset="0"/>
                        <a:ea typeface="+mn-ea"/>
                        <a:cs typeface="+mn-cs"/>
                      </a:rPr>
                      <m:t>=−1⟺</m:t>
                    </m:r>
                    <m:r>
                      <m:rPr>
                        <m:sty m:val="p"/>
                      </m:rPr>
                      <a:rPr lang="el-GR" sz="2200" i="1">
                        <a:solidFill>
                          <a:srgbClr val="FDFFDE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Λ</m:t>
                    </m:r>
                    <m:r>
                      <a:rPr lang="en-US" sz="2200" i="1">
                        <a:solidFill>
                          <a:srgbClr val="FDFFDE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,</m:t>
                    </m:r>
                  </m:oMath>
                </a14:m>
                <a:r>
                  <a:rPr lang="en-US" sz="2200" dirty="0">
                    <a:solidFill>
                      <a:srgbClr val="FFFFCC"/>
                    </a:solidFill>
                    <a:latin typeface="Avenir Book" panose="02000503020000020003" pitchFamily="2" charset="0"/>
                    <a:ea typeface="+mn-ea"/>
                  </a:rPr>
                  <a:t> </a:t>
                </a:r>
                <a:r>
                  <a:rPr lang="en-US" sz="2200" dirty="0">
                    <a:solidFill>
                      <a:srgbClr val="12FF29"/>
                    </a:solidFill>
                    <a:latin typeface="Avenir Book" panose="02000503020000020003" pitchFamily="2" charset="0"/>
                    <a:ea typeface="+mn-ea"/>
                  </a:rPr>
                  <a:t>cosmological constant</a:t>
                </a:r>
                <a:r>
                  <a:rPr lang="en-US" sz="2200" dirty="0">
                    <a:solidFill>
                      <a:srgbClr val="FFFFCC"/>
                    </a:solidFill>
                    <a:latin typeface="Avenir Book" panose="02000503020000020003" pitchFamily="2" charset="0"/>
                    <a:ea typeface="+mn-ea"/>
                  </a:rPr>
                  <a:t>.</a:t>
                </a:r>
              </a:p>
              <a:p>
                <a:pPr marL="257175" indent="-257175" defTabSz="685800">
                  <a:buFont typeface="Arial" panose="020B0604020202020204" pitchFamily="34" charset="0"/>
                  <a:buChar char="•"/>
                </a:pPr>
                <a:r>
                  <a:rPr lang="en-US" sz="2200" dirty="0">
                    <a:solidFill>
                      <a:schemeClr val="tx2"/>
                    </a:solidFill>
                    <a:latin typeface="Avenir Book" panose="02000503020000020003" pitchFamily="2" charset="0"/>
                    <a:ea typeface="+mn-ea"/>
                  </a:rPr>
                  <a:t>Standard cosmological model: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200" i="1" smtClean="0">
                        <a:solidFill>
                          <a:srgbClr val="FDFFDE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Λ</m:t>
                    </m:r>
                  </m:oMath>
                </a14:m>
                <a:r>
                  <a:rPr lang="en-US" sz="2200" dirty="0">
                    <a:solidFill>
                      <a:srgbClr val="FFFFCC"/>
                    </a:solidFill>
                    <a:latin typeface="Avenir Book" panose="02000503020000020003" pitchFamily="2" charset="0"/>
                    <a:ea typeface="+mn-ea"/>
                  </a:rPr>
                  <a:t>+cold dark matter 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200" i="1">
                        <a:solidFill>
                          <a:srgbClr val="FDFFDE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Λ</m:t>
                    </m:r>
                  </m:oMath>
                </a14:m>
                <a:r>
                  <a:rPr lang="en-US" sz="2200" dirty="0">
                    <a:solidFill>
                      <a:srgbClr val="FFFFCC"/>
                    </a:solidFill>
                    <a:latin typeface="Avenir Book" panose="02000503020000020003" pitchFamily="2" charset="0"/>
                    <a:ea typeface="+mn-ea"/>
                  </a:rPr>
                  <a:t>CDM)</a:t>
                </a:r>
              </a:p>
              <a:p>
                <a:pPr marL="257175" indent="-257175" defTabSz="685800">
                  <a:buFont typeface="Arial" panose="020B0604020202020204" pitchFamily="34" charset="0"/>
                  <a:buChar char="•"/>
                </a:pPr>
                <a:r>
                  <a:rPr lang="en-US" sz="2200" dirty="0">
                    <a:solidFill>
                      <a:srgbClr val="FFFF00"/>
                    </a:solidFill>
                    <a:latin typeface="Avenir Book" panose="02000503020000020003" pitchFamily="2" charset="0"/>
                    <a:ea typeface="+mn-ea"/>
                  </a:rPr>
                  <a:t>Generically: </a:t>
                </a:r>
                <a14:m>
                  <m:oMath xmlns:m="http://schemas.openxmlformats.org/officeDocument/2006/math">
                    <m:r>
                      <a:rPr lang="en-US" sz="2200" b="0" i="1" smtClean="0">
                        <a:solidFill>
                          <a:srgbClr val="FFFFCC"/>
                        </a:solidFill>
                        <a:latin typeface="Cambria Math" panose="02040503050406030204" pitchFamily="18" charset="0"/>
                        <a:ea typeface="+mn-ea"/>
                      </a:rPr>
                      <m:t>𝑤</m:t>
                    </m:r>
                    <m:r>
                      <a:rPr lang="en-US" sz="2200" b="0" i="1" smtClean="0">
                        <a:solidFill>
                          <a:srgbClr val="FFFFCC"/>
                        </a:solidFill>
                        <a:latin typeface="Cambria Math" panose="02040503050406030204" pitchFamily="18" charset="0"/>
                        <a:ea typeface="+mn-ea"/>
                      </a:rPr>
                      <m:t>=</m:t>
                    </m:r>
                    <m:r>
                      <a:rPr lang="en-US" sz="2200" b="0" i="1" smtClean="0">
                        <a:solidFill>
                          <a:srgbClr val="FFFFCC"/>
                        </a:solidFill>
                        <a:latin typeface="Cambria Math" panose="02040503050406030204" pitchFamily="18" charset="0"/>
                        <a:ea typeface="+mn-ea"/>
                      </a:rPr>
                      <m:t>𝑤</m:t>
                    </m:r>
                    <m:d>
                      <m:dPr>
                        <m:ctrlPr>
                          <a:rPr lang="en-US" sz="2200" b="0" i="1" smtClean="0">
                            <a:solidFill>
                              <a:srgbClr val="FFFFCC"/>
                            </a:solidFill>
                            <a:latin typeface="Cambria Math" panose="02040503050406030204" pitchFamily="18" charset="0"/>
                            <a:ea typeface="+mn-ea"/>
                          </a:rPr>
                        </m:ctrlPr>
                      </m:dPr>
                      <m:e>
                        <m:r>
                          <a:rPr lang="en-US" sz="2200" b="0" i="1" smtClean="0">
                            <a:solidFill>
                              <a:srgbClr val="FFFFCC"/>
                            </a:solidFill>
                            <a:latin typeface="Cambria Math" panose="02040503050406030204" pitchFamily="18" charset="0"/>
                            <a:ea typeface="+mn-ea"/>
                          </a:rPr>
                          <m:t>𝑡</m:t>
                        </m:r>
                      </m:e>
                    </m:d>
                    <m:r>
                      <a:rPr lang="en-US" sz="2200" b="0" i="1" smtClean="0">
                        <a:solidFill>
                          <a:srgbClr val="FFFF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≠−1.</m:t>
                    </m:r>
                  </m:oMath>
                </a14:m>
                <a:endParaRPr lang="en-US" sz="2200" dirty="0">
                  <a:solidFill>
                    <a:srgbClr val="FFFFCC"/>
                  </a:solidFill>
                  <a:latin typeface="Avenir Book" panose="02000503020000020003" pitchFamily="2" charset="0"/>
                  <a:ea typeface="+mn-ea"/>
                </a:endParaRPr>
              </a:p>
              <a:p>
                <a:pPr defTabSz="685800"/>
                <a:endParaRPr lang="en-US" dirty="0">
                  <a:solidFill>
                    <a:srgbClr val="FFFFCC"/>
                  </a:solidFill>
                  <a:latin typeface="Avenir Book" panose="02000503020000020003" pitchFamily="2" charset="0"/>
                  <a:ea typeface="+mn-ea"/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6CD259BB-AC81-4178-0C4B-7B7CBE834A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1211" y="4055940"/>
                <a:ext cx="9141628" cy="2400657"/>
              </a:xfrm>
              <a:prstGeom prst="rect">
                <a:avLst/>
              </a:prstGeom>
              <a:blipFill>
                <a:blip r:embed="rId5"/>
                <a:stretch>
                  <a:fillRect l="-693" t="-15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3774266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1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1114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EFBA061-F2E2-C81C-1674-A9D098321E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F4D4026A-706C-340E-17B5-31B88230B4CC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457200" y="28172"/>
                <a:ext cx="7886700" cy="994172"/>
              </a:xfrm>
            </p:spPr>
            <p:txBody>
              <a:bodyPr>
                <a:normAutofit/>
              </a:bodyPr>
              <a:lstStyle/>
              <a:p>
                <a:r>
                  <a:rPr lang="en-US" sz="3200" dirty="0">
                    <a:solidFill>
                      <a:srgbClr val="FFFF00"/>
                    </a:solidFill>
                    <a:latin typeface="Avenir Book" panose="02000503020000020003" pitchFamily="2" charset="0"/>
                  </a:rPr>
                  <a:t>Thawing Scalar Field Evolution: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US" sz="320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sub>
                    </m:sSub>
                  </m:oMath>
                </a14:m>
                <a:r>
                  <a:rPr lang="en-US" sz="3200" dirty="0">
                    <a:solidFill>
                      <a:srgbClr val="FFFF00"/>
                    </a:solidFill>
                    <a:latin typeface="Avenir Book" panose="02000503020000020003" pitchFamily="2" charset="0"/>
                  </a:rPr>
                  <a:t>CDM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F4D4026A-706C-340E-17B5-31B88230B4C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57200" y="28172"/>
                <a:ext cx="7886700" cy="994172"/>
              </a:xfrm>
              <a:blipFill>
                <a:blip r:embed="rId3"/>
                <a:stretch>
                  <a:fillRect l="-19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56D0858-A78E-72E9-C736-B61B9BA71E97}"/>
                  </a:ext>
                </a:extLst>
              </p:cNvPr>
              <p:cNvSpPr txBox="1"/>
              <p:nvPr/>
            </p:nvSpPr>
            <p:spPr>
              <a:xfrm>
                <a:off x="1880210" y="1947954"/>
                <a:ext cx="933910" cy="38895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35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𝑉</m:t>
                      </m:r>
                      <m:r>
                        <a:rPr lang="en-US" sz="135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</m:t>
                      </m:r>
                      <m:f>
                        <m:fPr>
                          <m:ctrlPr>
                            <a:rPr lang="en-US" sz="135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lang="en-US" sz="135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1</m:t>
                          </m:r>
                        </m:num>
                        <m:den>
                          <m:r>
                            <a:rPr lang="en-US" sz="135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lang="en-US" sz="135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pPr>
                        <m:e>
                          <m:r>
                            <a:rPr lang="en-US" sz="135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𝑚</m:t>
                          </m:r>
                        </m:e>
                        <m:sup>
                          <m:r>
                            <a:rPr lang="en-US" sz="135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sz="135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pPr>
                        <m:e>
                          <m:r>
                            <a:rPr lang="en-US" sz="135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𝜑</m:t>
                          </m:r>
                        </m:e>
                        <m:sup>
                          <m:r>
                            <a:rPr lang="en-US" sz="135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1350" dirty="0">
                  <a:solidFill>
                    <a:prstClr val="black"/>
                  </a:solidFill>
                  <a:latin typeface="Aptos" panose="0211000402020202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56D0858-A78E-72E9-C736-B61B9BA71E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80210" y="1947954"/>
                <a:ext cx="933910" cy="388953"/>
              </a:xfrm>
              <a:prstGeom prst="rect">
                <a:avLst/>
              </a:prstGeom>
              <a:blipFill>
                <a:blip r:embed="rId4"/>
                <a:stretch>
                  <a:fillRect l="-4000" t="-3226" r="-1333" b="-161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A6051D9-9A12-EDA9-6160-96FF575FAC07}"/>
                  </a:ext>
                </a:extLst>
              </p:cNvPr>
              <p:cNvSpPr txBox="1"/>
              <p:nvPr/>
            </p:nvSpPr>
            <p:spPr>
              <a:xfrm>
                <a:off x="1220894" y="4114676"/>
                <a:ext cx="1479572" cy="39126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350" i="1">
                              <a:solidFill>
                                <a:srgbClr val="E97132">
                                  <a:lumMod val="50000"/>
                                </a:srgbClr>
                              </a:solidFill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lang="en-US" sz="1350" i="1">
                              <a:solidFill>
                                <a:srgbClr val="E97132">
                                  <a:lumMod val="50000"/>
                                </a:srgbClr>
                              </a:solidFill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𝑚</m:t>
                          </m:r>
                        </m:num>
                        <m:den>
                          <m:sSub>
                            <m:sSubPr>
                              <m:ctrlPr>
                                <a:rPr lang="en-US" sz="1350" i="1">
                                  <a:solidFill>
                                    <a:srgbClr val="E97132">
                                      <a:lumMod val="50000"/>
                                    </a:srgbClr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lang="en-US" sz="1350" i="1">
                                  <a:solidFill>
                                    <a:srgbClr val="E97132">
                                      <a:lumMod val="50000"/>
                                    </a:srgbClr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US" sz="1350" i="1">
                                  <a:solidFill>
                                    <a:srgbClr val="E97132">
                                      <a:lumMod val="50000"/>
                                    </a:srgbClr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en-US" sz="1350" i="1">
                          <a:solidFill>
                            <a:srgbClr val="E97132">
                              <a:lumMod val="50000"/>
                            </a:srgbClr>
                          </a:solidFill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=1.2, </m:t>
                      </m:r>
                      <m:f>
                        <m:fPr>
                          <m:ctrlPr>
                            <a:rPr lang="en-US" sz="1350" i="1">
                              <a:solidFill>
                                <a:srgbClr val="E97132">
                                  <a:lumMod val="50000"/>
                                </a:srgbClr>
                              </a:solidFill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350" i="1">
                                  <a:solidFill>
                                    <a:srgbClr val="E97132">
                                      <a:lumMod val="50000"/>
                                    </a:srgbClr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lang="en-US" sz="1350" i="1">
                                  <a:solidFill>
                                    <a:srgbClr val="E97132">
                                      <a:lumMod val="50000"/>
                                    </a:srgb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𝜑</m:t>
                              </m:r>
                            </m:e>
                            <m:sub>
                              <m:r>
                                <a:rPr lang="en-US" sz="1350" i="1">
                                  <a:solidFill>
                                    <a:srgbClr val="E97132">
                                      <a:lumMod val="50000"/>
                                    </a:srgbClr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𝑖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350" i="1">
                                  <a:solidFill>
                                    <a:srgbClr val="E97132">
                                      <a:lumMod val="50000"/>
                                    </a:srgbClr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lang="en-US" sz="1350" i="1">
                                  <a:solidFill>
                                    <a:srgbClr val="E97132">
                                      <a:lumMod val="50000"/>
                                    </a:srgbClr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US" sz="1350" i="1">
                                  <a:solidFill>
                                    <a:srgbClr val="E97132">
                                      <a:lumMod val="50000"/>
                                    </a:srgbClr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𝑃𝑙</m:t>
                              </m:r>
                            </m:sub>
                          </m:sSub>
                        </m:den>
                      </m:f>
                      <m:r>
                        <a:rPr lang="en-US" sz="1350" i="1">
                          <a:solidFill>
                            <a:srgbClr val="E97132">
                              <a:lumMod val="50000"/>
                            </a:srgbClr>
                          </a:solidFill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=0.4</m:t>
                      </m:r>
                    </m:oMath>
                  </m:oMathPara>
                </a14:m>
                <a:endParaRPr lang="en-US" sz="1350" dirty="0">
                  <a:solidFill>
                    <a:prstClr val="black"/>
                  </a:solidFill>
                  <a:latin typeface="Aptos" panose="0211000402020202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A6051D9-9A12-EDA9-6160-96FF575FAC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0894" y="4114676"/>
                <a:ext cx="1479572" cy="391261"/>
              </a:xfrm>
              <a:prstGeom prst="rect">
                <a:avLst/>
              </a:prstGeom>
              <a:blipFill>
                <a:blip r:embed="rId5"/>
                <a:stretch>
                  <a:fillRect l="-2564" r="-2564" b="-129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DF72DCAF-3DBD-094B-147F-E70D3C9221E9}"/>
                  </a:ext>
                </a:extLst>
              </p:cNvPr>
              <p:cNvSpPr txBox="1"/>
              <p:nvPr/>
            </p:nvSpPr>
            <p:spPr>
              <a:xfrm>
                <a:off x="1607273" y="3634502"/>
                <a:ext cx="1575752" cy="39126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35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lang="en-US" sz="135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𝑚</m:t>
                          </m:r>
                        </m:num>
                        <m:den>
                          <m:sSub>
                            <m:sSubPr>
                              <m:ctrlPr>
                                <a:rPr lang="en-US" sz="135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lang="en-US" sz="135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US" sz="135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en-US" sz="135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=0.8, </m:t>
                      </m:r>
                      <m:f>
                        <m:fPr>
                          <m:ctrlPr>
                            <a:rPr lang="en-US" sz="135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35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lang="en-US" sz="135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𝜑</m:t>
                              </m:r>
                            </m:e>
                            <m:sub>
                              <m:r>
                                <a:rPr lang="en-US" sz="135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𝑖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35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lang="en-US" sz="135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US" sz="135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𝑃𝑙</m:t>
                              </m:r>
                            </m:sub>
                          </m:sSub>
                        </m:den>
                      </m:f>
                      <m:r>
                        <a:rPr lang="en-US" sz="135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=0.55</m:t>
                      </m:r>
                    </m:oMath>
                  </m:oMathPara>
                </a14:m>
                <a:endParaRPr lang="en-US" sz="1350" dirty="0">
                  <a:solidFill>
                    <a:prstClr val="black"/>
                  </a:solidFill>
                  <a:latin typeface="Aptos" panose="0211000402020202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DF72DCAF-3DBD-094B-147F-E70D3C9221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7273" y="3634502"/>
                <a:ext cx="1575752" cy="391261"/>
              </a:xfrm>
              <a:prstGeom prst="rect">
                <a:avLst/>
              </a:prstGeom>
              <a:blipFill>
                <a:blip r:embed="rId6"/>
                <a:stretch>
                  <a:fillRect l="-2400" r="-2400" b="-129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290801F9-D49E-59C0-0626-DD210ED5F5C8}"/>
                  </a:ext>
                </a:extLst>
              </p:cNvPr>
              <p:cNvSpPr txBox="1"/>
              <p:nvPr/>
            </p:nvSpPr>
            <p:spPr>
              <a:xfrm>
                <a:off x="1101739" y="2906213"/>
                <a:ext cx="1479572" cy="39126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350" i="1">
                              <a:solidFill>
                                <a:srgbClr val="0063FC"/>
                              </a:solidFill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lang="en-US" sz="1350" i="1">
                              <a:solidFill>
                                <a:srgbClr val="0063FC"/>
                              </a:solidFill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𝑚</m:t>
                          </m:r>
                        </m:num>
                        <m:den>
                          <m:sSub>
                            <m:sSubPr>
                              <m:ctrlPr>
                                <a:rPr lang="en-US" sz="1350" i="1">
                                  <a:solidFill>
                                    <a:srgbClr val="0063FC"/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lang="en-US" sz="1350" i="1">
                                  <a:solidFill>
                                    <a:srgbClr val="0063FC"/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US" sz="1350" i="1">
                                  <a:solidFill>
                                    <a:srgbClr val="0063FC"/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en-US" sz="1350" i="1">
                          <a:solidFill>
                            <a:srgbClr val="0063FC"/>
                          </a:solidFill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=0.4, </m:t>
                      </m:r>
                      <m:f>
                        <m:fPr>
                          <m:ctrlPr>
                            <a:rPr lang="en-US" sz="1350" i="1">
                              <a:solidFill>
                                <a:srgbClr val="0063FC"/>
                              </a:solidFill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350" i="1">
                                  <a:solidFill>
                                    <a:srgbClr val="0063FC"/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lang="en-US" sz="1350" i="1">
                                  <a:solidFill>
                                    <a:srgbClr val="0063FC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𝜑</m:t>
                              </m:r>
                            </m:e>
                            <m:sub>
                              <m:r>
                                <a:rPr lang="en-US" sz="1350" i="1">
                                  <a:solidFill>
                                    <a:srgbClr val="0063FC"/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𝑖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350" i="1">
                                  <a:solidFill>
                                    <a:srgbClr val="0063FC"/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lang="en-US" sz="1350" i="1">
                                  <a:solidFill>
                                    <a:srgbClr val="0063FC"/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US" sz="1350" i="1">
                                  <a:solidFill>
                                    <a:srgbClr val="0063FC"/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𝑃𝑙</m:t>
                              </m:r>
                            </m:sub>
                          </m:sSub>
                        </m:den>
                      </m:f>
                      <m:r>
                        <a:rPr lang="en-US" sz="1350" i="1">
                          <a:solidFill>
                            <a:srgbClr val="0063FC"/>
                          </a:solidFill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=1.1</m:t>
                      </m:r>
                    </m:oMath>
                  </m:oMathPara>
                </a14:m>
                <a:endParaRPr lang="en-US" sz="1350" dirty="0">
                  <a:solidFill>
                    <a:prstClr val="black"/>
                  </a:solidFill>
                  <a:latin typeface="Aptos" panose="0211000402020202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290801F9-D49E-59C0-0626-DD210ED5F5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1739" y="2906213"/>
                <a:ext cx="1479572" cy="391261"/>
              </a:xfrm>
              <a:prstGeom prst="rect">
                <a:avLst/>
              </a:prstGeom>
              <a:blipFill>
                <a:blip r:embed="rId7"/>
                <a:stretch>
                  <a:fillRect l="-1695" r="-1695" b="-1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81BF50C2-FC27-3EDA-E5A9-2D183CDD6079}"/>
                  </a:ext>
                </a:extLst>
              </p:cNvPr>
              <p:cNvSpPr txBox="1"/>
              <p:nvPr/>
            </p:nvSpPr>
            <p:spPr>
              <a:xfrm>
                <a:off x="2289074" y="2412271"/>
                <a:ext cx="1000402" cy="4057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𝑚</m:t>
                        </m:r>
                      </m:num>
                      <m:den>
                        <m:sSub>
                          <m:sSubPr>
                            <m:ctrlP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𝐻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0</m:t>
                            </m:r>
                          </m:sub>
                        </m:sSub>
                      </m:den>
                    </m:f>
                    <m:f>
                      <m:fPr>
                        <m:ctrlP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𝜑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0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𝑀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𝑃𝑙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dirty="0">
                    <a:solidFill>
                      <a:prstClr val="black"/>
                    </a:solidFill>
                    <a:latin typeface="Aptos" panose="02110004020202020204"/>
                    <a:ea typeface="+mn-ea"/>
                    <a:cs typeface="+mn-cs"/>
                  </a:rPr>
                  <a:t> </a:t>
                </a:r>
                <a14:m>
                  <m:oMath xmlns:m="http://schemas.openxmlformats.org/officeDocument/2006/math">
                    <m:r>
                      <a:rPr lang="en-US" sz="135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≈</m:t>
                    </m:r>
                    <m:r>
                      <a:rPr lang="en-US" sz="135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+mn-ea"/>
                        <a:cs typeface="+mn-cs"/>
                      </a:rPr>
                      <m:t>0.4</m:t>
                    </m:r>
                  </m:oMath>
                </a14:m>
                <a:endParaRPr lang="en-US" sz="1350" dirty="0">
                  <a:solidFill>
                    <a:prstClr val="black"/>
                  </a:solidFill>
                  <a:latin typeface="Aptos" panose="0211000402020202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81BF50C2-FC27-3EDA-E5A9-2D183CDD60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9074" y="2412271"/>
                <a:ext cx="1000402" cy="405752"/>
              </a:xfrm>
              <a:prstGeom prst="rect">
                <a:avLst/>
              </a:prstGeom>
              <a:blipFill>
                <a:blip r:embed="rId8"/>
                <a:stretch>
                  <a:fillRect l="-5000" r="-5000" b="-1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7182DEF7-854D-FED7-A448-947623FD2E95}"/>
                  </a:ext>
                </a:extLst>
              </p:cNvPr>
              <p:cNvSpPr txBox="1"/>
              <p:nvPr/>
            </p:nvSpPr>
            <p:spPr>
              <a:xfrm>
                <a:off x="1101739" y="2449344"/>
                <a:ext cx="1222066" cy="3185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350" dirty="0">
                    <a:solidFill>
                      <a:prstClr val="black"/>
                    </a:solidFill>
                    <a:latin typeface="Avenir Book" panose="02000503020000020003" pitchFamily="2" charset="0"/>
                    <a:ea typeface="+mn-ea"/>
                    <a:cs typeface="+mn-cs"/>
                  </a:rPr>
                  <a:t>For</a:t>
                </a:r>
                <a:r>
                  <a:rPr lang="en-US" sz="1350" dirty="0">
                    <a:solidFill>
                      <a:prstClr val="black"/>
                    </a:solidFill>
                    <a:latin typeface="Aptos" panose="02110004020202020204"/>
                    <a:ea typeface="+mn-ea"/>
                    <a:cs typeface="+mn-cs"/>
                  </a:rPr>
                  <a:t>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35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35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Ω</m:t>
                        </m:r>
                      </m:e>
                      <m:sub>
                        <m:r>
                          <a:rPr lang="en-US" sz="135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𝜑</m:t>
                        </m:r>
                      </m:sub>
                    </m:sSub>
                    <m:r>
                      <a:rPr lang="en-US" sz="135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+mn-ea"/>
                        <a:cs typeface="+mn-cs"/>
                      </a:rPr>
                      <m:t>=0.7,</m:t>
                    </m:r>
                  </m:oMath>
                </a14:m>
                <a:endParaRPr lang="en-US" sz="1350" dirty="0">
                  <a:solidFill>
                    <a:prstClr val="black"/>
                  </a:solidFill>
                  <a:latin typeface="Aptos" panose="0211000402020202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7182DEF7-854D-FED7-A448-947623FD2E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1739" y="2449344"/>
                <a:ext cx="1222066" cy="318549"/>
              </a:xfrm>
              <a:prstGeom prst="rect">
                <a:avLst/>
              </a:prstGeom>
              <a:blipFill>
                <a:blip r:embed="rId9"/>
                <a:stretch>
                  <a:fillRect l="-1031" b="-153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E615F3A4-A542-C548-9A68-81A0482DCD41}"/>
              </a:ext>
            </a:extLst>
          </p:cNvPr>
          <p:cNvCxnSpPr/>
          <p:nvPr/>
        </p:nvCxnSpPr>
        <p:spPr>
          <a:xfrm flipH="1" flipV="1">
            <a:off x="1325811" y="3559138"/>
            <a:ext cx="310037" cy="220217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A6AD3E4F-CEDF-84D6-9A56-D86DD22FD335}"/>
                  </a:ext>
                </a:extLst>
              </p:cNvPr>
              <p:cNvSpPr txBox="1"/>
              <p:nvPr/>
            </p:nvSpPr>
            <p:spPr>
              <a:xfrm>
                <a:off x="1280025" y="6171441"/>
                <a:ext cx="2914901" cy="36689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35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𝑤</m:t>
                      </m:r>
                      <m:d>
                        <m:dPr>
                          <m:ctrlPr>
                            <a:rPr lang="en-US" sz="135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dPr>
                        <m:e>
                          <m:r>
                            <a:rPr lang="en-US" sz="135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𝑧</m:t>
                          </m:r>
                          <m:r>
                            <a:rPr lang="en-US" sz="135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=0</m:t>
                          </m:r>
                        </m:e>
                      </m:d>
                      <m:r>
                        <a:rPr lang="en-US" sz="135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≡</m:t>
                      </m:r>
                      <m:sSub>
                        <m:sSubPr>
                          <m:ctrlPr>
                            <a:rPr lang="en-US" sz="135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lang="en-US" sz="135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𝑤</m:t>
                          </m:r>
                        </m:e>
                        <m:sub>
                          <m:r>
                            <a:rPr lang="en-US" sz="135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0</m:t>
                          </m:r>
                        </m:sub>
                      </m:sSub>
                      <m:r>
                        <a:rPr lang="en-US" sz="135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≈−1+</m:t>
                      </m:r>
                      <m:d>
                        <m:dPr>
                          <m:ctrlPr>
                            <a:rPr lang="en-US" sz="135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dPr>
                        <m:e>
                          <m:f>
                            <m:fPr>
                              <m:type m:val="skw"/>
                              <m:ctrlPr>
                                <a:rPr lang="en-US" sz="135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</m:ctrlPr>
                            </m:fPr>
                            <m:num>
                              <m:r>
                                <a:rPr lang="en-US" sz="135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135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7</m:t>
                              </m:r>
                            </m:den>
                          </m:f>
                        </m:e>
                      </m:d>
                      <m:sSup>
                        <m:sSupPr>
                          <m:ctrlPr>
                            <a:rPr lang="en-US" sz="135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135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skw"/>
                                  <m:ctrlPr>
                                    <a:rPr lang="en-US" sz="135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</m:ctrlPr>
                                </m:fPr>
                                <m:num>
                                  <m:r>
                                    <a:rPr lang="en-US" sz="135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𝑚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1350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+mn-cs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350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+mn-cs"/>
                                        </a:rPr>
                                        <m:t>𝐻</m:t>
                                      </m:r>
                                    </m:e>
                                    <m:sub>
                                      <m:r>
                                        <a:rPr lang="en-US" sz="1350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+mn-cs"/>
                                        </a:rPr>
                                        <m:t>0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sz="135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1350" dirty="0">
                  <a:solidFill>
                    <a:prstClr val="black"/>
                  </a:solidFill>
                  <a:latin typeface="Aptos" panose="0211000402020202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A6AD3E4F-CEDF-84D6-9A56-D86DD22FD33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80025" y="6171441"/>
                <a:ext cx="2914901" cy="366895"/>
              </a:xfrm>
              <a:prstGeom prst="rect">
                <a:avLst/>
              </a:prstGeom>
              <a:blipFill>
                <a:blip r:embed="rId10"/>
                <a:stretch>
                  <a:fillRect l="-433" t="-103226" b="-17096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427FF4A6-CE61-9A5F-80CC-626014D911FB}"/>
              </a:ext>
            </a:extLst>
          </p:cNvPr>
          <p:cNvSpPr txBox="1"/>
          <p:nvPr/>
        </p:nvSpPr>
        <p:spPr>
          <a:xfrm>
            <a:off x="5765305" y="6140471"/>
            <a:ext cx="4572000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00FF00"/>
                </a:solidFill>
                <a:latin typeface="Avenir Book" panose="02000503020000020003" pitchFamily="2" charset="0"/>
                <a:ea typeface="+mn-ea"/>
                <a:cs typeface="+mn-cs"/>
              </a:rPr>
              <a:t>Shajib, JF 2025</a:t>
            </a:r>
          </a:p>
          <a:p>
            <a:r>
              <a:rPr lang="en-US" sz="1600" dirty="0">
                <a:solidFill>
                  <a:srgbClr val="00FF00"/>
                </a:solidFill>
                <a:latin typeface="Avenir Book" panose="02000503020000020003" pitchFamily="2" charset="0"/>
                <a:ea typeface="+mn-ea"/>
                <a:cs typeface="+mn-cs"/>
              </a:rPr>
              <a:t>See also </a:t>
            </a:r>
            <a:r>
              <a:rPr lang="en-US" sz="1600" dirty="0" err="1">
                <a:solidFill>
                  <a:srgbClr val="00FF00"/>
                </a:solidFill>
                <a:latin typeface="Avenir Book" panose="02000503020000020003" pitchFamily="2" charset="0"/>
                <a:ea typeface="+mn-ea"/>
                <a:cs typeface="+mn-cs"/>
              </a:rPr>
              <a:t>Abreu+Turner</a:t>
            </a:r>
            <a:r>
              <a:rPr lang="en-US" sz="1600" dirty="0">
                <a:solidFill>
                  <a:srgbClr val="00FF00"/>
                </a:solidFill>
                <a:latin typeface="Avenir Book" panose="02000503020000020003" pitchFamily="2" charset="0"/>
                <a:ea typeface="+mn-ea"/>
                <a:cs typeface="+mn-cs"/>
              </a:rPr>
              <a:t> 2025</a:t>
            </a:r>
            <a:endParaRPr lang="en-US" sz="1600" dirty="0"/>
          </a:p>
        </p:txBody>
      </p:sp>
      <p:pic>
        <p:nvPicPr>
          <p:cNvPr id="17" name="Content Placeholder 16" descr="A graph of a function&#10;&#10;Description automatically generated">
            <a:extLst>
              <a:ext uri="{FF2B5EF4-FFF2-40B4-BE49-F238E27FC236}">
                <a16:creationId xmlns:a16="http://schemas.microsoft.com/office/drawing/2014/main" id="{141A7795-F166-747A-BE53-1B61E204506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11"/>
          <a:stretch>
            <a:fillRect/>
          </a:stretch>
        </p:blipFill>
        <p:spPr>
          <a:xfrm>
            <a:off x="-76200" y="1612633"/>
            <a:ext cx="4694389" cy="4351338"/>
          </a:xfrm>
        </p:spPr>
      </p:pic>
      <p:pic>
        <p:nvPicPr>
          <p:cNvPr id="21" name="Picture 20" descr="A diagram of a function&#10;&#10;Description automatically generated">
            <a:extLst>
              <a:ext uri="{FF2B5EF4-FFF2-40B4-BE49-F238E27FC236}">
                <a16:creationId xmlns:a16="http://schemas.microsoft.com/office/drawing/2014/main" id="{F3D40F3C-8732-0314-A076-086F98346EB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454030" y="1612632"/>
            <a:ext cx="4754241" cy="4351339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A65EB7AB-93FD-D47D-D094-71DA4A92DC8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051305" y="0"/>
            <a:ext cx="1092695" cy="13716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BB088D67-F7D1-8419-D1A8-7CCE0F18F1A9}"/>
                  </a:ext>
                </a:extLst>
              </p:cNvPr>
              <p:cNvSpPr txBox="1"/>
              <p:nvPr/>
            </p:nvSpPr>
            <p:spPr>
              <a:xfrm>
                <a:off x="5902134" y="1947954"/>
                <a:ext cx="1222066" cy="3185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350" dirty="0">
                    <a:solidFill>
                      <a:prstClr val="black"/>
                    </a:solidFill>
                    <a:latin typeface="Avenir Book" panose="02000503020000020003" pitchFamily="2" charset="0"/>
                    <a:ea typeface="+mn-ea"/>
                    <a:cs typeface="+mn-cs"/>
                  </a:rPr>
                  <a:t>For</a:t>
                </a:r>
                <a:r>
                  <a:rPr lang="en-US" sz="1350" dirty="0">
                    <a:solidFill>
                      <a:prstClr val="black"/>
                    </a:solidFill>
                    <a:latin typeface="Aptos" panose="02110004020202020204"/>
                    <a:ea typeface="+mn-ea"/>
                    <a:cs typeface="+mn-cs"/>
                  </a:rPr>
                  <a:t>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35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35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Ω</m:t>
                        </m:r>
                      </m:e>
                      <m:sub>
                        <m:r>
                          <a:rPr lang="en-US" sz="135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𝜑</m:t>
                        </m:r>
                      </m:sub>
                    </m:sSub>
                    <m:r>
                      <a:rPr lang="en-US" sz="135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+mn-ea"/>
                        <a:cs typeface="+mn-cs"/>
                      </a:rPr>
                      <m:t>=0.7,</m:t>
                    </m:r>
                  </m:oMath>
                </a14:m>
                <a:endParaRPr lang="en-US" sz="1350" dirty="0">
                  <a:solidFill>
                    <a:prstClr val="black"/>
                  </a:solidFill>
                  <a:latin typeface="Aptos" panose="0211000402020202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BB088D67-F7D1-8419-D1A8-7CCE0F18F1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02134" y="1947954"/>
                <a:ext cx="1222066" cy="318549"/>
              </a:xfrm>
              <a:prstGeom prst="rect">
                <a:avLst/>
              </a:prstGeom>
              <a:blipFill>
                <a:blip r:embed="rId14"/>
                <a:stretch>
                  <a:fillRect l="-1020" b="-153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7A11663-28FB-2A85-BE52-1E37328D1D8E}"/>
                  </a:ext>
                </a:extLst>
              </p:cNvPr>
              <p:cNvSpPr txBox="1"/>
              <p:nvPr/>
            </p:nvSpPr>
            <p:spPr>
              <a:xfrm>
                <a:off x="7115422" y="1928633"/>
                <a:ext cx="1096582" cy="4057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𝑚</m:t>
                        </m:r>
                      </m:num>
                      <m:den>
                        <m:sSub>
                          <m:sSubPr>
                            <m:ctrlP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𝐻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0</m:t>
                            </m:r>
                          </m:sub>
                        </m:sSub>
                      </m:den>
                    </m:f>
                    <m:f>
                      <m:fPr>
                        <m:ctrlP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𝜑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0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𝑀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𝑃𝑙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dirty="0">
                    <a:solidFill>
                      <a:prstClr val="black"/>
                    </a:solidFill>
                    <a:latin typeface="Aptos" panose="02110004020202020204"/>
                    <a:ea typeface="+mn-ea"/>
                    <a:cs typeface="+mn-cs"/>
                  </a:rPr>
                  <a:t> </a:t>
                </a:r>
                <a14:m>
                  <m:oMath xmlns:m="http://schemas.openxmlformats.org/officeDocument/2006/math">
                    <m:r>
                      <a:rPr lang="en-US" sz="135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≈</m:t>
                    </m:r>
                    <m:r>
                      <a:rPr lang="en-US" sz="135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+mn-ea"/>
                        <a:cs typeface="+mn-cs"/>
                      </a:rPr>
                      <m:t>0.4</m:t>
                    </m:r>
                    <m:r>
                      <a:rPr lang="en-US" sz="135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+mn-ea"/>
                        <a:cs typeface="+mn-cs"/>
                      </a:rPr>
                      <m:t>4</m:t>
                    </m:r>
                  </m:oMath>
                </a14:m>
                <a:endParaRPr lang="en-US" sz="1350" dirty="0">
                  <a:solidFill>
                    <a:prstClr val="black"/>
                  </a:solidFill>
                  <a:latin typeface="Aptos" panose="0211000402020202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7A11663-28FB-2A85-BE52-1E37328D1D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15422" y="1928633"/>
                <a:ext cx="1096582" cy="405752"/>
              </a:xfrm>
              <a:prstGeom prst="rect">
                <a:avLst/>
              </a:prstGeom>
              <a:blipFill>
                <a:blip r:embed="rId15"/>
                <a:stretch>
                  <a:fillRect l="-5747" r="-4598" b="-121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91441CD6-D8E3-E013-B726-E6E9357E60D4}"/>
                  </a:ext>
                </a:extLst>
              </p:cNvPr>
              <p:cNvSpPr txBox="1"/>
              <p:nvPr/>
            </p:nvSpPr>
            <p:spPr>
              <a:xfrm>
                <a:off x="1524000" y="1066800"/>
                <a:ext cx="6066661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latin typeface="Avenir Book" panose="02000503020000020003" pitchFamily="2" charset="0"/>
                  </a:rPr>
                  <a:t>Quasi-universal behavior parametrized by</a:t>
                </a:r>
                <a:r>
                  <a:rPr lang="en-US" sz="1800" dirty="0">
                    <a:solidFill>
                      <a:prstClr val="black"/>
                    </a:solidFill>
                    <a:ea typeface="+mn-ea"/>
                    <a:cs typeface="+mn-cs"/>
                  </a:rPr>
                  <a:t> </a:t>
                </a:r>
                <a14:m>
                  <m:oMath xmlns:m="http://schemas.openxmlformats.org/officeDocument/2006/math">
                    <m:r>
                      <a:rPr lang="en-US" sz="18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𝑤</m:t>
                    </m:r>
                    <m:d>
                      <m:dPr>
                        <m:ctrlPr>
                          <a:rPr lang="en-US" sz="1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dPr>
                      <m:e>
                        <m:r>
                          <a:rPr lang="en-US" sz="18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𝑧</m:t>
                        </m:r>
                        <m:r>
                          <a:rPr lang="en-US" sz="18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=0</m:t>
                        </m:r>
                      </m:e>
                    </m:d>
                    <m:r>
                      <a:rPr lang="en-US" sz="18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≡</m:t>
                    </m:r>
                    <m:sSub>
                      <m:sSubPr>
                        <m:ctrlPr>
                          <a:rPr lang="en-US" sz="1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lang="en-US" sz="1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𝑤</m:t>
                        </m:r>
                      </m:e>
                      <m:sub>
                        <m:r>
                          <a:rPr lang="en-US" sz="1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91441CD6-D8E3-E013-B726-E6E9357E60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0" y="1066800"/>
                <a:ext cx="6066661" cy="369332"/>
              </a:xfrm>
              <a:prstGeom prst="rect">
                <a:avLst/>
              </a:prstGeom>
              <a:blipFill>
                <a:blip r:embed="rId16"/>
                <a:stretch>
                  <a:fillRect l="-837" t="-3333" b="-2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3F33692-7A4E-BA40-F25D-982DD0EFC3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1B5F9-8C7F-B144-AC15-E0B6770DF205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45130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EE92DCA-9729-49E5-FBF4-9A3FB19839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B6DAC43F-54F4-09FB-CB2A-106288D65052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208659" y="76200"/>
                <a:ext cx="8839200" cy="994172"/>
              </a:xfrm>
            </p:spPr>
            <p:txBody>
              <a:bodyPr>
                <a:noAutofit/>
              </a:bodyPr>
              <a:lstStyle/>
              <a:p>
                <a:r>
                  <a:rPr lang="en-US" sz="3200" dirty="0">
                    <a:solidFill>
                      <a:srgbClr val="FFFF00"/>
                    </a:solidFill>
                    <a:latin typeface="Avenir Book" panose="02000503020000020003" pitchFamily="2" charset="0"/>
                  </a:rPr>
                  <a:t>Observational Constraints 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US" sz="320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sub>
                    </m:sSub>
                  </m:oMath>
                </a14:m>
                <a:r>
                  <a:rPr lang="en-US" sz="3200" dirty="0">
                    <a:solidFill>
                      <a:srgbClr val="FFFF00"/>
                    </a:solidFill>
                    <a:latin typeface="Avenir Book" panose="02000503020000020003" pitchFamily="2" charset="0"/>
                  </a:rPr>
                  <a:t>CDM Models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B6DAC43F-54F4-09FB-CB2A-106288D6505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208659" y="76200"/>
                <a:ext cx="8839200" cy="994172"/>
              </a:xfrm>
              <a:blipFill>
                <a:blip r:embed="rId2"/>
                <a:stretch>
                  <a:fillRect l="-17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3345C7B-9118-9B94-0849-C892C0C8CCB5}"/>
                  </a:ext>
                </a:extLst>
              </p:cNvPr>
              <p:cNvSpPr txBox="1"/>
              <p:nvPr/>
            </p:nvSpPr>
            <p:spPr>
              <a:xfrm>
                <a:off x="104809" y="990600"/>
                <a:ext cx="4334737" cy="62786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2400" dirty="0">
                  <a:solidFill>
                    <a:srgbClr val="EBE1CB"/>
                  </a:solidFill>
                  <a:latin typeface="Avenir Book" panose="02000503020000020003" pitchFamily="2" charset="0"/>
                  <a:ea typeface="+mn-ea"/>
                  <a:cs typeface="+mn-cs"/>
                </a:endParaRPr>
              </a:p>
              <a:p>
                <a:pPr marL="257175" indent="-257175" defTabSz="685800" fontAlgn="auto"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n-US" sz="2400" dirty="0">
                    <a:solidFill>
                      <a:srgbClr val="EBE1CB"/>
                    </a:solidFill>
                    <a:latin typeface="Avenir Book" panose="02000503020000020003" pitchFamily="2" charset="0"/>
                    <a:ea typeface="+mn-ea"/>
                    <a:cs typeface="+mn-cs"/>
                  </a:rPr>
                  <a:t>DES-SN5YR+CMB+DESI-Y1 BAO+DES Y3 3x2pt</a:t>
                </a:r>
              </a:p>
              <a:p>
                <a:pPr marL="257175" indent="-257175" defTabSz="685800" fontAlgn="auto"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n-US" sz="2400" dirty="0">
                    <a:solidFill>
                      <a:srgbClr val="EBE1CB"/>
                    </a:solidFill>
                    <a:latin typeface="Avenir Book" panose="02000503020000020003" pitchFamily="2" charset="0"/>
                    <a:ea typeface="+mn-ea"/>
                    <a:cs typeface="+mn-cs"/>
                  </a:rPr>
                  <a:t>Best fit parameters:</a:t>
                </a:r>
              </a:p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2400" dirty="0">
                    <a:solidFill>
                      <a:srgbClr val="EBE1CB"/>
                    </a:solidFill>
                    <a:latin typeface="Avenir Book" panose="02000503020000020003" pitchFamily="2" charset="0"/>
                    <a:ea typeface="+mn-ea"/>
                    <a:cs typeface="+mn-cs"/>
                  </a:rPr>
                  <a:t>    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rgbClr val="EBE1CB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rgbClr val="EBE1CB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𝑤</m:t>
                        </m:r>
                      </m:e>
                      <m:sub>
                        <m:r>
                          <a:rPr lang="en-US" sz="2400" i="1">
                            <a:solidFill>
                              <a:srgbClr val="EBE1CB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0</m:t>
                        </m:r>
                      </m:sub>
                    </m:sSub>
                    <m:r>
                      <a:rPr lang="en-US" sz="2400" i="1">
                        <a:solidFill>
                          <a:srgbClr val="EBE1CB"/>
                        </a:solidFill>
                        <a:latin typeface="Cambria Math" panose="02040503050406030204" pitchFamily="18" charset="0"/>
                        <a:ea typeface="+mn-ea"/>
                        <a:cs typeface="+mn-cs"/>
                      </a:rPr>
                      <m:t>=−0.</m:t>
                    </m:r>
                    <m:r>
                      <a:rPr lang="en-US" sz="2400" b="0" i="1" smtClean="0">
                        <a:solidFill>
                          <a:srgbClr val="EBE1CB"/>
                        </a:solidFill>
                        <a:latin typeface="Cambria Math" panose="02040503050406030204" pitchFamily="18" charset="0"/>
                        <a:ea typeface="+mn-ea"/>
                        <a:cs typeface="+mn-cs"/>
                      </a:rPr>
                      <m:t>908</m:t>
                    </m:r>
                    <m:r>
                      <a:rPr lang="en-US" sz="2400" i="1">
                        <a:solidFill>
                          <a:srgbClr val="EBE1CB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±0.0</m:t>
                    </m:r>
                    <m:r>
                      <a:rPr lang="en-US" sz="2400" b="0" i="1" smtClean="0">
                        <a:solidFill>
                          <a:srgbClr val="EBE1CB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35</m:t>
                    </m:r>
                  </m:oMath>
                </a14:m>
                <a:endParaRPr lang="en-US" sz="2400" dirty="0">
                  <a:solidFill>
                    <a:srgbClr val="EBE1CB"/>
                  </a:solidFill>
                  <a:latin typeface="Avenir Book" panose="02000503020000020003" pitchFamily="2" charset="0"/>
                  <a:ea typeface="Cambria Math" panose="02040503050406030204" pitchFamily="18" charset="0"/>
                  <a:cs typeface="+mn-cs"/>
                </a:endParaRPr>
              </a:p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2400" dirty="0">
                    <a:solidFill>
                      <a:srgbClr val="EBE1CB"/>
                    </a:solidFill>
                    <a:latin typeface="Avenir Book" panose="02000503020000020003" pitchFamily="2" charset="0"/>
                    <a:ea typeface="+mn-ea"/>
                    <a:cs typeface="+mn-cs"/>
                  </a:rPr>
                  <a:t>   	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rgbClr val="EBE1CB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400" i="1">
                            <a:solidFill>
                              <a:srgbClr val="EBE1CB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Ω</m:t>
                        </m:r>
                      </m:e>
                      <m:sub>
                        <m:r>
                          <a:rPr lang="en-US" sz="2400" i="1">
                            <a:solidFill>
                              <a:srgbClr val="EBE1CB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𝑚</m:t>
                        </m:r>
                      </m:sub>
                    </m:sSub>
                    <m:r>
                      <a:rPr lang="en-US" sz="2400" i="1">
                        <a:solidFill>
                          <a:srgbClr val="EBE1CB"/>
                        </a:solidFill>
                        <a:latin typeface="Cambria Math" panose="02040503050406030204" pitchFamily="18" charset="0"/>
                        <a:ea typeface="+mn-ea"/>
                        <a:cs typeface="+mn-cs"/>
                      </a:rPr>
                      <m:t>=0.3</m:t>
                    </m:r>
                    <m:r>
                      <a:rPr lang="en-US" sz="2400" b="0" i="1" smtClean="0">
                        <a:solidFill>
                          <a:srgbClr val="EBE1CB"/>
                        </a:solidFill>
                        <a:latin typeface="Cambria Math" panose="02040503050406030204" pitchFamily="18" charset="0"/>
                        <a:ea typeface="+mn-ea"/>
                        <a:cs typeface="+mn-cs"/>
                      </a:rPr>
                      <m:t>18</m:t>
                    </m:r>
                    <m:r>
                      <a:rPr lang="en-US" sz="2400" i="1">
                        <a:solidFill>
                          <a:srgbClr val="EBE1CB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±0.0</m:t>
                    </m:r>
                    <m:r>
                      <a:rPr lang="en-US" sz="2400" b="0" i="1" smtClean="0">
                        <a:solidFill>
                          <a:srgbClr val="EBE1CB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06</m:t>
                    </m:r>
                  </m:oMath>
                </a14:m>
                <a:endParaRPr lang="en-US" sz="2400" dirty="0">
                  <a:solidFill>
                    <a:srgbClr val="EBE1CB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+mn-cs"/>
                </a:endParaRPr>
              </a:p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2400" dirty="0">
                  <a:solidFill>
                    <a:srgbClr val="EBE1CB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+mn-cs"/>
                </a:endParaRPr>
              </a:p>
              <a:p>
                <a:pPr marL="257175" indent="-257175" defTabSz="685800" fontAlgn="auto"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n-US" sz="2400" dirty="0">
                    <a:solidFill>
                      <a:srgbClr val="EBE1CB"/>
                    </a:solidFill>
                    <a:latin typeface="Avenir Book" panose="02000503020000020003" pitchFamily="2" charset="0"/>
                    <a:ea typeface="Cambria Math" panose="02040503050406030204" pitchFamily="18" charset="0"/>
                    <a:cs typeface="+mn-cs"/>
                  </a:rPr>
                  <a:t>Best-fit scalar field mass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rgbClr val="EBE1CB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𝑚</m:t>
                    </m:r>
                    <m:r>
                      <a:rPr lang="en-US" sz="2400" b="0" i="1" smtClean="0">
                        <a:solidFill>
                          <a:srgbClr val="EBE1CB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=0.8</m:t>
                    </m:r>
                    <m:sSub>
                      <m:sSubPr>
                        <m:ctrlPr>
                          <a:rPr lang="en-US" sz="2400" b="0" i="1" smtClean="0">
                            <a:solidFill>
                              <a:srgbClr val="EBE1CB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rgbClr val="EBE1CB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𝐻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EBE1CB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0</m:t>
                        </m:r>
                      </m:sub>
                    </m:sSub>
                    <m:r>
                      <a:rPr lang="en-US" sz="2400" b="0" i="1" smtClean="0">
                        <a:solidFill>
                          <a:srgbClr val="EBE1CB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=1.1×</m:t>
                    </m:r>
                    <m:sSup>
                      <m:sSupPr>
                        <m:ctrlPr>
                          <a:rPr lang="en-US" sz="2400" b="0" i="1" smtClean="0">
                            <a:solidFill>
                              <a:srgbClr val="EBE1CB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solidFill>
                              <a:srgbClr val="EBE1CB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10</m:t>
                        </m:r>
                      </m:e>
                      <m:sup>
                        <m:r>
                          <a:rPr lang="en-US" sz="2400" b="0" i="1" smtClean="0">
                            <a:solidFill>
                              <a:srgbClr val="EBE1CB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−33</m:t>
                        </m:r>
                      </m:sup>
                    </m:sSup>
                  </m:oMath>
                </a14:m>
                <a:r>
                  <a:rPr lang="en-US" sz="2400" dirty="0">
                    <a:solidFill>
                      <a:srgbClr val="EBE1CB"/>
                    </a:solidFill>
                    <a:latin typeface="Avenir Book" panose="02000503020000020003" pitchFamily="2" charset="0"/>
                    <a:ea typeface="Cambria Math" panose="02040503050406030204" pitchFamily="18" charset="0"/>
                    <a:cs typeface="+mn-cs"/>
                  </a:rPr>
                  <a:t> eV,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dirty="0">
                            <a:solidFill>
                              <a:srgbClr val="EBE1CB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dirty="0">
                            <a:solidFill>
                              <a:srgbClr val="EBE1CB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𝜑</m:t>
                        </m:r>
                      </m:e>
                      <m:sub>
                        <m:r>
                          <a:rPr lang="en-US" sz="2400" i="1" dirty="0">
                            <a:solidFill>
                              <a:srgbClr val="EBE1CB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sz="2400" i="1" dirty="0">
                        <a:solidFill>
                          <a:srgbClr val="EBE1CB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US" sz="2400" i="1" dirty="0">
                            <a:solidFill>
                              <a:srgbClr val="EBE1CB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dirty="0">
                            <a:solidFill>
                              <a:srgbClr val="EBE1CB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2400" i="1" dirty="0">
                            <a:solidFill>
                              <a:srgbClr val="EBE1CB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𝑃𝑙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rgbClr val="EBE1CB"/>
                    </a:solidFill>
                    <a:latin typeface="Avenir Book" panose="02000503020000020003" pitchFamily="2" charset="0"/>
                    <a:ea typeface="Cambria Math" panose="02040503050406030204" pitchFamily="18" charset="0"/>
                  </a:rPr>
                  <a:t>=0.55 </a:t>
                </a:r>
                <a:r>
                  <a:rPr lang="en-US" sz="2400" dirty="0">
                    <a:solidFill>
                      <a:srgbClr val="EBE1CB"/>
                    </a:solidFill>
                    <a:latin typeface="Avenir Book" panose="02000503020000020003" pitchFamily="2" charset="0"/>
                    <a:ea typeface="Cambria Math" panose="02040503050406030204" pitchFamily="18" charset="0"/>
                    <a:cs typeface="+mn-cs"/>
                  </a:rPr>
                  <a:t>and has changed by 8% to today.</a:t>
                </a:r>
              </a:p>
              <a:p>
                <a:pPr marL="257175" indent="-257175" defTabSz="685800" fontAlgn="auto"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rgbClr val="EBE1CB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2.6</m:t>
                    </m:r>
                    <m:r>
                      <a:rPr lang="en-US" sz="2400" b="0" i="1" smtClean="0">
                        <a:solidFill>
                          <a:srgbClr val="EBE1CB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𝜎</m:t>
                    </m:r>
                  </m:oMath>
                </a14:m>
                <a:r>
                  <a:rPr lang="en-US" sz="2400" dirty="0">
                    <a:solidFill>
                      <a:srgbClr val="EBE1CB"/>
                    </a:solidFill>
                    <a:latin typeface="Avenir Book" panose="02000503020000020003" pitchFamily="2" charset="0"/>
                    <a:ea typeface="Cambria Math" panose="02040503050406030204" pitchFamily="18" charset="0"/>
                    <a:cs typeface="+mn-cs"/>
                  </a:rPr>
                  <a:t> from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400" i="1" smtClean="0">
                        <a:solidFill>
                          <a:srgbClr val="EBE1CB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Λ</m:t>
                    </m:r>
                  </m:oMath>
                </a14:m>
                <a:r>
                  <a:rPr lang="en-US" sz="2400" dirty="0">
                    <a:solidFill>
                      <a:srgbClr val="EBE1CB"/>
                    </a:solidFill>
                    <a:latin typeface="Avenir Book" panose="02000503020000020003" pitchFamily="2" charset="0"/>
                    <a:ea typeface="+mn-ea"/>
                    <a:cs typeface="+mn-cs"/>
                  </a:rPr>
                  <a:t>CDM, but favored by Bayesian evidence ratio.</a:t>
                </a:r>
              </a:p>
              <a:p>
                <a:pPr marL="257175" indent="-257175" defTabSz="685800" fontAlgn="auto"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endParaRPr lang="en-US" sz="2400" dirty="0">
                  <a:solidFill>
                    <a:srgbClr val="EBE1CB"/>
                  </a:solidFill>
                  <a:latin typeface="Avenir Book" panose="02000503020000020003" pitchFamily="2" charset="0"/>
                  <a:ea typeface="+mn-ea"/>
                  <a:cs typeface="+mn-cs"/>
                </a:endParaRPr>
              </a:p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2400" dirty="0">
                    <a:solidFill>
                      <a:srgbClr val="EBE1CB"/>
                    </a:solidFill>
                    <a:latin typeface="Avenir Book" panose="02000503020000020003" pitchFamily="2" charset="0"/>
                    <a:ea typeface="+mn-ea"/>
                    <a:cs typeface="+mn-cs"/>
                  </a:rPr>
                  <a:t>   </a:t>
                </a:r>
                <a:endParaRPr lang="en-US" sz="2000" dirty="0">
                  <a:solidFill>
                    <a:srgbClr val="00FF00"/>
                  </a:solidFill>
                  <a:latin typeface="Avenir Book" panose="02000503020000020003" pitchFamily="2" charset="0"/>
                  <a:ea typeface="+mn-ea"/>
                  <a:cs typeface="+mn-cs"/>
                </a:endParaRPr>
              </a:p>
              <a:p>
                <a:pPr marL="257175" indent="-257175" defTabSz="685800" fontAlgn="auto"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endParaRPr lang="en-US" dirty="0">
                  <a:solidFill>
                    <a:prstClr val="black"/>
                  </a:solidFill>
                  <a:latin typeface="Avenir Book" panose="02000503020000020003" pitchFamily="2" charset="0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3345C7B-9118-9B94-0849-C892C0C8CC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809" y="990600"/>
                <a:ext cx="4334737" cy="6278642"/>
              </a:xfrm>
              <a:prstGeom prst="rect">
                <a:avLst/>
              </a:prstGeom>
              <a:blipFill>
                <a:blip r:embed="rId3"/>
                <a:stretch>
                  <a:fillRect l="-2047" r="-20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 descr="A diagram of a diagram of a person's body&#10;&#10;Description automatically generated">
            <a:extLst>
              <a:ext uri="{FF2B5EF4-FFF2-40B4-BE49-F238E27FC236}">
                <a16:creationId xmlns:a16="http://schemas.microsoft.com/office/drawing/2014/main" id="{AAFB3EA1-9E8B-F931-086F-EFD2279049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96656" y="914400"/>
            <a:ext cx="4747344" cy="59436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B41B5E3-44E7-9A41-2C4F-E9168D82B20F}"/>
              </a:ext>
            </a:extLst>
          </p:cNvPr>
          <p:cNvSpPr txBox="1"/>
          <p:nvPr/>
        </p:nvSpPr>
        <p:spPr>
          <a:xfrm>
            <a:off x="7391400" y="6431159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0EC820"/>
                </a:solidFill>
                <a:latin typeface="Avenir Book" panose="02000503020000020003" pitchFamily="2" charset="0"/>
                <a:ea typeface="+mn-ea"/>
                <a:cs typeface="+mn-cs"/>
              </a:rPr>
              <a:t>Shajib, JF 2025</a:t>
            </a:r>
            <a:endParaRPr lang="en-US" dirty="0">
              <a:solidFill>
                <a:srgbClr val="0EC82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02992D4-3179-0D75-FD3D-375D6DCCF800}"/>
              </a:ext>
            </a:extLst>
          </p:cNvPr>
          <p:cNvSpPr txBox="1"/>
          <p:nvPr/>
        </p:nvSpPr>
        <p:spPr>
          <a:xfrm>
            <a:off x="152400" y="6324600"/>
            <a:ext cx="41841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12FF29"/>
                </a:solidFill>
                <a:latin typeface="Avenir Book" panose="02000503020000020003" pitchFamily="2" charset="0"/>
              </a:rPr>
              <a:t>See also Camilleri+ 2024, Lodha+2024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32895C-E80B-3B99-01E8-4BCD34B7FB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1B5F9-8C7F-B144-AC15-E0B6770DF205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12149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DD1EA5F-B195-8A97-1AA2-B7BD81080F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C0C3CD80-64DA-8E3A-B825-DC54636FEBCB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208659" y="76200"/>
                <a:ext cx="8839200" cy="994172"/>
              </a:xfrm>
            </p:spPr>
            <p:txBody>
              <a:bodyPr>
                <a:noAutofit/>
              </a:bodyPr>
              <a:lstStyle/>
              <a:p>
                <a:r>
                  <a:rPr lang="en-US" sz="3200" dirty="0">
                    <a:solidFill>
                      <a:srgbClr val="FFFF00"/>
                    </a:solidFill>
                    <a:latin typeface="Avenir Book" panose="02000503020000020003" pitchFamily="2" charset="0"/>
                  </a:rPr>
                  <a:t>Observational Constraints 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US" sz="320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sub>
                    </m:sSub>
                  </m:oMath>
                </a14:m>
                <a:r>
                  <a:rPr lang="en-US" sz="3200" dirty="0">
                    <a:solidFill>
                      <a:srgbClr val="FFFF00"/>
                    </a:solidFill>
                    <a:latin typeface="Avenir Book" panose="02000503020000020003" pitchFamily="2" charset="0"/>
                  </a:rPr>
                  <a:t>CDM Models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C0C3CD80-64DA-8E3A-B825-DC54636FEBC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208659" y="76200"/>
                <a:ext cx="8839200" cy="994172"/>
              </a:xfrm>
              <a:blipFill>
                <a:blip r:embed="rId2"/>
                <a:stretch>
                  <a:fillRect l="-17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D047FFCE-9AEF-86E2-12A3-566BF6254B73}"/>
                  </a:ext>
                </a:extLst>
              </p:cNvPr>
              <p:cNvSpPr txBox="1"/>
              <p:nvPr/>
            </p:nvSpPr>
            <p:spPr>
              <a:xfrm>
                <a:off x="17417" y="2255062"/>
                <a:ext cx="4021183" cy="29546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2400" dirty="0">
                  <a:solidFill>
                    <a:srgbClr val="EBE1CB"/>
                  </a:solidFill>
                  <a:latin typeface="Avenir Book" panose="02000503020000020003" pitchFamily="2" charset="0"/>
                  <a:ea typeface="+mn-ea"/>
                  <a:cs typeface="+mn-cs"/>
                </a:endParaRPr>
              </a:p>
              <a:p>
                <a:pPr marL="257175" indent="-257175" defTabSz="685800" fontAlgn="auto"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n-US" sz="2400" dirty="0">
                    <a:solidFill>
                      <a:srgbClr val="EBE1CB"/>
                    </a:solidFill>
                    <a:latin typeface="Avenir Book" panose="02000503020000020003" pitchFamily="2" charset="0"/>
                    <a:ea typeface="+mn-ea"/>
                    <a:cs typeface="+mn-cs"/>
                  </a:rPr>
                  <a:t>SN+CMB+</a:t>
                </a:r>
                <a:r>
                  <a:rPr lang="en-US" sz="2400" dirty="0">
                    <a:solidFill>
                      <a:srgbClr val="12FF29"/>
                    </a:solidFill>
                    <a:latin typeface="Avenir Book" panose="02000503020000020003" pitchFamily="2" charset="0"/>
                    <a:ea typeface="+mn-ea"/>
                    <a:cs typeface="+mn-cs"/>
                  </a:rPr>
                  <a:t>DESI-Y3</a:t>
                </a:r>
                <a:r>
                  <a:rPr lang="en-US" sz="2400" dirty="0">
                    <a:solidFill>
                      <a:srgbClr val="EBE1CB"/>
                    </a:solidFill>
                    <a:latin typeface="Avenir Book" panose="02000503020000020003" pitchFamily="2" charset="0"/>
                    <a:ea typeface="+mn-ea"/>
                    <a:cs typeface="+mn-cs"/>
                  </a:rPr>
                  <a:t> BAO</a:t>
                </a:r>
              </a:p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2400" dirty="0">
                  <a:solidFill>
                    <a:srgbClr val="EBE1CB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+mn-cs"/>
                </a:endParaRPr>
              </a:p>
              <a:p>
                <a:pPr marL="257175" indent="-257175" defTabSz="685800" fontAlgn="auto"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n-US" sz="2400" dirty="0">
                    <a:solidFill>
                      <a:srgbClr val="EBE1CB"/>
                    </a:solidFill>
                    <a:latin typeface="Avenir Book" panose="02000503020000020003" pitchFamily="2" charset="0"/>
                    <a:ea typeface="Cambria Math" panose="02040503050406030204" pitchFamily="18" charset="0"/>
                    <a:cs typeface="+mn-cs"/>
                  </a:rPr>
                  <a:t>Best-fit scalar field mass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rgbClr val="EBE1CB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𝑚</m:t>
                    </m:r>
                    <m:r>
                      <a:rPr lang="en-US" sz="2400" b="0" i="1" smtClean="0">
                        <a:solidFill>
                          <a:srgbClr val="EBE1CB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=2.3×</m:t>
                    </m:r>
                    <m:sSup>
                      <m:sSupPr>
                        <m:ctrlPr>
                          <a:rPr lang="en-US" sz="2400" b="0" i="1" smtClean="0">
                            <a:solidFill>
                              <a:srgbClr val="EBE1CB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solidFill>
                              <a:srgbClr val="EBE1CB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10</m:t>
                        </m:r>
                      </m:e>
                      <m:sup>
                        <m:r>
                          <a:rPr lang="en-US" sz="2400" b="0" i="1" smtClean="0">
                            <a:solidFill>
                              <a:srgbClr val="EBE1CB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−33</m:t>
                        </m:r>
                      </m:sup>
                    </m:sSup>
                  </m:oMath>
                </a14:m>
                <a:r>
                  <a:rPr lang="en-US" sz="2400" dirty="0">
                    <a:solidFill>
                      <a:srgbClr val="EBE1CB"/>
                    </a:solidFill>
                    <a:latin typeface="Avenir Book" panose="02000503020000020003" pitchFamily="2" charset="0"/>
                    <a:ea typeface="Cambria Math" panose="02040503050406030204" pitchFamily="18" charset="0"/>
                    <a:cs typeface="+mn-cs"/>
                  </a:rPr>
                  <a:t> eV using DES-SN5YR </a:t>
                </a:r>
                <a:endParaRPr lang="en-US" sz="2400" dirty="0">
                  <a:solidFill>
                    <a:srgbClr val="EBE1CB"/>
                  </a:solidFill>
                  <a:latin typeface="Avenir Book" panose="02000503020000020003" pitchFamily="2" charset="0"/>
                  <a:ea typeface="+mn-ea"/>
                  <a:cs typeface="+mn-cs"/>
                </a:endParaRPr>
              </a:p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2400" dirty="0">
                    <a:solidFill>
                      <a:srgbClr val="EBE1CB"/>
                    </a:solidFill>
                    <a:latin typeface="Avenir Book" panose="02000503020000020003" pitchFamily="2" charset="0"/>
                    <a:ea typeface="+mn-ea"/>
                    <a:cs typeface="+mn-cs"/>
                  </a:rPr>
                  <a:t>   </a:t>
                </a:r>
                <a:endParaRPr lang="en-US" sz="2000" dirty="0">
                  <a:solidFill>
                    <a:srgbClr val="00FF00"/>
                  </a:solidFill>
                  <a:latin typeface="Avenir Book" panose="02000503020000020003" pitchFamily="2" charset="0"/>
                  <a:ea typeface="+mn-ea"/>
                  <a:cs typeface="+mn-cs"/>
                </a:endParaRPr>
              </a:p>
              <a:p>
                <a:pPr marL="257175" indent="-257175" defTabSz="685800" fontAlgn="auto"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endParaRPr lang="en-US" dirty="0">
                  <a:solidFill>
                    <a:prstClr val="black"/>
                  </a:solidFill>
                  <a:latin typeface="Avenir Book" panose="02000503020000020003" pitchFamily="2" charset="0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D047FFCE-9AEF-86E2-12A3-566BF6254B7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417" y="2255062"/>
                <a:ext cx="4021183" cy="2954655"/>
              </a:xfrm>
              <a:prstGeom prst="rect">
                <a:avLst/>
              </a:prstGeom>
              <a:blipFill>
                <a:blip r:embed="rId3"/>
                <a:stretch>
                  <a:fillRect l="-22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BB573DCC-6FFD-F4C5-B397-83616B5017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2767" y="1837648"/>
            <a:ext cx="5090303" cy="342015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8B9B398-DE75-D99E-2620-19707B65EA05}"/>
              </a:ext>
            </a:extLst>
          </p:cNvPr>
          <p:cNvSpPr txBox="1"/>
          <p:nvPr/>
        </p:nvSpPr>
        <p:spPr>
          <a:xfrm>
            <a:off x="6553200" y="3429000"/>
            <a:ext cx="1561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latin typeface="Avenir Book" panose="02000503020000020003" pitchFamily="2" charset="0"/>
              </a:rPr>
              <a:t>pNGB</a:t>
            </a:r>
            <a:r>
              <a:rPr lang="en-US" dirty="0">
                <a:latin typeface="Avenir Book" panose="02000503020000020003" pitchFamily="2" charset="0"/>
              </a:rPr>
              <a:t> Model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85E8078-AEBE-5ED7-B6A0-4583262D65D1}"/>
              </a:ext>
            </a:extLst>
          </p:cNvPr>
          <p:cNvSpPr txBox="1"/>
          <p:nvPr/>
        </p:nvSpPr>
        <p:spPr>
          <a:xfrm>
            <a:off x="6096000" y="5370360"/>
            <a:ext cx="155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12FF29"/>
                </a:solidFill>
                <a:latin typeface="Avenir Book" panose="02000503020000020003" pitchFamily="2" charset="0"/>
              </a:rPr>
              <a:t>Lodha+ 2025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314585C-D970-FF1D-049C-B4CEBDF499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1B5F9-8C7F-B144-AC15-E0B6770DF205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7214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1444095-7163-2531-F341-1FAB2E3D5A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3A7720AD-CE23-F82F-E44B-A54D62E049E5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152400" y="0"/>
                <a:ext cx="8839200" cy="994172"/>
              </a:xfrm>
            </p:spPr>
            <p:txBody>
              <a:bodyPr>
                <a:noAutofit/>
              </a:bodyPr>
              <a:lstStyle/>
              <a:p>
                <a:pPr algn="ctr"/>
                <a:r>
                  <a:rPr lang="en-US" sz="2800" dirty="0">
                    <a:solidFill>
                      <a:srgbClr val="FFFF00"/>
                    </a:solidFill>
                    <a:latin typeface="Avenir Book" panose="02000503020000020003" pitchFamily="2" charset="0"/>
                  </a:rPr>
                  <a:t>Distinguishing</a:t>
                </a:r>
                <a:r>
                  <a:rPr lang="en-US" sz="2800" dirty="0">
                    <a:solidFill>
                      <a:srgbClr val="FFFF00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US" sz="280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sub>
                    </m:sSub>
                  </m:oMath>
                </a14:m>
                <a:r>
                  <a:rPr lang="en-US" sz="2800" dirty="0">
                    <a:solidFill>
                      <a:srgbClr val="FFFF00"/>
                    </a:solidFill>
                    <a:latin typeface="Avenir Book" panose="02000503020000020003" pitchFamily="2" charset="0"/>
                  </a:rPr>
                  <a:t>CDM Models from Planck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80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Λ</m:t>
                    </m:r>
                  </m:oMath>
                </a14:m>
                <a:r>
                  <a:rPr lang="en-US" sz="2800" dirty="0">
                    <a:solidFill>
                      <a:srgbClr val="FFFF00"/>
                    </a:solidFill>
                    <a:latin typeface="Avenir Book" panose="02000503020000020003" pitchFamily="2" charset="0"/>
                  </a:rPr>
                  <a:t>CDM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3A7720AD-CE23-F82F-E44B-A54D62E049E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52400" y="0"/>
                <a:ext cx="8839200" cy="99417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 descr="A diagram of a function&#10;&#10;Description automatically generated">
            <a:extLst>
              <a:ext uri="{FF2B5EF4-FFF2-40B4-BE49-F238E27FC236}">
                <a16:creationId xmlns:a16="http://schemas.microsoft.com/office/drawing/2014/main" id="{172E859D-5422-9693-B302-6E14CA4F06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0" y="899639"/>
            <a:ext cx="5149777" cy="4611239"/>
          </a:xfrm>
          <a:prstGeom prst="rect">
            <a:avLst/>
          </a:prstGeom>
        </p:spPr>
      </p:pic>
      <p:pic>
        <p:nvPicPr>
          <p:cNvPr id="6" name="Picture 5" descr="A close-up of a text&#10;&#10;Description automatically generated">
            <a:extLst>
              <a:ext uri="{FF2B5EF4-FFF2-40B4-BE49-F238E27FC236}">
                <a16:creationId xmlns:a16="http://schemas.microsoft.com/office/drawing/2014/main" id="{3FD892F9-33D6-322D-340F-9848D56543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22388" y="5510879"/>
            <a:ext cx="5562600" cy="134712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C81D298-8431-0AA1-5E26-75D02F3E7C0F}"/>
              </a:ext>
            </a:extLst>
          </p:cNvPr>
          <p:cNvSpPr txBox="1"/>
          <p:nvPr/>
        </p:nvSpPr>
        <p:spPr>
          <a:xfrm>
            <a:off x="7315200" y="6324600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00FF00"/>
                </a:solidFill>
                <a:latin typeface="Avenir Book" panose="02000503020000020003" pitchFamily="2" charset="0"/>
                <a:ea typeface="+mn-ea"/>
                <a:cs typeface="+mn-cs"/>
              </a:rPr>
              <a:t>Shajib, JF 2025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5969785B-B40C-FA41-CF0D-9FB4619186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1B5F9-8C7F-B144-AC15-E0B6770DF205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48971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A4122F3-C211-A33F-07E6-B6306B61AB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B2319DEF-662F-415C-CE57-D35ED92EC35A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152400" y="0"/>
                <a:ext cx="8839200" cy="994172"/>
              </a:xfrm>
            </p:spPr>
            <p:txBody>
              <a:bodyPr>
                <a:noAutofit/>
              </a:bodyPr>
              <a:lstStyle/>
              <a:p>
                <a:pPr algn="ctr"/>
                <a:r>
                  <a:rPr lang="en-US" sz="2800" dirty="0">
                    <a:solidFill>
                      <a:srgbClr val="FFFF00"/>
                    </a:solidFill>
                    <a:latin typeface="Avenir Book" panose="02000503020000020003" pitchFamily="2" charset="0"/>
                  </a:rPr>
                  <a:t>Distinguishing</a:t>
                </a:r>
                <a:r>
                  <a:rPr lang="en-US" sz="2800" dirty="0">
                    <a:solidFill>
                      <a:srgbClr val="FFFF00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US" sz="280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sub>
                    </m:sSub>
                  </m:oMath>
                </a14:m>
                <a:r>
                  <a:rPr lang="en-US" sz="2800" dirty="0">
                    <a:solidFill>
                      <a:srgbClr val="FFFF00"/>
                    </a:solidFill>
                    <a:latin typeface="Avenir Book" panose="02000503020000020003" pitchFamily="2" charset="0"/>
                  </a:rPr>
                  <a:t>CDM Models from Planck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800" i="1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Λ</m:t>
                    </m:r>
                  </m:oMath>
                </a14:m>
                <a:r>
                  <a:rPr lang="en-US" sz="2800" dirty="0">
                    <a:solidFill>
                      <a:srgbClr val="FFFF00"/>
                    </a:solidFill>
                    <a:latin typeface="Avenir Book" panose="02000503020000020003" pitchFamily="2" charset="0"/>
                  </a:rPr>
                  <a:t>CDM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B2319DEF-662F-415C-CE57-D35ED92EC35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52400" y="0"/>
                <a:ext cx="8839200" cy="99417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 descr="A diagram of a nuclear model&#10;&#10;Description automatically generated with medium confidence">
            <a:extLst>
              <a:ext uri="{FF2B5EF4-FFF2-40B4-BE49-F238E27FC236}">
                <a16:creationId xmlns:a16="http://schemas.microsoft.com/office/drawing/2014/main" id="{9BADA0BA-AC71-1710-2CE6-95F04C717D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31858" y="994172"/>
            <a:ext cx="5510521" cy="54102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E04B49F-2487-3ECC-9334-53BCB5ABEB9C}"/>
                  </a:ext>
                </a:extLst>
              </p:cNvPr>
              <p:cNvSpPr txBox="1"/>
              <p:nvPr/>
            </p:nvSpPr>
            <p:spPr>
              <a:xfrm>
                <a:off x="368129" y="1752600"/>
                <a:ext cx="3048000" cy="45243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solidFill>
                      <a:srgbClr val="FFFFCC"/>
                    </a:solidFill>
                    <a:latin typeface="Avenir Book" panose="02000503020000020003" pitchFamily="2" charset="0"/>
                  </a:rPr>
                  <a:t>Forecast constraints for DESI extension plus LSST.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2400" i="1" smtClean="0">
                        <a:solidFill>
                          <a:srgbClr val="FFFF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  <m:r>
                      <a:rPr lang="en-US" sz="2400" b="0" i="1" smtClean="0">
                        <a:solidFill>
                          <a:srgbClr val="FFFF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sz="2400" b="0" i="1" smtClean="0">
                            <a:solidFill>
                              <a:srgbClr val="FFFFC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rgbClr val="FFFFC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FFFFC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rgbClr val="FFFFCC"/>
                    </a:solidFill>
                    <a:latin typeface="Avenir Book" panose="02000503020000020003" pitchFamily="2" charset="0"/>
                  </a:rPr>
                  <a:t>) reduced from 0.035 to 0.01.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solidFill>
                      <a:srgbClr val="FFFFCC"/>
                    </a:solidFill>
                    <a:latin typeface="Avenir Book" panose="02000503020000020003" pitchFamily="2" charset="0"/>
                  </a:rPr>
                  <a:t>Current best-fit thawing model will be 9.2</a:t>
                </a:r>
                <a14:m>
                  <m:oMath xmlns:m="http://schemas.openxmlformats.org/officeDocument/2006/math">
                    <m:r>
                      <a:rPr lang="en-US" sz="2400" i="1" smtClean="0">
                        <a:solidFill>
                          <a:srgbClr val="FFFF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US" sz="2400" dirty="0">
                    <a:solidFill>
                      <a:srgbClr val="FFFFCC"/>
                    </a:solidFill>
                    <a:latin typeface="Avenir Book" panose="02000503020000020003" pitchFamily="2" charset="0"/>
                  </a:rPr>
                  <a:t> from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400" i="1" smtClean="0">
                        <a:solidFill>
                          <a:srgbClr val="FFFF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Λ</m:t>
                    </m:r>
                  </m:oMath>
                </a14:m>
                <a:r>
                  <a:rPr lang="en-US" sz="2400" dirty="0">
                    <a:solidFill>
                      <a:srgbClr val="FFFFCC"/>
                    </a:solidFill>
                    <a:latin typeface="Avenir Book" panose="02000503020000020003" pitchFamily="2" charset="0"/>
                  </a:rPr>
                  <a:t>CDM.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2400" dirty="0">
                  <a:solidFill>
                    <a:srgbClr val="FFFFCC"/>
                  </a:solidFill>
                  <a:latin typeface="Avenir Book" panose="02000503020000020003" pitchFamily="2" charset="0"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E04B49F-2487-3ECC-9334-53BCB5ABEB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8129" y="1752600"/>
                <a:ext cx="3048000" cy="4524315"/>
              </a:xfrm>
              <a:prstGeom prst="rect">
                <a:avLst/>
              </a:prstGeom>
              <a:blipFill>
                <a:blip r:embed="rId4"/>
                <a:stretch>
                  <a:fillRect l="-2490" t="-14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B13F571B-C696-305E-0F24-0ED7B8B6500C}"/>
              </a:ext>
            </a:extLst>
          </p:cNvPr>
          <p:cNvSpPr txBox="1"/>
          <p:nvPr/>
        </p:nvSpPr>
        <p:spPr>
          <a:xfrm>
            <a:off x="7086600" y="6412468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00FF00"/>
                </a:solidFill>
                <a:latin typeface="Avenir Book" panose="02000503020000020003" pitchFamily="2" charset="0"/>
                <a:ea typeface="+mn-ea"/>
                <a:cs typeface="+mn-cs"/>
              </a:rPr>
              <a:t>Shajib, JF 2025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A3BA718-D816-8C2B-B48A-6C8A9170C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1B5F9-8C7F-B144-AC15-E0B6770DF205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63208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8DC8BF-DC91-1285-A34D-3F85C75C2D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6EC2DD5A-3AF3-134B-F4A0-0FCD477D4391}"/>
                  </a:ext>
                </a:extLst>
              </p:cNvPr>
              <p:cNvSpPr>
                <a:spLocks noGrp="1"/>
              </p:cNvSpPr>
              <p:nvPr>
                <p:ph type="body" sz="quarter" idx="10"/>
              </p:nvPr>
            </p:nvSpPr>
            <p:spPr>
              <a:xfrm>
                <a:off x="381000" y="1371600"/>
                <a:ext cx="8382000" cy="2895600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000" i="1" smtClean="0">
                        <a:solidFill>
                          <a:srgbClr val="FFFF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Λ</m:t>
                    </m:r>
                  </m:oMath>
                </a14:m>
                <a:r>
                  <a:rPr lang="en-US" sz="2000" dirty="0">
                    <a:solidFill>
                      <a:srgbClr val="FFFFCC"/>
                    </a:solidFill>
                    <a:latin typeface="Avenir Book" panose="02000503020000020003" pitchFamily="2" charset="0"/>
                  </a:rPr>
                  <a:t>CDM tensions between probes are getting </a:t>
                </a:r>
                <a:r>
                  <a:rPr lang="en-US" sz="2000" i="1" dirty="0">
                    <a:solidFill>
                      <a:srgbClr val="FFFFCC"/>
                    </a:solidFill>
                    <a:latin typeface="Avenir Book" panose="02000503020000020003" pitchFamily="2" charset="0"/>
                  </a:rPr>
                  <a:t>stronger</a:t>
                </a:r>
                <a:r>
                  <a:rPr lang="en-US" sz="2000" dirty="0">
                    <a:solidFill>
                      <a:srgbClr val="FFFFCC"/>
                    </a:solidFill>
                    <a:latin typeface="Avenir Book" panose="02000503020000020003" pitchFamily="2" charset="0"/>
                  </a:rPr>
                  <a:t>: </a:t>
                </a:r>
                <a:r>
                  <a:rPr lang="en-US" sz="2000" dirty="0">
                    <a:solidFill>
                      <a:srgbClr val="FFFFCC"/>
                    </a:solidFill>
                    <a:latin typeface="Avenir Book" panose="02000503020000020003" pitchFamily="2" charset="0"/>
                    <a:sym typeface="Wingdings" pitchFamily="2" charset="2"/>
                  </a:rPr>
                  <a:t>e</a:t>
                </a:r>
                <a:r>
                  <a:rPr lang="en-US" sz="2000" dirty="0">
                    <a:solidFill>
                      <a:srgbClr val="FFFFCC"/>
                    </a:solidFill>
                    <a:latin typeface="Avenir Book" panose="02000503020000020003" pitchFamily="2" charset="0"/>
                  </a:rPr>
                  <a:t>vidence for Evolving DE </a:t>
                </a:r>
                <a:r>
                  <a:rPr lang="en-US" sz="2000" i="1" dirty="0">
                    <a:solidFill>
                      <a:srgbClr val="FFFFCC"/>
                    </a:solidFill>
                    <a:latin typeface="Avenir Book" panose="02000503020000020003" pitchFamily="2" charset="0"/>
                  </a:rPr>
                  <a:t>growing</a:t>
                </a:r>
                <a:r>
                  <a:rPr lang="en-US" sz="2000" dirty="0">
                    <a:solidFill>
                      <a:srgbClr val="FFFFCC"/>
                    </a:solidFill>
                    <a:latin typeface="Avenir Book" panose="02000503020000020003" pitchFamily="2" charset="0"/>
                  </a:rPr>
                  <a:t> as data sets become more precise.</a:t>
                </a:r>
              </a:p>
              <a:p>
                <a:r>
                  <a:rPr lang="en-US" sz="2000" dirty="0">
                    <a:solidFill>
                      <a:srgbClr val="FFFFCC"/>
                    </a:solidFill>
                    <a:latin typeface="Avenir Book" panose="02000503020000020003" pitchFamily="2" charset="0"/>
                    <a:sym typeface="Wingdings" pitchFamily="2" charset="2"/>
                  </a:rPr>
                  <a:t>Evidence for evolving DE also becoming </a:t>
                </a:r>
                <a:r>
                  <a:rPr lang="en-US" sz="2000" i="1" dirty="0">
                    <a:solidFill>
                      <a:srgbClr val="FFFFCC"/>
                    </a:solidFill>
                    <a:latin typeface="Avenir Book" panose="02000503020000020003" pitchFamily="2" charset="0"/>
                    <a:sym typeface="Wingdings" pitchFamily="2" charset="2"/>
                  </a:rPr>
                  <a:t>robust</a:t>
                </a:r>
                <a:r>
                  <a:rPr lang="en-US" sz="2000" dirty="0">
                    <a:solidFill>
                      <a:srgbClr val="FFFFCC"/>
                    </a:solidFill>
                    <a:latin typeface="Avenir Book" panose="02000503020000020003" pitchFamily="2" charset="0"/>
                    <a:sym typeface="Wingdings" pitchFamily="2" charset="2"/>
                  </a:rPr>
                  <a:t> to removal of individual probes and substitution of data sets.</a:t>
                </a:r>
              </a:p>
              <a:p>
                <a:r>
                  <a:rPr lang="en-US" sz="2000" dirty="0">
                    <a:solidFill>
                      <a:srgbClr val="FFFFCC"/>
                    </a:solidFill>
                    <a:latin typeface="Avenir Book" panose="02000503020000020003" pitchFamily="2" charset="0"/>
                  </a:rPr>
                  <a:t>Evolving models fit ``better enough” than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000" i="1" smtClean="0">
                        <a:solidFill>
                          <a:srgbClr val="FFFF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Λ</m:t>
                    </m:r>
                  </m:oMath>
                </a14:m>
                <a:r>
                  <a:rPr lang="en-US" sz="2000" dirty="0">
                    <a:solidFill>
                      <a:srgbClr val="FFFFCC"/>
                    </a:solidFill>
                    <a:latin typeface="Avenir Book" panose="02000503020000020003" pitchFamily="2" charset="0"/>
                  </a:rPr>
                  <a:t>CDM to justify added model complexity (Bayesian evidence, </a:t>
                </a:r>
                <a:r>
                  <a:rPr lang="en-US" sz="2000" dirty="0" err="1">
                    <a:solidFill>
                      <a:srgbClr val="FFFFCC"/>
                    </a:solidFill>
                    <a:latin typeface="Avenir Book" panose="02000503020000020003" pitchFamily="2" charset="0"/>
                  </a:rPr>
                  <a:t>etc</a:t>
                </a:r>
                <a:r>
                  <a:rPr lang="en-US" sz="2000" dirty="0">
                    <a:solidFill>
                      <a:srgbClr val="FFFFCC"/>
                    </a:solidFill>
                    <a:latin typeface="Avenir Book" panose="02000503020000020003" pitchFamily="2" charset="0"/>
                  </a:rPr>
                  <a:t>).</a:t>
                </a:r>
                <a:endParaRPr lang="en-US" sz="2000" dirty="0">
                  <a:solidFill>
                    <a:srgbClr val="FFFFCC"/>
                  </a:solidFill>
                  <a:latin typeface="Avenir Book" panose="02000503020000020003" pitchFamily="2" charset="0"/>
                  <a:sym typeface="Wingdings" pitchFamily="2" charset="2"/>
                </a:endParaRPr>
              </a:p>
              <a:p>
                <a:r>
                  <a:rPr lang="en-US" sz="2000" dirty="0">
                    <a:solidFill>
                      <a:srgbClr val="FFFFCC"/>
                    </a:solidFill>
                    <a:latin typeface="Avenir Book" panose="02000503020000020003" pitchFamily="2" charset="0"/>
                    <a:sym typeface="Wingdings" pitchFamily="2" charset="2"/>
                  </a:rPr>
                  <a:t>But Evolving DE remains a hint, not a discovery.</a:t>
                </a:r>
                <a:endParaRPr lang="en-US" sz="2000" dirty="0">
                  <a:solidFill>
                    <a:srgbClr val="FFFFCC"/>
                  </a:solidFill>
                  <a:latin typeface="Avenir Book" panose="02000503020000020003" pitchFamily="2" charset="0"/>
                </a:endParaRPr>
              </a:p>
              <a:p>
                <a:r>
                  <a:rPr lang="en-US" sz="2000" dirty="0">
                    <a:solidFill>
                      <a:srgbClr val="FFFFCC"/>
                    </a:solidFill>
                    <a:latin typeface="Avenir Book" panose="02000503020000020003" pitchFamily="2" charset="0"/>
                  </a:rPr>
                  <a:t>If the current hints are real, DESI </a:t>
                </a:r>
                <a:r>
                  <a:rPr lang="en-US" sz="2000" dirty="0" err="1">
                    <a:solidFill>
                      <a:srgbClr val="FFFFCC"/>
                    </a:solidFill>
                    <a:latin typeface="Avenir Book" panose="02000503020000020003" pitchFamily="2" charset="0"/>
                  </a:rPr>
                  <a:t>extension+LSST</a:t>
                </a:r>
                <a:r>
                  <a:rPr lang="en-US" sz="2000" dirty="0">
                    <a:solidFill>
                      <a:srgbClr val="FFFFCC"/>
                    </a:solidFill>
                    <a:latin typeface="Avenir Book" panose="02000503020000020003" pitchFamily="2" charset="0"/>
                  </a:rPr>
                  <a:t> will nail it at very high significance (3</a:t>
                </a:r>
                <a:r>
                  <a:rPr lang="en-US" sz="2000" dirty="0">
                    <a:solidFill>
                      <a:srgbClr val="FFFFCC"/>
                    </a:solidFill>
                    <a:latin typeface="Avenir Book" panose="02000503020000020003" pitchFamily="2" charset="0"/>
                    <a:sym typeface="Wingdings" pitchFamily="2" charset="2"/>
                  </a:rPr>
                  <a:t>9 sigma for thawing models) in several years.</a:t>
                </a:r>
                <a:endParaRPr lang="en-US" sz="2000" dirty="0">
                  <a:solidFill>
                    <a:srgbClr val="FFFFCC"/>
                  </a:solidFill>
                  <a:latin typeface="Avenir Book" panose="02000503020000020003" pitchFamily="2" charset="0"/>
                </a:endParaRPr>
              </a:p>
              <a:p>
                <a:r>
                  <a:rPr lang="en-US" sz="2000" dirty="0">
                    <a:solidFill>
                      <a:srgbClr val="FFFFCC"/>
                    </a:solidFill>
                    <a:latin typeface="Avenir Book" panose="02000503020000020003" pitchFamily="2" charset="0"/>
                  </a:rPr>
                  <a:t>Geometric probes have strongest DE constraining power (BAO, SN), but structure growth becoming competitive (3x2, clusters, RSD).</a:t>
                </a:r>
              </a:p>
              <a:p>
                <a:r>
                  <a:rPr lang="en-US" sz="2000" dirty="0">
                    <a:solidFill>
                      <a:srgbClr val="FFFFCC"/>
                    </a:solidFill>
                    <a:latin typeface="Avenir Book" panose="02000503020000020003" pitchFamily="2" charset="0"/>
                  </a:rPr>
                  <a:t>Standard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solidFill>
                              <a:srgbClr val="FFFFCC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rgbClr val="FFFFCC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rgbClr val="FFFFCC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en-US" sz="2000" b="0" i="1" smtClean="0">
                            <a:solidFill>
                              <a:srgbClr val="FFFFCC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rgbClr val="FFFFCC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rgbClr val="FFFFCC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en-US" sz="2000" dirty="0">
                    <a:solidFill>
                      <a:srgbClr val="FFFFCC"/>
                    </a:solidFill>
                    <a:latin typeface="Avenir Book" panose="02000503020000020003" pitchFamily="2" charset="0"/>
                  </a:rPr>
                  <a:t> prescription not physically motivated: we’re now at the point where we should be testing physical DE models.</a:t>
                </a:r>
              </a:p>
              <a:p>
                <a:r>
                  <a:rPr lang="en-US" sz="2000" dirty="0">
                    <a:solidFill>
                      <a:srgbClr val="FFFFCC"/>
                    </a:solidFill>
                    <a:latin typeface="Avenir Book" panose="02000503020000020003" pitchFamily="2" charset="0"/>
                  </a:rPr>
                  <a:t>Thawing models are an example: ultra-light axion PNGB with mass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rgbClr val="FFFFCC"/>
                        </a:solidFill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sz="2000" b="0" i="1" smtClean="0">
                        <a:solidFill>
                          <a:srgbClr val="FFFFCC"/>
                        </a:solidFill>
                        <a:latin typeface="Cambria Math" panose="02040503050406030204" pitchFamily="18" charset="0"/>
                      </a:rPr>
                      <m:t>~</m:t>
                    </m:r>
                    <m:sSub>
                      <m:sSubPr>
                        <m:ctrlPr>
                          <a:rPr lang="en-US" sz="2000" b="0" i="1" smtClean="0">
                            <a:solidFill>
                              <a:srgbClr val="FFFFCC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rgbClr val="FFFFCC"/>
                            </a:solidFill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rgbClr val="FFFFCC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2000" dirty="0">
                    <a:solidFill>
                      <a:srgbClr val="FFFFCC"/>
                    </a:solidFill>
                    <a:latin typeface="Avenir Book" panose="02000503020000020003" pitchFamily="2" charset="0"/>
                  </a:rPr>
                  <a:t> fits current data better than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000" i="1">
                        <a:solidFill>
                          <a:srgbClr val="FFFF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Λ</m:t>
                    </m:r>
                  </m:oMath>
                </a14:m>
                <a:r>
                  <a:rPr lang="en-US" sz="2000" dirty="0">
                    <a:solidFill>
                      <a:srgbClr val="FFFFCC"/>
                    </a:solidFill>
                    <a:latin typeface="Avenir Book" panose="02000503020000020003" pitchFamily="2" charset="0"/>
                  </a:rPr>
                  <a:t>CDM.</a:t>
                </a:r>
              </a:p>
            </p:txBody>
          </p:sp>
        </mc:Choice>
        <mc:Fallback xmlns="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6EC2DD5A-3AF3-134B-F4A0-0FCD477D439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xfrm>
                <a:off x="381000" y="1371600"/>
                <a:ext cx="8382000" cy="2895600"/>
              </a:xfrm>
              <a:blipFill>
                <a:blip r:embed="rId2"/>
                <a:stretch>
                  <a:fillRect l="-1059" t="-1316" r="-151" b="-798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1">
            <a:extLst>
              <a:ext uri="{FF2B5EF4-FFF2-40B4-BE49-F238E27FC236}">
                <a16:creationId xmlns:a16="http://schemas.microsoft.com/office/drawing/2014/main" id="{D583BD6C-54CC-2B34-CE9F-DCE0A6CABF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" y="-76200"/>
            <a:ext cx="8915400" cy="1143000"/>
          </a:xfrm>
        </p:spPr>
        <p:txBody>
          <a:bodyPr/>
          <a:lstStyle/>
          <a:p>
            <a:r>
              <a:rPr lang="en-US" sz="3600" dirty="0">
                <a:solidFill>
                  <a:srgbClr val="FFFF00"/>
                </a:solidFill>
                <a:latin typeface="Avenir Book"/>
                <a:cs typeface="Avenir Book"/>
              </a:rPr>
              <a:t>Is Dark Energy Evolving?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CC16085-D943-F94A-226E-9724012488FB}"/>
              </a:ext>
            </a:extLst>
          </p:cNvPr>
          <p:cNvSpPr/>
          <p:nvPr/>
        </p:nvSpPr>
        <p:spPr bwMode="auto">
          <a:xfrm>
            <a:off x="0" y="0"/>
            <a:ext cx="914400" cy="1295400"/>
          </a:xfrm>
          <a:prstGeom prst="rect">
            <a:avLst/>
          </a:prstGeom>
          <a:solidFill>
            <a:schemeClr val="tx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pitchFamily="30" charset="0"/>
              <a:ea typeface="Arial" pitchFamily="30" charset="0"/>
              <a:cs typeface="Arial" pitchFamily="30" charset="0"/>
              <a:sym typeface="Arial" pitchFamily="3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09123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/>
              <a:cs typeface="Arial" pitchFamily="30" charset="0"/>
              <a:sym typeface="Arial" pitchFamily="30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D28F56C-71E4-A14A-ADDE-BBE1DA6CC73D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17E81D"/>
                </a:solidFill>
                <a:effectLst/>
                <a:uLnTx/>
                <a:uFillTx/>
                <a:latin typeface="Times"/>
                <a:cs typeface="Arial" pitchFamily="30" charset="0"/>
                <a:sym typeface="Arial" pitchFamily="30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17E81D"/>
              </a:solidFill>
              <a:effectLst/>
              <a:uLnTx/>
              <a:uFillTx/>
              <a:latin typeface="Times"/>
              <a:cs typeface="Arial" pitchFamily="30" charset="0"/>
              <a:sym typeface="Arial" pitchFamily="30" charset="0"/>
            </a:endParaRPr>
          </a:p>
        </p:txBody>
      </p:sp>
      <p:sp>
        <p:nvSpPr>
          <p:cNvPr id="567303" name="Rectangle 3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458200" cy="1143000"/>
          </a:xfrm>
          <a:noFill/>
        </p:spPr>
        <p:txBody>
          <a:bodyPr/>
          <a:lstStyle/>
          <a:p>
            <a:pPr eaLnBrk="1" hangingPunct="1"/>
            <a:r>
              <a:rPr lang="en-US" dirty="0">
                <a:latin typeface="Avenir Book"/>
                <a:ea typeface="ＭＳ Ｐゴシック" pitchFamily="-105" charset="-128"/>
                <a:cs typeface="Avenir Book"/>
              </a:rPr>
              <a:t>How do we probe Dark Energy?</a:t>
            </a:r>
          </a:p>
        </p:txBody>
      </p:sp>
      <p:sp>
        <p:nvSpPr>
          <p:cNvPr id="567304" name="Text Box 4"/>
          <p:cNvSpPr txBox="1">
            <a:spLocks noChangeArrowheads="1"/>
          </p:cNvSpPr>
          <p:nvPr/>
        </p:nvSpPr>
        <p:spPr bwMode="auto">
          <a:xfrm>
            <a:off x="7756525" y="269875"/>
            <a:ext cx="184150" cy="457200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</p:spPr>
        <p:txBody>
          <a:bodyPr wrap="none" lIns="91420" tIns="45711" rIns="91420" bIns="4571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itchFamily="-105" charset="0"/>
              <a:cs typeface="Arial" pitchFamily="27" charset="0"/>
              <a:sym typeface="Arial" pitchFamily="27" charset="0"/>
            </a:endParaRPr>
          </a:p>
        </p:txBody>
      </p:sp>
      <p:graphicFrame>
        <p:nvGraphicFramePr>
          <p:cNvPr id="567298" name="Object 2"/>
          <p:cNvGraphicFramePr>
            <a:graphicFrameLocks noChangeAspect="1"/>
          </p:cNvGraphicFramePr>
          <p:nvPr/>
        </p:nvGraphicFramePr>
        <p:xfrm>
          <a:off x="457200" y="1905000"/>
          <a:ext cx="8070850" cy="739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4711700" imgH="431800" progId="Equation.3">
                  <p:embed/>
                </p:oleObj>
              </mc:Choice>
              <mc:Fallback>
                <p:oleObj name="Equation" r:id="rId3" imgW="4711700" imgH="431800" progId="Equation.3">
                  <p:embed/>
                  <p:pic>
                    <p:nvPicPr>
                      <p:cNvPr id="567298" name="Object 2"/>
                      <p:cNvPicPr>
                        <a:picLocks noChangeAspect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1905000"/>
                        <a:ext cx="8070850" cy="7397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xmlns="" w="127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67299" name="Object 3"/>
          <p:cNvGraphicFramePr>
            <a:graphicFrameLocks noChangeAspect="1"/>
          </p:cNvGraphicFramePr>
          <p:nvPr/>
        </p:nvGraphicFramePr>
        <p:xfrm>
          <a:off x="6094413" y="2895600"/>
          <a:ext cx="2655887" cy="715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460500" imgH="393700" progId="Equation.3">
                  <p:embed/>
                </p:oleObj>
              </mc:Choice>
              <mc:Fallback>
                <p:oleObj name="Equation" r:id="rId5" imgW="1460500" imgH="393700" progId="Equation.3">
                  <p:embed/>
                  <p:pic>
                    <p:nvPicPr>
                      <p:cNvPr id="567299" name="Object 3"/>
                      <p:cNvPicPr>
                        <a:picLocks noChangeAspect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4413" y="2895600"/>
                        <a:ext cx="2655887" cy="71596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xmlns="" w="127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6760" name="Oval 8"/>
          <p:cNvSpPr>
            <a:spLocks/>
          </p:cNvSpPr>
          <p:nvPr/>
        </p:nvSpPr>
        <p:spPr bwMode="auto">
          <a:xfrm>
            <a:off x="1295400" y="1981200"/>
            <a:ext cx="533400" cy="533400"/>
          </a:xfrm>
          <a:prstGeom prst="ellipse">
            <a:avLst/>
          </a:prstGeom>
          <a:noFill/>
          <a:ln w="25400">
            <a:solidFill>
              <a:srgbClr val="18FF04"/>
            </a:solidFill>
            <a:round/>
            <a:headEnd/>
            <a:tailEnd/>
          </a:ln>
        </p:spPr>
        <p:txBody>
          <a:bodyPr wrap="none" lIns="91420" tIns="45711" rIns="91420" bIns="45711" anchor="ctr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27" charset="0"/>
              <a:cs typeface="Arial" pitchFamily="27" charset="0"/>
              <a:sym typeface="Arial" pitchFamily="27" charset="0"/>
            </a:endParaRPr>
          </a:p>
        </p:txBody>
      </p:sp>
      <p:sp>
        <p:nvSpPr>
          <p:cNvPr id="1226761" name="Oval 9"/>
          <p:cNvSpPr>
            <a:spLocks/>
          </p:cNvSpPr>
          <p:nvPr/>
        </p:nvSpPr>
        <p:spPr bwMode="auto">
          <a:xfrm>
            <a:off x="2667000" y="1981200"/>
            <a:ext cx="533400" cy="533400"/>
          </a:xfrm>
          <a:prstGeom prst="ellipse">
            <a:avLst/>
          </a:prstGeom>
          <a:noFill/>
          <a:ln w="25400">
            <a:solidFill>
              <a:srgbClr val="18FF04"/>
            </a:solidFill>
            <a:round/>
            <a:headEnd/>
            <a:tailEnd/>
          </a:ln>
        </p:spPr>
        <p:txBody>
          <a:bodyPr wrap="none" lIns="91420" tIns="45711" rIns="91420" bIns="45711" anchor="ctr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27" charset="0"/>
              <a:cs typeface="Arial" pitchFamily="27" charset="0"/>
              <a:sym typeface="Arial" pitchFamily="27" charset="0"/>
            </a:endParaRPr>
          </a:p>
        </p:txBody>
      </p:sp>
      <p:sp>
        <p:nvSpPr>
          <p:cNvPr id="1226762" name="Oval 10"/>
          <p:cNvSpPr>
            <a:spLocks/>
          </p:cNvSpPr>
          <p:nvPr/>
        </p:nvSpPr>
        <p:spPr bwMode="auto">
          <a:xfrm>
            <a:off x="4343400" y="2057400"/>
            <a:ext cx="685800" cy="533400"/>
          </a:xfrm>
          <a:prstGeom prst="ellipse">
            <a:avLst/>
          </a:prstGeom>
          <a:noFill/>
          <a:ln w="25400">
            <a:solidFill>
              <a:srgbClr val="18FF04"/>
            </a:solidFill>
            <a:round/>
            <a:headEnd/>
            <a:tailEnd/>
          </a:ln>
        </p:spPr>
        <p:txBody>
          <a:bodyPr wrap="none" lIns="91420" tIns="45711" rIns="91420" bIns="45711" anchor="ctr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27" charset="0"/>
              <a:cs typeface="Arial" pitchFamily="27" charset="0"/>
              <a:sym typeface="Arial" pitchFamily="27" charset="0"/>
            </a:endParaRPr>
          </a:p>
        </p:txBody>
      </p:sp>
      <p:sp>
        <p:nvSpPr>
          <p:cNvPr id="13" name="Oval 10"/>
          <p:cNvSpPr>
            <a:spLocks/>
          </p:cNvSpPr>
          <p:nvPr/>
        </p:nvSpPr>
        <p:spPr bwMode="auto">
          <a:xfrm>
            <a:off x="6781800" y="2971800"/>
            <a:ext cx="1676400" cy="533400"/>
          </a:xfrm>
          <a:prstGeom prst="ellipse">
            <a:avLst/>
          </a:prstGeom>
          <a:noFill/>
          <a:ln w="25400">
            <a:solidFill>
              <a:srgbClr val="18FF04"/>
            </a:solidFill>
            <a:round/>
            <a:headEnd/>
            <a:tailEnd/>
          </a:ln>
        </p:spPr>
        <p:txBody>
          <a:bodyPr wrap="none" lIns="91420" tIns="45711" rIns="91420" bIns="45711" anchor="ctr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27" charset="0"/>
              <a:cs typeface="Arial" pitchFamily="27" charset="0"/>
              <a:sym typeface="Arial" pitchFamily="27" charset="0"/>
            </a:endParaRPr>
          </a:p>
        </p:txBody>
      </p:sp>
      <p:pic>
        <p:nvPicPr>
          <p:cNvPr id="12" name="Picture 11" descr="dist.pd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1295400"/>
            <a:ext cx="4572000" cy="3532909"/>
          </a:xfrm>
          <a:prstGeom prst="rect">
            <a:avLst/>
          </a:prstGeom>
        </p:spPr>
      </p:pic>
      <p:pic>
        <p:nvPicPr>
          <p:cNvPr id="14" name="Picture 13" descr="growth.fix_today.z10.pdf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0000" b="1364"/>
          <a:stretch>
            <a:fillRect/>
          </a:stretch>
        </p:blipFill>
        <p:spPr>
          <a:xfrm>
            <a:off x="4572000" y="1295400"/>
            <a:ext cx="4651664" cy="3529766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5" name="TextBox 14"/>
          <p:cNvSpPr txBox="1"/>
          <p:nvPr/>
        </p:nvSpPr>
        <p:spPr>
          <a:xfrm>
            <a:off x="1676400" y="3429000"/>
            <a:ext cx="25908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/>
                <a:cs typeface="Avenir Book"/>
                <a:sym typeface="Arial" pitchFamily="27" charset="0"/>
              </a:rPr>
              <a:t>Geometry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/>
                <a:cs typeface="Avenir Book"/>
                <a:sym typeface="Arial" pitchFamily="27" charset="0"/>
              </a:rPr>
              <a:t>: Distances, Expansion rate vs. Redshift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781800" y="3191470"/>
            <a:ext cx="155760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/>
                <a:cs typeface="Avenir Book"/>
                <a:sym typeface="Arial" pitchFamily="27" charset="0"/>
              </a:rPr>
              <a:t>Growth of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/>
                <a:cs typeface="Avenir Book"/>
                <a:sym typeface="Arial" pitchFamily="27" charset="0"/>
              </a:rPr>
              <a:t>Density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/>
                <a:cs typeface="Avenir Book"/>
                <a:sym typeface="Arial" pitchFamily="27" charset="0"/>
              </a:rPr>
              <a:t>Perturbations</a:t>
            </a:r>
          </a:p>
        </p:txBody>
      </p:sp>
      <p:graphicFrame>
        <p:nvGraphicFramePr>
          <p:cNvPr id="17" name="Object 16"/>
          <p:cNvGraphicFramePr>
            <a:graphicFrameLocks noChangeAspect="1"/>
          </p:cNvGraphicFramePr>
          <p:nvPr/>
        </p:nvGraphicFramePr>
        <p:xfrm>
          <a:off x="2463800" y="3098800"/>
          <a:ext cx="1473200" cy="376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9" imgW="1092200" imgH="279400" progId="Equation.3">
                  <p:embed/>
                </p:oleObj>
              </mc:Choice>
              <mc:Fallback>
                <p:oleObj name="Equation" r:id="rId9" imgW="1092200" imgH="279400" progId="Equation.3">
                  <p:embed/>
                  <p:pic>
                    <p:nvPicPr>
                      <p:cNvPr id="17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63800" y="3098800"/>
                        <a:ext cx="1473200" cy="3762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6200" y="4989493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venir Book"/>
                <a:cs typeface="Avenir Book"/>
                <a:sym typeface="Arial" pitchFamily="27" charset="0"/>
              </a:rPr>
              <a:t>      Expansion History                    Growth of Structure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FFFFCC"/>
              </a:solidFill>
              <a:effectLst/>
              <a:uLnTx/>
              <a:uFillTx/>
              <a:latin typeface="Avenir Book"/>
              <a:cs typeface="Avenir Book"/>
              <a:sym typeface="Arial" pitchFamily="27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047866" y="1295400"/>
            <a:ext cx="20961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venir Book"/>
                <a:cs typeface="Avenir Book"/>
                <a:sym typeface="Arial" pitchFamily="27" charset="0"/>
              </a:rPr>
              <a:t>JF, Turner,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venir Book"/>
                <a:cs typeface="Avenir Book"/>
                <a:sym typeface="Arial" pitchFamily="27" charset="0"/>
              </a:rPr>
              <a:t>Huterer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Avenir Book"/>
              <a:cs typeface="Avenir Book"/>
              <a:sym typeface="Arial" pitchFamily="27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EF28CCF-DCD5-42E9-A680-FEBF177BDCCC}"/>
              </a:ext>
            </a:extLst>
          </p:cNvPr>
          <p:cNvSpPr txBox="1"/>
          <p:nvPr/>
        </p:nvSpPr>
        <p:spPr>
          <a:xfrm>
            <a:off x="744520" y="5410200"/>
            <a:ext cx="340830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FFCC"/>
                </a:solidFill>
                <a:latin typeface="Avenir Book" panose="02000503020000020003" pitchFamily="2" charset="0"/>
              </a:rPr>
              <a:t>Type </a:t>
            </a:r>
            <a:r>
              <a:rPr lang="en-US" sz="2000" dirty="0" err="1">
                <a:solidFill>
                  <a:srgbClr val="FFFFCC"/>
                </a:solidFill>
                <a:latin typeface="Avenir Book" panose="02000503020000020003" pitchFamily="2" charset="0"/>
              </a:rPr>
              <a:t>Ia</a:t>
            </a:r>
            <a:r>
              <a:rPr lang="en-US" sz="2000" dirty="0">
                <a:solidFill>
                  <a:srgbClr val="FFFFCC"/>
                </a:solidFill>
                <a:latin typeface="Avenir Book" panose="02000503020000020003" pitchFamily="2" charset="0"/>
              </a:rPr>
              <a:t> Supernovae</a:t>
            </a:r>
          </a:p>
          <a:p>
            <a:r>
              <a:rPr lang="en-US" sz="2000" dirty="0">
                <a:solidFill>
                  <a:srgbClr val="FFFFCC"/>
                </a:solidFill>
                <a:latin typeface="Avenir Book" panose="02000503020000020003" pitchFamily="2" charset="0"/>
              </a:rPr>
              <a:t>Baryon Acoustic Oscillations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65DC2FA-FBA9-3E8A-0F09-B74E99C1E760}"/>
              </a:ext>
            </a:extLst>
          </p:cNvPr>
          <p:cNvSpPr txBox="1"/>
          <p:nvPr/>
        </p:nvSpPr>
        <p:spPr>
          <a:xfrm>
            <a:off x="5507095" y="5410200"/>
            <a:ext cx="318228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FFCC"/>
                </a:solidFill>
                <a:latin typeface="Avenir Book" panose="02000503020000020003" pitchFamily="2" charset="0"/>
              </a:rPr>
              <a:t>Weak Lensing</a:t>
            </a:r>
          </a:p>
          <a:p>
            <a:r>
              <a:rPr lang="en-US" sz="2000" dirty="0">
                <a:solidFill>
                  <a:srgbClr val="FFFFCC"/>
                </a:solidFill>
                <a:latin typeface="Avenir Book" panose="02000503020000020003" pitchFamily="2" charset="0"/>
              </a:rPr>
              <a:t>Galaxy Clustering</a:t>
            </a:r>
          </a:p>
          <a:p>
            <a:r>
              <a:rPr lang="en-US" sz="2000" dirty="0">
                <a:solidFill>
                  <a:srgbClr val="FFFFCC"/>
                </a:solidFill>
                <a:latin typeface="Avenir Book" panose="02000503020000020003" pitchFamily="2" charset="0"/>
              </a:rPr>
              <a:t>Cluster Abundance</a:t>
            </a:r>
          </a:p>
          <a:p>
            <a:r>
              <a:rPr lang="en-US" sz="2000" dirty="0">
                <a:solidFill>
                  <a:srgbClr val="FFFFCC"/>
                </a:solidFill>
                <a:latin typeface="Avenir Book" panose="02000503020000020003" pitchFamily="2" charset="0"/>
              </a:rPr>
              <a:t>Redshift Space Distortions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lanck_CMB.png"/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371599"/>
            <a:ext cx="5065717" cy="2558187"/>
          </a:xfrm>
          <a:prstGeom prst="rect">
            <a:avLst/>
          </a:prstGeom>
        </p:spPr>
      </p:pic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685800" y="316961"/>
            <a:ext cx="7772400" cy="673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88" tIns="45694" rIns="91388" bIns="45694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+mj-lt"/>
                <a:ea typeface="ＭＳ Ｐゴシック" pitchFamily="-110" charset="-128"/>
                <a:cs typeface="ＭＳ Ｐゴシック" pitchFamily="-110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Times" pitchFamily="30" charset="0"/>
                <a:ea typeface="ＭＳ Ｐゴシック" pitchFamily="-110" charset="-128"/>
                <a:cs typeface="ＭＳ Ｐゴシック" pitchFamily="-11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Times" pitchFamily="30" charset="0"/>
                <a:ea typeface="ＭＳ Ｐゴシック" pitchFamily="-110" charset="-128"/>
                <a:cs typeface="ＭＳ Ｐゴシック" pitchFamily="-11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Times" pitchFamily="30" charset="0"/>
                <a:ea typeface="ＭＳ Ｐゴシック" pitchFamily="-110" charset="-128"/>
                <a:cs typeface="ＭＳ Ｐゴシック" pitchFamily="-11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Times" pitchFamily="30" charset="0"/>
                <a:ea typeface="ＭＳ Ｐゴシック" pitchFamily="-110" charset="-128"/>
                <a:cs typeface="ＭＳ Ｐゴシック" pitchFamily="-110" charset="-128"/>
              </a:defRPr>
            </a:lvl5pPr>
            <a:lvl6pPr marL="45694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Times" pitchFamily="30" charset="0"/>
              </a:defRPr>
            </a:lvl6pPr>
            <a:lvl7pPr marL="913881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Times" pitchFamily="30" charset="0"/>
              </a:defRPr>
            </a:lvl7pPr>
            <a:lvl8pPr marL="1370826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Times" pitchFamily="30" charset="0"/>
              </a:defRPr>
            </a:lvl8pPr>
            <a:lvl9pPr marL="1827766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00"/>
                </a:solidFill>
                <a:latin typeface="Times" pitchFamily="30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venir Book"/>
                <a:ea typeface="ＭＳ Ｐゴシック" charset="0"/>
                <a:cs typeface="Avenir Book"/>
                <a:sym typeface="Arial" pitchFamily="27" charset="0"/>
              </a:rPr>
              <a:t>Growth of Structure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375796D-B322-B4CC-3277-EF988EBBEE6F}"/>
              </a:ext>
            </a:extLst>
          </p:cNvPr>
          <p:cNvPicPr>
            <a:picLocks noChangeAspect="1"/>
          </p:cNvPicPr>
          <p:nvPr/>
        </p:nvPicPr>
        <p:blipFill>
          <a:blip/>
          <a:stretch>
            <a:fillRect/>
          </a:stretch>
        </p:blipFill>
        <p:spPr>
          <a:xfrm>
            <a:off x="3294563" y="3929787"/>
            <a:ext cx="5849438" cy="292821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96A40AD-E1EA-3D4F-8A0B-794BA5D2276C}"/>
              </a:ext>
            </a:extLst>
          </p:cNvPr>
          <p:cNvSpPr txBox="1"/>
          <p:nvPr/>
        </p:nvSpPr>
        <p:spPr>
          <a:xfrm>
            <a:off x="5218116" y="1490008"/>
            <a:ext cx="392588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venir Book" panose="02000503020000020003" pitchFamily="2" charset="0"/>
                <a:cs typeface="Arial" pitchFamily="27" charset="0"/>
                <a:sym typeface="Arial" pitchFamily="27" charset="0"/>
              </a:rPr>
              <a:t>Planck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CC"/>
                </a:solidFill>
                <a:effectLst/>
                <a:uLnTx/>
                <a:uFillTx/>
                <a:latin typeface="Avenir Book" panose="02000503020000020003" pitchFamily="2" charset="0"/>
                <a:cs typeface="Arial" pitchFamily="27" charset="0"/>
                <a:sym typeface="Arial" pitchFamily="27" charset="0"/>
              </a:rPr>
              <a:t>Cosmic Microwave Background (CMB) map of temperature anisotropies. Snapshot of the Universe at </a:t>
            </a:r>
            <a:r>
              <a:rPr kumimoji="0" lang="en-US" sz="2400" b="0" i="1" u="none" strike="noStrike" kern="1200" cap="none" spc="0" normalizeH="0" baseline="0" noProof="0" dirty="0">
                <a:ln>
                  <a:noFill/>
                </a:ln>
                <a:solidFill>
                  <a:srgbClr val="FFFFCC"/>
                </a:solidFill>
                <a:effectLst/>
                <a:uLnTx/>
                <a:uFillTx/>
                <a:latin typeface="Avenir Book" panose="02000503020000020003" pitchFamily="2" charset="0"/>
                <a:cs typeface="Arial" pitchFamily="27" charset="0"/>
                <a:sym typeface="Arial" pitchFamily="27" charset="0"/>
              </a:rPr>
              <a:t>z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CC"/>
                </a:solidFill>
                <a:effectLst/>
                <a:uLnTx/>
                <a:uFillTx/>
                <a:latin typeface="Avenir Book" panose="02000503020000020003" pitchFamily="2" charset="0"/>
                <a:cs typeface="Arial" pitchFamily="27" charset="0"/>
                <a:sym typeface="Arial" pitchFamily="27" charset="0"/>
              </a:rPr>
              <a:t>~1000.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venir Book" panose="02000503020000020003" pitchFamily="2" charset="0"/>
              <a:cs typeface="Arial" pitchFamily="27" charset="0"/>
              <a:sym typeface="Arial" pitchFamily="27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18E4A7A-6A51-0F53-7BCA-09B12F8B9B22}"/>
              </a:ext>
            </a:extLst>
          </p:cNvPr>
          <p:cNvSpPr txBox="1"/>
          <p:nvPr/>
        </p:nvSpPr>
        <p:spPr>
          <a:xfrm>
            <a:off x="228600" y="3886200"/>
            <a:ext cx="3294563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FFFCC"/>
              </a:solidFill>
              <a:effectLst/>
              <a:uLnTx/>
              <a:uFillTx/>
              <a:latin typeface="Avenir Book" panose="02000503020000020003" pitchFamily="2" charset="0"/>
              <a:cs typeface="Arial" pitchFamily="27" charset="0"/>
              <a:sym typeface="Arial" pitchFamily="27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FFFCC"/>
              </a:solidFill>
              <a:effectLst/>
              <a:uLnTx/>
              <a:uFillTx/>
              <a:latin typeface="Avenir Book" panose="02000503020000020003" pitchFamily="2" charset="0"/>
              <a:cs typeface="Arial" pitchFamily="27" charset="0"/>
              <a:sym typeface="Arial" pitchFamily="27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venir Book" panose="02000503020000020003" pitchFamily="2" charset="0"/>
                <a:cs typeface="Arial" pitchFamily="27" charset="0"/>
                <a:sym typeface="Arial" pitchFamily="27" charset="0"/>
              </a:rPr>
              <a:t>Dark Energy Survey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CC"/>
                </a:solidFill>
                <a:effectLst/>
                <a:uLnTx/>
                <a:uFillTx/>
                <a:latin typeface="Avenir Book" panose="02000503020000020003" pitchFamily="2" charset="0"/>
                <a:cs typeface="Arial" pitchFamily="27" charset="0"/>
                <a:sym typeface="Arial" pitchFamily="27" charset="0"/>
              </a:rPr>
              <a:t>weak lensing map of large-scale structure today. Perturbations have grown by factor 10</a:t>
            </a:r>
            <a:r>
              <a:rPr kumimoji="0" lang="en-US" sz="2400" b="0" i="0" u="none" strike="noStrike" kern="1200" cap="none" spc="0" normalizeH="0" baseline="30000" noProof="0" dirty="0">
                <a:ln>
                  <a:noFill/>
                </a:ln>
                <a:solidFill>
                  <a:srgbClr val="FFFFCC"/>
                </a:solidFill>
                <a:effectLst/>
                <a:uLnTx/>
                <a:uFillTx/>
                <a:latin typeface="Avenir Book" panose="02000503020000020003" pitchFamily="2" charset="0"/>
                <a:cs typeface="Arial" pitchFamily="27" charset="0"/>
                <a:sym typeface="Arial" pitchFamily="27" charset="0"/>
              </a:rPr>
              <a:t>3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CC"/>
                </a:solidFill>
                <a:effectLst/>
                <a:uLnTx/>
                <a:uFillTx/>
                <a:latin typeface="Avenir Book" panose="02000503020000020003" pitchFamily="2" charset="0"/>
                <a:cs typeface="Arial" pitchFamily="27" charset="0"/>
                <a:sym typeface="Arial" pitchFamily="27" charset="0"/>
              </a:rPr>
              <a:t>on large scales.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BC52187-A045-712E-9BF9-74A99C0BB12E}"/>
              </a:ext>
            </a:extLst>
          </p:cNvPr>
          <p:cNvPicPr>
            <a:picLocks noChangeAspect="1" noChangeArrowheads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0" y="3950179"/>
            <a:ext cx="811487" cy="973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Planck_CMB.png">
            <a:extLst>
              <a:ext uri="{FF2B5EF4-FFF2-40B4-BE49-F238E27FC236}">
                <a16:creationId xmlns:a16="http://schemas.microsoft.com/office/drawing/2014/main" id="{EA02C020-D287-874E-C5D0-8D37F5967C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71599"/>
            <a:ext cx="5065717" cy="255818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ABF8148-F207-40AA-4939-516007B85E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94563" y="3924532"/>
            <a:ext cx="5849438" cy="2928213"/>
          </a:xfrm>
          <a:prstGeom prst="rect">
            <a:avLst/>
          </a:prstGeom>
        </p:spPr>
      </p:pic>
      <p:sp>
        <p:nvSpPr>
          <p:cNvPr id="2" name="Right Arrow 1">
            <a:extLst>
              <a:ext uri="{FF2B5EF4-FFF2-40B4-BE49-F238E27FC236}">
                <a16:creationId xmlns:a16="http://schemas.microsoft.com/office/drawing/2014/main" id="{039AC891-B66A-CC90-46B8-1B17088D7A3A}"/>
              </a:ext>
            </a:extLst>
          </p:cNvPr>
          <p:cNvSpPr/>
          <p:nvPr/>
        </p:nvSpPr>
        <p:spPr bwMode="auto">
          <a:xfrm rot="2202440">
            <a:off x="3248230" y="3919208"/>
            <a:ext cx="978408" cy="484632"/>
          </a:xfrm>
          <a:prstGeom prst="rightArrow">
            <a:avLst/>
          </a:prstGeom>
          <a:solidFill>
            <a:srgbClr val="12FF29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0" charset="0"/>
              <a:ea typeface="Arial" pitchFamily="30" charset="0"/>
              <a:cs typeface="Arial" pitchFamily="30" charset="0"/>
              <a:sym typeface="Arial" pitchFamily="3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37845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FC71063-2304-E742-9F22-CD962B3262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76009"/>
            <a:ext cx="9144000" cy="633439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457200"/>
            <a:ext cx="7772400" cy="1143000"/>
          </a:xfr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  <a:latin typeface="Avenir Book"/>
                <a:cs typeface="Avenir Book"/>
              </a:rPr>
              <a:t>Planck 2018 CMB Results</a:t>
            </a:r>
          </a:p>
        </p:txBody>
      </p:sp>
      <p:sp>
        <p:nvSpPr>
          <p:cNvPr id="5" name="Rectangle 4"/>
          <p:cNvSpPr/>
          <p:nvPr/>
        </p:nvSpPr>
        <p:spPr>
          <a:xfrm>
            <a:off x="5156330" y="1143000"/>
            <a:ext cx="3319604" cy="37240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/>
                <a:cs typeface="Avenir Book"/>
                <a:sym typeface="Arial" pitchFamily="27" charset="0"/>
              </a:rPr>
              <a:t>6-parameter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  <a:sym typeface="Arial" pitchFamily="27" charset="0"/>
              </a:rPr>
              <a:t>Λ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/>
                <a:cs typeface="Avenir Book"/>
                <a:sym typeface="Arial" pitchFamily="27" charset="0"/>
              </a:rPr>
              <a:t>CDM fit: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/>
                <a:cs typeface="Avenir Book"/>
                <a:sym typeface="Arial" pitchFamily="27" charset="0"/>
              </a:rPr>
              <a:t> Ω</a:t>
            </a:r>
            <a:r>
              <a:rPr kumimoji="0" lang="en-US" sz="20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  <a:sym typeface="Arial" pitchFamily="27" charset="0"/>
              </a:rPr>
              <a:t>Λ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/>
                <a:cs typeface="Avenir Book"/>
                <a:sym typeface="Arial" pitchFamily="27" charset="0"/>
              </a:rPr>
              <a:t>=0.685±0.007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/>
                <a:cs typeface="Avenir Book"/>
                <a:sym typeface="Arial" pitchFamily="27" charset="0"/>
              </a:rPr>
              <a:t>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/>
                <a:cs typeface="Avenir Book"/>
                <a:sym typeface="Arial" pitchFamily="27" charset="0"/>
              </a:rPr>
              <a:t>Ω</a:t>
            </a:r>
            <a:r>
              <a:rPr kumimoji="0" lang="en-US" sz="2000" b="0" i="0" u="none" strike="noStrike" kern="1200" cap="none" spc="0" normalizeH="0" baseline="-2500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/>
                <a:cs typeface="Avenir Book"/>
                <a:sym typeface="Arial" pitchFamily="27" charset="0"/>
              </a:rPr>
              <a:t>m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/>
                <a:cs typeface="Avenir Book"/>
                <a:sym typeface="Arial" pitchFamily="27" charset="0"/>
              </a:rPr>
              <a:t>=0.315±0.007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/>
                <a:cs typeface="Avenir Book"/>
                <a:sym typeface="Arial" pitchFamily="27" charset="0"/>
              </a:rPr>
              <a:t> n</a:t>
            </a:r>
            <a:r>
              <a:rPr kumimoji="0" lang="en-US" sz="20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/>
                <a:cs typeface="Avenir Book"/>
                <a:sym typeface="Arial" pitchFamily="27" charset="0"/>
              </a:rPr>
              <a:t>s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/>
                <a:cs typeface="Avenir Book"/>
                <a:sym typeface="Arial" pitchFamily="27" charset="0"/>
              </a:rPr>
              <a:t>=0.965±0.004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/>
                <a:cs typeface="Avenir Book"/>
                <a:sym typeface="Arial" pitchFamily="27" charset="0"/>
              </a:rPr>
              <a:t> H</a:t>
            </a:r>
            <a:r>
              <a:rPr kumimoji="0" lang="en-US" sz="20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/>
                <a:cs typeface="Avenir Book"/>
                <a:sym typeface="Arial" pitchFamily="27" charset="0"/>
              </a:rPr>
              <a:t>0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/>
                <a:cs typeface="Avenir Book"/>
                <a:sym typeface="Arial" pitchFamily="27" charset="0"/>
              </a:rPr>
              <a:t>=67.4±0.5 km/sec/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/>
                <a:cs typeface="Avenir Book"/>
                <a:sym typeface="Arial" pitchFamily="27" charset="0"/>
              </a:rPr>
              <a:t>Mpc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Book"/>
              <a:cs typeface="Avenir Book"/>
              <a:sym typeface="Arial" pitchFamily="27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/>
                <a:ea typeface="Lucida Grande"/>
                <a:cs typeface="Avenir Book"/>
                <a:sym typeface="Arial" pitchFamily="27" charset="0"/>
              </a:rPr>
              <a:t> σ</a:t>
            </a:r>
            <a:r>
              <a:rPr kumimoji="0" lang="en-US" sz="20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/>
                <a:cs typeface="Avenir Book"/>
                <a:sym typeface="Arial" pitchFamily="27" charset="0"/>
              </a:rPr>
              <a:t>8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/>
                <a:cs typeface="Avenir Book"/>
                <a:sym typeface="Arial" pitchFamily="27" charset="0"/>
              </a:rPr>
              <a:t>=0.811±0.006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/>
                <a:cs typeface="Avenir Book"/>
                <a:sym typeface="Arial" pitchFamily="27" charset="0"/>
              </a:rPr>
              <a:t> Ω</a:t>
            </a:r>
            <a:r>
              <a:rPr kumimoji="0" lang="en-US" sz="20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/>
                <a:cs typeface="Avenir Book"/>
                <a:sym typeface="Arial" pitchFamily="27" charset="0"/>
              </a:rPr>
              <a:t>b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/>
                <a:cs typeface="Avenir Book"/>
                <a:sym typeface="Arial" pitchFamily="27" charset="0"/>
              </a:rPr>
              <a:t>h</a:t>
            </a:r>
            <a:r>
              <a:rPr kumimoji="0" lang="en-US" sz="20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/>
                <a:cs typeface="Avenir Book"/>
                <a:sym typeface="Arial" pitchFamily="27" charset="0"/>
              </a:rPr>
              <a:t>2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/>
                <a:cs typeface="Avenir Book"/>
                <a:sym typeface="Arial" pitchFamily="27" charset="0"/>
              </a:rPr>
              <a:t>=0.02237±0.00015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/>
                <a:cs typeface="Avenir Book"/>
                <a:sym typeface="Arial" pitchFamily="27" charset="0"/>
              </a:rPr>
              <a:t>(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/>
                <a:cs typeface="Avenir Book"/>
                <a:sym typeface="Arial" pitchFamily="27" charset="0"/>
              </a:rPr>
              <a:t>TT,TE,EE+lowE+lensing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/>
                <a:cs typeface="Avenir Book"/>
                <a:sym typeface="Arial" pitchFamily="27" charset="0"/>
              </a:rPr>
              <a:t>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Book"/>
              <a:cs typeface="Avenir Book"/>
              <a:sym typeface="Arial" pitchFamily="27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Book"/>
              <a:cs typeface="Avenir Book"/>
              <a:sym typeface="Arial" pitchFamily="27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Book"/>
              <a:cs typeface="Avenir Book"/>
              <a:sym typeface="Arial" pitchFamily="27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85EAAA2-F65F-9140-B67A-65FB8C372444}"/>
              </a:ext>
            </a:extLst>
          </p:cNvPr>
          <p:cNvSpPr txBox="1"/>
          <p:nvPr/>
        </p:nvSpPr>
        <p:spPr>
          <a:xfrm>
            <a:off x="5562600" y="6477000"/>
            <a:ext cx="2034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 panose="02000503020000020003" pitchFamily="2" charset="0"/>
                <a:cs typeface="Arial" pitchFamily="27" charset="0"/>
                <a:sym typeface="Arial" pitchFamily="27" charset="0"/>
              </a:rPr>
              <a:t>Angular multipole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C0827E4-1BFF-6A4B-A185-6E76C1A353A7}"/>
              </a:ext>
            </a:extLst>
          </p:cNvPr>
          <p:cNvSpPr txBox="1"/>
          <p:nvPr/>
        </p:nvSpPr>
        <p:spPr>
          <a:xfrm rot="16200000">
            <a:off x="-798649" y="2514600"/>
            <a:ext cx="27286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 panose="02000503020000020003" pitchFamily="2" charset="0"/>
                <a:cs typeface="Arial" pitchFamily="27" charset="0"/>
                <a:sym typeface="Arial" pitchFamily="27" charset="0"/>
              </a:rPr>
              <a:t>Angular power spectrum</a:t>
            </a:r>
          </a:p>
        </p:txBody>
      </p:sp>
    </p:spTree>
    <p:extLst>
      <p:ext uri="{BB962C8B-B14F-4D97-AF65-F5344CB8AC3E}">
        <p14:creationId xmlns:p14="http://schemas.microsoft.com/office/powerpoint/2010/main" val="34573320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685800" y="2667000"/>
            <a:ext cx="2514600" cy="38100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0" charset="0"/>
              <a:ea typeface="Arial" pitchFamily="30" charset="0"/>
              <a:cs typeface="Arial" pitchFamily="30" charset="0"/>
              <a:sym typeface="Arial" pitchFamily="30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-76200"/>
            <a:ext cx="7772400" cy="1143000"/>
          </a:xfr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  <a:latin typeface="Avenir Book"/>
                <a:cs typeface="Avenir Book"/>
              </a:rPr>
              <a:t>DES Y3 3x2pt Measurements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045706" y="1270000"/>
            <a:ext cx="184569" cy="369285"/>
          </a:xfrm>
          <a:prstGeom prst="rect">
            <a:avLst/>
          </a:prstGeom>
          <a:noFill/>
        </p:spPr>
        <p:txBody>
          <a:bodyPr wrap="none" lIns="91392" tIns="45697" rIns="91392" bIns="45697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27" charset="0"/>
              <a:cs typeface="Arial" pitchFamily="27" charset="0"/>
              <a:sym typeface="Arial" pitchFamily="27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0" y="1905000"/>
            <a:ext cx="38100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FFCC"/>
                </a:solidFill>
                <a:effectLst/>
                <a:uLnTx/>
                <a:uFillTx/>
                <a:latin typeface="Avenir Book"/>
                <a:cs typeface="Avenir Book"/>
                <a:sym typeface="Arial" pitchFamily="27" charset="0"/>
              </a:rPr>
              <a:t>660,000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FFFFCC"/>
                </a:solidFill>
                <a:effectLst/>
                <a:uLnTx/>
                <a:uFillTx/>
                <a:latin typeface="Avenir Book"/>
                <a:cs typeface="Avenir Book"/>
                <a:sym typeface="Arial" pitchFamily="27" charset="0"/>
              </a:rPr>
              <a:t>redMaGiC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FFCC"/>
                </a:solidFill>
                <a:effectLst/>
                <a:uLnTx/>
                <a:uFillTx/>
                <a:latin typeface="Avenir Book"/>
                <a:cs typeface="Avenir Book"/>
                <a:sym typeface="Arial" pitchFamily="27" charset="0"/>
              </a:rPr>
              <a:t> galaxies with excellent photo-z’s: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FFFCC"/>
              </a:solidFill>
              <a:effectLst/>
              <a:uLnTx/>
              <a:uFillTx/>
              <a:latin typeface="Avenir Book"/>
              <a:cs typeface="Avenir Book"/>
              <a:sym typeface="Arial" pitchFamily="27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FFFCC"/>
              </a:solidFill>
              <a:effectLst/>
              <a:uLnTx/>
              <a:uFillTx/>
              <a:latin typeface="Avenir Book"/>
              <a:cs typeface="Avenir Book"/>
              <a:sym typeface="Arial" pitchFamily="27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FFCC"/>
                </a:solidFill>
                <a:effectLst/>
                <a:uLnTx/>
                <a:uFillTx/>
                <a:latin typeface="Avenir Book"/>
                <a:cs typeface="Avenir Book"/>
                <a:sym typeface="Arial" pitchFamily="27" charset="0"/>
              </a:rPr>
              <a:t>26 million source galaxies for weak lensing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FFCC"/>
                </a:solidFill>
                <a:effectLst/>
                <a:uLnTx/>
                <a:uFillTx/>
                <a:latin typeface="Avenir Book"/>
                <a:cs typeface="Avenir Book"/>
                <a:sym typeface="Arial" pitchFamily="27" charset="0"/>
              </a:rPr>
              <a:t>For cosmology probes, we need true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venir Book"/>
                <a:cs typeface="Avenir Book"/>
                <a:sym typeface="Arial" pitchFamily="27" charset="0"/>
              </a:rPr>
              <a:t>n(z)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FFCC"/>
                </a:solidFill>
                <a:effectLst/>
                <a:uLnTx/>
                <a:uFillTx/>
                <a:latin typeface="Avenir Book"/>
                <a:cs typeface="Avenir Book"/>
                <a:sym typeface="Arial" pitchFamily="27" charset="0"/>
              </a:rPr>
              <a:t>distribution in each photo-z bin.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FFCC"/>
                </a:solidFill>
                <a:effectLst/>
                <a:uLnTx/>
                <a:uFillTx/>
                <a:latin typeface="Avenir Book"/>
                <a:cs typeface="Avenir Book"/>
                <a:sym typeface="Arial" pitchFamily="27" charset="0"/>
              </a:rPr>
              <a:t>For DES Y1, cosmology results insensitive to </a:t>
            </a:r>
            <a:r>
              <a:rPr kumimoji="0" lang="en-US" sz="2000" b="0" i="1" u="none" strike="noStrike" kern="1200" cap="none" spc="0" normalizeH="0" baseline="0" noProof="0" dirty="0">
                <a:ln>
                  <a:noFill/>
                </a:ln>
                <a:solidFill>
                  <a:srgbClr val="FFFFCC"/>
                </a:solidFill>
                <a:effectLst/>
                <a:uLnTx/>
                <a:uFillTx/>
                <a:latin typeface="Avenir Book"/>
                <a:cs typeface="Avenir Book"/>
                <a:sym typeface="Arial" pitchFamily="27" charset="0"/>
              </a:rPr>
              <a:t>shape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FFCC"/>
                </a:solidFill>
                <a:effectLst/>
                <a:uLnTx/>
                <a:uFillTx/>
                <a:latin typeface="Avenir Book"/>
                <a:cs typeface="Avenir Book"/>
                <a:sym typeface="Arial" pitchFamily="27" charset="0"/>
              </a:rPr>
              <a:t> of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venir Book"/>
                <a:cs typeface="Avenir Book"/>
                <a:sym typeface="Arial" pitchFamily="27" charset="0"/>
              </a:rPr>
              <a:t>n(z)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FFCC"/>
                </a:solidFill>
                <a:effectLst/>
                <a:uLnTx/>
                <a:uFillTx/>
                <a:latin typeface="Avenir Book"/>
                <a:cs typeface="Avenir Book"/>
                <a:sym typeface="Arial" pitchFamily="27" charset="0"/>
              </a:rPr>
              <a:t>: we just need true mean redshift for each photo-z bin.</a:t>
            </a:r>
          </a:p>
        </p:txBody>
      </p:sp>
      <p:pic>
        <p:nvPicPr>
          <p:cNvPr id="15" name="Shape 49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14401" y="2698262"/>
            <a:ext cx="2133599" cy="2735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Shape 66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33625" y="1752600"/>
            <a:ext cx="5134175" cy="4551249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0FA6E92-0C5C-A047-BD06-A3407D4B9D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319583"/>
            <a:ext cx="9144000" cy="515741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55E9EA5-EE79-CE46-BC43-CBA1012DFB3D}"/>
              </a:ext>
            </a:extLst>
          </p:cNvPr>
          <p:cNvSpPr txBox="1"/>
          <p:nvPr/>
        </p:nvSpPr>
        <p:spPr>
          <a:xfrm>
            <a:off x="609600" y="1981200"/>
            <a:ext cx="27943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27" charset="0"/>
                <a:cs typeface="Arial" pitchFamily="27" charset="0"/>
                <a:sym typeface="Arial" pitchFamily="27" charset="0"/>
              </a:rPr>
              <a:t>+26 nuisance parameters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317B7B2-6B19-E0EC-A88E-8FC7601B00BB}"/>
                  </a:ext>
                </a:extLst>
              </p:cNvPr>
              <p:cNvSpPr txBox="1"/>
              <p:nvPr/>
            </p:nvSpPr>
            <p:spPr>
              <a:xfrm>
                <a:off x="4013555" y="1913860"/>
                <a:ext cx="93647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el-GR" sz="20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sym typeface="Arial" pitchFamily="27" charset="0"/>
                      </a:rPr>
                      <m:t>𝜦</m:t>
                    </m:r>
                  </m:oMath>
                </a14:m>
                <a:r>
                  <a:rPr kumimoji="0" lang="en-US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27" charset="0"/>
                    <a:cs typeface="Arial" pitchFamily="27" charset="0"/>
                    <a:sym typeface="Arial" pitchFamily="27" charset="0"/>
                  </a:rPr>
                  <a:t>CDM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317B7B2-6B19-E0EC-A88E-8FC7601B00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13555" y="1913860"/>
                <a:ext cx="936475" cy="400110"/>
              </a:xfrm>
              <a:prstGeom prst="rect">
                <a:avLst/>
              </a:prstGeom>
              <a:blipFill>
                <a:blip r:embed="rId5"/>
                <a:stretch>
                  <a:fillRect t="-9091" r="-6667" b="-242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19EBA013-C5E4-9AE3-A1AB-9B41DB0D469E}"/>
              </a:ext>
            </a:extLst>
          </p:cNvPr>
          <p:cNvSpPr txBox="1"/>
          <p:nvPr/>
        </p:nvSpPr>
        <p:spPr>
          <a:xfrm>
            <a:off x="5943600" y="941750"/>
            <a:ext cx="29386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12FF29"/>
                </a:solidFill>
                <a:effectLst/>
                <a:uLnTx/>
                <a:uFillTx/>
                <a:latin typeface="Avenir Book" panose="02000503020000020003" pitchFamily="2" charset="0"/>
                <a:cs typeface="Arial" pitchFamily="27" charset="0"/>
                <a:sym typeface="Arial" pitchFamily="27" charset="0"/>
              </a:rPr>
              <a:t>DES Collaboration 2021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D25D31A-43E2-A40B-C084-8A35AC688BBA}"/>
              </a:ext>
            </a:extLst>
          </p:cNvPr>
          <p:cNvSpPr txBox="1"/>
          <p:nvPr/>
        </p:nvSpPr>
        <p:spPr>
          <a:xfrm>
            <a:off x="811441" y="6488668"/>
            <a:ext cx="7494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CC"/>
                </a:solidFill>
                <a:effectLst/>
                <a:uLnTx/>
                <a:uFillTx/>
                <a:latin typeface="Avenir Book" panose="02000503020000020003" pitchFamily="2" charset="0"/>
                <a:cs typeface="Arial" pitchFamily="27" charset="0"/>
                <a:sym typeface="Arial" pitchFamily="27" charset="0"/>
              </a:rPr>
              <a:t>Each panel shows (cross-)correlation between photometric redshift bins.</a:t>
            </a:r>
          </a:p>
        </p:txBody>
      </p:sp>
    </p:spTree>
    <p:extLst>
      <p:ext uri="{BB962C8B-B14F-4D97-AF65-F5344CB8AC3E}">
        <p14:creationId xmlns:p14="http://schemas.microsoft.com/office/powerpoint/2010/main" val="42065741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0A9B7948-12D0-B04A-B6F9-979EB33263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1295400"/>
            <a:ext cx="9742556" cy="5494038"/>
          </a:xfrm>
          <a:prstGeom prst="rect">
            <a:avLst/>
          </a:prstGeom>
        </p:spPr>
      </p:pic>
      <p:sp>
        <p:nvSpPr>
          <p:cNvPr id="839" name="Shape 839"/>
          <p:cNvSpPr txBox="1">
            <a:spLocks noGrp="1"/>
          </p:cNvSpPr>
          <p:nvPr>
            <p:ph type="ctrTitle"/>
          </p:nvPr>
        </p:nvSpPr>
        <p:spPr>
          <a:xfrm>
            <a:off x="838200" y="0"/>
            <a:ext cx="8153400" cy="1143000"/>
          </a:xfrm>
          <a:prstGeom prst="rect">
            <a:avLst/>
          </a:prstGeom>
          <a:noFill/>
          <a:ln>
            <a:noFill/>
          </a:ln>
        </p:spPr>
        <p:txBody>
          <a:bodyPr lIns="91400" tIns="45700" rIns="91400" bIns="4570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dirty="0">
                <a:solidFill>
                  <a:srgbClr val="FFFF00"/>
                </a:solidFill>
                <a:latin typeface="Avenir Book"/>
                <a:ea typeface="Avenir"/>
                <a:cs typeface="Avenir Book"/>
                <a:sym typeface="Avenir"/>
              </a:rPr>
              <a:t>Combined Constraints: </a:t>
            </a:r>
            <a:r>
              <a:rPr lang="en-US" dirty="0">
                <a:solidFill>
                  <a:srgbClr val="FFFF00"/>
                </a:solidFill>
                <a:latin typeface="Avenir Book"/>
                <a:ea typeface="Lucida Grande"/>
                <a:cs typeface="Avenir Book"/>
                <a:sym typeface="Avenir"/>
              </a:rPr>
              <a:t>Λ</a:t>
            </a:r>
            <a:r>
              <a:rPr lang="en-US" dirty="0">
                <a:solidFill>
                  <a:srgbClr val="FFFF00"/>
                </a:solidFill>
                <a:latin typeface="Avenir Book"/>
                <a:ea typeface="Avenir"/>
                <a:cs typeface="Avenir Book"/>
                <a:sym typeface="Avenir"/>
              </a:rPr>
              <a:t>CDM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F8BAB05-3134-DF47-9043-41772F7ACD78}"/>
              </a:ext>
            </a:extLst>
          </p:cNvPr>
          <p:cNvSpPr txBox="1"/>
          <p:nvPr/>
        </p:nvSpPr>
        <p:spPr>
          <a:xfrm>
            <a:off x="6096000" y="1600200"/>
            <a:ext cx="2659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EC820"/>
                </a:solidFill>
                <a:effectLst/>
                <a:uLnTx/>
                <a:uFillTx/>
                <a:latin typeface="Arial" pitchFamily="27" charset="0"/>
                <a:cs typeface="Arial" pitchFamily="27" charset="0"/>
                <a:sym typeface="Arial" pitchFamily="27" charset="0"/>
              </a:rPr>
              <a:t>DES Collaboration 2021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8449E35-AC10-6B80-10BF-C5E972FD8E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62400" y="2743201"/>
            <a:ext cx="5352577" cy="38862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356C3DB-74B3-6128-70A3-B2BD8643460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64666" y="1962444"/>
            <a:ext cx="3564934" cy="84702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B1C113D-6675-2225-5C9A-B40EBC185EC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200" y="1969532"/>
            <a:ext cx="2391822" cy="139947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1F40F9B-479E-21B1-D322-2ACB55BCF11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93035" y="3140380"/>
            <a:ext cx="1724159" cy="84702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3D03807-DB78-A25B-FDAD-055DDECA691A}"/>
              </a:ext>
            </a:extLst>
          </p:cNvPr>
          <p:cNvSpPr txBox="1"/>
          <p:nvPr/>
        </p:nvSpPr>
        <p:spPr>
          <a:xfrm>
            <a:off x="2362200" y="2066837"/>
            <a:ext cx="2057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08CCB"/>
                </a:solidFill>
                <a:effectLst/>
                <a:uLnTx/>
                <a:uFillTx/>
                <a:latin typeface="Arial" pitchFamily="27" charset="0"/>
                <a:cs typeface="Arial" pitchFamily="27" charset="0"/>
                <a:sym typeface="Arial" pitchFamily="27" charset="0"/>
              </a:rPr>
              <a:t>All data sets combined: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08CCB"/>
                </a:solidFill>
                <a:effectLst/>
                <a:uLnTx/>
                <a:uFillTx/>
                <a:latin typeface="Arial" pitchFamily="27" charset="0"/>
                <a:cs typeface="Arial" pitchFamily="27" charset="0"/>
                <a:sym typeface="Arial" pitchFamily="27" charset="0"/>
              </a:rPr>
              <a:t>DESY3 3x2 + Ext. Low-z + Planck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325A6EC-7EAE-9C2D-5B6C-C8BF3600A68B}"/>
              </a:ext>
            </a:extLst>
          </p:cNvPr>
          <p:cNvSpPr/>
          <p:nvPr/>
        </p:nvSpPr>
        <p:spPr>
          <a:xfrm>
            <a:off x="167210" y="3200400"/>
            <a:ext cx="975789" cy="39475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 pitchFamily="27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93D641D-B75D-4C0C-02A6-086EB96C5429}"/>
              </a:ext>
            </a:extLst>
          </p:cNvPr>
          <p:cNvSpPr txBox="1"/>
          <p:nvPr/>
        </p:nvSpPr>
        <p:spPr>
          <a:xfrm>
            <a:off x="2133600" y="3581400"/>
            <a:ext cx="24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27" charset="0"/>
                <a:cs typeface="Arial" pitchFamily="27" charset="0"/>
                <a:sym typeface="Arial" pitchFamily="27" charset="0"/>
              </a:rPr>
              <a:t>: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F5D75D8-B7B5-9C2E-C2A6-D786A1A198FA}"/>
              </a:ext>
            </a:extLst>
          </p:cNvPr>
          <p:cNvSpPr/>
          <p:nvPr/>
        </p:nvSpPr>
        <p:spPr>
          <a:xfrm>
            <a:off x="-1" y="2028806"/>
            <a:ext cx="2340441" cy="1238360"/>
          </a:xfrm>
          <a:prstGeom prst="rect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 pitchFamily="27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52373F8-D67E-EEAF-A4AA-B866958D08ED}"/>
              </a:ext>
            </a:extLst>
          </p:cNvPr>
          <p:cNvSpPr txBox="1"/>
          <p:nvPr/>
        </p:nvSpPr>
        <p:spPr>
          <a:xfrm>
            <a:off x="7175622" y="4800600"/>
            <a:ext cx="6046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DES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A1E0177-A484-FDD4-75DB-86D23F3D2AA1}"/>
              </a:ext>
            </a:extLst>
          </p:cNvPr>
          <p:cNvSpPr txBox="1"/>
          <p:nvPr/>
        </p:nvSpPr>
        <p:spPr>
          <a:xfrm>
            <a:off x="6710547" y="4191000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B050"/>
                </a:solidFill>
              </a:rPr>
              <a:t>CMB</a:t>
            </a:r>
          </a:p>
        </p:txBody>
      </p:sp>
    </p:spTree>
    <p:extLst>
      <p:ext uri="{BB962C8B-B14F-4D97-AF65-F5344CB8AC3E}">
        <p14:creationId xmlns:p14="http://schemas.microsoft.com/office/powerpoint/2010/main" val="31722846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306672B4-6680-4E6C-A539-50283F8297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76200" y="4038600"/>
            <a:ext cx="5803900" cy="469900"/>
          </a:xfrm>
          <a:prstGeom prst="rect">
            <a:avLst/>
          </a:prstGeom>
        </p:spPr>
      </p:pic>
      <p:sp>
        <p:nvSpPr>
          <p:cNvPr id="839" name="Shape 839"/>
          <p:cNvSpPr txBox="1">
            <a:spLocks noGrp="1"/>
          </p:cNvSpPr>
          <p:nvPr>
            <p:ph type="ctrTitle"/>
          </p:nvPr>
        </p:nvSpPr>
        <p:spPr>
          <a:xfrm>
            <a:off x="838200" y="0"/>
            <a:ext cx="8153400" cy="1143000"/>
          </a:xfrm>
          <a:prstGeom prst="rect">
            <a:avLst/>
          </a:prstGeom>
          <a:noFill/>
          <a:ln>
            <a:noFill/>
          </a:ln>
        </p:spPr>
        <p:txBody>
          <a:bodyPr lIns="91400" tIns="45700" rIns="91400" bIns="4570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dirty="0">
                <a:solidFill>
                  <a:srgbClr val="FFFF00"/>
                </a:solidFill>
                <a:latin typeface="Avenir Book"/>
                <a:ea typeface="Avenir"/>
                <a:cs typeface="Avenir Book"/>
                <a:sym typeface="Avenir"/>
              </a:rPr>
              <a:t>Combined Constraints: w</a:t>
            </a:r>
            <a:r>
              <a:rPr lang="en-US" baseline="-25000" dirty="0">
                <a:solidFill>
                  <a:srgbClr val="FFFF00"/>
                </a:solidFill>
                <a:latin typeface="Avenir Book"/>
                <a:ea typeface="Avenir"/>
                <a:cs typeface="Avenir Book"/>
                <a:sym typeface="Avenir"/>
              </a:rPr>
              <a:t>0</a:t>
            </a:r>
            <a:r>
              <a:rPr lang="en-US" dirty="0">
                <a:solidFill>
                  <a:srgbClr val="FFFF00"/>
                </a:solidFill>
                <a:latin typeface="Avenir Book"/>
                <a:ea typeface="Avenir"/>
                <a:cs typeface="Avenir Book"/>
                <a:sym typeface="Avenir"/>
              </a:rPr>
              <a:t>w</a:t>
            </a:r>
            <a:r>
              <a:rPr lang="en-US" baseline="-25000" dirty="0">
                <a:solidFill>
                  <a:srgbClr val="FFFF00"/>
                </a:solidFill>
                <a:latin typeface="Avenir Book"/>
                <a:ea typeface="Avenir"/>
                <a:cs typeface="Avenir Book"/>
                <a:sym typeface="Avenir"/>
              </a:rPr>
              <a:t>a</a:t>
            </a:r>
            <a:r>
              <a:rPr lang="en-US" dirty="0">
                <a:solidFill>
                  <a:srgbClr val="FFFF00"/>
                </a:solidFill>
                <a:latin typeface="Avenir Book"/>
                <a:ea typeface="Avenir"/>
                <a:cs typeface="Avenir Book"/>
                <a:sym typeface="Avenir"/>
              </a:rPr>
              <a:t>CDM</a:t>
            </a:r>
          </a:p>
        </p:txBody>
      </p:sp>
      <p:sp>
        <p:nvSpPr>
          <p:cNvPr id="843" name="Shape 843"/>
          <p:cNvSpPr/>
          <p:nvPr/>
        </p:nvSpPr>
        <p:spPr>
          <a:xfrm>
            <a:off x="457200" y="6189646"/>
            <a:ext cx="3086400" cy="3693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25000"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15EF20"/>
                </a:solidFill>
                <a:effectLst/>
                <a:uLnTx/>
                <a:uFillTx/>
                <a:latin typeface="Avenir Book"/>
                <a:ea typeface="Arimo"/>
                <a:cs typeface="Avenir Book"/>
                <a:sym typeface="Arimo"/>
              </a:rPr>
              <a:t>DES Collaboration 2022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871995" y="5715000"/>
            <a:ext cx="1967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/>
                <a:cs typeface="Avenir Book"/>
                <a:sym typeface="Arial" pitchFamily="27" charset="0"/>
              </a:rPr>
              <a:t>Density of matter</a:t>
            </a:r>
          </a:p>
        </p:txBody>
      </p:sp>
      <p:sp>
        <p:nvSpPr>
          <p:cNvPr id="8" name="TextBox 7"/>
          <p:cNvSpPr txBox="1"/>
          <p:nvPr/>
        </p:nvSpPr>
        <p:spPr>
          <a:xfrm rot="16200000">
            <a:off x="3087766" y="2478166"/>
            <a:ext cx="25991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Book"/>
                <a:cs typeface="Avenir Book"/>
                <a:sym typeface="Arial" pitchFamily="27" charset="0"/>
              </a:rPr>
              <a:t>Amplitude of clustering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EFE54B4-0658-7619-1FDC-A4FDB49AB9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50291" y="1161446"/>
            <a:ext cx="5477760" cy="53975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2E80F635-162A-E5B5-1D42-F863C9637C63}"/>
                  </a:ext>
                </a:extLst>
              </p:cNvPr>
              <p:cNvSpPr txBox="1"/>
              <p:nvPr/>
            </p:nvSpPr>
            <p:spPr>
              <a:xfrm>
                <a:off x="0" y="2069574"/>
                <a:ext cx="3812006" cy="37856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CC"/>
                    </a:solidFill>
                    <a:effectLst/>
                    <a:uLnTx/>
                    <a:uFillTx/>
                    <a:latin typeface="Avenir Book" panose="02000503020000020003" pitchFamily="2" charset="0"/>
                    <a:cs typeface="Arial" pitchFamily="27" charset="0"/>
                    <a:sym typeface="Arial" pitchFamily="27" charset="0"/>
                  </a:rPr>
                  <a:t>Evolving Dark Energy </a:t>
                </a: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CC"/>
                    </a:solidFill>
                    <a:effectLst/>
                    <a:uLnTx/>
                    <a:uFillTx/>
                    <a:latin typeface="Avenir Book" panose="02000503020000020003" pitchFamily="2" charset="0"/>
                    <a:cs typeface="Arial" pitchFamily="27" charset="0"/>
                    <a:sym typeface="Arial" pitchFamily="27" charset="0"/>
                  </a:rPr>
                  <a:t>model:</a:t>
                </a: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CC"/>
                  </a:solidFill>
                  <a:effectLst/>
                  <a:uLnTx/>
                  <a:uFillTx/>
                  <a:latin typeface="Avenir Book" panose="02000503020000020003" pitchFamily="2" charset="0"/>
                  <a:cs typeface="Arial" pitchFamily="27" charset="0"/>
                  <a:sym typeface="Arial" pitchFamily="27" charset="0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sym typeface="Arial" pitchFamily="27" charset="0"/>
                        </a:rPr>
                        <m:t>𝑤</m:t>
                      </m:r>
                      <m:d>
                        <m:dPr>
                          <m:ctrlP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FFCC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sym typeface="Arial" pitchFamily="27" charset="0"/>
                            </a:rPr>
                          </m:ctrlPr>
                        </m:dPr>
                        <m:e>
                          <m: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FFCC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sym typeface="Arial" pitchFamily="27" charset="0"/>
                            </a:rPr>
                            <m:t>𝑎</m:t>
                          </m:r>
                        </m:e>
                      </m:d>
                      <m:r>
                        <a:rPr kumimoji="0" lang="en-US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sym typeface="Arial" pitchFamily="27" charset="0"/>
                        </a:rPr>
                        <m:t>=</m:t>
                      </m:r>
                      <m:sSub>
                        <m:sSubPr>
                          <m:ctrlP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FFCC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sym typeface="Arial" pitchFamily="27" charset="0"/>
                            </a:rPr>
                          </m:ctrlPr>
                        </m:sSubPr>
                        <m:e>
                          <m: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FFCC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sym typeface="Arial" pitchFamily="27" charset="0"/>
                            </a:rPr>
                            <m:t>𝑤</m:t>
                          </m:r>
                        </m:e>
                        <m:sub>
                          <m: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FFCC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sym typeface="Arial" pitchFamily="27" charset="0"/>
                            </a:rPr>
                            <m:t>𝑜</m:t>
                          </m:r>
                        </m:sub>
                      </m:sSub>
                      <m:r>
                        <a:rPr kumimoji="0" lang="en-US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sym typeface="Arial" pitchFamily="27" charset="0"/>
                        </a:rPr>
                        <m:t>+(1−</m:t>
                      </m:r>
                      <m:r>
                        <a:rPr kumimoji="0" lang="en-US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sym typeface="Arial" pitchFamily="27" charset="0"/>
                        </a:rPr>
                        <m:t>𝑎</m:t>
                      </m:r>
                      <m:r>
                        <a:rPr kumimoji="0" lang="en-US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sym typeface="Arial" pitchFamily="27" charset="0"/>
                        </a:rPr>
                        <m:t>)</m:t>
                      </m:r>
                      <m:sSub>
                        <m:sSubPr>
                          <m:ctrlP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FFCC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sym typeface="Arial" pitchFamily="27" charset="0"/>
                            </a:rPr>
                          </m:ctrlPr>
                        </m:sSubPr>
                        <m:e>
                          <m: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FFCC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sym typeface="Arial" pitchFamily="27" charset="0"/>
                            </a:rPr>
                            <m:t>𝑤</m:t>
                          </m:r>
                        </m:e>
                        <m:sub>
                          <m: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FFCC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sym typeface="Arial" pitchFamily="27" charset="0"/>
                            </a:rPr>
                            <m:t>𝑎</m:t>
                          </m:r>
                        </m:sub>
                      </m:sSub>
                    </m:oMath>
                  </m:oMathPara>
                </a14:m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CC"/>
                  </a:solidFill>
                  <a:effectLst/>
                  <a:uLnTx/>
                  <a:uFillTx/>
                  <a:latin typeface="Avenir Book" panose="02000503020000020003" pitchFamily="2" charset="0"/>
                  <a:cs typeface="Arial" pitchFamily="27" charset="0"/>
                  <a:sym typeface="Arial" pitchFamily="27" charset="0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CC"/>
                  </a:solidFill>
                  <a:effectLst/>
                  <a:uLnTx/>
                  <a:uFillTx/>
                  <a:latin typeface="Avenir Book" panose="02000503020000020003" pitchFamily="2" charset="0"/>
                  <a:cs typeface="Arial" pitchFamily="27" charset="0"/>
                  <a:sym typeface="Arial" pitchFamily="27" charset="0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CC"/>
                  </a:solidFill>
                  <a:effectLst/>
                  <a:uLnTx/>
                  <a:uFillTx/>
                  <a:latin typeface="Avenir Book" panose="02000503020000020003" pitchFamily="2" charset="0"/>
                  <a:cs typeface="Arial" pitchFamily="27" charset="0"/>
                  <a:sym typeface="Arial" pitchFamily="27" charset="0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CC"/>
                  </a:solidFill>
                  <a:effectLst/>
                  <a:uLnTx/>
                  <a:uFillTx/>
                  <a:latin typeface="Avenir Book" panose="02000503020000020003" pitchFamily="2" charset="0"/>
                  <a:cs typeface="Arial" pitchFamily="27" charset="0"/>
                  <a:sym typeface="Arial" pitchFamily="27" charset="0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CC"/>
                  </a:solidFill>
                  <a:effectLst/>
                  <a:uLnTx/>
                  <a:uFillTx/>
                  <a:latin typeface="Avenir Book" panose="02000503020000020003" pitchFamily="2" charset="0"/>
                  <a:cs typeface="Arial" pitchFamily="27" charset="0"/>
                  <a:sym typeface="Arial" pitchFamily="27" charset="0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CC"/>
                    </a:solidFill>
                    <a:effectLst/>
                    <a:uLnTx/>
                    <a:uFillTx/>
                    <a:latin typeface="Avenir Book" panose="02000503020000020003" pitchFamily="2" charset="0"/>
                    <a:cs typeface="Arial" pitchFamily="27" charset="0"/>
                    <a:sym typeface="Arial" pitchFamily="27" charset="0"/>
                  </a:rPr>
                  <a:t>consistent with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0" lang="el-GR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FFFFCC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sym typeface="Arial" pitchFamily="27" charset="0"/>
                      </a:rPr>
                      <m:t>Λ</m:t>
                    </m:r>
                  </m:oMath>
                </a14:m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CC"/>
                    </a:solidFill>
                    <a:effectLst/>
                    <a:uLnTx/>
                    <a:uFillTx/>
                    <a:latin typeface="Avenir Book" panose="02000503020000020003" pitchFamily="2" charset="0"/>
                    <a:cs typeface="Arial" pitchFamily="27" charset="0"/>
                    <a:sym typeface="Arial" pitchFamily="27" charset="0"/>
                  </a:rPr>
                  <a:t>CDM </a:t>
                </a: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Arial" pitchFamily="27" charset="0"/>
                          <a:sym typeface="Arial" pitchFamily="27" charset="0"/>
                        </a:rPr>
                        <m:t>(</m:t>
                      </m:r>
                      <m:sSub>
                        <m:sSubPr>
                          <m:ctrlP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FFCC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Arial" pitchFamily="27" charset="0"/>
                              <a:sym typeface="Arial" pitchFamily="27" charset="0"/>
                            </a:rPr>
                          </m:ctrlPr>
                        </m:sSubPr>
                        <m:e>
                          <m: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FFCC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Arial" pitchFamily="27" charset="0"/>
                              <a:sym typeface="Arial" pitchFamily="27" charset="0"/>
                            </a:rPr>
                            <m:t>𝑤</m:t>
                          </m:r>
                        </m:e>
                        <m:sub>
                          <m: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FFCC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Arial" pitchFamily="27" charset="0"/>
                              <a:sym typeface="Arial" pitchFamily="27" charset="0"/>
                            </a:rPr>
                            <m:t>0</m:t>
                          </m:r>
                        </m:sub>
                      </m:sSub>
                      <m:r>
                        <a:rPr kumimoji="0" lang="en-US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Arial" pitchFamily="27" charset="0"/>
                          <a:sym typeface="Arial" pitchFamily="27" charset="0"/>
                        </a:rPr>
                        <m:t>=−1, </m:t>
                      </m:r>
                      <m:sSub>
                        <m:sSubPr>
                          <m:ctrlP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FFCC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Arial" pitchFamily="27" charset="0"/>
                              <a:sym typeface="Arial" pitchFamily="27" charset="0"/>
                            </a:rPr>
                          </m:ctrlPr>
                        </m:sSubPr>
                        <m:e>
                          <m: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FFCC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Arial" pitchFamily="27" charset="0"/>
                              <a:sym typeface="Arial" pitchFamily="27" charset="0"/>
                            </a:rPr>
                            <m:t>𝑤</m:t>
                          </m:r>
                        </m:e>
                        <m:sub>
                          <m: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FFCC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Arial" pitchFamily="27" charset="0"/>
                              <a:sym typeface="Arial" pitchFamily="27" charset="0"/>
                            </a:rPr>
                            <m:t>𝑎</m:t>
                          </m:r>
                        </m:sub>
                      </m:sSub>
                      <m:r>
                        <a:rPr kumimoji="0" lang="en-US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Arial" pitchFamily="27" charset="0"/>
                          <a:sym typeface="Arial" pitchFamily="27" charset="0"/>
                        </a:rPr>
                        <m:t>=0)</m:t>
                      </m:r>
                    </m:oMath>
                  </m:oMathPara>
                </a14:m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CC"/>
                  </a:solidFill>
                  <a:effectLst/>
                  <a:uLnTx/>
                  <a:uFillTx/>
                  <a:latin typeface="Avenir Book" panose="02000503020000020003" pitchFamily="2" charset="0"/>
                  <a:cs typeface="Arial" pitchFamily="27" charset="0"/>
                  <a:sym typeface="Arial" pitchFamily="27" charset="0"/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2E80F635-162A-E5B5-1D42-F863C9637C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069574"/>
                <a:ext cx="3812006" cy="3785652"/>
              </a:xfrm>
              <a:prstGeom prst="rect">
                <a:avLst/>
              </a:prstGeom>
              <a:blipFill>
                <a:blip r:embed="rId5"/>
                <a:stretch>
                  <a:fillRect l="-2667" t="-1333" b="-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Rectangle 16">
            <a:extLst>
              <a:ext uri="{FF2B5EF4-FFF2-40B4-BE49-F238E27FC236}">
                <a16:creationId xmlns:a16="http://schemas.microsoft.com/office/drawing/2014/main" id="{C344AA05-1812-3543-28DB-7E023307290C}"/>
              </a:ext>
            </a:extLst>
          </p:cNvPr>
          <p:cNvSpPr/>
          <p:nvPr/>
        </p:nvSpPr>
        <p:spPr>
          <a:xfrm>
            <a:off x="2697" y="4025900"/>
            <a:ext cx="3647594" cy="469900"/>
          </a:xfrm>
          <a:prstGeom prst="rect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  <a:sym typeface="Arial" pitchFamily="27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11F4946-6B4E-F7F2-17DB-D0B2DEFDD384}"/>
              </a:ext>
            </a:extLst>
          </p:cNvPr>
          <p:cNvSpPr txBox="1"/>
          <p:nvPr/>
        </p:nvSpPr>
        <p:spPr>
          <a:xfrm>
            <a:off x="3810000" y="6260068"/>
            <a:ext cx="52267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venir Book" panose="02000503020000020003" pitchFamily="2" charset="0"/>
              </a:rPr>
              <a:t>DES Y3 3x2 + Pantheon SN + SDSS BAO + CMB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BE2259B1-C256-2BAD-5AFC-367B575EE0E4}"/>
              </a:ext>
            </a:extLst>
          </p:cNvPr>
          <p:cNvSpPr>
            <a:spLocks noChangeAspect="1"/>
          </p:cNvSpPr>
          <p:nvPr/>
        </p:nvSpPr>
        <p:spPr bwMode="auto">
          <a:xfrm>
            <a:off x="6400800" y="3032760"/>
            <a:ext cx="91440" cy="9144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pitchFamily="30" charset="0"/>
              <a:ea typeface="Arial" pitchFamily="30" charset="0"/>
              <a:cs typeface="Arial" pitchFamily="30" charset="0"/>
              <a:sym typeface="Arial" pitchFamily="30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D5C176E-D5FB-0C8B-F00B-C7B9982AFFFE}"/>
                  </a:ext>
                </a:extLst>
              </p:cNvPr>
              <p:cNvSpPr txBox="1"/>
              <p:nvPr/>
            </p:nvSpPr>
            <p:spPr>
              <a:xfrm>
                <a:off x="6019800" y="2819400"/>
                <a:ext cx="502061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280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Λ</m:t>
                      </m:r>
                    </m:oMath>
                  </m:oMathPara>
                </a14:m>
                <a:endParaRPr lang="en-US" sz="28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D5C176E-D5FB-0C8B-F00B-C7B9982AFF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19800" y="2819400"/>
                <a:ext cx="502061" cy="52322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85429652"/>
      </p:ext>
    </p:extLst>
  </p:cSld>
  <p:clrMapOvr>
    <a:masterClrMapping/>
  </p:clrMapOvr>
</p:sld>
</file>

<file path=ppt/theme/theme1.xml><?xml version="1.0" encoding="utf-8"?>
<a:theme xmlns:a="http://schemas.openxmlformats.org/drawingml/2006/main" name="1_FNAL_template">
  <a:themeElements>
    <a:clrScheme name="Factory 3">
      <a:dk1>
        <a:srgbClr val="000000"/>
      </a:dk1>
      <a:lt1>
        <a:srgbClr val="FFFFFF"/>
      </a:lt1>
      <a:dk2>
        <a:srgbClr val="000000"/>
      </a:dk2>
      <a:lt2>
        <a:srgbClr val="EAEAEA"/>
      </a:lt2>
      <a:accent1>
        <a:srgbClr val="DDDDDD"/>
      </a:accent1>
      <a:accent2>
        <a:srgbClr val="B2B2B2"/>
      </a:accent2>
      <a:accent3>
        <a:srgbClr val="FFFFFF"/>
      </a:accent3>
      <a:accent4>
        <a:srgbClr val="000000"/>
      </a:accent4>
      <a:accent5>
        <a:srgbClr val="EBEBEB"/>
      </a:accent5>
      <a:accent6>
        <a:srgbClr val="A1A1A1"/>
      </a:accent6>
      <a:hlink>
        <a:srgbClr val="4D4D4D"/>
      </a:hlink>
      <a:folHlink>
        <a:srgbClr val="969696"/>
      </a:folHlink>
    </a:clrScheme>
    <a:fontScheme name="Factor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FFF00"/>
          </a:buClr>
          <a:buSzPct val="80000"/>
          <a:buFont typeface="Wingdings" pitchFamily="2" charset="2"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FFF00"/>
          </a:buClr>
          <a:buSzPct val="80000"/>
          <a:buFont typeface="Wingdings" pitchFamily="2" charset="2"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Factory 1">
        <a:dk1>
          <a:srgbClr val="000054"/>
        </a:dk1>
        <a:lt1>
          <a:srgbClr val="EAEAEA"/>
        </a:lt1>
        <a:dk2>
          <a:srgbClr val="00007A"/>
        </a:dk2>
        <a:lt2>
          <a:srgbClr val="EBD189"/>
        </a:lt2>
        <a:accent1>
          <a:srgbClr val="FCAB40"/>
        </a:accent1>
        <a:accent2>
          <a:srgbClr val="555BAD"/>
        </a:accent2>
        <a:accent3>
          <a:srgbClr val="AAAABE"/>
        </a:accent3>
        <a:accent4>
          <a:srgbClr val="C8C8C8"/>
        </a:accent4>
        <a:accent5>
          <a:srgbClr val="FDD2AF"/>
        </a:accent5>
        <a:accent6>
          <a:srgbClr val="4C529C"/>
        </a:accent6>
        <a:hlink>
          <a:srgbClr val="B97C01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ctory 2">
        <a:dk1>
          <a:srgbClr val="000000"/>
        </a:dk1>
        <a:lt1>
          <a:srgbClr val="FFFFCC"/>
        </a:lt1>
        <a:dk2>
          <a:srgbClr val="993300"/>
        </a:dk2>
        <a:lt2>
          <a:srgbClr val="EDE1AF"/>
        </a:lt2>
        <a:accent1>
          <a:srgbClr val="CAC0E2"/>
        </a:accent1>
        <a:accent2>
          <a:srgbClr val="DFC977"/>
        </a:accent2>
        <a:accent3>
          <a:srgbClr val="FFFFE2"/>
        </a:accent3>
        <a:accent4>
          <a:srgbClr val="000000"/>
        </a:accent4>
        <a:accent5>
          <a:srgbClr val="E1DCEE"/>
        </a:accent5>
        <a:accent6>
          <a:srgbClr val="CAB66B"/>
        </a:accent6>
        <a:hlink>
          <a:srgbClr val="660033"/>
        </a:hlink>
        <a:folHlink>
          <a:srgbClr val="9933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actory 3">
        <a:dk1>
          <a:srgbClr val="000000"/>
        </a:dk1>
        <a:lt1>
          <a:srgbClr val="FFFFFF"/>
        </a:lt1>
        <a:dk2>
          <a:srgbClr val="000000"/>
        </a:dk2>
        <a:lt2>
          <a:srgbClr val="EAEAEA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actory 4">
        <a:dk1>
          <a:srgbClr val="481800"/>
        </a:dk1>
        <a:lt1>
          <a:srgbClr val="EAEAEA"/>
        </a:lt1>
        <a:dk2>
          <a:srgbClr val="762700"/>
        </a:dk2>
        <a:lt2>
          <a:srgbClr val="EBD189"/>
        </a:lt2>
        <a:accent1>
          <a:srgbClr val="FCAB40"/>
        </a:accent1>
        <a:accent2>
          <a:srgbClr val="AD717F"/>
        </a:accent2>
        <a:accent3>
          <a:srgbClr val="BDACAA"/>
        </a:accent3>
        <a:accent4>
          <a:srgbClr val="C8C8C8"/>
        </a:accent4>
        <a:accent5>
          <a:srgbClr val="FDD2AF"/>
        </a:accent5>
        <a:accent6>
          <a:srgbClr val="9C6672"/>
        </a:accent6>
        <a:hlink>
          <a:srgbClr val="FFFF99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ctory 5">
        <a:dk1>
          <a:srgbClr val="330066"/>
        </a:dk1>
        <a:lt1>
          <a:srgbClr val="EAEAEA"/>
        </a:lt1>
        <a:dk2>
          <a:srgbClr val="4E009C"/>
        </a:dk2>
        <a:lt2>
          <a:srgbClr val="EBD189"/>
        </a:lt2>
        <a:accent1>
          <a:srgbClr val="FCAB40"/>
        </a:accent1>
        <a:accent2>
          <a:srgbClr val="8871BB"/>
        </a:accent2>
        <a:accent3>
          <a:srgbClr val="B2AACB"/>
        </a:accent3>
        <a:accent4>
          <a:srgbClr val="C8C8C8"/>
        </a:accent4>
        <a:accent5>
          <a:srgbClr val="FDD2AF"/>
        </a:accent5>
        <a:accent6>
          <a:srgbClr val="7B66A9"/>
        </a:accent6>
        <a:hlink>
          <a:srgbClr val="99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ctory 6">
        <a:dk1>
          <a:srgbClr val="454425"/>
        </a:dk1>
        <a:lt1>
          <a:srgbClr val="EAEAEA"/>
        </a:lt1>
        <a:dk2>
          <a:srgbClr val="4D6A2A"/>
        </a:dk2>
        <a:lt2>
          <a:srgbClr val="EBD189"/>
        </a:lt2>
        <a:accent1>
          <a:srgbClr val="FCAB40"/>
        </a:accent1>
        <a:accent2>
          <a:srgbClr val="A59E79"/>
        </a:accent2>
        <a:accent3>
          <a:srgbClr val="B2B9AC"/>
        </a:accent3>
        <a:accent4>
          <a:srgbClr val="C8C8C8"/>
        </a:accent4>
        <a:accent5>
          <a:srgbClr val="FDD2AF"/>
        </a:accent5>
        <a:accent6>
          <a:srgbClr val="958F6D"/>
        </a:accent6>
        <a:hlink>
          <a:srgbClr val="FFCC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ctory 7">
        <a:dk1>
          <a:srgbClr val="3C2924"/>
        </a:dk1>
        <a:lt1>
          <a:srgbClr val="EAEAEA"/>
        </a:lt1>
        <a:dk2>
          <a:srgbClr val="0D0A46"/>
        </a:dk2>
        <a:lt2>
          <a:srgbClr val="EBD189"/>
        </a:lt2>
        <a:accent1>
          <a:srgbClr val="FCAB40"/>
        </a:accent1>
        <a:accent2>
          <a:srgbClr val="633D4E"/>
        </a:accent2>
        <a:accent3>
          <a:srgbClr val="AAAAB0"/>
        </a:accent3>
        <a:accent4>
          <a:srgbClr val="C8C8C8"/>
        </a:accent4>
        <a:accent5>
          <a:srgbClr val="FDD2AF"/>
        </a:accent5>
        <a:accent6>
          <a:srgbClr val="593646"/>
        </a:accent6>
        <a:hlink>
          <a:srgbClr val="FFCC66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6_Artsy">
  <a:themeElements>
    <a:clrScheme name="">
      <a:dk1>
        <a:srgbClr val="2D2015"/>
      </a:dk1>
      <a:lt1>
        <a:srgbClr val="FFFFFF"/>
      </a:lt1>
      <a:dk2>
        <a:srgbClr val="523E26"/>
      </a:dk2>
      <a:lt2>
        <a:srgbClr val="FFFF00"/>
      </a:lt2>
      <a:accent1>
        <a:srgbClr val="8C7B70"/>
      </a:accent1>
      <a:accent2>
        <a:srgbClr val="8F5F2F"/>
      </a:accent2>
      <a:accent3>
        <a:srgbClr val="B3AFAC"/>
      </a:accent3>
      <a:accent4>
        <a:srgbClr val="DADADA"/>
      </a:accent4>
      <a:accent5>
        <a:srgbClr val="C5BFBB"/>
      </a:accent5>
      <a:accent6>
        <a:srgbClr val="81552A"/>
      </a:accent6>
      <a:hlink>
        <a:srgbClr val="CCB400"/>
      </a:hlink>
      <a:folHlink>
        <a:srgbClr val="8C9EA0"/>
      </a:folHlink>
    </a:clrScheme>
    <a:fontScheme name="Artsy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127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pitchFamily="-106" charset="0"/>
            <a:ea typeface="Arial" pitchFamily="-106" charset="0"/>
            <a:cs typeface="Arial" pitchFamily="-106" charset="0"/>
            <a:sym typeface="Arial" pitchFamily="-10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127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pitchFamily="-106" charset="0"/>
            <a:ea typeface="Arial" pitchFamily="-106" charset="0"/>
            <a:cs typeface="Arial" pitchFamily="-106" charset="0"/>
            <a:sym typeface="Arial" pitchFamily="-106" charset="0"/>
          </a:defRPr>
        </a:defPPr>
      </a:lstStyle>
    </a:lnDef>
  </a:objectDefaults>
  <a:extraClrSchemeLst>
    <a:extraClrScheme>
      <a:clrScheme name="Artsy 1">
        <a:dk1>
          <a:srgbClr val="000000"/>
        </a:dk1>
        <a:lt1>
          <a:srgbClr val="FFFFCC"/>
        </a:lt1>
        <a:dk2>
          <a:srgbClr val="4D4D4D"/>
        </a:dk2>
        <a:lt2>
          <a:srgbClr val="FFCC00"/>
        </a:lt2>
        <a:accent1>
          <a:srgbClr val="808000"/>
        </a:accent1>
        <a:accent2>
          <a:srgbClr val="CC9900"/>
        </a:accent2>
        <a:accent3>
          <a:srgbClr val="B2B2B2"/>
        </a:accent3>
        <a:accent4>
          <a:srgbClr val="DADAAE"/>
        </a:accent4>
        <a:accent5>
          <a:srgbClr val="C0C0AA"/>
        </a:accent5>
        <a:accent6>
          <a:srgbClr val="B98A00"/>
        </a:accent6>
        <a:hlink>
          <a:srgbClr val="CC66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sy 2">
        <a:dk1>
          <a:srgbClr val="660033"/>
        </a:dk1>
        <a:lt1>
          <a:srgbClr val="FFFFFF"/>
        </a:lt1>
        <a:dk2>
          <a:srgbClr val="B60009"/>
        </a:dk2>
        <a:lt2>
          <a:srgbClr val="B2B2B2"/>
        </a:lt2>
        <a:accent1>
          <a:srgbClr val="CCCC00"/>
        </a:accent1>
        <a:accent2>
          <a:srgbClr val="DE9ABC"/>
        </a:accent2>
        <a:accent3>
          <a:srgbClr val="FFFFFF"/>
        </a:accent3>
        <a:accent4>
          <a:srgbClr val="56002A"/>
        </a:accent4>
        <a:accent5>
          <a:srgbClr val="E2E2AA"/>
        </a:accent5>
        <a:accent6>
          <a:srgbClr val="C98BAA"/>
        </a:accent6>
        <a:hlink>
          <a:srgbClr val="FFAFA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sy 3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808080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sy 4">
        <a:dk1>
          <a:srgbClr val="2C2C42"/>
        </a:dk1>
        <a:lt1>
          <a:srgbClr val="FFFFCC"/>
        </a:lt1>
        <a:dk2>
          <a:srgbClr val="666699"/>
        </a:dk2>
        <a:lt2>
          <a:srgbClr val="FFCC00"/>
        </a:lt2>
        <a:accent1>
          <a:srgbClr val="FF9933"/>
        </a:accent1>
        <a:accent2>
          <a:srgbClr val="808000"/>
        </a:accent2>
        <a:accent3>
          <a:srgbClr val="B8B8CA"/>
        </a:accent3>
        <a:accent4>
          <a:srgbClr val="DADAAE"/>
        </a:accent4>
        <a:accent5>
          <a:srgbClr val="FFCAAD"/>
        </a:accent5>
        <a:accent6>
          <a:srgbClr val="737300"/>
        </a:accent6>
        <a:hlink>
          <a:srgbClr val="CC6600"/>
        </a:hlink>
        <a:folHlink>
          <a:srgbClr val="33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sy 5">
        <a:dk1>
          <a:srgbClr val="50000F"/>
        </a:dk1>
        <a:lt1>
          <a:srgbClr val="FFCC00"/>
        </a:lt1>
        <a:dk2>
          <a:srgbClr val="800000"/>
        </a:dk2>
        <a:lt2>
          <a:srgbClr val="FFFFCC"/>
        </a:lt2>
        <a:accent1>
          <a:srgbClr val="808000"/>
        </a:accent1>
        <a:accent2>
          <a:srgbClr val="993366"/>
        </a:accent2>
        <a:accent3>
          <a:srgbClr val="C0AAAA"/>
        </a:accent3>
        <a:accent4>
          <a:srgbClr val="DAAE00"/>
        </a:accent4>
        <a:accent5>
          <a:srgbClr val="C0C0AA"/>
        </a:accent5>
        <a:accent6>
          <a:srgbClr val="8A2D5C"/>
        </a:accent6>
        <a:hlink>
          <a:srgbClr val="FF5050"/>
        </a:hlink>
        <a:folHlink>
          <a:srgbClr val="99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sy 6">
        <a:dk1>
          <a:srgbClr val="333300"/>
        </a:dk1>
        <a:lt1>
          <a:srgbClr val="FFCC00"/>
        </a:lt1>
        <a:dk2>
          <a:srgbClr val="666633"/>
        </a:dk2>
        <a:lt2>
          <a:srgbClr val="FFFFCC"/>
        </a:lt2>
        <a:accent1>
          <a:srgbClr val="8F7401"/>
        </a:accent1>
        <a:accent2>
          <a:srgbClr val="CC6600"/>
        </a:accent2>
        <a:accent3>
          <a:srgbClr val="B8B8AD"/>
        </a:accent3>
        <a:accent4>
          <a:srgbClr val="DAAE00"/>
        </a:accent4>
        <a:accent5>
          <a:srgbClr val="C6BCAA"/>
        </a:accent5>
        <a:accent6>
          <a:srgbClr val="B95C00"/>
        </a:accent6>
        <a:hlink>
          <a:srgbClr val="666699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sy 7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1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127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pitchFamily="-106" charset="0"/>
            <a:ea typeface="Arial" pitchFamily="-106" charset="0"/>
            <a:cs typeface="Arial" pitchFamily="-106" charset="0"/>
            <a:sym typeface="Arial" pitchFamily="-10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127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pitchFamily="-106" charset="0"/>
            <a:ea typeface="Arial" pitchFamily="-106" charset="0"/>
            <a:cs typeface="Arial" pitchFamily="-106" charset="0"/>
            <a:sym typeface="Arial" pitchFamily="-106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4_Artsy">
  <a:themeElements>
    <a:clrScheme name="">
      <a:dk1>
        <a:srgbClr val="2D2015"/>
      </a:dk1>
      <a:lt1>
        <a:srgbClr val="FFFFFF"/>
      </a:lt1>
      <a:dk2>
        <a:srgbClr val="523E26"/>
      </a:dk2>
      <a:lt2>
        <a:srgbClr val="FFFF00"/>
      </a:lt2>
      <a:accent1>
        <a:srgbClr val="8C7B70"/>
      </a:accent1>
      <a:accent2>
        <a:srgbClr val="8F5F2F"/>
      </a:accent2>
      <a:accent3>
        <a:srgbClr val="B3AFAC"/>
      </a:accent3>
      <a:accent4>
        <a:srgbClr val="DADADA"/>
      </a:accent4>
      <a:accent5>
        <a:srgbClr val="C5BFBB"/>
      </a:accent5>
      <a:accent6>
        <a:srgbClr val="81552A"/>
      </a:accent6>
      <a:hlink>
        <a:srgbClr val="CCB400"/>
      </a:hlink>
      <a:folHlink>
        <a:srgbClr val="8C9EA0"/>
      </a:folHlink>
    </a:clrScheme>
    <a:fontScheme name="Artsy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127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pitchFamily="-105" charset="0"/>
            <a:ea typeface="Arial" pitchFamily="-105" charset="0"/>
            <a:cs typeface="Arial" pitchFamily="-105" charset="0"/>
            <a:sym typeface="Arial" pitchFamily="-10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127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pitchFamily="-105" charset="0"/>
            <a:ea typeface="Arial" pitchFamily="-105" charset="0"/>
            <a:cs typeface="Arial" pitchFamily="-105" charset="0"/>
            <a:sym typeface="Arial" pitchFamily="-105" charset="0"/>
          </a:defRPr>
        </a:defPPr>
      </a:lstStyle>
    </a:lnDef>
  </a:objectDefaults>
  <a:extraClrSchemeLst>
    <a:extraClrScheme>
      <a:clrScheme name="Artsy 1">
        <a:dk1>
          <a:srgbClr val="000000"/>
        </a:dk1>
        <a:lt1>
          <a:srgbClr val="FFFFCC"/>
        </a:lt1>
        <a:dk2>
          <a:srgbClr val="4D4D4D"/>
        </a:dk2>
        <a:lt2>
          <a:srgbClr val="FFCC00"/>
        </a:lt2>
        <a:accent1>
          <a:srgbClr val="808000"/>
        </a:accent1>
        <a:accent2>
          <a:srgbClr val="CC9900"/>
        </a:accent2>
        <a:accent3>
          <a:srgbClr val="B2B2B2"/>
        </a:accent3>
        <a:accent4>
          <a:srgbClr val="DADAAE"/>
        </a:accent4>
        <a:accent5>
          <a:srgbClr val="C0C0AA"/>
        </a:accent5>
        <a:accent6>
          <a:srgbClr val="B98A00"/>
        </a:accent6>
        <a:hlink>
          <a:srgbClr val="CC66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sy 2">
        <a:dk1>
          <a:srgbClr val="660033"/>
        </a:dk1>
        <a:lt1>
          <a:srgbClr val="FFFFFF"/>
        </a:lt1>
        <a:dk2>
          <a:srgbClr val="B60009"/>
        </a:dk2>
        <a:lt2>
          <a:srgbClr val="B2B2B2"/>
        </a:lt2>
        <a:accent1>
          <a:srgbClr val="CCCC00"/>
        </a:accent1>
        <a:accent2>
          <a:srgbClr val="DE9ABC"/>
        </a:accent2>
        <a:accent3>
          <a:srgbClr val="FFFFFF"/>
        </a:accent3>
        <a:accent4>
          <a:srgbClr val="56002A"/>
        </a:accent4>
        <a:accent5>
          <a:srgbClr val="E2E2AA"/>
        </a:accent5>
        <a:accent6>
          <a:srgbClr val="C98BAA"/>
        </a:accent6>
        <a:hlink>
          <a:srgbClr val="FFAFA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sy 3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808080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sy 4">
        <a:dk1>
          <a:srgbClr val="2C2C42"/>
        </a:dk1>
        <a:lt1>
          <a:srgbClr val="FFFFCC"/>
        </a:lt1>
        <a:dk2>
          <a:srgbClr val="666699"/>
        </a:dk2>
        <a:lt2>
          <a:srgbClr val="FFCC00"/>
        </a:lt2>
        <a:accent1>
          <a:srgbClr val="FF9933"/>
        </a:accent1>
        <a:accent2>
          <a:srgbClr val="808000"/>
        </a:accent2>
        <a:accent3>
          <a:srgbClr val="B8B8CA"/>
        </a:accent3>
        <a:accent4>
          <a:srgbClr val="DADAAE"/>
        </a:accent4>
        <a:accent5>
          <a:srgbClr val="FFCAAD"/>
        </a:accent5>
        <a:accent6>
          <a:srgbClr val="737300"/>
        </a:accent6>
        <a:hlink>
          <a:srgbClr val="CC6600"/>
        </a:hlink>
        <a:folHlink>
          <a:srgbClr val="33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sy 5">
        <a:dk1>
          <a:srgbClr val="50000F"/>
        </a:dk1>
        <a:lt1>
          <a:srgbClr val="FFCC00"/>
        </a:lt1>
        <a:dk2>
          <a:srgbClr val="800000"/>
        </a:dk2>
        <a:lt2>
          <a:srgbClr val="FFFFCC"/>
        </a:lt2>
        <a:accent1>
          <a:srgbClr val="808000"/>
        </a:accent1>
        <a:accent2>
          <a:srgbClr val="993366"/>
        </a:accent2>
        <a:accent3>
          <a:srgbClr val="C0AAAA"/>
        </a:accent3>
        <a:accent4>
          <a:srgbClr val="DAAE00"/>
        </a:accent4>
        <a:accent5>
          <a:srgbClr val="C0C0AA"/>
        </a:accent5>
        <a:accent6>
          <a:srgbClr val="8A2D5C"/>
        </a:accent6>
        <a:hlink>
          <a:srgbClr val="FF5050"/>
        </a:hlink>
        <a:folHlink>
          <a:srgbClr val="99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sy 6">
        <a:dk1>
          <a:srgbClr val="333300"/>
        </a:dk1>
        <a:lt1>
          <a:srgbClr val="FFCC00"/>
        </a:lt1>
        <a:dk2>
          <a:srgbClr val="666633"/>
        </a:dk2>
        <a:lt2>
          <a:srgbClr val="FFFFCC"/>
        </a:lt2>
        <a:accent1>
          <a:srgbClr val="8F7401"/>
        </a:accent1>
        <a:accent2>
          <a:srgbClr val="CC6600"/>
        </a:accent2>
        <a:accent3>
          <a:srgbClr val="B8B8AD"/>
        </a:accent3>
        <a:accent4>
          <a:srgbClr val="DAAE00"/>
        </a:accent4>
        <a:accent5>
          <a:srgbClr val="C6BCAA"/>
        </a:accent5>
        <a:accent6>
          <a:srgbClr val="B95C00"/>
        </a:accent6>
        <a:hlink>
          <a:srgbClr val="666699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sy 7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12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127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pitchFamily="30" charset="0"/>
            <a:ea typeface="Arial" pitchFamily="30" charset="0"/>
            <a:cs typeface="Arial" pitchFamily="30" charset="0"/>
            <a:sym typeface="Arial" pitchFamily="30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127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pitchFamily="30" charset="0"/>
            <a:ea typeface="Arial" pitchFamily="30" charset="0"/>
            <a:cs typeface="Arial" pitchFamily="30" charset="0"/>
            <a:sym typeface="Arial" pitchFamily="30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7_Artsy">
  <a:themeElements>
    <a:clrScheme name="">
      <a:dk1>
        <a:srgbClr val="2D2015"/>
      </a:dk1>
      <a:lt1>
        <a:srgbClr val="FFFFFF"/>
      </a:lt1>
      <a:dk2>
        <a:srgbClr val="523E26"/>
      </a:dk2>
      <a:lt2>
        <a:srgbClr val="FFFF00"/>
      </a:lt2>
      <a:accent1>
        <a:srgbClr val="8C7B70"/>
      </a:accent1>
      <a:accent2>
        <a:srgbClr val="8F5F2F"/>
      </a:accent2>
      <a:accent3>
        <a:srgbClr val="B3AFAC"/>
      </a:accent3>
      <a:accent4>
        <a:srgbClr val="DADADA"/>
      </a:accent4>
      <a:accent5>
        <a:srgbClr val="C5BFBB"/>
      </a:accent5>
      <a:accent6>
        <a:srgbClr val="81552A"/>
      </a:accent6>
      <a:hlink>
        <a:srgbClr val="CCB400"/>
      </a:hlink>
      <a:folHlink>
        <a:srgbClr val="8C9EA0"/>
      </a:folHlink>
    </a:clrScheme>
    <a:fontScheme name="Artsy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127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pitchFamily="-105" charset="0"/>
            <a:ea typeface="Arial" pitchFamily="-105" charset="0"/>
            <a:cs typeface="Arial" pitchFamily="-105" charset="0"/>
            <a:sym typeface="Arial" pitchFamily="-10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127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pitchFamily="-105" charset="0"/>
            <a:ea typeface="Arial" pitchFamily="-105" charset="0"/>
            <a:cs typeface="Arial" pitchFamily="-105" charset="0"/>
            <a:sym typeface="Arial" pitchFamily="-105" charset="0"/>
          </a:defRPr>
        </a:defPPr>
      </a:lstStyle>
    </a:lnDef>
  </a:objectDefaults>
  <a:extraClrSchemeLst>
    <a:extraClrScheme>
      <a:clrScheme name="Artsy 1">
        <a:dk1>
          <a:srgbClr val="000000"/>
        </a:dk1>
        <a:lt1>
          <a:srgbClr val="FFFFCC"/>
        </a:lt1>
        <a:dk2>
          <a:srgbClr val="4D4D4D"/>
        </a:dk2>
        <a:lt2>
          <a:srgbClr val="FFCC00"/>
        </a:lt2>
        <a:accent1>
          <a:srgbClr val="808000"/>
        </a:accent1>
        <a:accent2>
          <a:srgbClr val="CC9900"/>
        </a:accent2>
        <a:accent3>
          <a:srgbClr val="B2B2B2"/>
        </a:accent3>
        <a:accent4>
          <a:srgbClr val="DADAAE"/>
        </a:accent4>
        <a:accent5>
          <a:srgbClr val="C0C0AA"/>
        </a:accent5>
        <a:accent6>
          <a:srgbClr val="B98A00"/>
        </a:accent6>
        <a:hlink>
          <a:srgbClr val="CC66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sy 2">
        <a:dk1>
          <a:srgbClr val="660033"/>
        </a:dk1>
        <a:lt1>
          <a:srgbClr val="FFFFFF"/>
        </a:lt1>
        <a:dk2>
          <a:srgbClr val="B60009"/>
        </a:dk2>
        <a:lt2>
          <a:srgbClr val="B2B2B2"/>
        </a:lt2>
        <a:accent1>
          <a:srgbClr val="CCCC00"/>
        </a:accent1>
        <a:accent2>
          <a:srgbClr val="DE9ABC"/>
        </a:accent2>
        <a:accent3>
          <a:srgbClr val="FFFFFF"/>
        </a:accent3>
        <a:accent4>
          <a:srgbClr val="56002A"/>
        </a:accent4>
        <a:accent5>
          <a:srgbClr val="E2E2AA"/>
        </a:accent5>
        <a:accent6>
          <a:srgbClr val="C98BAA"/>
        </a:accent6>
        <a:hlink>
          <a:srgbClr val="FFAFA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sy 3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808080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sy 4">
        <a:dk1>
          <a:srgbClr val="2C2C42"/>
        </a:dk1>
        <a:lt1>
          <a:srgbClr val="FFFFCC"/>
        </a:lt1>
        <a:dk2>
          <a:srgbClr val="666699"/>
        </a:dk2>
        <a:lt2>
          <a:srgbClr val="FFCC00"/>
        </a:lt2>
        <a:accent1>
          <a:srgbClr val="FF9933"/>
        </a:accent1>
        <a:accent2>
          <a:srgbClr val="808000"/>
        </a:accent2>
        <a:accent3>
          <a:srgbClr val="B8B8CA"/>
        </a:accent3>
        <a:accent4>
          <a:srgbClr val="DADAAE"/>
        </a:accent4>
        <a:accent5>
          <a:srgbClr val="FFCAAD"/>
        </a:accent5>
        <a:accent6>
          <a:srgbClr val="737300"/>
        </a:accent6>
        <a:hlink>
          <a:srgbClr val="CC6600"/>
        </a:hlink>
        <a:folHlink>
          <a:srgbClr val="33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sy 5">
        <a:dk1>
          <a:srgbClr val="50000F"/>
        </a:dk1>
        <a:lt1>
          <a:srgbClr val="FFCC00"/>
        </a:lt1>
        <a:dk2>
          <a:srgbClr val="800000"/>
        </a:dk2>
        <a:lt2>
          <a:srgbClr val="FFFFCC"/>
        </a:lt2>
        <a:accent1>
          <a:srgbClr val="808000"/>
        </a:accent1>
        <a:accent2>
          <a:srgbClr val="993366"/>
        </a:accent2>
        <a:accent3>
          <a:srgbClr val="C0AAAA"/>
        </a:accent3>
        <a:accent4>
          <a:srgbClr val="DAAE00"/>
        </a:accent4>
        <a:accent5>
          <a:srgbClr val="C0C0AA"/>
        </a:accent5>
        <a:accent6>
          <a:srgbClr val="8A2D5C"/>
        </a:accent6>
        <a:hlink>
          <a:srgbClr val="FF5050"/>
        </a:hlink>
        <a:folHlink>
          <a:srgbClr val="99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sy 6">
        <a:dk1>
          <a:srgbClr val="333300"/>
        </a:dk1>
        <a:lt1>
          <a:srgbClr val="FFCC00"/>
        </a:lt1>
        <a:dk2>
          <a:srgbClr val="666633"/>
        </a:dk2>
        <a:lt2>
          <a:srgbClr val="FFFFCC"/>
        </a:lt2>
        <a:accent1>
          <a:srgbClr val="8F7401"/>
        </a:accent1>
        <a:accent2>
          <a:srgbClr val="CC6600"/>
        </a:accent2>
        <a:accent3>
          <a:srgbClr val="B8B8AD"/>
        </a:accent3>
        <a:accent4>
          <a:srgbClr val="DAAE00"/>
        </a:accent4>
        <a:accent5>
          <a:srgbClr val="C6BCAA"/>
        </a:accent5>
        <a:accent6>
          <a:srgbClr val="B95C00"/>
        </a:accent6>
        <a:hlink>
          <a:srgbClr val="666699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sy 7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29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6.xml><?xml version="1.0" encoding="utf-8"?>
<a:theme xmlns:a="http://schemas.openxmlformats.org/drawingml/2006/main" name="6_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Cochin"/>
        <a:ea typeface="Cochin"/>
        <a:cs typeface="Cochin"/>
      </a:majorFont>
      <a:minorFont>
        <a:latin typeface="Gill Sans"/>
        <a:ea typeface="Gill Sans"/>
        <a:cs typeface="Gill Sans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97EB">
            <a:alpha val="62000"/>
          </a:srgbClr>
        </a:solidFill>
        <a:ln w="25400" cap="flat">
          <a:solidFill>
            <a:srgbClr val="75B1D4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48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Marker Felt"/>
            <a:ea typeface="Marker Felt"/>
            <a:cs typeface="Marker Felt"/>
            <a:sym typeface="Marker Fel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75B1D4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"/>
            <a:ea typeface="Helvetica"/>
            <a:cs typeface="Helvetica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17.xml><?xml version="1.0" encoding="utf-8"?>
<a:theme xmlns:a="http://schemas.openxmlformats.org/drawingml/2006/main" name="30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127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pitchFamily="30" charset="0"/>
            <a:ea typeface="Arial" pitchFamily="30" charset="0"/>
            <a:cs typeface="Arial" pitchFamily="30" charset="0"/>
            <a:sym typeface="Arial" pitchFamily="30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127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pitchFamily="30" charset="0"/>
            <a:ea typeface="Arial" pitchFamily="30" charset="0"/>
            <a:cs typeface="Arial" pitchFamily="30" charset="0"/>
            <a:sym typeface="Arial" pitchFamily="30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8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FNAL_template">
  <a:themeElements>
    <a:clrScheme name="Factory 3">
      <a:dk1>
        <a:srgbClr val="000000"/>
      </a:dk1>
      <a:lt1>
        <a:srgbClr val="FFFFFF"/>
      </a:lt1>
      <a:dk2>
        <a:srgbClr val="000000"/>
      </a:dk2>
      <a:lt2>
        <a:srgbClr val="EAEAEA"/>
      </a:lt2>
      <a:accent1>
        <a:srgbClr val="DDDDDD"/>
      </a:accent1>
      <a:accent2>
        <a:srgbClr val="B2B2B2"/>
      </a:accent2>
      <a:accent3>
        <a:srgbClr val="FFFFFF"/>
      </a:accent3>
      <a:accent4>
        <a:srgbClr val="000000"/>
      </a:accent4>
      <a:accent5>
        <a:srgbClr val="EBEBEB"/>
      </a:accent5>
      <a:accent6>
        <a:srgbClr val="A1A1A1"/>
      </a:accent6>
      <a:hlink>
        <a:srgbClr val="4D4D4D"/>
      </a:hlink>
      <a:folHlink>
        <a:srgbClr val="969696"/>
      </a:folHlink>
    </a:clrScheme>
    <a:fontScheme name="Factor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FFF00"/>
          </a:buClr>
          <a:buSzPct val="80000"/>
          <a:buFont typeface="Wingdings" pitchFamily="2" charset="2"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FFF00"/>
          </a:buClr>
          <a:buSzPct val="80000"/>
          <a:buFont typeface="Wingdings" pitchFamily="2" charset="2"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Factory 1">
        <a:dk1>
          <a:srgbClr val="000054"/>
        </a:dk1>
        <a:lt1>
          <a:srgbClr val="EAEAEA"/>
        </a:lt1>
        <a:dk2>
          <a:srgbClr val="00007A"/>
        </a:dk2>
        <a:lt2>
          <a:srgbClr val="EBD189"/>
        </a:lt2>
        <a:accent1>
          <a:srgbClr val="FCAB40"/>
        </a:accent1>
        <a:accent2>
          <a:srgbClr val="555BAD"/>
        </a:accent2>
        <a:accent3>
          <a:srgbClr val="AAAABE"/>
        </a:accent3>
        <a:accent4>
          <a:srgbClr val="C8C8C8"/>
        </a:accent4>
        <a:accent5>
          <a:srgbClr val="FDD2AF"/>
        </a:accent5>
        <a:accent6>
          <a:srgbClr val="4C529C"/>
        </a:accent6>
        <a:hlink>
          <a:srgbClr val="B97C01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ctory 2">
        <a:dk1>
          <a:srgbClr val="000000"/>
        </a:dk1>
        <a:lt1>
          <a:srgbClr val="FFFFCC"/>
        </a:lt1>
        <a:dk2>
          <a:srgbClr val="993300"/>
        </a:dk2>
        <a:lt2>
          <a:srgbClr val="EDE1AF"/>
        </a:lt2>
        <a:accent1>
          <a:srgbClr val="CAC0E2"/>
        </a:accent1>
        <a:accent2>
          <a:srgbClr val="DFC977"/>
        </a:accent2>
        <a:accent3>
          <a:srgbClr val="FFFFE2"/>
        </a:accent3>
        <a:accent4>
          <a:srgbClr val="000000"/>
        </a:accent4>
        <a:accent5>
          <a:srgbClr val="E1DCEE"/>
        </a:accent5>
        <a:accent6>
          <a:srgbClr val="CAB66B"/>
        </a:accent6>
        <a:hlink>
          <a:srgbClr val="660033"/>
        </a:hlink>
        <a:folHlink>
          <a:srgbClr val="9933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actory 3">
        <a:dk1>
          <a:srgbClr val="000000"/>
        </a:dk1>
        <a:lt1>
          <a:srgbClr val="FFFFFF"/>
        </a:lt1>
        <a:dk2>
          <a:srgbClr val="000000"/>
        </a:dk2>
        <a:lt2>
          <a:srgbClr val="EAEAEA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actory 4">
        <a:dk1>
          <a:srgbClr val="481800"/>
        </a:dk1>
        <a:lt1>
          <a:srgbClr val="EAEAEA"/>
        </a:lt1>
        <a:dk2>
          <a:srgbClr val="762700"/>
        </a:dk2>
        <a:lt2>
          <a:srgbClr val="EBD189"/>
        </a:lt2>
        <a:accent1>
          <a:srgbClr val="FCAB40"/>
        </a:accent1>
        <a:accent2>
          <a:srgbClr val="AD717F"/>
        </a:accent2>
        <a:accent3>
          <a:srgbClr val="BDACAA"/>
        </a:accent3>
        <a:accent4>
          <a:srgbClr val="C8C8C8"/>
        </a:accent4>
        <a:accent5>
          <a:srgbClr val="FDD2AF"/>
        </a:accent5>
        <a:accent6>
          <a:srgbClr val="9C6672"/>
        </a:accent6>
        <a:hlink>
          <a:srgbClr val="FFFF99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ctory 5">
        <a:dk1>
          <a:srgbClr val="330066"/>
        </a:dk1>
        <a:lt1>
          <a:srgbClr val="EAEAEA"/>
        </a:lt1>
        <a:dk2>
          <a:srgbClr val="4E009C"/>
        </a:dk2>
        <a:lt2>
          <a:srgbClr val="EBD189"/>
        </a:lt2>
        <a:accent1>
          <a:srgbClr val="FCAB40"/>
        </a:accent1>
        <a:accent2>
          <a:srgbClr val="8871BB"/>
        </a:accent2>
        <a:accent3>
          <a:srgbClr val="B2AACB"/>
        </a:accent3>
        <a:accent4>
          <a:srgbClr val="C8C8C8"/>
        </a:accent4>
        <a:accent5>
          <a:srgbClr val="FDD2AF"/>
        </a:accent5>
        <a:accent6>
          <a:srgbClr val="7B66A9"/>
        </a:accent6>
        <a:hlink>
          <a:srgbClr val="99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ctory 6">
        <a:dk1>
          <a:srgbClr val="454425"/>
        </a:dk1>
        <a:lt1>
          <a:srgbClr val="EAEAEA"/>
        </a:lt1>
        <a:dk2>
          <a:srgbClr val="4D6A2A"/>
        </a:dk2>
        <a:lt2>
          <a:srgbClr val="EBD189"/>
        </a:lt2>
        <a:accent1>
          <a:srgbClr val="FCAB40"/>
        </a:accent1>
        <a:accent2>
          <a:srgbClr val="A59E79"/>
        </a:accent2>
        <a:accent3>
          <a:srgbClr val="B2B9AC"/>
        </a:accent3>
        <a:accent4>
          <a:srgbClr val="C8C8C8"/>
        </a:accent4>
        <a:accent5>
          <a:srgbClr val="FDD2AF"/>
        </a:accent5>
        <a:accent6>
          <a:srgbClr val="958F6D"/>
        </a:accent6>
        <a:hlink>
          <a:srgbClr val="FFCC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ctory 7">
        <a:dk1>
          <a:srgbClr val="3C2924"/>
        </a:dk1>
        <a:lt1>
          <a:srgbClr val="EAEAEA"/>
        </a:lt1>
        <a:dk2>
          <a:srgbClr val="0D0A46"/>
        </a:dk2>
        <a:lt2>
          <a:srgbClr val="EBD189"/>
        </a:lt2>
        <a:accent1>
          <a:srgbClr val="FCAB40"/>
        </a:accent1>
        <a:accent2>
          <a:srgbClr val="633D4E"/>
        </a:accent2>
        <a:accent3>
          <a:srgbClr val="AAAAB0"/>
        </a:accent3>
        <a:accent4>
          <a:srgbClr val="C8C8C8"/>
        </a:accent4>
        <a:accent5>
          <a:srgbClr val="FDD2AF"/>
        </a:accent5>
        <a:accent6>
          <a:srgbClr val="593646"/>
        </a:accent6>
        <a:hlink>
          <a:srgbClr val="FFCC66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fra">
  <a:themeElements>
    <a:clrScheme name="FNAL Budget Mtg Germantown 110906 FINAL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FNAL Budget Mtg Germantown 110906 FIN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1" u="none" strike="noStrike" cap="none" normalizeH="0" baseline="0" smtClean="0">
            <a:ln>
              <a:noFill/>
            </a:ln>
            <a:solidFill>
              <a:srgbClr val="000099"/>
            </a:solidFill>
            <a:effectLst/>
            <a:latin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1" u="none" strike="noStrike" cap="none" normalizeH="0" baseline="0" smtClean="0">
            <a:ln>
              <a:noFill/>
            </a:ln>
            <a:solidFill>
              <a:srgbClr val="000099"/>
            </a:solidFill>
            <a:effectLst/>
            <a:latin typeface="Arial Unicode MS" pitchFamily="34" charset="-128"/>
          </a:defRPr>
        </a:defPPr>
      </a:lstStyle>
    </a:lnDef>
  </a:objectDefaults>
  <a:extraClrSchemeLst>
    <a:extraClrScheme>
      <a:clrScheme name="FNAL Budget Mtg Germantown 110906 FINAL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NAL Budget Mtg Germantown 110906 FINAL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NAL Budget Mtg Germantown 110906 FINAL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NAL Budget Mtg Germantown 110906 FINAL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NAL Budget Mtg Germantown 110906 FINAL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NAL Budget Mtg Germantown 110906 FINAL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NAL Budget Mtg Germantown 110906 FINAL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6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127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pitchFamily="30" charset="0"/>
            <a:ea typeface="Arial" pitchFamily="30" charset="0"/>
            <a:cs typeface="Arial" pitchFamily="30" charset="0"/>
            <a:sym typeface="Arial" pitchFamily="30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127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pitchFamily="30" charset="0"/>
            <a:ea typeface="Arial" pitchFamily="30" charset="0"/>
            <a:cs typeface="Arial" pitchFamily="30" charset="0"/>
            <a:sym typeface="Arial" pitchFamily="30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0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127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pitchFamily="30" charset="0"/>
            <a:ea typeface="Arial" pitchFamily="30" charset="0"/>
            <a:cs typeface="Arial" pitchFamily="30" charset="0"/>
            <a:sym typeface="Arial" pitchFamily="30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127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pitchFamily="30" charset="0"/>
            <a:ea typeface="Arial" pitchFamily="30" charset="0"/>
            <a:cs typeface="Arial" pitchFamily="30" charset="0"/>
            <a:sym typeface="Arial" pitchFamily="30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25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127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pitchFamily="30" charset="0"/>
            <a:ea typeface="Arial" pitchFamily="30" charset="0"/>
            <a:cs typeface="Arial" pitchFamily="30" charset="0"/>
            <a:sym typeface="Arial" pitchFamily="30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127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pitchFamily="30" charset="0"/>
            <a:ea typeface="Arial" pitchFamily="30" charset="0"/>
            <a:cs typeface="Arial" pitchFamily="30" charset="0"/>
            <a:sym typeface="Arial" pitchFamily="30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9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127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pitchFamily="30" charset="0"/>
            <a:ea typeface="Arial" pitchFamily="30" charset="0"/>
            <a:cs typeface="Arial" pitchFamily="30" charset="0"/>
            <a:sym typeface="Arial" pitchFamily="30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127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pitchFamily="30" charset="0"/>
            <a:ea typeface="Arial" pitchFamily="30" charset="0"/>
            <a:cs typeface="Arial" pitchFamily="30" charset="0"/>
            <a:sym typeface="Arial" pitchFamily="30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3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127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pitchFamily="30" charset="0"/>
            <a:ea typeface="Arial" pitchFamily="30" charset="0"/>
            <a:cs typeface="Arial" pitchFamily="30" charset="0"/>
            <a:sym typeface="Arial" pitchFamily="30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BE0E3"/>
        </a:solidFill>
        <a:ln w="127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pitchFamily="30" charset="0"/>
            <a:ea typeface="Arial" pitchFamily="30" charset="0"/>
            <a:cs typeface="Arial" pitchFamily="30" charset="0"/>
            <a:sym typeface="Arial" pitchFamily="30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Override1.xml><?xml version="1.0" encoding="utf-8"?>
<a:themeOverride xmlns:a="http://schemas.openxmlformats.org/drawingml/2006/main">
  <a:clrScheme name="">
    <a:dk1>
      <a:srgbClr val="2D2015"/>
    </a:dk1>
    <a:lt1>
      <a:srgbClr val="FFFFFF"/>
    </a:lt1>
    <a:dk2>
      <a:srgbClr val="523E26"/>
    </a:dk2>
    <a:lt2>
      <a:srgbClr val="DFC08D"/>
    </a:lt2>
    <a:accent1>
      <a:srgbClr val="8C7B70"/>
    </a:accent1>
    <a:accent2>
      <a:srgbClr val="8F5F2F"/>
    </a:accent2>
    <a:accent3>
      <a:srgbClr val="B3AFAC"/>
    </a:accent3>
    <a:accent4>
      <a:srgbClr val="DADADA"/>
    </a:accent4>
    <a:accent5>
      <a:srgbClr val="C5BFBB"/>
    </a:accent5>
    <a:accent6>
      <a:srgbClr val="81552A"/>
    </a:accent6>
    <a:hlink>
      <a:srgbClr val="CCB400"/>
    </a:hlink>
    <a:folHlink>
      <a:srgbClr val="8C9EA0"/>
    </a:folHlink>
  </a:clrScheme>
</a:themeOverride>
</file>

<file path=ppt/theme/themeOverride2.xml><?xml version="1.0" encoding="utf-8"?>
<a:themeOverride xmlns:a="http://schemas.openxmlformats.org/drawingml/2006/main">
  <a:clrScheme name="">
    <a:dk1>
      <a:srgbClr val="2D2015"/>
    </a:dk1>
    <a:lt1>
      <a:srgbClr val="FFFFFF"/>
    </a:lt1>
    <a:dk2>
      <a:srgbClr val="523E26"/>
    </a:dk2>
    <a:lt2>
      <a:srgbClr val="DFC08D"/>
    </a:lt2>
    <a:accent1>
      <a:srgbClr val="8C7B70"/>
    </a:accent1>
    <a:accent2>
      <a:srgbClr val="8F5F2F"/>
    </a:accent2>
    <a:accent3>
      <a:srgbClr val="B3AFAC"/>
    </a:accent3>
    <a:accent4>
      <a:srgbClr val="DADADA"/>
    </a:accent4>
    <a:accent5>
      <a:srgbClr val="C5BFBB"/>
    </a:accent5>
    <a:accent6>
      <a:srgbClr val="81552A"/>
    </a:accent6>
    <a:hlink>
      <a:srgbClr val="CCB400"/>
    </a:hlink>
    <a:folHlink>
      <a:srgbClr val="8C9EA0"/>
    </a:folHlink>
  </a:clrScheme>
</a:themeOverride>
</file>

<file path=ppt/theme/themeOverride3.xml><?xml version="1.0" encoding="utf-8"?>
<a:themeOverride xmlns:a="http://schemas.openxmlformats.org/drawingml/2006/main">
  <a:clrScheme name="">
    <a:dk1>
      <a:srgbClr val="2D2015"/>
    </a:dk1>
    <a:lt1>
      <a:srgbClr val="FFFFFF"/>
    </a:lt1>
    <a:dk2>
      <a:srgbClr val="523E26"/>
    </a:dk2>
    <a:lt2>
      <a:srgbClr val="DFC08D"/>
    </a:lt2>
    <a:accent1>
      <a:srgbClr val="8C7B70"/>
    </a:accent1>
    <a:accent2>
      <a:srgbClr val="8F5F2F"/>
    </a:accent2>
    <a:accent3>
      <a:srgbClr val="B3AFAC"/>
    </a:accent3>
    <a:accent4>
      <a:srgbClr val="DADADA"/>
    </a:accent4>
    <a:accent5>
      <a:srgbClr val="C5BFBB"/>
    </a:accent5>
    <a:accent6>
      <a:srgbClr val="81552A"/>
    </a:accent6>
    <a:hlink>
      <a:srgbClr val="CCB400"/>
    </a:hlink>
    <a:folHlink>
      <a:srgbClr val="8C9EA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186401</TotalTime>
  <Pages>0</Pages>
  <Words>2123</Words>
  <Characters>0</Characters>
  <Application>Microsoft Macintosh PowerPoint</Application>
  <PresentationFormat>On-screen Show (4:3)</PresentationFormat>
  <Lines>0</Lines>
  <Paragraphs>437</Paragraphs>
  <Slides>35</Slides>
  <Notes>22</Notes>
  <HiddenSlides>0</HiddenSlides>
  <MMClips>0</MMClips>
  <ScaleCrop>false</ScaleCrop>
  <HeadingPairs>
    <vt:vector size="8" baseType="variant">
      <vt:variant>
        <vt:lpstr>Fonts Used</vt:lpstr>
      </vt:variant>
      <vt:variant>
        <vt:i4>20</vt:i4>
      </vt:variant>
      <vt:variant>
        <vt:lpstr>Theme</vt:lpstr>
      </vt:variant>
      <vt:variant>
        <vt:i4>17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73" baseType="lpstr">
      <vt:lpstr>Arial Unicode MS</vt:lpstr>
      <vt:lpstr>Aptos</vt:lpstr>
      <vt:lpstr>Aptos Display</vt:lpstr>
      <vt:lpstr>Arial</vt:lpstr>
      <vt:lpstr>Arial Narrow</vt:lpstr>
      <vt:lpstr>Avenir Book</vt:lpstr>
      <vt:lpstr>Cambria Math</vt:lpstr>
      <vt:lpstr>Chalkboard</vt:lpstr>
      <vt:lpstr>Cochin</vt:lpstr>
      <vt:lpstr>Gill Sans</vt:lpstr>
      <vt:lpstr>Helvetica</vt:lpstr>
      <vt:lpstr>Helvetica Neue</vt:lpstr>
      <vt:lpstr>Lucida Grande</vt:lpstr>
      <vt:lpstr>Marker Felt</vt:lpstr>
      <vt:lpstr>Palatino</vt:lpstr>
      <vt:lpstr>Symbol</vt:lpstr>
      <vt:lpstr>Times</vt:lpstr>
      <vt:lpstr>Times New Roman</vt:lpstr>
      <vt:lpstr>Wingdings</vt:lpstr>
      <vt:lpstr>Zapf Dingbats</vt:lpstr>
      <vt:lpstr>1_FNAL_template</vt:lpstr>
      <vt:lpstr>FNAL_template</vt:lpstr>
      <vt:lpstr>fra</vt:lpstr>
      <vt:lpstr>6_Blank Presentation</vt:lpstr>
      <vt:lpstr>10_Blank Presentation</vt:lpstr>
      <vt:lpstr>25_Blank Presentation</vt:lpstr>
      <vt:lpstr>9_Blank Presentation</vt:lpstr>
      <vt:lpstr>3_Blank Presentation</vt:lpstr>
      <vt:lpstr>Office Theme</vt:lpstr>
      <vt:lpstr>6_Artsy</vt:lpstr>
      <vt:lpstr>11_Blank Presentation</vt:lpstr>
      <vt:lpstr>4_Artsy</vt:lpstr>
      <vt:lpstr>12_Blank Presentation</vt:lpstr>
      <vt:lpstr>7_Artsy</vt:lpstr>
      <vt:lpstr>29_Blank Presentation</vt:lpstr>
      <vt:lpstr>6_White</vt:lpstr>
      <vt:lpstr>30_Blank Presentation</vt:lpstr>
      <vt:lpstr>Equation</vt:lpstr>
      <vt:lpstr>Is Dark Energy Evolving? </vt:lpstr>
      <vt:lpstr>Dark Energy</vt:lpstr>
      <vt:lpstr>PowerPoint Presentation</vt:lpstr>
      <vt:lpstr>How do we probe Dark Energy?</vt:lpstr>
      <vt:lpstr>PowerPoint Presentation</vt:lpstr>
      <vt:lpstr>Planck 2018 CMB Results</vt:lpstr>
      <vt:lpstr>DES Y3 3x2pt Measurements</vt:lpstr>
      <vt:lpstr>Combined Constraints: ΛCDM</vt:lpstr>
      <vt:lpstr>Combined Constraints: w0waCDM</vt:lpstr>
      <vt:lpstr>Dark Energy &amp; Modified Gravity</vt:lpstr>
      <vt:lpstr>Dark Energy &amp; Modified Gravity</vt:lpstr>
      <vt:lpstr>What’s changed in the last 2 years?</vt:lpstr>
      <vt:lpstr>PowerPoint Presentation</vt:lpstr>
      <vt:lpstr>Supernovae: Pantheon  DES-SN5YR</vt:lpstr>
      <vt:lpstr>Baryon Acoustic Oscillations:  SDSS  DESI-Y1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Summary of Recent Results</vt:lpstr>
      <vt:lpstr>PowerPoint Presentation</vt:lpstr>
      <vt:lpstr>Scalar Field Dark Energy  </vt:lpstr>
      <vt:lpstr>Scalar Field Dark Energy Models</vt:lpstr>
      <vt:lpstr>Constraining w Evolution Can Distinguish between Models</vt:lpstr>
      <vt:lpstr>PNGB Model of Thawing Dark Energy (aka Ultra-light Axion or Natural Quintessence)</vt:lpstr>
      <vt:lpstr>Worked Example: Free, Massive Scalar</vt:lpstr>
      <vt:lpstr>Thawing Scalar Field Evolution: w_ϕCDM</vt:lpstr>
      <vt:lpstr>Observational Constraints on w_ϕCDM Models</vt:lpstr>
      <vt:lpstr>Observational Constraints on w_ϕCDM Models</vt:lpstr>
      <vt:lpstr>Distinguishing w_ϕCDM Models from Planck ΛCDM</vt:lpstr>
      <vt:lpstr>Distinguishing w_ϕCDM Models from Planck ΛCDM</vt:lpstr>
      <vt:lpstr>Is Dark Energy Evolving?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 red-black-red</dc:title>
  <dc:subject/>
  <dc:creator>Jim Annis</dc:creator>
  <cp:keywords/>
  <dc:description/>
  <cp:lastModifiedBy>Joshua A. Frieman</cp:lastModifiedBy>
  <cp:revision>3159</cp:revision>
  <cp:lastPrinted>2017-08-04T07:13:31Z</cp:lastPrinted>
  <dcterms:created xsi:type="dcterms:W3CDTF">2012-12-06T00:20:55Z</dcterms:created>
  <dcterms:modified xsi:type="dcterms:W3CDTF">2025-03-25T17:45:23Z</dcterms:modified>
</cp:coreProperties>
</file>