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Lst>
  <p:sldSz cy="32004000" cx="39319200"/>
  <p:notesSz cx="6858000" cy="9144000"/>
  <p:embeddedFontLst>
    <p:embeddedFont>
      <p:font typeface="Garamond"/>
      <p:regular r:id="rId8"/>
      <p:bold r:id="rId9"/>
      <p:italic r:id="rId10"/>
      <p:boldItalic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128">
          <p15:clr>
            <a:srgbClr val="A4A3A4"/>
          </p15:clr>
        </p15:guide>
        <p15:guide id="2" pos="12456">
          <p15:clr>
            <a:srgbClr val="A4A3A4"/>
          </p15:clr>
        </p15:guide>
      </p15:sldGuideLst>
    </p:ext>
    <p:ext uri="GoogleSlidesCustomDataVersion2">
      <go:slidesCustomData xmlns:go="http://customooxmlschemas.google.com/" r:id="rId12" roundtripDataSignature="AMtx7mgiAJ+dULCkVzV+8G2MOOwJ5RjyI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371186C-A0D7-47FA-9E49-A44C3F96D317}">
  <a:tblStyle styleId="{9371186C-A0D7-47FA-9E49-A44C3F96D317}"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0128" orient="horz"/>
        <p:guide pos="12456"/>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Garamond-boldItalic.fntdata"/><Relationship Id="rId10" Type="http://schemas.openxmlformats.org/officeDocument/2006/relationships/font" Target="fonts/Garamond-italic.fntdata"/><Relationship Id="rId12" Type="http://customschemas.google.com/relationships/presentationmetadata" Target="meta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Garamond-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Garamon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533525" y="1143000"/>
            <a:ext cx="379095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1533525" y="1143000"/>
            <a:ext cx="379095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2948940" y="5237694"/>
            <a:ext cx="33421320" cy="11142133"/>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25800"/>
              <a:buFont typeface="Calibri"/>
              <a:buNone/>
              <a:defRPr sz="2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4914900" y="16809511"/>
            <a:ext cx="29489400" cy="7726889"/>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4300"/>
              </a:spcBef>
              <a:spcAft>
                <a:spcPts val="0"/>
              </a:spcAft>
              <a:buClr>
                <a:schemeClr val="dk1"/>
              </a:buClr>
              <a:buSzPts val="10320"/>
              <a:buNone/>
              <a:defRPr sz="10320"/>
            </a:lvl1pPr>
            <a:lvl2pPr lvl="1" algn="ctr">
              <a:lnSpc>
                <a:spcPct val="90000"/>
              </a:lnSpc>
              <a:spcBef>
                <a:spcPts val="2150"/>
              </a:spcBef>
              <a:spcAft>
                <a:spcPts val="0"/>
              </a:spcAft>
              <a:buClr>
                <a:schemeClr val="dk1"/>
              </a:buClr>
              <a:buSzPts val="8600"/>
              <a:buNone/>
              <a:defRPr sz="8600"/>
            </a:lvl2pPr>
            <a:lvl3pPr lvl="2" algn="ctr">
              <a:lnSpc>
                <a:spcPct val="90000"/>
              </a:lnSpc>
              <a:spcBef>
                <a:spcPts val="2150"/>
              </a:spcBef>
              <a:spcAft>
                <a:spcPts val="0"/>
              </a:spcAft>
              <a:buClr>
                <a:schemeClr val="dk1"/>
              </a:buClr>
              <a:buSzPts val="7740"/>
              <a:buNone/>
              <a:defRPr sz="7740"/>
            </a:lvl3pPr>
            <a:lvl4pPr lvl="3" algn="ctr">
              <a:lnSpc>
                <a:spcPct val="90000"/>
              </a:lnSpc>
              <a:spcBef>
                <a:spcPts val="2150"/>
              </a:spcBef>
              <a:spcAft>
                <a:spcPts val="0"/>
              </a:spcAft>
              <a:buClr>
                <a:schemeClr val="dk1"/>
              </a:buClr>
              <a:buSzPts val="6880"/>
              <a:buNone/>
              <a:defRPr sz="6880"/>
            </a:lvl4pPr>
            <a:lvl5pPr lvl="4" algn="ctr">
              <a:lnSpc>
                <a:spcPct val="90000"/>
              </a:lnSpc>
              <a:spcBef>
                <a:spcPts val="2150"/>
              </a:spcBef>
              <a:spcAft>
                <a:spcPts val="0"/>
              </a:spcAft>
              <a:buClr>
                <a:schemeClr val="dk1"/>
              </a:buClr>
              <a:buSzPts val="6880"/>
              <a:buNone/>
              <a:defRPr sz="6880"/>
            </a:lvl5pPr>
            <a:lvl6pPr lvl="5" algn="ctr">
              <a:lnSpc>
                <a:spcPct val="90000"/>
              </a:lnSpc>
              <a:spcBef>
                <a:spcPts val="2150"/>
              </a:spcBef>
              <a:spcAft>
                <a:spcPts val="0"/>
              </a:spcAft>
              <a:buClr>
                <a:schemeClr val="dk1"/>
              </a:buClr>
              <a:buSzPts val="6880"/>
              <a:buNone/>
              <a:defRPr sz="6880"/>
            </a:lvl6pPr>
            <a:lvl7pPr lvl="6" algn="ctr">
              <a:lnSpc>
                <a:spcPct val="90000"/>
              </a:lnSpc>
              <a:spcBef>
                <a:spcPts val="2150"/>
              </a:spcBef>
              <a:spcAft>
                <a:spcPts val="0"/>
              </a:spcAft>
              <a:buClr>
                <a:schemeClr val="dk1"/>
              </a:buClr>
              <a:buSzPts val="6880"/>
              <a:buNone/>
              <a:defRPr sz="6880"/>
            </a:lvl7pPr>
            <a:lvl8pPr lvl="7" algn="ctr">
              <a:lnSpc>
                <a:spcPct val="90000"/>
              </a:lnSpc>
              <a:spcBef>
                <a:spcPts val="2150"/>
              </a:spcBef>
              <a:spcAft>
                <a:spcPts val="0"/>
              </a:spcAft>
              <a:buClr>
                <a:schemeClr val="dk1"/>
              </a:buClr>
              <a:buSzPts val="6880"/>
              <a:buNone/>
              <a:defRPr sz="6880"/>
            </a:lvl8pPr>
            <a:lvl9pPr lvl="8" algn="ctr">
              <a:lnSpc>
                <a:spcPct val="90000"/>
              </a:lnSpc>
              <a:spcBef>
                <a:spcPts val="2150"/>
              </a:spcBef>
              <a:spcAft>
                <a:spcPts val="0"/>
              </a:spcAft>
              <a:buClr>
                <a:schemeClr val="dk1"/>
              </a:buClr>
              <a:buSzPts val="6880"/>
              <a:buNone/>
              <a:defRPr sz="6880"/>
            </a:lvl9pPr>
          </a:lstStyle>
          <a:p/>
        </p:txBody>
      </p:sp>
      <p:sp>
        <p:nvSpPr>
          <p:cNvPr id="18" name="Google Shape;18;p3"/>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2"/>
          <p:cNvSpPr txBox="1"/>
          <p:nvPr>
            <p:ph type="title"/>
          </p:nvPr>
        </p:nvSpPr>
        <p:spPr>
          <a:xfrm>
            <a:off x="2703195" y="1703924"/>
            <a:ext cx="33912810" cy="61859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2"/>
          <p:cNvSpPr txBox="1"/>
          <p:nvPr>
            <p:ph idx="1" type="body"/>
          </p:nvPr>
        </p:nvSpPr>
        <p:spPr>
          <a:xfrm rot="5400000">
            <a:off x="9506478" y="1716300"/>
            <a:ext cx="20306244" cy="3391281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300"/>
              </a:spcBef>
              <a:spcAft>
                <a:spcPts val="0"/>
              </a:spcAft>
              <a:buClr>
                <a:schemeClr val="dk1"/>
              </a:buClr>
              <a:buSzPts val="1800"/>
              <a:buChar char="•"/>
              <a:defRPr/>
            </a:lvl1pPr>
            <a:lvl2pPr indent="-342900" lvl="1" marL="914400" algn="l">
              <a:lnSpc>
                <a:spcPct val="90000"/>
              </a:lnSpc>
              <a:spcBef>
                <a:spcPts val="2150"/>
              </a:spcBef>
              <a:spcAft>
                <a:spcPts val="0"/>
              </a:spcAft>
              <a:buClr>
                <a:schemeClr val="dk1"/>
              </a:buClr>
              <a:buSzPts val="1800"/>
              <a:buChar char="•"/>
              <a:defRPr/>
            </a:lvl2pPr>
            <a:lvl3pPr indent="-342900" lvl="2" marL="1371600" algn="l">
              <a:lnSpc>
                <a:spcPct val="90000"/>
              </a:lnSpc>
              <a:spcBef>
                <a:spcPts val="2150"/>
              </a:spcBef>
              <a:spcAft>
                <a:spcPts val="0"/>
              </a:spcAft>
              <a:buClr>
                <a:schemeClr val="dk1"/>
              </a:buClr>
              <a:buSzPts val="1800"/>
              <a:buChar char="•"/>
              <a:defRPr/>
            </a:lvl3pPr>
            <a:lvl4pPr indent="-342900" lvl="3" marL="1828800" algn="l">
              <a:lnSpc>
                <a:spcPct val="90000"/>
              </a:lnSpc>
              <a:spcBef>
                <a:spcPts val="2150"/>
              </a:spcBef>
              <a:spcAft>
                <a:spcPts val="0"/>
              </a:spcAft>
              <a:buClr>
                <a:schemeClr val="dk1"/>
              </a:buClr>
              <a:buSzPts val="1800"/>
              <a:buChar char="•"/>
              <a:defRPr/>
            </a:lvl4pPr>
            <a:lvl5pPr indent="-342900" lvl="4" marL="2286000" algn="l">
              <a:lnSpc>
                <a:spcPct val="90000"/>
              </a:lnSpc>
              <a:spcBef>
                <a:spcPts val="2150"/>
              </a:spcBef>
              <a:spcAft>
                <a:spcPts val="0"/>
              </a:spcAft>
              <a:buClr>
                <a:schemeClr val="dk1"/>
              </a:buClr>
              <a:buSzPts val="1800"/>
              <a:buChar char="•"/>
              <a:defRPr/>
            </a:lvl5pPr>
            <a:lvl6pPr indent="-342900" lvl="5" marL="2743200" algn="l">
              <a:lnSpc>
                <a:spcPct val="90000"/>
              </a:lnSpc>
              <a:spcBef>
                <a:spcPts val="2150"/>
              </a:spcBef>
              <a:spcAft>
                <a:spcPts val="0"/>
              </a:spcAft>
              <a:buClr>
                <a:schemeClr val="dk1"/>
              </a:buClr>
              <a:buSzPts val="1800"/>
              <a:buChar char="•"/>
              <a:defRPr/>
            </a:lvl6pPr>
            <a:lvl7pPr indent="-342900" lvl="6" marL="3200400" algn="l">
              <a:lnSpc>
                <a:spcPct val="90000"/>
              </a:lnSpc>
              <a:spcBef>
                <a:spcPts val="2150"/>
              </a:spcBef>
              <a:spcAft>
                <a:spcPts val="0"/>
              </a:spcAft>
              <a:buClr>
                <a:schemeClr val="dk1"/>
              </a:buClr>
              <a:buSzPts val="1800"/>
              <a:buChar char="•"/>
              <a:defRPr/>
            </a:lvl7pPr>
            <a:lvl8pPr indent="-342900" lvl="7" marL="3657600" algn="l">
              <a:lnSpc>
                <a:spcPct val="90000"/>
              </a:lnSpc>
              <a:spcBef>
                <a:spcPts val="2150"/>
              </a:spcBef>
              <a:spcAft>
                <a:spcPts val="0"/>
              </a:spcAft>
              <a:buClr>
                <a:schemeClr val="dk1"/>
              </a:buClr>
              <a:buSzPts val="1800"/>
              <a:buChar char="•"/>
              <a:defRPr/>
            </a:lvl8pPr>
            <a:lvl9pPr indent="-342900" lvl="8" marL="4114800" algn="l">
              <a:lnSpc>
                <a:spcPct val="90000"/>
              </a:lnSpc>
              <a:spcBef>
                <a:spcPts val="2150"/>
              </a:spcBef>
              <a:spcAft>
                <a:spcPts val="0"/>
              </a:spcAft>
              <a:buClr>
                <a:schemeClr val="dk1"/>
              </a:buClr>
              <a:buSzPts val="1800"/>
              <a:buChar char="•"/>
              <a:defRPr/>
            </a:lvl9pPr>
          </a:lstStyle>
          <a:p/>
        </p:txBody>
      </p:sp>
      <p:sp>
        <p:nvSpPr>
          <p:cNvPr id="75" name="Google Shape;75;p12"/>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2"/>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3"/>
          <p:cNvSpPr txBox="1"/>
          <p:nvPr>
            <p:ph type="title"/>
          </p:nvPr>
        </p:nvSpPr>
        <p:spPr>
          <a:xfrm rot="5400000">
            <a:off x="18815950" y="11025771"/>
            <a:ext cx="27121911" cy="847820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3"/>
          <p:cNvSpPr txBox="1"/>
          <p:nvPr>
            <p:ph idx="1" type="body"/>
          </p:nvPr>
        </p:nvSpPr>
        <p:spPr>
          <a:xfrm rot="5400000">
            <a:off x="1613801" y="2793313"/>
            <a:ext cx="27121911" cy="2494311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300"/>
              </a:spcBef>
              <a:spcAft>
                <a:spcPts val="0"/>
              </a:spcAft>
              <a:buClr>
                <a:schemeClr val="dk1"/>
              </a:buClr>
              <a:buSzPts val="1800"/>
              <a:buChar char="•"/>
              <a:defRPr/>
            </a:lvl1pPr>
            <a:lvl2pPr indent="-342900" lvl="1" marL="914400" algn="l">
              <a:lnSpc>
                <a:spcPct val="90000"/>
              </a:lnSpc>
              <a:spcBef>
                <a:spcPts val="2150"/>
              </a:spcBef>
              <a:spcAft>
                <a:spcPts val="0"/>
              </a:spcAft>
              <a:buClr>
                <a:schemeClr val="dk1"/>
              </a:buClr>
              <a:buSzPts val="1800"/>
              <a:buChar char="•"/>
              <a:defRPr/>
            </a:lvl2pPr>
            <a:lvl3pPr indent="-342900" lvl="2" marL="1371600" algn="l">
              <a:lnSpc>
                <a:spcPct val="90000"/>
              </a:lnSpc>
              <a:spcBef>
                <a:spcPts val="2150"/>
              </a:spcBef>
              <a:spcAft>
                <a:spcPts val="0"/>
              </a:spcAft>
              <a:buClr>
                <a:schemeClr val="dk1"/>
              </a:buClr>
              <a:buSzPts val="1800"/>
              <a:buChar char="•"/>
              <a:defRPr/>
            </a:lvl3pPr>
            <a:lvl4pPr indent="-342900" lvl="3" marL="1828800" algn="l">
              <a:lnSpc>
                <a:spcPct val="90000"/>
              </a:lnSpc>
              <a:spcBef>
                <a:spcPts val="2150"/>
              </a:spcBef>
              <a:spcAft>
                <a:spcPts val="0"/>
              </a:spcAft>
              <a:buClr>
                <a:schemeClr val="dk1"/>
              </a:buClr>
              <a:buSzPts val="1800"/>
              <a:buChar char="•"/>
              <a:defRPr/>
            </a:lvl4pPr>
            <a:lvl5pPr indent="-342900" lvl="4" marL="2286000" algn="l">
              <a:lnSpc>
                <a:spcPct val="90000"/>
              </a:lnSpc>
              <a:spcBef>
                <a:spcPts val="2150"/>
              </a:spcBef>
              <a:spcAft>
                <a:spcPts val="0"/>
              </a:spcAft>
              <a:buClr>
                <a:schemeClr val="dk1"/>
              </a:buClr>
              <a:buSzPts val="1800"/>
              <a:buChar char="•"/>
              <a:defRPr/>
            </a:lvl5pPr>
            <a:lvl6pPr indent="-342900" lvl="5" marL="2743200" algn="l">
              <a:lnSpc>
                <a:spcPct val="90000"/>
              </a:lnSpc>
              <a:spcBef>
                <a:spcPts val="2150"/>
              </a:spcBef>
              <a:spcAft>
                <a:spcPts val="0"/>
              </a:spcAft>
              <a:buClr>
                <a:schemeClr val="dk1"/>
              </a:buClr>
              <a:buSzPts val="1800"/>
              <a:buChar char="•"/>
              <a:defRPr/>
            </a:lvl6pPr>
            <a:lvl7pPr indent="-342900" lvl="6" marL="3200400" algn="l">
              <a:lnSpc>
                <a:spcPct val="90000"/>
              </a:lnSpc>
              <a:spcBef>
                <a:spcPts val="2150"/>
              </a:spcBef>
              <a:spcAft>
                <a:spcPts val="0"/>
              </a:spcAft>
              <a:buClr>
                <a:schemeClr val="dk1"/>
              </a:buClr>
              <a:buSzPts val="1800"/>
              <a:buChar char="•"/>
              <a:defRPr/>
            </a:lvl7pPr>
            <a:lvl8pPr indent="-342900" lvl="7" marL="3657600" algn="l">
              <a:lnSpc>
                <a:spcPct val="90000"/>
              </a:lnSpc>
              <a:spcBef>
                <a:spcPts val="2150"/>
              </a:spcBef>
              <a:spcAft>
                <a:spcPts val="0"/>
              </a:spcAft>
              <a:buClr>
                <a:schemeClr val="dk1"/>
              </a:buClr>
              <a:buSzPts val="1800"/>
              <a:buChar char="•"/>
              <a:defRPr/>
            </a:lvl8pPr>
            <a:lvl9pPr indent="-342900" lvl="8" marL="4114800" algn="l">
              <a:lnSpc>
                <a:spcPct val="90000"/>
              </a:lnSpc>
              <a:spcBef>
                <a:spcPts val="2150"/>
              </a:spcBef>
              <a:spcAft>
                <a:spcPts val="0"/>
              </a:spcAft>
              <a:buClr>
                <a:schemeClr val="dk1"/>
              </a:buClr>
              <a:buSzPts val="1800"/>
              <a:buChar char="•"/>
              <a:defRPr/>
            </a:lvl9pPr>
          </a:lstStyle>
          <a:p/>
        </p:txBody>
      </p:sp>
      <p:sp>
        <p:nvSpPr>
          <p:cNvPr id="81" name="Google Shape;81;p13"/>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2703195" y="1703924"/>
            <a:ext cx="33912810" cy="61859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2703195" y="8519583"/>
            <a:ext cx="33912810" cy="20306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300"/>
              </a:spcBef>
              <a:spcAft>
                <a:spcPts val="0"/>
              </a:spcAft>
              <a:buClr>
                <a:schemeClr val="dk1"/>
              </a:buClr>
              <a:buSzPts val="1800"/>
              <a:buChar char="•"/>
              <a:defRPr/>
            </a:lvl1pPr>
            <a:lvl2pPr indent="-342900" lvl="1" marL="914400" algn="l">
              <a:lnSpc>
                <a:spcPct val="90000"/>
              </a:lnSpc>
              <a:spcBef>
                <a:spcPts val="2150"/>
              </a:spcBef>
              <a:spcAft>
                <a:spcPts val="0"/>
              </a:spcAft>
              <a:buClr>
                <a:schemeClr val="dk1"/>
              </a:buClr>
              <a:buSzPts val="1800"/>
              <a:buChar char="•"/>
              <a:defRPr/>
            </a:lvl2pPr>
            <a:lvl3pPr indent="-342900" lvl="2" marL="1371600" algn="l">
              <a:lnSpc>
                <a:spcPct val="90000"/>
              </a:lnSpc>
              <a:spcBef>
                <a:spcPts val="2150"/>
              </a:spcBef>
              <a:spcAft>
                <a:spcPts val="0"/>
              </a:spcAft>
              <a:buClr>
                <a:schemeClr val="dk1"/>
              </a:buClr>
              <a:buSzPts val="1800"/>
              <a:buChar char="•"/>
              <a:defRPr/>
            </a:lvl3pPr>
            <a:lvl4pPr indent="-342900" lvl="3" marL="1828800" algn="l">
              <a:lnSpc>
                <a:spcPct val="90000"/>
              </a:lnSpc>
              <a:spcBef>
                <a:spcPts val="2150"/>
              </a:spcBef>
              <a:spcAft>
                <a:spcPts val="0"/>
              </a:spcAft>
              <a:buClr>
                <a:schemeClr val="dk1"/>
              </a:buClr>
              <a:buSzPts val="1800"/>
              <a:buChar char="•"/>
              <a:defRPr/>
            </a:lvl4pPr>
            <a:lvl5pPr indent="-342900" lvl="4" marL="2286000" algn="l">
              <a:lnSpc>
                <a:spcPct val="90000"/>
              </a:lnSpc>
              <a:spcBef>
                <a:spcPts val="2150"/>
              </a:spcBef>
              <a:spcAft>
                <a:spcPts val="0"/>
              </a:spcAft>
              <a:buClr>
                <a:schemeClr val="dk1"/>
              </a:buClr>
              <a:buSzPts val="1800"/>
              <a:buChar char="•"/>
              <a:defRPr/>
            </a:lvl5pPr>
            <a:lvl6pPr indent="-342900" lvl="5" marL="2743200" algn="l">
              <a:lnSpc>
                <a:spcPct val="90000"/>
              </a:lnSpc>
              <a:spcBef>
                <a:spcPts val="2150"/>
              </a:spcBef>
              <a:spcAft>
                <a:spcPts val="0"/>
              </a:spcAft>
              <a:buClr>
                <a:schemeClr val="dk1"/>
              </a:buClr>
              <a:buSzPts val="1800"/>
              <a:buChar char="•"/>
              <a:defRPr/>
            </a:lvl6pPr>
            <a:lvl7pPr indent="-342900" lvl="6" marL="3200400" algn="l">
              <a:lnSpc>
                <a:spcPct val="90000"/>
              </a:lnSpc>
              <a:spcBef>
                <a:spcPts val="2150"/>
              </a:spcBef>
              <a:spcAft>
                <a:spcPts val="0"/>
              </a:spcAft>
              <a:buClr>
                <a:schemeClr val="dk1"/>
              </a:buClr>
              <a:buSzPts val="1800"/>
              <a:buChar char="•"/>
              <a:defRPr/>
            </a:lvl7pPr>
            <a:lvl8pPr indent="-342900" lvl="7" marL="3657600" algn="l">
              <a:lnSpc>
                <a:spcPct val="90000"/>
              </a:lnSpc>
              <a:spcBef>
                <a:spcPts val="2150"/>
              </a:spcBef>
              <a:spcAft>
                <a:spcPts val="0"/>
              </a:spcAft>
              <a:buClr>
                <a:schemeClr val="dk1"/>
              </a:buClr>
              <a:buSzPts val="1800"/>
              <a:buChar char="•"/>
              <a:defRPr/>
            </a:lvl8pPr>
            <a:lvl9pPr indent="-342900" lvl="8" marL="4114800" algn="l">
              <a:lnSpc>
                <a:spcPct val="90000"/>
              </a:lnSpc>
              <a:spcBef>
                <a:spcPts val="2150"/>
              </a:spcBef>
              <a:spcAft>
                <a:spcPts val="0"/>
              </a:spcAft>
              <a:buClr>
                <a:schemeClr val="dk1"/>
              </a:buClr>
              <a:buSzPts val="1800"/>
              <a:buChar char="•"/>
              <a:defRPr/>
            </a:lvl9pPr>
          </a:lstStyle>
          <a:p/>
        </p:txBody>
      </p:sp>
      <p:sp>
        <p:nvSpPr>
          <p:cNvPr id="24" name="Google Shape;24;p4"/>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2682718" y="7978784"/>
            <a:ext cx="33912810" cy="1331277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5800"/>
              <a:buFont typeface="Calibri"/>
              <a:buNone/>
              <a:defRPr sz="2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2682718" y="21417501"/>
            <a:ext cx="33912810" cy="700087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300"/>
              </a:spcBef>
              <a:spcAft>
                <a:spcPts val="0"/>
              </a:spcAft>
              <a:buClr>
                <a:schemeClr val="dk1"/>
              </a:buClr>
              <a:buSzPts val="10320"/>
              <a:buNone/>
              <a:defRPr sz="10320">
                <a:solidFill>
                  <a:schemeClr val="dk1"/>
                </a:solidFill>
              </a:defRPr>
            </a:lvl1pPr>
            <a:lvl2pPr indent="-228600" lvl="1" marL="914400" algn="l">
              <a:lnSpc>
                <a:spcPct val="90000"/>
              </a:lnSpc>
              <a:spcBef>
                <a:spcPts val="2150"/>
              </a:spcBef>
              <a:spcAft>
                <a:spcPts val="0"/>
              </a:spcAft>
              <a:buClr>
                <a:srgbClr val="888888"/>
              </a:buClr>
              <a:buSzPts val="8600"/>
              <a:buNone/>
              <a:defRPr sz="8600">
                <a:solidFill>
                  <a:srgbClr val="888888"/>
                </a:solidFill>
              </a:defRPr>
            </a:lvl2pPr>
            <a:lvl3pPr indent="-228600" lvl="2" marL="1371600" algn="l">
              <a:lnSpc>
                <a:spcPct val="90000"/>
              </a:lnSpc>
              <a:spcBef>
                <a:spcPts val="2150"/>
              </a:spcBef>
              <a:spcAft>
                <a:spcPts val="0"/>
              </a:spcAft>
              <a:buClr>
                <a:srgbClr val="888888"/>
              </a:buClr>
              <a:buSzPts val="7740"/>
              <a:buNone/>
              <a:defRPr sz="7740">
                <a:solidFill>
                  <a:srgbClr val="888888"/>
                </a:solidFill>
              </a:defRPr>
            </a:lvl3pPr>
            <a:lvl4pPr indent="-228600" lvl="3" marL="1828800" algn="l">
              <a:lnSpc>
                <a:spcPct val="90000"/>
              </a:lnSpc>
              <a:spcBef>
                <a:spcPts val="2150"/>
              </a:spcBef>
              <a:spcAft>
                <a:spcPts val="0"/>
              </a:spcAft>
              <a:buClr>
                <a:srgbClr val="888888"/>
              </a:buClr>
              <a:buSzPts val="6880"/>
              <a:buNone/>
              <a:defRPr sz="6880">
                <a:solidFill>
                  <a:srgbClr val="888888"/>
                </a:solidFill>
              </a:defRPr>
            </a:lvl4pPr>
            <a:lvl5pPr indent="-228600" lvl="4" marL="2286000" algn="l">
              <a:lnSpc>
                <a:spcPct val="90000"/>
              </a:lnSpc>
              <a:spcBef>
                <a:spcPts val="2150"/>
              </a:spcBef>
              <a:spcAft>
                <a:spcPts val="0"/>
              </a:spcAft>
              <a:buClr>
                <a:srgbClr val="888888"/>
              </a:buClr>
              <a:buSzPts val="6880"/>
              <a:buNone/>
              <a:defRPr sz="6880">
                <a:solidFill>
                  <a:srgbClr val="888888"/>
                </a:solidFill>
              </a:defRPr>
            </a:lvl5pPr>
            <a:lvl6pPr indent="-228600" lvl="5" marL="2743200" algn="l">
              <a:lnSpc>
                <a:spcPct val="90000"/>
              </a:lnSpc>
              <a:spcBef>
                <a:spcPts val="2150"/>
              </a:spcBef>
              <a:spcAft>
                <a:spcPts val="0"/>
              </a:spcAft>
              <a:buClr>
                <a:srgbClr val="888888"/>
              </a:buClr>
              <a:buSzPts val="6880"/>
              <a:buNone/>
              <a:defRPr sz="6880">
                <a:solidFill>
                  <a:srgbClr val="888888"/>
                </a:solidFill>
              </a:defRPr>
            </a:lvl6pPr>
            <a:lvl7pPr indent="-228600" lvl="6" marL="3200400" algn="l">
              <a:lnSpc>
                <a:spcPct val="90000"/>
              </a:lnSpc>
              <a:spcBef>
                <a:spcPts val="2150"/>
              </a:spcBef>
              <a:spcAft>
                <a:spcPts val="0"/>
              </a:spcAft>
              <a:buClr>
                <a:srgbClr val="888888"/>
              </a:buClr>
              <a:buSzPts val="6880"/>
              <a:buNone/>
              <a:defRPr sz="6880">
                <a:solidFill>
                  <a:srgbClr val="888888"/>
                </a:solidFill>
              </a:defRPr>
            </a:lvl7pPr>
            <a:lvl8pPr indent="-228600" lvl="7" marL="3657600" algn="l">
              <a:lnSpc>
                <a:spcPct val="90000"/>
              </a:lnSpc>
              <a:spcBef>
                <a:spcPts val="2150"/>
              </a:spcBef>
              <a:spcAft>
                <a:spcPts val="0"/>
              </a:spcAft>
              <a:buClr>
                <a:srgbClr val="888888"/>
              </a:buClr>
              <a:buSzPts val="6880"/>
              <a:buNone/>
              <a:defRPr sz="6880">
                <a:solidFill>
                  <a:srgbClr val="888888"/>
                </a:solidFill>
              </a:defRPr>
            </a:lvl8pPr>
            <a:lvl9pPr indent="-228600" lvl="8" marL="4114800" algn="l">
              <a:lnSpc>
                <a:spcPct val="90000"/>
              </a:lnSpc>
              <a:spcBef>
                <a:spcPts val="2150"/>
              </a:spcBef>
              <a:spcAft>
                <a:spcPts val="0"/>
              </a:spcAft>
              <a:buClr>
                <a:srgbClr val="888888"/>
              </a:buClr>
              <a:buSzPts val="6880"/>
              <a:buNone/>
              <a:defRPr sz="6880">
                <a:solidFill>
                  <a:srgbClr val="888888"/>
                </a:solidFill>
              </a:defRPr>
            </a:lvl9pPr>
          </a:lstStyle>
          <a:p/>
        </p:txBody>
      </p:sp>
      <p:sp>
        <p:nvSpPr>
          <p:cNvPr id="30" name="Google Shape;30;p5"/>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2703195" y="1703924"/>
            <a:ext cx="33912810" cy="61859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2703195" y="8519583"/>
            <a:ext cx="16710660" cy="20306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300"/>
              </a:spcBef>
              <a:spcAft>
                <a:spcPts val="0"/>
              </a:spcAft>
              <a:buClr>
                <a:schemeClr val="dk1"/>
              </a:buClr>
              <a:buSzPts val="1800"/>
              <a:buChar char="•"/>
              <a:defRPr/>
            </a:lvl1pPr>
            <a:lvl2pPr indent="-342900" lvl="1" marL="914400" algn="l">
              <a:lnSpc>
                <a:spcPct val="90000"/>
              </a:lnSpc>
              <a:spcBef>
                <a:spcPts val="2150"/>
              </a:spcBef>
              <a:spcAft>
                <a:spcPts val="0"/>
              </a:spcAft>
              <a:buClr>
                <a:schemeClr val="dk1"/>
              </a:buClr>
              <a:buSzPts val="1800"/>
              <a:buChar char="•"/>
              <a:defRPr/>
            </a:lvl2pPr>
            <a:lvl3pPr indent="-342900" lvl="2" marL="1371600" algn="l">
              <a:lnSpc>
                <a:spcPct val="90000"/>
              </a:lnSpc>
              <a:spcBef>
                <a:spcPts val="2150"/>
              </a:spcBef>
              <a:spcAft>
                <a:spcPts val="0"/>
              </a:spcAft>
              <a:buClr>
                <a:schemeClr val="dk1"/>
              </a:buClr>
              <a:buSzPts val="1800"/>
              <a:buChar char="•"/>
              <a:defRPr/>
            </a:lvl3pPr>
            <a:lvl4pPr indent="-342900" lvl="3" marL="1828800" algn="l">
              <a:lnSpc>
                <a:spcPct val="90000"/>
              </a:lnSpc>
              <a:spcBef>
                <a:spcPts val="2150"/>
              </a:spcBef>
              <a:spcAft>
                <a:spcPts val="0"/>
              </a:spcAft>
              <a:buClr>
                <a:schemeClr val="dk1"/>
              </a:buClr>
              <a:buSzPts val="1800"/>
              <a:buChar char="•"/>
              <a:defRPr/>
            </a:lvl4pPr>
            <a:lvl5pPr indent="-342900" lvl="4" marL="2286000" algn="l">
              <a:lnSpc>
                <a:spcPct val="90000"/>
              </a:lnSpc>
              <a:spcBef>
                <a:spcPts val="2150"/>
              </a:spcBef>
              <a:spcAft>
                <a:spcPts val="0"/>
              </a:spcAft>
              <a:buClr>
                <a:schemeClr val="dk1"/>
              </a:buClr>
              <a:buSzPts val="1800"/>
              <a:buChar char="•"/>
              <a:defRPr/>
            </a:lvl5pPr>
            <a:lvl6pPr indent="-342900" lvl="5" marL="2743200" algn="l">
              <a:lnSpc>
                <a:spcPct val="90000"/>
              </a:lnSpc>
              <a:spcBef>
                <a:spcPts val="2150"/>
              </a:spcBef>
              <a:spcAft>
                <a:spcPts val="0"/>
              </a:spcAft>
              <a:buClr>
                <a:schemeClr val="dk1"/>
              </a:buClr>
              <a:buSzPts val="1800"/>
              <a:buChar char="•"/>
              <a:defRPr/>
            </a:lvl6pPr>
            <a:lvl7pPr indent="-342900" lvl="6" marL="3200400" algn="l">
              <a:lnSpc>
                <a:spcPct val="90000"/>
              </a:lnSpc>
              <a:spcBef>
                <a:spcPts val="2150"/>
              </a:spcBef>
              <a:spcAft>
                <a:spcPts val="0"/>
              </a:spcAft>
              <a:buClr>
                <a:schemeClr val="dk1"/>
              </a:buClr>
              <a:buSzPts val="1800"/>
              <a:buChar char="•"/>
              <a:defRPr/>
            </a:lvl7pPr>
            <a:lvl8pPr indent="-342900" lvl="7" marL="3657600" algn="l">
              <a:lnSpc>
                <a:spcPct val="90000"/>
              </a:lnSpc>
              <a:spcBef>
                <a:spcPts val="2150"/>
              </a:spcBef>
              <a:spcAft>
                <a:spcPts val="0"/>
              </a:spcAft>
              <a:buClr>
                <a:schemeClr val="dk1"/>
              </a:buClr>
              <a:buSzPts val="1800"/>
              <a:buChar char="•"/>
              <a:defRPr/>
            </a:lvl8pPr>
            <a:lvl9pPr indent="-342900" lvl="8" marL="4114800" algn="l">
              <a:lnSpc>
                <a:spcPct val="90000"/>
              </a:lnSpc>
              <a:spcBef>
                <a:spcPts val="2150"/>
              </a:spcBef>
              <a:spcAft>
                <a:spcPts val="0"/>
              </a:spcAft>
              <a:buClr>
                <a:schemeClr val="dk1"/>
              </a:buClr>
              <a:buSzPts val="1800"/>
              <a:buChar char="•"/>
              <a:defRPr/>
            </a:lvl9pPr>
          </a:lstStyle>
          <a:p/>
        </p:txBody>
      </p:sp>
      <p:sp>
        <p:nvSpPr>
          <p:cNvPr id="36" name="Google Shape;36;p6"/>
          <p:cNvSpPr txBox="1"/>
          <p:nvPr>
            <p:ph idx="2" type="body"/>
          </p:nvPr>
        </p:nvSpPr>
        <p:spPr>
          <a:xfrm>
            <a:off x="19905345" y="8519583"/>
            <a:ext cx="16710660" cy="20306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300"/>
              </a:spcBef>
              <a:spcAft>
                <a:spcPts val="0"/>
              </a:spcAft>
              <a:buClr>
                <a:schemeClr val="dk1"/>
              </a:buClr>
              <a:buSzPts val="1800"/>
              <a:buChar char="•"/>
              <a:defRPr/>
            </a:lvl1pPr>
            <a:lvl2pPr indent="-342900" lvl="1" marL="914400" algn="l">
              <a:lnSpc>
                <a:spcPct val="90000"/>
              </a:lnSpc>
              <a:spcBef>
                <a:spcPts val="2150"/>
              </a:spcBef>
              <a:spcAft>
                <a:spcPts val="0"/>
              </a:spcAft>
              <a:buClr>
                <a:schemeClr val="dk1"/>
              </a:buClr>
              <a:buSzPts val="1800"/>
              <a:buChar char="•"/>
              <a:defRPr/>
            </a:lvl2pPr>
            <a:lvl3pPr indent="-342900" lvl="2" marL="1371600" algn="l">
              <a:lnSpc>
                <a:spcPct val="90000"/>
              </a:lnSpc>
              <a:spcBef>
                <a:spcPts val="2150"/>
              </a:spcBef>
              <a:spcAft>
                <a:spcPts val="0"/>
              </a:spcAft>
              <a:buClr>
                <a:schemeClr val="dk1"/>
              </a:buClr>
              <a:buSzPts val="1800"/>
              <a:buChar char="•"/>
              <a:defRPr/>
            </a:lvl3pPr>
            <a:lvl4pPr indent="-342900" lvl="3" marL="1828800" algn="l">
              <a:lnSpc>
                <a:spcPct val="90000"/>
              </a:lnSpc>
              <a:spcBef>
                <a:spcPts val="2150"/>
              </a:spcBef>
              <a:spcAft>
                <a:spcPts val="0"/>
              </a:spcAft>
              <a:buClr>
                <a:schemeClr val="dk1"/>
              </a:buClr>
              <a:buSzPts val="1800"/>
              <a:buChar char="•"/>
              <a:defRPr/>
            </a:lvl4pPr>
            <a:lvl5pPr indent="-342900" lvl="4" marL="2286000" algn="l">
              <a:lnSpc>
                <a:spcPct val="90000"/>
              </a:lnSpc>
              <a:spcBef>
                <a:spcPts val="2150"/>
              </a:spcBef>
              <a:spcAft>
                <a:spcPts val="0"/>
              </a:spcAft>
              <a:buClr>
                <a:schemeClr val="dk1"/>
              </a:buClr>
              <a:buSzPts val="1800"/>
              <a:buChar char="•"/>
              <a:defRPr/>
            </a:lvl5pPr>
            <a:lvl6pPr indent="-342900" lvl="5" marL="2743200" algn="l">
              <a:lnSpc>
                <a:spcPct val="90000"/>
              </a:lnSpc>
              <a:spcBef>
                <a:spcPts val="2150"/>
              </a:spcBef>
              <a:spcAft>
                <a:spcPts val="0"/>
              </a:spcAft>
              <a:buClr>
                <a:schemeClr val="dk1"/>
              </a:buClr>
              <a:buSzPts val="1800"/>
              <a:buChar char="•"/>
              <a:defRPr/>
            </a:lvl6pPr>
            <a:lvl7pPr indent="-342900" lvl="6" marL="3200400" algn="l">
              <a:lnSpc>
                <a:spcPct val="90000"/>
              </a:lnSpc>
              <a:spcBef>
                <a:spcPts val="2150"/>
              </a:spcBef>
              <a:spcAft>
                <a:spcPts val="0"/>
              </a:spcAft>
              <a:buClr>
                <a:schemeClr val="dk1"/>
              </a:buClr>
              <a:buSzPts val="1800"/>
              <a:buChar char="•"/>
              <a:defRPr/>
            </a:lvl7pPr>
            <a:lvl8pPr indent="-342900" lvl="7" marL="3657600" algn="l">
              <a:lnSpc>
                <a:spcPct val="90000"/>
              </a:lnSpc>
              <a:spcBef>
                <a:spcPts val="2150"/>
              </a:spcBef>
              <a:spcAft>
                <a:spcPts val="0"/>
              </a:spcAft>
              <a:buClr>
                <a:schemeClr val="dk1"/>
              </a:buClr>
              <a:buSzPts val="1800"/>
              <a:buChar char="•"/>
              <a:defRPr/>
            </a:lvl8pPr>
            <a:lvl9pPr indent="-342900" lvl="8" marL="4114800" algn="l">
              <a:lnSpc>
                <a:spcPct val="90000"/>
              </a:lnSpc>
              <a:spcBef>
                <a:spcPts val="2150"/>
              </a:spcBef>
              <a:spcAft>
                <a:spcPts val="0"/>
              </a:spcAft>
              <a:buClr>
                <a:schemeClr val="dk1"/>
              </a:buClr>
              <a:buSzPts val="1800"/>
              <a:buChar char="•"/>
              <a:defRPr/>
            </a:lvl9pPr>
          </a:lstStyle>
          <a:p/>
        </p:txBody>
      </p:sp>
      <p:sp>
        <p:nvSpPr>
          <p:cNvPr id="37" name="Google Shape;37;p6"/>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2708316" y="1703924"/>
            <a:ext cx="33912810" cy="61859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2708321" y="7845427"/>
            <a:ext cx="16633862" cy="384492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4300"/>
              </a:spcBef>
              <a:spcAft>
                <a:spcPts val="0"/>
              </a:spcAft>
              <a:buClr>
                <a:schemeClr val="dk1"/>
              </a:buClr>
              <a:buSzPts val="10320"/>
              <a:buNone/>
              <a:defRPr b="1" sz="10320"/>
            </a:lvl1pPr>
            <a:lvl2pPr indent="-228600" lvl="1" marL="914400" algn="l">
              <a:lnSpc>
                <a:spcPct val="90000"/>
              </a:lnSpc>
              <a:spcBef>
                <a:spcPts val="2150"/>
              </a:spcBef>
              <a:spcAft>
                <a:spcPts val="0"/>
              </a:spcAft>
              <a:buClr>
                <a:schemeClr val="dk1"/>
              </a:buClr>
              <a:buSzPts val="8600"/>
              <a:buNone/>
              <a:defRPr b="1" sz="8600"/>
            </a:lvl2pPr>
            <a:lvl3pPr indent="-228600" lvl="2" marL="1371600" algn="l">
              <a:lnSpc>
                <a:spcPct val="90000"/>
              </a:lnSpc>
              <a:spcBef>
                <a:spcPts val="2150"/>
              </a:spcBef>
              <a:spcAft>
                <a:spcPts val="0"/>
              </a:spcAft>
              <a:buClr>
                <a:schemeClr val="dk1"/>
              </a:buClr>
              <a:buSzPts val="7740"/>
              <a:buNone/>
              <a:defRPr b="1" sz="7740"/>
            </a:lvl3pPr>
            <a:lvl4pPr indent="-228600" lvl="3" marL="1828800" algn="l">
              <a:lnSpc>
                <a:spcPct val="90000"/>
              </a:lnSpc>
              <a:spcBef>
                <a:spcPts val="2150"/>
              </a:spcBef>
              <a:spcAft>
                <a:spcPts val="0"/>
              </a:spcAft>
              <a:buClr>
                <a:schemeClr val="dk1"/>
              </a:buClr>
              <a:buSzPts val="6880"/>
              <a:buNone/>
              <a:defRPr b="1" sz="6880"/>
            </a:lvl4pPr>
            <a:lvl5pPr indent="-228600" lvl="4" marL="2286000" algn="l">
              <a:lnSpc>
                <a:spcPct val="90000"/>
              </a:lnSpc>
              <a:spcBef>
                <a:spcPts val="2150"/>
              </a:spcBef>
              <a:spcAft>
                <a:spcPts val="0"/>
              </a:spcAft>
              <a:buClr>
                <a:schemeClr val="dk1"/>
              </a:buClr>
              <a:buSzPts val="6880"/>
              <a:buNone/>
              <a:defRPr b="1" sz="6880"/>
            </a:lvl5pPr>
            <a:lvl6pPr indent="-228600" lvl="5" marL="2743200" algn="l">
              <a:lnSpc>
                <a:spcPct val="90000"/>
              </a:lnSpc>
              <a:spcBef>
                <a:spcPts val="2150"/>
              </a:spcBef>
              <a:spcAft>
                <a:spcPts val="0"/>
              </a:spcAft>
              <a:buClr>
                <a:schemeClr val="dk1"/>
              </a:buClr>
              <a:buSzPts val="6880"/>
              <a:buNone/>
              <a:defRPr b="1" sz="6880"/>
            </a:lvl6pPr>
            <a:lvl7pPr indent="-228600" lvl="6" marL="3200400" algn="l">
              <a:lnSpc>
                <a:spcPct val="90000"/>
              </a:lnSpc>
              <a:spcBef>
                <a:spcPts val="2150"/>
              </a:spcBef>
              <a:spcAft>
                <a:spcPts val="0"/>
              </a:spcAft>
              <a:buClr>
                <a:schemeClr val="dk1"/>
              </a:buClr>
              <a:buSzPts val="6880"/>
              <a:buNone/>
              <a:defRPr b="1" sz="6880"/>
            </a:lvl7pPr>
            <a:lvl8pPr indent="-228600" lvl="7" marL="3657600" algn="l">
              <a:lnSpc>
                <a:spcPct val="90000"/>
              </a:lnSpc>
              <a:spcBef>
                <a:spcPts val="2150"/>
              </a:spcBef>
              <a:spcAft>
                <a:spcPts val="0"/>
              </a:spcAft>
              <a:buClr>
                <a:schemeClr val="dk1"/>
              </a:buClr>
              <a:buSzPts val="6880"/>
              <a:buNone/>
              <a:defRPr b="1" sz="6880"/>
            </a:lvl8pPr>
            <a:lvl9pPr indent="-228600" lvl="8" marL="4114800" algn="l">
              <a:lnSpc>
                <a:spcPct val="90000"/>
              </a:lnSpc>
              <a:spcBef>
                <a:spcPts val="2150"/>
              </a:spcBef>
              <a:spcAft>
                <a:spcPts val="0"/>
              </a:spcAft>
              <a:buClr>
                <a:schemeClr val="dk1"/>
              </a:buClr>
              <a:buSzPts val="6880"/>
              <a:buNone/>
              <a:defRPr b="1" sz="6880"/>
            </a:lvl9pPr>
          </a:lstStyle>
          <a:p/>
        </p:txBody>
      </p:sp>
      <p:sp>
        <p:nvSpPr>
          <p:cNvPr id="43" name="Google Shape;43;p7"/>
          <p:cNvSpPr txBox="1"/>
          <p:nvPr>
            <p:ph idx="2" type="body"/>
          </p:nvPr>
        </p:nvSpPr>
        <p:spPr>
          <a:xfrm>
            <a:off x="2708321" y="11690350"/>
            <a:ext cx="16633862" cy="171947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300"/>
              </a:spcBef>
              <a:spcAft>
                <a:spcPts val="0"/>
              </a:spcAft>
              <a:buClr>
                <a:schemeClr val="dk1"/>
              </a:buClr>
              <a:buSzPts val="1800"/>
              <a:buChar char="•"/>
              <a:defRPr/>
            </a:lvl1pPr>
            <a:lvl2pPr indent="-342900" lvl="1" marL="914400" algn="l">
              <a:lnSpc>
                <a:spcPct val="90000"/>
              </a:lnSpc>
              <a:spcBef>
                <a:spcPts val="2150"/>
              </a:spcBef>
              <a:spcAft>
                <a:spcPts val="0"/>
              </a:spcAft>
              <a:buClr>
                <a:schemeClr val="dk1"/>
              </a:buClr>
              <a:buSzPts val="1800"/>
              <a:buChar char="•"/>
              <a:defRPr/>
            </a:lvl2pPr>
            <a:lvl3pPr indent="-342900" lvl="2" marL="1371600" algn="l">
              <a:lnSpc>
                <a:spcPct val="90000"/>
              </a:lnSpc>
              <a:spcBef>
                <a:spcPts val="2150"/>
              </a:spcBef>
              <a:spcAft>
                <a:spcPts val="0"/>
              </a:spcAft>
              <a:buClr>
                <a:schemeClr val="dk1"/>
              </a:buClr>
              <a:buSzPts val="1800"/>
              <a:buChar char="•"/>
              <a:defRPr/>
            </a:lvl3pPr>
            <a:lvl4pPr indent="-342900" lvl="3" marL="1828800" algn="l">
              <a:lnSpc>
                <a:spcPct val="90000"/>
              </a:lnSpc>
              <a:spcBef>
                <a:spcPts val="2150"/>
              </a:spcBef>
              <a:spcAft>
                <a:spcPts val="0"/>
              </a:spcAft>
              <a:buClr>
                <a:schemeClr val="dk1"/>
              </a:buClr>
              <a:buSzPts val="1800"/>
              <a:buChar char="•"/>
              <a:defRPr/>
            </a:lvl4pPr>
            <a:lvl5pPr indent="-342900" lvl="4" marL="2286000" algn="l">
              <a:lnSpc>
                <a:spcPct val="90000"/>
              </a:lnSpc>
              <a:spcBef>
                <a:spcPts val="2150"/>
              </a:spcBef>
              <a:spcAft>
                <a:spcPts val="0"/>
              </a:spcAft>
              <a:buClr>
                <a:schemeClr val="dk1"/>
              </a:buClr>
              <a:buSzPts val="1800"/>
              <a:buChar char="•"/>
              <a:defRPr/>
            </a:lvl5pPr>
            <a:lvl6pPr indent="-342900" lvl="5" marL="2743200" algn="l">
              <a:lnSpc>
                <a:spcPct val="90000"/>
              </a:lnSpc>
              <a:spcBef>
                <a:spcPts val="2150"/>
              </a:spcBef>
              <a:spcAft>
                <a:spcPts val="0"/>
              </a:spcAft>
              <a:buClr>
                <a:schemeClr val="dk1"/>
              </a:buClr>
              <a:buSzPts val="1800"/>
              <a:buChar char="•"/>
              <a:defRPr/>
            </a:lvl6pPr>
            <a:lvl7pPr indent="-342900" lvl="6" marL="3200400" algn="l">
              <a:lnSpc>
                <a:spcPct val="90000"/>
              </a:lnSpc>
              <a:spcBef>
                <a:spcPts val="2150"/>
              </a:spcBef>
              <a:spcAft>
                <a:spcPts val="0"/>
              </a:spcAft>
              <a:buClr>
                <a:schemeClr val="dk1"/>
              </a:buClr>
              <a:buSzPts val="1800"/>
              <a:buChar char="•"/>
              <a:defRPr/>
            </a:lvl7pPr>
            <a:lvl8pPr indent="-342900" lvl="7" marL="3657600" algn="l">
              <a:lnSpc>
                <a:spcPct val="90000"/>
              </a:lnSpc>
              <a:spcBef>
                <a:spcPts val="2150"/>
              </a:spcBef>
              <a:spcAft>
                <a:spcPts val="0"/>
              </a:spcAft>
              <a:buClr>
                <a:schemeClr val="dk1"/>
              </a:buClr>
              <a:buSzPts val="1800"/>
              <a:buChar char="•"/>
              <a:defRPr/>
            </a:lvl8pPr>
            <a:lvl9pPr indent="-342900" lvl="8" marL="4114800" algn="l">
              <a:lnSpc>
                <a:spcPct val="90000"/>
              </a:lnSpc>
              <a:spcBef>
                <a:spcPts val="2150"/>
              </a:spcBef>
              <a:spcAft>
                <a:spcPts val="0"/>
              </a:spcAft>
              <a:buClr>
                <a:schemeClr val="dk1"/>
              </a:buClr>
              <a:buSzPts val="1800"/>
              <a:buChar char="•"/>
              <a:defRPr/>
            </a:lvl9pPr>
          </a:lstStyle>
          <a:p/>
        </p:txBody>
      </p:sp>
      <p:sp>
        <p:nvSpPr>
          <p:cNvPr id="44" name="Google Shape;44;p7"/>
          <p:cNvSpPr txBox="1"/>
          <p:nvPr>
            <p:ph idx="3" type="body"/>
          </p:nvPr>
        </p:nvSpPr>
        <p:spPr>
          <a:xfrm>
            <a:off x="19905347" y="7845427"/>
            <a:ext cx="16715781" cy="384492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4300"/>
              </a:spcBef>
              <a:spcAft>
                <a:spcPts val="0"/>
              </a:spcAft>
              <a:buClr>
                <a:schemeClr val="dk1"/>
              </a:buClr>
              <a:buSzPts val="10320"/>
              <a:buNone/>
              <a:defRPr b="1" sz="10320"/>
            </a:lvl1pPr>
            <a:lvl2pPr indent="-228600" lvl="1" marL="914400" algn="l">
              <a:lnSpc>
                <a:spcPct val="90000"/>
              </a:lnSpc>
              <a:spcBef>
                <a:spcPts val="2150"/>
              </a:spcBef>
              <a:spcAft>
                <a:spcPts val="0"/>
              </a:spcAft>
              <a:buClr>
                <a:schemeClr val="dk1"/>
              </a:buClr>
              <a:buSzPts val="8600"/>
              <a:buNone/>
              <a:defRPr b="1" sz="8600"/>
            </a:lvl2pPr>
            <a:lvl3pPr indent="-228600" lvl="2" marL="1371600" algn="l">
              <a:lnSpc>
                <a:spcPct val="90000"/>
              </a:lnSpc>
              <a:spcBef>
                <a:spcPts val="2150"/>
              </a:spcBef>
              <a:spcAft>
                <a:spcPts val="0"/>
              </a:spcAft>
              <a:buClr>
                <a:schemeClr val="dk1"/>
              </a:buClr>
              <a:buSzPts val="7740"/>
              <a:buNone/>
              <a:defRPr b="1" sz="7740"/>
            </a:lvl3pPr>
            <a:lvl4pPr indent="-228600" lvl="3" marL="1828800" algn="l">
              <a:lnSpc>
                <a:spcPct val="90000"/>
              </a:lnSpc>
              <a:spcBef>
                <a:spcPts val="2150"/>
              </a:spcBef>
              <a:spcAft>
                <a:spcPts val="0"/>
              </a:spcAft>
              <a:buClr>
                <a:schemeClr val="dk1"/>
              </a:buClr>
              <a:buSzPts val="6880"/>
              <a:buNone/>
              <a:defRPr b="1" sz="6880"/>
            </a:lvl4pPr>
            <a:lvl5pPr indent="-228600" lvl="4" marL="2286000" algn="l">
              <a:lnSpc>
                <a:spcPct val="90000"/>
              </a:lnSpc>
              <a:spcBef>
                <a:spcPts val="2150"/>
              </a:spcBef>
              <a:spcAft>
                <a:spcPts val="0"/>
              </a:spcAft>
              <a:buClr>
                <a:schemeClr val="dk1"/>
              </a:buClr>
              <a:buSzPts val="6880"/>
              <a:buNone/>
              <a:defRPr b="1" sz="6880"/>
            </a:lvl5pPr>
            <a:lvl6pPr indent="-228600" lvl="5" marL="2743200" algn="l">
              <a:lnSpc>
                <a:spcPct val="90000"/>
              </a:lnSpc>
              <a:spcBef>
                <a:spcPts val="2150"/>
              </a:spcBef>
              <a:spcAft>
                <a:spcPts val="0"/>
              </a:spcAft>
              <a:buClr>
                <a:schemeClr val="dk1"/>
              </a:buClr>
              <a:buSzPts val="6880"/>
              <a:buNone/>
              <a:defRPr b="1" sz="6880"/>
            </a:lvl6pPr>
            <a:lvl7pPr indent="-228600" lvl="6" marL="3200400" algn="l">
              <a:lnSpc>
                <a:spcPct val="90000"/>
              </a:lnSpc>
              <a:spcBef>
                <a:spcPts val="2150"/>
              </a:spcBef>
              <a:spcAft>
                <a:spcPts val="0"/>
              </a:spcAft>
              <a:buClr>
                <a:schemeClr val="dk1"/>
              </a:buClr>
              <a:buSzPts val="6880"/>
              <a:buNone/>
              <a:defRPr b="1" sz="6880"/>
            </a:lvl7pPr>
            <a:lvl8pPr indent="-228600" lvl="7" marL="3657600" algn="l">
              <a:lnSpc>
                <a:spcPct val="90000"/>
              </a:lnSpc>
              <a:spcBef>
                <a:spcPts val="2150"/>
              </a:spcBef>
              <a:spcAft>
                <a:spcPts val="0"/>
              </a:spcAft>
              <a:buClr>
                <a:schemeClr val="dk1"/>
              </a:buClr>
              <a:buSzPts val="6880"/>
              <a:buNone/>
              <a:defRPr b="1" sz="6880"/>
            </a:lvl8pPr>
            <a:lvl9pPr indent="-228600" lvl="8" marL="4114800" algn="l">
              <a:lnSpc>
                <a:spcPct val="90000"/>
              </a:lnSpc>
              <a:spcBef>
                <a:spcPts val="2150"/>
              </a:spcBef>
              <a:spcAft>
                <a:spcPts val="0"/>
              </a:spcAft>
              <a:buClr>
                <a:schemeClr val="dk1"/>
              </a:buClr>
              <a:buSzPts val="6880"/>
              <a:buNone/>
              <a:defRPr b="1" sz="6880"/>
            </a:lvl9pPr>
          </a:lstStyle>
          <a:p/>
        </p:txBody>
      </p:sp>
      <p:sp>
        <p:nvSpPr>
          <p:cNvPr id="45" name="Google Shape;45;p7"/>
          <p:cNvSpPr txBox="1"/>
          <p:nvPr>
            <p:ph idx="4" type="body"/>
          </p:nvPr>
        </p:nvSpPr>
        <p:spPr>
          <a:xfrm>
            <a:off x="19905347" y="11690350"/>
            <a:ext cx="16715781" cy="171947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300"/>
              </a:spcBef>
              <a:spcAft>
                <a:spcPts val="0"/>
              </a:spcAft>
              <a:buClr>
                <a:schemeClr val="dk1"/>
              </a:buClr>
              <a:buSzPts val="1800"/>
              <a:buChar char="•"/>
              <a:defRPr/>
            </a:lvl1pPr>
            <a:lvl2pPr indent="-342900" lvl="1" marL="914400" algn="l">
              <a:lnSpc>
                <a:spcPct val="90000"/>
              </a:lnSpc>
              <a:spcBef>
                <a:spcPts val="2150"/>
              </a:spcBef>
              <a:spcAft>
                <a:spcPts val="0"/>
              </a:spcAft>
              <a:buClr>
                <a:schemeClr val="dk1"/>
              </a:buClr>
              <a:buSzPts val="1800"/>
              <a:buChar char="•"/>
              <a:defRPr/>
            </a:lvl2pPr>
            <a:lvl3pPr indent="-342900" lvl="2" marL="1371600" algn="l">
              <a:lnSpc>
                <a:spcPct val="90000"/>
              </a:lnSpc>
              <a:spcBef>
                <a:spcPts val="2150"/>
              </a:spcBef>
              <a:spcAft>
                <a:spcPts val="0"/>
              </a:spcAft>
              <a:buClr>
                <a:schemeClr val="dk1"/>
              </a:buClr>
              <a:buSzPts val="1800"/>
              <a:buChar char="•"/>
              <a:defRPr/>
            </a:lvl3pPr>
            <a:lvl4pPr indent="-342900" lvl="3" marL="1828800" algn="l">
              <a:lnSpc>
                <a:spcPct val="90000"/>
              </a:lnSpc>
              <a:spcBef>
                <a:spcPts val="2150"/>
              </a:spcBef>
              <a:spcAft>
                <a:spcPts val="0"/>
              </a:spcAft>
              <a:buClr>
                <a:schemeClr val="dk1"/>
              </a:buClr>
              <a:buSzPts val="1800"/>
              <a:buChar char="•"/>
              <a:defRPr/>
            </a:lvl4pPr>
            <a:lvl5pPr indent="-342900" lvl="4" marL="2286000" algn="l">
              <a:lnSpc>
                <a:spcPct val="90000"/>
              </a:lnSpc>
              <a:spcBef>
                <a:spcPts val="2150"/>
              </a:spcBef>
              <a:spcAft>
                <a:spcPts val="0"/>
              </a:spcAft>
              <a:buClr>
                <a:schemeClr val="dk1"/>
              </a:buClr>
              <a:buSzPts val="1800"/>
              <a:buChar char="•"/>
              <a:defRPr/>
            </a:lvl5pPr>
            <a:lvl6pPr indent="-342900" lvl="5" marL="2743200" algn="l">
              <a:lnSpc>
                <a:spcPct val="90000"/>
              </a:lnSpc>
              <a:spcBef>
                <a:spcPts val="2150"/>
              </a:spcBef>
              <a:spcAft>
                <a:spcPts val="0"/>
              </a:spcAft>
              <a:buClr>
                <a:schemeClr val="dk1"/>
              </a:buClr>
              <a:buSzPts val="1800"/>
              <a:buChar char="•"/>
              <a:defRPr/>
            </a:lvl6pPr>
            <a:lvl7pPr indent="-342900" lvl="6" marL="3200400" algn="l">
              <a:lnSpc>
                <a:spcPct val="90000"/>
              </a:lnSpc>
              <a:spcBef>
                <a:spcPts val="2150"/>
              </a:spcBef>
              <a:spcAft>
                <a:spcPts val="0"/>
              </a:spcAft>
              <a:buClr>
                <a:schemeClr val="dk1"/>
              </a:buClr>
              <a:buSzPts val="1800"/>
              <a:buChar char="•"/>
              <a:defRPr/>
            </a:lvl7pPr>
            <a:lvl8pPr indent="-342900" lvl="7" marL="3657600" algn="l">
              <a:lnSpc>
                <a:spcPct val="90000"/>
              </a:lnSpc>
              <a:spcBef>
                <a:spcPts val="2150"/>
              </a:spcBef>
              <a:spcAft>
                <a:spcPts val="0"/>
              </a:spcAft>
              <a:buClr>
                <a:schemeClr val="dk1"/>
              </a:buClr>
              <a:buSzPts val="1800"/>
              <a:buChar char="•"/>
              <a:defRPr/>
            </a:lvl8pPr>
            <a:lvl9pPr indent="-342900" lvl="8" marL="4114800" algn="l">
              <a:lnSpc>
                <a:spcPct val="90000"/>
              </a:lnSpc>
              <a:spcBef>
                <a:spcPts val="2150"/>
              </a:spcBef>
              <a:spcAft>
                <a:spcPts val="0"/>
              </a:spcAft>
              <a:buClr>
                <a:schemeClr val="dk1"/>
              </a:buClr>
              <a:buSzPts val="1800"/>
              <a:buChar char="•"/>
              <a:defRPr/>
            </a:lvl9pPr>
          </a:lstStyle>
          <a:p/>
        </p:txBody>
      </p:sp>
      <p:sp>
        <p:nvSpPr>
          <p:cNvPr id="46" name="Google Shape;46;p7"/>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2703195" y="1703924"/>
            <a:ext cx="33912810" cy="61859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9"/>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0"/>
          <p:cNvSpPr txBox="1"/>
          <p:nvPr>
            <p:ph type="title"/>
          </p:nvPr>
        </p:nvSpPr>
        <p:spPr>
          <a:xfrm>
            <a:off x="2708317" y="2133600"/>
            <a:ext cx="12681465" cy="746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3760"/>
              <a:buFont typeface="Calibri"/>
              <a:buNone/>
              <a:defRPr sz="1376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 type="body"/>
          </p:nvPr>
        </p:nvSpPr>
        <p:spPr>
          <a:xfrm>
            <a:off x="16715781" y="4607991"/>
            <a:ext cx="19905345" cy="22743583"/>
          </a:xfrm>
          <a:prstGeom prst="rect">
            <a:avLst/>
          </a:prstGeom>
          <a:noFill/>
          <a:ln>
            <a:noFill/>
          </a:ln>
        </p:spPr>
        <p:txBody>
          <a:bodyPr anchorCtr="0" anchor="t" bIns="45700" lIns="91425" spcFirstLastPara="1" rIns="91425" wrap="square" tIns="45700">
            <a:normAutofit/>
          </a:bodyPr>
          <a:lstStyle>
            <a:lvl1pPr indent="-1102360" lvl="0" marL="457200" algn="l">
              <a:lnSpc>
                <a:spcPct val="90000"/>
              </a:lnSpc>
              <a:spcBef>
                <a:spcPts val="4300"/>
              </a:spcBef>
              <a:spcAft>
                <a:spcPts val="0"/>
              </a:spcAft>
              <a:buClr>
                <a:schemeClr val="dk1"/>
              </a:buClr>
              <a:buSzPts val="13760"/>
              <a:buChar char="•"/>
              <a:defRPr sz="13760"/>
            </a:lvl1pPr>
            <a:lvl2pPr indent="-993139" lvl="1" marL="914400" algn="l">
              <a:lnSpc>
                <a:spcPct val="90000"/>
              </a:lnSpc>
              <a:spcBef>
                <a:spcPts val="2150"/>
              </a:spcBef>
              <a:spcAft>
                <a:spcPts val="0"/>
              </a:spcAft>
              <a:buClr>
                <a:schemeClr val="dk1"/>
              </a:buClr>
              <a:buSzPts val="12040"/>
              <a:buChar char="•"/>
              <a:defRPr sz="12040"/>
            </a:lvl2pPr>
            <a:lvl3pPr indent="-883920" lvl="2" marL="1371600" algn="l">
              <a:lnSpc>
                <a:spcPct val="90000"/>
              </a:lnSpc>
              <a:spcBef>
                <a:spcPts val="2150"/>
              </a:spcBef>
              <a:spcAft>
                <a:spcPts val="0"/>
              </a:spcAft>
              <a:buClr>
                <a:schemeClr val="dk1"/>
              </a:buClr>
              <a:buSzPts val="10320"/>
              <a:buChar char="•"/>
              <a:defRPr sz="10320"/>
            </a:lvl3pPr>
            <a:lvl4pPr indent="-774700" lvl="3" marL="1828800" algn="l">
              <a:lnSpc>
                <a:spcPct val="90000"/>
              </a:lnSpc>
              <a:spcBef>
                <a:spcPts val="2150"/>
              </a:spcBef>
              <a:spcAft>
                <a:spcPts val="0"/>
              </a:spcAft>
              <a:buClr>
                <a:schemeClr val="dk1"/>
              </a:buClr>
              <a:buSzPts val="8600"/>
              <a:buChar char="•"/>
              <a:defRPr sz="8600"/>
            </a:lvl4pPr>
            <a:lvl5pPr indent="-774700" lvl="4" marL="2286000" algn="l">
              <a:lnSpc>
                <a:spcPct val="90000"/>
              </a:lnSpc>
              <a:spcBef>
                <a:spcPts val="2150"/>
              </a:spcBef>
              <a:spcAft>
                <a:spcPts val="0"/>
              </a:spcAft>
              <a:buClr>
                <a:schemeClr val="dk1"/>
              </a:buClr>
              <a:buSzPts val="8600"/>
              <a:buChar char="•"/>
              <a:defRPr sz="8600"/>
            </a:lvl5pPr>
            <a:lvl6pPr indent="-774700" lvl="5" marL="2743200" algn="l">
              <a:lnSpc>
                <a:spcPct val="90000"/>
              </a:lnSpc>
              <a:spcBef>
                <a:spcPts val="2150"/>
              </a:spcBef>
              <a:spcAft>
                <a:spcPts val="0"/>
              </a:spcAft>
              <a:buClr>
                <a:schemeClr val="dk1"/>
              </a:buClr>
              <a:buSzPts val="8600"/>
              <a:buChar char="•"/>
              <a:defRPr sz="8600"/>
            </a:lvl6pPr>
            <a:lvl7pPr indent="-774700" lvl="6" marL="3200400" algn="l">
              <a:lnSpc>
                <a:spcPct val="90000"/>
              </a:lnSpc>
              <a:spcBef>
                <a:spcPts val="2150"/>
              </a:spcBef>
              <a:spcAft>
                <a:spcPts val="0"/>
              </a:spcAft>
              <a:buClr>
                <a:schemeClr val="dk1"/>
              </a:buClr>
              <a:buSzPts val="8600"/>
              <a:buChar char="•"/>
              <a:defRPr sz="8600"/>
            </a:lvl7pPr>
            <a:lvl8pPr indent="-774700" lvl="7" marL="3657600" algn="l">
              <a:lnSpc>
                <a:spcPct val="90000"/>
              </a:lnSpc>
              <a:spcBef>
                <a:spcPts val="2150"/>
              </a:spcBef>
              <a:spcAft>
                <a:spcPts val="0"/>
              </a:spcAft>
              <a:buClr>
                <a:schemeClr val="dk1"/>
              </a:buClr>
              <a:buSzPts val="8600"/>
              <a:buChar char="•"/>
              <a:defRPr sz="8600"/>
            </a:lvl8pPr>
            <a:lvl9pPr indent="-774700" lvl="8" marL="4114800" algn="l">
              <a:lnSpc>
                <a:spcPct val="90000"/>
              </a:lnSpc>
              <a:spcBef>
                <a:spcPts val="2150"/>
              </a:spcBef>
              <a:spcAft>
                <a:spcPts val="0"/>
              </a:spcAft>
              <a:buClr>
                <a:schemeClr val="dk1"/>
              </a:buClr>
              <a:buSzPts val="8600"/>
              <a:buChar char="•"/>
              <a:defRPr sz="8600"/>
            </a:lvl9pPr>
          </a:lstStyle>
          <a:p/>
        </p:txBody>
      </p:sp>
      <p:sp>
        <p:nvSpPr>
          <p:cNvPr id="61" name="Google Shape;61;p10"/>
          <p:cNvSpPr txBox="1"/>
          <p:nvPr>
            <p:ph idx="2" type="body"/>
          </p:nvPr>
        </p:nvSpPr>
        <p:spPr>
          <a:xfrm>
            <a:off x="2708317" y="9601200"/>
            <a:ext cx="12681465" cy="1778741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300"/>
              </a:spcBef>
              <a:spcAft>
                <a:spcPts val="0"/>
              </a:spcAft>
              <a:buClr>
                <a:schemeClr val="dk1"/>
              </a:buClr>
              <a:buSzPts val="6880"/>
              <a:buNone/>
              <a:defRPr sz="6880"/>
            </a:lvl1pPr>
            <a:lvl2pPr indent="-228600" lvl="1" marL="914400" algn="l">
              <a:lnSpc>
                <a:spcPct val="90000"/>
              </a:lnSpc>
              <a:spcBef>
                <a:spcPts val="2150"/>
              </a:spcBef>
              <a:spcAft>
                <a:spcPts val="0"/>
              </a:spcAft>
              <a:buClr>
                <a:schemeClr val="dk1"/>
              </a:buClr>
              <a:buSzPts val="6020"/>
              <a:buNone/>
              <a:defRPr sz="6020"/>
            </a:lvl2pPr>
            <a:lvl3pPr indent="-228600" lvl="2" marL="1371600" algn="l">
              <a:lnSpc>
                <a:spcPct val="90000"/>
              </a:lnSpc>
              <a:spcBef>
                <a:spcPts val="2150"/>
              </a:spcBef>
              <a:spcAft>
                <a:spcPts val="0"/>
              </a:spcAft>
              <a:buClr>
                <a:schemeClr val="dk1"/>
              </a:buClr>
              <a:buSzPts val="5160"/>
              <a:buNone/>
              <a:defRPr sz="5160"/>
            </a:lvl3pPr>
            <a:lvl4pPr indent="-228600" lvl="3" marL="1828800" algn="l">
              <a:lnSpc>
                <a:spcPct val="90000"/>
              </a:lnSpc>
              <a:spcBef>
                <a:spcPts val="2150"/>
              </a:spcBef>
              <a:spcAft>
                <a:spcPts val="0"/>
              </a:spcAft>
              <a:buClr>
                <a:schemeClr val="dk1"/>
              </a:buClr>
              <a:buSzPts val="4300"/>
              <a:buNone/>
              <a:defRPr sz="4300"/>
            </a:lvl4pPr>
            <a:lvl5pPr indent="-228600" lvl="4" marL="2286000" algn="l">
              <a:lnSpc>
                <a:spcPct val="90000"/>
              </a:lnSpc>
              <a:spcBef>
                <a:spcPts val="2150"/>
              </a:spcBef>
              <a:spcAft>
                <a:spcPts val="0"/>
              </a:spcAft>
              <a:buClr>
                <a:schemeClr val="dk1"/>
              </a:buClr>
              <a:buSzPts val="4300"/>
              <a:buNone/>
              <a:defRPr sz="4300"/>
            </a:lvl5pPr>
            <a:lvl6pPr indent="-228600" lvl="5" marL="2743200" algn="l">
              <a:lnSpc>
                <a:spcPct val="90000"/>
              </a:lnSpc>
              <a:spcBef>
                <a:spcPts val="2150"/>
              </a:spcBef>
              <a:spcAft>
                <a:spcPts val="0"/>
              </a:spcAft>
              <a:buClr>
                <a:schemeClr val="dk1"/>
              </a:buClr>
              <a:buSzPts val="4300"/>
              <a:buNone/>
              <a:defRPr sz="4300"/>
            </a:lvl6pPr>
            <a:lvl7pPr indent="-228600" lvl="6" marL="3200400" algn="l">
              <a:lnSpc>
                <a:spcPct val="90000"/>
              </a:lnSpc>
              <a:spcBef>
                <a:spcPts val="2150"/>
              </a:spcBef>
              <a:spcAft>
                <a:spcPts val="0"/>
              </a:spcAft>
              <a:buClr>
                <a:schemeClr val="dk1"/>
              </a:buClr>
              <a:buSzPts val="4300"/>
              <a:buNone/>
              <a:defRPr sz="4300"/>
            </a:lvl7pPr>
            <a:lvl8pPr indent="-228600" lvl="7" marL="3657600" algn="l">
              <a:lnSpc>
                <a:spcPct val="90000"/>
              </a:lnSpc>
              <a:spcBef>
                <a:spcPts val="2150"/>
              </a:spcBef>
              <a:spcAft>
                <a:spcPts val="0"/>
              </a:spcAft>
              <a:buClr>
                <a:schemeClr val="dk1"/>
              </a:buClr>
              <a:buSzPts val="4300"/>
              <a:buNone/>
              <a:defRPr sz="4300"/>
            </a:lvl8pPr>
            <a:lvl9pPr indent="-228600" lvl="8" marL="4114800" algn="l">
              <a:lnSpc>
                <a:spcPct val="90000"/>
              </a:lnSpc>
              <a:spcBef>
                <a:spcPts val="2150"/>
              </a:spcBef>
              <a:spcAft>
                <a:spcPts val="0"/>
              </a:spcAft>
              <a:buClr>
                <a:schemeClr val="dk1"/>
              </a:buClr>
              <a:buSzPts val="4300"/>
              <a:buNone/>
              <a:defRPr sz="4300"/>
            </a:lvl9pPr>
          </a:lstStyle>
          <a:p/>
        </p:txBody>
      </p:sp>
      <p:sp>
        <p:nvSpPr>
          <p:cNvPr id="62" name="Google Shape;62;p10"/>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0"/>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0"/>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1"/>
          <p:cNvSpPr txBox="1"/>
          <p:nvPr>
            <p:ph type="title"/>
          </p:nvPr>
        </p:nvSpPr>
        <p:spPr>
          <a:xfrm>
            <a:off x="2708317" y="2133600"/>
            <a:ext cx="12681465" cy="746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3760"/>
              <a:buFont typeface="Calibri"/>
              <a:buNone/>
              <a:defRPr sz="1376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1"/>
          <p:cNvSpPr/>
          <p:nvPr>
            <p:ph idx="2" type="pic"/>
          </p:nvPr>
        </p:nvSpPr>
        <p:spPr>
          <a:xfrm>
            <a:off x="16715781" y="4607991"/>
            <a:ext cx="19905345" cy="22743583"/>
          </a:xfrm>
          <a:prstGeom prst="rect">
            <a:avLst/>
          </a:prstGeom>
          <a:noFill/>
          <a:ln>
            <a:noFill/>
          </a:ln>
        </p:spPr>
      </p:sp>
      <p:sp>
        <p:nvSpPr>
          <p:cNvPr id="68" name="Google Shape;68;p11"/>
          <p:cNvSpPr txBox="1"/>
          <p:nvPr>
            <p:ph idx="1" type="body"/>
          </p:nvPr>
        </p:nvSpPr>
        <p:spPr>
          <a:xfrm>
            <a:off x="2708317" y="9601200"/>
            <a:ext cx="12681465" cy="1778741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300"/>
              </a:spcBef>
              <a:spcAft>
                <a:spcPts val="0"/>
              </a:spcAft>
              <a:buClr>
                <a:schemeClr val="dk1"/>
              </a:buClr>
              <a:buSzPts val="6880"/>
              <a:buNone/>
              <a:defRPr sz="6880"/>
            </a:lvl1pPr>
            <a:lvl2pPr indent="-228600" lvl="1" marL="914400" algn="l">
              <a:lnSpc>
                <a:spcPct val="90000"/>
              </a:lnSpc>
              <a:spcBef>
                <a:spcPts val="2150"/>
              </a:spcBef>
              <a:spcAft>
                <a:spcPts val="0"/>
              </a:spcAft>
              <a:buClr>
                <a:schemeClr val="dk1"/>
              </a:buClr>
              <a:buSzPts val="6020"/>
              <a:buNone/>
              <a:defRPr sz="6020"/>
            </a:lvl2pPr>
            <a:lvl3pPr indent="-228600" lvl="2" marL="1371600" algn="l">
              <a:lnSpc>
                <a:spcPct val="90000"/>
              </a:lnSpc>
              <a:spcBef>
                <a:spcPts val="2150"/>
              </a:spcBef>
              <a:spcAft>
                <a:spcPts val="0"/>
              </a:spcAft>
              <a:buClr>
                <a:schemeClr val="dk1"/>
              </a:buClr>
              <a:buSzPts val="5160"/>
              <a:buNone/>
              <a:defRPr sz="5160"/>
            </a:lvl3pPr>
            <a:lvl4pPr indent="-228600" lvl="3" marL="1828800" algn="l">
              <a:lnSpc>
                <a:spcPct val="90000"/>
              </a:lnSpc>
              <a:spcBef>
                <a:spcPts val="2150"/>
              </a:spcBef>
              <a:spcAft>
                <a:spcPts val="0"/>
              </a:spcAft>
              <a:buClr>
                <a:schemeClr val="dk1"/>
              </a:buClr>
              <a:buSzPts val="4300"/>
              <a:buNone/>
              <a:defRPr sz="4300"/>
            </a:lvl4pPr>
            <a:lvl5pPr indent="-228600" lvl="4" marL="2286000" algn="l">
              <a:lnSpc>
                <a:spcPct val="90000"/>
              </a:lnSpc>
              <a:spcBef>
                <a:spcPts val="2150"/>
              </a:spcBef>
              <a:spcAft>
                <a:spcPts val="0"/>
              </a:spcAft>
              <a:buClr>
                <a:schemeClr val="dk1"/>
              </a:buClr>
              <a:buSzPts val="4300"/>
              <a:buNone/>
              <a:defRPr sz="4300"/>
            </a:lvl5pPr>
            <a:lvl6pPr indent="-228600" lvl="5" marL="2743200" algn="l">
              <a:lnSpc>
                <a:spcPct val="90000"/>
              </a:lnSpc>
              <a:spcBef>
                <a:spcPts val="2150"/>
              </a:spcBef>
              <a:spcAft>
                <a:spcPts val="0"/>
              </a:spcAft>
              <a:buClr>
                <a:schemeClr val="dk1"/>
              </a:buClr>
              <a:buSzPts val="4300"/>
              <a:buNone/>
              <a:defRPr sz="4300"/>
            </a:lvl6pPr>
            <a:lvl7pPr indent="-228600" lvl="6" marL="3200400" algn="l">
              <a:lnSpc>
                <a:spcPct val="90000"/>
              </a:lnSpc>
              <a:spcBef>
                <a:spcPts val="2150"/>
              </a:spcBef>
              <a:spcAft>
                <a:spcPts val="0"/>
              </a:spcAft>
              <a:buClr>
                <a:schemeClr val="dk1"/>
              </a:buClr>
              <a:buSzPts val="4300"/>
              <a:buNone/>
              <a:defRPr sz="4300"/>
            </a:lvl7pPr>
            <a:lvl8pPr indent="-228600" lvl="7" marL="3657600" algn="l">
              <a:lnSpc>
                <a:spcPct val="90000"/>
              </a:lnSpc>
              <a:spcBef>
                <a:spcPts val="2150"/>
              </a:spcBef>
              <a:spcAft>
                <a:spcPts val="0"/>
              </a:spcAft>
              <a:buClr>
                <a:schemeClr val="dk1"/>
              </a:buClr>
              <a:buSzPts val="4300"/>
              <a:buNone/>
              <a:defRPr sz="4300"/>
            </a:lvl8pPr>
            <a:lvl9pPr indent="-228600" lvl="8" marL="4114800" algn="l">
              <a:lnSpc>
                <a:spcPct val="90000"/>
              </a:lnSpc>
              <a:spcBef>
                <a:spcPts val="2150"/>
              </a:spcBef>
              <a:spcAft>
                <a:spcPts val="0"/>
              </a:spcAft>
              <a:buClr>
                <a:schemeClr val="dk1"/>
              </a:buClr>
              <a:buSzPts val="4300"/>
              <a:buNone/>
              <a:defRPr sz="4300"/>
            </a:lvl9pPr>
          </a:lstStyle>
          <a:p/>
        </p:txBody>
      </p:sp>
      <p:sp>
        <p:nvSpPr>
          <p:cNvPr id="69" name="Google Shape;69;p11"/>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1"/>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2703195" y="1703924"/>
            <a:ext cx="33912810" cy="6185961"/>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8920"/>
              <a:buFont typeface="Calibri"/>
              <a:buNone/>
              <a:defRPr b="0" i="0" sz="1892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
          <p:cNvSpPr txBox="1"/>
          <p:nvPr>
            <p:ph idx="1" type="body"/>
          </p:nvPr>
        </p:nvSpPr>
        <p:spPr>
          <a:xfrm>
            <a:off x="2703195" y="8519583"/>
            <a:ext cx="33912810" cy="20306244"/>
          </a:xfrm>
          <a:prstGeom prst="rect">
            <a:avLst/>
          </a:prstGeom>
          <a:noFill/>
          <a:ln>
            <a:noFill/>
          </a:ln>
        </p:spPr>
        <p:txBody>
          <a:bodyPr anchorCtr="0" anchor="t" bIns="45700" lIns="91425" spcFirstLastPara="1" rIns="91425" wrap="square" tIns="45700">
            <a:normAutofit/>
          </a:bodyPr>
          <a:lstStyle>
            <a:lvl1pPr indent="-993139" lvl="0" marL="457200" marR="0" rtl="0" algn="l">
              <a:lnSpc>
                <a:spcPct val="90000"/>
              </a:lnSpc>
              <a:spcBef>
                <a:spcPts val="4300"/>
              </a:spcBef>
              <a:spcAft>
                <a:spcPts val="0"/>
              </a:spcAft>
              <a:buClr>
                <a:schemeClr val="dk1"/>
              </a:buClr>
              <a:buSzPts val="12040"/>
              <a:buFont typeface="Arial"/>
              <a:buChar char="•"/>
              <a:defRPr b="0" i="0" sz="12040" u="none" cap="none" strike="noStrike">
                <a:solidFill>
                  <a:schemeClr val="dk1"/>
                </a:solidFill>
                <a:latin typeface="Calibri"/>
                <a:ea typeface="Calibri"/>
                <a:cs typeface="Calibri"/>
                <a:sym typeface="Calibri"/>
              </a:defRPr>
            </a:lvl1pPr>
            <a:lvl2pPr indent="-883920" lvl="1" marL="914400" marR="0" rtl="0" algn="l">
              <a:lnSpc>
                <a:spcPct val="90000"/>
              </a:lnSpc>
              <a:spcBef>
                <a:spcPts val="2150"/>
              </a:spcBef>
              <a:spcAft>
                <a:spcPts val="0"/>
              </a:spcAft>
              <a:buClr>
                <a:schemeClr val="dk1"/>
              </a:buClr>
              <a:buSzPts val="10320"/>
              <a:buFont typeface="Arial"/>
              <a:buChar char="•"/>
              <a:defRPr b="0" i="0" sz="10320" u="none" cap="none" strike="noStrike">
                <a:solidFill>
                  <a:schemeClr val="dk1"/>
                </a:solidFill>
                <a:latin typeface="Calibri"/>
                <a:ea typeface="Calibri"/>
                <a:cs typeface="Calibri"/>
                <a:sym typeface="Calibri"/>
              </a:defRPr>
            </a:lvl2pPr>
            <a:lvl3pPr indent="-774700" lvl="2" marL="1371600" marR="0" rtl="0" algn="l">
              <a:lnSpc>
                <a:spcPct val="90000"/>
              </a:lnSpc>
              <a:spcBef>
                <a:spcPts val="2150"/>
              </a:spcBef>
              <a:spcAft>
                <a:spcPts val="0"/>
              </a:spcAft>
              <a:buClr>
                <a:schemeClr val="dk1"/>
              </a:buClr>
              <a:buSzPts val="8600"/>
              <a:buFont typeface="Arial"/>
              <a:buChar char="•"/>
              <a:defRPr b="0" i="0" sz="8600" u="none" cap="none" strike="noStrike">
                <a:solidFill>
                  <a:schemeClr val="dk1"/>
                </a:solidFill>
                <a:latin typeface="Calibri"/>
                <a:ea typeface="Calibri"/>
                <a:cs typeface="Calibri"/>
                <a:sym typeface="Calibri"/>
              </a:defRPr>
            </a:lvl3pPr>
            <a:lvl4pPr indent="-720089" lvl="3" marL="1828800" marR="0" rtl="0" algn="l">
              <a:lnSpc>
                <a:spcPct val="90000"/>
              </a:lnSpc>
              <a:spcBef>
                <a:spcPts val="2150"/>
              </a:spcBef>
              <a:spcAft>
                <a:spcPts val="0"/>
              </a:spcAft>
              <a:buClr>
                <a:schemeClr val="dk1"/>
              </a:buClr>
              <a:buSzPts val="7740"/>
              <a:buFont typeface="Arial"/>
              <a:buChar char="•"/>
              <a:defRPr b="0" i="0" sz="7740" u="none" cap="none" strike="noStrike">
                <a:solidFill>
                  <a:schemeClr val="dk1"/>
                </a:solidFill>
                <a:latin typeface="Calibri"/>
                <a:ea typeface="Calibri"/>
                <a:cs typeface="Calibri"/>
                <a:sym typeface="Calibri"/>
              </a:defRPr>
            </a:lvl4pPr>
            <a:lvl5pPr indent="-720089" lvl="4" marL="2286000" marR="0" rtl="0" algn="l">
              <a:lnSpc>
                <a:spcPct val="90000"/>
              </a:lnSpc>
              <a:spcBef>
                <a:spcPts val="2150"/>
              </a:spcBef>
              <a:spcAft>
                <a:spcPts val="0"/>
              </a:spcAft>
              <a:buClr>
                <a:schemeClr val="dk1"/>
              </a:buClr>
              <a:buSzPts val="7740"/>
              <a:buFont typeface="Arial"/>
              <a:buChar char="•"/>
              <a:defRPr b="0" i="0" sz="7740" u="none" cap="none" strike="noStrike">
                <a:solidFill>
                  <a:schemeClr val="dk1"/>
                </a:solidFill>
                <a:latin typeface="Calibri"/>
                <a:ea typeface="Calibri"/>
                <a:cs typeface="Calibri"/>
                <a:sym typeface="Calibri"/>
              </a:defRPr>
            </a:lvl5pPr>
            <a:lvl6pPr indent="-720089" lvl="5" marL="2743200" marR="0" rtl="0" algn="l">
              <a:lnSpc>
                <a:spcPct val="90000"/>
              </a:lnSpc>
              <a:spcBef>
                <a:spcPts val="2150"/>
              </a:spcBef>
              <a:spcAft>
                <a:spcPts val="0"/>
              </a:spcAft>
              <a:buClr>
                <a:schemeClr val="dk1"/>
              </a:buClr>
              <a:buSzPts val="7740"/>
              <a:buFont typeface="Arial"/>
              <a:buChar char="•"/>
              <a:defRPr b="0" i="0" sz="7740" u="none" cap="none" strike="noStrike">
                <a:solidFill>
                  <a:schemeClr val="dk1"/>
                </a:solidFill>
                <a:latin typeface="Calibri"/>
                <a:ea typeface="Calibri"/>
                <a:cs typeface="Calibri"/>
                <a:sym typeface="Calibri"/>
              </a:defRPr>
            </a:lvl6pPr>
            <a:lvl7pPr indent="-720089" lvl="6" marL="3200400" marR="0" rtl="0" algn="l">
              <a:lnSpc>
                <a:spcPct val="90000"/>
              </a:lnSpc>
              <a:spcBef>
                <a:spcPts val="2150"/>
              </a:spcBef>
              <a:spcAft>
                <a:spcPts val="0"/>
              </a:spcAft>
              <a:buClr>
                <a:schemeClr val="dk1"/>
              </a:buClr>
              <a:buSzPts val="7740"/>
              <a:buFont typeface="Arial"/>
              <a:buChar char="•"/>
              <a:defRPr b="0" i="0" sz="7740" u="none" cap="none" strike="noStrike">
                <a:solidFill>
                  <a:schemeClr val="dk1"/>
                </a:solidFill>
                <a:latin typeface="Calibri"/>
                <a:ea typeface="Calibri"/>
                <a:cs typeface="Calibri"/>
                <a:sym typeface="Calibri"/>
              </a:defRPr>
            </a:lvl7pPr>
            <a:lvl8pPr indent="-720089" lvl="7" marL="3657600" marR="0" rtl="0" algn="l">
              <a:lnSpc>
                <a:spcPct val="90000"/>
              </a:lnSpc>
              <a:spcBef>
                <a:spcPts val="2150"/>
              </a:spcBef>
              <a:spcAft>
                <a:spcPts val="0"/>
              </a:spcAft>
              <a:buClr>
                <a:schemeClr val="dk1"/>
              </a:buClr>
              <a:buSzPts val="7740"/>
              <a:buFont typeface="Arial"/>
              <a:buChar char="•"/>
              <a:defRPr b="0" i="0" sz="7740" u="none" cap="none" strike="noStrike">
                <a:solidFill>
                  <a:schemeClr val="dk1"/>
                </a:solidFill>
                <a:latin typeface="Calibri"/>
                <a:ea typeface="Calibri"/>
                <a:cs typeface="Calibri"/>
                <a:sym typeface="Calibri"/>
              </a:defRPr>
            </a:lvl8pPr>
            <a:lvl9pPr indent="-720090" lvl="8" marL="4114800" marR="0" rtl="0" algn="l">
              <a:lnSpc>
                <a:spcPct val="90000"/>
              </a:lnSpc>
              <a:spcBef>
                <a:spcPts val="2150"/>
              </a:spcBef>
              <a:spcAft>
                <a:spcPts val="0"/>
              </a:spcAft>
              <a:buClr>
                <a:schemeClr val="dk1"/>
              </a:buClr>
              <a:buSzPts val="7740"/>
              <a:buFont typeface="Arial"/>
              <a:buChar char="•"/>
              <a:defRPr b="0" i="0" sz="7740" u="none" cap="none" strike="noStrike">
                <a:solidFill>
                  <a:schemeClr val="dk1"/>
                </a:solidFill>
                <a:latin typeface="Calibri"/>
                <a:ea typeface="Calibri"/>
                <a:cs typeface="Calibri"/>
                <a:sym typeface="Calibri"/>
              </a:defRPr>
            </a:lvl9pPr>
          </a:lstStyle>
          <a:p/>
        </p:txBody>
      </p:sp>
      <p:sp>
        <p:nvSpPr>
          <p:cNvPr id="12" name="Google Shape;12;p2"/>
          <p:cNvSpPr txBox="1"/>
          <p:nvPr>
            <p:ph idx="10" type="dt"/>
          </p:nvPr>
        </p:nvSpPr>
        <p:spPr>
          <a:xfrm>
            <a:off x="2703195" y="29662974"/>
            <a:ext cx="8846820" cy="1703917"/>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516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13024485" y="29662974"/>
            <a:ext cx="13270230" cy="1703917"/>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516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27769185" y="29662974"/>
            <a:ext cx="8846820" cy="1703917"/>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5160" u="none" cap="none" strike="noStrike">
                <a:solidFill>
                  <a:srgbClr val="888888"/>
                </a:solidFill>
                <a:latin typeface="Calibri"/>
                <a:ea typeface="Calibri"/>
                <a:cs typeface="Calibri"/>
                <a:sym typeface="Calibri"/>
              </a:defRPr>
            </a:lvl1pPr>
            <a:lvl2pPr indent="0" lvl="1" marL="0" marR="0" rtl="0" algn="r">
              <a:spcBef>
                <a:spcPts val="0"/>
              </a:spcBef>
              <a:buNone/>
              <a:defRPr b="0" i="0" sz="5160" u="none" cap="none" strike="noStrike">
                <a:solidFill>
                  <a:srgbClr val="888888"/>
                </a:solidFill>
                <a:latin typeface="Calibri"/>
                <a:ea typeface="Calibri"/>
                <a:cs typeface="Calibri"/>
                <a:sym typeface="Calibri"/>
              </a:defRPr>
            </a:lvl2pPr>
            <a:lvl3pPr indent="0" lvl="2" marL="0" marR="0" rtl="0" algn="r">
              <a:spcBef>
                <a:spcPts val="0"/>
              </a:spcBef>
              <a:buNone/>
              <a:defRPr b="0" i="0" sz="5160" u="none" cap="none" strike="noStrike">
                <a:solidFill>
                  <a:srgbClr val="888888"/>
                </a:solidFill>
                <a:latin typeface="Calibri"/>
                <a:ea typeface="Calibri"/>
                <a:cs typeface="Calibri"/>
                <a:sym typeface="Calibri"/>
              </a:defRPr>
            </a:lvl3pPr>
            <a:lvl4pPr indent="0" lvl="3" marL="0" marR="0" rtl="0" algn="r">
              <a:spcBef>
                <a:spcPts val="0"/>
              </a:spcBef>
              <a:buNone/>
              <a:defRPr b="0" i="0" sz="5160" u="none" cap="none" strike="noStrike">
                <a:solidFill>
                  <a:srgbClr val="888888"/>
                </a:solidFill>
                <a:latin typeface="Calibri"/>
                <a:ea typeface="Calibri"/>
                <a:cs typeface="Calibri"/>
                <a:sym typeface="Calibri"/>
              </a:defRPr>
            </a:lvl4pPr>
            <a:lvl5pPr indent="0" lvl="4" marL="0" marR="0" rtl="0" algn="r">
              <a:spcBef>
                <a:spcPts val="0"/>
              </a:spcBef>
              <a:buNone/>
              <a:defRPr b="0" i="0" sz="5160" u="none" cap="none" strike="noStrike">
                <a:solidFill>
                  <a:srgbClr val="888888"/>
                </a:solidFill>
                <a:latin typeface="Calibri"/>
                <a:ea typeface="Calibri"/>
                <a:cs typeface="Calibri"/>
                <a:sym typeface="Calibri"/>
              </a:defRPr>
            </a:lvl5pPr>
            <a:lvl6pPr indent="0" lvl="5" marL="0" marR="0" rtl="0" algn="r">
              <a:spcBef>
                <a:spcPts val="0"/>
              </a:spcBef>
              <a:buNone/>
              <a:defRPr b="0" i="0" sz="5160" u="none" cap="none" strike="noStrike">
                <a:solidFill>
                  <a:srgbClr val="888888"/>
                </a:solidFill>
                <a:latin typeface="Calibri"/>
                <a:ea typeface="Calibri"/>
                <a:cs typeface="Calibri"/>
                <a:sym typeface="Calibri"/>
              </a:defRPr>
            </a:lvl6pPr>
            <a:lvl7pPr indent="0" lvl="6" marL="0" marR="0" rtl="0" algn="r">
              <a:spcBef>
                <a:spcPts val="0"/>
              </a:spcBef>
              <a:buNone/>
              <a:defRPr b="0" i="0" sz="5160" u="none" cap="none" strike="noStrike">
                <a:solidFill>
                  <a:srgbClr val="888888"/>
                </a:solidFill>
                <a:latin typeface="Calibri"/>
                <a:ea typeface="Calibri"/>
                <a:cs typeface="Calibri"/>
                <a:sym typeface="Calibri"/>
              </a:defRPr>
            </a:lvl7pPr>
            <a:lvl8pPr indent="0" lvl="7" marL="0" marR="0" rtl="0" algn="r">
              <a:spcBef>
                <a:spcPts val="0"/>
              </a:spcBef>
              <a:buNone/>
              <a:defRPr b="0" i="0" sz="5160" u="none" cap="none" strike="noStrike">
                <a:solidFill>
                  <a:srgbClr val="888888"/>
                </a:solidFill>
                <a:latin typeface="Calibri"/>
                <a:ea typeface="Calibri"/>
                <a:cs typeface="Calibri"/>
                <a:sym typeface="Calibri"/>
              </a:defRPr>
            </a:lvl8pPr>
            <a:lvl9pPr indent="0" lvl="8" marL="0" marR="0" rtl="0" algn="r">
              <a:spcBef>
                <a:spcPts val="0"/>
              </a:spcBef>
              <a:buNone/>
              <a:defRPr b="0" i="0" sz="516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image" Target="../media/image15.png"/><Relationship Id="rId11" Type="http://schemas.openxmlformats.org/officeDocument/2006/relationships/image" Target="../media/image16.png"/><Relationship Id="rId10" Type="http://schemas.openxmlformats.org/officeDocument/2006/relationships/image" Target="../media/image17.png"/><Relationship Id="rId21" Type="http://schemas.openxmlformats.org/officeDocument/2006/relationships/image" Target="../media/image13.png"/><Relationship Id="rId13" Type="http://schemas.openxmlformats.org/officeDocument/2006/relationships/image" Target="../media/image14.png"/><Relationship Id="rId12"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2.png"/><Relationship Id="rId9" Type="http://schemas.openxmlformats.org/officeDocument/2006/relationships/image" Target="../media/image7.png"/><Relationship Id="rId15" Type="http://schemas.openxmlformats.org/officeDocument/2006/relationships/image" Target="../media/image11.png"/><Relationship Id="rId14" Type="http://schemas.openxmlformats.org/officeDocument/2006/relationships/image" Target="../media/image18.png"/><Relationship Id="rId17" Type="http://schemas.openxmlformats.org/officeDocument/2006/relationships/image" Target="../media/image10.png"/><Relationship Id="rId16" Type="http://schemas.openxmlformats.org/officeDocument/2006/relationships/image" Target="../media/image19.png"/><Relationship Id="rId5" Type="http://schemas.openxmlformats.org/officeDocument/2006/relationships/image" Target="../media/image5.png"/><Relationship Id="rId19" Type="http://schemas.openxmlformats.org/officeDocument/2006/relationships/image" Target="../media/image8.png"/><Relationship Id="rId6" Type="http://schemas.openxmlformats.org/officeDocument/2006/relationships/image" Target="../media/image9.png"/><Relationship Id="rId18" Type="http://schemas.openxmlformats.org/officeDocument/2006/relationships/image" Target="../media/image6.png"/><Relationship Id="rId7" Type="http://schemas.openxmlformats.org/officeDocument/2006/relationships/image" Target="../media/image1.png"/><Relationship Id="rId8"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8" name="Shape 88"/>
        <p:cNvGrpSpPr/>
        <p:nvPr/>
      </p:nvGrpSpPr>
      <p:grpSpPr>
        <a:xfrm>
          <a:off x="0" y="0"/>
          <a:ext cx="0" cy="0"/>
          <a:chOff x="0" y="0"/>
          <a:chExt cx="0" cy="0"/>
        </a:xfrm>
      </p:grpSpPr>
      <p:sp>
        <p:nvSpPr>
          <p:cNvPr id="89" name="Google Shape;89;p1"/>
          <p:cNvSpPr txBox="1"/>
          <p:nvPr/>
        </p:nvSpPr>
        <p:spPr>
          <a:xfrm>
            <a:off x="533400" y="456400"/>
            <a:ext cx="38675400" cy="5941500"/>
          </a:xfrm>
          <a:prstGeom prst="rect">
            <a:avLst/>
          </a:prstGeom>
          <a:solidFill>
            <a:srgbClr val="6C0000"/>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0">
                <a:solidFill>
                  <a:schemeClr val="lt1"/>
                </a:solidFill>
                <a:latin typeface="Garamond"/>
                <a:ea typeface="Garamond"/>
                <a:cs typeface="Garamond"/>
                <a:sym typeface="Garamond"/>
              </a:rPr>
              <a:t>Using Neural Networks to Detect Dark Star Candidates from JWST Data </a:t>
            </a:r>
            <a:endParaRPr/>
          </a:p>
          <a:p>
            <a:pPr indent="0" lvl="0" marL="0" marR="0" rtl="0" algn="ctr">
              <a:spcBef>
                <a:spcPts val="0"/>
              </a:spcBef>
              <a:spcAft>
                <a:spcPts val="0"/>
              </a:spcAft>
              <a:buNone/>
            </a:pPr>
            <a:r>
              <a:rPr lang="en-US" sz="7000">
                <a:solidFill>
                  <a:schemeClr val="lt1"/>
                </a:solidFill>
                <a:latin typeface="Garamond"/>
                <a:ea typeface="Garamond"/>
                <a:cs typeface="Garamond"/>
                <a:sym typeface="Garamond"/>
              </a:rPr>
              <a:t>Sayed Shafaat Mahmud</a:t>
            </a:r>
            <a:r>
              <a:rPr b="0" i="0" lang="en-US" sz="7000" u="none" cap="none" strike="noStrike">
                <a:solidFill>
                  <a:schemeClr val="lt1"/>
                </a:solidFill>
                <a:latin typeface="Garamond"/>
                <a:ea typeface="Garamond"/>
                <a:cs typeface="Garamond"/>
                <a:sym typeface="Garamond"/>
              </a:rPr>
              <a:t>, Adiba Amira Siddiqa, Cosmin Ilie </a:t>
            </a:r>
            <a:endParaRPr/>
          </a:p>
          <a:p>
            <a:pPr indent="0" lvl="0" marL="0" marR="0" rtl="0" algn="ctr">
              <a:spcBef>
                <a:spcPts val="0"/>
              </a:spcBef>
              <a:spcAft>
                <a:spcPts val="0"/>
              </a:spcAft>
              <a:buNone/>
            </a:pPr>
            <a:r>
              <a:rPr b="0" i="0" lang="en-US" sz="7000" u="none" cap="none" strike="noStrike">
                <a:solidFill>
                  <a:schemeClr val="lt1"/>
                </a:solidFill>
                <a:latin typeface="Garamond"/>
                <a:ea typeface="Garamond"/>
                <a:cs typeface="Garamond"/>
                <a:sym typeface="Garamond"/>
              </a:rPr>
              <a:t>Dark Matter Research Group, </a:t>
            </a:r>
            <a:r>
              <a:rPr lang="en-US" sz="7000">
                <a:solidFill>
                  <a:schemeClr val="lt1"/>
                </a:solidFill>
                <a:latin typeface="Garamond"/>
                <a:ea typeface="Garamond"/>
                <a:cs typeface="Garamond"/>
                <a:sym typeface="Garamond"/>
              </a:rPr>
              <a:t>Colgate University</a:t>
            </a:r>
            <a:endParaRPr/>
          </a:p>
        </p:txBody>
      </p:sp>
      <p:graphicFrame>
        <p:nvGraphicFramePr>
          <p:cNvPr id="90" name="Google Shape;90;p1"/>
          <p:cNvGraphicFramePr/>
          <p:nvPr/>
        </p:nvGraphicFramePr>
        <p:xfrm>
          <a:off x="544833" y="6397897"/>
          <a:ext cx="3000000" cy="3000000"/>
        </p:xfrm>
        <a:graphic>
          <a:graphicData uri="http://schemas.openxmlformats.org/drawingml/2006/table">
            <a:tbl>
              <a:tblPr bandRow="1" firstRow="1">
                <a:noFill/>
                <a:tableStyleId>{9371186C-A0D7-47FA-9E49-A44C3F96D317}</a:tableStyleId>
              </a:tblPr>
              <a:tblGrid>
                <a:gridCol w="12618525"/>
              </a:tblGrid>
              <a:tr h="1015050">
                <a:tc>
                  <a:txBody>
                    <a:bodyPr/>
                    <a:lstStyle/>
                    <a:p>
                      <a:pPr indent="0" lvl="0" marL="0" marR="0" rtl="0" algn="l">
                        <a:spcBef>
                          <a:spcPts val="0"/>
                        </a:spcBef>
                        <a:spcAft>
                          <a:spcPts val="0"/>
                        </a:spcAft>
                        <a:buNone/>
                      </a:pPr>
                      <a:r>
                        <a:rPr lang="en-US" sz="7000">
                          <a:latin typeface="Garamond"/>
                          <a:ea typeface="Garamond"/>
                          <a:cs typeface="Garamond"/>
                          <a:sym typeface="Garamond"/>
                        </a:rPr>
                        <a:t>What are Dark Stars?</a:t>
                      </a:r>
                      <a:endParaRPr/>
                    </a:p>
                  </a:txBody>
                  <a:tcPr marT="45725" marB="45725" marR="91450" marL="91450">
                    <a:solidFill>
                      <a:srgbClr val="6C0000"/>
                    </a:solidFill>
                  </a:tcPr>
                </a:tc>
              </a:tr>
              <a:tr h="6652900">
                <a:tc>
                  <a:txBody>
                    <a:bodyPr/>
                    <a:lstStyle/>
                    <a:p>
                      <a:pPr indent="0" lvl="0" marL="0" rtl="0" algn="l">
                        <a:lnSpc>
                          <a:spcPct val="115000"/>
                        </a:lnSpc>
                        <a:spcBef>
                          <a:spcPts val="0"/>
                        </a:spcBef>
                        <a:spcAft>
                          <a:spcPts val="0"/>
                        </a:spcAft>
                        <a:buClr>
                          <a:schemeClr val="dk1"/>
                        </a:buClr>
                        <a:buSzPts val="1100"/>
                        <a:buFont typeface="Arial"/>
                        <a:buNone/>
                      </a:pPr>
                      <a:r>
                        <a:rPr lang="en-US" sz="4000">
                          <a:latin typeface="Times"/>
                          <a:ea typeface="Times"/>
                          <a:cs typeface="Times"/>
                          <a:sym typeface="Times"/>
                        </a:rPr>
                        <a:t>Dark Stars, hypothesized to have formed during the cosmic dawn era,  are unique stellar objects that utilize dark matter annihilation as their primary source of energy against gravitational collapse. These stars can reach immense sizes, growing to millions of times the mass of our Sun, and possess luminosities on the order of trillion times that of the Sun. Dark Stars, powered by dark matter, have limited lifespans and may ultimately evolve into supermassive black holes. As such, Supermassive Dark Stars can be  the precursors to the many observed supermassive black holes at high redshift, which remains an open question, many years after their discovery.</a:t>
                      </a:r>
                      <a:endParaRPr sz="4000"/>
                    </a:p>
                  </a:txBody>
                  <a:tcPr marT="45725" marB="45725" marR="91450" marL="91450"/>
                </a:tc>
              </a:tr>
            </a:tbl>
          </a:graphicData>
        </a:graphic>
      </p:graphicFrame>
      <p:graphicFrame>
        <p:nvGraphicFramePr>
          <p:cNvPr id="91" name="Google Shape;91;p1"/>
          <p:cNvGraphicFramePr/>
          <p:nvPr/>
        </p:nvGraphicFramePr>
        <p:xfrm>
          <a:off x="586833" y="15880531"/>
          <a:ext cx="3000000" cy="3000000"/>
        </p:xfrm>
        <a:graphic>
          <a:graphicData uri="http://schemas.openxmlformats.org/drawingml/2006/table">
            <a:tbl>
              <a:tblPr bandRow="1" firstRow="1">
                <a:noFill/>
                <a:tableStyleId>{9371186C-A0D7-47FA-9E49-A44C3F96D317}</a:tableStyleId>
              </a:tblPr>
              <a:tblGrid>
                <a:gridCol w="12576525"/>
              </a:tblGrid>
              <a:tr h="718650">
                <a:tc>
                  <a:txBody>
                    <a:bodyPr/>
                    <a:lstStyle/>
                    <a:p>
                      <a:pPr indent="0" lvl="0" marL="0" marR="0" rtl="0" algn="l">
                        <a:spcBef>
                          <a:spcPts val="0"/>
                        </a:spcBef>
                        <a:spcAft>
                          <a:spcPts val="0"/>
                        </a:spcAft>
                        <a:buNone/>
                      </a:pPr>
                      <a:r>
                        <a:rPr lang="en-US" sz="7000">
                          <a:latin typeface="Garamond"/>
                          <a:ea typeface="Garamond"/>
                          <a:cs typeface="Garamond"/>
                          <a:sym typeface="Garamond"/>
                        </a:rPr>
                        <a:t>The Goal</a:t>
                      </a:r>
                      <a:endParaRPr/>
                    </a:p>
                  </a:txBody>
                  <a:tcPr marT="45725" marB="45725" marR="91450" marL="91450">
                    <a:solidFill>
                      <a:srgbClr val="6C0000"/>
                    </a:solidFill>
                  </a:tcPr>
                </a:tc>
              </a:tr>
              <a:tr h="4160600">
                <a:tc>
                  <a:txBody>
                    <a:bodyPr/>
                    <a:lstStyle/>
                    <a:p>
                      <a:pPr indent="0" lvl="0" marL="0" marR="0" rtl="0" algn="l">
                        <a:spcBef>
                          <a:spcPts val="0"/>
                        </a:spcBef>
                        <a:spcAft>
                          <a:spcPts val="0"/>
                        </a:spcAft>
                        <a:buNone/>
                      </a:pPr>
                      <a:r>
                        <a:rPr lang="en-US" sz="4000">
                          <a:latin typeface="Garamond"/>
                          <a:ea typeface="Garamond"/>
                          <a:cs typeface="Garamond"/>
                          <a:sym typeface="Garamond"/>
                        </a:rPr>
                        <a:t>We compare Dark Star spectra generated by Tlusty to photometric data of galaxy candidates z&gt;8 and perform a chi-squared goodness of fit of observed data to our model. </a:t>
                      </a:r>
                      <a:endParaRPr sz="4000">
                        <a:latin typeface="Garamond"/>
                        <a:ea typeface="Garamond"/>
                        <a:cs typeface="Garamond"/>
                        <a:sym typeface="Garamond"/>
                      </a:endParaRPr>
                    </a:p>
                    <a:p>
                      <a:pPr indent="0" lvl="0" marL="0" marR="0" rtl="0" algn="l">
                        <a:spcBef>
                          <a:spcPts val="0"/>
                        </a:spcBef>
                        <a:spcAft>
                          <a:spcPts val="0"/>
                        </a:spcAft>
                        <a:buNone/>
                      </a:pPr>
                      <a:r>
                        <a:t/>
                      </a:r>
                      <a:endParaRPr sz="5000">
                        <a:latin typeface="Garamond"/>
                        <a:ea typeface="Garamond"/>
                        <a:cs typeface="Garamond"/>
                        <a:sym typeface="Garamond"/>
                      </a:endParaRPr>
                    </a:p>
                    <a:p>
                      <a:pPr indent="0" lvl="0" marL="0" marR="0" rtl="0" algn="l">
                        <a:lnSpc>
                          <a:spcPct val="100000"/>
                        </a:lnSpc>
                        <a:spcBef>
                          <a:spcPts val="0"/>
                        </a:spcBef>
                        <a:spcAft>
                          <a:spcPts val="0"/>
                        </a:spcAft>
                        <a:buClr>
                          <a:schemeClr val="dk1"/>
                        </a:buClr>
                        <a:buSzPts val="4000"/>
                        <a:buFont typeface="Garamond"/>
                        <a:buNone/>
                      </a:pPr>
                      <a:r>
                        <a:t/>
                      </a:r>
                      <a:endParaRPr/>
                    </a:p>
                  </a:txBody>
                  <a:tcPr marT="45725" marB="45725" marR="91450" marL="91450"/>
                </a:tc>
              </a:tr>
            </a:tbl>
          </a:graphicData>
        </a:graphic>
      </p:graphicFrame>
      <p:graphicFrame>
        <p:nvGraphicFramePr>
          <p:cNvPr id="92" name="Google Shape;92;p1"/>
          <p:cNvGraphicFramePr/>
          <p:nvPr/>
        </p:nvGraphicFramePr>
        <p:xfrm>
          <a:off x="544821" y="20974180"/>
          <a:ext cx="3000000" cy="3000000"/>
        </p:xfrm>
        <a:graphic>
          <a:graphicData uri="http://schemas.openxmlformats.org/drawingml/2006/table">
            <a:tbl>
              <a:tblPr bandRow="1" firstRow="1">
                <a:noFill/>
                <a:tableStyleId>{9371186C-A0D7-47FA-9E49-A44C3F96D317}</a:tableStyleId>
              </a:tblPr>
              <a:tblGrid>
                <a:gridCol w="12618525"/>
              </a:tblGrid>
              <a:tr h="2460875">
                <a:tc>
                  <a:txBody>
                    <a:bodyPr/>
                    <a:lstStyle/>
                    <a:p>
                      <a:pPr indent="0" lvl="0" marL="0" marR="0" rtl="0" algn="l">
                        <a:spcBef>
                          <a:spcPts val="0"/>
                        </a:spcBef>
                        <a:spcAft>
                          <a:spcPts val="0"/>
                        </a:spcAft>
                        <a:buNone/>
                      </a:pPr>
                      <a:r>
                        <a:rPr lang="en-US" sz="7000">
                          <a:latin typeface="Garamond"/>
                          <a:ea typeface="Garamond"/>
                          <a:cs typeface="Garamond"/>
                          <a:sym typeface="Garamond"/>
                        </a:rPr>
                        <a:t>Generating Data for Neural Network</a:t>
                      </a:r>
                      <a:endParaRPr/>
                    </a:p>
                  </a:txBody>
                  <a:tcPr marT="45725" marB="45725" marR="91450" marL="91450">
                    <a:solidFill>
                      <a:srgbClr val="6C0000"/>
                    </a:solidFill>
                  </a:tcPr>
                </a:tc>
              </a:tr>
              <a:tr h="8568950">
                <a:tc>
                  <a:txBody>
                    <a:bodyPr/>
                    <a:lstStyle/>
                    <a:p>
                      <a:pPr indent="0" lvl="0" marL="914400" marR="0" rtl="0" algn="l">
                        <a:spcBef>
                          <a:spcPts val="0"/>
                        </a:spcBef>
                        <a:spcAft>
                          <a:spcPts val="0"/>
                        </a:spcAft>
                        <a:buNone/>
                      </a:pPr>
                      <a:r>
                        <a:t/>
                      </a:r>
                      <a:endParaRPr sz="4000">
                        <a:latin typeface="Garamond"/>
                        <a:ea typeface="Garamond"/>
                        <a:cs typeface="Garamond"/>
                        <a:sym typeface="Garamond"/>
                      </a:endParaRPr>
                    </a:p>
                  </a:txBody>
                  <a:tcPr marT="45725" marB="45725" marR="91450" marL="91450"/>
                </a:tc>
              </a:tr>
            </a:tbl>
          </a:graphicData>
        </a:graphic>
      </p:graphicFrame>
      <p:graphicFrame>
        <p:nvGraphicFramePr>
          <p:cNvPr id="93" name="Google Shape;93;p1"/>
          <p:cNvGraphicFramePr/>
          <p:nvPr/>
        </p:nvGraphicFramePr>
        <p:xfrm>
          <a:off x="13112581" y="6393802"/>
          <a:ext cx="3000000" cy="3000000"/>
        </p:xfrm>
        <a:graphic>
          <a:graphicData uri="http://schemas.openxmlformats.org/drawingml/2006/table">
            <a:tbl>
              <a:tblPr bandRow="1" firstRow="1">
                <a:noFill/>
                <a:tableStyleId>{9371186C-A0D7-47FA-9E49-A44C3F96D317}</a:tableStyleId>
              </a:tblPr>
              <a:tblGrid>
                <a:gridCol w="12289525"/>
              </a:tblGrid>
              <a:tr h="1498475">
                <a:tc>
                  <a:txBody>
                    <a:bodyPr/>
                    <a:lstStyle/>
                    <a:p>
                      <a:pPr indent="0" lvl="0" marL="0" marR="0" rtl="0" algn="l">
                        <a:spcBef>
                          <a:spcPts val="0"/>
                        </a:spcBef>
                        <a:spcAft>
                          <a:spcPts val="0"/>
                        </a:spcAft>
                        <a:buNone/>
                      </a:pPr>
                      <a:r>
                        <a:rPr lang="en-US" sz="7000">
                          <a:latin typeface="Garamond"/>
                          <a:ea typeface="Garamond"/>
                          <a:cs typeface="Garamond"/>
                          <a:sym typeface="Garamond"/>
                        </a:rPr>
                        <a:t>Neural Network Performance</a:t>
                      </a:r>
                      <a:endParaRPr/>
                    </a:p>
                  </a:txBody>
                  <a:tcPr marT="45725" marB="45725" marR="91450" marL="91450">
                    <a:solidFill>
                      <a:srgbClr val="6C0000"/>
                    </a:solidFill>
                  </a:tcPr>
                </a:tc>
              </a:tr>
              <a:tr h="8499700">
                <a:tc>
                  <a:txBody>
                    <a:bodyPr/>
                    <a:lstStyle/>
                    <a:p>
                      <a:pPr indent="-317500" lvl="0" marL="457200" marR="0" rtl="0" algn="l">
                        <a:spcBef>
                          <a:spcPts val="0"/>
                        </a:spcBef>
                        <a:spcAft>
                          <a:spcPts val="0"/>
                        </a:spcAft>
                        <a:buSzPts val="1400"/>
                        <a:buChar char="-"/>
                      </a:pPr>
                      <a:r>
                        <a:rPr lang="en-US" sz="4000">
                          <a:latin typeface="Garamond"/>
                          <a:ea typeface="Garamond"/>
                          <a:cs typeface="Garamond"/>
                          <a:sym typeface="Garamond"/>
                        </a:rPr>
                        <a:t>We </a:t>
                      </a:r>
                      <a:r>
                        <a:rPr lang="en-US" sz="4000">
                          <a:latin typeface="Garamond"/>
                          <a:ea typeface="Garamond"/>
                          <a:cs typeface="Garamond"/>
                          <a:sym typeface="Garamond"/>
                        </a:rPr>
                        <a:t>design</a:t>
                      </a:r>
                      <a:r>
                        <a:rPr lang="en-US" sz="4000">
                          <a:latin typeface="Garamond"/>
                          <a:ea typeface="Garamond"/>
                          <a:cs typeface="Garamond"/>
                          <a:sym typeface="Garamond"/>
                        </a:rPr>
                        <a:t> 3 neural networks one of which takes in photometric data of JWST and outputs whether the candidate resembles AC or Capture, the others predict the Mass, redshift and gravitational lensing of the DS based on its classification as an AC or capture dark star. The NNs are a standard feed forward NN with 3 </a:t>
                      </a:r>
                      <a:r>
                        <a:rPr lang="en-US" sz="4000">
                          <a:latin typeface="Garamond"/>
                          <a:ea typeface="Garamond"/>
                          <a:cs typeface="Garamond"/>
                          <a:sym typeface="Garamond"/>
                        </a:rPr>
                        <a:t>hidden</a:t>
                      </a:r>
                      <a:r>
                        <a:rPr lang="en-US" sz="4000">
                          <a:latin typeface="Garamond"/>
                          <a:ea typeface="Garamond"/>
                          <a:cs typeface="Garamond"/>
                          <a:sym typeface="Garamond"/>
                        </a:rPr>
                        <a:t> layers each with 128, 64 and 32 nodes and relying on relu </a:t>
                      </a:r>
                      <a:r>
                        <a:rPr lang="en-US" sz="4000">
                          <a:latin typeface="Garamond"/>
                          <a:ea typeface="Garamond"/>
                          <a:cs typeface="Garamond"/>
                          <a:sym typeface="Garamond"/>
                        </a:rPr>
                        <a:t>activation</a:t>
                      </a:r>
                      <a:r>
                        <a:rPr lang="en-US" sz="4000">
                          <a:latin typeface="Garamond"/>
                          <a:ea typeface="Garamond"/>
                          <a:cs typeface="Garamond"/>
                          <a:sym typeface="Garamond"/>
                        </a:rPr>
                        <a:t> function.</a:t>
                      </a:r>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b="0" sz="4500">
                        <a:latin typeface="Garamond"/>
                        <a:ea typeface="Garamond"/>
                        <a:cs typeface="Garamond"/>
                        <a:sym typeface="Garamond"/>
                      </a:endParaRPr>
                    </a:p>
                  </a:txBody>
                  <a:tcPr marT="45725" marB="45725" marR="91450" marL="91450"/>
                </a:tc>
              </a:tr>
            </a:tbl>
          </a:graphicData>
        </a:graphic>
      </p:graphicFrame>
      <p:graphicFrame>
        <p:nvGraphicFramePr>
          <p:cNvPr id="94" name="Google Shape;94;p1"/>
          <p:cNvGraphicFramePr/>
          <p:nvPr/>
        </p:nvGraphicFramePr>
        <p:xfrm>
          <a:off x="13112580" y="17813535"/>
          <a:ext cx="3000000" cy="3000000"/>
        </p:xfrm>
        <a:graphic>
          <a:graphicData uri="http://schemas.openxmlformats.org/drawingml/2006/table">
            <a:tbl>
              <a:tblPr bandRow="1" firstRow="1">
                <a:noFill/>
                <a:tableStyleId>{9371186C-A0D7-47FA-9E49-A44C3F96D317}</a:tableStyleId>
              </a:tblPr>
              <a:tblGrid>
                <a:gridCol w="12442525"/>
              </a:tblGrid>
              <a:tr h="1676825">
                <a:tc>
                  <a:txBody>
                    <a:bodyPr/>
                    <a:lstStyle/>
                    <a:p>
                      <a:pPr indent="0" lvl="0" marL="0" marR="0" rtl="0" algn="l">
                        <a:spcBef>
                          <a:spcPts val="0"/>
                        </a:spcBef>
                        <a:spcAft>
                          <a:spcPts val="0"/>
                        </a:spcAft>
                        <a:buNone/>
                      </a:pPr>
                      <a:r>
                        <a:rPr lang="en-US" sz="7000">
                          <a:latin typeface="Garamond"/>
                          <a:ea typeface="Garamond"/>
                          <a:cs typeface="Garamond"/>
                          <a:sym typeface="Garamond"/>
                        </a:rPr>
                        <a:t>Dark Star Candidates</a:t>
                      </a:r>
                      <a:endParaRPr/>
                    </a:p>
                  </a:txBody>
                  <a:tcPr marT="45725" marB="45725" marR="91450" marL="91450">
                    <a:solidFill>
                      <a:srgbClr val="6C0000"/>
                    </a:solidFill>
                  </a:tcPr>
                </a:tc>
              </a:tr>
              <a:tr h="12488050">
                <a:tc>
                  <a:txBody>
                    <a:bodyPr/>
                    <a:lstStyle/>
                    <a:p>
                      <a:pPr indent="0" lvl="0" marL="0" marR="0" rtl="0" algn="l">
                        <a:spcBef>
                          <a:spcPts val="0"/>
                        </a:spcBef>
                        <a:spcAft>
                          <a:spcPts val="0"/>
                        </a:spcAft>
                        <a:buNone/>
                      </a:pPr>
                      <a:r>
                        <a:rPr lang="en-US" sz="4000">
                          <a:latin typeface="Garamond"/>
                          <a:ea typeface="Garamond"/>
                          <a:cs typeface="Garamond"/>
                          <a:sym typeface="Garamond"/>
                        </a:rPr>
                        <a:t>In </a:t>
                      </a:r>
                      <a:r>
                        <a:rPr lang="en-US" sz="4000">
                          <a:latin typeface="Garamond"/>
                          <a:ea typeface="Garamond"/>
                          <a:cs typeface="Garamond"/>
                          <a:sym typeface="Garamond"/>
                        </a:rPr>
                        <a:t>order</a:t>
                      </a:r>
                      <a:r>
                        <a:rPr lang="en-US" sz="4000">
                          <a:latin typeface="Garamond"/>
                          <a:ea typeface="Garamond"/>
                          <a:cs typeface="Garamond"/>
                          <a:sym typeface="Garamond"/>
                        </a:rPr>
                        <a:t> to validate our method we first independently identify previously detected DS candidates from Ilie 2023 et. al. For all the objects we find our model to have chi–squared values below the </a:t>
                      </a:r>
                      <a:r>
                        <a:rPr lang="en-US" sz="4000">
                          <a:latin typeface="Garamond"/>
                          <a:ea typeface="Garamond"/>
                          <a:cs typeface="Garamond"/>
                          <a:sym typeface="Garamond"/>
                        </a:rPr>
                        <a:t>critical</a:t>
                      </a:r>
                      <a:r>
                        <a:rPr lang="en-US" sz="4000">
                          <a:latin typeface="Garamond"/>
                          <a:ea typeface="Garamond"/>
                          <a:cs typeface="Garamond"/>
                          <a:sym typeface="Garamond"/>
                        </a:rPr>
                        <a:t> value.</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i="0" sz="4000" u="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0" sz="4000">
                        <a:latin typeface="Garamond"/>
                        <a:ea typeface="Garamond"/>
                        <a:cs typeface="Garamond"/>
                        <a:sym typeface="Garamond"/>
                      </a:endParaRPr>
                    </a:p>
                  </a:txBody>
                  <a:tcPr marT="45725" marB="45725" marR="91450" marL="91450"/>
                </a:tc>
              </a:tr>
            </a:tbl>
          </a:graphicData>
        </a:graphic>
      </p:graphicFrame>
      <p:sp>
        <p:nvSpPr>
          <p:cNvPr id="95" name="Google Shape;95;p1"/>
          <p:cNvSpPr txBox="1"/>
          <p:nvPr/>
        </p:nvSpPr>
        <p:spPr>
          <a:xfrm>
            <a:off x="17436106" y="5098072"/>
            <a:ext cx="694800" cy="985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0" i="0" sz="4000" u="none" cap="none" strike="noStrike">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aphicFrame>
        <p:nvGraphicFramePr>
          <p:cNvPr id="96" name="Google Shape;96;p1"/>
          <p:cNvGraphicFramePr/>
          <p:nvPr/>
        </p:nvGraphicFramePr>
        <p:xfrm>
          <a:off x="25402105" y="26601205"/>
          <a:ext cx="3000000" cy="3000000"/>
        </p:xfrm>
        <a:graphic>
          <a:graphicData uri="http://schemas.openxmlformats.org/drawingml/2006/table">
            <a:tbl>
              <a:tblPr bandRow="1" firstRow="1">
                <a:noFill/>
                <a:tableStyleId>{9371186C-A0D7-47FA-9E49-A44C3F96D317}</a:tableStyleId>
              </a:tblPr>
              <a:tblGrid>
                <a:gridCol w="13806675"/>
              </a:tblGrid>
              <a:tr h="1101500">
                <a:tc>
                  <a:txBody>
                    <a:bodyPr/>
                    <a:lstStyle/>
                    <a:p>
                      <a:pPr indent="0" lvl="0" marL="0" marR="0" rtl="0" algn="l">
                        <a:spcBef>
                          <a:spcPts val="0"/>
                        </a:spcBef>
                        <a:spcAft>
                          <a:spcPts val="0"/>
                        </a:spcAft>
                        <a:buNone/>
                      </a:pPr>
                      <a:r>
                        <a:rPr lang="en-US" sz="7000">
                          <a:latin typeface="Garamond"/>
                          <a:ea typeface="Garamond"/>
                          <a:cs typeface="Garamond"/>
                          <a:sym typeface="Garamond"/>
                        </a:rPr>
                        <a:t>References</a:t>
                      </a:r>
                      <a:endParaRPr/>
                    </a:p>
                  </a:txBody>
                  <a:tcPr marT="45725" marB="45725" marR="91450" marL="91450">
                    <a:solidFill>
                      <a:srgbClr val="6C0000"/>
                    </a:solidFill>
                  </a:tcPr>
                </a:tc>
              </a:tr>
              <a:tr h="4311525">
                <a:tc>
                  <a:txBody>
                    <a:bodyPr/>
                    <a:lstStyle/>
                    <a:p>
                      <a:pPr indent="0" lvl="0" marL="0" marR="0" rtl="0" algn="l">
                        <a:spcBef>
                          <a:spcPts val="0"/>
                        </a:spcBef>
                        <a:spcAft>
                          <a:spcPts val="0"/>
                        </a:spcAft>
                        <a:buNone/>
                      </a:pPr>
                      <a:r>
                        <a:rPr b="0" i="0" lang="en-US" sz="4000" u="none" strike="noStrike">
                          <a:solidFill>
                            <a:schemeClr val="dk1"/>
                          </a:solidFill>
                          <a:latin typeface="Garamond"/>
                          <a:ea typeface="Garamond"/>
                          <a:cs typeface="Garamond"/>
                          <a:sym typeface="Garamond"/>
                        </a:rPr>
                        <a:t>[1]</a:t>
                      </a:r>
                      <a:r>
                        <a:rPr i="0" lang="en-US" sz="4000" u="none" strike="noStrike">
                          <a:solidFill>
                            <a:schemeClr val="dk1"/>
                          </a:solidFill>
                          <a:latin typeface="Garamond"/>
                          <a:ea typeface="Garamond"/>
                          <a:cs typeface="Garamond"/>
                          <a:sym typeface="Garamond"/>
                        </a:rPr>
                        <a:t> </a:t>
                      </a:r>
                      <a:r>
                        <a:rPr lang="en-US" sz="4000">
                          <a:latin typeface="Garamond"/>
                          <a:ea typeface="Garamond"/>
                          <a:cs typeface="Garamond"/>
                          <a:sym typeface="Garamond"/>
                        </a:rPr>
                        <a:t>Ilie, Cosmin, Jillian Paulin, and Katherine Freese. 2023. “Supermassive Dark Star Candidates Seen by JWST” 120 (30). https://doi.org/10.1073/pnas.2305762120.</a:t>
                      </a:r>
                      <a:endParaRPr sz="4000">
                        <a:latin typeface="Garamond"/>
                        <a:ea typeface="Garamond"/>
                        <a:cs typeface="Garamond"/>
                        <a:sym typeface="Garamond"/>
                      </a:endParaRPr>
                    </a:p>
                    <a:p>
                      <a:pPr indent="0" lvl="0" marL="0" rtl="0" algn="l">
                        <a:lnSpc>
                          <a:spcPct val="115000"/>
                        </a:lnSpc>
                        <a:spcBef>
                          <a:spcPts val="1200"/>
                        </a:spcBef>
                        <a:spcAft>
                          <a:spcPts val="1200"/>
                        </a:spcAft>
                        <a:buSzPts val="1100"/>
                        <a:buNone/>
                      </a:pPr>
                      <a:r>
                        <a:rPr lang="en-US" sz="4000">
                          <a:latin typeface="Garamond"/>
                          <a:ea typeface="Garamond"/>
                          <a:cs typeface="Garamond"/>
                          <a:sym typeface="Garamond"/>
                        </a:rPr>
                        <a:t>‌</a:t>
                      </a:r>
                      <a:r>
                        <a:rPr lang="en-US" sz="4000">
                          <a:latin typeface="Garamond"/>
                          <a:ea typeface="Garamond"/>
                          <a:cs typeface="Garamond"/>
                          <a:sym typeface="Garamond"/>
                        </a:rPr>
                        <a:t>[2] Freese, Katherine, Tanja Rindler-Daller, Douglas Spolyar, and Monica Valluri. 2016. “Dark Stars: A Review.” </a:t>
                      </a:r>
                      <a:r>
                        <a:rPr i="1" lang="en-US" sz="4000">
                          <a:latin typeface="Garamond"/>
                          <a:ea typeface="Garamond"/>
                          <a:cs typeface="Garamond"/>
                          <a:sym typeface="Garamond"/>
                        </a:rPr>
                        <a:t>Reports on Progress in Physics</a:t>
                      </a:r>
                      <a:r>
                        <a:rPr lang="en-US" sz="4000">
                          <a:latin typeface="Garamond"/>
                          <a:ea typeface="Garamond"/>
                          <a:cs typeface="Garamond"/>
                          <a:sym typeface="Garamond"/>
                        </a:rPr>
                        <a:t> 79 (6): 066902. </a:t>
                      </a:r>
                      <a:endParaRPr b="0" sz="4000"/>
                    </a:p>
                  </a:txBody>
                  <a:tcPr marT="45725" marB="45725" marR="91450" marL="91450"/>
                </a:tc>
              </a:tr>
            </a:tbl>
          </a:graphicData>
        </a:graphic>
      </p:graphicFrame>
      <p:sp>
        <p:nvSpPr>
          <p:cNvPr id="97" name="Google Shape;97;p1"/>
          <p:cNvSpPr txBox="1"/>
          <p:nvPr/>
        </p:nvSpPr>
        <p:spPr>
          <a:xfrm>
            <a:off x="731521" y="30681977"/>
            <a:ext cx="242622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rgbClr val="6C0000"/>
              </a:solidFill>
              <a:latin typeface="Garamond"/>
              <a:ea typeface="Garamond"/>
              <a:cs typeface="Garamond"/>
              <a:sym typeface="Garamond"/>
            </a:endParaRPr>
          </a:p>
        </p:txBody>
      </p:sp>
      <p:pic>
        <p:nvPicPr>
          <p:cNvPr id="98" name="Google Shape;98;p1"/>
          <p:cNvPicPr preferRelativeResize="0"/>
          <p:nvPr/>
        </p:nvPicPr>
        <p:blipFill>
          <a:blip r:embed="rId3">
            <a:alphaModFix/>
          </a:blip>
          <a:stretch>
            <a:fillRect/>
          </a:stretch>
        </p:blipFill>
        <p:spPr>
          <a:xfrm>
            <a:off x="2915788" y="19366675"/>
            <a:ext cx="6457950" cy="1314450"/>
          </a:xfrm>
          <a:prstGeom prst="rect">
            <a:avLst/>
          </a:prstGeom>
          <a:noFill/>
          <a:ln>
            <a:noFill/>
          </a:ln>
        </p:spPr>
      </p:pic>
      <p:sp>
        <p:nvSpPr>
          <p:cNvPr id="99" name="Google Shape;99;p1"/>
          <p:cNvSpPr txBox="1"/>
          <p:nvPr/>
        </p:nvSpPr>
        <p:spPr>
          <a:xfrm>
            <a:off x="768825" y="23362200"/>
            <a:ext cx="10965900" cy="3603000"/>
          </a:xfrm>
          <a:prstGeom prst="rect">
            <a:avLst/>
          </a:prstGeom>
          <a:noFill/>
          <a:ln>
            <a:noFill/>
          </a:ln>
        </p:spPr>
        <p:txBody>
          <a:bodyPr anchorCtr="0" anchor="t" bIns="91425" lIns="91425" spcFirstLastPara="1" rIns="91425" wrap="square" tIns="91425">
            <a:noAutofit/>
          </a:bodyPr>
          <a:lstStyle/>
          <a:p>
            <a:pPr indent="-482600" lvl="0" marL="457200" rtl="0" algn="l">
              <a:spcBef>
                <a:spcPts val="0"/>
              </a:spcBef>
              <a:spcAft>
                <a:spcPts val="0"/>
              </a:spcAft>
              <a:buClr>
                <a:schemeClr val="dk1"/>
              </a:buClr>
              <a:buSzPts val="4000"/>
              <a:buFont typeface="Garamond"/>
              <a:buChar char="-"/>
            </a:pPr>
            <a:r>
              <a:rPr lang="en-US" sz="4000">
                <a:solidFill>
                  <a:schemeClr val="dk1"/>
                </a:solidFill>
                <a:latin typeface="Garamond"/>
                <a:ea typeface="Garamond"/>
                <a:cs typeface="Garamond"/>
                <a:sym typeface="Garamond"/>
              </a:rPr>
              <a:t>Interpolation of Mass grid of DS from Fresse 2010 et.al. to generate TLUSTY spectra</a:t>
            </a:r>
            <a:endParaRPr sz="4000">
              <a:solidFill>
                <a:schemeClr val="dk1"/>
              </a:solidFill>
              <a:latin typeface="Garamond"/>
              <a:ea typeface="Garamond"/>
              <a:cs typeface="Garamond"/>
              <a:sym typeface="Garamond"/>
            </a:endParaRPr>
          </a:p>
          <a:p>
            <a:pPr indent="-482600" lvl="0" marL="457200" rtl="0" algn="l">
              <a:spcBef>
                <a:spcPts val="0"/>
              </a:spcBef>
              <a:spcAft>
                <a:spcPts val="0"/>
              </a:spcAft>
              <a:buClr>
                <a:schemeClr val="dk1"/>
              </a:buClr>
              <a:buSzPts val="4000"/>
              <a:buFont typeface="Garamond"/>
              <a:buChar char="-"/>
            </a:pPr>
            <a:r>
              <a:rPr lang="en-US" sz="4000">
                <a:solidFill>
                  <a:schemeClr val="dk1"/>
                </a:solidFill>
                <a:latin typeface="Garamond"/>
                <a:ea typeface="Garamond"/>
                <a:cs typeface="Garamond"/>
                <a:sym typeface="Garamond"/>
              </a:rPr>
              <a:t>Shifting SED flux as a function of gravitational lensing parameter and redshift.</a:t>
            </a:r>
            <a:endParaRPr sz="4000">
              <a:solidFill>
                <a:schemeClr val="dk1"/>
              </a:solidFill>
              <a:latin typeface="Garamond"/>
              <a:ea typeface="Garamond"/>
              <a:cs typeface="Garamond"/>
              <a:sym typeface="Garamond"/>
            </a:endParaRPr>
          </a:p>
          <a:p>
            <a:pPr indent="-482600" lvl="0" marL="457200" rtl="0" algn="l">
              <a:spcBef>
                <a:spcPts val="0"/>
              </a:spcBef>
              <a:spcAft>
                <a:spcPts val="0"/>
              </a:spcAft>
              <a:buClr>
                <a:schemeClr val="dk1"/>
              </a:buClr>
              <a:buSzPts val="4000"/>
              <a:buFont typeface="Garamond"/>
              <a:buChar char="-"/>
            </a:pPr>
            <a:r>
              <a:rPr lang="en-US" sz="4000">
                <a:solidFill>
                  <a:schemeClr val="dk1"/>
                </a:solidFill>
                <a:latin typeface="Garamond"/>
                <a:ea typeface="Garamond"/>
                <a:cs typeface="Garamond"/>
                <a:sym typeface="Garamond"/>
              </a:rPr>
              <a:t>Conversion of SED data to photometric data as would be seen by JWST.</a:t>
            </a:r>
            <a:endParaRPr sz="4000">
              <a:solidFill>
                <a:schemeClr val="dk1"/>
              </a:solidFill>
              <a:latin typeface="Garamond"/>
              <a:ea typeface="Garamond"/>
              <a:cs typeface="Garamond"/>
              <a:sym typeface="Garamond"/>
            </a:endParaRPr>
          </a:p>
          <a:p>
            <a:pPr indent="0" lvl="0" marL="914400" rtl="0" algn="l">
              <a:spcBef>
                <a:spcPts val="0"/>
              </a:spcBef>
              <a:spcAft>
                <a:spcPts val="0"/>
              </a:spcAft>
              <a:buNone/>
            </a:pPr>
            <a:r>
              <a:t/>
            </a:r>
            <a:endParaRPr>
              <a:latin typeface="Calibri"/>
              <a:ea typeface="Calibri"/>
              <a:cs typeface="Calibri"/>
              <a:sym typeface="Calibri"/>
            </a:endParaRPr>
          </a:p>
        </p:txBody>
      </p:sp>
      <p:pic>
        <p:nvPicPr>
          <p:cNvPr id="100" name="Google Shape;100;p1"/>
          <p:cNvPicPr preferRelativeResize="0"/>
          <p:nvPr/>
        </p:nvPicPr>
        <p:blipFill>
          <a:blip r:embed="rId4">
            <a:alphaModFix/>
          </a:blip>
          <a:stretch>
            <a:fillRect/>
          </a:stretch>
        </p:blipFill>
        <p:spPr>
          <a:xfrm>
            <a:off x="13112575" y="22386585"/>
            <a:ext cx="5644825" cy="4856876"/>
          </a:xfrm>
          <a:prstGeom prst="rect">
            <a:avLst/>
          </a:prstGeom>
          <a:noFill/>
          <a:ln>
            <a:noFill/>
          </a:ln>
        </p:spPr>
      </p:pic>
      <p:pic>
        <p:nvPicPr>
          <p:cNvPr id="101" name="Google Shape;101;p1"/>
          <p:cNvPicPr preferRelativeResize="0"/>
          <p:nvPr/>
        </p:nvPicPr>
        <p:blipFill>
          <a:blip r:embed="rId5">
            <a:alphaModFix/>
          </a:blip>
          <a:stretch>
            <a:fillRect/>
          </a:stretch>
        </p:blipFill>
        <p:spPr>
          <a:xfrm>
            <a:off x="18757400" y="22375375"/>
            <a:ext cx="5644825" cy="4879254"/>
          </a:xfrm>
          <a:prstGeom prst="rect">
            <a:avLst/>
          </a:prstGeom>
          <a:noFill/>
          <a:ln>
            <a:noFill/>
          </a:ln>
        </p:spPr>
      </p:pic>
      <p:pic>
        <p:nvPicPr>
          <p:cNvPr id="102" name="Google Shape;102;p1"/>
          <p:cNvPicPr preferRelativeResize="0"/>
          <p:nvPr/>
        </p:nvPicPr>
        <p:blipFill>
          <a:blip r:embed="rId6">
            <a:alphaModFix/>
          </a:blip>
          <a:stretch>
            <a:fillRect/>
          </a:stretch>
        </p:blipFill>
        <p:spPr>
          <a:xfrm>
            <a:off x="13163351" y="26965201"/>
            <a:ext cx="5644825" cy="4852943"/>
          </a:xfrm>
          <a:prstGeom prst="rect">
            <a:avLst/>
          </a:prstGeom>
          <a:noFill/>
          <a:ln>
            <a:noFill/>
          </a:ln>
        </p:spPr>
      </p:pic>
      <p:pic>
        <p:nvPicPr>
          <p:cNvPr id="103" name="Google Shape;103;p1"/>
          <p:cNvPicPr preferRelativeResize="0"/>
          <p:nvPr/>
        </p:nvPicPr>
        <p:blipFill>
          <a:blip r:embed="rId7">
            <a:alphaModFix/>
          </a:blip>
          <a:stretch>
            <a:fillRect/>
          </a:stretch>
        </p:blipFill>
        <p:spPr>
          <a:xfrm>
            <a:off x="18769038" y="28211700"/>
            <a:ext cx="6213050" cy="1513200"/>
          </a:xfrm>
          <a:prstGeom prst="rect">
            <a:avLst/>
          </a:prstGeom>
          <a:noFill/>
          <a:ln>
            <a:noFill/>
          </a:ln>
        </p:spPr>
      </p:pic>
      <p:graphicFrame>
        <p:nvGraphicFramePr>
          <p:cNvPr id="104" name="Google Shape;104;p1"/>
          <p:cNvGraphicFramePr/>
          <p:nvPr/>
        </p:nvGraphicFramePr>
        <p:xfrm>
          <a:off x="25402105" y="6397901"/>
          <a:ext cx="3000000" cy="3000000"/>
        </p:xfrm>
        <a:graphic>
          <a:graphicData uri="http://schemas.openxmlformats.org/drawingml/2006/table">
            <a:tbl>
              <a:tblPr bandRow="1" firstRow="1">
                <a:noFill/>
                <a:tableStyleId>{9371186C-A0D7-47FA-9E49-A44C3F96D317}</a:tableStyleId>
              </a:tblPr>
              <a:tblGrid>
                <a:gridCol w="13806675"/>
              </a:tblGrid>
              <a:tr h="1119525">
                <a:tc>
                  <a:txBody>
                    <a:bodyPr/>
                    <a:lstStyle/>
                    <a:p>
                      <a:pPr indent="0" lvl="0" marL="0" marR="0" rtl="0" algn="l">
                        <a:spcBef>
                          <a:spcPts val="0"/>
                        </a:spcBef>
                        <a:spcAft>
                          <a:spcPts val="0"/>
                        </a:spcAft>
                        <a:buNone/>
                      </a:pPr>
                      <a:r>
                        <a:rPr lang="en-US" sz="7000">
                          <a:latin typeface="Garamond"/>
                          <a:ea typeface="Garamond"/>
                          <a:cs typeface="Garamond"/>
                          <a:sym typeface="Garamond"/>
                        </a:rPr>
                        <a:t>More Candidates…</a:t>
                      </a:r>
                      <a:endParaRPr/>
                    </a:p>
                  </a:txBody>
                  <a:tcPr marT="45725" marB="45725" marR="91450" marL="91450">
                    <a:solidFill>
                      <a:srgbClr val="6C0000"/>
                    </a:solidFill>
                  </a:tcPr>
                </a:tc>
              </a:tr>
              <a:tr h="4612425">
                <a:tc>
                  <a:txBody>
                    <a:bodyPr/>
                    <a:lstStyle/>
                    <a:p>
                      <a:pPr indent="0" lvl="0" marL="0" marR="0" rtl="0" algn="l">
                        <a:spcBef>
                          <a:spcPts val="0"/>
                        </a:spcBef>
                        <a:spcAft>
                          <a:spcPts val="0"/>
                        </a:spcAft>
                        <a:buNone/>
                      </a:pPr>
                      <a:r>
                        <a:t/>
                      </a:r>
                      <a:endParaRPr b="0" sz="4000">
                        <a:latin typeface="Garamond"/>
                        <a:ea typeface="Garamond"/>
                        <a:cs typeface="Garamond"/>
                        <a:sym typeface="Garamond"/>
                      </a:endParaRPr>
                    </a:p>
                  </a:txBody>
                  <a:tcPr marT="45725" marB="45725" marR="91450" marL="91450"/>
                </a:tc>
              </a:tr>
            </a:tbl>
          </a:graphicData>
        </a:graphic>
      </p:graphicFrame>
      <p:pic>
        <p:nvPicPr>
          <p:cNvPr id="105" name="Google Shape;105;p1"/>
          <p:cNvPicPr preferRelativeResize="0"/>
          <p:nvPr/>
        </p:nvPicPr>
        <p:blipFill>
          <a:blip r:embed="rId8">
            <a:alphaModFix/>
          </a:blip>
          <a:stretch>
            <a:fillRect/>
          </a:stretch>
        </p:blipFill>
        <p:spPr>
          <a:xfrm>
            <a:off x="25596302" y="7892275"/>
            <a:ext cx="4593448" cy="4028775"/>
          </a:xfrm>
          <a:prstGeom prst="rect">
            <a:avLst/>
          </a:prstGeom>
          <a:noFill/>
          <a:ln>
            <a:noFill/>
          </a:ln>
        </p:spPr>
      </p:pic>
      <p:pic>
        <p:nvPicPr>
          <p:cNvPr id="106" name="Google Shape;106;p1"/>
          <p:cNvPicPr preferRelativeResize="0"/>
          <p:nvPr/>
        </p:nvPicPr>
        <p:blipFill>
          <a:blip r:embed="rId9">
            <a:alphaModFix/>
          </a:blip>
          <a:stretch>
            <a:fillRect/>
          </a:stretch>
        </p:blipFill>
        <p:spPr>
          <a:xfrm>
            <a:off x="30285775" y="7892275"/>
            <a:ext cx="4551359" cy="4028775"/>
          </a:xfrm>
          <a:prstGeom prst="rect">
            <a:avLst/>
          </a:prstGeom>
          <a:noFill/>
          <a:ln>
            <a:noFill/>
          </a:ln>
        </p:spPr>
      </p:pic>
      <p:pic>
        <p:nvPicPr>
          <p:cNvPr id="107" name="Google Shape;107;p1"/>
          <p:cNvPicPr preferRelativeResize="0"/>
          <p:nvPr/>
        </p:nvPicPr>
        <p:blipFill>
          <a:blip r:embed="rId10">
            <a:alphaModFix/>
          </a:blip>
          <a:stretch>
            <a:fillRect/>
          </a:stretch>
        </p:blipFill>
        <p:spPr>
          <a:xfrm>
            <a:off x="34933175" y="7892275"/>
            <a:ext cx="4344799" cy="4028775"/>
          </a:xfrm>
          <a:prstGeom prst="rect">
            <a:avLst/>
          </a:prstGeom>
          <a:noFill/>
          <a:ln>
            <a:noFill/>
          </a:ln>
        </p:spPr>
      </p:pic>
      <p:pic>
        <p:nvPicPr>
          <p:cNvPr id="108" name="Google Shape;108;p1"/>
          <p:cNvPicPr preferRelativeResize="0"/>
          <p:nvPr/>
        </p:nvPicPr>
        <p:blipFill>
          <a:blip r:embed="rId11">
            <a:alphaModFix/>
          </a:blip>
          <a:stretch>
            <a:fillRect/>
          </a:stretch>
        </p:blipFill>
        <p:spPr>
          <a:xfrm>
            <a:off x="6337727" y="26714125"/>
            <a:ext cx="5873400" cy="4791473"/>
          </a:xfrm>
          <a:prstGeom prst="rect">
            <a:avLst/>
          </a:prstGeom>
          <a:noFill/>
          <a:ln>
            <a:noFill/>
          </a:ln>
        </p:spPr>
      </p:pic>
      <p:graphicFrame>
        <p:nvGraphicFramePr>
          <p:cNvPr id="109" name="Google Shape;109;p1"/>
          <p:cNvGraphicFramePr/>
          <p:nvPr/>
        </p:nvGraphicFramePr>
        <p:xfrm>
          <a:off x="25402106" y="12168553"/>
          <a:ext cx="3000000" cy="3000000"/>
        </p:xfrm>
        <a:graphic>
          <a:graphicData uri="http://schemas.openxmlformats.org/drawingml/2006/table">
            <a:tbl>
              <a:tblPr bandRow="1" firstRow="1">
                <a:noFill/>
                <a:tableStyleId>{9371186C-A0D7-47FA-9E49-A44C3F96D317}</a:tableStyleId>
              </a:tblPr>
              <a:tblGrid>
                <a:gridCol w="13806675"/>
              </a:tblGrid>
              <a:tr h="1304675">
                <a:tc>
                  <a:txBody>
                    <a:bodyPr/>
                    <a:lstStyle/>
                    <a:p>
                      <a:pPr indent="0" lvl="0" marL="0" marR="0" rtl="0" algn="l">
                        <a:spcBef>
                          <a:spcPts val="0"/>
                        </a:spcBef>
                        <a:spcAft>
                          <a:spcPts val="0"/>
                        </a:spcAft>
                        <a:buNone/>
                      </a:pPr>
                      <a:r>
                        <a:rPr lang="en-US" sz="7000">
                          <a:latin typeface="Garamond"/>
                          <a:ea typeface="Garamond"/>
                          <a:cs typeface="Garamond"/>
                          <a:sym typeface="Garamond"/>
                        </a:rPr>
                        <a:t>Spectral Analysis</a:t>
                      </a:r>
                      <a:endParaRPr/>
                    </a:p>
                  </a:txBody>
                  <a:tcPr marT="45725" marB="45725" marR="91450" marL="91450">
                    <a:solidFill>
                      <a:srgbClr val="6C0000"/>
                    </a:solidFill>
                  </a:tcPr>
                </a:tc>
              </a:tr>
              <a:tr h="13127975">
                <a:tc>
                  <a:txBody>
                    <a:bodyPr/>
                    <a:lstStyle/>
                    <a:p>
                      <a:pPr indent="-317500" lvl="0" marL="457200" marR="0" rtl="0" algn="l">
                        <a:spcBef>
                          <a:spcPts val="0"/>
                        </a:spcBef>
                        <a:spcAft>
                          <a:spcPts val="0"/>
                        </a:spcAft>
                        <a:buSzPts val="1400"/>
                        <a:buChar char="-"/>
                      </a:pPr>
                      <a:r>
                        <a:t/>
                      </a:r>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sz="4000">
                        <a:latin typeface="Garamond"/>
                        <a:ea typeface="Garamond"/>
                        <a:cs typeface="Garamond"/>
                        <a:sym typeface="Garamond"/>
                      </a:endParaRPr>
                    </a:p>
                    <a:p>
                      <a:pPr indent="0" lvl="0" marL="0" marR="0" rtl="0" algn="l">
                        <a:spcBef>
                          <a:spcPts val="0"/>
                        </a:spcBef>
                        <a:spcAft>
                          <a:spcPts val="0"/>
                        </a:spcAft>
                        <a:buNone/>
                      </a:pPr>
                      <a:r>
                        <a:t/>
                      </a:r>
                      <a:endParaRPr b="0" sz="4500">
                        <a:latin typeface="Garamond"/>
                        <a:ea typeface="Garamond"/>
                        <a:cs typeface="Garamond"/>
                        <a:sym typeface="Garamond"/>
                      </a:endParaRPr>
                    </a:p>
                  </a:txBody>
                  <a:tcPr marT="45725" marB="45725" marR="91450" marL="91450"/>
                </a:tc>
              </a:tr>
            </a:tbl>
          </a:graphicData>
        </a:graphic>
      </p:graphicFrame>
      <p:pic>
        <p:nvPicPr>
          <p:cNvPr id="110" name="Google Shape;110;p1"/>
          <p:cNvPicPr preferRelativeResize="0"/>
          <p:nvPr/>
        </p:nvPicPr>
        <p:blipFill>
          <a:blip r:embed="rId12">
            <a:alphaModFix/>
          </a:blip>
          <a:stretch>
            <a:fillRect/>
          </a:stretch>
        </p:blipFill>
        <p:spPr>
          <a:xfrm>
            <a:off x="25555100" y="13415425"/>
            <a:ext cx="6213026" cy="6456200"/>
          </a:xfrm>
          <a:prstGeom prst="rect">
            <a:avLst/>
          </a:prstGeom>
          <a:noFill/>
          <a:ln>
            <a:noFill/>
          </a:ln>
        </p:spPr>
      </p:pic>
      <p:pic>
        <p:nvPicPr>
          <p:cNvPr id="111" name="Google Shape;111;p1"/>
          <p:cNvPicPr preferRelativeResize="0"/>
          <p:nvPr/>
        </p:nvPicPr>
        <p:blipFill>
          <a:blip r:embed="rId13">
            <a:alphaModFix/>
          </a:blip>
          <a:stretch>
            <a:fillRect/>
          </a:stretch>
        </p:blipFill>
        <p:spPr>
          <a:xfrm>
            <a:off x="31862725" y="13471125"/>
            <a:ext cx="7346050" cy="5856197"/>
          </a:xfrm>
          <a:prstGeom prst="rect">
            <a:avLst/>
          </a:prstGeom>
          <a:noFill/>
          <a:ln>
            <a:noFill/>
          </a:ln>
        </p:spPr>
      </p:pic>
      <p:sp>
        <p:nvSpPr>
          <p:cNvPr id="112" name="Google Shape;112;p1"/>
          <p:cNvSpPr txBox="1"/>
          <p:nvPr/>
        </p:nvSpPr>
        <p:spPr>
          <a:xfrm>
            <a:off x="768825" y="27217688"/>
            <a:ext cx="5873400" cy="3211800"/>
          </a:xfrm>
          <a:prstGeom prst="rect">
            <a:avLst/>
          </a:prstGeom>
          <a:noFill/>
          <a:ln>
            <a:noFill/>
          </a:ln>
        </p:spPr>
        <p:txBody>
          <a:bodyPr anchorCtr="0" anchor="t" bIns="91425" lIns="91425" spcFirstLastPara="1" rIns="91425" wrap="square" tIns="91425">
            <a:noAutofit/>
          </a:bodyPr>
          <a:lstStyle/>
          <a:p>
            <a:pPr indent="-482600" lvl="0" marL="457200" rtl="0" algn="l">
              <a:spcBef>
                <a:spcPts val="0"/>
              </a:spcBef>
              <a:spcAft>
                <a:spcPts val="0"/>
              </a:spcAft>
              <a:buClr>
                <a:schemeClr val="dk1"/>
              </a:buClr>
              <a:buSzPts val="4000"/>
              <a:buFont typeface="Times New Roman"/>
              <a:buChar char="-"/>
            </a:pPr>
            <a:r>
              <a:rPr lang="en-US" sz="4000">
                <a:solidFill>
                  <a:schemeClr val="dk1"/>
                </a:solidFill>
                <a:latin typeface="Garamond"/>
                <a:ea typeface="Garamond"/>
                <a:cs typeface="Garamond"/>
                <a:sym typeface="Garamond"/>
              </a:rPr>
              <a:t>Generating ~100,000 SED for capture and adiabatic cases each.</a:t>
            </a:r>
            <a:endParaRPr sz="4000">
              <a:solidFill>
                <a:schemeClr val="dk1"/>
              </a:solidFill>
              <a:latin typeface="Times New Roman"/>
              <a:ea typeface="Times New Roman"/>
              <a:cs typeface="Times New Roman"/>
              <a:sym typeface="Times New Roman"/>
            </a:endParaRPr>
          </a:p>
        </p:txBody>
      </p:sp>
      <p:pic>
        <p:nvPicPr>
          <p:cNvPr id="113" name="Google Shape;113;p1"/>
          <p:cNvPicPr preferRelativeResize="0"/>
          <p:nvPr/>
        </p:nvPicPr>
        <p:blipFill>
          <a:blip r:embed="rId14">
            <a:alphaModFix/>
          </a:blip>
          <a:stretch>
            <a:fillRect/>
          </a:stretch>
        </p:blipFill>
        <p:spPr>
          <a:xfrm>
            <a:off x="31917178" y="20253450"/>
            <a:ext cx="7165747" cy="5770650"/>
          </a:xfrm>
          <a:prstGeom prst="rect">
            <a:avLst/>
          </a:prstGeom>
          <a:noFill/>
          <a:ln>
            <a:noFill/>
          </a:ln>
        </p:spPr>
      </p:pic>
      <p:pic>
        <p:nvPicPr>
          <p:cNvPr id="114" name="Google Shape;114;p1"/>
          <p:cNvPicPr preferRelativeResize="0"/>
          <p:nvPr/>
        </p:nvPicPr>
        <p:blipFill>
          <a:blip r:embed="rId15">
            <a:alphaModFix/>
          </a:blip>
          <a:stretch>
            <a:fillRect/>
          </a:stretch>
        </p:blipFill>
        <p:spPr>
          <a:xfrm>
            <a:off x="13479163" y="13123200"/>
            <a:ext cx="5644825" cy="4690332"/>
          </a:xfrm>
          <a:prstGeom prst="rect">
            <a:avLst/>
          </a:prstGeom>
          <a:noFill/>
          <a:ln>
            <a:noFill/>
          </a:ln>
        </p:spPr>
      </p:pic>
      <p:pic>
        <p:nvPicPr>
          <p:cNvPr id="115" name="Google Shape;115;p1"/>
          <p:cNvPicPr preferRelativeResize="0"/>
          <p:nvPr/>
        </p:nvPicPr>
        <p:blipFill>
          <a:blip r:embed="rId16">
            <a:alphaModFix/>
          </a:blip>
          <a:stretch>
            <a:fillRect/>
          </a:stretch>
        </p:blipFill>
        <p:spPr>
          <a:xfrm>
            <a:off x="19440618" y="13087437"/>
            <a:ext cx="5644825" cy="4761843"/>
          </a:xfrm>
          <a:prstGeom prst="rect">
            <a:avLst/>
          </a:prstGeom>
          <a:noFill/>
          <a:ln>
            <a:noFill/>
          </a:ln>
        </p:spPr>
      </p:pic>
      <p:pic>
        <p:nvPicPr>
          <p:cNvPr id="116" name="Google Shape;116;p1"/>
          <p:cNvPicPr preferRelativeResize="0"/>
          <p:nvPr/>
        </p:nvPicPr>
        <p:blipFill>
          <a:blip r:embed="rId17">
            <a:alphaModFix/>
          </a:blip>
          <a:stretch>
            <a:fillRect/>
          </a:stretch>
        </p:blipFill>
        <p:spPr>
          <a:xfrm>
            <a:off x="25384700" y="19904450"/>
            <a:ext cx="6457950" cy="6110299"/>
          </a:xfrm>
          <a:prstGeom prst="rect">
            <a:avLst/>
          </a:prstGeom>
          <a:noFill/>
          <a:ln>
            <a:noFill/>
          </a:ln>
        </p:spPr>
      </p:pic>
      <p:pic>
        <p:nvPicPr>
          <p:cNvPr id="117" name="Google Shape;117;p1"/>
          <p:cNvPicPr preferRelativeResize="0"/>
          <p:nvPr/>
        </p:nvPicPr>
        <p:blipFill>
          <a:blip r:embed="rId18">
            <a:alphaModFix/>
          </a:blip>
          <a:stretch>
            <a:fillRect/>
          </a:stretch>
        </p:blipFill>
        <p:spPr>
          <a:xfrm>
            <a:off x="31827025" y="19913788"/>
            <a:ext cx="7346050" cy="6100957"/>
          </a:xfrm>
          <a:prstGeom prst="rect">
            <a:avLst/>
          </a:prstGeom>
          <a:noFill/>
          <a:ln>
            <a:noFill/>
          </a:ln>
        </p:spPr>
      </p:pic>
      <p:pic>
        <p:nvPicPr>
          <p:cNvPr id="118" name="Google Shape;118;p1"/>
          <p:cNvPicPr preferRelativeResize="0"/>
          <p:nvPr/>
        </p:nvPicPr>
        <p:blipFill>
          <a:blip r:embed="rId19">
            <a:alphaModFix/>
          </a:blip>
          <a:stretch>
            <a:fillRect/>
          </a:stretch>
        </p:blipFill>
        <p:spPr>
          <a:xfrm>
            <a:off x="31909425" y="19913800"/>
            <a:ext cx="7346050" cy="6110300"/>
          </a:xfrm>
          <a:prstGeom prst="rect">
            <a:avLst/>
          </a:prstGeom>
          <a:noFill/>
          <a:ln>
            <a:noFill/>
          </a:ln>
        </p:spPr>
      </p:pic>
      <p:pic>
        <p:nvPicPr>
          <p:cNvPr id="119" name="Google Shape;119;p1"/>
          <p:cNvPicPr preferRelativeResize="0"/>
          <p:nvPr/>
        </p:nvPicPr>
        <p:blipFill>
          <a:blip r:embed="rId20">
            <a:alphaModFix/>
          </a:blip>
          <a:stretch>
            <a:fillRect/>
          </a:stretch>
        </p:blipFill>
        <p:spPr>
          <a:xfrm>
            <a:off x="31740825" y="13583800"/>
            <a:ext cx="7346051" cy="6330000"/>
          </a:xfrm>
          <a:prstGeom prst="rect">
            <a:avLst/>
          </a:prstGeom>
          <a:noFill/>
          <a:ln>
            <a:noFill/>
          </a:ln>
        </p:spPr>
      </p:pic>
      <p:pic>
        <p:nvPicPr>
          <p:cNvPr id="120" name="Google Shape;120;p1"/>
          <p:cNvPicPr preferRelativeResize="0"/>
          <p:nvPr/>
        </p:nvPicPr>
        <p:blipFill>
          <a:blip r:embed="rId21">
            <a:alphaModFix/>
          </a:blip>
          <a:stretch>
            <a:fillRect/>
          </a:stretch>
        </p:blipFill>
        <p:spPr>
          <a:xfrm>
            <a:off x="31740825" y="13415425"/>
            <a:ext cx="7346051" cy="6330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2023-08-24T16:03:16Z</dcterms:created>
  <dc:creator>Richard Casey</dc:creator>
</cp:coreProperties>
</file>