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3.xml" ContentType="application/inkml+xml"/>
  <Override PartName="/ppt/notesSlides/notesSlide3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1081" r:id="rId2"/>
    <p:sldId id="257" r:id="rId3"/>
    <p:sldId id="1063" r:id="rId4"/>
    <p:sldId id="1074" r:id="rId5"/>
    <p:sldId id="458" r:id="rId6"/>
    <p:sldId id="1078" r:id="rId7"/>
    <p:sldId id="861" r:id="rId8"/>
    <p:sldId id="835" r:id="rId9"/>
    <p:sldId id="932" r:id="rId10"/>
    <p:sldId id="1080" r:id="rId11"/>
    <p:sldId id="1059" r:id="rId12"/>
    <p:sldId id="1073" r:id="rId13"/>
    <p:sldId id="1070" r:id="rId14"/>
    <p:sldId id="1065" r:id="rId15"/>
    <p:sldId id="259" r:id="rId16"/>
    <p:sldId id="721" r:id="rId17"/>
    <p:sldId id="685" r:id="rId18"/>
    <p:sldId id="1064" r:id="rId19"/>
    <p:sldId id="1076" r:id="rId20"/>
    <p:sldId id="313" r:id="rId21"/>
    <p:sldId id="1058" r:id="rId22"/>
    <p:sldId id="1066" r:id="rId23"/>
    <p:sldId id="727" r:id="rId24"/>
    <p:sldId id="725" r:id="rId25"/>
    <p:sldId id="311" r:id="rId26"/>
    <p:sldId id="1062" r:id="rId27"/>
    <p:sldId id="1071" r:id="rId28"/>
    <p:sldId id="1079" r:id="rId29"/>
    <p:sldId id="1067" r:id="rId30"/>
    <p:sldId id="1082" r:id="rId31"/>
    <p:sldId id="1072" r:id="rId32"/>
    <p:sldId id="567" r:id="rId33"/>
    <p:sldId id="1068" r:id="rId34"/>
    <p:sldId id="1069" r:id="rId35"/>
    <p:sldId id="596" r:id="rId36"/>
    <p:sldId id="1041" r:id="rId37"/>
    <p:sldId id="1050" r:id="rId38"/>
    <p:sldId id="1056" r:id="rId39"/>
    <p:sldId id="1047" r:id="rId40"/>
    <p:sldId id="731" r:id="rId41"/>
    <p:sldId id="724" r:id="rId42"/>
    <p:sldId id="265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1465"/>
    <a:srgbClr val="321681"/>
    <a:srgbClr val="381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79"/>
    <p:restoredTop sz="95213"/>
  </p:normalViewPr>
  <p:slideViewPr>
    <p:cSldViewPr snapToGrid="0" snapToObjects="1">
      <p:cViewPr varScale="1">
        <p:scale>
          <a:sx n="122" d="100"/>
          <a:sy n="122" d="100"/>
        </p:scale>
        <p:origin x="8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26:55.85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9968 8555 24575,'-8'-1'0,"-2"0"0,-22 0 0,-2 0 0,5 0 0,-3 1 0,-1-1 0,-1 0-325,8 0 0,-1 1 0,-1-1 325,-2 0 0,0 0 0,-1 0 0,2 1 0,0-1 0,0 1 0,-3-1 0,1 1 0,0 0 0,3-1 0,0 1 0,0-1 0,-4 0 0,0 1 0,0-1 0,0 0 0,0 0 0,-1 0-328,4-1 1,0 1 0,-2 0-1,1-1 328,1 1 0,0 0 0,0 0 0,0 0 0,-1 0 0,0-1 0,0 1 0,-1 0 0,0-1 0,0 1 0,0-1 0,0 1 0,-5-1 0,0 0 0,0 1 0,7-1 0,0 1 0,-1-1 0,2 1 0,-3 0 0,2-1 0,-3 1 0,3 0 0,-1 0 0,-1 0 0,1 0 0,1 1 0,1-1 0,-1 1 0,0-1 0,-4 0 0,-1 1 0,-1-1 0,2 1 0,3 0 0,1-1 0,0 1 0,-1 0 0,-3 1 0,-1-1 0,0 1 0,0 0-548,2 0 0,-1 0 1,1 0-1,-2 0 548,1 0 0,0 0 0,-2 0 0,1 0 0,0-1 0,2 1 0,-1 0 0,1-1 0,-1 1 0,1-1 0,-1 0 0,1 1 0,-1-1 0,1 1 0,1-1 0,-5 0 0,1 0 0,1 0 0,0 0-264,1 0 0,1 0 0,1 0 0,0 0 264,-5 0 0,0 0 0,1 0 0,1 0 0,0 1 0,-1-1 0,-1 1 0,0 0 0,0 0 0,4-1 0,-1 1 0,0 0 0,-3 0 0,0 0 0,0 0 4,6-1 0,0 0 0,1 1-4,-2-1 0,1 1 0,0-1 0,2 0 0,1 0 0,1 1 0,-11-1 0,0 0 0,8 0 0,-2 0 0,2-1 0,2 1 0,2 0 0,-1 0 0,-1 0 0,-1-1 0,1 1 343,1 0 1,0 0 0,1 0-344,-10 0 0,0 0 0,8 0 0,0 0 0,0 0 0,1 0 0,1 0 0,0 0 0,-4 0 0,0 1 0,-1-1 0,3 0 0,0 0 0,0 0 0,-10 1 0,0-1 0,2 1 0,0-2 0,10 1 0,-1-1 0,-1 1 411,-3 0 0,-1 0 1,-1 0-412,-3-1 0,-1 0 0,-1 0 0,8 1 0,0 0 0,0 0 0,0 0 0,-4-1 0,2 1 0,-2-1 0,-1 1 0,-2 0 0,1 0 0,0 0 0,0 0 0,0 0 0,1 0 0,0 0 0,-1 0 0,7 0 0,-1 0 0,1 0 0,-1 0 0,1 0 0,0 0 0,-1-1 0,1 1 0,0 0 0,-1 0 0,0 0 0,1-1 0,-9 1 0,0-1 0,0 1 0,1-1 0,0 0 0,1 1 0,2-1 0,0 1 0,0-1 0,1 1 0,0-1 0,0 1 0,0-1 0,1 1 0,0-1 0,2 0 0,0 0 0,-1-1 0,-5 1 0,-2-1 0,0 0 0,4 0 0,0 0 0,-1 0 0,3 0 0,-1 0 0,1 0 0,0 0 0,-1 0 0,2-1 0,-1 1 0,-2 1 0,0-1 0,1 0 233,5 1 0,0 0 0,0-1-233,0 1 0,-1 0 0,-1 0 0,-1-1 0,-2 1 0,0 0 0,-4-1 0,-1 0 0,1-1 0,5 2 0,1-1 0,0 1 0,-6-2 0,0 1 0,3-1 0,-5 1 0,3 0 0,-2 0 0,1-1 327,5 1 0,1 0-327,8 1 0,-1 0 140,-5-1 1,1-1-141,6 2 0,0 0 523,-3 0 0,0-1-523,-11 0 575,4 2-575,-5-2 0,6 1 0,-3 0 0,8 0 0,-1 1 0,0 0 0,-6 0 0,-5-1 0,2 1 0,13-1 0,0 1 0,-7-1 0,6 1 0,-1 0 0,-11 0 0,9 0 0,-1 0 0,5 0 0,1 0 0,-1 0 0,0 0 0,-13 0 0,0 0 0,6 0 0,-4 0 0,6 0 0,-3 0 0,5 0 0,-8 1 0,3 2 0,-3-1 0,3 1 0,6-2 0,5 0 0,4 0 0,-2 1 0,1 0 0,-4 1 0,-6 1 0,5-1 0,-1 0 0,9-1 0,2 0 0,-1 1 0,2-1 0,1 0 0,-6 4 0,-3 7 0,-1 2 0,0 3 0,5-2 0,3-4 0,-2 1 0,0 0 0,1-2 0,-1 2 0,3-2 0,0 2 0,0 1 0,-3 2 0,-1 3 0,-2 1 0,1-1 0,3-3 0,1 1 0,1-1 0,1-1 0,-1 2 0,1-1 0,2-1 0,0-1 0,3-1 0,1 0 0,0 1 0,0 2 0,0 0 0,1 0 0,1-2 0,1 0 0,-1 2 0,1-1 0,0 3 0,0-2 0,1 0 0,-1 0 0,2-3 0,0-1 0,0-1 0,1 0 0,-1-1 0,2 2 0,-1-2 0,1-1 0,1-1 0,0-1 0,1 1 0,-1-1 0,0-3 0,2 1 0,1-1 0,1 1 0,2 3 0,1 1 0,0 2 0,3-1 0,-3-1 0,4 2 0,0 0 0,1 0 0,1 1 0,3-2 0,4 1 0,6 4 0,-7-6 0,1 2 0,0 0 0,2 1 0,6 3 0,1 0 0,-2-1 0,1 1-187,-6-4 1,0-1 0,0 0 186,7 4 0,1-1 0,-7-3 0,1 0 0,-1-1 0,5 3 0,-1-1 0,-5-2 0,0 1 0,0-1 0,0-1 0,-1 0 0,1 1 0,3 1 0,2 0 0,-1 0 0,-1-1 0,-1-1 0,2 0-414,4 1 1,0 1 0,1-2 413,-2 0 0,-1-1 0,1-1 0,2 1 0,1 0 0,-1-1 0,-2 1 0,0-1 0,0-1 0,0 1 0,1-1 0,0 0 0,-7-1 0,1 1 0,1 0 0,-1-1 0,1 1 0,-1-1 0,1 1 0,0-1 0,1 0 0,0 1 0,0-1 0,0 0-461,1 1 0,1-1 0,-1 0 1,1 0 460,0-1 0,0-1 0,0 1 0,2-1 0,-4 1 0,1-1 0,1 0 0,-1 0 0,-1 0 0,3 0 0,-1-1 0,-1 1 0,1-1 0,2 1 0,1-1 0,0 1 0,-2-1-309,4 1 0,-2-1 1,0 0 308,-2 1 0,-1 0 0,2-1 0,-4 0 0,2-1 0,1 0 0,-1 1-324,0-1 0,0 0 0,1 0 1,0 0 323,2 0 0,1-1 0,0 0 0,0 0 0,-3 1 0,1-1 0,-2 0 0,0 0 98,4 1 1,-1-1-1,-2 0-98,-4 0 0,-1 0 0,1 1 0,0-1 0,0 1 0,1-1 0,-3 0 0,1 0 0,0 0 0,3 0 0,0 1 0,0-1 0,-4 0 0,0 0 0,0 0 533,-1 0 0,0 1 0,0 0-533,4-1 0,1 1 0,4-1 0,1-1 127,-11 1 0,0 0 0,1-1-127,2 1 0,0-1 0,1 1 0,-3-1 0,-1 1 0,0 0 1006,7 0 0,-1 0-1006,-3 0 0,0 1 0,-2-1 0,1 1 0,-2-1 0,3 0 0,0 0 10,-1 0 1,-1 0 0,2 0-11,5 0 0,0 0 0,1-1 0,-2 1 0,-1-1 0,0 1 0,-4 0 0,0 1 0,-1-1 0,3 0 0,-1 0 0,0 0 0,-3 0 0,0 1 0,1-1 0,1 0 0,0 0 0,1 0 0,4 0 0,1 0 0,0 0 0,0-1 0,0 1 0,1-1 0,-6 1 0,1 0 0,0-1 0,-1 1 0,4 0 0,-1-1 0,-1 0 0,0 1 0,-1-1 0,-1 0-82,5 0 0,0 0 82,-9 1 0,1 0 0,-1 0 0,8-2 0,0 1 0,3 1 0,0 0 0,-2 0 0,0 0 0,-6 0 0,1 0 0,-2 0 0,5 0 0,0 0 0,-4 0 0,0 0 0,-1 0 0,1 0 0,-1 0 322,5 0 1,-1 0-323,-5 0 0,-1-1 0,0 1 0,0-1 0,-4 1 0,-1 0 422,0-1 0,-2 0-422,14 1 219,-1-1-219,0 1 0,-11 0 0,2 1 0,1-1 0,0 1 0,4-1 0,2 1 0,-3-1 0,0 1 0,-2-1 0,-1 0 0,2 0 0,0 0 0,-3 0 0,-1 1 0,6-2 0,1 1 0,0 1 0,1 0 0,-2-1 0,1 0 0,0 0-167,-2 1 0,-1 0 0,1 0 167,5-1 0,0 0 0,-1 1 0,-4-1 0,-1 1 0,1 0 0,1 0 0,0 0 0,0-1 0,-1 1 0,0 0 0,1 0 0,2-1 0,0 0 0,1 1 0,-1-1 0,-1 0 0,1 0 0,0-1 0,0 1 0,0 0 0,0 0 0,0 0 0,1 0 0,1 0 0,0 1 0,0-1 0,-3 1 0,0 0 0,0-1 0,4 1 0,0 0 0,0 0 0,-5-1 0,-1 0 0,1 1 0,0 0 0,1-1 0,-2 0 0,9-1 0,-1 0 0,1-1 0,-1 0 0,0 0 0,0-1 0,-7 1 0,0 0 0,0 0 0,-1 0 0,0 1 0,1-1 0,7 0 0,0-1 0,0 0 0,-4 1 0,-1 0 0,0 0 0,1-1 0,0 1 0,-2-1 0,-2 1 0,-1 0 0,-1 0 0,6-2 0,0-1 0,2 1 0,0 0 0,-4 0 0,0 0 0,7-1 0,-1 0 0,-8 1 0,-2 1 0,2-2 0,-3 1 0,1 0 0,-8-3 501,-2 2-501,9-6 0,-1 1 0,5-2 0,-5 0 0,-2-1 0,-4-3 0,0-2 0,-4-1 0,1 1 0,-5 6 0,-1 0 0,-5 5 0,0 0 0,-1 0 0,-1 0 0,1-2 0,0 0 0,-1-3 0,0 3 0,0-2 0,0 4 0,-1-2 0,-1 0 0,-1-1 0,-1 0 0,-1-3 0,-2 0 0,-2-4 0,-2-3 0,-4-3 0,0-2 0,-2 0 0,2 3 0,-2-1 0,3 4 0,-1-2 0,2 6 0,2 1 0,2 5 0,1 0 0,3 3 0,-2-2 0,0 1 0,0-2 0,-1-1 0,2 4 0,0-2 0,3 2 0,-1 1 0,1 1 0,-1 1 0,1 0 0,0 0 0,0 0 0,2 2 0,-1-2 0,0 1 0,-1-2 0,0-1 0,-1 0 0,1-1 0,-1 1 0,1 0 0,-2-1 0,2 1 0,-1 1 0,-1-2 0,-1-1 0,-3-1 0,-4-5 0,-2 0 0,-4-3 0,0-1 0,1 4 0,3 1 0,5 6 0,2 2 0,3 3 0,1 0 0,0 0 0,-2-1 0,2 1 0,1 1 0,0-1 0,2 2 0,1-3 0,1 0-820,3-1 1,-2 1 0,1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32:14.70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15746 8371 24575,'24'1'0,"7"0"0,-1 0 0,3-1 0,-5 1 0,-1-1 0,10 1 0,-1-1 0,-16 1 0,-1-1 0,4 0 0,0 1 0,9 0 0,-13-1 0,1 1 0,10 0 0,2 0 0,4 0 0,0-1 0,-2 1 0,0 0 0,-3-1 0,-2 1 0,5 0 0,-9-1 0,-1-1 0,2 1 0,10-1 0,-14 2 0,0 0 0,3-1 0,0 0 0,-3 1 0,0 0 0,-1-1 0,0-1 0,14 1 0,2 0 0,-16 0 0,0 0 0,0 1 0,-1 0 0,3-1 0,0 0 0,13 2 0,1-2 0,-9 0 0,8 1 0,-15 0 0,1 0 0,6 0 0,0 0 0,-2 1 0,-1-1 0,4 1 0,-1 0 0,-6-1 0,-1 1 0,2 0 0,0 0 0,0-1 0,0 1 0,5 0 0,1-1 0,1 0 0,1 1 0,4-1 0,0 1 0,2-1 0,-1 1 0,-10-1 0,0 0 0,0 0 0,10 1 0,-1-1 0,2 1 0,0 0 0,-6-1 0,0-1 0,3 2 0,1-1 0,-1 0 0,1-1-285,-9 0 0,0 0 1,1 1 284,4-1 0,1 0 0,0 0 0,-1 0 0,-1 0 0,2 1 0,5-1 0,0 0 0,0 0 0,-7 1 0,-2 0 0,1 0 0,4 1 0,1-1 0,-2 0 0,0 2 0,-1 0 0,3-1 0,-2 1 0,-11-1 0,0 0 0,1-1 0,1 1 0,12 0 0,-13 0 0,0 0 854,13 0-854,-11 1 0,-1 0 0,-4-1 0,0 0 0,2 1 0,0-1 0,-1 0 0,0-1 0,3 1 0,0 0 0,1-1 0,2-1 0,2 2 0,1-1 0,-3-1 0,0 1 0,3-1 0,0 1 0,-5-1 0,1 0 0,5 0 0,1 0 0,1-1 0,2 1-298,-4 0 0,3 0 1,-1-1 297,-3 1 0,1-1 0,0 1 0,4-1 0,0 1 0,-1-1 0,-5 1 0,-1-1 0,0 1 0,11 0 0,-1-1 0,-7 1 0,-2 0 0,0 0 0,-1 0 0,-5-1 0,-1 1 0,-1-1 0,1 0 0,0-1 0,-1 1 893,16-4-893,-17 2 0,1 0 0,-1-1 0,0 0 0,0-1 0,0 0 0,-1 0 0,0 0 0,14-4 0,-9 2 0,-5 0 0,-3 1 0,0-4 0,2 1 0,0-3 0,-4-1 0,-1-2 0,-3 3 0,0-2 0,2-3 0,1-1 0,3-6 0,-1-1 0,-1-3 0,-3 1 0,-1-6 0,-3 5 0,0-3 0,-2 1 0,1 2 0,-1 1 0,-1 0 0,0 1 0,-3-4 0,-1-3 0,1 15 0,-1-1 0,0-2 0,0 1 0,0-1 0,0 1 0,0-1 0,-1-1 0,1 0 0,-1 1 0,0 1 0,1 0 0,-1 0 0,1-1 0,-1-15 0,1 17 0,0 0 0,-1-13 0,0 1 0,-2 8 0,-1-2 0,-1 4 0,-4-1 0,-2-8 0,-1 2 0,4 7 0,0-1 0,0 2 0,0-1 0,-4-5 0,-1-1 0,1 2 0,-1 0 0,0 4 0,-2 0 0,0 0 0,-6-7 0,-1 1 0,4 6 0,0 1 0,0 0 0,-6-4 0,0 1 0,2 1 0,0 2 0,5 6 0,-1 0 0,0-2 0,-2-1 0,1 2 0,-3-1 0,-1 2 0,-1-2 0,-2-2 0,0 2-200,3 4 1,-1 0 0,1 0 199,-2 0 0,1 1 0,-1-1 0,1 1 0,-1 0 0,1 0 0,0 0 0,-1 1 0,1 0 0,0 1 0,0 0 0,-1 0 0,-3-1 0,-1 1 0,1 0 0,2 1 0,1 2 0,-1-1 0,-1 1 0,0 0 0,-2 0 0,2 1-402,-6-1 0,1 2 1,-1-1 401,6 1 0,-2-1 0,0 1 0,0 0 0,1 1 0,-1-1 0,0 1 0,1 0 0,-5-1 0,1 1 0,-1-1 0,3 0 0,-1 1 0,-1-1 0,2 1-436,3 0 1,0 1 0,0 0-1,-1-1 436,-7 0 0,-1-1 0,-1 0 0,2 1 0,6 2 0,0-1 0,1 1 0,-1 0-195,-2-1 0,-1-1 0,0 1 1,3 0 194,0 1 0,1 1 0,1-1 161,1 0 1,0-1 0,2 1-162,-1-1 0,0 1 537,0 0 0,-1 0-537,1 0 0,-1 0 0,-4 1 0,-1 0 0,7 0 0,-2 0 0,1-1 0,0 1 0,2-1 0,-1 1 0,-1-1 0,1 1 0,0 0 911,-6-1 0,1 0-911,4 1 0,1 0 471,4 0 1,1 0-472,-14 0 0,-2 0 0,16 0 0,-1 0 0,-1 0 0,-1 0 0,-8 0 0,-1 0 0,0 0 0,-2 0 0,8 1 0,-1-1 0,0 1 0,-8 0 0,0-1 0,9 1 0,-1-1 0,1 1 0,-3-1 0,1 1 0,-8 0 0,0 0 0,9 0 0,1 0 0,-4 1 0,1 0 0,4-1 0,1 0 0,-1 1 0,-1 0 0,0 0 0,-1 0 0,2-1 0,0 1 0,-1 0 0,-1 0 0,1 0 0,0-1 0,-1 2 0,0-1 0,1 1 0,0 0 0,-1 1 0,1 0 0,1-1 0,0 1 0,-1 0 0,0-1 0,-3 1 0,-1 1 0,1-1 0,1 1 0,-1 0 0,1 0 0,1 3 0,1 0 0,3-1 0,1 0 0,-1 2 0,1 0 0,4-2 0,0 1 0,-2 1 0,-1 1 0,2-1 0,-2 0 0,-5 3 0,0 0 0,2 0 0,-1-1 0,-3 3 0,-1 0 0,5-3 0,0 1 0,0 1 0,0 1 0,5-4 0,0 1 0,1 1 0,0-1 0,1 0 0,0-1 0,-1 2 0,0 0 0,0 0 0,1 0 0,1 0 0,1 1 0,1-1 0,0 1 0,-11 10 0,1 0 0,2 1 0,-2-1 0,3 1 0,5-4 0,3 1 0,3-4 0,1 3 0,-1 0 0,1-3 0,1 3 0,2-4 0,1 1 0,2 2 0,1 0 0,1-1 0,0 3 0,0-2 0,1 1 0,-1 2 0,1-2 0,-1 7 0,1-2 0,1 5 0,1-2 0,1 2 0,0-2 0,1-3 0,0 1 0,0-2 0,1 2 0,0 5 0,1 4 0,-3-16 0,0 1 0,0-1 0,0 0 0,0 2 0,1 0 0,0-2 0,0-1 0,1 2 0,0-1 0,5 16 0,2-5 0,-2-5 0,0-3 0,-2-5 0,0-2 0,0-1 0,1 2 0,2 1 0,1-1 0,1 3 0,1-5 0,-1-1 0,2-1 0,-1-1 0,2-1 0,0-1 0,-2-1 0,3 1 0,-2-1 0,4 3 0,0 0 0,0-1 0,-3 0 0,-1-2 0,-2-1 0,3 2 0,-3-2 0,1 0 0,-4-2 0,1 0 0,0 0 0,-2-1 0,2 0 0,-4 0 0,2-1 0,-2-1 0,-1 1 0,2-1 0,0 1 0,0 0 0,3 2 0,-3-2 0,2 1 0,-5-1 0,-1-2 0,-2 1 0,-2-2 0,1 0 0,1 2 0,0-2 0,-1 1 0,0 0 0,1-1 0,-1 0 0,1 0 0,-1 1 0,0-1 0,1 0 0,0 1 0,0-1 0,-1 1 0,4-2 0,5-1-820,-3 0 1,3 0 0,-10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21:19.20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9147 5005 24575,'-11'-4'0,"1"1"0,-4-3 0,1 1 0,-5-3 0,0-2 0,-11-5 0,10 5 0,-1-1 0,-3 2 0,-1-1 0,0 0 0,-1 0 0,5 3 0,0 1 0,-1-1 0,1 1 0,-5 0 0,0 0 0,-4-1 0,-2 1 0,6 1 0,-1 1 0,0 0 0,-10-2 0,1 1 0,2 1 0,1 0 0,9 1 0,2 1 0,1 0 0,2-1 0,-15-1 0,13 1 0,-2 1 0,3 0 0,-1 0 0,1 1 0,0 0 0,-2 0 0,1 1 0,-16 0 0,14 0 0,0 1 0,3-1 0,0 0 0,-1 2 0,0-1 0,-10 1 0,-3 0 0,4 0 0,8 0 0,0-1 0,-4 1 0,-1 1 0,2-2 0,-1 2 0,-1-1 0,0 1 0,-7 1 0,-3 1 0,9-1 0,1 0 0,0 0 0,5 0 0,-1 0 0,5 0 0,2 0 0,2 0 0,-4 2 0,1 1 0,-3 0 0,1 0 0,1 0 0,-4 2 0,3-1 0,-3 3 0,4-2 0,0 2 0,2-3 0,-2 4 0,0-1 0,-2 2 0,1 0 0,-2 1 0,2-1 0,2-1 0,6-4 0,2-2 0,3-1 0,-3 0 0,1 0 0,-1 0 0,-1-1 0,-2 2 0,-2 0 0,-2 3 0,-2 3 0,-2 2 0,0 2 0,1-2 0,2 0 0,0 2 0,1 0 0,0 3 0,0 1 0,1 2 0,-1 1 0,1-1 0,2-2 0,1-3 0,1 3 0,0-2 0,-1 4 0,-2 4 0,0 4 0,3 3 0,5-15 0,0 1 0,2 18 0,0-2 0,3-3 0,1-7 0,1-3 0,3-4 0,5 4 0,2 1 0,-2-8 0,2 0 0,1 2 0,1 1 0,6 3 0,0-1 0,-1-2 0,0-1 0,5 4 0,1-1 0,-5-5 0,0 0 0,3 2 0,1-1 0,-5-3 0,0-2 0,1-1 0,1-1 0,-1-1 0,0-1 0,1 0 0,2 0 0,0-1 0,2 1 0,3 0 0,0 0 0,4 2 0,0-1 0,2 1 0,0-1 0,1 1 0,-1-1 0,-1 0 0,1-1 0,-2-1 0,2-1 0,1 0 0,1-1 0,-2-1 0,0-1 0,-1 0 0,1 0 0,0-1 0,1 0-324,-6 0 0,2 0 0,-1 0 324,0 0 0,1 0 0,1 0 0,-3 0 0,2 0 0,1 0 0,-1 0-339,-2 0 0,0 0 0,0 0 1,0 0 338,0 0 0,1 1 0,0-1 0,-1 0 0,6 0 0,0 0 0,-1 0-181,-3 1 0,0-1 1,-1 0 180,-3 0 0,-1-1 0,1 0 0,0 1 0,1 0 0,-1-1 0,-1 1 0,1-1 0,-2 0 0,7 1 0,-1-1 0,0 0 0,-2-1 438,-5 1 1,0-1-439,4 0 0,1-1 690,-2 1 0,2-1-690,3 0 0,1-2 306,-3 2 0,0 0-306,1-2 0,-1-1 0,-5 1 0,-1-1 0,-2-2 0,-2-1 0,9-7 0,-4-1 0,-4 1 0,-4 2 0,-2 1 0,-2-1 0,-3 0 0,0-6 0,-3-3 0,2-6 0,-2-6 0,0-3 0,-4 18 0,-1 0 0,0-2 0,-1 0 0,0-16 0,-1 17 0,-1 0 0,0-17 0,0 18 0,-1 0 0,1 0 0,-1 0 0,-2-18 0,1 17 0,-1 0 0,0 1 0,0 1 0,-5-18 0,1 5 0,-1 3 0,-2-4 0,4 15 0,-1 0 0,-6-15 0,-2 2 0,2 6 0,0-2 0,-3-3 0,6 13 0,0 0 0,0 1 0,0-1 0,-3-1 0,0 0 0,0 2 0,-1 0 0,1 0 0,-1 1 0,-2 0 0,0 1 0,0 0 0,0 1 0,0 1 0,1 0 0,-2-1 0,-1 1 0,2 2 0,0 1 0,-14-6 0,4 2 0,6 5 0,11 3 0,1 2 0,6 1 0,1 1 0,1 0 0,-1 1 0,-2 1-820,1 0 1,-2 0 0,4-2 0</inkml:trace>
  <inkml:trace contextRef="#ctx0" brushRef="#br0" timeOffset="29992">27776 2821 8191,'-12'0'0,"-5"-1"3276,-3 0-1489,-10 0 1031,2 0-2818,2 0 0,-2 0 859,8 0 1,0 1-860,-9-1 0,-2 0 0,7 1 0,-1 0 0,-8 0 0,-2 0 1092,10 0 0,0 0 0,-2 0-216,-5 1 1,-3-1-1,1 1-876,2-1 0,1 1 0,-1 0 0,-2 0 0,-1 1 0,1 0 0,0 0 0,1 0 0,-1 0 0,-2 1 0,0 1 0,1-1 0,2-1 0,1 1 0,-1-1 0,-1 1 0,-1 0 0,2 0 0,3-1 0,1 0 0,0-1 0,-1 1 0,-1-1 0,0 0 0,3 0 0,0 0 0,0-1-51,2 1 1,0-1 0,0 1 50,-8-1 0,1 0 0,1 1 0,2 0 0,4 0 0,0-1 0,-3 0 0,1 1 0,1-1 0,0 1 435,-5-1 1,0 1-436,1 0 0,0 0 0,0 0 0,-1 0 0,-3 1 0,0-1 0,-1 0 0,0 0 0,-1 0 0,-1 0 0,13 0 0,-1 0 0,0 0-216,-2-1 1,-2 0 0,0 0 215,0 1 0,0 0 0,-1 0 0,-4-1 0,-2 1 0,1 0 0,4-1 0,1 1 0,-1-1 0,-4 1 0,-1-1 0,1 1-464,1-1 1,1 0 0,-1 1 463,6-1 0,-1 0 0,0 0 0,0 0 0,0 1 0,-1-1 0,1 1 0,-1-1 0,-2 0 0,0 0 0,0 1 0,1-1 0,0 0 0,0 1 0,1 0 0,0 0 0,-6-1 0,1 0 0,2 1-123,3-1 0,1 1 1,2-1 122,-9 0 0,1 0 0,-1-1 0,-1 1 0,11 1 0,0-1 0,-2 1-434,-4 0 0,-2-1 0,0 1 434,6 0 0,0 0 0,-1 0 0,0 0-375,-6 0 0,-1-1 0,-1 0 0,0 0 375,6 1 0,0-1 0,-1 1 0,1-1 0,-1 0 0,2 0 0,1 0 0,-1 0 0,1 0 0,0 0 0,-7 0 0,2 0 0,-1 0 0,1 0 0,2 0 0,1 0 0,0 0 0,0-1-15,0 1 0,0 0 1,0 0-1,1 0 15,1-1 0,0 1 0,1 0 0,-1-1 0,-7 1 0,1 0 0,0-1-144,5 1 0,2-1 1,-2 0 143,-2 0 0,0 0 0,0-1 0,0 1 0,0-1 0,0 1 0,-2-1 0,-1 0 0,-1 0 2,8 1 0,-1-1 1,1 0-1,0 1-2,-8-1 0,0 0 0,1-1 0,-1 1 0,1-1 0,0 1 0,4 0 0,1 0 0,-2 0 0,6 0 0,-2 0 0,1 1 0,-1-1 0,0 0 0,-1-1 0,0 1 0,-1-1 0,-4 0 0,-1-1 0,0 0 0,1 0 0,5 1 0,0 0 0,2 0 0,-1-1 0,-6 0 0,1 0 0,1 1 1040,-3-1 0,1 1-1040,2 1 0,1 0 671,8 1 0,0 0-671,-2-1 0,2 1 457,4 0 0,1 0-457,-2 0 0,1 0 1473,-13-1-1473,13 0 0,0 1 18,-1 0 1,0 0-19,-6-1 0,0 0 0,5 1 0,0 0 0,-4 0 0,0-1 0,6 1 0,-1 1 0,-6-2 0,-1 1 0,3 0 0,-1 0 0,-6-1 0,-1 1 0,-2-1 0,-1 0 0,11 1 0,-1 0 0,1-1 0,-12 0 0,0-1 0,3 2 0,2 0 0,4-1 0,1 1 0,1 0 0,0 1 0,3-1 0,0 0 0,1 0 0,1 0 0,2 1 0,0-1 0,-15 0 0,9 1 0,3-1 0,3 1 0,-1 0 0,-1 0 0,2 0 0,-5 0 0,1 0 0,-6 0 0,4 0 0,-2 1 0,3-1 0,-1 1 0,2 0 0,-7 3 0,6-2 0,-5 3 0,10-2 0,0 1 0,5-1 0,0 1 0,2-1 0,-1 0 0,4 0 0,-1-1 0,1 0 0,-2 1 0,-3 3 0,-5 4 0,3-1 0,-4 2 0,8-5 0,-1 2 0,4-3 0,1 1 0,-1 0 0,-1 1 0,1 1 0,0 0 0,2-2 0,0 0 0,2-1 0,0-2 0,2-1 0,2-1 0,0 0 0,1 0 0,-1 0 0,0 0 0,-1 0 0,0 0 0,0-1 0,-1 2 0,1-1 0,-2 1 0,1 0 0,0-1 0,-2 2 0,-1-1 0,-2 1 0,0 1 0,0 1 0,0-1 0,1 1 0,2-1 0,-1 0 0,4-2 0,-1 1 0,2-2 0,-4 1 0,0 1 0,-3 1 0,1 0 0,-2 1 0,1 0 0,0-1 0,3 0 0,1-2 0,1 1 0,-1 1 0,-2 4 0,-5 6 0,-3 6 0,0 3 0,1-1 0,5-5 0,3-6 0,4-5 0,0-3 0,1-1 0,0-1 0,0 1 0,0 1 0,-1 1 0,1 1 0,0 3 0,2-1 0,2 3 0,0 0 0,2 3 0,-1-2 0,3 3 0,-1-2 0,2 3 0,-1-3 0,0 0 0,-1-2 0,4 3 0,0-2 0,2 3 0,4-1 0,2 0 0,3-1 0,5 2 0,2 1 0,3 2 0,-4-2 0,-4-1 0,-6-5 0,3 3 0,4-1 0,-6-4 0,2 1 0,6 1 0,2 0 0,3 0 0,-1 0 0,-1-1 0,-2-1 0,-1-1 0,-2-1 0,-4-2 0,-1 0 0,1 0 0,2-1 0,3 1 0,2-1 0,1 0 0,0 0 0,5 0 0,0 0 0,-4 0 0,-2 0 0,-1 0 0,-2 0 0,-5-1 0,1 1 0,2-1 0,2 0 0,-2 1 0,2-1 0,4 2 0,0-1 0,-4-1 0,-1 1 0,2 0 0,-1 1 0,-1-1 0,1 0 0,9 0 0,2 0-487,-8 0 1,1 0-1,1 0 487,-1 0 0,2 0 0,0 0 0,1 1 0,-2 0 0,1 0 0,0 1 0,0-1 0,3 1 0,0-1 0,1 0 0,-3 1 0,3 0 0,-1 0 0,0-1-197,0 0 1,1-1 0,-2 0 196,-7 0 0,-1-1 0,0 0 0,12 0 0,-1 0 0,-9-1 0,0 1 0,-1-1 0,-1 0 0,-6-1 0,1 1 0,1 0 0,0 0 707,0-1 0,-1-1-707,2 2 0,1 0 317,0-2 1,1 1-318,3 1 0,1-1 0,-1 0 0,0 0 0,-1 1 0,0-1 0,-2 0 0,-1 0 0,-3 1 0,0-1 0,-1 1 0,0-1 0,12-1 0,-12 2 0,0-1 0,2-1 0,1 1 0,5-1 0,0-1 0,3 1 0,0 0 0,4-1 0,1-1 0,-3 1 0,0 0 0,0-1 0,-1 1 0,3-1 0,-1 1 0,-7 0 0,0 1 0,5 0 0,0 0 0,-2 0 0,-1 0 0,1 1 0,0-1 0,1 0 0,1 0 0,-3 0 0,0 0 0,3 1 0,1-1 0,-4 1 0,0 0 0,5 1 0,0-1 0,0 0 0,-1 0 0,1 1 0,-1-1 0,-5 0 0,0 1 0,3 0 0,-1 0 0,-9 0 0,-1 1 0,7-1 0,-1 0 0,-5 0 0,0 0 0,7 0 0,1-1 0,1 1 0,2 0 0,-6-1 0,2 1 0,-1 0-234,1 0 1,0 0 0,0 0 233,4 0 0,1 0 0,-1 0 0,-3 0 0,0 0 0,0 0 0,3 0 0,0 0 0,-2 0 0,6 0 0,0 0 0,-8 0 0,0-1 0,0 1 0,10-1 0,0 0 0,-3 1 0,1-1 0,-1 0 0,-5 0 0,0 0 0,1 0-405,1 0 1,3-1 0,0 1 0,-1 0 404,3-1 0,-1 1 0,1-1 0,-4 1 0,1 0 0,0 0 0,-1 0-275,2 1 0,-1-1 1,-1 1 274,2-1 0,0 1 0,-1 0 0,-3 0 0,1 0 0,0-1 0,2 1 0,2-1 0,-1 0 0,-3 0 0,0 0 0,0-1 0,5 1 0,1-1 0,-1 0 0,-4 0 0,0-1 0,0 0 0,-4 1 0,0 1 0,1-1 0,-1 0 0,7 0 0,0-1 0,-1 1 0,-3 0 0,-1 0 0,-1 1 0,2-1 0,-1 0 0,-1 0-50,6 0 1,-1-2 49,2 1 0,-1 0 305,-8-1 0,-1 0-305,5 1 0,-1-1 794,-6 1 1,-1 0-795,5 0 0,0 0 462,-7 1 1,0 1-463,0 0 0,-1 0 116,13-1-116,1 1 0,0 0 0,-15 1 0,2-1 0,2 0 0,2 1 0,8-1 0,2-1 0,-2 1 0,0 0 0,-6 1 0,0-1 0,-1 0 0,5 1 0,-2-1 0,-1 1 0,-1 0 0,-7 0 0,-1 0 0,18-1 0,-18 0 0,0 1 0,7-2 0,1 1 0,0 0 0,0 0 0,4 0 0,1-1 0,-6 0 0,0 1 0,0 0 0,-1 0 0,-5 0 0,0 0 0,3-1 0,-1 0 0,-3 2 0,0-1 0,7-1 0,1 0 0,-5 1 0,1 1 0,4-1 0,0 0 0,-2 1 0,-1 0 0,0 0 0,-1 0 0,-2 0 0,-1 0 0,1 0 0,0 0 0,-1-1 0,2 1 0,4-1 0,0 0 0,-1 0 0,0 0 0,2 0 0,0 1 0,-6-1 0,0 1 0,0 0 0,-1-1 0,11 0 0,1-1 0,-2-1 0,7 2 0,-2-3 0,-13 2 0,-1 0 0,-2 0 0,0 0 0,1-1 0,0 1 0,7-2 0,-7 0 0,-9 0 0,-1 1 0,-3 0 0,3-2 0,3-2 0,1-1 0,1-2 0,0-2 0,-3 0 0,1-3 0,-5 3 0,-1 1 0,-4 3 0,-1-1 0,0 0 0,-2-1 0,-2-7 0,-1 0 0,-2-6 0,0 3 0,2 1 0,-3 2 0,-4 2 0,0 2 0,-2 3 0,-4-2 0,-2-2 0,-7-6 0,10 7 0,-2-1 0,0-2 0,-1 0 0,-3-1 0,1-1 0,3 4 0,1 0 0,0 1 0,0 0 0,-5-4 0,-1 2 0,-2 1 0,6 3 0,-2 1 0,4 3 0,-2-2 0,-1 0 0,-1 0 0,7 3 0,1 2 0,7 2 0,2 1 0,1 0 0,0 1 0,1-6 0,0 5 0,2-5 0</inkml:trace>
  <inkml:trace contextRef="#ctx0" brushRef="#br0" timeOffset="42168">20016 5949 24575,'-23'0'0,"-1"0"0,-11 0 0,3-1 0,12 0 0,-1 1 0,-4-1 0,0 1 0,-5-1 0,-1 0 0,-1 0 0,-1 0 0,1 1 0,2 0 0,3-1 0,2 1 0,2-1 0,0 1 0,-13 0 0,17-1 0,0 1 0,-1 0 0,1-1 0,-4 1 0,0 0 0,2-1 0,1 1 0,-16 0 0,8 0 0,8 0 0,-3 0 0,5 1 0,-6 1 0,6-1 0,-8 0 0,1-1 0,-9 1 0,3 1 0,-4 0 0,5 0 0,-3-1 0,5 0 0,-1 0 0,7 1 0,-2-1 0,1 3 0,-5 1 0,1 2 0,-4 3 0,7-2 0,-3 3 0,6-1 0,1 2 0,5-1 0,-4 4 0,8-3 0,-2 5 0,6-3 0,2-1 0,1-1 0,2-2 0,0 1 0,1 1 0,0 1 0,0-1 0,2 0 0,-1-2 0,1 1 0,0-2 0,0 2 0,2 0 0,1 1 0,2 1 0,2-1 0,3 0 0,4 0 0,5-2 0,8 2 0,-10-6 0,2-1 0,3 2 0,0-1 0,-2 0 0,1 0 0,4 1 0,0 0 0,-6-1 0,0 0 0,3 1 0,0-1 0,-2-1 0,1 0 0,6 0 0,1 0 0,3-1 0,2 0-155,-6 0 0,0-1 0,0 0 155,-2 0 0,-1-1 0,0 0 0,3 0 0,1 0 0,-2 0 0,4 0 0,0 0 0,1 0 0,-2-1 0,-5 1 0,-2 1 0,2-1 0,-1 0 0,3 1 0,1-1 0,-2 0 0,1-1 0,-1 0-380,11 2 1,0-1 379,-2 0 0,2 0 0,-1 0 0,-8-1 0,-1 0 0,0 1 0,2-1 0,0 1 0,-1-1 223,4 0 1,-1 0-224,-3-1 0,-2 0 0,-1 0 0,0 0 0,4 0 0,0 0 0,-4 0 0,-1 0 0,2 1 0,0-1 388,-6 0 1,-1 0-389,1 1 0,0-1 0,10 1 0,-12 0 0,2 0 0,-1 0 0,0 0 0,3 0 0,0 0 0,-1 0 0,0 1 0,-2-1 0,0 0 0,1 0 0,-1 1 0,17 1 0,-17-2 0,0 1 0,17 0 0,-16-1 0,0 0 0,3 1 0,1 0 0,1-1 0,-1 1 0,1 0 0,-1 0 0,2-1 0,0 0 0,-3 1 0,1-1 0,0 0 0,2 0 0,2 0 0,1 0 0,-3-1 0,2 1 0,3-1 0,1 1 0,-5-2 0,0 1 0,1 1 0,0-1 0,-2 0 0,1-1 0,7 0 0,2 0 0,-1 0 0,3 0-351,-7 0 1,2 0-1,0-1 351,-1 2 0,0 0 0,0-1 0,2 0 0,1 0 0,0 0 0,-3 1 0,0-1 0,1 0 0,-1 0 0,0-1 0,0 1 0,1-1 0,0 1 0,0 0 0,3-1 0,1 1 0,0-1 0,-1 1 0,-1 1 0,2-1 0,-7 0 0,1 0 0,0-1 0,-1 1 0,7 0 0,-1 0 0,0 0 0,-7 0 0,1-1 0,-1 1 0,-1-1 0,5 1 0,0 0 0,-2 1 0,0-1 0,-1 0 0,0 0-192,-2 0 1,-1 1 0,0 0 191,1 0 0,0 0 0,1-1 0,-1 1 0,0 0 0,1-1 0,-3 1 0,1 0 0,-1 0 0,2 0 0,-1-1 0,0 0 0,0 1 0,-1 0 0,0 0 0,4-1 0,1 0 0,-1 1 0,-3-1 0,0 1 0,0 0 0,1-1 0,0 0 0,0 0 0,8 1 0,0 0-32,1-1 0,-1 0 32,-6 0 0,0 1 0,2-1 0,-1 0 0,-4 0 0,-1 1 508,0-1 1,0 1-509,0-1 0,0 1 301,0 0 1,0 0-302,6 0 0,2 0 0,3 0 0,1 0 0,-13 0 0,1 0 0,0 0 0,12 0 0,-1 1 0,-1-1 0,-1 0 0,-5 1 0,0 0 35,-4-1 0,0 0-35,-1 1 0,0-1 0,-3 0 0,0 1 0,4-1 0,0 0 0,0 1 0,-1-1 0,5 1 0,0 0 0,-3 0 0,0 0 0,4 0 0,0 0 0,-5 0 0,0 0 0,-1-1 0,0 1 0,-4-1 0,1 1 0,1-1 0,0 1 0,-1-1 0,1 1 0,4 0 0,1 0 0,-3 0 0,0 0 0,2 0 0,0 1 0,-5-2 0,-1 1 0,3 0 0,-1 1 0,-2-2 0,-1 1 0,6 0 0,-1 0 0,-4-1 0,-1 1 0,6-1 0,0 1 0,-3-1 0,1 1 0,7 0 0,0 0 0,-2 0 0,1-1 0,6 2 0,0 0 0,-3-1 0,-2-1 0,-1 1 0,-1 0 0,-6 0 0,-2-1 0,10 1 0,-6-1 0,6 0 0,6 0 0,-10 0 0,1 0 0,-1-1 0,-1 1 0,6 0 0,-1-1 0,-7 1 0,-1 0 0,-1-1 0,0 1 0,13 0 0,0-2 0,-4 2 0,-12-1 0,2 0 0,-3 1 0,2-1 0,2 0 0,0 0 0,14 1 0,-17-1 0,0 0 0,11 0 0,5-1 0,-3 1 0,4 0 0,-3-1 0,-13 2 0,-1-1 0,14-1 0,-12 1 0,-1 0 0,-1 0 0,0 0 0,3 1 0,-1-1 0,2 0 0,1 1 0,-1-1 0,0 1 0,0-1 0,1 1 0,0-1 0,0 0 0,0 0 0,0 1 0,0-1 0,0-1 0,6 2 0,0 0 0,-1-1 0,0 0 0,2 1 0,0 0 0,2 0 0,1-1 0,-5 1 0,0-1 0,7 0 0,1 1 0,-1-1 0,0 0 0,1 1 0,-1 0 0,0 0 0,-1 0 0,-8-1 0,-2 0 0,-2 1 0,-2 0 0,8 0 0,3 0 0,1-2 0,-10 2 0,1-1 0,-3 0 0,1 0 0,2 0 0,-1 0 0,-3 0 0,-1 0 0,18-3 0,-3 2 0,-15-1 0,1 0 0,15 0 0,0-3 0,-13 3 0,-2-2 0,-4 2 0,3-2 0,2 0 0,2-1 0,0 0 0,-1 0 0,-2 0 0,-1-2 0,-4 0 0,0 0 0,-3 0 0,0 2 0,-1-2 0,-2 2 0,4-3 0,-3 3 0,3 0 0,-3 0 0,-1 1 0,-1-2 0,0 0 0,1-1 0,0 1 0,2-1 0,-2 1 0,0-1 0,-1 1 0,-3 0 0,0 0 0,-4 2 0,1-2 0,-1 1 0,-1-2 0,0 0 0,0-2 0,-2-2 0,-8-8 0,-11-1 0,4 7 0,-1-1 0,0 4 0,0-1 0,-5-1 0,-1 0 0,4 2 0,-1 0 0,-6-2 0,-2 0 0,-3-2 0,-4 0-419,12 5 0,-3 0 0,0-1 0,-1 1 419,1 0 0,0 1 0,0-1 0,0 1 0,-2-1 0,1 1 0,-1 0 0,2 1-34,-2 0 0,1 0 1,2 2 33,-6 0 0,1 1 0,3 1 0,-1 1 0,-4 0 0,-1 0 0,6 1 0,2 0 0,-5 0 0,2-1 0,9 2 0,2 0 0,-17-1 1666,6 0-1666,-5 1 55,11 0 1,-2 0-56,-4 1 0,0 0 0,-1-1 0,0 1 0,1-1 0,1 1 0,3 0 0,1 0 0,-3 1 0,0-2 0,4 1 0,1 0 0,-5 0 0,-1 0 0,-1-1 0,-1 1 0,-4 0 0,0 0 0,0 0 0,-1 0 0,-2 0 0,1 0 0,5 0 0,1 0 0,-3 0 0,0 0 0,5 0 0,0 0 0,-4 0 0,-3 0-508,9 0 0,-3 0 1,0 0 507,-1 0 0,-1 0 0,-1 0 0,0 0 0,2 0 0,-1-1 0,0 1 0,0 0 0,-5 0 0,-1-1 0,0 1 0,1 0 0,5 0 0,1 1 0,-1-1 0,1 0 0,-1 1 0,0-1 0,0 1 0,0 0 0,3-1 0,0 1 0,0 0 0,-1 0 0,0 0 0,-1 0 0,1 0 0,0 0-226,-3 0 1,1 0-1,-1 0 226,-1 0 0,0 0 0,1-1 0,7 1 0,0-1 0,0 1 0,-1-1 0,0 0 0,0 0 0,0 0 0,0 0 0,0 0 0,-1 0 0,1-1 0,-1 1 0,-9 0 0,0-1 0,6 1 0,0-1 0,2 1 0,0 0 0,-4 0 0,-1-1-299,7 1 1,0 0 0,-2 0 298,-5 0 0,-1 0 0,-2 0-44,5 0 0,-1 0 1,-1 0-1,1 0 44,2 0 0,0 0 0,0 0 0,0 0 0,-1 1 0,-1-1 0,0 0 0,2 1-115,-6-1 0,1 0 0,0 0 115,1 1 0,-1 0 0,1-1 0,-1 1 0,-1-2 0,-1 2-340,5 0 0,0 0 0,-1 0 0,1 0 340,-6 0 0,2-1 0,-2 1 0,5 0 0,-1 0 0,1 0 0,1 0 0,-3 0 0,3 0 0,-1-1 32,-1 1 1,0 0-1,1 0-32,2 0 0,1 0 0,-2-1 0,4 1 0,0-1 0,-2 1 0,2-1 123,-9-1 0,0 1 0,0-1-123,7 1 0,0-1 0,0 1 0,2 0 0,-1-1 0,1 0 0,1 1 465,-8-1 0,2 2-465,7-1 0,0 0 741,-3 0 1,-1 0-742,4 0 0,0 0 413,-2 0 0,0 0-413,6 1 0,2-1 635,-2 0 0,1 0-635,2 0 0,0 0 0,-5 0 0,0 0 0,-3 0 0,-2 0 0,-7 0 0,-1 0 0,3 0 0,0 0 0,8 0 0,0 0 0,-1 0-302,-8 0 0,-1 1 302,6 0 0,-1-1 0,-1 0 0,2 1 0,1 0 0,-2 0-372,2-1 0,0 1 0,-1-1 0,0 0 372,2 1 0,0-1 0,-1 1 0,0 0 0,-2-1 0,0 0 0,-1 0 0,2 1-270,-5-1 1,2 1 0,0 0 269,-2 0 0,1 0 0,0 0 0,6-1 0,1 1 0,-2-1 0,-4 1 0,-1-1 0,0 1 0,6-1 0,1 1 0,0-1-30,-2 0 1,0 0-1,0 1 30,-9-1 0,1 1 0,2-1 0,0 1 0,-2-1 0,2 1 266,9-1 0,0 1-266,1-1 0,1 1 1458,-10 1-1458,-2-1 896,7 0-896,10-1 0,0 1 51,-1-1 1,0 1-52,-5 0 0,-1 0 0,2 0 0,0-1 0,-3 1 0,1 0 0,5 0 0,2 0 0,-2 0 0,1 0 0,-9 1 0,0-1 0,4 0 0,-1 0 0,2 1 0,-3-1 0,-3 2 0,-6-1 0,3-1 0,-2 1 0,9-2 0,6 2 0,5-1 0,3 1 0,1-1 0,0-1 0,1 1 0,0 0 0,3-1 0,-2 2 0,4-1 0,0 0 0,2 0 0,1-1 0,21-1 0,-14 0 0,16-1 0,-20 2 0</inkml:trace>
  <inkml:trace contextRef="#ctx0" brushRef="#br0" timeOffset="76964">23366 11372 24575,'-16'2'0,"-7"1"0,-11 2 0,10-2 0,-3 0 0,-5 0 0,-2-1 0,8-1 0,0 1 0,-1-1-406,-3 0 0,-1-1 1,0 1 405,-2 0 0,1 1 0,-1-1 0,0 0 0,0 0 0,0 0 0,2 0 0,0 0 0,0 1 0,3-1 0,1 0 0,0 0 18,1 0 0,1 0 0,0 0-18,-11-1 0,0 1 0,1 0 0,1-1 0,4 0 0,1 0 0,2 0 0,0 0 0,1 0 0,1-1 0,1 1 0,-1 0 0,-3-1 0,-2 1 0,-2 0 0,-1 1 0,8 0 0,0-1 0,-1 0 75,-4 1 0,-2 0 1,2-1-76,1 1 0,0-1 0,0 1 0,0-1 0,-1 0 0,0 0 0,3 1 0,0-1 0,0 1 0,1-1 0,0 0 0,2 0 123,-8 1 0,0-1-123,-1 0 0,0 0 0,6 0 0,0-1 0,-4 0 0,0 1 0,4-1 0,0 0 0,0 1 0,1 1 345,2-1 1,-1 0-346,-1 0 0,-2 1 0,-3-1 0,-2 0 0,7 0 0,-1 0 0,-1 0-243,-2-1 0,-1 1 0,0-1 243,1 1 0,-1 0 0,1 0 0,3 0 0,1-1 0,0 1-34,1 0 1,0 0 0,0 0 33,-5 0 0,-1 0 0,-5 1 0,-1 0 0,0-1 0,0 1-319,7 1 0,-2-1 1,0 1 318,1 0 0,0-1 0,0 1 0,-1 0 0,0 0 0,2 0 0,-3 1 0,2 0 0,5-1 0,1 0 689,-5 2-689,-4-1 99,7 0-99,-7 1 997,5-1-997,-4 0 0,5 1 0,-2-1 0,2 0 0,-1-1 0,4-1 0,-1 0 0,0-1 0,-2 0 0,7 0 0,-4 0 0,5 0 0,-9-1 0,-2-1 0,-4 0 0,15 0 0,0 0 0,-1 0 0,0 1 0,0-1 0,-1 0 0,-3-1 0,0 1 0,5 0 0,1 0 0,-6-1 0,1 0 0,4 1 0,0 0 0,-4-1 0,-1 0 0,3-1 0,-1 0 0,-2 0 0,2 0 0,3 0 0,2 0 0,-1 0 0,0 0 0,-13-2 0,1-2 0,-1 2 0,5 0 0,1 0 0,2 0 0,7 1 0,3 1 0,6 1 0,0-1 0,1 1 0,-2-1 0,3 1 0,-2-2 0,2 0 0,-2-1 0,0-1 0,1 2 0,1-1 0,1-1 0,1 1 0,-1 0 0,-1-1 0,1 1 0,-2-2 0,1 1 0,-3-2 0,3 1 0,-2-3 0,0 1 0,-2-3 0,0 0 0,-2-3 0,3 2 0,-1-1 0,2-1 0,0 0 0,1-3 0,-1-5 0,0-1 0,-3-8 0,-3 0 0,6 15 0,0 0 0,-5-14 0,0 3 0,5-1 0,0 2 0,2-1 0,2-4 0,7-4 0,0 15 0,1 0 0,2 1 0,0 0 0,4-4 0,1 0 0,-2 4 0,1 1 0,3-5 0,0 0 0,-2 5 0,1 2 0,3-3 0,1 2 0,-1 4 0,0 0 0,2-1 0,0 0 0,12-5 0,-1 1 0,-3 7 0,6-1 0,1 2 0,-6 5 0,2-1 0,0 1 0,2 1 0,3-1 0,0 1 0,0 1 0,0 1 0,1-1 0,0 1 0,1 1 0,1 1-240,-8-1 0,1 1 0,0 0 240,0 2 0,-1-1 0,1 1 0,3 0 0,1 0 0,0 0 0,-1 0 0,0 0 0,0 1 0,2 0 0,1 0 0,-1 0 0,-2 1 0,-1-1 0,2 2-575,-4-1 1,1 0-1,1 1 1,0 0 574,-2 0 0,1 0 0,0 1 0,1-1 0,1 1-519,-1-1 0,1 1 1,0-1-1,1 1 1,1-1-1,-1 1 519,1 0 0,0 0 0,0 0 0,0 0 0,1 0 0,0 0 0,-2-1 0,0 0 0,1 0 0,-1 1 0,1-2 0,-2 1 0,0 0 0,7 0 0,-2 1 0,-1-1 0,1 0 0,0 0 0,-4-1 0,1-1 0,0 1 0,0 0 0,0-1 0,-2 0-416,0 1 0,0-1 1,-1 1-1,0-1 0,2 0 416,-3 0 0,1-1 0,1 0 0,0 0 0,0 1 0,0-1 0,4 1 0,0-1 0,0 1 0,1 0 0,0 0 0,-3-1 0,1 1 0,0-1 0,1 0 0,-1 1 0,-1-1 0,3 1 0,0 0 0,-1 0 0,1-1 0,-1 1 0,1 0 0,0-1 0,0 1 0,-1-1 0,0 1 0,-2-1 0,0 1 0,-1-1 0,1 0 0,-1 1 0,2-1 0,0 0 0,0 0 0,-1 0 0,1 0 0,-2 0 0,0 0 0,0 0 0,-1 0 0,0 0-200,6 0 1,-2 0-1,1 0 1,-1 0 199,-1 0 0,0 0 0,-1-1 0,-1 1 317,4 0 0,-1 0 0,-1-1-317,-1 1 0,0-1 0,-1 0 0,-4 0 0,-1 1 0,0 0 0,8-1 0,1 0 0,-7 1 0,1 0 0,0 0 0,1-1 0,1 1 0,0 0 0,1 0 0,0 0 0,0 0 0,0-1 0,0 1 0,0 0 0,-5 0 0,-1 0 0,0 0 833,-2-1 1,0 1 0,-1-1-834,11 1 0,2-1 0,-10 1 0,2-1 0,1 0 117,-2 0 1,1 1 0,1-1 0,1 0-118,-2 1 0,1-1 0,1 0 0,1 0 0,0 0-171,2 1 0,0-1 0,1 1 0,0-1 0,0 1 171,1-1 0,0 0 0,0 1 0,0-1 0,-1 0 0,-2 1 0,0-1 0,0 0 0,0 0 0,-1 0-162,4 0 1,0 1 0,0-1-1,-2 0 162,-3 0 0,0-1 0,-1 1 0,0-1 0,3 1 0,1 1 0,-1-1 0,2 0-375,-5 0 1,2 0 0,-1 0 0,1 1 0,0-1 374,1 0 0,1 0 0,0 0 0,0 1 0,1-1 0,-3 0 0,1 1 0,0-1 0,0 0 0,0 0 0,0 0-131,-2 1 0,1-1 0,-1 0 1,0 0-1,0 0 0,1 0 131,0 0 0,1 0 0,0 0 0,0-1 0,0 1 0,-1 0 0,1 0 0,-1-1 0,0 1 0,0-1 0,-1 1 0,0-1 139,1 1 0,0-1 0,-1 0 0,-1 1 0,0 0-139,6-1 0,-1 0 0,-1 1 0,-1 0 107,2 0 1,-2 1 0,1-1-108,-7 1 0,1 0 0,-1 0 0,0 0 0,3 0 0,-1 0 0,2 0 0,-4 0 0,1 0 0,1 1 0,1-1 0,1 0 0,0 1 0,2 0 0,0-1 41,-3 0 0,1 1 0,0-1 1,1 0-1,0 0-41,0 1 0,1-1 0,-1 0 0,1 1 0,1-1 0,2 0 0,1 0 0,-1 0 0,1 0 0,-3 0 0,2 0 0,-2 0 0,-1 0 0,0 0 636,-3 0 1,0 0-1,-2 0 1,-3 0-637,8 0 0,-7 0 1582,-3 0-1582,-3 1 1073,7-1-1073,10 0 1336,-19 0 0,2 0-1336,8 0 0,1 1 72,-4-1 0,-1 0-72,5 0 0,0 1 0,-4-1 0,-1 0 0,-6 0 0,0 0 0,1 1 0,0-1 0,10 1 0,2 0 0,-3 1 0,-4-1 0,0 2 0,-7 1 0,6 2 0,6 3 0,5 1 0,-15-4 0,-1 0 0,1 0 0,-1 0 0,0 0 0,-1 0 0,2 0 0,-1-1 0,11 5 0,-7-3 0,-8-2 0,-2 0 0,12 7 0,-8-5 0,2 2 0,3 2 0,1 1 0,-1 0 0,-1 0 0,-3-2 0,-1 1 0,10 10 0,-7-4 0,-6 0 0,3 2 0,-5-3 0,1 2 0,-5-1 0,-1 1 0,0 4 0,2 6 0,-1-3 0,-1 7 0,-4-11 0,-1 3 0,-2-4 0,-1 0 0,-2 0 0,-3 2 0,-5 3 0,3-8 0,-1 1 0,-1 3 0,-2 1 0,0 2 0,0 1 0,2-3 0,0-1 0,2-2 0,1-1 0,-2 7 0,1-2 0,-2-6 0,-12 8 0,8-11 0,-2 2 0,-6 4 0,-1 1 0,2-3 0,-1 0 0,-6 4 0,0-1 0,2-6 0,1 0 0,-5 1 0,0-1 0,5-5 0,-1-1 0,-5 0 0,-2-1 0,1-3 0,-1 0-221,5-1 1,-3 0 0,1-1 220,3-1 0,0 0 0,-1 0 0,-4 0 0,0 0 0,-1 0 0,3-1 0,0 0 0,-1 0-403,-5 1 1,1-1 0,-1 0 402,0 0 0,0 0 0,0 0 0,-2 0 0,0 0 0,1-1 0,5 1 0,0-1 0,0 1 0,-2-1 0,-1 1 0,2-1 0,3 0 0,1 0 0,-2 1 0,0-1 0,-3 0 0,0-1 0,-1 1-520,1 0 0,0 0 1,-1-1-1,-1 1 520,5 0 0,0-1 0,-1 1 0,0-1 0,2 1 0,-3-1 0,1 1 0,0 0 0,1-1-264,1 1 0,1 0 0,0-1 1,1 1 263,-6-1 0,1 1 0,-2-1 0,1 0 0,-2 0 0,-1 0 0,0 0-309,7 0 0,-1 0 1,0 1-1,0-1 1,-1 1 308,-1-1 0,0-1 0,-1 1 0,0 0 0,0 0 0,-2 0 0,-1 0 0,0 0 0,1 0 0,0 0 0,2 0 0,1 0 0,0 0 0,0 0 0,0 0 0,1 0 0,0 0 0,0 0 0,1 0 0,-1 1 0,0-1 0,-1 0 0,1 0 0,0 0 0,0 0 0,-5 1 0,0-1 0,1 1 0,-1-1 0,5 0 0,0 0 0,1 0 0,-1 0 0,2 0-27,-4 0 1,0 0 0,2 0 0,-1 0 26,2 0 0,0 0 0,1 0 0,1 0 424,-1 0 1,2 0-1,0 0-424,-2 1 0,0-1 0,1 0 0,-8 1 0,2-1 515,0 0 0,2 1-515,4-1 0,2 1 1192,1 0 0,1 0-1192,0-1 0,0 1 675,2 0 0,0 0-675,3 0 0,-1 0 306,-2 0 1,1 0-307,-15 0 0,17 0 0,1 0 0,-13 1 0,5-1 0,6 1 0,1-1 0,3 0 0,-8 1 0,0 0 0,-3-1 0,4 1 0,5-1 0,6 0 0,3 0 0,1 0 0,-4 1 0,-5 0 0,1 0 0,-2-1 0,3 0 0,-3 0 0,1 0 0,-4 0 0,2 0 0,-1 0 0,3 0 0,1 0 0,3 0 0,-5 0 0,1 0 0,-4 1 0,2-1 0,2 0 0,-1 0 0,-2 0 0,-4-1 0,-1 0 0,3 0 0,2 0 0,1 0 0,0 0 0,-1 1 0,1 0 0,6-1 0,-2 1 0,8 0 0,-2 0 0,3 0 0,-1-1 0,4 1 0,-2 0 0,4 0 0,-3-1 0,2 1 0,1 0 0,1-1 0,0 1 0,0 0 0,-1 0 0,0 0 0</inkml:trace>
  <inkml:trace contextRef="#ctx0" brushRef="#br0" timeOffset="98532">27806 15950 8191,'-32'-4'0,"-3"1"1638,15 2 0,-1 0-745,-4 0 1,-2 1-894,-1 0 0,-2-1 0,-6 1 0,-2-1 734,12 0 1,0 1 0,0-1-735,-5 0 0,0 0 0,-2 0 133,6 0 0,-2 1 1,0 0-1,0-1-133,-5 1 0,0-1 0,-1 1 0,0-1 0,0 1 0,0 0 0,0 0 0,-1 0 0,7-1 0,-1 1 0,-1-1 0,1 0 0,0 0 655,0 1 0,0 0 1,-1-1-1,1 1 0,0 0-570,-1-1 1,0 0 0,0 1 0,0-1 0,0 1-86,-2-1 0,0 1 0,0 0 0,1 0 0,0 0-306,-4 0 1,1 1 0,0-1-1,1 1 306,2 0 0,1-1 0,1 1 0,1 0 32,-4 1 0,2 0 0,0-1-32,1 1 0,0-1 0,1 0 0,-6 2 0,0-2 722,-2 0 1,2 0-723,3 0 0,1 0 1116,0 0 1,1 0-1117,-1 0 0,1 0 0,-4 0 0,-1 1 0,-2-2 0,-1 1 288,7 0 1,-1 0 0,1 0-289,3-1 0,2 1 0,-1-1 0,-1 1 0,-1-1 0,1 1 306,-3-1 0,0 1-306,-3-1 0,-1 1 0,6 0 0,-1 0 0,4 0 0,-1-1 0,0 1-197,2 1 1,0-1 0,-1 1 196,-6 0 0,-2-1 0,1 1 0,6 0 0,0 0 0,-1 0 0,-5 0 0,0-1 0,1 1 0,-6 0 0,2 0-32,9-1 0,0-1 0,1 1 32,-5 0 0,2-1 0,-1 1 0,-1-1 0,1 0 0,-1 0 0,-3 0 0,-1-1 0,-1 1 0,-2 0 0,11 0 0,0-1 0,0 1 0,0 0 0,1 0 0,-1 0 0,-1 0 0,0-1 0,0 1 0,1 0 0,0 0 0,-1-1-97,-2 1 0,-1 0 1,0 0 96,-1 0 0,-1 0 0,0 1 0,5-1 0,-2 0 0,1 0 0,1 0 0,-5 1 0,1-1 0,-1 1 0,5-1 0,-1 0 0,1 0 0,-1 1 0,-5 0 0,0 1 0,-1-1-452,0 0 1,-1 0 0,0 0 0,0 0 451,4 0 0,1 1 0,-1-1 0,-1 1 0,1-1 0,-1-1 0,0 1 0,-1-1 0,1 1-354,-4-1 0,0 0 1,0 0-1,0 0 354,5 0 0,0 0 0,0 0 0,1-1 0,0 1 0,-1-1 0,0 1 0,1-1 0,0 0-185,2 1 0,-1 0 0,1-1 1,1 1 184,-2 0 0,1-1 0,-1 1 0,-7 0 0,-1 0 0,1 0 0,6 0 0,1 0 0,-1 0 0,-6-1 0,0 1 0,1-1 0,-2 1 0,2-1 237,9 0 1,1 0 0,0 0-238,-3 0 0,0 0 835,1 0 0,0 1-835,-2-1 0,1 1 0,-5 0 0,1 0 0,4-1 0,-2 1 0,7-1 0,-2 1 0,1-1 0,-9 1 0,-1 0 0,8 0 0,-1-1 0,1 1 0,-9 0 0,0 0 0,1-1 0,2 1 1132,7 0 0,1-1-1132,0 0 0,0 1 538,3-1 0,0 1-538,-2-1 0,-1 0 30,-1 1 0,-1 0-30,1-1 0,1 0 0,-11 0 0,13 1 0,1-1 0,-9 1 0,7-1 0,-2 1 0,4-1 0,-1 1 0,-3 0 0,-1 0 0,2-1 0,1 0 0,1 1 0,-1 0 0,3-1 0,0 1 0,-12-1 0,10 1 0,0-1 0,0 0 0,0 0 0,-3 1 0,0 0 0,1-1 0,0 1 0,0 0 0,0 0 0,-4 1 0,-1 0 0,-1-1 0,-1 1 0,5-1 0,-1 0 0,0 0 0,-7 1 0,1-1 0,-1 0 0,3 0 0,8 0 0,2 0 0,3 1 0,0-1 0,-16 1 0,14 0 0,1 0 0,-14 0 0,-2 1 0,8 0 0,-8 0 0,5 0 0,-5 0 0,7 0 0,1-1 0,6 1 0,1 0 0,4 1 0,-3 1 0,0 1 0,1 1 0,3 0 0,1 2 0,5 0 0,-3 2 0,2 3 0,-2 2 0,0-1 0,0 5 0,2-5 0,1 3 0,3-4 0,2 2 0,-3 2 0,2 1 0,-1 3 0,2 0 0,1 2 0,0-2 0,3-5 0,0-3 0,1-2 0,1-3 0,0 0 0,3 0 0,-1 1 0,4 4 0,0 0 0,3 3 0,4 0 0,2 2 0,1-2 0,-1-1 0,-1-4 0,3 1 0,5 0 0,6 1 0,-8-5 0,2 0 0,4 2 0,2 1 0,2-1 0,1 1 0,-2-1 0,0 0 0,0-1 0,-1 0 0,-4-1 0,0-1 0,2 1 0,0-1 0,5 2 0,2-1 0,-6-2 0,2 0 0,1-1-369,-4 1 1,1-1 0,1 1-1,-1-1 369,2 0 0,0 0 0,-1 0 0,1-1 0,-1 1 0,0-1 0,0 0 0,-2 0-196,4 0 0,-1-1 0,0 0 196,0 0 0,-1-1 0,0 0 0,7 1 0,-1-1 0,-7-1 0,0 0 0,0 1 0,0-1 0,0 0 0,1 1 0,3 0 0,1 0 0,1 0 0,-2-1 0,0 1 0,-1 0 0,2 0 0,-1-1 0,0 1 0,-3-1 0,-1 0 0,1 0 0,-1 0 0,1 0 0,-2-1 0,8 0 0,-2 0 0,1 0 0,0 0 0,-1 0 0,0-1 0,4 0 0,0 0 0,-12 0 0,0 0 0,0 1 0,11-1 0,-1 0 0,-3-1 0,1 1 0,3 0 0,1 0 0,0 0 0,0 1 0,-12 0 0,1 0 0,-1-1-174,1 1 0,-1-1 0,1 1 174,3-1 0,1 1 0,-1 0 0,5-1 0,-1-1 0,-6 2 0,1 0 0,-1-1 0,3 0 0,-1 1 0,5-1 0,1 0 0,1 1 0,2-1 0,-6 0 0,3 0 0,-2 0 96,-4 1 0,-2-1 0,2 1-96,1-1 0,3 1 0,-1-1 0,-2 1 0,-1-1 0,-3 1 0,3 0 0,0-1 0,2 0 0,0 0 0,-2 0 0,1 1 0,-2-1 0,2 1 0,1-1 0,2 0 0,-1 0 0,-1 0 0,2 1 0,-3 0 0,3-1-280,1 1 1,3-1 0,0 0 0,-1 0 279,1 0 0,-1-1 0,3 1 0,-10 0 0,2 0 0,1 0 0,-1 0 0,-1 0 0,-1 0 0,-1 0 0,0 0 0,1 1 0,5-1 0,3 1 0,-1 0 0,-3-1 0,-1 1 0,-3-1 0,2 1-190,-1 0 1,1-1 0,0 0 0,-3 1 189,0 0 0,-3-1 0,2 1 0,8-1 0,2 0 0,-1 1 0,-8 0 0,-1 0 0,0 0 0,9-1 0,1 1 0,-2 0 0,-8 0 0,-1-1 0,0 1 0,6 0 0,1 0 0,-2-1 0,1 1 0,1 0 0,0-1 0,4 1 0,-2-1 0,-7 1 0,-2-1 0,3 1-218,4-2 1,4 1-1,-1-1 1,-1 0 217,1 0 0,-2 0 0,2 0 0,-3 0 0,2 1 0,-1 0 0,-2-1 93,-3 1 1,-2-1 0,1 0-94,7 1 0,2 0 0,-3 0 0,-2-1 0,0 0 0,-1 1 0,2 0 0,-2-1 0,1 0 0,1 0 0,0 0 0,3 0 0,-2 1 0,-6-1 0,-1 1 0,1 0 0,0-1 0,2 1 0,-1 0 0,-1 0 0,-2 0 0,-1 1 0,1-1 513,2 1 1,2-1 0,-3 1-514,1 0 0,-1 0 400,5 0 1,1 0-401,-6 0 0,2 0 0,6 0 0,1 0 0,0 0 0,0 0 151,-5 0 1,1 0-1,1 0-151,0 0 0,0-1 0,1 1 0,-4 0 0,1 0 0,0-1 0,-1 1 0,6 0 0,-1-1 0,1 1 0,-7-1 0,1 1 0,0 0 0,-2-1 0,1 1 0,-1 0 0,1 0 0,8 0 0,1-1 0,-1 1 0,-10 0 0,-1 0 0,2 0 75,5 0 1,2 0-1,-2 0-75,-7 0 0,-2 0 0,2 0 0,1-1 0,2 1 0,-2 0 0,7-1 0,0 0 0,-7 0 0,0 1 0,-1-1 0,6 0 0,0 0 13,5 1 0,-1-1-13,-12 1 0,0 0 0,2 0 0,-1-1 0,3 1 567,-7 0 0,0-1-567,14 0 288,-14 0 1,1 1-289,-1-2 0,0 1 0,12 0 0,0-1 0,-9 0 0,2-1 0,-4 0 0,3-1 0,-3-1 0,6-3 0,-1 0 0,1-2 0,-1-2 0,-1 0 0,-1-2 0,0 0 0,-4 1 0,-1 0 0,-6 3 0,1 0 0,-8 4 0,2-2 0,-4 1 0,1-3 0,-3 2 0,0-1 0,-2 1 0,0-1 0,-1 1 0,0-1 0,-1 1 0,-1-1 0,0-1 0,-3-1 0,1 1 0,-3-1 0,1 2 0,-1 0 0,1 3 0,-1 0 0,1 2 0,-1-1 0,1 1 0,-2-2 0,0-1 0,-3-1 0,0 1 0,-4-4 0,1 2 0,-6-2 0,3 1 0,-2 1 0,6 2 0,-6-3 0,3 2 0,-7-2 0,2 1 0,-4 1 0,3 1 0,-2 1 0,5 1 0,-7-2 0,6 1 0,-3-1 0,4 1 0,0 2 0,0-1 0,2 0 0,-2 0 0,-2-2 0,4 2 0,0 0 0,4 1 0,1 0 0,-1 1 0,1-1 0,0 1 0,1 0 0,1 1 0,-1-1 0,4 2 0,-1 0 0,5 0 0,0 1 0,3 0 0,4 0 0,-3 0 0,3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23:17.82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14070 12238 24575,'-25'2'0,"-7"-3"0,2-1 0,-3-2 0,9 2 0,-1-2 0,-1 1-443,-4-1 1,-1-1-1,0 1 443,2 0 0,0 1 0,-1 0 0,-5 0 0,-2 0 0,-1 1-820,5 1 1,-1 0 0,-2 0 0,0 1 772,6 0 0,-1-1 1,-1 1-1,-1 0 0,1 0 1,-1 0-417,-1 0 0,1 0 0,-1 0 1,-1-1-1,0 1 0,-2 0 463,4 0 0,-1 0 0,-2 0 0,1 0 0,-2 0 0,1 0 0,0 0 0,1-1-410,0 1 0,0-1 1,1 1-1,-1-1 1,0 0-1,0 0 0,0 1 1,-1-1 370,2 1 1,-2-1 0,0 0-1,0 1 1,0-1 0,0 1-1,0-1 1,1 1 0,1-1 38,-3 0 0,0 0 0,1 0 0,1 0 0,-1 0 0,1 0 0,0 0-241,-1 0 1,1 0-1,0 0 1,-1 0 0,1 0-1,1 1 1,0-1 240,-3 1 0,2 0 0,0 0 0,0 0 0,-1 0 0,0 0 0,3 0 0,-1 0 0,-1 1 0,1-1 0,-1 1 0,1-1 0,0 1 0,-4-1 0,1 1 0,0 0 0,0 0 0,-1 0 0,1 0-40,4 1 0,0-1 1,0 0-1,0 1 0,0-1 1,0 1-1,1-1 40,-1 0 0,1 0 0,0 0 0,0 0 0,0 0 0,0 0 134,-2 1 0,-1-1 1,0 1-1,0 0 0,1-1 1,0 0-135,-1 1 0,0-1 0,1 0 0,0 0 0,0 0 387,0 0 1,1 0 0,0 0 0,0 0 0,1 0-388,-2 0 0,1 0 0,0 0 0,-1-1 0,3 1 0,0 0 0,0 0 0,-1-1 0,2 1 0,-6 0 0,1 1 0,0-1 0,-2 1 0,3-1 0,0 1 0,-1 0 0,-1-1 0,2 1 191,1-1 1,1 1 0,-1-1-1,1 1 1,-1 0-192,-1-1 0,-2 1 0,1-1 0,0 1 0,1-1 0,-3 1 0,0-1 0,1 0 0,0 1 312,-1-1 1,0 0-1,0 0 1,1 0-313,5 0 0,0 0 0,1 1 0,-1-1 0,-4 0 0,1 0 0,-1 0 0,1 0 0,2 0 0,1 0 0,0-1 0,1 1 330,1 0 1,0-1 0,1 1-1,-1 0-330,-6-1 0,0 1 0,1 0 0,3-1 0,1 0 0,1 1 514,1-1 0,1 0 0,1 0-514,-9 0 0,1 0 0,1-1 0,1 0 0,2-1 0,0 1 1165,-2 0 0,-1-1-1165,2 0 0,0 1 917,0 0 1,1 0-918,1-1 0,0 1 549,-1 0 0,1-1-549,4 2 0,-1-1 82,-1-1 1,1 0-83,6 2 0,0-1 0,-2 0 0,1 0 0,-11 0 0,1 0 0,-2-1 0,-3-2 0,14 2 0,-1 0 0,-4 0 0,-2 0 0,2 0 0,-1 1 0,-1-1 0,0 1 0,1-1 0,-1 0 0,-4 1 0,-3-1-432,9 1 1,-2-1 0,-1 0 431,3 1 0,-2-2 0,0 1 0,-1 0 0,1 0 0,0 0 0,-1 0 0,0-1 0,0 1 0,-2-1 0,1 1 0,1-1 0,-5 1 0,2-1 0,-1 1-176,3 0 0,-1 1 0,2-1 176,3 1 0,1 0 0,1 0 0,-11-2 0,0 1 0,4 0 0,2-1 0,4 1 0,2 0 0,4 0 0,2 0 0,-2 1 1258,10 2-1258,9 0 564,-1 2-564,-1 1 0,0 0 0,-1 1 0,0 0 0,-1 1 0,1-1 0,-3 4 0,2-2 0,-2 3 0,3-3 0,-2 2 0,2-1 0,1 1 0,1-1 0,0-1 0,1-2 0,0 0 0,0-1 0,1 1 0,0-1 0,0 1 0,0 0 0,0 1 0,1 0 0,-1 1 0,1 2 0,0 2 0,0 1 0,0 3 0,1-3 0,1 7 0,0-1 0,1 1 0,1 4 0,0-4 0,1 1 0,1 0 0,-2-3 0,2-2 0,-2-2 0,1-2 0,-1-3 0,-1-1 0,2-2 0,1 2 0,0-3 0,3 2 0,0-2 0,7 3 0,-1 0 0,9 2 0,5-1 0,6-1 0,-15-4 0,0 0 0,5 1 0,2-1 0,3 1 0,1-1 0,-5-1 0,1 0 0,1 0-386,0 1 0,1-1 0,1 0 386,-4-1 0,2 1 0,0-1 0,-1 0 0,7 0 0,0 1 0,0-1 0,-6 0 0,0-1 0,-1 1 0,0 0 0,3-1 0,-1 1 0,0 0-201,0 0 1,0-1 0,-1 0 200,-2 1 0,0-1 0,1 0 0,3 0 0,2 0 0,-1 0 0,-1-1 0,1 1 0,-1 0 0,3 0 0,0 0 0,-1-1 0,-3 1 0,-2 0 0,1-1 0,-1 1 0,-1 0 0,-1-1 0,5 0 0,-1 1 0,-2 0 0,-1 0 0,-5 0 0,-2 0 0,1 0 0,-1 0 1122,17-1-1122,-3 1 637,-4-1-637,-3 1 0,-6 0 0,-6 0 0,-6 0 0,-3 0 0,-1 0 0,-1 0 0,-1 0 0,-1 1 0,0-1 0,-1 0 0,0 0 0,2 0 0,1 0 0,3 0 0,2 0 0,2 0 0,6 0 0,3 0 0,6 0 0,6 1 0,-12-1 0,0 0 0,3 1 0,-1 0 0,1-1 0,-1 1 0,3-1 0,1 1 0,-2-1 0,0 0 0,5 0 0,1 0 0,-3 0 0,2 0 0,7 0 0,1 0-362,-12 0 0,1-1 1,1 1 361,8 0 0,2-1 0,0 1 0,-2 0 0,0 0 0,1 0-429,-5 0 0,1 1 0,0 0 0,0-1 429,-1 0 0,1 0 0,-1 1 0,1-1 0,1 1 0,2 0 0,-1 1 0,-1-1 0,5-1 0,-1 0 0,0 0-251,-8 1 1,1 0-1,-1 0 1,-1-1 250,3 0 0,-1-1 0,0 1 0,4 0 0,1 0 0,1-1 0,-1 1 0,0 0 0,1-1 0,-5 1 0,0 0 0,1 0 0,0 0-406,0 0 1,1 0 0,-1 0-1,1-1 406,3 1 0,0 0 0,0 0 0,-1 0 0,-4-1 0,-1 1 0,-1 0 0,0 0 85,6 0 0,0-1 0,-1 1-85,-5 0 0,0 0 0,0 0 0,0 0 0,1 0 0,0 0 0,4 0 0,1 0 0,1 0 9,-7 0 1,1 0-1,0 0 1,1 0-10,0 0 0,2 0 0,-1 1 0,0-1 0,-1 0 0,1 1 0,-1-1 0,0 1 23,7-1 1,-1 0 0,0 1-24,-3-1 0,0 1 0,0 0 0,1-1 0,1 0 0,-1 0 0,1 0 0,-1 0 0,1 0 110,-6 0 0,1 0 1,1 0-1,-2 0-110,7 0 0,0 1 0,0 0 0,-7-1 0,0 0 0,1 0 0,-2 1 0,5-1 0,-1 1 0,1-1 0,2 1 0,2 0 0,-2-1 0,-5 0 0,-1 1 0,2-1 0,4 2 0,1 1 0,0-1 0,-2-1 0,-1 0 0,1 0 0,-6 0 0,1 2 0,0-1 0,-2-1 0,7 0 0,-2 0 0,0 0-3,2 1 1,-1 0 0,0 0 2,-6-1 0,-1 0 0,0 0 0,1 0 0,0 1 0,-1-2 748,5 1 0,-1-1-748,4 0 0,-1 0 0,-4 0 0,1 1 0,-7-1 0,2 0 0,-1 0 0,8 1 0,0-1 0,-8 0 0,2 0 0,-2 0 0,4 0 0,-1 0 478,5 0 1,-1 0-479,-8 1 0,0-1 704,1 0 0,0 0-704,-1 1 0,0 0 383,3-1 0,0 1-383,-1 0 0,0 0 0,0 0 0,1 0 0,-2-1 0,0 1 0,1 0 0,0 0 0,0 0 0,0-1 0,2 1 0,-1-1 0,-1 1 0,0-1 0,0 1 0,-1-1 0,-3 0 0,0 0 0,15 1 0,-6-1 0,-4 0 0,-2 0 0,4 0 0,0 0 0,7 0 0,-4 0 0,-12-1 0,-1 0 0,15-1 0,-13-1 0,1 1 0,14-3 0,-14 2 0,0 0 0,10-2 0,-1 1 0,-6-2 0,-5 1 0,5-1 0,-5 1 0,-1 1 0,-2-1 0,-4 1 0,-1-2 0,0 1 0,-3-1 0,0 0 0,-2-1 0,-2 0 0,0-4 0,0-2 0,-1-1 0,-2-3 0,-1 0 0,-1-1 0,-1-1 0,-3 0 0,-2 2 0,-1-1 0,-1 2 0,0-4 0,-4-1 0,-3-2 0,-1 1 0,0 4 0,1 3 0,2 3 0,-3-1 0,-1 1 0,-3 1 0,-5-1 0,-4 0 0,-4 1 0,-1 0 0,3 1 0,3 1 0,6 2 0,6 1 0,6 3 0,1 1 0,1 0 0,-3 0 0,1 1 0,-3-2 0,5 2 0,3 0 0,2 1 0,2-1 0,2-4-820,2 2 1,-2-2 0,2 3 0</inkml:trace>
  <inkml:trace contextRef="#ctx0" brushRef="#br0" timeOffset="81350">16177 5545 10289,'-4'-1'0,"-2"0"3276,2 1-1484,-3-2 693,0 1-2485,-2 0 1440,-2 0-1440,-7 0 3276,-2 0-1259,-3 0-2017,0 1 0,3 0 0,-2 0 0,0 0 0,-12-1 0,15 1 0,0 0 0,-4-1 0,1 0 0,-15 0 0,7 1 0,6 0 0,5 0 0,0 1 0,-1 0 0,-1 1 0,-10 0 0,2-1 0,10 0 0,-1-1 0,0 1 0,-1-1 0,-1 0 0,0 0 0,-3 1 0,1 0 0,2 0 0,1 0 0,-2 0 0,0 0 0,2 0 0,0 1 0,1-1 0,-1 1 0,-3-1 0,-2 1 0,-2-1 0,-1 1 0,5-1 0,-2 0 0,0 0 0,1 0 0,0-1 0,-1 1-252,-5 0 0,-1 1 0,1 0 252,2-1 0,1 0 0,0 0 0,-4 1 0,0 0 0,0 0 0,5 0 0,0-1 0,1 1 0,-4 0 0,1 0 0,0 0 0,-7 0 0,1 0-35,9 0 0,0 1 0,1-1 35,-7-1 0,2 0 0,-5 1 0,0-1 0,1 1 0,-1 0 0,8-2 0,-2 1 0,1 0 0,1 0 0,0 0 0,1-1 0,-2 1 0,0 0 0,1-1 0,-9 1 0,1 0 0,5-1 0,0 0 0,-2 1 0,0-1 0,0 0 0,0-1 0,-4 1 0,0 1 0,3-1 0,1 0 0,2 0 0,2 0 0,7 0 0,0 0 376,0 0 0,2 0-376,-14-1 109,4 1-109,3-1 0,-8-1 0,1 1 0,11 0 0,0 0 0,1 1 0,0-1 0,0 0 0,1 0 0,0 0 0,1 0 0,-12-1 0,1 0 0,0-1 0,3 2 0,-7-2 0,15 2 0,-1 1 0,-2-2 0,0 1 0,-1 0 0,0 1 0,-1-1 0,-1 0 0,2 0 0,0 1 0,-4-1 0,1 0 0,3 1 0,1 0 0,-4-1 0,0 1 0,0 0 0,-2 0 0,-5-1 0,-1 1 0,2-1 0,-1 1 0,-3-1 0,0 0 0,7 1 0,2-1 0,-5 0 0,1 1 0,9-1 0,-1 1 0,-6-1 0,-1 0 0,3 0 0,-1 0 0,-5 0 0,0-1 0,1 1 0,0 0 0,5 0 0,0 0 0,-1 0-339,-1 0 1,0 0 0,0 0 338,-6 0 0,-1 0 0,0 0 0,2-1 0,0 1 0,-1-1-346,4 1 1,0-1 0,-1 1 0,2 0 345,-5 0 0,2 0 0,-1 1 0,3-1 0,-1 0 0,0 0 0,1 1 0,-2-1 0,1 0 0,-1 1 0,2-1 0,-1 0 0,0 1 0,1-1 0,-2 0 0,2 0 0,-1 0-206,-5 0 0,0 0 0,1 0 206,8 1 0,2 0 0,0-1 0,-2 1 0,0-1 0,-1 1 0,-5-1 0,-1 1 0,-1 0-310,8-1 0,0 1 1,0-1-1,-1 0 310,-1 0 0,-1 1 0,1-1 0,0 1 0,-5-1 0,0 0 0,1 0 251,3 0 0,0 0 1,1-1-252,4 2 0,1 0 0,0-1 0,-8 0 0,0 0 648,4 0 0,1 1-648,6 0 0,0 0 323,2 0 1,0 0-324,-14 0 722,14 0 1,0 0-723,-5 0 0,-2-1 55,-2 1 1,0 0-56,-3-1 0,0 0 0,-1 1 0,0-1 0,1 1 0,1-1 0,2 1 0,2 0 0,1-1 0,1 0 0,4 0 0,-1 1 0,2 0 0,0-1 0,-2 1 0,1 0 0,-2 0 0,0 1 0,-1-1 0,-1 0 0,-3 1 0,0-1 0,3 1 0,1-1 0,-2 0 0,0 0 0,4 0 0,-1 0 0,0 0 0,1 0 0,1 0 0,0 0 0,-2 0 0,0 0 0,3 0 0,-1 0 0,-5 0 0,0 0 0,4 0 0,0 0 0,-4 0 0,-1 0 0,3-1 0,1 1 0,-3 0 0,1 0 0,1-1 0,0 1 0,0 0 0,0 0 0,-1-1 0,0 1 0,-1 0 0,-1-1 0,0 0 0,-1 1 0,-2-1 0,0 1 0,-4-1 0,-1 0-208,8 1 0,0 0 0,-1-1 208,0 1 0,1-1 0,-1 1 0,-3-1 0,-1 1 0,1-1 0,3 1 0,0-1 0,0 0 0,-3 0 0,-1 0 0,1 0 0,4 1 0,1-1 0,-1 1 0,-2-1 0,0 0 0,0 0 0,1 1 0,0 0 0,0 0 0,-2-1 0,0 0 0,0 0 0,-1 0 0,0 0 0,0 0 0,1 0 0,1 0 0,0 0 0,-7 0 0,1 0 0,3 0 0,2 0 0,7 1 0,0-1 0,-3 0 0,-2 0 0,1 1 0,-2 0 0,-6-1 0,1 1 0,4 0 0,2 0 0,-3 0 0,0 0 312,7 0 0,0 1-312,-4-1 0,1 1 0,0 0 0,1 0 0,3 0 0,0 1 0,-12 0 0,5-1 0,10 0 0,-2 0 0,2 1 0,0-1 0,-1 2 0,0-1 0,-1 1 0,-2 3 0,-4-2 0,0 2 0,-2-1 0,5 1 0,2-1 0,2 1 0,-5 2 0,4-1 0,-1 0 0,4 0 0,2-2 0,4 2 0,-2-1 0,4-1 0,-5 2 0,3-1 0,-2 2 0,1 0 0,2 0 0,0 0 0,2 0 0,-2 5 0,5-5 0,-8 10 0,9-8 0,-4 6 0,8-7 0,0-1 0,2 0 0,0-1 0,0 1 0,0 0 0,0 1 0,1-1 0,1 3 0,0-2 0,2 4 0,0 0 0,2 2 0,2 0 0,4 1 0,4 1 0,4 1 0,2-2 0,2-2 0,2-2 0,6 0 0,-3-1 0,6-1 0,-17-5 0,1-1 0,4 1 0,1 0 0,-2 0 0,1 0 0,5 0 0,1 0 0,-4 0 0,0 0 0,5 0 0,1 1 0,-2-2 0,0 0 0,4 0 0,-1 0 0,-4-1 0,-1 0 0,2 0 0,0 0 0,-5 0 0,1 0 0,6 0 0,2 1 0,2 0 0,3 0-305,-8 0 1,2 1 0,0-1 304,-2 0 0,0 0 0,1-1 0,3 2 0,1 0 0,0 0 0,-3-1 0,-1 0 0,0-1 0,4 1 0,0-1 0,0 1 0,0-1 0,-1 0 0,1 0-471,-3 0 0,1 0 0,0 0 0,0-1 471,-1 1 0,-1 0 0,0-1 0,2 1 0,4 1 0,1 1 0,-1 0 0,-1-1 0,-6-1 0,-1 0 0,-1 0 0,1 0-342,3 1 0,0 0 0,0 0 0,-1 0 342,6 0 0,0 0 0,-1 0 0,-7-1 0,0 0 0,1-1 0,0 1 0,2 0 0,1 0 0,0 0 0,0 0 0,-1 0 0,0 0 0,1 0 0,-1 0 0,2 0 0,0 0 0,0 0 0,-1 0 0,0 0 0,0 0 0,0 0 0,-1 0 0,-3-1 0,0 1 0,0-1 0,-1 0-179,6 0 0,-2 1 1,1-1 178,-4 0 0,0 0 0,0-1 0,-1 1 0,0 0 0,-2 0 310,6 0-1,-1 0-309,-5 0 0,0-1 0,0 0 0,7 0 0,-1 0 0,3 0 0,0 0 0,-2-1 0,1 0 0,-2 1 0,1-1 0,2 1 0,2-1 0,-1 1 0,1-1 241,-8 1 0,1 0 0,0 0-241,3 0 0,1-1 0,1 1-133,-4-1 0,1 1 0,1 0 0,0-1 133,3 1 0,0 0 0,1-1 0,1 1-381,-2-1 1,0 0-1,2 0 1,-1 1 0,-1-1 380,-3 0 0,-1 0 0,-1 0 0,1 1 0,0-1 0,3-1 0,0 1 0,-1 0 0,1-1 0,-3 1-218,3-1 0,-3 0 0,0 0 0,0 0 218,5-1 0,0 1 0,-2 0 153,-5 0 0,0-1 1,-1 1-154,-2 0 0,-1 0 0,0 0 0,-1 1 0,0-1 0,2 1 0,1-1 0,1 0 0,2 0 0,1 1-157,-3-1 1,0 1-1,2 0 1,0-1 0,0 1 156,1 0 0,0-1 0,2 0 0,-1 0 0,0 1 0,-2-1 0,0 1 0,0 0 0,-1 0 0,-1-1 0,1 1 223,2-1 0,1 1 0,-1-1 0,-1 0 0,-3 0-223,4 1 0,-3 0 0,2-1 0,-3 1 0,2-1 0,0 0 0,-1 0 0,3 1 0,-2-1 0,3 1 0,-4-1 0,2 0 0,1 0 0,-1 1 0,-3-1 0,0 1 0,0 0 0,0 0 0,5 0 0,1-1 0,0 1 0,-2 0 0,6 0 0,-2 0 0,1 0 0,-8 0 0,0 1 0,1-1 0,-1 1 0,-1 0 0,-1-1 0,1 1 0,2 0-166,0 0 1,3 0 0,0 0 0,0 0 0,-1 0 165,4 0 0,-1 1 0,0-1 0,2 1-311,-4-1 0,1 0 1,2 0-1,-1 0 0,0 1 1,-2-1 310,0 0 0,-2 0 0,-1 0 0,1 0 0,1 0 0,5 0 0,1 0 0,0 1 0,-1-1 0,-2 0 286,-2 0 1,-2 0-1,0-1 1,0 1-287,1 0 0,1 0 0,-1 0 0,-1 0 0,4 0 0,-1 1 0,1-1 0,-7 0 0,1 0 0,-1 0 0,1 0 0,7 0 0,-1 1 0,0-1 131,1 0 0,0-1 0,-1 1-131,-6-1 0,0 0 0,-1 0 537,0 0 1,1 0 0,-2 0-538,10 0 0,-1 0 0,1-1 0,1 1 0,-11-1 0,1 1 0,0-1 728,2 0 1,1 0-1,0 0-728,-1 0 0,0-1 0,0 0 0,3-1 0,1 1 0,-1-1 0,-4 0 0,-1-1 0,0 1 0,-1-1 0,0 1 0,-1 0 686,6-1 1,-2-1-687,-5 1 0,-1 1 440,3 0 0,1 0-440,4-1 0,0 1 0,0 1 0,0 0 0,3 0 0,-1-1 0,-4 1 0,1 0 0,2-1 0,0 0 0,-2 0 0,-2-1 129,2 1 1,-1 0-130,-2 0 0,-2 0 356,-5 1 1,-1 0-357,2-1 0,0-1 0,13-1 0,-15 1 0,0 1 0,15-3 0,-11 1 0,1-1 0,-5 1 0,0 1 0,3-2 0,0 0 0,8-2 0,-6 2 0,-7 1 0,-1 0 0,-5 1 0,-2 0 0,-2 1 0,3-3 0,-3 1 0,2-2 0,-3 1 0,0-1 0,-1 2 0,-2-1 0,-1 1 0,0-2 0,-1 0 0,0-2 0,-1-3 0,0 1 0,-1-3 0,1 1 0,-2 1 0,0-2 0,-1 3 0,-1 0 0,0-1 0,0-2 0,-1 1 0,-3-5 0,0 2 0,-2 0 0,1 0 0,-2 0 0,-1-1 0,-2-3 0,-2 0 0,-1 0 0,-1 1 0,1 0 0,1 0 0,2 4 0,-2-2 0,2 6 0,-1 1 0,1 2 0,-2-1 0,0 1 0,-1-2 0,0 1 0,-1-1 0,-1 0 0,-3-1 0,3 2 0,-3 0 0,8 5 0,0 1 0,8 1 0,2 2 0,2 0 0,0-1 0,-1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26:29.98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10194 4656 24575,'-26'-2'0,"6"0"0,-2 0 0,-11-3 0,-3-2-1033,6 2 1,-2-2 0,-2 0 1032,5 1 0,-2 0 0,-1 0 0,0-1 0,-3 0 0,0-1 0,0 0 0,2 1 0,3 1 0,2 0 0,0 0 0,0 1 325,-5-2 1,1 1-1,4 0-325,4 2 0,3 0 509,-13 0-509,3 1 0,11 2 0,-2 0 0,0 1 0,-1-1 806,-1 0 0,2 1-806,-14 0 0,10-1 0,3 1 0,-2 0 0,-8-1 0,2 1 0,1-1 0,11 0 0,3 1 0,4 0 0,-4 0 0,-3 0 0,0 0 0,4 0 0,6 0 0,5 0 0,-3 0 0,-2 0 0,-10 0 0,0 0 0,-8 0 0,2 0 0,-3 0 0,3 0 0,-3 1 0,5 0 0,-4 0 0,5 1 0,-1 1 0,1-1 0,-6 3 0,1-1 0,-9 1 0,5-1 0,10-1 0,0 1 0,-12 2 0,-3 0 0,7 1 0,3-1 0,0 1 0,4-1 0,-1 2 0,4-1 0,3 0 0,3-1 0,2 0 0,3-1 0,-2 2 0,2 0 0,0 1 0,3-1 0,0 2 0,0 0 0,1 3 0,0-2 0,0 4 0,2-5 0,1 3 0,0-3 0,1 0 0,0-1 0,0 1 0,0-2 0,0 4 0,0 0 0,0 4 0,1 0 0,1-1 0,-1-2 0,1-3 0,0 4 0,1-3 0,1 2 0,2-1 0,3 1 0,-1-1 0,1-2 0,-3-2 0,1-1 0,0-1 0,1 0 0,1 0 0,1 0 0,2 0 0,1 0 0,5 1 0,5 0 0,6 0 0,2 1 0,-12-3 0,1-1 0,-1 1 0,1 0 0,0-1 0,0 1 0,4 1 0,1-1 0,-3 0 0,2-1 0,3 2 0,1-1 0,-3-1 0,0 0 0,1 0 0,0 0 0,0 1 0,-1-1 0,3 0 0,0 1 0,-6-1 0,1 0 0,4 0 0,-1 0 0,9 1 0,-11-1 0,-1 0 0,13 1 0,-13-2 0,0 0 0,13 2 0,-15-2 0,-1 0 0,9 1 0,7-2 0,-5 1 0,6-1 0,-3 1 0,-2 0 0,-5 0 0,-4-1 0,0 0 0,0 0 0,4 0 0,5 1 0,-1-2 0,-10 0 0,-1 1 0,0-1 0,0 0 0,0 0 0,0 1 0,2-1 0,-2 1 0,11 0 0,2 0 0,-13-1 0,5-1 0,-8 1 0,3-1 0,-4 1 0,2 0 0,1-1 0,1 1 0,-3-1 0,2 1 0,-4 0 0,5-1 0,1 0 0,-3 1 0,2-1 0,-2 1 0,2-1 0,2 1 0,-2 0 0,-4-1 0,-1 0 0,-2 0 0,-1 0 0,1-1 0,-2 0 0,3-1 0,-2-1 0,1 0 0,-4 1 0,0-1 0,-3 1 0,-2 1 0,0-1 0,-1 0 0,0 0 0,-1-1 0,2 0 0,-1-2 0,1-1 0,1-1 0,0-1 0,-1 1 0,-1 1 0,0 1 0,-2 0 0,1-1 0,-2-1 0,1 1 0,0-3 0,-1 1 0,0-1 0,1 2 0,-1 0 0,0-1 0,0-1 0,-1 0 0,-1-2 0,0-1 0,1 1 0,-1 2 0,1-1 0,-1 3 0,0 0 0,-1 1 0,0 1 0,-3-3 0,0 2 0,-3-5 0,2 4 0,-1-1 0,1 2 0,-1-1 0,-1 0 0,-2 2 0,1-2 0,-1 3 0,3 1 0,-1 0 0,1 0 0,-1 1 0,-2-1 0,2 1 0,-2-1 0,4 1 0,2 1 0,1 0 0,2 1 0,-1 1 0,1-1 0,0 1 0,1 0 0,0-1 0,0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3T14:32:47.41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6872 2727 24575,'-23'0'0,"4"0"0,-3 0 0,-11 0 0,-2 0 0,7 0 0,0 0 0,-2-1-745,-5 0 0,-2 0 1,0 0 744,3 0 0,1 0 0,1 0 0,1 0 0,1-1 0,2 1 358,-1 0 0,3 0-358,-7-1 369,11 0-369,-7 1 0,0-1 0,-7 0 1149,9 1-1149,3 1 0,5 0 0,5 0 0,-3 0 0,3 0 0,-2 0 0,4 0 0,-3 1 0,-1 0 0,-11 1 0,-1-1 0,-5 1 0,8-1 0,3 0 0,6-1 0,-1 0 0,0 1 0,-6-1 0,3 1 0,-2-1 0,9 0 0,3 0 0,2 0 0,0 0 0,-2 0 0,2 0 0,-3 1 0,3 0 0,-4-1 0,-2 2 0,-1-2 0,-1 1 0,2 0 0,0 1 0,2-2 0,1 1 0,-1-1 0,-1 1 0,-2-1 0,3 1 0,2 0 0,2-1 0,-1 0 0,2 0 0,-3 0 0,1 0 0,0 0 0,-1 0 0,2 0 0,-3 0 0,1 1 0,-6-1 0,3 0 0,-2 0 0,3 2 0,3-2 0,-4 3 0,3-1 0,-6 1 0,3 0 0,-1 0 0,3 1 0,2-1 0,0 2 0,0 1 0,-1 2 0,0 2 0,0 1 0,2-2 0,0 1 0,1-2 0,2 1 0,-1 1 0,3-1 0,1 4 0,0-3 0,2 1 0,0-1 0,0-3 0,1 1 0,-1-2 0,2 1 0,-1-3 0,0 0 0,2 1 0,1 0 0,0 2 0,2 0 0,0-1 0,1 0 0,1-2 0,3 2 0,-2-2 0,8 2 0,-1 2 0,2-1 0,10 5 0,-3-3 0,6 4 0,-11-5 0,0-1 0,-7-2 0,6 0 0,-3-1 0,-1-1 0,-1 0 0,-2 0 0,5 0 0,2-1 0,5 3 0,2-2 0,-1 0 0,-3-1 0,-4 0 0,-3-2 0,3 0 0,0 1 0,3-1 0,4-1 0,0 1 0,-1-1 0,1 0 0,-7 1 0,2 0 0,0 0 0,4 0 0,-1 0 0,3 0 0,1 0 0,3 0 0,-4 0 0,2 0 0,-8 0 0,8 0 0,-8 1 0,4-1 0,-5 0 0,-3 0 0,0 0 0,-2 0 0,3 0 0,0 0 0,6 0 0,0-1 0,3 1 0,-4 0 0,-2 1 0,-5 0 0,2 0 0,-2 1 0,4-2 0,-1 1 0,0 1 0,-2-1 0,0 0 0,-1-1 0,4 1 0,2-1 0,1 2 0,1-2 0,-5 1 0,-1-1 0,-2 1 0,4-1 0,3 1 0,10 0 0,-6-1 0,1 1 0,-11-1 0,-6 0 0,0-1 0,1 0 0,4 1 0,5-1 0,0 1 0,-2 0 0,-2 0 0,-4 0 0,1-1 0,2 0 0,0-1 0,2 0 0,0-2 0,-3 0 0,0-1 0,0 0 0,0 0 0,-1 0 0,-4 2 0,-4 0 0,-1 1 0,-1-1 0,-1 1 0,1 0 0,-1-1 0,0-1 0,0 0 0,-1 0 0,0 1 0,0-1 0,-1 1 0,0 0 0,0 0 0,0 0 0,0-1 0,0 0 0,0-1 0,-1 1 0,1-2 0,-2 0 0,0-1 0,0 1 0,0-1 0,0 1 0,0 1 0,0 0 0,0-1 0,1 1 0,-1 0 0,1 1 0,0-1 0,-1 1 0,1-1 0,-2 0 0,1 0 0,0-1 0,-1 0 0,1 1 0,-1-1 0,1 1 0,0 0 0,-2-1 0,1 2 0,-2-3 0,1 2 0,-2-3 0,0 2 0,-1-1 0,0 1 0,-1-1 0,1 1 0,-1 0 0,0 2 0,0-1 0,0 1 0,-2-1 0,0 1 0,-3-1 0,1 0 0,-3 0 0,1 0 0,1 1 0,2 0 0,0 2 0,2 0 0,-1 0 0,-2 0 0,0 1 0,0-1 0,1 1 0,4 0 0,1 1 0,3-1 0,1 1 0,1-1 0,-1 0 0,2 1 0,-2-1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4:41:27.6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30633 10052 24575,'-14'-3'0,"-16"1"0,5 1 0,0 1 0,-4 0 0,-2 0 0,-3 0-403,5-1 1,-2 1 0,0 0 402,-1-1 0,0 1 0,-1 0 0,-1-1 0,-1 0 0,2 0 0,4 0 0,2 1 0,-1-1 0,-5-1 0,-1 0 0,0 0 0,1 0 0,0 0 0,0 0 0,-1 0 0,0-1 0,-1 1 0,-1 0 0,0 0 0,2 0 0,4 0 0,2 1 0,1 0-15,1 0 0,1 1 0,-1-1 15,-1 0 0,0 1 0,1-1 0,1 1 0,0 0 0,-1 0 0,-2-1 0,-2 0 0,1 0 0,2 1 0,0-1 0,-1 1 0,1-1 0,0 1 0,0-1 0,-5 0 0,0 1 0,-5 0 0,1 1 0,7-1 0,1 0 0,-1 1 0,0-1 0,0 1 0,-1-2 0,5 2 0,-1-1 0,-1-1-175,-1 1 1,0-1 0,-1 1 174,0-1 0,-1 1 0,1 0 0,0-1 0,0 0 0,1 1 436,-1-1 0,1 1-436,-5-1 0,0 0 0,2 0 0,-2-2-204,5 1 1,-2 0 0,-1 0 203,0 0 0,0 0 0,-2 0-413,2 0 1,-2-1 0,1 1 0,-1 0 412,3 0 0,-1 0 0,1 0 0,0 1 0,0-1 0,0 0 0,0 1 0,-1-1 0,-2 1 0,0-1 0,0 0 0,-1 0 0,-1 1 0,-1 0 0,0 0 0,0 0 0,1-1 0,0 1 0,-1-1 0,1 1 0,4 0 0,0 0 0,-1 0 0,2 0 0,1 1 0,-6-2 0,1 1 0,1 1-98,1-1 0,0 0 0,0 1 98,2 0 0,-1-1 0,0 1 0,-2-1 0,-1 1 0,-1-1-282,6 0 1,-1 1-1,0-1 1,0 1 281,-7-1 0,0 0 0,0 0 0,0 0 0,-1 0 0,1 0 0,2 0 0,0 0 0,0 0 0,5 0 0,-1 1 0,0-2 0,-1 1 0,-1-1 0,-2 0 0,1-1 0,0 1 0,1 1 0,1-1 0,1 1 0,0-1 0,1 0 0,1 0 0,0 0 0,1 0 0,-7 1 0,2-1 0,-1 1 0,3 0 0,-1 1 0,-1-1 0,1 0 0,-1 0 0,-2 0 0,-1 0-363,4 0 0,-1-1 1,-1 0-1,0 1 0,-1-1 363,-1 1 0,-2-1 0,1 1 0,-1-1 0,1 1 0,2-1 0,0 0 0,0 0 0,0 0 0,1 1-87,-1 0 0,0 0 0,0 0 0,1 0 0,1 0 87,-1 0 0,0 0 0,1 0 0,0 1 0,-2-1 0,-1 0 0,1 0 0,-1 0 0,5 0 0,0 0 0,-1 0 0,1 0 0,1 0 0,-5 0 0,1 0 0,1 0 0,0 0-84,-1 0 0,1 0 1,0-1-1,1 1 84,2 0 0,1 0 0,0-1 0,2 1 0,-5 0 0,2-1 0,0 1 0,0-1 0,-1 0 0,-1 1 0,-3-1 0,-2 1 0,0-1 0,1 1 0,-1-1 0,1 1 0,1-1 0,-1 0 0,1 1 139,3 0 0,0 0 0,0-1-139,3 1 0,-1 0 0,2-1 0,-6 1 0,1 0 822,7 0 1,-2 0 0,3 0-823,-6 1 0,3-1 1054,-2 1 0,2 0-1054,5-1 0,1 1 659,-3 0 0,1 0-659,-12-1 0,9 1 0,-1 0 0,-6 0 0,-1 0 0,9 0 0,1 0 0,-1 0 0,1 0 0,-1 1 0,1-1 376,-8 0 0,0 1-376,4-1 0,0 0 0,1 1 0,-2 0 0,5-1 0,-2 0 0,0 0 0,1 0 0,0 0 0,1 1 0,-12-1 0,1 0 51,2 0 1,2 0-52,-2 0 0,9 0 0,9 0 0,4 0 0,-4 1 0,-6-1 0,-5 0 0,-4 0 0,13 0 0,-1 0 0,-15 1 0,-3 0 0,11 1 0,1-1 0,7 1 0,2-2 0,3 1 0,1-1 0,2 0 0,-4 0 0,0 1 0,0 0 0,-5 0 0,4-1 0,-3 0 0,-4 0 0,4 0 0,-3 0 0,-2 0 0,-2 0 0,-1 1 0,-1 1 0,-1 1-381,-2-1 0,0 1 0,-1 1 381,-5 0 0,-1 1 0,0-1 0,0 0 0,0 0 0,1 0 0,1-1 0,0 0 0,0 0 0,5-2 0,1 0 0,0 0-55,1 0 1,0 0 0,1 0 54,-5 0 0,1-1 0,0 1 0,3-1 0,5 0 0,1 1 0,0-1 0,1 1 0,0 0 0,-1 0 566,1-1 1,-1 1-567,-3 0 0,-1 1 86,2-2 1,0 1-87,1 0 0,-1 0 0,-2-1 0,1 0 0,4 0 0,0 0 0,-12-1 0,12 1 0,1 0 0,-6-1 0,7 1 0,0-1 0,-13 0 0,-4 0 0,3 1 0,12 0 0,-2 0 0,1 0 0,0 0 0,-2-1 0,0 1 0,1-1 0,-1 1 0,-13-3 0,18 2 0,-1-1 0,-16-1 0,16 1 0,-1 0 0,-2 0 0,-1 0 0,0 0 0,-2 1 0,-6-1 0,-1 0 0,1 1 0,-1 1 0,-1-2 0,0 1 0,9 0 0,-1 0 0,1 0 0,-8-1 0,1 1 0,0 0 0,0 0 0,6 0 0,1 0 0,-10 0 0,8 0 0,-7-1 0,-4 1 0,18 0 0,-2-1 0,-3 2 0,0-1 0,4 0 0,2 0 0,-9 1 0,11-1 0,15 1 0,1 0 0,0 1 0,-2-1 0,0 1 0,-3-1 0,0 1 0,-1 1 0,0-1 0,-1 0 0,0 1 0,-6 0 0,-7-1 0,-12 2 0,0-1 0,-3 2 0,11-1 0,2 0 0,5 0 0,0-1 0,1 1 0,0 1 0,1 2 0,2 1 0,1-1 0,3 0 0,1 1 0,-3 2 0,-4 4 0,-1 2 0,3-3 0,-5 7 0,7-4 0,-6 8 0,-3 7 0,10-13 0,-1 0 0,0 1 0,-1 1 0,1-1 0,0-1 0,-4 8 0,3-3 0,6-6 0,1-1 0,3-2 0,1-3 0,1-5 0,1-1 0,0-2 0,0 1 0,0 2 0,3 2 0,1 5 0,6 2 0,2-1 0,6 3 0,2-3 0,1 0 0,1-2 0,-2-1 0,0-1 0,2 2 0,0 0 0,0-1 0,1 0 0,-7-5 0,-2 1 0,-6-4 0,-2 1 0,-2-1 0,0-1 0,-1 1 0,0 0 0,1 0 0,0 1 0,-1-2 0,1 0 0,-1 1 0,1 0 0,2 1 0,2 0 0,2 1 0,3 2 0,0 0 0,4 2 0,4-1 0,0 2 0,-3-3 0,0 0 0,8 3 0,-7-2 0,0-1 0,6 0 0,-2 2 0,-1-3 0,4 2 0,1 1 0,-1-1 0,-1 0 0,-5-1 0,-7-1 0,-1-1 0,-5-1 0,3 1 0,0 1 0,2-1 0,-1 1 0,7 1 0,-1 1 0,10 2 0,7 1 0,-15-5 0,2 1 0,2 0 0,1 1 0,-2 0 0,0-1 0,3 1 0,-1 0 0,-6-2 0,1 0 0,5 1 0,1-1 0,-2 0 0,0 0 0,9 0 0,1 1 0,-4-1 0,0 0 0,5 2 0,0-1 0,-3 0 0,-1 1 0,1 1 0,1 0 0,-5-2 0,0 0 0,0 0 0,-2-1 0,-1 0 0,1-1 0,2 1 0,-1 0 0,1-1 0,10 0 0,-1 0 0,-8 0 0,-1-1 0,-1 0 0,0 0 0,1 0 0,0 1 0,3 0 0,0 0 0,3 0 0,0-1 0,4 1 0,-1 0 0,-8-1 0,-2-1 0,-3 0 0,0 0 0,0 0 0,0-1 0,0 1 0,1 0 0,2 0 0,2 0 0,4 0 0,1 1 0,-7-2 0,-1 1 0,1 0 0,1 0 0,2 0 0,1-1 0,-3 1 0,2-1 0,-5 0 0,1 0 0,1 0-250,2 0 0,1 0 1,0-1 249,0 1 0,1 1 0,1-1 0,3 0 0,1 0 0,0 0 0,0 0 0,-1 1 0,0-1 0,-5-1 0,0 1 0,0 0 0,0 0-283,0 0 1,-1 0 0,0-1 0,0 1 282,8 0 0,0 0 0,0 0 0,-2 0 0,0 0 0,-1-1 0,-1 1 0,0 0 0,-2-1 0,-2 1 0,-1-1 0,1 0 0,7 0 0,1 1 0,0-1 0,0 0 0,-1 0 0,0 0 0,-1 0 0,-1 1 0,1-1 0,4 0 0,0 0 0,-2 0 0,-9 1 0,-2 0 0,0-1-133,1 1 1,0-1-1,1 0 133,0 1 0,1 0 0,0 0 0,-2-1 0,-1 0 0,1 1 0,4-1 0,0 0 0,1 0-440,2 1 1,0-1 0,1 0 439,-5 0 0,0 0 0,1 0 0,0 0 0,1 0 0,0 0 0,0 1 0,3-1-355,0 0 0,3 0 1,0 1-1,0-1 1,-1 0 354,2 0 0,-1 1 0,-1 0 0,1-1 0,-5 1 0,0-1 0,0 1 0,0-1 0,0 1-184,4-1 1,0 0 0,-1 0 0,0 1 183,-3-1 0,1 0 0,-1 1 0,1-1 0,-1 0 0,0 0 0,1 0 0,-1 0 0,1 0-309,-1 0 1,0 0-1,0 0 1,0 0 0,0 0 308,1 0 0,1 0 0,-1 0 0,1 0 0,-1 0 0,-3 0 0,1-1 0,-1 1 0,0 0 0,0-1-124,6 1 0,0-1 1,1 1-1,-1-1 124,1 0 0,1 0 0,-1 0 0,1 0 0,-3 0 0,1 1 0,-1-1 0,0 0 0,0 1 0,0-1 0,-1 1 0,2-1 0,-4 1 0,0 0 0,1-1 0,0 1 0,-2 0 0,4 0 0,-1-1 0,-1 1 0,2 0 0,-3-1 0,0 0 0,1 0 0,0 0 0,-1 1 0,6-1 0,-1 1 0,-1 0 0,0-1 0,0 1 0,-1-1 0,0 0 0,-1 0 0,-1 1 0,0-1 0,0 1 0,0 0 0,2-1 0,1 1 0,0-1 0,-2 0 210,-5 0 0,-1 0 1,0 1-1,1-1-210,5 0 0,1-1 0,0 1 0,-1-1 0,-3 1 0,-2 0 0,2 0 0,0 0-117,5-1 0,1 1 1,1-1-1,0 1 117,-5 0 0,1 0 0,0 0 0,0-1 0,0 1-184,3 0 1,0 0 0,0-1-1,1 1 1,0 0 183,-6 0 0,0 0 0,1 1 0,0-1 0,-1 0 0,1 1 0,-1-1 0,2-1 0,0 1 0,-1-1 0,1 0 0,-1 1 0,1-1 0,2 1 0,-1 0 0,2 0 0,-1 1 0,-1-1 0,0-1-43,3 1 1,-1-2 0,-1 1 0,0 0 0,-1-1 42,4 1 0,-2 0 0,-1 0 0,1 0-72,-2-1 1,0 0 0,0 0 0,0 0 71,0-1 0,-1 0 0,0-1 0,1 1 0,-1 0 0,0 0 0,0 0 0,-1 0 0,-2 0 0,-2 1 0,0-1 0,0 0 450,9 0 0,-1 0 1,-2 0-451,3 1 0,-4 0 1431,-1 0 1,0 0-1432,2 0 0,1 0 0,1 0 0,-1-1 0,-5 1 0,1 1 0,-6 0 0,2-1 0,-3 1 0,1 0 0,-1 0 1098,6-2 1,0 1-1099,-5 0 0,2-1 0,8-1 0,1-1 0,-2 1 0,2 0 311,-3 1 0,3-2 0,-2 1-311,-5 1 0,0-1 0,0 1 0,4 0 0,0-1 0,-1 1 300,4 0 1,-2 0-301,-2 0 0,-2 1 0,-6 1 0,0 0 0,9-1 0,1 0-179,-9 2 0,0-1 0,1 1 179,3 0 0,0 0 0,0 0 0,-4 0 0,-1 0 0,0 0 0,9 0 0,-1 0 0,-4 0 0,-1-1 0,-1 1 0,1 0 0,0 0 0,2 0 0,0-1 93,-3 1 1,0-1-1,1 1-93,6-1 0,1 0 0,-1 0 0,2-1 0,-1 0 0,1 0-391,0 0 1,1 0 0,-1 0 390,-1-1 0,0-1 0,1 1 0,-5-1 0,1 1 0,-1-1 0,-1 0 0,5-1 0,-2-1 0,0-1 0,-5 2 0,1 0 0,-1 0 0,-1-1 0,3-1 0,-2 0 0,-1 0 311,7-1 1,-5 0-312,-8 1 0,-4 0 0,3-5 0,-10 4 773,-2 1-773,0 2 1263,-2 1-1263,0-1 0,-3-2 0,-1-2 0,-1 0 0,-1 1 0,0 0 0,-2 2 0,0-1 0,-4-2 0,0 0 0,-5-3 0,-9-6 0,3 7 0,-2-1 0,-3 0 0,-1-2 0,-5 0 0,0-1 0,4 4 0,1 1 0,-2 0 0,1-1 0,-1 1 0,0 1 0,-6-1 0,-1 0 0,8 3 0,-1 0 0,0 1 0,-1 0 0,0 0 0,-1 1 0,-10-2 0,1 1 0,0 1 0,0-1 0,4 2 0,-1 0-232,7 2 0,-1-1 0,-1 1 232,0-2 0,0 1 0,1-1 0,0 1 0,1 1 0,0 0 0,-13-2 0,3 0 0,13 2 0,2 1 0,-15 0 0,14 2 0,5-1 0,-1 1 0,9 0 0,0 0 0</inkml:trace>
  <inkml:trace contextRef="#ctx0" brushRef="#br0" timeOffset="11493">26379 10465 24575,'26'0'0,"6"1"0,-10 0 0,0 0 0,-1 0 0,0 0 0,-1 0 0,0 1 0,8 0 0,-7 0 0,-8-1 0,3 0 0,0 0 0,12 0 0,2 2 0,3-2 0,-6 1 0,-7-1 0,-7-1 0,-3 1 0,0-1 0,2 2 0,2-2 0,3 1 0,2 0 0,4-1 0,5 1 0,5 0 0,-13 0 0,0 0 0,15 1 0,-5-1 0,-6 1 0,0-2 0,7 2 0,4-2 0,-12 0 0,0 1 0,12-1 0,0 0 0,-13 1 0,-7-1 0,-3 1 0,0-1 0,7 0 0,7 0 0,10 0 0,-4 0 0,0 0 0,-12 0 0,-4 0 0,-2 0 0,4 0 0,4 0 0,4 0 0,0 0 0,0 0 0,-6 0 0,-5-1 0,-5 0 0,-5 1 0,0 0 0,2 0 0,10-1 0,3 0 0,10-1 0,-2 1 0,-3 0 0,-5-1 0,-2 2 0,0 0 0,7 0 0,-1-1 0,1 1 0,-4-1 0,-2 1 0,-6-1 0,-2 0 0,-5 1 0,-2-1 0,-1 1 0,0 0 0,-1 0 0,2 0 0,-2 0 0,0-1 0,1 1 0,0 0 0,-1 0 0,1 0 0,-3-1 0,3 1 0,0 0 0,1 0 0,-1 0 0,-1-1 0,0 2 0,1-3 0,-3 3 0,3-3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2T14:43:47.4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10419 8285 8191,'-28'0'0,"0"0"0,0 1 0,-3-2 0,0 0 0,-1 0 819,3-1 0,0-1 0,-2 0 0,-2 0-633,1-1 0,-1-1 0,-3 1 0,0-1 0,0 0 0,1 0-186,2 1 0,1 0 0,-1 0 0,1 0 0,-1-1 0,-1 1-6,1 0 0,-1 0 0,0 0 0,0-1 0,0 1 0,-1 1 1,1-1 5,2 2 0,-1 0 0,0 0 0,0 0 0,1 1 0,0-1 0,1 1 0,-2 0 0,2 0 0,0 0 0,0 1 0,0-1 0,-1 0 58,-2 1 1,0-1 0,0 0 0,0 1 0,-1-1 0,1 1-59,1-1 0,0 1 0,0-1 0,0 1 0,1-1 0,0 0 0,-2 0 0,1-1 0,0 0 0,1 1 0,0-1 619,1 1 1,0-1-1,1 1 1,-1-1-1,1 0-619,-6 0 0,0-1 0,1 0 0,1 0 0,-4 1 0,1 0 0,0 0-71,9 0 1,-1 1 0,-1-1 0,2 0 70,-8 1 0,1 0 0,0-1 0,-1 1 0,0-1 0,0 1 0,3 0 0,0-1 0,1 1 793,0 0 0,1 0 0,0-1-793,0 1 0,0-1 0,0 0 0,6 1 0,1-1 0,-2 0 0,-6-1 0,-1-1 0,0 0 0,1 1 0,1 0 0,-1 0 587,-4-2 1,-1 1 0,1-1-588,0 2 0,1 0 0,-1 0 0,0 1 0,1-1 0,0 1 498,6 0 1,2 1 0,0-1-499,-10 1 0,2 0 552,8 0 0,1 0-552,3 1 0,0 0 350,-6 0 1,1 0-351,6 0 0,-1 0 0,-8 0 0,-4 1 0,3-1 340,-2 0 0,0 0-340,0 1 0,-3 0 0,4 0 0,-1-1 0,3 0 100,3 0 1,0 1-101,2 0 0,0 0 0,2 1 0,1-1 0,0 2 0,0-1 0,2 0 0,-1 0 0,1 0 0,0 0 270,-2 0 0,0-1-270,0 1 0,-1 0 0,-2 0 0,0 0 0,3 1 0,-1 1 0,-7-1 0,-2 1 0,5 0 0,0 1 0,-4-1 0,1 0 0,8 0 0,0 1 0,1-1 0,0 1 0,-10 4 0,14-4 0,-1 1 0,1 0 0,0 1 0,-3 0 0,-1 2 0,1-1 0,-1 1 0,-2 1 0,0 1 0,3-1 0,2 0 0,-1 1 0,2-1 0,0 1 0,2-1 0,-13 12 0,3 0 0,9-5 0,0 0 0,1-1 0,2 0 0,-2 2 0,1 1 0,-1 0 0,1 0 0,4-4 0,0 0 0,-2 2 0,1-1 0,-7 13 0,9-13 0,0 1 0,-7 15 0,7-14 0,0 1 0,2 0 0,0 1 0,1-2 0,0 1 0,1 1 0,1 1 0,1-1 0,0 1 0,1 0 0,1 2 0,-1 2 0,1 2 0,1 3 0,0 0 0,1 5 0,1-1 0,1 0 0,0 0 0,1-8 0,0 0 0,2 0-241,0 2 0,2 0 0,0 1 241,0-1 0,1 0 0,1 1 0,0-3 0,0 2 0,1-1 0,0 0 0,2 5 0,2 0 0,-1-1 0,1 2 0,1 1 0,-1-1-315,-1-7 0,0 0 1,0 0-1,0-1 315,3 5 0,1-1 0,0 0 0,-3-4 0,1 0 0,0 0 0,0 0 0,2 3 0,0-2 0,1 2 0,-2-3 0,0 0 0,-1 1 0,1-1 0,1 3 0,0 0 0,0 1 0,1 2 0,1 0 0,0-1-140,-2-3 1,0 0 0,-1-3 139,6 6 0,0-2 0,1 1 0,0-2 0,-4-5 0,1-2 0,0 2 0,0 0 330,-3-3 1,1-1-331,1 1 0,-1-1 638,-3-4 0,-1 0-638,2 1 0,0-1 463,12 8-463,-10-10 0,0 0 0,2-2 0,1 0 0,4 0 0,2-1 0,-1-3 0,0 0 0,7 1 0,2 0 0,-3-2 0,1 0 0,-7-2 0,2 1 0,-2-1 0,4 1 0,2-1-429,-6-1 0,3 0 1,1 0-1,-1 0 429,7 0 0,0 1 0,0-1 0,-4 0 0,1 0 0,1 0 0,-1 0 0,2 0 0,0 0 0,-1 0 0,-3-1 0,-5 1 0,-2-1 0,2-1 0,7 1 0,3 0 0,1 0 0,-2 0 0,-2 0 0,-2 0 0,3 0 0,0-1 0,3 0 0,0 1 0,-2-1 0,-5 1 0,-2-1 0,1 1 0,-1-1-374,8 0 0,-1 0 0,1 0 374,0 0 0,-1 1 0,1-1 0,-2 0 0,1 0 0,0 0 0,-5 1 0,1-1 0,-1 0 0,1 0-363,-2 0 0,0 1 1,0-1-1,0 0 363,4 0 0,0 0 0,0 0 0,1 0-502,2 0 0,0 0 1,2 0-1,-1 0 502,-6 0 0,0 0 0,0 1 0,0-1 0,0 0 0,7 1 0,-1-1 0,0 0 0,1 0-71,-1 0 1,0 1-1,-1-1 1,1 0 70,-3 0 0,0 0 0,-1-1 0,1 1 0,0-1 0,-1 1 0,1-1 0,2 0-351,-1 1 1,1-1 0,1 0 0,1-1 0,0 1 350,-6 0 0,1-1 0,-1 0 0,1 1 0,1-1 0,0 0-273,1 1 1,-1 0 0,2-1-1,0 1 1,0 0 0,0 0 0,0-1 272,-1 1 0,0-1 0,-1 0 0,1 0 0,0 0 0,0 0 0,0 0 0,1 1 0,0-1 0,0 1 0,1 0 0,-1-1 0,0 1 0,0-1 0,-3 0 0,1 0 0,-1 0 0,0 0 0,0 0 0,-1 0 0,0 0-79,0 0 1,0 0 0,-1 0-1,-1 0 1,2 0 0,-1 0 78,4 0 0,1-1 0,-1 1 0,1-1 0,-1 1 0,-1 0 0,1-1 0,-1 1 0,-1 0 0,1 0 0,0 0 0,3 0 0,0 0 0,1 0 0,-1-1 0,0 1-53,-1 0 1,0 0 0,-1 0-1,0 0 1,-1 0 52,5 0 0,-2-1 0,0 0 0,-1 1 343,-3 0 0,-1 0 0,-1 0 1,0 0-344,7-1 0,-1 0 0,-2 1 1564,0 0 0,-1 1-1564,0 0 0,1 0 0,-2 1 0,0 0 0,-8 0 0,1-1 0,0 1 0,-1 0 0,0 0 0,2 1 732,2-2 0,2 1 0,-1 0-732,-2 0 0,0 1 0,0 0 0,1-1 0,-1 0 0,1 0 0,-1 1 0,-1 0 0,0-1 0,3 0 0,-1 1 0,-1-1 0,8 0 0,-1 0 0,-2 0 0,1 0 0,-1 0 0,-4 0 0,0 0 0,0 0 0,5 0 0,1 0 0,0 0 337,1 0 0,0 0 1,1 0-338,-8 0 0,0 0 0,0 0 0,0 0 0,4 0 0,0 0 0,0 0 171,2 1 1,0-1 0,-1 1-172,-8-1 0,-2 0 0,1 0 0,4 0 0,1 1 0,-2-1 0,-2 0 0,-1 0 0,0 0 0,5 0 0,1 0 0,-1 0 0,0 0 0,0 0 0,0 0 0,-5 0 0,0 0 0,0 0-10,3 1 0,0 0 1,-2-1 9,5 0 0,-2 1 303,0 0 1,0 0-304,5-1 0,1 0 0,0 2 0,1-1 141,-10 0 1,0 0 0,1 0-142,8 0 0,3 1 0,-1-1 0,-4 0 0,-1 0 0,1 0 0,-4 0 0,1-1 0,-1 1 0,1 0 0,-2-1 0,1 0 0,-1 0 0,0 0 0,2 0 0,-1 0 0,0 1 0,0-1 0,6 0 0,-1 0 0,2 0-391,-2 0 0,2 0 0,0 0 0,-1 0 391,-1 0 0,-1 0 0,1 0 0,0 0 0,-4 0 0,0 0 0,1 0 0,1 0 0,-1 0 0,4 0 0,1 0 0,0-1 0,0 1 0,-2 0 0,3-1 0,-1 1 0,0-1 0,0 1 0,-5-1 0,0 0 0,0 1 0,0-1 0,-1 1 0,5-1 0,-1 1 0,0-1 0,-1 1 0,0-1 0,-1 1 0,0 0 0,0-1-312,1 1 1,-1 0 0,-1 0 0,1 0 311,-1 0 0,0 0 0,0 0 0,-1-1 0,-1 1 0,-1 0 0,0-1 0,1 0 0,5 1 0,0-1 0,1 0 0,-2 1 0,4-1 0,-1 1 0,0-1 0,-3 1 0,2 0 0,-2-1 0,-1 1-31,-4 1 0,-2 0 0,0-1 31,11 0 0,-1 0 0,-3-1 0,-1-2 0,-4 0 0,0 0 416,1-1 0,1-1-416,3-3 0,-1 0 1055,-9 1 0,0-1-1055,1-1 0,0-3 789,-4 0 0,-1-2-789,-3-2 0,0-1 60,-1-1 1,-1-2-61,4-7 0,-2-2 0,-2 0 0,-1-1-328,-3 4 1,-1-1 0,-1-1 327,0-4 0,-1-1 0,-2-2-523,0 2 1,-2-2-1,-1-1 1,1 1 522,-1 2 0,-1 0 0,0-1 0,0-1-441,0 4 1,-1-1 0,1 0-1,-1-2 1,0 2 0,0 0 440,0-1 0,0 1 0,-1 0 0,1 0 0,-1-1 0,1 2 0,-1-1 0,1 0 0,-1 0 0,1 1 0,-1 0 0,-1-2 0,1 1 0,-1 1 0,0-1 0,0 0 0,0-3 0,-1-2 0,0 1 0,1 1 0,-1 1-391,0-1 0,-1 3 0,1 0 0,-1-2 391,1 2 0,-1-2 0,1 1 0,-1-1 0,1 2 0,0-3 0,0 0 0,0 2 0,0-2 0,0 0 0,0-1 0,1 0 0,-1 1-117,1 3 0,0 1 1,0 0-1,0 0 117,0-2 0,-1 0 0,1 1 0,-1 1 0,-1-2 0,-1 1 0,0 1 410,-1-2 1,0-1 0,-1 3-411,0 5 0,-2 3 0,1 0 1249,-2-1 1,-1 1-1250,1 5 0,1 2 1951,-8-9-1951,1 7 1636,-4 0-1636,-9 0 213,10 10 1,-2 2-214,-2 0 0,-1 2 0,-3-1 0,-1 2 0,-1 1 0,-1 1 0,-1 0 0,-2 0-448,4-1 0,-2 0 1,-1 0 447,-3-1 0,-1 0 0,-3-2-656,8 2 1,-2-1-1,-1-1 1,-1 0 0,0 0 648,4 1 1,-1-1 0,0 0 0,0-1 0,-1 1 0,-2-1-404,4 2 0,-2-1 1,0 0-1,-1 0 1,0 0-1,0 0 0,0 0 1,1 0 339,-2-1 0,1 1 0,0-1 0,0 1 0,-1-1 0,1 1 0,-1 0 70,1 0 0,0 1 0,-1-1 0,0 0 0,1 1 0,0 0 0,1 0 0,1 0-300,-3 0 1,1 0 0,1 0 0,0 1 0,1-1 0,0 1 299,0 0 0,0-1 0,1 1 0,0 0 0,0 0 0,1 0 0,-1 0 0,1 1 0,0 0 0,0-1 0,-1 1 0,-1-1 0,-1 0 0,-1 0 0,0 0 0,0 0 0,1 1 0,-4-1 0,1 0 0,1 0 0,-2 0 0,1 1 0,3 0 0,0 0 0,0-1 0,0 2 0,0-1 0,1 0 0,-2 0 0,0 0 0,1 0 0,1 1 0,1 0 14,-1 0 0,0 0 0,2 1 0,0-1-14,-7-1 0,1-1 0,1 1 625,3 1 0,1 1 0,2-1-625,-8-1 0,2 1 0,3-1 0,-1 1 0,8 0 0,0 0 0,-1 0 0,-9 0 0,0-1 0,9 1 0,0 0 0,0-1 0,-9 1 0,-1 0 0,10 0 0,0 0 0,1 0 0,-5 0 0,0 0 0,-6 1 0,-1-1 0,4 0 0,0 0 0,-4 1 0,0 0 0,12-1 0,-1 1 0,0 0 0,1 0 0,-1 0 0,2 0 1638,-8-1 0,0 1-1372,-3 0 1,1-1-267,3 1 0,1-1 0,-7 0 0,0 0 0,1 0 0,0 0 664,6 1 0,0-1 0,-1 1-664,2 0 0,-1-1 0,1 1 0,0 0 0,1 0 0,0 0 345,-1 0 0,0 0 0,2 1-345,-3-1 0,1 1 0,-4 0 0,0 0 0,-1 1 0,0 0 0,-3 0 0,1 1 0,1-1 0,-1 0 0,11 0 0,-1 0 0,0 0 0,-7 0 0,0 1 0,-4 0 0,-1 0-173,9-1 0,0 0 0,-2 0 173,0 0 0,0 2 0,-1-1 0,-1 0 0,0 0 0,-1 1 0,-2-1 0,-1 1 0,1 0 0,7 0 0,0 0 0,1 0 0,2-1 0,0 0 0,2 0 0,-6 3 0,3 0 416,4-1 0,1 0-416,4 0 0,-1 1 0,-13 2 0,-3 1 0,5-2 0,-1 0 0,5-2 0,0 1 0,1 0 63,-6 1 0,2 0-63,5 0 0,1 0 1013,-9 4-1013,13-3 0,0 0 0,-2 0 0,-1 1 0,-1 0 0,0 1 0,-3 0 0,1 0 0,3-1 0,1 0 0,-11 5 0,1-1 0,3-1 0,-1 1 0,1-1 0,6-1 0,3-2 0,1 0 0,-3 3 0,-2 0 0,-1 1 0,5-3 0,0 0 0,-4 2 0,-2 0 0,-1 0 0,0 1 0,-1 0 0,1-1 0,4-1 0,1 0 0,-1 2 0,0 0 0,5-2 0,-1-1 0,-1 3 0,0-1 0,2-1 0,0-1 0,-10 9 0,9-5 0,6-3 0,5-5 0,2-1 0,4-4 0,-2 2 0,-1 2 0,2-2 0,-2 1 0</inkml:trace>
  <inkml:trace contextRef="#ctx0" brushRef="#br0" timeOffset="1900">16657 8455 24575,'-4'21'0,"2"7"0,1 8 0,0-13 0,1 2 0,0-1 0,0 1 0,0 2-560,-1 5 1,0 2-1,1 1 560,-1 2 0,1 0 0,0 0 0,0-8 0,0 0 0,0-1 0,1 1 0,-1 8 0,1 0 0,0-1 0,0-2 0,-1-1 0,1 1 0,1-3 0,-1 1 0,0 0 17,-1-1 0,1 0 1,-1-2-18,1 6 0,0-2 0,-1-3 0,1-2 0,-1-6 0,1-3 0,-1 10 0,1-6 1249,-1 4-1249,0-4 378,1-4-378,-1 0 0,0-9 0,0 1 0,0-4 0,0-1 0,0-3 0,0 0 0,0-3 0,-3-1 0,2 1 0,-2-1 0,2 0 0</inkml:trace>
  <inkml:trace contextRef="#ctx0" brushRef="#br0" timeOffset="2834">16612 10141 24575,'0'0'0</inkml:trace>
  <inkml:trace contextRef="#ctx0" brushRef="#br0" timeOffset="5704">16648 10156 9303,'4'0'0,"4"0"3276,-2-1-1432,5-1 803,-3 1-2647,-1 0 1568,-4 1-1568,-2 0 3276,-2-3-615,0 2-2661,-7 1 0,1 4 0,-3 3 0,3 1 0,4 0 0,1-3 0,2-2 0,1-2 0,-1 0 0,1-6 0,-1 1 0,-1-7 0,1 6 0,0 0 0,0 4 0,-2 0 0,-2 2 0,-5 3 0,-1 2 0,1 2 0,3 3 0,4-1 0,0 0 0,3-3 0,0-2 0,2-2 0,-2-2 0,1-1 0,-1-3 0,2 0 0,-1-4 0,0 1 0,-1-3 0,0 3 0,-1 0 0,1 3 0,-1 1 0,-1 8 0,1-4 0,-1 5 0,4-5 0,-1 0 0,1 2 0,-1-2 0,2 3 0,-3-3 0,3 1 0,-4-3 0,1 1 0,-1 2 0,0-2 0,0 2 0,0-2 0</inkml:trace>
  <inkml:trace contextRef="#ctx0" brushRef="#br0" timeOffset="9440">16569 8558 8191,'0'35'0,"1"-11"0,0-1 3276,1 9-2383,-1-10 1,2 1 1924,2 9-2818,2 1 1719,3-2-1719,-4-12 0,1 0 3276,6 16-1638,-5-14 0,0 0-1406,7 9-232,-3-1 0,-2-8 0,-4-1 0,-2-3 0,-1 2 0,0-2 0,0 0 0,-1-2 0,0 3 0,0-1 0,-1 0 0,1 0 0,-2-4 0,1 0 0,-1 2 0,0 5 0,-1 4 0,1 5 0,-1-4 0,1-4 0,-1-1 0,1-4 0,-2 3 0,2 2 0,-2-4 0,2 3 0,-1-8 0,-1 4 0,2-8 0,-2 3 0,1-4 0,-1 1 0,1-1 0,-1 2 0,-1 2 0,-3 6 0,-1 4 0,1-1 0,-1-1 0,3-4 0,0-4 0,1 0 0,-3 5 0,1-7 0,-2 6 0,0-4 0,-3 2 0,1-2 0,2-3 0,4-4 0,1-6 0,1-7 0,-2-9 0,0-13 0,1-1 0,1 7 0,-1-1 0,2-2 0,0-2 0,-1 1 0,1-2 0,0-1-656,0-3 0,1-2 0,-1-1 656,1 3 0,0-2 0,0 0 0,-1 0 0,1 3 0,0-1 0,-1 1 0,1-2-424,0 0 0,0-1 0,-1-1 0,1 1 1,0 2 423,-1 2 0,0 2 0,0 1 0,0-1 0,1-4 0,-1-1 0,1 1 0,-1 4 0,0 2 0,0 3 0,0 1 0,0-6 0,0 3 0,0 6 0,0 2 0,0-6 1742,1 8-1742,-1 2 2345,1 2-2345,1-2 0,0 3 0,0-4 0,0 5 0,0-1 0,-1 5 0,-1 9 0,-3 5 0,0 12 0,-2 7 0,1 5 0,0 4 0,3-8 0,-2 7 0,2-10 0,1 7 0,0-8 0,0 0 0,0-3 0,0 0 0,0 1 0,0 1 0,1 5 0,0 8 0,0 3 0,0-19 0,0 2 0,-1 0 0,1 0 0,-1 14 0,1 2 0,-1-16 0,0 0 0,1 1 0,-1 0 0,1 2 0,-1 1 0,0 1 0,1 0 0,-1-2 0,0 0 0,0-2 0,0-1 0,0 3 0,1 0 0,-1 10 0,1 4 0,-1-9 0,1-6 0,-1-2 0,1-5 0,-1-2 0,1-1 0,-1-4 0,1 0 0,-1-1 0,1 0 0,-1 0 0,1 2 0,-1 1 0,1 3 0,-1 0 0,1 1 0,-1 0 0,1 0 0,-1 1 0,0 0 0,0 3 0,0-2 0,-1 0 0,1-2 0,-1-5 0,1-3 0,-2-4 0,-24-2 0,-7-2 0,11 1 0,-11 0 0,5-1 0,21 2 0</inkml:trace>
  <inkml:trace contextRef="#ctx0" brushRef="#br0" timeOffset="13193">16691 10151 10697,'-4'1'0,"0"0"3276,1 0-1526,-1 0 664,0 0-2414,2 0 1390,0 1-1390,0 2 3276,0 2-1504,0 2-1772,-1 2 0,2 3 0,1 6 0,5 1 0,5 7 0,3-7 0,-3-5 0,-4-7 0,-5-7 0,-1-4 0,1-3 0,0-3 0,1-3 0,-2 1 0,-1 2 0,0 3 0,-2 3 0,2 2 0,-2 0 0,0 1 0,-2 0 0,-5 1 0,-7 0 0,2 0 0,-5 0 0,11-1 0,1 2 0,5 0 0,0 3 0,1 1 0,2 3 0,1-1 0,3 0 0,0-1 0,6-1 0,-3-4 0,5 0 0,1-2 0,1-1 0,1-2 0,-3-2 0,-1-5 0,-4 1 0,-1-7 0,-4 4 0,-2 1 0,-2 4 0,-2 4 0,-2 1 0,-3 1 0,-5 1 0,2 0 0,-8 0 0,3 0 0,-2 0 0,2 0 0,5 0 0,5 1 0,1 0 0,2 1 0,1 0 0,1 1 0,1-1 0,2 1 0,1 1 0,3 2 0,-1-3 0,-1-1 0,0-1 0,0-2 0,1 0 0,-1 1 0,-2-1 0,2 1 0,-1 0 0,1 0 0,-1 0 0</inkml:trace>
  <inkml:trace contextRef="#ctx0" brushRef="#br0" timeOffset="20382">16642 9685 24575,'6'-9'0,"1"-3"0,0-4 0,2-1 0,-3 1 0,1 0 0,-3 2 0,1-4 0,-3 2 0,0-4 0,-1 5 0,-1 2 0,0 2 0,0-2 0,0-4 0,0-7 0,0-10 0,0-3 0,0 18 0,0-1 0,0-1 0,0 0 0,1-15 0,-1 17 0,0-1 0,1-15 0,-1 5 0,1 3 0,0 3 0,0 2 0,0 0 0,-1-1 0,1 2 0,-1 0 0,0 3 0,0 3 0,0 3 0,0-1 0,1 0 0,-1-2 0,2-2 0,-1 0 0,1 1 0,-1 3 0,0 0 0,1 3 0,0 0 0,0-1 0,0 3 0,-1-3 0,1 1 0,-1 1 0,0 0 0,0 2 0,0 0 0,0 1 0,0 1 0,-1 0 0,1 1 0,-1 1 0,0 1 0,0 1 0,0-1 0,0-1 0,0-1 0,0-2 0,0 0 0,0 1 0,0 0 0,0 2 0,-1-1 0,1-1 0,0-2 0,0-3 0,0-2 0,0-3 0,0 0 0,1 0 0,-1 2 0,0 1 0,0-1 0,0 4 0,0-1 0,-1 1 0,1 0 0,-1 1 0,0-2 0,0 2 0,0-2 0,0-1 0,1-1 0,-1-1 0,-1-1 0,0 5 0,0-1 0,1 3 0,-1 2 0,-1-1 0,0 2 0,0-2 0,0 1 0,-1-2 0,0-2 0,-3-3 0,-2 0 0,-1 0 0,0 4 0,2 2 0,1 3 0,2 1 0,-3 1 0,-4-3 0,-3-1 0,-3 0 0,3 1 0,4 2 0,4 2 0,2 0 0,-1 1 0,1 0 0,-2 1 0,2 1 0,0-2 0,0 2 0,0-1 0,-13 14 0,5 1 0,-9 12 0,11-1 0,0 8 0,4-15 0,0 0 0,0 1 0,0 1 0,1 0 0,0-1 0,2-1 0,2 0 0,3 0 0,1 1 0,3 14 0,-2-17 0,1 0 0,2 8 0,-2-1 0,-1-5 0,0-7 0,1 4 0,-1-5 0,0 4 0,0-1 0,-2-1 0,0 3 0,1-3 0,1 7 0,0-3 0,1 2 0,0 6 0,-1 1 0,0-2 0,-2 2 0,0-10 0,1 3 0,1 0 0,3 10 0,0-2 0,-3-8 0,0 0 0,-1-2 0,0 1 0,0 2 0,0 1 0,-1-4 0,0 0 0,1 12 0,-1-8 0,0-8 0,2 5 0,0-3 0,-1 2 0,1-4 0,-3-4 0,0-3 0,0-1 0,0-2 0,1 3 0,-1 1 0,1 2 0,0 0 0,0 2 0,0-2 0,-1 0 0,1-3 0,0 1 0,0-2 0,1 3 0,0-1 0,1 3 0,1 0 0,1 2 0,-1-4 0,1 0 0,-2-2 0,-2-4 0,1 0 0,-2-9 0,1-7 0,3-15 0,1-5 0,0 7 0,0-2 0,0 3 0,-1 0 0,1-5 0,0 0 0,0 4 0,-1 1 0,-1 0 0,-1 2 0,1 3 0,0 0 0,0-2 0,-1 1 0,0 0 0,0 1 0,1-18 0,0 4 0,-3 8 0,1 8 0,-1-1 0,0 5 0,0-6 0,0-7 0,0-5 0,-1 0 0,1 11 0,0 1 0,-1-10 0,0 0 0,-1 11 0,1 9 0,-1 7 0,-8 10 0,-9 18 0,6-6 0,-1 2 0,-1 3 0,1 0 0,-1 4 0,2-1 0,4-9 0,0-1 0,-3 9 0,8-16 0,7-20 0,7-18 0,0-6 0,-3 12 0,-1-1 0,-2 2 0,-1 0 0,2-17 0,-2 1 0,-1 6 0,-1 11 0,-1 9 0,0 6 0,0 4 0,-3 7 0,-2 6 0,-3 5 0,2-3 0,2-6 0,5-21 0,11-23 0,-5 13 0,0-4 0,0 0-137,2-2 0,0 0 1,0 0 136,-1 0 0,0 1 0,-2 1 0,2-6 0,-3 3 0,-3-3 0,-2 11 0,-2 10 0,1 8 0,1 2 410,-5 10-410,-5 7 0,-4 9 0,-3 1 0,8-11 0,2-6 0,6-18 0,0-10 0,1-5 0,-1 2 0,1 10 0,-4 11 0,-14 19 0,2-2 0,0 1 0,-5 6 0,1 0 0,2-1 0,1-2 0,-4 9 0,14-17 0,6-20 0,5-15 0,1-11 0,-1 13 0,0 0 0,0-7 0,-2 8 0,-1 16 0,-4 19 0,2-7 0,-3 9 0,5-19 0,9-15 0,2-5 0,-2 2 0,-1 0 0,-1 2 0,-1 1 0,3-13 0,-4 12 0,-3 13 0,-2 8 0,1 5 0,0 5 0,-1 7 0,-1 2 0,-1 11 0,-1-7 0,1-2 0,0-15 0,2-7 0,5-9 0,9-14 0,6-6 0,-1-1 0,-8 10 0,-11 18 0,-10 24 0,1-4 0,-1 3 0,0 1 0,-1 1 0,0 4 0,1 0 0,3-7 0,2-1 0,-2 11 0,4-10 0,1-13 0,0-4 0,-1 7 0,-5 18 0,2-11 0,1 1 0,-1 6 0,1 0 0,-1 5 0,2-9 0,3-18 0,8-12 0,1-5 0,6-5 0,-5 4 0,-4 7 0,-5 7 0,-1 1 0,0 2 0</inkml:trace>
  <inkml:trace contextRef="#ctx0" brushRef="#br0" timeOffset="24001">16784 10162 24575,'-9'-1'0,"1"0"0,2 1 0,1-1 0,-1 0 0,-4 0 0,-3-1 0,2 2 0,2-1 0,2 2 0,-5 1 0,-5 2 0,-3 1 0,2 0 0,4-1 0,4 0 0,4-2 0,2 0 0,0 0 0,1-1 0,-2 2 0,1-1 0,-1 1 0,0 1 0,1-1 0,-5 10 0,0 2 0,-3 6 0,0 5 0,5 0 0,0 5 0,4 1 0,2-2 0,1-5 0,1-1 0,1-10 0,3-1 0,-1-5 0,3-4 0,-2-3 0,0 0 0,3-2 0,0 0 0,6-2 0,4-1 0,1 0 0,7-4 0,-8 1 0,6-4 0,-5 2 0,0-1 0,-1 1 0,-7 3 0,-2 1 0,-4 1 0,1 0 0,0-1 0,-2 0 0,0 0 0,-2-1 0,-1 1 0,-1 1 0,-1 2 0,1 0 0,-1 1 0,-2-3 0,-6-2 0,-2 0 0,-5-4 0,4 2 0,0-2 0,-2 0 0,1 2 0,-2 1 0,4 2 0,0 1 0,4 2 0,-2 1 0,2 0 0,-1 2 0,-4 1 0,-2 3 0,-1 1 0,1 4 0,7 0 0,3 2 0,10-1 0,10 4 0,5-4 0,0-1 0,-8-5 0,-7-3 0,0 0 0,3-1 0,3 0 0,1-2 0,2 0 0,-2 0 0,-2-2 0,-2-3 0,-1-1 0,0-4 0,1-2 0,-3 1 0,-1-2 0,-3 4 0,-1 3 0,-2 3 0,0 1 0,-3 2 0,-7 4 0,-5 2 0,-3 4 0,3 0 0,9-3 0,3-3 0,5-3 0,6-1 0,4-1 0,5-1 0,-5 2 0,-3-1 0,-5 0 0,2-2 0,1-3 0,0-1 0,-2-1 0,-2 2 0,-2 2 0,0 1 0,0 2 0,0 1 0,-3 2 0,0 0 0,-1 1 0,1-1 0,2 0 0,5-3 0,-2 2 0,5-3 0,-1 1 0,-1 1 0,-1-1 0,-3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DE004-4227-324F-ABE5-4E6F769CE16D}" type="datetimeFigureOut">
              <a:rPr lang="en-US" smtClean="0"/>
              <a:t>3/24/25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60DD1-3933-A14B-9E40-5554308CE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1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7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7">
            <a:extLst>
              <a:ext uri="{FF2B5EF4-FFF2-40B4-BE49-F238E27FC236}">
                <a16:creationId xmlns:a16="http://schemas.microsoft.com/office/drawing/2014/main" id="{5052312B-E7C8-7D35-EE69-1C446D95CA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93B146-8C38-3D48-9A2B-8B25F331ABF2}" type="slidenum">
              <a:rPr lang="en-US" altLang="en-US" sz="1200"/>
              <a:pPr eaLnBrk="1" hangingPunct="1"/>
              <a:t>32</a:t>
            </a:fld>
            <a:endParaRPr lang="en-US" altLang="en-US" sz="1200"/>
          </a:p>
        </p:txBody>
      </p:sp>
      <p:sp>
        <p:nvSpPr>
          <p:cNvPr id="279555" name="Rectangle 2">
            <a:extLst>
              <a:ext uri="{FF2B5EF4-FFF2-40B4-BE49-F238E27FC236}">
                <a16:creationId xmlns:a16="http://schemas.microsoft.com/office/drawing/2014/main" id="{6206EABB-F9F4-8055-3455-215E28E816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6" name="Rectangle 3">
            <a:extLst>
              <a:ext uri="{FF2B5EF4-FFF2-40B4-BE49-F238E27FC236}">
                <a16:creationId xmlns:a16="http://schemas.microsoft.com/office/drawing/2014/main" id="{BAA7E1F7-986C-6BE1-F685-7447B8579E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7">
            <a:extLst>
              <a:ext uri="{FF2B5EF4-FFF2-40B4-BE49-F238E27FC236}">
                <a16:creationId xmlns:a16="http://schemas.microsoft.com/office/drawing/2014/main" id="{EF58FBA0-B388-6135-FCD6-5FE6419721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029DE64-5075-AF40-90F6-E33F591899AC}" type="slidenum">
              <a:rPr lang="en-US" altLang="en-US" sz="1200"/>
              <a:pPr eaLnBrk="1" hangingPunct="1"/>
              <a:t>35</a:t>
            </a:fld>
            <a:endParaRPr lang="en-US" altLang="en-US" sz="1200"/>
          </a:p>
        </p:txBody>
      </p:sp>
      <p:sp>
        <p:nvSpPr>
          <p:cNvPr id="349187" name="Rectangle 2">
            <a:extLst>
              <a:ext uri="{FF2B5EF4-FFF2-40B4-BE49-F238E27FC236}">
                <a16:creationId xmlns:a16="http://schemas.microsoft.com/office/drawing/2014/main" id="{5E84B8E3-9CA7-CA3B-1F9E-6922D7DA51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8" name="Rectangle 3">
            <a:extLst>
              <a:ext uri="{FF2B5EF4-FFF2-40B4-BE49-F238E27FC236}">
                <a16:creationId xmlns:a16="http://schemas.microsoft.com/office/drawing/2014/main" id="{6D13D396-25A3-46EA-DB69-BE681BA55F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10240-2035-DE4B-9C74-A185020E534C}" type="slidenum">
              <a:rPr lang="en-US"/>
              <a:pPr/>
              <a:t>38</a:t>
            </a:fld>
            <a:endParaRPr lang="en-US"/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92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D94B5-B880-7848-9B77-2C16DF015FDB}" type="slidenum">
              <a:rPr lang="en-US"/>
              <a:pPr/>
              <a:t>39</a:t>
            </a:fld>
            <a:endParaRPr lang="en-US"/>
          </a:p>
        </p:txBody>
      </p:sp>
      <p:sp>
        <p:nvSpPr>
          <p:cNvPr id="499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0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8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9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AF861-82E6-1D4C-BFA0-10E8882FBE43}" type="slidenum">
              <a:rPr lang="en-US"/>
              <a:pPr/>
              <a:t>16</a:t>
            </a:fld>
            <a:endParaRPr lang="en-US"/>
          </a:p>
        </p:txBody>
      </p:sp>
      <p:sp>
        <p:nvSpPr>
          <p:cNvPr id="296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87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5B03CF-CA70-BB48-80E8-1E0A32EADF36}" type="slidenum">
              <a:rPr lang="en-US"/>
              <a:pPr/>
              <a:t>17</a:t>
            </a:fld>
            <a:endParaRPr lang="en-US"/>
          </a:p>
        </p:txBody>
      </p:sp>
      <p:sp>
        <p:nvSpPr>
          <p:cNvPr id="329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26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D4149-53C2-012A-0F45-774DFB2AE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7">
            <a:extLst>
              <a:ext uri="{FF2B5EF4-FFF2-40B4-BE49-F238E27FC236}">
                <a16:creationId xmlns:a16="http://schemas.microsoft.com/office/drawing/2014/main" id="{E7B65075-679F-5366-00E4-5C16D02650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5B03CF-CA70-BB48-80E8-1E0A32EADF36}" type="slidenum">
              <a:rPr lang="en-US"/>
              <a:pPr/>
              <a:t>18</a:t>
            </a:fld>
            <a:endParaRPr lang="en-US"/>
          </a:p>
        </p:txBody>
      </p:sp>
      <p:sp>
        <p:nvSpPr>
          <p:cNvPr id="329731" name="Rectangle 2">
            <a:extLst>
              <a:ext uri="{FF2B5EF4-FFF2-40B4-BE49-F238E27FC236}">
                <a16:creationId xmlns:a16="http://schemas.microsoft.com/office/drawing/2014/main" id="{F34EA831-462D-F991-C6FA-151170F09F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2" name="Rectangle 3">
            <a:extLst>
              <a:ext uri="{FF2B5EF4-FFF2-40B4-BE49-F238E27FC236}">
                <a16:creationId xmlns:a16="http://schemas.microsoft.com/office/drawing/2014/main" id="{373621EE-6BFC-D85E-DE00-1AAB46E582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20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14EE3-E064-8218-FDA7-A33E301EA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7">
            <a:extLst>
              <a:ext uri="{FF2B5EF4-FFF2-40B4-BE49-F238E27FC236}">
                <a16:creationId xmlns:a16="http://schemas.microsoft.com/office/drawing/2014/main" id="{0C264FA1-F1C0-C5C6-452A-6BF8A9E959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5B03CF-CA70-BB48-80E8-1E0A32EADF36}" type="slidenum">
              <a:rPr lang="en-US"/>
              <a:pPr/>
              <a:t>19</a:t>
            </a:fld>
            <a:endParaRPr lang="en-US"/>
          </a:p>
        </p:txBody>
      </p:sp>
      <p:sp>
        <p:nvSpPr>
          <p:cNvPr id="329731" name="Rectangle 2">
            <a:extLst>
              <a:ext uri="{FF2B5EF4-FFF2-40B4-BE49-F238E27FC236}">
                <a16:creationId xmlns:a16="http://schemas.microsoft.com/office/drawing/2014/main" id="{1B8BEA98-4C81-A8BF-B17E-F6C9A85BFC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2" name="Rectangle 3">
            <a:extLst>
              <a:ext uri="{FF2B5EF4-FFF2-40B4-BE49-F238E27FC236}">
                <a16:creationId xmlns:a16="http://schemas.microsoft.com/office/drawing/2014/main" id="{4BD2635B-DE77-C38D-8635-212ACD133F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53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F37A50D-4A2E-84EE-2280-9A47D9B419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13398-CD0C-D245-8A15-B92530F239F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5324E737-E09F-D34B-6791-0419901E10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D566E96D-0A1B-D8A5-DA84-A8642C7EC9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DB06C97-939B-57C2-0E67-10A731C2FB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D65AE-6BA6-A244-80F5-96930C766400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19810" name="Rectangle 2">
            <a:extLst>
              <a:ext uri="{FF2B5EF4-FFF2-40B4-BE49-F238E27FC236}">
                <a16:creationId xmlns:a16="http://schemas.microsoft.com/office/drawing/2014/main" id="{A8B23BDE-A9BF-EDFE-9217-94C62DD362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61086305-9741-B554-07C8-F3BDB0C11A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DD6CA-C278-1B40-BCDF-D7BF05E38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AFB47-9A40-F140-96A7-AE45817C6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8FBEE-6D91-9042-B958-6BF9C062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D4802-D5DC-C945-BF7A-C4A1A263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80F5B-3617-914F-B208-E5B1726D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5079C-8BA3-DB40-96A4-216DAF245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5974F6-286F-4E4B-8547-19721A0BF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E50B3-885B-6F4D-8DB6-7398DD1F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F36C3-6B76-BD4B-BC32-EFF4AA76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22809-D537-B345-8981-EB8ACD0C8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1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425EA4-E4D9-E740-9FBD-6867D3C380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C470A-B467-D041-AF12-0BDDE5344C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FBF29-C56E-6C4E-B9C5-8D0F57A52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59D72-110A-AF44-BBFE-976F49BF0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028A3-FD68-6D49-AE6E-EBB530175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8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55464-F383-E545-AB02-C7A05E3C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857A9-E945-A44D-8E08-89C28ED73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6AC51-43F5-B54F-BE1B-42BFD87B8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BA470-353C-564B-8E61-822FE4F04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D3A50-AD93-1748-B5B5-E500B2AA2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EFD80-BCFA-954A-BBA0-B51469355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4A4436-0309-9844-85FA-B14C8D2D2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C7CBF-B030-8241-80C2-1282E55F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DE33C-6DA7-514E-8510-C51B97403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B5AD2-D35E-EF4E-8B56-E39FA85F3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423DF-0A3B-A94A-A21E-93EB5F578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77B27-4A1A-C849-9B10-57946FDF0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4C29A-9910-3C4F-9DB5-A7F708F09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BDE6F-D5DC-464B-B2F8-7B4E0FF8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7D349-D145-DE4A-9920-937CF88F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99A9D-E5C2-AE43-991A-4C1F284EB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9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6BCF5-52FC-E048-898C-DD875EF3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34B17-5A22-624D-ACDA-030DC1580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731476-C526-8A47-9307-3F13A23A9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1E07B0-C793-A242-988F-5C22C74AF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F2588B-1EEC-2A4A-AB91-B737425C3F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403B38-C48F-7944-AC5C-452F5B9D9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274AB1-C292-7541-9C2A-FA45E26D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90BCC2-21AB-AC43-BF8B-0163A1F08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8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3941A-8461-8C4B-BE66-696994DB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B2450-A124-3843-9644-C5666E0FF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DDDBC1-465C-8E45-AA2B-8C7DBBF31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25A5A-99A5-A64C-B2A6-29DC8F19B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37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8B18F-D3A8-824D-8AA0-6044A3A90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16A8CA-27C9-2248-9589-69E5DE2F2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7C76B-6230-E448-8856-4D0AA101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3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46C45-00BE-AA47-BB25-51C6891C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E302B-FE56-1C47-AE1F-B4EDEEF9A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F46FA-51CE-3447-A1D1-D7DD6C8867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00953-F419-C140-939D-912325CB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623AB-BDC1-F843-BA87-949F286A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52440-3057-C14B-9C97-4447A5C2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2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ECE1C-EA22-B446-BB25-BD16DFE9B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4390-BC06-6B4C-875F-D900520438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107458-9E95-814E-9DEF-6D8D2EE12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5861E-2BEA-934F-B8C1-8837C62A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5556A-72B1-434A-B20A-DCDC2065E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1C804-EB75-294A-B56D-830B6B25F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1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bg1">
              <a:lumMod val="6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7C8294-668C-D846-9B24-D160B92B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493E4-DDA4-CC4D-93B8-71B8EC1FB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00C74-FBA5-BF41-BDD4-BE2CF344A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BEE6E-F4A5-EF4F-91DC-8914945A8C2E}" type="datetimeFigureOut">
              <a:rPr lang="en-US" smtClean="0"/>
              <a:t>3/24/25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09572-826B-E549-AAA3-C0D0A70596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8FDB4-2913-6B49-ADF7-65C043A73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BC40-61FA-1346-BAEE-3A26888C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7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5" Type="http://schemas.openxmlformats.org/officeDocument/2006/relationships/image" Target="../media/image34.png"/><Relationship Id="rId4" Type="http://schemas.openxmlformats.org/officeDocument/2006/relationships/customXml" Target="../ink/ink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6.png"/><Relationship Id="rId4" Type="http://schemas.openxmlformats.org/officeDocument/2006/relationships/customXml" Target="../ink/ink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microsoft.com/office/2007/relationships/hdphoto" Target="../media/hdphoto8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customXml" Target="../ink/ink8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customXml" Target="../ink/ink7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microsoft.com/office/2007/relationships/hdphoto" Target="../media/hdphoto10.wdp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microsoft.com/office/2007/relationships/hdphoto" Target="../media/hdphoto9.wdp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microsoft.com/office/2007/relationships/hdphoto" Target="../media/hdphoto2.wdp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9.png"/><Relationship Id="rId7" Type="http://schemas.openxmlformats.org/officeDocument/2006/relationships/customXml" Target="../ink/ink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20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C060C-6906-98E7-4668-29AAFDCC1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A9ACCF-B1D4-333B-D639-E242AB5309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-53894" y="-1070501"/>
            <a:ext cx="12245894" cy="9181293"/>
          </a:xfrm>
          <a:prstGeom prst="rect">
            <a:avLst/>
          </a:prstGeom>
        </p:spPr>
      </p:pic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366C8059-88D7-CE24-31E3-1BF3AD1067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303" t="39181" r="8303" b="10977"/>
          <a:stretch/>
        </p:blipFill>
        <p:spPr>
          <a:xfrm>
            <a:off x="2137558" y="1936230"/>
            <a:ext cx="8229600" cy="2124851"/>
          </a:xfrm>
          <a:prstGeom prst="rect">
            <a:avLst/>
          </a:prstGeom>
          <a:effectLst>
            <a:outerShdw blurRad="50800" dist="50800" dir="2742137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 descr="A close-up of a building&#10;&#10;AI-generated content may be incorrect.">
            <a:extLst>
              <a:ext uri="{FF2B5EF4-FFF2-40B4-BE49-F238E27FC236}">
                <a16:creationId xmlns:a16="http://schemas.microsoft.com/office/drawing/2014/main" id="{C070E895-0B42-4372-7631-55BB49F46A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25" t="47023" r="7799" b="21573"/>
          <a:stretch/>
        </p:blipFill>
        <p:spPr>
          <a:xfrm>
            <a:off x="3182586" y="3233034"/>
            <a:ext cx="6139543" cy="828047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1D1303C1-DA46-5575-02E6-8347CF436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461" y="209191"/>
            <a:ext cx="9337791" cy="1339751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Introduction, preview and overview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3200" b="1" dirty="0">
                <a:solidFill>
                  <a:schemeClr val="bg1"/>
                </a:solidFill>
              </a:rPr>
              <a:t>Where do we go from here?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304C9A7-04A1-C88A-DEF1-67F57258F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661" y="4701167"/>
            <a:ext cx="7354677" cy="1682586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557512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24 March 2025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Michael S. Turner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UCLA and KICP at the University of Chicago</a:t>
            </a:r>
          </a:p>
        </p:txBody>
      </p:sp>
    </p:spTree>
    <p:extLst>
      <p:ext uri="{BB962C8B-B14F-4D97-AF65-F5344CB8AC3E}">
        <p14:creationId xmlns:p14="http://schemas.microsoft.com/office/powerpoint/2010/main" val="3531899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1EFE5-D32A-1CE2-C17D-22AD71A26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232" y="353250"/>
            <a:ext cx="7759535" cy="1036163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1986 David Cline moves to UCLA</a:t>
            </a:r>
          </a:p>
        </p:txBody>
      </p:sp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914CBDC0-41E5-15F4-5D77-C02D8F14F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084" y="1805049"/>
            <a:ext cx="4285347" cy="4352306"/>
          </a:xfrm>
          <a:prstGeom prst="rect">
            <a:avLst/>
          </a:prstGeom>
          <a:effectLst>
            <a:outerShdw blurRad="50800" dist="50800" dir="3154365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person wearing glasses and a black jacket&#10;&#10;AI-generated content may be incorrect.">
            <a:extLst>
              <a:ext uri="{FF2B5EF4-FFF2-40B4-BE49-F238E27FC236}">
                <a16:creationId xmlns:a16="http://schemas.microsoft.com/office/drawing/2014/main" id="{5CED13BE-4BEF-025C-9984-02CD26AA9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0432" y="2427348"/>
            <a:ext cx="3288393" cy="3332631"/>
          </a:xfrm>
          <a:prstGeom prst="rect">
            <a:avLst/>
          </a:prstGeom>
          <a:effectLst>
            <a:outerShdw blurRad="50800" dist="50800" dir="31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A66AD9-9119-F577-0FBC-B6BB7B519F86}"/>
              </a:ext>
            </a:extLst>
          </p:cNvPr>
          <p:cNvSpPr txBox="1"/>
          <p:nvPr/>
        </p:nvSpPr>
        <p:spPr>
          <a:xfrm>
            <a:off x="723287" y="6308209"/>
            <a:ext cx="497694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1979: HPW Proton Decay Detector (Park City, Utah)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9F6BBE-C235-BD5A-82F5-ED5A61A38CA6}"/>
              </a:ext>
            </a:extLst>
          </p:cNvPr>
          <p:cNvSpPr txBox="1"/>
          <p:nvPr/>
        </p:nvSpPr>
        <p:spPr>
          <a:xfrm>
            <a:off x="8261946" y="5972689"/>
            <a:ext cx="202536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David Cline at UCLA</a:t>
            </a:r>
          </a:p>
        </p:txBody>
      </p:sp>
    </p:spTree>
    <p:extLst>
      <p:ext uri="{BB962C8B-B14F-4D97-AF65-F5344CB8AC3E}">
        <p14:creationId xmlns:p14="http://schemas.microsoft.com/office/powerpoint/2010/main" val="3747819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a beard&#10;&#10;AI-generated content may be incorrect.">
            <a:extLst>
              <a:ext uri="{FF2B5EF4-FFF2-40B4-BE49-F238E27FC236}">
                <a16:creationId xmlns:a16="http://schemas.microsoft.com/office/drawing/2014/main" id="{3873902A-1B15-21EB-E671-1ED214AAC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40" y="2140564"/>
            <a:ext cx="4385522" cy="3776422"/>
          </a:xfrm>
          <a:prstGeom prst="rect">
            <a:avLst/>
          </a:prstGeom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Picture 4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B7AE2974-3411-23B1-7B4E-8E2A1DFF1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559" y="1597306"/>
            <a:ext cx="3764680" cy="4862939"/>
          </a:xfrm>
          <a:prstGeom prst="rect">
            <a:avLst/>
          </a:prstGeom>
          <a:effectLst>
            <a:outerShdw blurRad="50800" dist="50800" dir="2641844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788314F-6B20-457C-EE43-E13738632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583" y="377573"/>
            <a:ext cx="9632833" cy="890797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1989 – 2001 :  Center for Particle Astrophysics</a:t>
            </a:r>
          </a:p>
        </p:txBody>
      </p:sp>
    </p:spTree>
    <p:extLst>
      <p:ext uri="{BB962C8B-B14F-4D97-AF65-F5344CB8AC3E}">
        <p14:creationId xmlns:p14="http://schemas.microsoft.com/office/powerpoint/2010/main" val="2897033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A942336-E381-CA58-E403-2540A1F8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10" y="118454"/>
            <a:ext cx="7217779" cy="1198503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76187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1985 Princeton: Dark Matter is officially an astronomy thing</a:t>
            </a:r>
          </a:p>
        </p:txBody>
      </p:sp>
      <p:pic>
        <p:nvPicPr>
          <p:cNvPr id="6" name="Picture 5" descr="A book on a table&#10;&#10;AI-generated content may be incorrect.">
            <a:extLst>
              <a:ext uri="{FF2B5EF4-FFF2-40B4-BE49-F238E27FC236}">
                <a16:creationId xmlns:a16="http://schemas.microsoft.com/office/drawing/2014/main" id="{46BB99C8-5364-5F94-7302-44CE84859E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088" t="10544" r="5324" b="9344"/>
          <a:stretch/>
        </p:blipFill>
        <p:spPr>
          <a:xfrm rot="5400000">
            <a:off x="1105620" y="2249436"/>
            <a:ext cx="5340274" cy="3663397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 descr="A paper with writing on it&#10;&#10;AI-generated content may be incorrect.">
            <a:extLst>
              <a:ext uri="{FF2B5EF4-FFF2-40B4-BE49-F238E27FC236}">
                <a16:creationId xmlns:a16="http://schemas.microsoft.com/office/drawing/2014/main" id="{5888D67A-31EA-9086-397F-8F9617BA4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4000"/>
                    </a14:imgEffect>
                  </a14:imgLayer>
                </a14:imgProps>
              </a:ext>
            </a:extLst>
          </a:blip>
          <a:srcRect l="4502" t="7596" r="2941" b="4901"/>
          <a:stretch/>
        </p:blipFill>
        <p:spPr>
          <a:xfrm rot="5400000">
            <a:off x="5684525" y="2187855"/>
            <a:ext cx="5340274" cy="3786558"/>
          </a:xfrm>
          <a:prstGeom prst="rect">
            <a:avLst/>
          </a:prstGeom>
          <a:effectLst>
            <a:outerShdw blurRad="50800" dist="50800" dir="2794195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722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95B066-8326-7D2A-124D-903E92F55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408" y="983641"/>
            <a:ext cx="4456689" cy="5767479"/>
          </a:xfrm>
          <a:prstGeom prst="rect">
            <a:avLst/>
          </a:prstGeom>
          <a:effectLst>
            <a:outerShdw blurRad="50800" dist="50800" dir="3235121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898B3798-09F6-3F22-A9E9-5D7F650E0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1587" y="118755"/>
            <a:ext cx="5008826" cy="736270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17924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1984 – 1992: drifting</a:t>
            </a:r>
          </a:p>
        </p:txBody>
      </p:sp>
    </p:spTree>
    <p:extLst>
      <p:ext uri="{BB962C8B-B14F-4D97-AF65-F5344CB8AC3E}">
        <p14:creationId xmlns:p14="http://schemas.microsoft.com/office/powerpoint/2010/main" val="124608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797 1.11111E-6 L 0.6431 1.11111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5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29C00-FEAB-A8D1-67E5-79CA8022B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01" y="110481"/>
            <a:ext cx="4857750" cy="1774251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76187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1992:  COBE DMR and the birth of precision cosmology!</a:t>
            </a:r>
          </a:p>
        </p:txBody>
      </p:sp>
      <p:pic>
        <p:nvPicPr>
          <p:cNvPr id="3" name="Picture 2" descr="COBE Hawking">
            <a:extLst>
              <a:ext uri="{FF2B5EF4-FFF2-40B4-BE49-F238E27FC236}">
                <a16:creationId xmlns:a16="http://schemas.microsoft.com/office/drawing/2014/main" id="{F7C7B5F9-1BFC-2FA8-4964-B6E27AB90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b="10185"/>
          <a:stretch>
            <a:fillRect/>
          </a:stretch>
        </p:blipFill>
        <p:spPr bwMode="auto">
          <a:xfrm>
            <a:off x="407326" y="2354855"/>
            <a:ext cx="4353499" cy="43534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50800" dist="50800" dir="2974972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OBE WOW">
            <a:extLst>
              <a:ext uri="{FF2B5EF4-FFF2-40B4-BE49-F238E27FC236}">
                <a16:creationId xmlns:a16="http://schemas.microsoft.com/office/drawing/2014/main" id="{EA26FA0E-4F7F-68ED-7992-10F19CBFA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2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39" y="536154"/>
            <a:ext cx="4857750" cy="6172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BDFFAE-8BD9-F347-75D3-DC3268E5B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783" y="214131"/>
            <a:ext cx="4968433" cy="6429737"/>
          </a:xfrm>
          <a:prstGeom prst="rect">
            <a:avLst/>
          </a:prstGeom>
          <a:effectLst>
            <a:outerShdw blurRad="50800" dist="50800" dir="2881387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98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6422DD-28CD-F44A-B2E7-8FB133015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0415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308469-A67C-AC49-A3EF-7AFA7A0BD5E9}"/>
              </a:ext>
            </a:extLst>
          </p:cNvPr>
          <p:cNvSpPr txBox="1"/>
          <p:nvPr/>
        </p:nvSpPr>
        <p:spPr>
          <a:xfrm>
            <a:off x="5197166" y="6334550"/>
            <a:ext cx="5663602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My talk:  “The case for particle dark matter”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CE1873-8107-AA4F-97CC-58E3D8D6F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672" y="108488"/>
            <a:ext cx="4328890" cy="6132594"/>
          </a:xfrm>
          <a:prstGeom prst="rect">
            <a:avLst/>
          </a:prstGeom>
        </p:spPr>
      </p:pic>
      <p:sp>
        <p:nvSpPr>
          <p:cNvPr id="2" name="Left Arrow 1">
            <a:extLst>
              <a:ext uri="{FF2B5EF4-FFF2-40B4-BE49-F238E27FC236}">
                <a16:creationId xmlns:a16="http://schemas.microsoft.com/office/drawing/2014/main" id="{1C499E54-2E3F-3D45-978F-03AB8BF70753}"/>
              </a:ext>
            </a:extLst>
          </p:cNvPr>
          <p:cNvSpPr/>
          <p:nvPr/>
        </p:nvSpPr>
        <p:spPr>
          <a:xfrm>
            <a:off x="1981375" y="6627167"/>
            <a:ext cx="3215791" cy="144028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97EC595E-0FE6-3C61-8301-08BA79B8D14E}"/>
                  </a:ext>
                </a:extLst>
              </p14:cNvPr>
              <p14:cNvContentPartPr/>
              <p14:nvPr/>
            </p14:nvContentPartPr>
            <p14:xfrm>
              <a:off x="2926440" y="1619640"/>
              <a:ext cx="795600" cy="2257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97EC595E-0FE6-3C61-8301-08BA79B8D14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7080" y="1610280"/>
                <a:ext cx="814320" cy="24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A373170A-77B0-4B45-0D9E-1780A0DA7EF4}"/>
                  </a:ext>
                </a:extLst>
              </p14:cNvPr>
              <p14:cNvContentPartPr/>
              <p14:nvPr/>
            </p14:nvContentPartPr>
            <p14:xfrm>
              <a:off x="1854720" y="973440"/>
              <a:ext cx="696960" cy="1447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A373170A-77B0-4B45-0D9E-1780A0DA7EF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45360" y="964080"/>
                <a:ext cx="715680" cy="16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0765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38" name="Picture 5"/>
          <p:cNvPicPr>
            <a:picLocks noChangeAspect="1" noChangeArrowheads="1"/>
          </p:cNvPicPr>
          <p:nvPr/>
        </p:nvPicPr>
        <p:blipFill>
          <a:blip r:embed="rId3">
            <a:lum bright="8000" contrast="20000"/>
          </a:blip>
          <a:srcRect/>
          <a:stretch>
            <a:fillRect/>
          </a:stretch>
        </p:blipFill>
        <p:spPr bwMode="auto">
          <a:xfrm>
            <a:off x="133778" y="1522063"/>
            <a:ext cx="3289300" cy="411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5962" dist="50800" dir="2640000" sx="100087" sy="100087" algn="ctr" rotWithShape="0">
              <a:srgbClr val="000000">
                <a:alpha val="45363"/>
              </a:srgbClr>
            </a:outerShdw>
            <a:softEdge rad="38100"/>
          </a:effectLst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9026104" y="2420602"/>
            <a:ext cx="2768532" cy="201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809B18F-83C1-C84F-8586-4F35EE23667C}"/>
              </a:ext>
            </a:extLst>
          </p:cNvPr>
          <p:cNvSpPr txBox="1">
            <a:spLocks/>
          </p:cNvSpPr>
          <p:nvPr/>
        </p:nvSpPr>
        <p:spPr>
          <a:xfrm>
            <a:off x="833847" y="245382"/>
            <a:ext cx="8229600" cy="1143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50800" dir="4740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Today:  airtight evidence for nonbaryonic DM (or a big problem)</a:t>
            </a:r>
          </a:p>
        </p:txBody>
      </p:sp>
      <p:pic>
        <p:nvPicPr>
          <p:cNvPr id="4" name="Picture 3" descr="A graph of a graph of a function&#10;&#10;AI-generated content may be incorrect.">
            <a:extLst>
              <a:ext uri="{FF2B5EF4-FFF2-40B4-BE49-F238E27FC236}">
                <a16:creationId xmlns:a16="http://schemas.microsoft.com/office/drawing/2014/main" id="{978C0BCF-24B8-50BF-6536-20A6DEDFE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962" y="1522063"/>
            <a:ext cx="4502954" cy="5090555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300805-2113-EA48-90A9-2D044B1790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678"/>
          <a:stretch/>
        </p:blipFill>
        <p:spPr>
          <a:xfrm>
            <a:off x="3423078" y="5032177"/>
            <a:ext cx="3051138" cy="1675443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3756957" y="2274838"/>
            <a:ext cx="3536950" cy="23083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noFill/>
            <a:miter lim="800000"/>
            <a:headEnd/>
            <a:tailEnd/>
          </a:ln>
          <a:effectLst>
            <a:outerShdw blurRad="50800" dist="53321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 &amp; BBN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B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0.0226 ± 0.0001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vs.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CMB/SDSS/DES/BOSS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M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0.141 ± 0.0008</a:t>
            </a:r>
          </a:p>
          <a:p>
            <a:pPr algn="ctr">
              <a:defRPr/>
            </a:pPr>
            <a:r>
              <a:rPr lang="en-US" sz="2400" u="sng" dirty="0">
                <a:solidFill>
                  <a:schemeClr val="bg1"/>
                </a:solidFill>
              </a:rPr>
              <a:t>&gt; 100 </a:t>
            </a:r>
            <a:r>
              <a:rPr lang="el-GR" sz="2400" u="sng" dirty="0">
                <a:solidFill>
                  <a:schemeClr val="bg1"/>
                </a:solidFill>
              </a:rPr>
              <a:t>σ</a:t>
            </a:r>
            <a:r>
              <a:rPr lang="en-US" sz="2400" u="sng" dirty="0">
                <a:solidFill>
                  <a:schemeClr val="bg1"/>
                </a:solidFill>
              </a:rPr>
              <a:t> discrepancy</a:t>
            </a:r>
            <a:endParaRPr lang="el-GR" sz="2400" u="sng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BA0D49-9D2D-468E-C8E9-8D268F228275}"/>
              </a:ext>
            </a:extLst>
          </p:cNvPr>
          <p:cNvSpPr txBox="1"/>
          <p:nvPr/>
        </p:nvSpPr>
        <p:spPr>
          <a:xfrm>
            <a:off x="9815712" y="1722902"/>
            <a:ext cx="99046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70587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ACT DR6</a:t>
            </a:r>
          </a:p>
        </p:txBody>
      </p:sp>
    </p:spTree>
    <p:extLst>
      <p:ext uri="{BB962C8B-B14F-4D97-AF65-F5344CB8AC3E}">
        <p14:creationId xmlns:p14="http://schemas.microsoft.com/office/powerpoint/2010/main" val="2201628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14" name="Picture 7"/>
          <p:cNvPicPr>
            <a:picLocks noChangeAspect="1" noChangeArrowheads="1"/>
          </p:cNvPicPr>
          <p:nvPr/>
        </p:nvPicPr>
        <p:blipFill>
          <a:blip r:embed="rId3">
            <a:lum bright="-4000" contrast="10000"/>
          </a:blip>
          <a:srcRect/>
          <a:stretch>
            <a:fillRect/>
          </a:stretch>
        </p:blipFill>
        <p:spPr bwMode="auto">
          <a:xfrm>
            <a:off x="143429" y="118853"/>
            <a:ext cx="5861600" cy="643509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114300" dir="28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4" descr="DesparatelySeekingDarkMatter">
            <a:extLst>
              <a:ext uri="{FF2B5EF4-FFF2-40B4-BE49-F238E27FC236}">
                <a16:creationId xmlns:a16="http://schemas.microsoft.com/office/drawing/2014/main" id="{2D7ED8D1-BCD2-5842-BD8F-F11122D821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lum bright="-12000" contrast="28000"/>
          </a:blip>
          <a:srcRect t="2353" r="10257" b="2001"/>
          <a:stretch/>
        </p:blipFill>
        <p:spPr bwMode="auto">
          <a:xfrm>
            <a:off x="6096000" y="118852"/>
            <a:ext cx="5952571" cy="490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29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D84817F3-E674-4C40-92A7-970AC4F4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5790" y="3429000"/>
            <a:ext cx="3342781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The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0000"/>
                </a:solidFill>
              </a:rPr>
              <a:t>Produce DM at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0000"/>
                </a:solidFill>
              </a:rPr>
              <a:t>Detect halo DM 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0000"/>
                </a:solidFill>
              </a:rPr>
              <a:t>Detect </a:t>
            </a:r>
            <a:r>
              <a:rPr lang="en-US" sz="2000" dirty="0">
                <a:solidFill>
                  <a:srgbClr val="FF0000"/>
                </a:solidFill>
              </a:rPr>
              <a:t>DM</a:t>
            </a:r>
            <a:r>
              <a:rPr lang="en-US" sz="2200" dirty="0">
                <a:solidFill>
                  <a:srgbClr val="FF0000"/>
                </a:solidFill>
              </a:rPr>
              <a:t> annihilations</a:t>
            </a:r>
            <a:endParaRPr lang="en-US" sz="2200" dirty="0">
              <a:solidFill>
                <a:srgbClr val="FF0000"/>
              </a:solidFill>
              <a:latin typeface="Helvetica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CD93C7-2D72-3187-F1F5-E66497BC18F2}"/>
              </a:ext>
            </a:extLst>
          </p:cNvPr>
          <p:cNvSpPr/>
          <p:nvPr/>
        </p:nvSpPr>
        <p:spPr>
          <a:xfrm>
            <a:off x="9549114" y="4815068"/>
            <a:ext cx="2499457" cy="20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93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F76BF-CDFC-9A25-0539-89A5DB7B7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14" name="Picture 7">
            <a:extLst>
              <a:ext uri="{FF2B5EF4-FFF2-40B4-BE49-F238E27FC236}">
                <a16:creationId xmlns:a16="http://schemas.microsoft.com/office/drawing/2014/main" id="{05C0FD97-D05A-8E97-A3F5-66ACC34DC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4000" contrast="10000"/>
          </a:blip>
          <a:srcRect/>
          <a:stretch>
            <a:fillRect/>
          </a:stretch>
        </p:blipFill>
        <p:spPr bwMode="auto">
          <a:xfrm>
            <a:off x="6143500" y="103814"/>
            <a:ext cx="5861600" cy="643509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60227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28715" name="Text Box 8">
            <a:extLst>
              <a:ext uri="{FF2B5EF4-FFF2-40B4-BE49-F238E27FC236}">
                <a16:creationId xmlns:a16="http://schemas.microsoft.com/office/drawing/2014/main" id="{BD6FFE91-F650-CBDB-4B9C-AEFFAD3F7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4227" y="4806754"/>
            <a:ext cx="1828800" cy="1025525"/>
          </a:xfrm>
          <a:prstGeom prst="rect">
            <a:avLst/>
          </a:prstGeom>
          <a:solidFill>
            <a:srgbClr val="000000"/>
          </a:solidFill>
          <a:ln w="19050">
            <a:noFill/>
            <a:miter lim="800000"/>
            <a:headEnd/>
            <a:tailEnd/>
          </a:ln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Neutrinos contribute  0.11% - 0.15%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55D379-8EAF-E3BC-030D-EC4200D6C6AF}"/>
                  </a:ext>
                </a:extLst>
              </p:cNvPr>
              <p:cNvSpPr txBox="1"/>
              <p:nvPr/>
            </p:nvSpPr>
            <p:spPr>
              <a:xfrm>
                <a:off x="355347" y="339833"/>
                <a:ext cx="5148880" cy="423090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50800" dir="282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</a:rPr>
                  <a:t>Neutrino Math</a:t>
                </a:r>
              </a:p>
              <a:p>
                <a:pPr algn="ctr"/>
                <a:endParaRPr lang="en-US" sz="2000" b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93 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𝑒𝑉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  <a:p>
                <a:endParaRPr lang="en-US" sz="24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bg1"/>
                    </a:solidFill>
                  </a:rPr>
                  <a:t>Normal hierarchy: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&gt; 0.059 eV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bg1"/>
                    </a:solidFill>
                  </a:rPr>
                  <a:t>Inverted hierarchy: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&gt; 0.120 eV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chemeClr val="bg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bg1"/>
                    </a:solidFill>
                  </a:rPr>
                  <a:t>DESI DR2: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> &lt;  0.064 eV (95% cl) </a:t>
                </a:r>
                <a:r>
                  <a:rPr lang="en-US" sz="2400" dirty="0">
                    <a:solidFill>
                      <a:schemeClr val="bg1"/>
                    </a:solidFill>
                    <a:sym typeface="Wingdings" pitchFamily="2" charset="2"/>
                  </a:rPr>
                  <a:t> i</a:t>
                </a:r>
                <a:r>
                  <a:rPr lang="en-US" sz="2400" dirty="0">
                    <a:solidFill>
                      <a:schemeClr val="bg1"/>
                    </a:solidFill>
                  </a:rPr>
                  <a:t>nverted hierarchy ruled out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≃0.11% −0.15% </m:t>
                    </m:r>
                  </m:oMath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955D379-8EAF-E3BC-030D-EC4200D6C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47" y="339833"/>
                <a:ext cx="5148880" cy="42309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50800" dir="282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4921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C735B-65DA-DC55-DD4F-AC4A4E112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14" name="Picture 7">
            <a:extLst>
              <a:ext uri="{FF2B5EF4-FFF2-40B4-BE49-F238E27FC236}">
                <a16:creationId xmlns:a16="http://schemas.microsoft.com/office/drawing/2014/main" id="{F7C34C13-BDF5-CE75-F0F8-0B1B5C2C2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4000" contrast="10000"/>
          </a:blip>
          <a:srcRect/>
          <a:stretch>
            <a:fillRect/>
          </a:stretch>
        </p:blipFill>
        <p:spPr bwMode="auto">
          <a:xfrm>
            <a:off x="182293" y="118853"/>
            <a:ext cx="5861600" cy="6435098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1143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28715" name="Text Box 8">
            <a:extLst>
              <a:ext uri="{FF2B5EF4-FFF2-40B4-BE49-F238E27FC236}">
                <a16:creationId xmlns:a16="http://schemas.microsoft.com/office/drawing/2014/main" id="{20A49E02-95ED-B849-4FC7-A662ED188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11" y="4502703"/>
            <a:ext cx="1828800" cy="1025525"/>
          </a:xfrm>
          <a:prstGeom prst="rect">
            <a:avLst/>
          </a:prstGeom>
          <a:solidFill>
            <a:srgbClr val="000000"/>
          </a:solidFill>
          <a:ln w="19050">
            <a:noFill/>
            <a:miter lim="800000"/>
            <a:headEnd/>
            <a:tailEnd/>
          </a:ln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Neutrinos contribute  0.11% to 0.15%</a:t>
            </a:r>
          </a:p>
        </p:txBody>
      </p:sp>
      <p:pic>
        <p:nvPicPr>
          <p:cNvPr id="7" name="Picture 4" descr="DesparatelySeekingDarkMatter">
            <a:extLst>
              <a:ext uri="{FF2B5EF4-FFF2-40B4-BE49-F238E27FC236}">
                <a16:creationId xmlns:a16="http://schemas.microsoft.com/office/drawing/2014/main" id="{A299EB16-8D29-B982-7F5C-312C31A2BE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lum bright="-12000" contrast="28000"/>
          </a:blip>
          <a:srcRect t="2353" r="10257" b="2001"/>
          <a:stretch/>
        </p:blipFill>
        <p:spPr bwMode="auto">
          <a:xfrm>
            <a:off x="6283786" y="832879"/>
            <a:ext cx="5725921" cy="443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29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88403C88-B7FB-3580-A947-CF49C460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7621" y="3835463"/>
            <a:ext cx="3006318" cy="14157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u="sng" dirty="0">
                <a:solidFill>
                  <a:srgbClr val="FF0000"/>
                </a:solidFill>
                <a:latin typeface="Helvetica" charset="0"/>
              </a:rPr>
              <a:t>Full Court Press!!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charset="0"/>
              </a:rPr>
              <a:t> Produce at LHC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charset="0"/>
              </a:rPr>
              <a:t> Detect particles in our halo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charset="0"/>
              </a:rPr>
              <a:t> Detect annihilation products</a:t>
            </a:r>
          </a:p>
          <a:p>
            <a:pPr algn="ctr"/>
            <a:r>
              <a:rPr lang="en-US" sz="1600" b="1" u="sng" dirty="0">
                <a:solidFill>
                  <a:srgbClr val="FF0000"/>
                </a:solidFill>
                <a:latin typeface="Helvetica" charset="0"/>
              </a:rPr>
              <a:t>But where is the WIMP?</a:t>
            </a:r>
            <a:endParaRPr lang="en-US" sz="1600" b="1" dirty="0">
              <a:solidFill>
                <a:srgbClr val="FF0000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73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M2014.jpg">
            <a:extLst>
              <a:ext uri="{FF2B5EF4-FFF2-40B4-BE49-F238E27FC236}">
                <a16:creationId xmlns:a16="http://schemas.microsoft.com/office/drawing/2014/main" id="{B5F5B397-DE47-DD41-B38C-C7CBDFFA2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22" b="-4222"/>
          <a:stretch>
            <a:fillRect/>
          </a:stretch>
        </p:blipFill>
        <p:spPr>
          <a:xfrm>
            <a:off x="-10247" y="-293583"/>
            <a:ext cx="12202247" cy="6710766"/>
          </a:xfrm>
          <a:prstGeom prst="rect">
            <a:avLst/>
          </a:prstGeom>
        </p:spPr>
      </p:pic>
      <p:pic>
        <p:nvPicPr>
          <p:cNvPr id="5" name="Picture 4" descr="cline_david.jpg">
            <a:extLst>
              <a:ext uri="{FF2B5EF4-FFF2-40B4-BE49-F238E27FC236}">
                <a16:creationId xmlns:a16="http://schemas.microsoft.com/office/drawing/2014/main" id="{4A0D0397-2CC0-5B47-8D26-D01034788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524" y="2169687"/>
            <a:ext cx="1625066" cy="1791944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A3B9CC-B213-B29A-4415-E00A0D54531D}"/>
              </a:ext>
            </a:extLst>
          </p:cNvPr>
          <p:cNvSpPr txBox="1"/>
          <p:nvPr/>
        </p:nvSpPr>
        <p:spPr>
          <a:xfrm>
            <a:off x="2766923" y="1357090"/>
            <a:ext cx="3998082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baseline="30000" dirty="0">
                <a:solidFill>
                  <a:schemeClr val="bg1"/>
                </a:solidFill>
              </a:rPr>
              <a:t>st</a:t>
            </a:r>
            <a:r>
              <a:rPr lang="en-US" sz="2400" dirty="0">
                <a:solidFill>
                  <a:schemeClr val="bg1"/>
                </a:solidFill>
              </a:rPr>
              <a:t> UCLA Dark Matter Meeting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D7D00D9D-CE03-7C37-F21E-CA5192286DB0}"/>
                  </a:ext>
                </a:extLst>
              </p14:cNvPr>
              <p14:cNvContentPartPr/>
              <p14:nvPr/>
            </p14:nvContentPartPr>
            <p14:xfrm>
              <a:off x="115200" y="3024360"/>
              <a:ext cx="3565800" cy="5119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D7D00D9D-CE03-7C37-F21E-CA5192286DB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5840" y="3015000"/>
                <a:ext cx="3584520" cy="53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07E8108-686B-A906-DCCB-B37940B3B4C8}"/>
                  </a:ext>
                </a:extLst>
              </p14:cNvPr>
              <p14:cNvContentPartPr/>
              <p14:nvPr/>
            </p14:nvContentPartPr>
            <p14:xfrm>
              <a:off x="5459760" y="2290680"/>
              <a:ext cx="2014560" cy="7711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07E8108-686B-A906-DCCB-B37940B3B4C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50400" y="2281320"/>
                <a:ext cx="2033280" cy="78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224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6" name="Picture 6">
            <a:extLst>
              <a:ext uri="{FF2B5EF4-FFF2-40B4-BE49-F238E27FC236}">
                <a16:creationId xmlns:a16="http://schemas.microsoft.com/office/drawing/2014/main" id="{CD80E166-FFD9-F0A0-11F8-8E00016A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87" y="377280"/>
            <a:ext cx="4769290" cy="6103439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46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7" name="Picture 7">
            <a:extLst>
              <a:ext uri="{FF2B5EF4-FFF2-40B4-BE49-F238E27FC236}">
                <a16:creationId xmlns:a16="http://schemas.microsoft.com/office/drawing/2014/main" id="{78BF2883-7A07-58F8-8CFD-B1DD91F7C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6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"/>
          <a:stretch>
            <a:fillRect/>
          </a:stretch>
        </p:blipFill>
        <p:spPr bwMode="auto">
          <a:xfrm>
            <a:off x="6096000" y="386785"/>
            <a:ext cx="5050437" cy="6103439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two men&#10;&#10;AI-generated content may be incorrect.">
            <a:extLst>
              <a:ext uri="{FF2B5EF4-FFF2-40B4-BE49-F238E27FC236}">
                <a16:creationId xmlns:a16="http://schemas.microsoft.com/office/drawing/2014/main" id="{10FBA08E-F8BC-1B09-E489-51195992E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45" y="0"/>
            <a:ext cx="11447401" cy="655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00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978B-8D6E-3A75-92B7-B3FB8360D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6153" y="457723"/>
            <a:ext cx="4879694" cy="803917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576592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Dark Matter coda</a:t>
            </a:r>
            <a:r>
              <a:rPr lang="en-US" baseline="30000" dirty="0">
                <a:solidFill>
                  <a:schemeClr val="bg1"/>
                </a:solidFill>
              </a:rPr>
              <a:t>*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61F1B-348E-E2AF-3664-263FDC92098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Rock solid evidence for non-baryonic dark matter (that includes PBHs – Stefano) – crisis if we don’t find it</a:t>
            </a:r>
          </a:p>
          <a:p>
            <a:r>
              <a:rPr lang="en-US" dirty="0">
                <a:solidFill>
                  <a:schemeClr val="bg1"/>
                </a:solidFill>
              </a:rPr>
              <a:t>Powerful experiments searching for WIMPs, axions and other particles</a:t>
            </a:r>
          </a:p>
          <a:p>
            <a:r>
              <a:rPr lang="en-US" dirty="0">
                <a:solidFill>
                  <a:schemeClr val="bg1"/>
                </a:solidFill>
              </a:rPr>
              <a:t>Plenty of new ideas for candidates (sorting please!) and how to detect them</a:t>
            </a:r>
          </a:p>
          <a:p>
            <a:r>
              <a:rPr lang="en-US" dirty="0">
                <a:solidFill>
                  <a:schemeClr val="bg1"/>
                </a:solidFill>
              </a:rPr>
              <a:t>Other big questions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How cold is the DM?  (lensing, streams, ... – Risa)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How many dark matter particles?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What are their names?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Cross checks; e.g., interactions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 relic abundance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baseline="30000" dirty="0">
                <a:solidFill>
                  <a:schemeClr val="bg1"/>
                </a:solidFill>
              </a:rPr>
              <a:t>*</a:t>
            </a:r>
            <a:r>
              <a:rPr lang="en-US" dirty="0">
                <a:solidFill>
                  <a:schemeClr val="bg1"/>
                </a:solidFill>
              </a:rPr>
              <a:t>Path forward (Quo </a:t>
            </a:r>
            <a:r>
              <a:rPr lang="en-US" dirty="0" err="1">
                <a:solidFill>
                  <a:schemeClr val="bg1"/>
                </a:solidFill>
              </a:rPr>
              <a:t>vadis</a:t>
            </a:r>
            <a:r>
              <a:rPr lang="en-US" dirty="0">
                <a:solidFill>
                  <a:schemeClr val="bg1"/>
                </a:solidFill>
              </a:rPr>
              <a:t>?) – Hitoshi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91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BAD50-2A20-114F-B113-C053300FD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709" y="273955"/>
            <a:ext cx="9354581" cy="6310090"/>
          </a:xfrm>
          <a:prstGeom prst="rect">
            <a:avLst/>
          </a:prstGeom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1FEE96-C6DD-9A4C-A42A-9ABEBDC9DB57}"/>
              </a:ext>
            </a:extLst>
          </p:cNvPr>
          <p:cNvSpPr txBox="1"/>
          <p:nvPr/>
        </p:nvSpPr>
        <p:spPr>
          <a:xfrm>
            <a:off x="1549305" y="6053936"/>
            <a:ext cx="519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Tait</a:t>
            </a:r>
          </a:p>
        </p:txBody>
      </p:sp>
    </p:spTree>
    <p:extLst>
      <p:ext uri="{BB962C8B-B14F-4D97-AF65-F5344CB8AC3E}">
        <p14:creationId xmlns:p14="http://schemas.microsoft.com/office/powerpoint/2010/main" val="1556632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4DD4C0-8A4A-BF4E-ACDB-82DF613C0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45" y="24714"/>
            <a:ext cx="1110650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6188CD-8B1E-0C48-93ED-CC06B5D0D02C}"/>
              </a:ext>
            </a:extLst>
          </p:cNvPr>
          <p:cNvSpPr txBox="1"/>
          <p:nvPr/>
        </p:nvSpPr>
        <p:spPr>
          <a:xfrm>
            <a:off x="542745" y="6488668"/>
            <a:ext cx="55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Tait</a:t>
            </a:r>
          </a:p>
        </p:txBody>
      </p:sp>
    </p:spTree>
    <p:extLst>
      <p:ext uri="{BB962C8B-B14F-4D97-AF65-F5344CB8AC3E}">
        <p14:creationId xmlns:p14="http://schemas.microsoft.com/office/powerpoint/2010/main" val="3357031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9" name="Picture 5">
            <a:extLst>
              <a:ext uri="{FF2B5EF4-FFF2-40B4-BE49-F238E27FC236}">
                <a16:creationId xmlns:a16="http://schemas.microsoft.com/office/drawing/2014/main" id="{A482BA9F-5803-2DFE-F622-BA3EBD9E5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09" y="893055"/>
            <a:ext cx="3688053" cy="49006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920023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90" name="Picture 6">
            <a:extLst>
              <a:ext uri="{FF2B5EF4-FFF2-40B4-BE49-F238E27FC236}">
                <a16:creationId xmlns:a16="http://schemas.microsoft.com/office/drawing/2014/main" id="{FFEE77E6-BFC9-5D4F-EA46-B1307EF3F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158011"/>
            <a:ext cx="3795142" cy="502312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888256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91" name="Picture 7">
            <a:extLst>
              <a:ext uri="{FF2B5EF4-FFF2-40B4-BE49-F238E27FC236}">
                <a16:creationId xmlns:a16="http://schemas.microsoft.com/office/drawing/2014/main" id="{08F4C480-C5A1-7A45-60BE-EB33EF66F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4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657" y="637509"/>
            <a:ext cx="5252686" cy="576682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372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EA1C0A2-8E81-2140-9132-8C3527190F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2827"/>
          <a:stretch/>
        </p:blipFill>
        <p:spPr>
          <a:xfrm>
            <a:off x="81022" y="1701478"/>
            <a:ext cx="5946704" cy="4606724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6BB6675-42CE-B11E-A3F3-5FAFDF7FD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317" y="91612"/>
            <a:ext cx="5247190" cy="334178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BD1F5FC-59E8-FC6D-EA49-E0C61205B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93" y="208604"/>
            <a:ext cx="5104436" cy="983588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941488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1998: Dark Energy!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670FD74-DFF8-D808-7F24-2F2BB4555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3317" y="3590405"/>
            <a:ext cx="5247189" cy="319628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978A3DD-EE5F-D29C-5F91-F4FDD683278C}"/>
                  </a:ext>
                </a:extLst>
              </p14:cNvPr>
              <p14:cNvContentPartPr/>
              <p14:nvPr/>
            </p14:nvContentPartPr>
            <p14:xfrm>
              <a:off x="6564240" y="3522240"/>
              <a:ext cx="4808160" cy="425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978A3DD-EE5F-D29C-5F91-F4FDD683278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4880" y="3512880"/>
                <a:ext cx="4826880" cy="44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863C9FB-0A38-B7B4-A09D-646DF9FA2E60}"/>
                  </a:ext>
                </a:extLst>
              </p14:cNvPr>
              <p14:cNvContentPartPr/>
              <p14:nvPr/>
            </p14:nvContentPartPr>
            <p14:xfrm>
              <a:off x="1702080" y="2704680"/>
              <a:ext cx="4493160" cy="12204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863C9FB-0A38-B7B4-A09D-646DF9FA2E6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92720" y="2695320"/>
                <a:ext cx="4511880" cy="123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1030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A63951D-DA01-1232-3F15-890DA0E29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42" y="195020"/>
            <a:ext cx="8305801" cy="972033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60328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we know about dark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F8E7E12-53ED-DDC6-15AE-CB67A1D02D6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43719" y="1600200"/>
                <a:ext cx="5122762" cy="3657600"/>
              </a:xfrm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50800" dir="27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Pantheon 2022: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	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0.978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−0.031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+0.024</m:t>
                        </m:r>
                      </m:sup>
                    </m:sSubSup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DES+: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	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=−0.908±0.035 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DESI DR1 and DR2 + SNe + CMB: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	4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evidence for evolving 		dark energy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F8E7E12-53ED-DDC6-15AE-CB67A1D02D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43719" y="1600200"/>
                <a:ext cx="5122762" cy="3657600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50800" dir="27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 descr="A diagram of a diagram&#10;&#10;AI-generated content may be incorrect.">
            <a:extLst>
              <a:ext uri="{FF2B5EF4-FFF2-40B4-BE49-F238E27FC236}">
                <a16:creationId xmlns:a16="http://schemas.microsoft.com/office/drawing/2014/main" id="{C66E06CF-8577-C90D-A24A-0FCD31C170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17405" y="1443660"/>
            <a:ext cx="3333998" cy="4351338"/>
          </a:xfrm>
          <a:effectLst>
            <a:outerShdw blurRad="50800" dist="50800" dir="256296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DAAE29A3-57F0-A5D0-3BDA-196385F53C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598" r="4469"/>
          <a:stretch/>
        </p:blipFill>
        <p:spPr>
          <a:xfrm>
            <a:off x="8902327" y="1443660"/>
            <a:ext cx="3186781" cy="4351339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CA323DC-2E71-F97E-3589-CABEACEB351D}"/>
                  </a:ext>
                </a:extLst>
              </p:cNvPr>
              <p:cNvSpPr txBox="1"/>
              <p:nvPr/>
            </p:nvSpPr>
            <p:spPr>
              <a:xfrm>
                <a:off x="7422078" y="6071605"/>
                <a:ext cx="2837122" cy="3693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/(1+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CA323DC-2E71-F97E-3589-CABEACEB3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078" y="6071605"/>
                <a:ext cx="283712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outerShdw blurRad="50800" dist="50800" dir="270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041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01406-837E-1876-F695-E8B29D89D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5798E3E-CA30-29CD-6BB8-41C68480F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18" y="168664"/>
            <a:ext cx="7275654" cy="1111168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Head scratcher!#? It is a bump that DESI wants.  Yikes!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8BE7CE-FE2D-73E4-022D-890D32A18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6" y="1931106"/>
            <a:ext cx="6374234" cy="4758231"/>
          </a:xfrm>
          <a:prstGeom prst="rect">
            <a:avLst/>
          </a:prstGeom>
          <a:effectLst>
            <a:outerShdw blurRad="50800" dist="50800" dir="21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33AD9F-F380-50F0-20B1-3C8D8371CF58}"/>
              </a:ext>
            </a:extLst>
          </p:cNvPr>
          <p:cNvSpPr txBox="1"/>
          <p:nvPr/>
        </p:nvSpPr>
        <p:spPr>
          <a:xfrm>
            <a:off x="2248830" y="1454328"/>
            <a:ext cx="3366371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Abreu &amp; Turner, arXiv:2502.08876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5A1686-A80C-91A4-774C-A89D5DF37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937" y="181787"/>
            <a:ext cx="4456545" cy="3061453"/>
          </a:xfrm>
          <a:prstGeom prst="rect">
            <a:avLst/>
          </a:prstGeom>
          <a:effectLst>
            <a:outerShdw blurRad="50800" dist="50800" dir="22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B1E95009-28D7-CFB4-AF8D-9198369F05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84" t="5017" r="5149"/>
          <a:stretch/>
        </p:blipFill>
        <p:spPr>
          <a:xfrm>
            <a:off x="7559937" y="3303791"/>
            <a:ext cx="4456545" cy="3385546"/>
          </a:xfrm>
          <a:prstGeom prst="rect">
            <a:avLst/>
          </a:prstGeom>
          <a:effectLst>
            <a:outerShdw blurRad="50800" dist="50800" dir="2600490" algn="ctr" rotWithShape="0">
              <a:srgbClr val="000000">
                <a:alpha val="43137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63CA6A-8101-A4F7-3F4D-A966B878F235}"/>
              </a:ext>
            </a:extLst>
          </p:cNvPr>
          <p:cNvSpPr txBox="1"/>
          <p:nvPr/>
        </p:nvSpPr>
        <p:spPr>
          <a:xfrm>
            <a:off x="10427172" y="5688281"/>
            <a:ext cx="129683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29425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Scalar fields</a:t>
            </a:r>
          </a:p>
        </p:txBody>
      </p:sp>
    </p:spTree>
    <p:extLst>
      <p:ext uri="{BB962C8B-B14F-4D97-AF65-F5344CB8AC3E}">
        <p14:creationId xmlns:p14="http://schemas.microsoft.com/office/powerpoint/2010/main" val="327762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44409-86AC-28DE-1E99-5E54FBBA2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E4F1D-5D4E-3F68-E434-4847B949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087" y="258248"/>
            <a:ext cx="4683826" cy="1095540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24703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Dark Energy coda</a:t>
            </a:r>
            <a:r>
              <a:rPr lang="en-US" baseline="30000" dirty="0">
                <a:solidFill>
                  <a:schemeClr val="bg1"/>
                </a:solidFill>
              </a:rPr>
              <a:t>*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540A3-1EC6-202A-6B69-8E15981A2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48900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39836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Strong evidence for at least two epochs of cosmic acceleration:  today and inflation</a:t>
            </a:r>
          </a:p>
          <a:p>
            <a:r>
              <a:rPr lang="en-US" dirty="0">
                <a:solidFill>
                  <a:schemeClr val="bg1"/>
                </a:solidFill>
              </a:rPr>
              <a:t>Is the Hubble tension resolved by a third?  (ACT says no)</a:t>
            </a:r>
          </a:p>
          <a:p>
            <a:r>
              <a:rPr lang="en-US" dirty="0">
                <a:solidFill>
                  <a:schemeClr val="bg1"/>
                </a:solidFill>
              </a:rPr>
              <a:t>What has DESI/DES found?  Is it evolving dark energy?  An effective description of a tangle of sources of mass/energy (E. Linder)?</a:t>
            </a:r>
          </a:p>
          <a:p>
            <a:r>
              <a:rPr lang="en-US" dirty="0">
                <a:solidFill>
                  <a:schemeClr val="bg1"/>
                </a:solidFill>
              </a:rPr>
              <a:t>The new “dark energy” questions:  how many times has the expansion sped up, when, and how?  Are they connected?</a:t>
            </a:r>
          </a:p>
          <a:p>
            <a:r>
              <a:rPr lang="en-US" baseline="30000" dirty="0">
                <a:solidFill>
                  <a:schemeClr val="bg1"/>
                </a:solidFill>
              </a:rPr>
              <a:t>*</a:t>
            </a:r>
            <a:r>
              <a:rPr lang="en-US" dirty="0">
                <a:solidFill>
                  <a:schemeClr val="bg1"/>
                </a:solidFill>
              </a:rPr>
              <a:t>More from Josh</a:t>
            </a:r>
            <a:endParaRPr lang="en-US" baseline="300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A white background with red text&#10;&#10;AI-generated content may be incorrect.">
            <a:extLst>
              <a:ext uri="{FF2B5EF4-FFF2-40B4-BE49-F238E27FC236}">
                <a16:creationId xmlns:a16="http://schemas.microsoft.com/office/drawing/2014/main" id="{ADFF8ABE-480E-FE62-7401-0CD6D480D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63" y="258248"/>
            <a:ext cx="11819874" cy="5522026"/>
          </a:xfrm>
          <a:prstGeom prst="rect">
            <a:avLst/>
          </a:prstGeom>
          <a:effectLst>
            <a:outerShdw blurRad="50800" dist="50800" dir="2576882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C3D6F-8D90-1201-047E-273D38EF6C14}"/>
              </a:ext>
            </a:extLst>
          </p:cNvPr>
          <p:cNvSpPr txBox="1"/>
          <p:nvPr/>
        </p:nvSpPr>
        <p:spPr>
          <a:xfrm>
            <a:off x="3754087" y="4992174"/>
            <a:ext cx="3895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Ask Josh Frieman, RAS</a:t>
            </a:r>
          </a:p>
        </p:txBody>
      </p:sp>
    </p:spTree>
    <p:extLst>
      <p:ext uri="{BB962C8B-B14F-4D97-AF65-F5344CB8AC3E}">
        <p14:creationId xmlns:p14="http://schemas.microsoft.com/office/powerpoint/2010/main" val="409154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0FB05-4B1D-CF2D-97E7-8D98C1625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879" y="1337398"/>
            <a:ext cx="10702242" cy="1325563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86944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UCLA Dark Matter:  a back story</a:t>
            </a:r>
          </a:p>
        </p:txBody>
      </p:sp>
    </p:spTree>
    <p:extLst>
      <p:ext uri="{BB962C8B-B14F-4D97-AF65-F5344CB8AC3E}">
        <p14:creationId xmlns:p14="http://schemas.microsoft.com/office/powerpoint/2010/main" val="13396392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9F63F-A827-4436-FAAA-B87D5AEAC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389"/>
            <a:ext cx="10467109" cy="1092529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33057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Looking for cracks in the cosmic egg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7C8403-EADE-C83C-CCC0-2EAD2E760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385" y="2258951"/>
            <a:ext cx="4828737" cy="3631210"/>
          </a:xfrm>
          <a:prstGeom prst="rect">
            <a:avLst/>
          </a:prstGeom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43244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E0C1C-980D-49AC-9CF1-8CCC8F2E5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10" y="152710"/>
            <a:ext cx="8090691" cy="955171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68055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1998: The coming out party for </a:t>
            </a:r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</a:t>
            </a:r>
          </a:p>
        </p:txBody>
      </p:sp>
      <p:pic>
        <p:nvPicPr>
          <p:cNvPr id="4" name="Picture 3" descr="A white and black text on a white background&#10;&#10;AI-generated content may be incorrect.">
            <a:extLst>
              <a:ext uri="{FF2B5EF4-FFF2-40B4-BE49-F238E27FC236}">
                <a16:creationId xmlns:a16="http://schemas.microsoft.com/office/drawing/2014/main" id="{D7C1B41A-EA06-651E-F412-8153F73927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785" r="15087"/>
          <a:stretch/>
        </p:blipFill>
        <p:spPr>
          <a:xfrm>
            <a:off x="186410" y="1201523"/>
            <a:ext cx="4829288" cy="3292038"/>
          </a:xfrm>
          <a:prstGeom prst="rect">
            <a:avLst/>
          </a:prstGeom>
          <a:effectLst>
            <a:outerShdw blurRad="50800" dist="50800" dir="273457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screenshot of a book&#10;&#10;AI-generated content may be incorrect.">
            <a:extLst>
              <a:ext uri="{FF2B5EF4-FFF2-40B4-BE49-F238E27FC236}">
                <a16:creationId xmlns:a16="http://schemas.microsoft.com/office/drawing/2014/main" id="{5D2CF26B-768F-A074-76F4-4D64F63B82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11" r="21756"/>
          <a:stretch/>
        </p:blipFill>
        <p:spPr>
          <a:xfrm>
            <a:off x="8832022" y="2408894"/>
            <a:ext cx="3265126" cy="4319167"/>
          </a:xfrm>
          <a:prstGeom prst="rect">
            <a:avLst/>
          </a:prstGeom>
          <a:effectLst>
            <a:outerShdw blurRad="50800" dist="50800" dir="2628965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 descr="A person standing in front of a podium&#10;&#10;AI-generated content may be incorrect.">
            <a:extLst>
              <a:ext uri="{FF2B5EF4-FFF2-40B4-BE49-F238E27FC236}">
                <a16:creationId xmlns:a16="http://schemas.microsoft.com/office/drawing/2014/main" id="{0DF3D97F-FD47-16BF-02C1-1436F2537A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12000"/>
                    </a14:imgEffect>
                  </a14:imgLayer>
                </a14:imgProps>
              </a:ext>
            </a:extLst>
          </a:blip>
          <a:srcRect l="12628" t="11461" r="26109"/>
          <a:stretch/>
        </p:blipFill>
        <p:spPr>
          <a:xfrm>
            <a:off x="1552956" y="4568478"/>
            <a:ext cx="2096197" cy="2118086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 descr="A group of people on stage&#10;&#10;AI-generated content may be incorrect.">
            <a:extLst>
              <a:ext uri="{FF2B5EF4-FFF2-40B4-BE49-F238E27FC236}">
                <a16:creationId xmlns:a16="http://schemas.microsoft.com/office/drawing/2014/main" id="{41B180FA-2441-0EC9-254F-18B6E2AC7A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7000" contrast="-14000"/>
                    </a14:imgEffect>
                  </a14:imgLayer>
                </a14:imgProps>
              </a:ext>
            </a:extLst>
          </a:blip>
          <a:srcRect l="34965" t="14630" r="23262" b="23243"/>
          <a:stretch/>
        </p:blipFill>
        <p:spPr>
          <a:xfrm>
            <a:off x="5174806" y="3218044"/>
            <a:ext cx="3498108" cy="3468520"/>
          </a:xfrm>
          <a:prstGeom prst="rect">
            <a:avLst/>
          </a:prstGeom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C9D3D4C-55FA-F594-6159-48E349E0D4B1}"/>
              </a:ext>
            </a:extLst>
          </p:cNvPr>
          <p:cNvSpPr txBox="1">
            <a:spLocks/>
          </p:cNvSpPr>
          <p:nvPr/>
        </p:nvSpPr>
        <p:spPr>
          <a:xfrm>
            <a:off x="5174806" y="1335650"/>
            <a:ext cx="6895091" cy="9551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68055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27 years later still going strong</a:t>
            </a:r>
          </a:p>
        </p:txBody>
      </p:sp>
    </p:spTree>
    <p:extLst>
      <p:ext uri="{BB962C8B-B14F-4D97-AF65-F5344CB8AC3E}">
        <p14:creationId xmlns:p14="http://schemas.microsoft.com/office/powerpoint/2010/main" val="256713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5" name="Rectangle 3">
            <a:extLst>
              <a:ext uri="{FF2B5EF4-FFF2-40B4-BE49-F238E27FC236}">
                <a16:creationId xmlns:a16="http://schemas.microsoft.com/office/drawing/2014/main" id="{43913209-CE5D-1E62-DC75-C956D363FAD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969641" y="400230"/>
            <a:ext cx="6252717" cy="892552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36689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eaLnBrk="1" hangingPunct="1"/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 cosmology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278533" name="Picture 5" descr="Three Pillars 2.png">
            <a:extLst>
              <a:ext uri="{FF2B5EF4-FFF2-40B4-BE49-F238E27FC236}">
                <a16:creationId xmlns:a16="http://schemas.microsoft.com/office/drawing/2014/main" id="{0AEF8EC6-DF70-ABA5-4BF2-044CD5B17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614" y="1295400"/>
            <a:ext cx="57054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34" name="TextBox 6">
            <a:extLst>
              <a:ext uri="{FF2B5EF4-FFF2-40B4-BE49-F238E27FC236}">
                <a16:creationId xmlns:a16="http://schemas.microsoft.com/office/drawing/2014/main" id="{0D723145-8AEE-4C65-0C6F-1B3E3E034D9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897989" y="3236118"/>
            <a:ext cx="2419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/>
              <a:t>DARK MATTER</a:t>
            </a:r>
          </a:p>
        </p:txBody>
      </p:sp>
      <p:sp>
        <p:nvSpPr>
          <p:cNvPr id="278535" name="TextBox 7">
            <a:extLst>
              <a:ext uri="{FF2B5EF4-FFF2-40B4-BE49-F238E27FC236}">
                <a16:creationId xmlns:a16="http://schemas.microsoft.com/office/drawing/2014/main" id="{717DDDB3-7C93-19E3-C6B8-A802687ACEF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869660" y="3285511"/>
            <a:ext cx="2454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DARK ENERGY</a:t>
            </a:r>
          </a:p>
        </p:txBody>
      </p:sp>
      <p:sp>
        <p:nvSpPr>
          <p:cNvPr id="278536" name="TextBox 8">
            <a:extLst>
              <a:ext uri="{FF2B5EF4-FFF2-40B4-BE49-F238E27FC236}">
                <a16:creationId xmlns:a16="http://schemas.microsoft.com/office/drawing/2014/main" id="{DF566144-A6C3-0EAF-8A55-3AA92994CF5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183438" y="3198812"/>
            <a:ext cx="1803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/>
              <a:t>INFLATION</a:t>
            </a:r>
          </a:p>
        </p:txBody>
      </p:sp>
      <p:sp>
        <p:nvSpPr>
          <p:cNvPr id="278537" name="TextBox 9">
            <a:extLst>
              <a:ext uri="{FF2B5EF4-FFF2-40B4-BE49-F238E27FC236}">
                <a16:creationId xmlns:a16="http://schemas.microsoft.com/office/drawing/2014/main" id="{0E4ABB70-4238-A7B9-C13C-A9FBF5ACC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2581" y="5715001"/>
            <a:ext cx="6468438" cy="8925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50800" dir="2625309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chemeClr val="bg1"/>
                </a:solidFill>
              </a:rPr>
              <a:t> rests upon three mysterious pillars</a:t>
            </a:r>
            <a:endParaRPr lang="en-US" altLang="en-US" sz="2400" dirty="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sz="2400" dirty="0">
                <a:solidFill>
                  <a:schemeClr val="bg1"/>
                </a:solidFill>
              </a:rPr>
              <a:t>that involve new physics and are inter-related</a:t>
            </a:r>
            <a:endParaRPr lang="en-US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F3AA5-C409-2784-C23A-CA038380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7059" y="388185"/>
            <a:ext cx="7297881" cy="1024980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 connects all the pieces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CAD1-6D8D-E8BE-4E8A-B376BDAA6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98757"/>
            <a:ext cx="10515600" cy="3447020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578698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Dark matter, dark energy and inflation are the three pillars of </a:t>
            </a:r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</a:t>
            </a:r>
          </a:p>
          <a:p>
            <a:r>
              <a:rPr lang="en-US" dirty="0">
                <a:solidFill>
                  <a:schemeClr val="bg1"/>
                </a:solidFill>
              </a:rPr>
              <a:t>All involve “new physics” and are the windows to a deeper understanding of “quarks” and “the cosmos”</a:t>
            </a:r>
          </a:p>
          <a:p>
            <a:r>
              <a:rPr lang="en-US" dirty="0">
                <a:solidFill>
                  <a:schemeClr val="bg1"/>
                </a:solidFill>
              </a:rPr>
              <a:t>It is difficult to discuss each of the three separately</a:t>
            </a:r>
          </a:p>
          <a:p>
            <a:r>
              <a:rPr lang="en-US" dirty="0">
                <a:solidFill>
                  <a:schemeClr val="bg1"/>
                </a:solidFill>
              </a:rPr>
              <a:t>UCLA Dark Matter 2027:  Sources and detection of dark matter, dark energy and inflation?</a:t>
            </a:r>
          </a:p>
          <a:p>
            <a:r>
              <a:rPr lang="en-US" dirty="0">
                <a:solidFill>
                  <a:schemeClr val="bg1"/>
                </a:solidFill>
              </a:rPr>
              <a:t>“The inter-connected tensions”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026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72FC-F23E-C799-C535-C5FFA7A25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FE04E-DEA8-C0C1-9B51-1BBBD93BC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710" y="258245"/>
            <a:ext cx="7850579" cy="893661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85836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LCDM: the tensions (my ranking)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123C-C9A8-6818-7866-E38C1F8DB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52385"/>
            <a:ext cx="10515600" cy="2532619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84631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Hubble tension – more from Lloyd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Evolving dark energy – or not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“Sigma-8”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The basket full of CDM ailments:  cusps, satellites, early galaxies, early SMBHs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CEF0EC9-E1D4-2CD0-A164-E4B5FC013E97}"/>
              </a:ext>
            </a:extLst>
          </p:cNvPr>
          <p:cNvSpPr txBox="1">
            <a:spLocks/>
          </p:cNvSpPr>
          <p:nvPr/>
        </p:nvSpPr>
        <p:spPr>
          <a:xfrm>
            <a:off x="838199" y="4085483"/>
            <a:ext cx="10515600" cy="25326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84631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Resolving the tensions/addressing the big questions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JWST, CMB (SO, SPT, CMB-S4/5, </a:t>
            </a:r>
            <a:r>
              <a:rPr lang="en-US" dirty="0" err="1">
                <a:solidFill>
                  <a:schemeClr val="bg1"/>
                </a:solidFill>
              </a:rPr>
              <a:t>Litebird</a:t>
            </a:r>
            <a:r>
              <a:rPr lang="en-US" dirty="0">
                <a:solidFill>
                  <a:schemeClr val="bg1"/>
                </a:solidFill>
              </a:rPr>
              <a:t>, …)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DESI, LSST, … , SPEC-5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LHC, DUNE, …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Dark Matter experiments</a:t>
            </a:r>
          </a:p>
        </p:txBody>
      </p:sp>
    </p:spTree>
    <p:extLst>
      <p:ext uri="{BB962C8B-B14F-4D97-AF65-F5344CB8AC3E}">
        <p14:creationId xmlns:p14="http://schemas.microsoft.com/office/powerpoint/2010/main" val="19979744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2" name="Content Placeholder 3" descr="hercules.jpg">
            <a:extLst>
              <a:ext uri="{FF2B5EF4-FFF2-40B4-BE49-F238E27FC236}">
                <a16:creationId xmlns:a16="http://schemas.microsoft.com/office/drawing/2014/main" id="{E3999119-5332-9AA4-DFEA-6C31838E18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069" y="897732"/>
            <a:ext cx="682466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63" name="Picture 7" descr="gal3_piplus41.gif">
            <a:extLst>
              <a:ext uri="{FF2B5EF4-FFF2-40B4-BE49-F238E27FC236}">
                <a16:creationId xmlns:a16="http://schemas.microsoft.com/office/drawing/2014/main" id="{E8835AAF-B5E2-1CDD-E34E-F784CACA2C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-33336"/>
            <a:ext cx="4972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64" name="Title 4">
            <a:extLst>
              <a:ext uri="{FF2B5EF4-FFF2-40B4-BE49-F238E27FC236}">
                <a16:creationId xmlns:a16="http://schemas.microsoft.com/office/drawing/2014/main" id="{3DE614A9-6EA8-6AA0-27C9-9B4759C81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650" y="274638"/>
            <a:ext cx="8229600" cy="1143000"/>
          </a:xfrm>
        </p:spPr>
        <p:txBody>
          <a:bodyPr/>
          <a:lstStyle/>
          <a:p>
            <a:r>
              <a:rPr lang="en-US" altLang="en-US" sz="4800" b="1">
                <a:solidFill>
                  <a:srgbClr val="FFFFFF"/>
                </a:solidFill>
              </a:rPr>
              <a:t>The pieces </a:t>
            </a:r>
            <a:r>
              <a:rPr lang="en-US" altLang="en-US" sz="4800" b="1"/>
              <a:t>on the table</a:t>
            </a:r>
          </a:p>
        </p:txBody>
      </p:sp>
      <p:sp>
        <p:nvSpPr>
          <p:cNvPr id="348165" name="Content Placeholder 5">
            <a:extLst>
              <a:ext uri="{FF2B5EF4-FFF2-40B4-BE49-F238E27FC236}">
                <a16:creationId xmlns:a16="http://schemas.microsoft.com/office/drawing/2014/main" id="{421A9942-7C74-3BC8-28D0-70D26961C9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7400" y="1600201"/>
            <a:ext cx="4038600" cy="4525963"/>
          </a:xfrm>
        </p:spPr>
        <p:txBody>
          <a:bodyPr/>
          <a:lstStyle/>
          <a:p>
            <a:r>
              <a:rPr lang="en-US" altLang="en-US">
                <a:solidFill>
                  <a:srgbClr val="FFFFFF"/>
                </a:solidFill>
              </a:rPr>
              <a:t>Dark matter</a:t>
            </a:r>
          </a:p>
          <a:p>
            <a:r>
              <a:rPr lang="en-US" altLang="en-US">
                <a:solidFill>
                  <a:srgbClr val="FFFFFF"/>
                </a:solidFill>
              </a:rPr>
              <a:t>Inflation</a:t>
            </a:r>
          </a:p>
          <a:p>
            <a:r>
              <a:rPr lang="en-US" altLang="en-US">
                <a:solidFill>
                  <a:srgbClr val="FFFFFF"/>
                </a:solidFill>
              </a:rPr>
              <a:t>Dark Energy</a:t>
            </a:r>
          </a:p>
          <a:p>
            <a:r>
              <a:rPr lang="en-US" altLang="en-US">
                <a:solidFill>
                  <a:srgbClr val="FFFFFF"/>
                </a:solidFill>
              </a:rPr>
              <a:t>Baryon asymmetry</a:t>
            </a:r>
          </a:p>
          <a:p>
            <a:r>
              <a:rPr lang="en-US" altLang="en-US">
                <a:solidFill>
                  <a:srgbClr val="FFFFFF"/>
                </a:solidFill>
              </a:rPr>
              <a:t>Eternal inflation/multiverse</a:t>
            </a:r>
          </a:p>
          <a:p>
            <a:r>
              <a:rPr lang="en-US" altLang="en-US">
                <a:solidFill>
                  <a:srgbClr val="FFFFFF"/>
                </a:solidFill>
              </a:rPr>
              <a:t>The mix</a:t>
            </a:r>
          </a:p>
        </p:txBody>
      </p:sp>
      <p:sp>
        <p:nvSpPr>
          <p:cNvPr id="348166" name="Content Placeholder 6">
            <a:extLst>
              <a:ext uri="{FF2B5EF4-FFF2-40B4-BE49-F238E27FC236}">
                <a16:creationId xmlns:a16="http://schemas.microsoft.com/office/drawing/2014/main" id="{1B3DD03D-281B-DE0C-8F12-E88363A48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0201"/>
            <a:ext cx="4495800" cy="4525963"/>
          </a:xfrm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Standard model, gravity</a:t>
            </a:r>
          </a:p>
          <a:p>
            <a:r>
              <a:rPr lang="en-US" altLang="en-US">
                <a:solidFill>
                  <a:srgbClr val="000000"/>
                </a:solidFill>
              </a:rPr>
              <a:t>Unified gauge theory</a:t>
            </a:r>
          </a:p>
          <a:p>
            <a:r>
              <a:rPr lang="en-US" altLang="en-US">
                <a:solidFill>
                  <a:srgbClr val="000000"/>
                </a:solidFill>
              </a:rPr>
              <a:t>“Stringy ideas”*</a:t>
            </a:r>
          </a:p>
          <a:p>
            <a:r>
              <a:rPr lang="en-US" altLang="en-US">
                <a:solidFill>
                  <a:srgbClr val="000000"/>
                </a:solidFill>
              </a:rPr>
              <a:t>Holography</a:t>
            </a:r>
          </a:p>
          <a:p>
            <a:r>
              <a:rPr lang="en-US" altLang="en-US">
                <a:solidFill>
                  <a:srgbClr val="000000"/>
                </a:solidFill>
              </a:rPr>
              <a:t>Duality, extra dims</a:t>
            </a:r>
          </a:p>
          <a:p>
            <a:r>
              <a:rPr lang="en-US" altLang="en-US">
                <a:solidFill>
                  <a:srgbClr val="000000"/>
                </a:solidFill>
              </a:rPr>
              <a:t>Landscape</a:t>
            </a:r>
          </a:p>
          <a:p>
            <a:r>
              <a:rPr lang="en-US" altLang="en-US">
                <a:solidFill>
                  <a:srgbClr val="000000"/>
                </a:solidFill>
              </a:rPr>
              <a:t>Emergence</a:t>
            </a:r>
          </a:p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167" name="TextBox 6">
            <a:extLst>
              <a:ext uri="{FF2B5EF4-FFF2-40B4-BE49-F238E27FC236}">
                <a16:creationId xmlns:a16="http://schemas.microsoft.com/office/drawing/2014/main" id="{8D26A63D-DEC8-BAD2-FFB8-B173A7C9E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486401"/>
            <a:ext cx="381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/>
              <a:t>* The collection of powerful ideas formerly known as String Theory</a:t>
            </a:r>
          </a:p>
        </p:txBody>
      </p:sp>
      <p:sp>
        <p:nvSpPr>
          <p:cNvPr id="348168" name="TextBox 7">
            <a:extLst>
              <a:ext uri="{FF2B5EF4-FFF2-40B4-BE49-F238E27FC236}">
                <a16:creationId xmlns:a16="http://schemas.microsoft.com/office/drawing/2014/main" id="{147717FC-829F-C6ED-3034-96342F0C0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6172201"/>
            <a:ext cx="4991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bg1"/>
                </a:solidFill>
              </a:rPr>
              <a:t>NB:  probably some </a:t>
            </a:r>
            <a:r>
              <a:rPr lang="en-US" altLang="en-US" sz="2400"/>
              <a:t>missing pieces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45785-A0A9-1143-859E-85617D10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534" y="192173"/>
            <a:ext cx="4566037" cy="870768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dirty="0"/>
              <a:t>Dark Matter:  this?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9AEA5-E7B0-F044-B678-625E7DC7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534" y="1234759"/>
            <a:ext cx="8283266" cy="552217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16F198-47E7-A649-BA7E-D87AA7282041}"/>
              </a:ext>
            </a:extLst>
          </p:cNvPr>
          <p:cNvSpPr txBox="1"/>
          <p:nvPr/>
        </p:nvSpPr>
        <p:spPr>
          <a:xfrm>
            <a:off x="5027596" y="5111016"/>
            <a:ext cx="2454646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dark matter particle</a:t>
            </a:r>
          </a:p>
          <a:p>
            <a:pPr algn="ctr"/>
            <a:r>
              <a:rPr lang="en-US" dirty="0"/>
              <a:t>WIMPs or axions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02F7D-5E17-F544-AEA6-BC7F7CCC0788}"/>
              </a:ext>
            </a:extLst>
          </p:cNvPr>
          <p:cNvSpPr txBox="1"/>
          <p:nvPr/>
        </p:nvSpPr>
        <p:spPr>
          <a:xfrm>
            <a:off x="5852433" y="3190697"/>
            <a:ext cx="64113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Stars</a:t>
            </a:r>
          </a:p>
        </p:txBody>
      </p:sp>
    </p:spTree>
    <p:extLst>
      <p:ext uri="{BB962C8B-B14F-4D97-AF65-F5344CB8AC3E}">
        <p14:creationId xmlns:p14="http://schemas.microsoft.com/office/powerpoint/2010/main" val="31085781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45785-A0A9-1143-859E-85617D10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535" y="188010"/>
            <a:ext cx="5616341" cy="899644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u="sng" dirty="0"/>
              <a:t>Dark Matter:  or that?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9AEA5-E7B0-F044-B678-625E7DC7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534" y="1234759"/>
            <a:ext cx="8283266" cy="552217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16F198-47E7-A649-BA7E-D87AA7282041}"/>
              </a:ext>
            </a:extLst>
          </p:cNvPr>
          <p:cNvSpPr txBox="1"/>
          <p:nvPr/>
        </p:nvSpPr>
        <p:spPr>
          <a:xfrm>
            <a:off x="5502525" y="5098945"/>
            <a:ext cx="163634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dark sector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02F7D-5E17-F544-AEA6-BC7F7CCC0788}"/>
              </a:ext>
            </a:extLst>
          </p:cNvPr>
          <p:cNvSpPr txBox="1"/>
          <p:nvPr/>
        </p:nvSpPr>
        <p:spPr>
          <a:xfrm>
            <a:off x="5658433" y="3440955"/>
            <a:ext cx="132453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15079318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7752" y="190500"/>
            <a:ext cx="7543800" cy="1828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Precision Cosmology!</a:t>
            </a:r>
            <a:endParaRPr lang="en-US" sz="54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27752" y="2271522"/>
            <a:ext cx="7543800" cy="1828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Precision Cosmology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is Hard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7752" y="4352544"/>
            <a:ext cx="7543800" cy="1828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Accurate Cosmology</a:t>
            </a:r>
            <a:endParaRPr lang="en-US" sz="5400" kern="0" dirty="0">
              <a:latin typeface="+mj-lt"/>
              <a:ea typeface="+mj-ea"/>
              <a:cs typeface="+mj-cs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is even Harder!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178D1D-9D30-FB48-8398-64E8BE4F0501}"/>
              </a:ext>
            </a:extLst>
          </p:cNvPr>
          <p:cNvSpPr txBox="1"/>
          <p:nvPr/>
        </p:nvSpPr>
        <p:spPr>
          <a:xfrm>
            <a:off x="8266177" y="1104900"/>
            <a:ext cx="3377183" cy="34778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Powerful tool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</a:rPr>
              <a:t>Team sport: theorists, builders and analysts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4FB0E7-0E3E-6F40-9BA7-85FB9C9023B3}"/>
              </a:ext>
            </a:extLst>
          </p:cNvPr>
          <p:cNvSpPr txBox="1"/>
          <p:nvPr/>
        </p:nvSpPr>
        <p:spPr>
          <a:xfrm>
            <a:off x="8844944" y="5411903"/>
            <a:ext cx="2219647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</a:t>
            </a:r>
            <a:r>
              <a:rPr lang="en-US" sz="4400" baseline="-25000" dirty="0">
                <a:solidFill>
                  <a:schemeClr val="bg1"/>
                </a:solidFill>
              </a:rPr>
              <a:t>0 </a:t>
            </a:r>
            <a:r>
              <a:rPr lang="en-US" sz="4400" dirty="0">
                <a:solidFill>
                  <a:schemeClr val="bg1"/>
                </a:solidFill>
              </a:rPr>
              <a:t>again!</a:t>
            </a:r>
          </a:p>
        </p:txBody>
      </p:sp>
    </p:spTree>
    <p:extLst>
      <p:ext uri="{BB962C8B-B14F-4D97-AF65-F5344CB8AC3E}">
        <p14:creationId xmlns:p14="http://schemas.microsoft.com/office/powerpoint/2010/main" val="236424567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1" name="Text Box 4"/>
          <p:cNvSpPr txBox="1">
            <a:spLocks noChangeArrowheads="1"/>
          </p:cNvSpPr>
          <p:nvPr/>
        </p:nvSpPr>
        <p:spPr bwMode="auto">
          <a:xfrm>
            <a:off x="1752600" y="166647"/>
            <a:ext cx="5635752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4400" u="sng" dirty="0">
                <a:latin typeface="+mj-lt"/>
              </a:rPr>
              <a:t>A complicated Universe</a:t>
            </a:r>
          </a:p>
        </p:txBody>
      </p:sp>
      <p:sp>
        <p:nvSpPr>
          <p:cNvPr id="49869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52600" y="1507699"/>
            <a:ext cx="5181600" cy="4784188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Atoms :  Democritus to 1964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photons:  1964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neutrinos (e, μ):  1967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exotic dark matter:  1981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CDM: 1983/4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massive neutrinos:  1998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dark energy:  1998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+ </a:t>
            </a:r>
            <a:r>
              <a:rPr lang="en-US" dirty="0" err="1">
                <a:solidFill>
                  <a:schemeClr val="bg1"/>
                </a:solidFill>
              </a:rPr>
              <a:t>τ</a:t>
            </a:r>
            <a:r>
              <a:rPr lang="en-US" dirty="0">
                <a:solidFill>
                  <a:schemeClr val="bg1"/>
                </a:solidFill>
              </a:rPr>
              <a:t> neutrino: 2000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Done? Not likely!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Why is Ω</a:t>
            </a:r>
            <a:r>
              <a:rPr lang="en-US" baseline="-25000" dirty="0">
                <a:solidFill>
                  <a:schemeClr val="bg1"/>
                </a:solidFill>
              </a:rPr>
              <a:t>CDM</a:t>
            </a:r>
            <a:r>
              <a:rPr lang="en-US" dirty="0">
                <a:solidFill>
                  <a:schemeClr val="bg1"/>
                </a:solidFill>
              </a:rPr>
              <a:t>/Ω</a:t>
            </a:r>
            <a:r>
              <a:rPr lang="en-US" baseline="-25000" dirty="0">
                <a:solidFill>
                  <a:schemeClr val="bg1"/>
                </a:solidFill>
              </a:rPr>
              <a:t>B</a:t>
            </a:r>
            <a:r>
              <a:rPr lang="en-US" dirty="0">
                <a:solidFill>
                  <a:schemeClr val="bg1"/>
                </a:solidFill>
              </a:rPr>
              <a:t> ≈ 5?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162800" y="1066800"/>
            <a:ext cx="3048000" cy="3438210"/>
            <a:chOff x="5334000" y="2171700"/>
            <a:chExt cx="3048000" cy="3438210"/>
          </a:xfrm>
        </p:grpSpPr>
        <p:pic>
          <p:nvPicPr>
            <p:cNvPr id="5" name="Picture 4" descr="rabi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0" y="2171700"/>
              <a:ext cx="3048000" cy="2476500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  <a:softEdge rad="38100"/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770098" y="4778913"/>
              <a:ext cx="2611902" cy="8309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I.I. Rabi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Who ordered that?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266549" y="4815714"/>
            <a:ext cx="2670831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much room for more: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UR: ~0.2</a:t>
            </a:r>
            <a:r>
              <a:rPr lang="en-US" dirty="0">
                <a:solidFill>
                  <a:schemeClr val="bg1"/>
                </a:solidFill>
                <a:sym typeface="Symbol" charset="2"/>
              </a:rPr>
              <a:t></a:t>
            </a:r>
            <a:r>
              <a:rPr lang="en-US" baseline="-25000" dirty="0">
                <a:solidFill>
                  <a:schemeClr val="bg1"/>
                </a:solidFill>
                <a:sym typeface="Symbol" charset="2"/>
              </a:rPr>
              <a:t>CMB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sym typeface="Symbol" charset="2"/>
              </a:rPr>
              <a:t>NR: ~0.1</a:t>
            </a:r>
            <a:r>
              <a:rPr lang="en-US" baseline="-25000" dirty="0">
                <a:solidFill>
                  <a:schemeClr val="bg1"/>
                </a:solidFill>
                <a:sym typeface="Symbol" charset="2"/>
              </a:rPr>
              <a:t>crit</a:t>
            </a:r>
            <a:endParaRPr lang="en-US" dirty="0">
              <a:solidFill>
                <a:schemeClr val="bg1"/>
              </a:solidFill>
              <a:sym typeface="Symbol" charset="2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sym typeface="Symbol" charset="2"/>
              </a:rPr>
              <a:t>Other leftovers: ??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Left Arrow 2">
            <a:extLst>
              <a:ext uri="{FF2B5EF4-FFF2-40B4-BE49-F238E27FC236}">
                <a16:creationId xmlns:a16="http://schemas.microsoft.com/office/drawing/2014/main" id="{DBACBFE1-4F75-BF4B-8A6B-6FF675D52DEB}"/>
              </a:ext>
            </a:extLst>
          </p:cNvPr>
          <p:cNvSpPr/>
          <p:nvPr/>
        </p:nvSpPr>
        <p:spPr>
          <a:xfrm>
            <a:off x="4825101" y="5301579"/>
            <a:ext cx="2441448" cy="228600"/>
          </a:xfrm>
          <a:prstGeom prst="leftArrow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7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B609D6-46FD-94AA-836C-E26F05CB2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516" y="269539"/>
            <a:ext cx="8518968" cy="856527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12652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/>
              <a:t>Flat rotation curves and dark matter</a:t>
            </a:r>
          </a:p>
        </p:txBody>
      </p:sp>
      <p:pic>
        <p:nvPicPr>
          <p:cNvPr id="6" name="Picture 5" descr="A document with text and images&#10;&#10;AI-generated content may be incorrect.">
            <a:extLst>
              <a:ext uri="{FF2B5EF4-FFF2-40B4-BE49-F238E27FC236}">
                <a16:creationId xmlns:a16="http://schemas.microsoft.com/office/drawing/2014/main" id="{540C1E4A-4D60-11F9-E0D6-0AF5AB69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54" t="11293" r="7431"/>
          <a:stretch/>
        </p:blipFill>
        <p:spPr>
          <a:xfrm>
            <a:off x="358814" y="1514688"/>
            <a:ext cx="5737186" cy="5073773"/>
          </a:xfrm>
          <a:prstGeom prst="rect">
            <a:avLst/>
          </a:prstGeom>
          <a:effectLst>
            <a:outerShdw blurRad="50800" dist="50800" dir="2380836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 descr="A screenshot of a book&#10;&#10;AI-generated content may be incorrect.">
            <a:extLst>
              <a:ext uri="{FF2B5EF4-FFF2-40B4-BE49-F238E27FC236}">
                <a16:creationId xmlns:a16="http://schemas.microsoft.com/office/drawing/2014/main" id="{0CFBDDFC-D237-4531-D782-C0EE96C73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947" y="1514688"/>
            <a:ext cx="5255239" cy="5073773"/>
          </a:xfrm>
          <a:prstGeom prst="rect">
            <a:avLst/>
          </a:prstGeom>
          <a:effectLst>
            <a:outerShdw blurRad="50800" dist="50800" dir="2634117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9718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D085AC-BA06-BB46-B20C-BE7069520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29" y="0"/>
            <a:ext cx="575826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BBEC6F-76B4-FE4D-918D-D42CC9D1258D}"/>
              </a:ext>
            </a:extLst>
          </p:cNvPr>
          <p:cNvSpPr txBox="1"/>
          <p:nvPr/>
        </p:nvSpPr>
        <p:spPr>
          <a:xfrm>
            <a:off x="6900672" y="640645"/>
            <a:ext cx="4974335" cy="56323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Combinations of fundamental constants?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Similar asymmetries and masses?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Accident?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cf. Milgrom’s Law (DM “kicks in” at a = cH</a:t>
            </a:r>
            <a:r>
              <a:rPr lang="en-US" sz="3600" baseline="-25000" dirty="0">
                <a:solidFill>
                  <a:schemeClr val="bg1"/>
                </a:solidFill>
              </a:rPr>
              <a:t>0</a:t>
            </a:r>
            <a:r>
              <a:rPr lang="en-US" sz="3600" dirty="0">
                <a:solidFill>
                  <a:schemeClr val="bg1"/>
                </a:solidFill>
              </a:rPr>
              <a:t>) or CMB energy vs. stellar free energy</a:t>
            </a:r>
          </a:p>
        </p:txBody>
      </p:sp>
    </p:spTree>
    <p:extLst>
      <p:ext uri="{BB962C8B-B14F-4D97-AF65-F5344CB8AC3E}">
        <p14:creationId xmlns:p14="http://schemas.microsoft.com/office/powerpoint/2010/main" val="18625067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4F9C3C-37E5-4D49-AE21-FDA97D7D7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130" y="0"/>
            <a:ext cx="5558718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B02705-B572-EA49-8375-9D175A1C9974}"/>
              </a:ext>
            </a:extLst>
          </p:cNvPr>
          <p:cNvSpPr txBox="1"/>
          <p:nvPr/>
        </p:nvSpPr>
        <p:spPr>
          <a:xfrm rot="16200000">
            <a:off x="-2451493" y="3059569"/>
            <a:ext cx="6200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 word from your sponsor: </a:t>
            </a:r>
          </a:p>
          <a:p>
            <a:r>
              <a:rPr lang="en-US" sz="2800" dirty="0" err="1"/>
              <a:t>Annu</a:t>
            </a:r>
            <a:r>
              <a:rPr lang="en-US" sz="2800" dirty="0"/>
              <a:t>. Rev. </a:t>
            </a:r>
            <a:r>
              <a:rPr lang="en-US" sz="2800" dirty="0" err="1"/>
              <a:t>Nucl</a:t>
            </a:r>
            <a:r>
              <a:rPr lang="en-US" sz="2800" dirty="0"/>
              <a:t>. Part. Sci. </a:t>
            </a:r>
            <a:r>
              <a:rPr lang="en-US" sz="2800" b="1" dirty="0"/>
              <a:t>72</a:t>
            </a:r>
            <a:r>
              <a:rPr lang="en-US" sz="2800" dirty="0"/>
              <a:t>, 1-35 (2022)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DED02-3E88-6A42-90F8-37B0772498D7}"/>
              </a:ext>
            </a:extLst>
          </p:cNvPr>
          <p:cNvSpPr txBox="1"/>
          <p:nvPr/>
        </p:nvSpPr>
        <p:spPr>
          <a:xfrm>
            <a:off x="7179784" y="975360"/>
            <a:ext cx="4890295" cy="39703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Precision cosmology – once an oxymoron – with its large, high quality datasets is now probing dark matter and dark energy in unprecedented ways</a:t>
            </a:r>
          </a:p>
        </p:txBody>
      </p:sp>
    </p:spTree>
    <p:extLst>
      <p:ext uri="{BB962C8B-B14F-4D97-AF65-F5344CB8AC3E}">
        <p14:creationId xmlns:p14="http://schemas.microsoft.com/office/powerpoint/2010/main" val="4749679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D535FB04-9DBE-BC41-BD90-967FD7841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83" y="130347"/>
            <a:ext cx="6835346" cy="1325563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u="sng" dirty="0"/>
              <a:t>Names matter:  from Dark Energy to Cosmic Acceleration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F1F819-4E04-6D45-AED7-9887183CB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92376"/>
            <a:ext cx="5924513" cy="52656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0471E9-D3ED-A541-AB7B-6E728D2A3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251" y="0"/>
            <a:ext cx="416874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8909B1-9A51-194D-809A-42DB37D163F1}"/>
              </a:ext>
            </a:extLst>
          </p:cNvPr>
          <p:cNvSpPr txBox="1"/>
          <p:nvPr/>
        </p:nvSpPr>
        <p:spPr>
          <a:xfrm>
            <a:off x="5830200" y="159237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1998</a:t>
            </a:r>
          </a:p>
        </p:txBody>
      </p:sp>
    </p:spTree>
    <p:extLst>
      <p:ext uri="{BB962C8B-B14F-4D97-AF65-F5344CB8AC3E}">
        <p14:creationId xmlns:p14="http://schemas.microsoft.com/office/powerpoint/2010/main" val="225471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2" name="Picture 3" descr="VEU Group Picture 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9" t="2699" r="3671" b="2909"/>
          <a:stretch/>
        </p:blipFill>
        <p:spPr bwMode="auto">
          <a:xfrm>
            <a:off x="1743919" y="1135758"/>
            <a:ext cx="8704162" cy="5625297"/>
          </a:xfrm>
          <a:prstGeom prst="rect">
            <a:avLst/>
          </a:prstGeom>
          <a:noFill/>
          <a:ln>
            <a:noFill/>
          </a:ln>
          <a:effectLst>
            <a:outerShdw blurRad="50800" dist="50800" dir="2766338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643" name="TextBox 4"/>
          <p:cNvSpPr txBox="1">
            <a:spLocks noChangeArrowheads="1"/>
          </p:cNvSpPr>
          <p:nvPr/>
        </p:nvSpPr>
        <p:spPr bwMode="auto">
          <a:xfrm>
            <a:off x="1394424" y="191947"/>
            <a:ext cx="9403152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400" dirty="0">
                <a:solidFill>
                  <a:schemeClr val="bg1"/>
                </a:solidFill>
                <a:latin typeface="+mn-lt"/>
              </a:rPr>
              <a:t>Nuffield 1982: Birth of slow-roll inflation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0E9C60A-5422-E4AF-5B28-0B841DD81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445" y="514354"/>
            <a:ext cx="5016546" cy="1143284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(K)ITP Workshop 1983:  birth of modern CDM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C0BB4C-62F8-49B9-64E3-9E56D756D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966" y="339151"/>
            <a:ext cx="4775221" cy="6179698"/>
          </a:xfrm>
          <a:prstGeom prst="rect">
            <a:avLst/>
          </a:prstGeom>
          <a:solidFill>
            <a:schemeClr val="bg1"/>
          </a:solidFill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DC1958-8A97-E900-7797-1162939CE1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07" t="41014" b="29423"/>
          <a:stretch/>
        </p:blipFill>
        <p:spPr>
          <a:xfrm>
            <a:off x="1624313" y="2020138"/>
            <a:ext cx="2822810" cy="1143284"/>
          </a:xfrm>
          <a:prstGeom prst="rect">
            <a:avLst/>
          </a:prstGeom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A641DFB-804E-C223-2B2E-513B7B18258D}"/>
              </a:ext>
            </a:extLst>
          </p:cNvPr>
          <p:cNvSpPr/>
          <p:nvPr/>
        </p:nvSpPr>
        <p:spPr>
          <a:xfrm>
            <a:off x="1624313" y="2341723"/>
            <a:ext cx="816595" cy="405114"/>
          </a:xfrm>
          <a:prstGeom prst="rect">
            <a:avLst/>
          </a:prstGeom>
          <a:solidFill>
            <a:srgbClr val="4214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6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2273" y="280118"/>
            <a:ext cx="9470810" cy="1012939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50800" dir="2611794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Fermilab 1984:  Inner Space/Outer Space</a:t>
            </a:r>
          </a:p>
        </p:txBody>
      </p:sp>
      <p:pic>
        <p:nvPicPr>
          <p:cNvPr id="8" name="Picture 7" descr="isos_19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003" y="1504873"/>
            <a:ext cx="3681350" cy="5207411"/>
          </a:xfrm>
          <a:prstGeom prst="rect">
            <a:avLst/>
          </a:prstGeom>
          <a:effectLst>
            <a:outerShdw blurRad="50800" dist="50800" dir="2760902" algn="ctr" rotWithShape="0">
              <a:srgbClr val="000000">
                <a:alpha val="43137"/>
              </a:srgbClr>
            </a:outerShdw>
          </a:effectLst>
        </p:spPr>
      </p:pic>
      <p:pic>
        <p:nvPicPr>
          <p:cNvPr id="4" name="Content Placeholder 3" descr="IS OS T Shirt.jpg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70" t="25446" r="12235" b="45367"/>
          <a:stretch/>
        </p:blipFill>
        <p:spPr>
          <a:xfrm>
            <a:off x="422931" y="2526724"/>
            <a:ext cx="3924775" cy="2742981"/>
          </a:xfrm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Picture 8" descr="ISOS Plaque.jpg"/>
          <p:cNvPicPr>
            <a:picLocks noChangeAspect="1"/>
          </p:cNvPicPr>
          <p:nvPr/>
        </p:nvPicPr>
        <p:blipFill>
          <a:blip r:embed="rId6"/>
          <a:srcRect t="1664" r="827" b="4803"/>
          <a:stretch/>
        </p:blipFill>
        <p:spPr>
          <a:xfrm rot="10800000">
            <a:off x="8573984" y="2790699"/>
            <a:ext cx="3341680" cy="2291939"/>
          </a:xfrm>
          <a:prstGeom prst="rect">
            <a:avLst/>
          </a:prstGeom>
          <a:effectLst>
            <a:outerShdw blurRad="50800" dist="50800" dir="2869256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0352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C1.pdf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45575" y="152401"/>
            <a:ext cx="4279646" cy="6858000"/>
          </a:xfrm>
          <a:prstGeom prst="rect">
            <a:avLst/>
          </a:prstGeom>
          <a:effectLst>
            <a:outerShdw blurRad="50800" dist="50800" dir="268402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11" descr="TOC2.pdf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531" y="152401"/>
            <a:ext cx="4279646" cy="6858000"/>
          </a:xfrm>
          <a:prstGeom prst="rect">
            <a:avLst/>
          </a:prstGeom>
          <a:effectLst>
            <a:outerShdw blurRad="50800" dist="50800" dir="2460000" algn="ctr" rotWithShape="0">
              <a:srgbClr val="000000">
                <a:alpha val="43137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30D1860-03DC-CECA-36BB-B88FEFF709CA}"/>
                  </a:ext>
                </a:extLst>
              </p14:cNvPr>
              <p14:cNvContentPartPr/>
              <p14:nvPr/>
            </p14:nvContentPartPr>
            <p14:xfrm>
              <a:off x="2457360" y="986400"/>
              <a:ext cx="8093160" cy="50554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30D1860-03DC-CECA-36BB-B88FEFF709C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8000" y="977040"/>
                <a:ext cx="8111880" cy="507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190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C3.pdf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40154" y="228600"/>
            <a:ext cx="4279646" cy="6858000"/>
          </a:xfrm>
          <a:prstGeom prst="rect">
            <a:avLst/>
          </a:prstGeom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 descr="TOC4.pdf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81375"/>
            <a:ext cx="4213778" cy="6752449"/>
          </a:xfrm>
          <a:prstGeom prst="rect">
            <a:avLst/>
          </a:prstGeom>
          <a:effectLst>
            <a:outerShdw blurRad="50800" dist="50800" dir="2559933" algn="ctr" rotWithShape="0">
              <a:srgbClr val="000000">
                <a:alpha val="43137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B90B320-AE82-3721-165C-9C74FE90B1D4}"/>
                  </a:ext>
                </a:extLst>
              </p14:cNvPr>
              <p14:cNvContentPartPr/>
              <p14:nvPr/>
            </p14:nvContentPartPr>
            <p14:xfrm>
              <a:off x="2075760" y="1968840"/>
              <a:ext cx="3856680" cy="26240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B90B320-AE82-3721-165C-9C74FE90B1D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66400" y="1959480"/>
                <a:ext cx="3875400" cy="264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390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11503</TotalTime>
  <Words>1044</Words>
  <Application>Microsoft Macintosh PowerPoint</Application>
  <PresentationFormat>Widescreen</PresentationFormat>
  <Paragraphs>173</Paragraphs>
  <Slides>42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Helvetica</vt:lpstr>
      <vt:lpstr>Symbol</vt:lpstr>
      <vt:lpstr>Wingdings</vt:lpstr>
      <vt:lpstr>Office Theme</vt:lpstr>
      <vt:lpstr>Introduction, preview and overview  Where do we go from here?</vt:lpstr>
      <vt:lpstr>PowerPoint Presentation</vt:lpstr>
      <vt:lpstr>UCLA Dark Matter:  a back story</vt:lpstr>
      <vt:lpstr>Flat rotation curves and dark matter</vt:lpstr>
      <vt:lpstr>PowerPoint Presentation</vt:lpstr>
      <vt:lpstr>(K)ITP Workshop 1983:  birth of modern CDM</vt:lpstr>
      <vt:lpstr>Fermilab 1984:  Inner Space/Outer Space</vt:lpstr>
      <vt:lpstr>PowerPoint Presentation</vt:lpstr>
      <vt:lpstr>PowerPoint Presentation</vt:lpstr>
      <vt:lpstr>1986 David Cline moves to UCLA</vt:lpstr>
      <vt:lpstr>1989 – 2001 :  Center for Particle Astrophysics</vt:lpstr>
      <vt:lpstr>1985 Princeton: Dark Matter is officially an astronomy thing</vt:lpstr>
      <vt:lpstr>1984 – 1992: drifting</vt:lpstr>
      <vt:lpstr>1992:  COBE DMR and the birth of precision cosmology!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Dark Matter coda*</vt:lpstr>
      <vt:lpstr>PowerPoint Presentation</vt:lpstr>
      <vt:lpstr>PowerPoint Presentation</vt:lpstr>
      <vt:lpstr>PowerPoint Presentation</vt:lpstr>
      <vt:lpstr>1998: Dark Energy!</vt:lpstr>
      <vt:lpstr>What we know about dark energy</vt:lpstr>
      <vt:lpstr>Head scratcher!#? It is a bump that DESI wants.  Yikes!</vt:lpstr>
      <vt:lpstr>Dark Energy coda*</vt:lpstr>
      <vt:lpstr>Looking for cracks in the cosmic egg</vt:lpstr>
      <vt:lpstr>1998: The coming out party for ΛCDM</vt:lpstr>
      <vt:lpstr>ΛCDM cosmology</vt:lpstr>
      <vt:lpstr>ΛCDM connects all the pieces</vt:lpstr>
      <vt:lpstr>LCDM: the tensions (my ranking)</vt:lpstr>
      <vt:lpstr>The pieces on the table</vt:lpstr>
      <vt:lpstr>Dark Matter:  this?</vt:lpstr>
      <vt:lpstr>Dark Matter:  or that?</vt:lpstr>
      <vt:lpstr>PowerPoint Presentation</vt:lpstr>
      <vt:lpstr>PowerPoint Presentation</vt:lpstr>
      <vt:lpstr>PowerPoint Presentation</vt:lpstr>
      <vt:lpstr>PowerPoint Presentation</vt:lpstr>
      <vt:lpstr>Names matter:  from Dark Energy to Cosmic Acceleration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Michael Turner</dc:creator>
  <cp:keywords/>
  <dc:description/>
  <cp:lastModifiedBy>Michael S. Turner</cp:lastModifiedBy>
  <cp:revision>72</cp:revision>
  <dcterms:created xsi:type="dcterms:W3CDTF">2023-03-28T02:26:21Z</dcterms:created>
  <dcterms:modified xsi:type="dcterms:W3CDTF">2025-03-24T14:03:34Z</dcterms:modified>
  <cp:category/>
</cp:coreProperties>
</file>