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  <p:sldMasterId id="2147483696" r:id="rId2"/>
  </p:sldMasterIdLst>
  <p:notesMasterIdLst>
    <p:notesMasterId r:id="rId26"/>
  </p:notesMasterIdLst>
  <p:sldIdLst>
    <p:sldId id="256" r:id="rId3"/>
    <p:sldId id="276" r:id="rId4"/>
    <p:sldId id="257" r:id="rId5"/>
    <p:sldId id="259" r:id="rId6"/>
    <p:sldId id="258" r:id="rId7"/>
    <p:sldId id="310" r:id="rId8"/>
    <p:sldId id="260" r:id="rId9"/>
    <p:sldId id="261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311" r:id="rId21"/>
    <p:sldId id="315" r:id="rId22"/>
    <p:sldId id="312" r:id="rId23"/>
    <p:sldId id="313" r:id="rId24"/>
    <p:sldId id="31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41DFE7-E7D4-4FFF-BC4D-3F8EA082FC7B}" v="2844" dt="2023-03-30T19:18:04.4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6129" autoAdjust="0"/>
    <p:restoredTop sz="86380" autoAdjust="0"/>
  </p:normalViewPr>
  <p:slideViewPr>
    <p:cSldViewPr snapToGrid="0">
      <p:cViewPr>
        <p:scale>
          <a:sx n="58" d="100"/>
          <a:sy n="58" d="100"/>
        </p:scale>
        <p:origin x="352" y="228"/>
      </p:cViewPr>
      <p:guideLst/>
    </p:cSldViewPr>
  </p:slideViewPr>
  <p:outlineViewPr>
    <p:cViewPr>
      <p:scale>
        <a:sx n="33" d="100"/>
        <a:sy n="33" d="100"/>
      </p:scale>
      <p:origin x="0" y="-97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Casper" userId="c7cdbec308ec660c" providerId="LiveId" clId="{2ECE8584-E5CE-4684-B597-2123FD9F7450}"/>
    <pc:docChg chg="custSel addSld modSld">
      <pc:chgData name="David Casper" userId="c7cdbec308ec660c" providerId="LiveId" clId="{2ECE8584-E5CE-4684-B597-2123FD9F7450}" dt="2023-03-18T19:07:18.612" v="171" actId="20577"/>
      <pc:docMkLst>
        <pc:docMk/>
      </pc:docMkLst>
      <pc:sldChg chg="modSp">
        <pc:chgData name="David Casper" userId="c7cdbec308ec660c" providerId="LiveId" clId="{2ECE8584-E5CE-4684-B597-2123FD9F7450}" dt="2023-03-18T18:55:45.993" v="170" actId="20577"/>
        <pc:sldMkLst>
          <pc:docMk/>
          <pc:sldMk cId="360594573" sldId="256"/>
        </pc:sldMkLst>
        <pc:spChg chg="mod">
          <ac:chgData name="David Casper" userId="c7cdbec308ec660c" providerId="LiveId" clId="{2ECE8584-E5CE-4684-B597-2123FD9F7450}" dt="2023-03-18T18:55:45.993" v="170" actId="20577"/>
          <ac:spMkLst>
            <pc:docMk/>
            <pc:sldMk cId="360594573" sldId="256"/>
            <ac:spMk id="3" creationId="{5EE97981-C3E6-F5CB-0EDA-5FCE7157B7F1}"/>
          </ac:spMkLst>
        </pc:spChg>
      </pc:sldChg>
      <pc:sldChg chg="modSp">
        <pc:chgData name="David Casper" userId="c7cdbec308ec660c" providerId="LiveId" clId="{2ECE8584-E5CE-4684-B597-2123FD9F7450}" dt="2023-03-18T03:21:45.730" v="12" actId="20577"/>
        <pc:sldMkLst>
          <pc:docMk/>
          <pc:sldMk cId="419450403" sldId="260"/>
        </pc:sldMkLst>
        <pc:spChg chg="mod">
          <ac:chgData name="David Casper" userId="c7cdbec308ec660c" providerId="LiveId" clId="{2ECE8584-E5CE-4684-B597-2123FD9F7450}" dt="2023-03-18T03:21:45.730" v="12" actId="20577"/>
          <ac:spMkLst>
            <pc:docMk/>
            <pc:sldMk cId="419450403" sldId="260"/>
            <ac:spMk id="2" creationId="{54756656-54B7-FCC0-954D-4EAB2A5D9B6A}"/>
          </ac:spMkLst>
        </pc:spChg>
      </pc:sldChg>
      <pc:sldChg chg="modSp">
        <pc:chgData name="David Casper" userId="c7cdbec308ec660c" providerId="LiveId" clId="{2ECE8584-E5CE-4684-B597-2123FD9F7450}" dt="2023-03-18T19:07:18.612" v="171" actId="20577"/>
        <pc:sldMkLst>
          <pc:docMk/>
          <pc:sldMk cId="2118945385" sldId="271"/>
        </pc:sldMkLst>
        <pc:spChg chg="mod">
          <ac:chgData name="David Casper" userId="c7cdbec308ec660c" providerId="LiveId" clId="{2ECE8584-E5CE-4684-B597-2123FD9F7450}" dt="2023-03-18T19:07:18.612" v="171" actId="20577"/>
          <ac:spMkLst>
            <pc:docMk/>
            <pc:sldMk cId="2118945385" sldId="271"/>
            <ac:spMk id="2" creationId="{CDC1B18E-23D7-6C98-A519-3398D17D43FA}"/>
          </ac:spMkLst>
        </pc:spChg>
      </pc:sldChg>
      <pc:sldChg chg="addSp delSp modSp add mod modClrScheme chgLayout">
        <pc:chgData name="David Casper" userId="c7cdbec308ec660c" providerId="LiveId" clId="{2ECE8584-E5CE-4684-B597-2123FD9F7450}" dt="2023-03-18T18:53:49.103" v="109" actId="20577"/>
        <pc:sldMkLst>
          <pc:docMk/>
          <pc:sldMk cId="3817618955" sldId="274"/>
        </pc:sldMkLst>
        <pc:spChg chg="del mod ord">
          <ac:chgData name="David Casper" userId="c7cdbec308ec660c" providerId="LiveId" clId="{2ECE8584-E5CE-4684-B597-2123FD9F7450}" dt="2023-03-18T18:52:38.038" v="14" actId="700"/>
          <ac:spMkLst>
            <pc:docMk/>
            <pc:sldMk cId="3817618955" sldId="274"/>
            <ac:spMk id="2" creationId="{60DF3100-938B-834C-DA8E-9F0185465AF3}"/>
          </ac:spMkLst>
        </pc:spChg>
        <pc:spChg chg="del mod ord">
          <ac:chgData name="David Casper" userId="c7cdbec308ec660c" providerId="LiveId" clId="{2ECE8584-E5CE-4684-B597-2123FD9F7450}" dt="2023-03-18T18:52:38.038" v="14" actId="700"/>
          <ac:spMkLst>
            <pc:docMk/>
            <pc:sldMk cId="3817618955" sldId="274"/>
            <ac:spMk id="3" creationId="{DFDB94CA-0833-7EC9-832D-82C23660B8F4}"/>
          </ac:spMkLst>
        </pc:spChg>
        <pc:spChg chg="mod ord">
          <ac:chgData name="David Casper" userId="c7cdbec308ec660c" providerId="LiveId" clId="{2ECE8584-E5CE-4684-B597-2123FD9F7450}" dt="2023-03-18T18:52:38.038" v="14" actId="700"/>
          <ac:spMkLst>
            <pc:docMk/>
            <pc:sldMk cId="3817618955" sldId="274"/>
            <ac:spMk id="4" creationId="{DCB4B90B-F8FA-1EAD-21CB-D2AA3D9D9845}"/>
          </ac:spMkLst>
        </pc:spChg>
        <pc:spChg chg="mod ord">
          <ac:chgData name="David Casper" userId="c7cdbec308ec660c" providerId="LiveId" clId="{2ECE8584-E5CE-4684-B597-2123FD9F7450}" dt="2023-03-18T18:52:38.038" v="14" actId="700"/>
          <ac:spMkLst>
            <pc:docMk/>
            <pc:sldMk cId="3817618955" sldId="274"/>
            <ac:spMk id="5" creationId="{17B67567-AB66-1076-01E2-CB0F69D04EFC}"/>
          </ac:spMkLst>
        </pc:spChg>
        <pc:spChg chg="mod ord">
          <ac:chgData name="David Casper" userId="c7cdbec308ec660c" providerId="LiveId" clId="{2ECE8584-E5CE-4684-B597-2123FD9F7450}" dt="2023-03-18T18:52:38.038" v="14" actId="700"/>
          <ac:spMkLst>
            <pc:docMk/>
            <pc:sldMk cId="3817618955" sldId="274"/>
            <ac:spMk id="6" creationId="{C5A0A71A-DE0B-22B5-F8E8-99813CF5DA91}"/>
          </ac:spMkLst>
        </pc:spChg>
        <pc:spChg chg="add mod ord">
          <ac:chgData name="David Casper" userId="c7cdbec308ec660c" providerId="LiveId" clId="{2ECE8584-E5CE-4684-B597-2123FD9F7450}" dt="2023-03-18T18:53:20.240" v="86" actId="20577"/>
          <ac:spMkLst>
            <pc:docMk/>
            <pc:sldMk cId="3817618955" sldId="274"/>
            <ac:spMk id="7" creationId="{79C894C0-191E-2CF9-879C-111046309DF0}"/>
          </ac:spMkLst>
        </pc:spChg>
        <pc:spChg chg="add mod ord">
          <ac:chgData name="David Casper" userId="c7cdbec308ec660c" providerId="LiveId" clId="{2ECE8584-E5CE-4684-B597-2123FD9F7450}" dt="2023-03-18T18:53:49.103" v="109" actId="20577"/>
          <ac:spMkLst>
            <pc:docMk/>
            <pc:sldMk cId="3817618955" sldId="274"/>
            <ac:spMk id="8" creationId="{06C6F4F7-435B-A1D8-E1E5-3FD9A25412D8}"/>
          </ac:spMkLst>
        </pc:spChg>
      </pc:sldChg>
      <pc:sldChg chg="addSp delSp modSp new mod modClrScheme chgLayout">
        <pc:chgData name="David Casper" userId="c7cdbec308ec660c" providerId="LiveId" clId="{2ECE8584-E5CE-4684-B597-2123FD9F7450}" dt="2023-03-18T18:54:15.721" v="130" actId="20577"/>
        <pc:sldMkLst>
          <pc:docMk/>
          <pc:sldMk cId="626018207" sldId="275"/>
        </pc:sldMkLst>
        <pc:spChg chg="del mod ord">
          <ac:chgData name="David Casper" userId="c7cdbec308ec660c" providerId="LiveId" clId="{2ECE8584-E5CE-4684-B597-2123FD9F7450}" dt="2023-03-18T18:54:02.395" v="111" actId="700"/>
          <ac:spMkLst>
            <pc:docMk/>
            <pc:sldMk cId="626018207" sldId="275"/>
            <ac:spMk id="2" creationId="{E2C11ACA-A95A-685B-423E-1E5ED6E546DD}"/>
          </ac:spMkLst>
        </pc:spChg>
        <pc:spChg chg="del mod ord">
          <ac:chgData name="David Casper" userId="c7cdbec308ec660c" providerId="LiveId" clId="{2ECE8584-E5CE-4684-B597-2123FD9F7450}" dt="2023-03-18T18:54:02.395" v="111" actId="700"/>
          <ac:spMkLst>
            <pc:docMk/>
            <pc:sldMk cId="626018207" sldId="275"/>
            <ac:spMk id="3" creationId="{B20C7235-60FA-1610-6A34-F7939498DAF6}"/>
          </ac:spMkLst>
        </pc:spChg>
        <pc:spChg chg="mod ord">
          <ac:chgData name="David Casper" userId="c7cdbec308ec660c" providerId="LiveId" clId="{2ECE8584-E5CE-4684-B597-2123FD9F7450}" dt="2023-03-18T18:54:02.395" v="111" actId="700"/>
          <ac:spMkLst>
            <pc:docMk/>
            <pc:sldMk cId="626018207" sldId="275"/>
            <ac:spMk id="4" creationId="{9552B814-29D0-218D-F884-94448096EB74}"/>
          </ac:spMkLst>
        </pc:spChg>
        <pc:spChg chg="mod ord">
          <ac:chgData name="David Casper" userId="c7cdbec308ec660c" providerId="LiveId" clId="{2ECE8584-E5CE-4684-B597-2123FD9F7450}" dt="2023-03-18T18:54:02.395" v="111" actId="700"/>
          <ac:spMkLst>
            <pc:docMk/>
            <pc:sldMk cId="626018207" sldId="275"/>
            <ac:spMk id="5" creationId="{EE41836E-A312-9526-6D03-26F5E47F2D07}"/>
          </ac:spMkLst>
        </pc:spChg>
        <pc:spChg chg="mod ord">
          <ac:chgData name="David Casper" userId="c7cdbec308ec660c" providerId="LiveId" clId="{2ECE8584-E5CE-4684-B597-2123FD9F7450}" dt="2023-03-18T18:54:02.395" v="111" actId="700"/>
          <ac:spMkLst>
            <pc:docMk/>
            <pc:sldMk cId="626018207" sldId="275"/>
            <ac:spMk id="6" creationId="{161F97B3-673B-4446-AAE5-5301182A42B9}"/>
          </ac:spMkLst>
        </pc:spChg>
        <pc:spChg chg="add mod ord">
          <ac:chgData name="David Casper" userId="c7cdbec308ec660c" providerId="LiveId" clId="{2ECE8584-E5CE-4684-B597-2123FD9F7450}" dt="2023-03-18T18:54:15.721" v="130" actId="20577"/>
          <ac:spMkLst>
            <pc:docMk/>
            <pc:sldMk cId="626018207" sldId="275"/>
            <ac:spMk id="7" creationId="{9767715F-AF3B-1027-1E91-716DEEFA71C8}"/>
          </ac:spMkLst>
        </pc:spChg>
        <pc:spChg chg="add mod ord">
          <ac:chgData name="David Casper" userId="c7cdbec308ec660c" providerId="LiveId" clId="{2ECE8584-E5CE-4684-B597-2123FD9F7450}" dt="2023-03-18T18:54:02.395" v="111" actId="700"/>
          <ac:spMkLst>
            <pc:docMk/>
            <pc:sldMk cId="626018207" sldId="275"/>
            <ac:spMk id="8" creationId="{B9073360-B0EC-15D9-E2EC-441BF301517E}"/>
          </ac:spMkLst>
        </pc:spChg>
      </pc:sldChg>
    </pc:docChg>
  </pc:docChgLst>
  <pc:docChgLst>
    <pc:chgData name="David Casper" userId="c7cdbec308ec660c" providerId="LiveId" clId="{8A771CE8-E406-427F-9F5D-A0D9CFAB7E15}"/>
    <pc:docChg chg="undo custSel modSld sldOrd">
      <pc:chgData name="David Casper" userId="c7cdbec308ec660c" providerId="LiveId" clId="{8A771CE8-E406-427F-9F5D-A0D9CFAB7E15}" dt="2023-03-28T21:48:09.272" v="1689" actId="20577"/>
      <pc:docMkLst>
        <pc:docMk/>
      </pc:docMkLst>
      <pc:sldChg chg="addSp delSp modSp mod">
        <pc:chgData name="David Casper" userId="c7cdbec308ec660c" providerId="LiveId" clId="{8A771CE8-E406-427F-9F5D-A0D9CFAB7E15}" dt="2023-03-28T20:52:21.222" v="585" actId="20577"/>
        <pc:sldMkLst>
          <pc:docMk/>
          <pc:sldMk cId="360594573" sldId="256"/>
        </pc:sldMkLst>
        <pc:spChg chg="add del mod">
          <ac:chgData name="David Casper" userId="c7cdbec308ec660c" providerId="LiveId" clId="{8A771CE8-E406-427F-9F5D-A0D9CFAB7E15}" dt="2023-03-28T20:51:16.386" v="523" actId="21"/>
          <ac:spMkLst>
            <pc:docMk/>
            <pc:sldMk cId="360594573" sldId="256"/>
            <ac:spMk id="4" creationId="{2EAC0173-FCA8-BDF3-0EAC-C0E150E138DE}"/>
          </ac:spMkLst>
        </pc:spChg>
        <pc:spChg chg="add mod">
          <ac:chgData name="David Casper" userId="c7cdbec308ec660c" providerId="LiveId" clId="{8A771CE8-E406-427F-9F5D-A0D9CFAB7E15}" dt="2023-03-28T20:51:16.868" v="524"/>
          <ac:spMkLst>
            <pc:docMk/>
            <pc:sldMk cId="360594573" sldId="256"/>
            <ac:spMk id="5" creationId="{E1F8639F-E092-2531-B6B2-4CBE3809D6E4}"/>
          </ac:spMkLst>
        </pc:spChg>
        <pc:spChg chg="add mod">
          <ac:chgData name="David Casper" userId="c7cdbec308ec660c" providerId="LiveId" clId="{8A771CE8-E406-427F-9F5D-A0D9CFAB7E15}" dt="2023-03-28T20:52:21.222" v="585" actId="20577"/>
          <ac:spMkLst>
            <pc:docMk/>
            <pc:sldMk cId="360594573" sldId="256"/>
            <ac:spMk id="6" creationId="{EFB95751-CF02-9567-F2E5-3284674424E5}"/>
          </ac:spMkLst>
        </pc:spChg>
      </pc:sldChg>
      <pc:sldChg chg="addSp delSp modSp mod">
        <pc:chgData name="David Casper" userId="c7cdbec308ec660c" providerId="LiveId" clId="{8A771CE8-E406-427F-9F5D-A0D9CFAB7E15}" dt="2023-03-28T21:02:40.988" v="861" actId="1038"/>
        <pc:sldMkLst>
          <pc:docMk/>
          <pc:sldMk cId="1929858530" sldId="257"/>
        </pc:sldMkLst>
        <pc:spChg chg="mod">
          <ac:chgData name="David Casper" userId="c7cdbec308ec660c" providerId="LiveId" clId="{8A771CE8-E406-427F-9F5D-A0D9CFAB7E15}" dt="2023-03-28T20:48:26.642" v="471" actId="20577"/>
          <ac:spMkLst>
            <pc:docMk/>
            <pc:sldMk cId="1929858530" sldId="257"/>
            <ac:spMk id="2" creationId="{754120C4-171E-EF96-0147-F44EC6AECCB3}"/>
          </ac:spMkLst>
        </pc:spChg>
        <pc:spChg chg="del mod">
          <ac:chgData name="David Casper" userId="c7cdbec308ec660c" providerId="LiveId" clId="{8A771CE8-E406-427F-9F5D-A0D9CFAB7E15}" dt="2023-03-28T20:15:40.608" v="32" actId="478"/>
          <ac:spMkLst>
            <pc:docMk/>
            <pc:sldMk cId="1929858530" sldId="257"/>
            <ac:spMk id="3" creationId="{35400823-66AA-456D-EF0E-09A78201D0A2}"/>
          </ac:spMkLst>
        </pc:spChg>
        <pc:spChg chg="mod">
          <ac:chgData name="David Casper" userId="c7cdbec308ec660c" providerId="LiveId" clId="{8A771CE8-E406-427F-9F5D-A0D9CFAB7E15}" dt="2023-03-28T20:59:19.277" v="774" actId="1038"/>
          <ac:spMkLst>
            <pc:docMk/>
            <pc:sldMk cId="1929858530" sldId="257"/>
            <ac:spMk id="5" creationId="{44FB76A3-4BA1-4D3B-E89D-BD127FC3E1D6}"/>
          </ac:spMkLst>
        </pc:spChg>
        <pc:spChg chg="add mod">
          <ac:chgData name="David Casper" userId="c7cdbec308ec660c" providerId="LiveId" clId="{8A771CE8-E406-427F-9F5D-A0D9CFAB7E15}" dt="2023-03-28T20:41:32.535" v="178" actId="1076"/>
          <ac:spMkLst>
            <pc:docMk/>
            <pc:sldMk cId="1929858530" sldId="257"/>
            <ac:spMk id="15" creationId="{651724F7-72F9-00D0-5143-C4A6524E48FD}"/>
          </ac:spMkLst>
        </pc:spChg>
        <pc:spChg chg="add mod">
          <ac:chgData name="David Casper" userId="c7cdbec308ec660c" providerId="LiveId" clId="{8A771CE8-E406-427F-9F5D-A0D9CFAB7E15}" dt="2023-03-28T20:41:52.743" v="181" actId="1076"/>
          <ac:spMkLst>
            <pc:docMk/>
            <pc:sldMk cId="1929858530" sldId="257"/>
            <ac:spMk id="16" creationId="{54461FF8-7B7C-FCB8-D80B-990B18BABB00}"/>
          </ac:spMkLst>
        </pc:spChg>
        <pc:spChg chg="add mod">
          <ac:chgData name="David Casper" userId="c7cdbec308ec660c" providerId="LiveId" clId="{8A771CE8-E406-427F-9F5D-A0D9CFAB7E15}" dt="2023-03-28T21:02:40.988" v="861" actId="1038"/>
          <ac:spMkLst>
            <pc:docMk/>
            <pc:sldMk cId="1929858530" sldId="257"/>
            <ac:spMk id="17" creationId="{D8808465-AE18-C64F-7AE1-FCF87D9DB5CB}"/>
          </ac:spMkLst>
        </pc:spChg>
        <pc:spChg chg="add mod">
          <ac:chgData name="David Casper" userId="c7cdbec308ec660c" providerId="LiveId" clId="{8A771CE8-E406-427F-9F5D-A0D9CFAB7E15}" dt="2023-03-28T20:54:35.170" v="613" actId="20577"/>
          <ac:spMkLst>
            <pc:docMk/>
            <pc:sldMk cId="1929858530" sldId="257"/>
            <ac:spMk id="18" creationId="{3E65EEB6-2DB5-3BF0-1071-77C12BF95617}"/>
          </ac:spMkLst>
        </pc:spChg>
        <pc:spChg chg="add mod">
          <ac:chgData name="David Casper" userId="c7cdbec308ec660c" providerId="LiveId" clId="{8A771CE8-E406-427F-9F5D-A0D9CFAB7E15}" dt="2023-03-28T20:53:50.033" v="607" actId="20577"/>
          <ac:spMkLst>
            <pc:docMk/>
            <pc:sldMk cId="1929858530" sldId="257"/>
            <ac:spMk id="19" creationId="{D9854609-BBB7-9545-3C08-22865BA6D95E}"/>
          </ac:spMkLst>
        </pc:spChg>
        <pc:spChg chg="add mod">
          <ac:chgData name="David Casper" userId="c7cdbec308ec660c" providerId="LiveId" clId="{8A771CE8-E406-427F-9F5D-A0D9CFAB7E15}" dt="2023-03-28T20:56:52.750" v="730" actId="20577"/>
          <ac:spMkLst>
            <pc:docMk/>
            <pc:sldMk cId="1929858530" sldId="257"/>
            <ac:spMk id="20" creationId="{6D039CAD-C12C-91A3-3138-21BB82BD4F12}"/>
          </ac:spMkLst>
        </pc:spChg>
        <pc:spChg chg="add mod">
          <ac:chgData name="David Casper" userId="c7cdbec308ec660c" providerId="LiveId" clId="{8A771CE8-E406-427F-9F5D-A0D9CFAB7E15}" dt="2023-03-28T20:59:51.684" v="799" actId="1076"/>
          <ac:spMkLst>
            <pc:docMk/>
            <pc:sldMk cId="1929858530" sldId="257"/>
            <ac:spMk id="21" creationId="{9495C68D-C26E-1E8A-EA57-630980D04F88}"/>
          </ac:spMkLst>
        </pc:spChg>
        <pc:picChg chg="add mod modCrop">
          <ac:chgData name="David Casper" userId="c7cdbec308ec660c" providerId="LiveId" clId="{8A771CE8-E406-427F-9F5D-A0D9CFAB7E15}" dt="2023-03-28T20:48:34.661" v="481" actId="1036"/>
          <ac:picMkLst>
            <pc:docMk/>
            <pc:sldMk cId="1929858530" sldId="257"/>
            <ac:picMk id="7" creationId="{4E9F296B-0BC3-B6D0-61CF-0817053FEC43}"/>
          </ac:picMkLst>
        </pc:picChg>
        <pc:picChg chg="add mod">
          <ac:chgData name="David Casper" userId="c7cdbec308ec660c" providerId="LiveId" clId="{8A771CE8-E406-427F-9F5D-A0D9CFAB7E15}" dt="2023-03-28T20:20:49.066" v="131" actId="1037"/>
          <ac:picMkLst>
            <pc:docMk/>
            <pc:sldMk cId="1929858530" sldId="257"/>
            <ac:picMk id="8" creationId="{DEDB75B9-1F35-239F-60A0-F92CDBD31063}"/>
          </ac:picMkLst>
        </pc:picChg>
        <pc:picChg chg="add mod">
          <ac:chgData name="David Casper" userId="c7cdbec308ec660c" providerId="LiveId" clId="{8A771CE8-E406-427F-9F5D-A0D9CFAB7E15}" dt="2023-03-28T20:20:49.066" v="131" actId="1037"/>
          <ac:picMkLst>
            <pc:docMk/>
            <pc:sldMk cId="1929858530" sldId="257"/>
            <ac:picMk id="10" creationId="{C994CB17-6831-A86A-CA00-CBC85AFEAFDC}"/>
          </ac:picMkLst>
        </pc:picChg>
        <pc:picChg chg="add mod">
          <ac:chgData name="David Casper" userId="c7cdbec308ec660c" providerId="LiveId" clId="{8A771CE8-E406-427F-9F5D-A0D9CFAB7E15}" dt="2023-03-28T20:20:49.066" v="131" actId="1037"/>
          <ac:picMkLst>
            <pc:docMk/>
            <pc:sldMk cId="1929858530" sldId="257"/>
            <ac:picMk id="12" creationId="{82D8AB19-E096-3920-FB44-FA1A3DE89BED}"/>
          </ac:picMkLst>
        </pc:picChg>
        <pc:picChg chg="add mod">
          <ac:chgData name="David Casper" userId="c7cdbec308ec660c" providerId="LiveId" clId="{8A771CE8-E406-427F-9F5D-A0D9CFAB7E15}" dt="2023-03-28T20:20:49.066" v="131" actId="1037"/>
          <ac:picMkLst>
            <pc:docMk/>
            <pc:sldMk cId="1929858530" sldId="257"/>
            <ac:picMk id="14" creationId="{13DDB13B-9A32-F4DB-845C-C0650E95FBEE}"/>
          </ac:picMkLst>
        </pc:picChg>
        <pc:cxnChg chg="add mod">
          <ac:chgData name="David Casper" userId="c7cdbec308ec660c" providerId="LiveId" clId="{8A771CE8-E406-427F-9F5D-A0D9CFAB7E15}" dt="2023-03-28T21:00:15.405" v="801" actId="1582"/>
          <ac:cxnSpMkLst>
            <pc:docMk/>
            <pc:sldMk cId="1929858530" sldId="257"/>
            <ac:cxnSpMk id="23" creationId="{2B5E6C4E-A482-B594-ED9F-FAD9BFA3EBEC}"/>
          </ac:cxnSpMkLst>
        </pc:cxnChg>
        <pc:cxnChg chg="add mod">
          <ac:chgData name="David Casper" userId="c7cdbec308ec660c" providerId="LiveId" clId="{8A771CE8-E406-427F-9F5D-A0D9CFAB7E15}" dt="2023-03-28T21:00:38.685" v="806" actId="1076"/>
          <ac:cxnSpMkLst>
            <pc:docMk/>
            <pc:sldMk cId="1929858530" sldId="257"/>
            <ac:cxnSpMk id="24" creationId="{166C0E04-AD72-74A9-0E68-CECB0280E087}"/>
          </ac:cxnSpMkLst>
        </pc:cxnChg>
      </pc:sldChg>
      <pc:sldChg chg="addSp delSp modSp mod modNotesTx">
        <pc:chgData name="David Casper" userId="c7cdbec308ec660c" providerId="LiveId" clId="{8A771CE8-E406-427F-9F5D-A0D9CFAB7E15}" dt="2023-03-28T21:48:09.272" v="1689" actId="20577"/>
        <pc:sldMkLst>
          <pc:docMk/>
          <pc:sldMk cId="1126143186" sldId="258"/>
        </pc:sldMkLst>
        <pc:spChg chg="mod">
          <ac:chgData name="David Casper" userId="c7cdbec308ec660c" providerId="LiveId" clId="{8A771CE8-E406-427F-9F5D-A0D9CFAB7E15}" dt="2023-03-28T21:09:34.980" v="911" actId="404"/>
          <ac:spMkLst>
            <pc:docMk/>
            <pc:sldMk cId="1126143186" sldId="258"/>
            <ac:spMk id="2" creationId="{85AC0043-061A-D9C6-1D07-9ABC2C060927}"/>
          </ac:spMkLst>
        </pc:spChg>
        <pc:spChg chg="del">
          <ac:chgData name="David Casper" userId="c7cdbec308ec660c" providerId="LiveId" clId="{8A771CE8-E406-427F-9F5D-A0D9CFAB7E15}" dt="2023-03-28T21:04:19.589" v="863" actId="478"/>
          <ac:spMkLst>
            <pc:docMk/>
            <pc:sldMk cId="1126143186" sldId="258"/>
            <ac:spMk id="3" creationId="{F06AA36E-0D25-FDA1-0064-23D5B0503659}"/>
          </ac:spMkLst>
        </pc:spChg>
        <pc:spChg chg="add mod">
          <ac:chgData name="David Casper" userId="c7cdbec308ec660c" providerId="LiveId" clId="{8A771CE8-E406-427F-9F5D-A0D9CFAB7E15}" dt="2023-03-28T21:17:12.563" v="1056" actId="207"/>
          <ac:spMkLst>
            <pc:docMk/>
            <pc:sldMk cId="1126143186" sldId="258"/>
            <ac:spMk id="10" creationId="{A3CE4439-6AC3-568F-46ED-0B08E8AC31D8}"/>
          </ac:spMkLst>
        </pc:spChg>
        <pc:spChg chg="add mod">
          <ac:chgData name="David Casper" userId="c7cdbec308ec660c" providerId="LiveId" clId="{8A771CE8-E406-427F-9F5D-A0D9CFAB7E15}" dt="2023-03-28T21:16:02.394" v="1047" actId="404"/>
          <ac:spMkLst>
            <pc:docMk/>
            <pc:sldMk cId="1126143186" sldId="258"/>
            <ac:spMk id="11" creationId="{22C347DB-112F-2D1B-BF41-899AAE269543}"/>
          </ac:spMkLst>
        </pc:spChg>
        <pc:spChg chg="add mod">
          <ac:chgData name="David Casper" userId="c7cdbec308ec660c" providerId="LiveId" clId="{8A771CE8-E406-427F-9F5D-A0D9CFAB7E15}" dt="2023-03-28T21:16:18.050" v="1055" actId="6549"/>
          <ac:spMkLst>
            <pc:docMk/>
            <pc:sldMk cId="1126143186" sldId="258"/>
            <ac:spMk id="12" creationId="{218C1846-C859-E7EA-E327-4382B440045F}"/>
          </ac:spMkLst>
        </pc:spChg>
        <pc:spChg chg="add mod">
          <ac:chgData name="David Casper" userId="c7cdbec308ec660c" providerId="LiveId" clId="{8A771CE8-E406-427F-9F5D-A0D9CFAB7E15}" dt="2023-03-28T21:44:28.813" v="1683" actId="20577"/>
          <ac:spMkLst>
            <pc:docMk/>
            <pc:sldMk cId="1126143186" sldId="258"/>
            <ac:spMk id="13" creationId="{DDA833F5-E561-C291-0603-898A7005EE78}"/>
          </ac:spMkLst>
        </pc:spChg>
        <pc:spChg chg="add del mod">
          <ac:chgData name="David Casper" userId="c7cdbec308ec660c" providerId="LiveId" clId="{8A771CE8-E406-427F-9F5D-A0D9CFAB7E15}" dt="2023-03-28T21:19:20.970" v="1117"/>
          <ac:spMkLst>
            <pc:docMk/>
            <pc:sldMk cId="1126143186" sldId="258"/>
            <ac:spMk id="14" creationId="{EAE053B4-7321-45B9-2992-B9346BA0EF10}"/>
          </ac:spMkLst>
        </pc:spChg>
        <pc:spChg chg="add mod">
          <ac:chgData name="David Casper" userId="c7cdbec308ec660c" providerId="LiveId" clId="{8A771CE8-E406-427F-9F5D-A0D9CFAB7E15}" dt="2023-03-28T21:48:09.272" v="1689" actId="20577"/>
          <ac:spMkLst>
            <pc:docMk/>
            <pc:sldMk cId="1126143186" sldId="258"/>
            <ac:spMk id="15" creationId="{4CE33BC8-9EDD-1081-1C26-376A38D92E4B}"/>
          </ac:spMkLst>
        </pc:spChg>
        <pc:spChg chg="add mod ord">
          <ac:chgData name="David Casper" userId="c7cdbec308ec660c" providerId="LiveId" clId="{8A771CE8-E406-427F-9F5D-A0D9CFAB7E15}" dt="2023-03-28T21:27:26.416" v="1291" actId="1036"/>
          <ac:spMkLst>
            <pc:docMk/>
            <pc:sldMk cId="1126143186" sldId="258"/>
            <ac:spMk id="16" creationId="{856D3469-C5AD-D5B2-CED5-9E0FE003C50D}"/>
          </ac:spMkLst>
        </pc:spChg>
        <pc:spChg chg="add mod">
          <ac:chgData name="David Casper" userId="c7cdbec308ec660c" providerId="LiveId" clId="{8A771CE8-E406-427F-9F5D-A0D9CFAB7E15}" dt="2023-03-28T21:24:30.775" v="1229" actId="14100"/>
          <ac:spMkLst>
            <pc:docMk/>
            <pc:sldMk cId="1126143186" sldId="258"/>
            <ac:spMk id="19" creationId="{9791CC5B-F7D9-34A5-24C1-7713074422B5}"/>
          </ac:spMkLst>
        </pc:spChg>
        <pc:spChg chg="add mod">
          <ac:chgData name="David Casper" userId="c7cdbec308ec660c" providerId="LiveId" clId="{8A771CE8-E406-427F-9F5D-A0D9CFAB7E15}" dt="2023-03-28T21:24:50.551" v="1232" actId="14100"/>
          <ac:spMkLst>
            <pc:docMk/>
            <pc:sldMk cId="1126143186" sldId="258"/>
            <ac:spMk id="20" creationId="{062C9FB8-51E0-DA5E-AC1F-87DC88D55437}"/>
          </ac:spMkLst>
        </pc:spChg>
        <pc:spChg chg="add mod">
          <ac:chgData name="David Casper" userId="c7cdbec308ec660c" providerId="LiveId" clId="{8A771CE8-E406-427F-9F5D-A0D9CFAB7E15}" dt="2023-03-28T21:25:27.823" v="1238" actId="14100"/>
          <ac:spMkLst>
            <pc:docMk/>
            <pc:sldMk cId="1126143186" sldId="258"/>
            <ac:spMk id="21" creationId="{F1159EB9-4BBB-934C-DCDD-76A69094CDA9}"/>
          </ac:spMkLst>
        </pc:spChg>
        <pc:spChg chg="add mod">
          <ac:chgData name="David Casper" userId="c7cdbec308ec660c" providerId="LiveId" clId="{8A771CE8-E406-427F-9F5D-A0D9CFAB7E15}" dt="2023-03-28T21:29:26.150" v="1376" actId="1076"/>
          <ac:spMkLst>
            <pc:docMk/>
            <pc:sldMk cId="1126143186" sldId="258"/>
            <ac:spMk id="25" creationId="{ACE64F81-BD22-2CF1-67DA-6357D0E03437}"/>
          </ac:spMkLst>
        </pc:spChg>
        <pc:spChg chg="add mod">
          <ac:chgData name="David Casper" userId="c7cdbec308ec660c" providerId="LiveId" clId="{8A771CE8-E406-427F-9F5D-A0D9CFAB7E15}" dt="2023-03-28T21:36:36.782" v="1444" actId="1037"/>
          <ac:spMkLst>
            <pc:docMk/>
            <pc:sldMk cId="1126143186" sldId="258"/>
            <ac:spMk id="26" creationId="{01D3090A-475D-2F03-36C8-307FCB2D63DE}"/>
          </ac:spMkLst>
        </pc:spChg>
        <pc:spChg chg="add mod">
          <ac:chgData name="David Casper" userId="c7cdbec308ec660c" providerId="LiveId" clId="{8A771CE8-E406-427F-9F5D-A0D9CFAB7E15}" dt="2023-03-28T21:39:24.435" v="1507" actId="1076"/>
          <ac:spMkLst>
            <pc:docMk/>
            <pc:sldMk cId="1126143186" sldId="258"/>
            <ac:spMk id="43" creationId="{12EFF816-8D93-41B4-3403-E4D8EEDE126C}"/>
          </ac:spMkLst>
        </pc:spChg>
        <pc:spChg chg="add mod">
          <ac:chgData name="David Casper" userId="c7cdbec308ec660c" providerId="LiveId" clId="{8A771CE8-E406-427F-9F5D-A0D9CFAB7E15}" dt="2023-03-28T21:40:00.320" v="1513" actId="20577"/>
          <ac:spMkLst>
            <pc:docMk/>
            <pc:sldMk cId="1126143186" sldId="258"/>
            <ac:spMk id="44" creationId="{F0E56C98-4A23-80EC-C627-416D1E43D514}"/>
          </ac:spMkLst>
        </pc:spChg>
        <pc:spChg chg="add mod">
          <ac:chgData name="David Casper" userId="c7cdbec308ec660c" providerId="LiveId" clId="{8A771CE8-E406-427F-9F5D-A0D9CFAB7E15}" dt="2023-03-28T21:42:58.844" v="1631" actId="20577"/>
          <ac:spMkLst>
            <pc:docMk/>
            <pc:sldMk cId="1126143186" sldId="258"/>
            <ac:spMk id="45" creationId="{8E9557AA-D9D0-2414-1520-2F2133EFBB40}"/>
          </ac:spMkLst>
        </pc:spChg>
        <pc:graphicFrameChg chg="add del mod">
          <ac:chgData name="David Casper" userId="c7cdbec308ec660c" providerId="LiveId" clId="{8A771CE8-E406-427F-9F5D-A0D9CFAB7E15}" dt="2023-03-28T21:08:10.428" v="873" actId="478"/>
          <ac:graphicFrameMkLst>
            <pc:docMk/>
            <pc:sldMk cId="1126143186" sldId="258"/>
            <ac:graphicFrameMk id="7" creationId="{AF7528D9-7C01-DE95-DAF5-31F78BA5083F}"/>
          </ac:graphicFrameMkLst>
        </pc:graphicFrameChg>
        <pc:picChg chg="add mod ord">
          <ac:chgData name="David Casper" userId="c7cdbec308ec660c" providerId="LiveId" clId="{8A771CE8-E406-427F-9F5D-A0D9CFAB7E15}" dt="2023-03-28T21:19:04.323" v="1113" actId="167"/>
          <ac:picMkLst>
            <pc:docMk/>
            <pc:sldMk cId="1126143186" sldId="258"/>
            <ac:picMk id="9" creationId="{4CBF228C-E736-A6DE-6C3F-0FFDF14EB129}"/>
          </ac:picMkLst>
        </pc:picChg>
        <pc:picChg chg="add mod">
          <ac:chgData name="David Casper" userId="c7cdbec308ec660c" providerId="LiveId" clId="{8A771CE8-E406-427F-9F5D-A0D9CFAB7E15}" dt="2023-03-28T21:23:14.024" v="1213" actId="1076"/>
          <ac:picMkLst>
            <pc:docMk/>
            <pc:sldMk cId="1126143186" sldId="258"/>
            <ac:picMk id="18" creationId="{C0B20056-509D-44ED-FA0C-389B46F0B0C3}"/>
          </ac:picMkLst>
        </pc:picChg>
        <pc:cxnChg chg="add mod">
          <ac:chgData name="David Casper" userId="c7cdbec308ec660c" providerId="LiveId" clId="{8A771CE8-E406-427F-9F5D-A0D9CFAB7E15}" dt="2023-03-28T21:26:27.287" v="1244" actId="1076"/>
          <ac:cxnSpMkLst>
            <pc:docMk/>
            <pc:sldMk cId="1126143186" sldId="258"/>
            <ac:cxnSpMk id="23" creationId="{92C5A430-45CF-7F9E-02F5-4EB6B873269A}"/>
          </ac:cxnSpMkLst>
        </pc:cxnChg>
        <pc:cxnChg chg="add mod">
          <ac:chgData name="David Casper" userId="c7cdbec308ec660c" providerId="LiveId" clId="{8A771CE8-E406-427F-9F5D-A0D9CFAB7E15}" dt="2023-03-28T21:36:36.782" v="1444" actId="1037"/>
          <ac:cxnSpMkLst>
            <pc:docMk/>
            <pc:sldMk cId="1126143186" sldId="258"/>
            <ac:cxnSpMk id="28" creationId="{5AF22064-DE12-6527-00C7-1217E1D628A1}"/>
          </ac:cxnSpMkLst>
        </pc:cxnChg>
        <pc:cxnChg chg="add mod">
          <ac:chgData name="David Casper" userId="c7cdbec308ec660c" providerId="LiveId" clId="{8A771CE8-E406-427F-9F5D-A0D9CFAB7E15}" dt="2023-03-28T21:36:53.053" v="1446" actId="14100"/>
          <ac:cxnSpMkLst>
            <pc:docMk/>
            <pc:sldMk cId="1126143186" sldId="258"/>
            <ac:cxnSpMk id="30" creationId="{8638BC3C-6461-8047-1F3D-7E9BC8ED156A}"/>
          </ac:cxnSpMkLst>
        </pc:cxnChg>
      </pc:sldChg>
      <pc:sldChg chg="addSp modSp mod ord">
        <pc:chgData name="David Casper" userId="c7cdbec308ec660c" providerId="LiveId" clId="{8A771CE8-E406-427F-9F5D-A0D9CFAB7E15}" dt="2023-03-28T21:48:00.084" v="1687"/>
        <pc:sldMkLst>
          <pc:docMk/>
          <pc:sldMk cId="1184253096" sldId="259"/>
        </pc:sldMkLst>
        <pc:spChg chg="mod">
          <ac:chgData name="David Casper" userId="c7cdbec308ec660c" providerId="LiveId" clId="{8A771CE8-E406-427F-9F5D-A0D9CFAB7E15}" dt="2023-03-28T21:46:38.547" v="1684" actId="14100"/>
          <ac:spMkLst>
            <pc:docMk/>
            <pc:sldMk cId="1184253096" sldId="259"/>
            <ac:spMk id="3" creationId="{FC230392-7187-C6B6-31E1-3095DD0FEFF1}"/>
          </ac:spMkLst>
        </pc:spChg>
        <pc:picChg chg="add mod">
          <ac:chgData name="David Casper" userId="c7cdbec308ec660c" providerId="LiveId" clId="{8A771CE8-E406-427F-9F5D-A0D9CFAB7E15}" dt="2023-03-28T21:46:51.906" v="1686" actId="1076"/>
          <ac:picMkLst>
            <pc:docMk/>
            <pc:sldMk cId="1184253096" sldId="259"/>
            <ac:picMk id="8" creationId="{BF680239-44F1-83DB-42BD-05F70E727A3C}"/>
          </ac:picMkLst>
        </pc:picChg>
      </pc:sldChg>
    </pc:docChg>
  </pc:docChgLst>
  <pc:docChgLst>
    <pc:chgData name="David Casper" userId="c7cdbec308ec660c" providerId="LiveId" clId="{3241DFE7-E7D4-4FFF-BC4D-3F8EA082FC7B}"/>
    <pc:docChg chg="undo custSel addSld delSld modSld sldOrd">
      <pc:chgData name="David Casper" userId="c7cdbec308ec660c" providerId="LiveId" clId="{3241DFE7-E7D4-4FFF-BC4D-3F8EA082FC7B}" dt="2023-03-30T19:18:04.402" v="8449" actId="313"/>
      <pc:docMkLst>
        <pc:docMk/>
      </pc:docMkLst>
      <pc:sldChg chg="modSp mod">
        <pc:chgData name="David Casper" userId="c7cdbec308ec660c" providerId="LiveId" clId="{3241DFE7-E7D4-4FFF-BC4D-3F8EA082FC7B}" dt="2023-03-30T08:06:34.662" v="67" actId="20577"/>
        <pc:sldMkLst>
          <pc:docMk/>
          <pc:sldMk cId="360594573" sldId="256"/>
        </pc:sldMkLst>
        <pc:spChg chg="mod">
          <ac:chgData name="David Casper" userId="c7cdbec308ec660c" providerId="LiveId" clId="{3241DFE7-E7D4-4FFF-BC4D-3F8EA082FC7B}" dt="2023-03-30T08:05:13.601" v="66" actId="20577"/>
          <ac:spMkLst>
            <pc:docMk/>
            <pc:sldMk cId="360594573" sldId="256"/>
            <ac:spMk id="5" creationId="{E1F8639F-E092-2531-B6B2-4CBE3809D6E4}"/>
          </ac:spMkLst>
        </pc:spChg>
        <pc:spChg chg="mod">
          <ac:chgData name="David Casper" userId="c7cdbec308ec660c" providerId="LiveId" clId="{3241DFE7-E7D4-4FFF-BC4D-3F8EA082FC7B}" dt="2023-03-30T08:06:34.662" v="67" actId="20577"/>
          <ac:spMkLst>
            <pc:docMk/>
            <pc:sldMk cId="360594573" sldId="256"/>
            <ac:spMk id="6" creationId="{EFB95751-CF02-9567-F2E5-3284674424E5}"/>
          </ac:spMkLst>
        </pc:spChg>
      </pc:sldChg>
      <pc:sldChg chg="modSp mod">
        <pc:chgData name="David Casper" userId="c7cdbec308ec660c" providerId="LiveId" clId="{3241DFE7-E7D4-4FFF-BC4D-3F8EA082FC7B}" dt="2023-03-30T08:39:33.021" v="1210" actId="20577"/>
        <pc:sldMkLst>
          <pc:docMk/>
          <pc:sldMk cId="1929858530" sldId="257"/>
        </pc:sldMkLst>
        <pc:spChg chg="mod">
          <ac:chgData name="David Casper" userId="c7cdbec308ec660c" providerId="LiveId" clId="{3241DFE7-E7D4-4FFF-BC4D-3F8EA082FC7B}" dt="2023-03-30T08:39:33.021" v="1210" actId="20577"/>
          <ac:spMkLst>
            <pc:docMk/>
            <pc:sldMk cId="1929858530" sldId="257"/>
            <ac:spMk id="2" creationId="{754120C4-171E-EF96-0147-F44EC6AECCB3}"/>
          </ac:spMkLst>
        </pc:spChg>
      </pc:sldChg>
      <pc:sldChg chg="modSp mod">
        <pc:chgData name="David Casper" userId="c7cdbec308ec660c" providerId="LiveId" clId="{3241DFE7-E7D4-4FFF-BC4D-3F8EA082FC7B}" dt="2023-03-30T16:26:03.163" v="4224" actId="20577"/>
        <pc:sldMkLst>
          <pc:docMk/>
          <pc:sldMk cId="1126143186" sldId="258"/>
        </pc:sldMkLst>
        <pc:spChg chg="mod">
          <ac:chgData name="David Casper" userId="c7cdbec308ec660c" providerId="LiveId" clId="{3241DFE7-E7D4-4FFF-BC4D-3F8EA082FC7B}" dt="2023-03-30T08:43:12.378" v="1375" actId="20577"/>
          <ac:spMkLst>
            <pc:docMk/>
            <pc:sldMk cId="1126143186" sldId="258"/>
            <ac:spMk id="2" creationId="{85AC0043-061A-D9C6-1D07-9ABC2C060927}"/>
          </ac:spMkLst>
        </pc:spChg>
        <pc:spChg chg="mod">
          <ac:chgData name="David Casper" userId="c7cdbec308ec660c" providerId="LiveId" clId="{3241DFE7-E7D4-4FFF-BC4D-3F8EA082FC7B}" dt="2023-03-30T16:26:03.163" v="4224" actId="20577"/>
          <ac:spMkLst>
            <pc:docMk/>
            <pc:sldMk cId="1126143186" sldId="258"/>
            <ac:spMk id="13" creationId="{DDA833F5-E561-C291-0603-898A7005EE78}"/>
          </ac:spMkLst>
        </pc:spChg>
        <pc:spChg chg="mod">
          <ac:chgData name="David Casper" userId="c7cdbec308ec660c" providerId="LiveId" clId="{3241DFE7-E7D4-4FFF-BC4D-3F8EA082FC7B}" dt="2023-03-30T09:35:26.256" v="3252" actId="20577"/>
          <ac:spMkLst>
            <pc:docMk/>
            <pc:sldMk cId="1126143186" sldId="258"/>
            <ac:spMk id="25" creationId="{ACE64F81-BD22-2CF1-67DA-6357D0E03437}"/>
          </ac:spMkLst>
        </pc:spChg>
        <pc:spChg chg="mod">
          <ac:chgData name="David Casper" userId="c7cdbec308ec660c" providerId="LiveId" clId="{3241DFE7-E7D4-4FFF-BC4D-3F8EA082FC7B}" dt="2023-03-30T09:35:49.703" v="3259" actId="20577"/>
          <ac:spMkLst>
            <pc:docMk/>
            <pc:sldMk cId="1126143186" sldId="258"/>
            <ac:spMk id="43" creationId="{12EFF816-8D93-41B4-3403-E4D8EEDE126C}"/>
          </ac:spMkLst>
        </pc:spChg>
        <pc:spChg chg="mod">
          <ac:chgData name="David Casper" userId="c7cdbec308ec660c" providerId="LiveId" clId="{3241DFE7-E7D4-4FFF-BC4D-3F8EA082FC7B}" dt="2023-03-30T09:36:47.641" v="3283" actId="1037"/>
          <ac:spMkLst>
            <pc:docMk/>
            <pc:sldMk cId="1126143186" sldId="258"/>
            <ac:spMk id="44" creationId="{F0E56C98-4A23-80EC-C627-416D1E43D514}"/>
          </ac:spMkLst>
        </pc:spChg>
        <pc:picChg chg="mod">
          <ac:chgData name="David Casper" userId="c7cdbec308ec660c" providerId="LiveId" clId="{3241DFE7-E7D4-4FFF-BC4D-3F8EA082FC7B}" dt="2023-03-30T09:36:38.620" v="3273" actId="1037"/>
          <ac:picMkLst>
            <pc:docMk/>
            <pc:sldMk cId="1126143186" sldId="258"/>
            <ac:picMk id="9" creationId="{4CBF228C-E736-A6DE-6C3F-0FFDF14EB129}"/>
          </ac:picMkLst>
        </pc:picChg>
      </pc:sldChg>
      <pc:sldChg chg="modSp mod">
        <pc:chgData name="David Casper" userId="c7cdbec308ec660c" providerId="LiveId" clId="{3241DFE7-E7D4-4FFF-BC4D-3F8EA082FC7B}" dt="2023-03-30T08:42:00.836" v="1368" actId="20577"/>
        <pc:sldMkLst>
          <pc:docMk/>
          <pc:sldMk cId="1184253096" sldId="259"/>
        </pc:sldMkLst>
        <pc:spChg chg="mod">
          <ac:chgData name="David Casper" userId="c7cdbec308ec660c" providerId="LiveId" clId="{3241DFE7-E7D4-4FFF-BC4D-3F8EA082FC7B}" dt="2023-03-30T08:42:00.836" v="1368" actId="20577"/>
          <ac:spMkLst>
            <pc:docMk/>
            <pc:sldMk cId="1184253096" sldId="259"/>
            <ac:spMk id="3" creationId="{FC230392-7187-C6B6-31E1-3095DD0FEFF1}"/>
          </ac:spMkLst>
        </pc:spChg>
      </pc:sldChg>
      <pc:sldChg chg="addSp delSp modSp mod modClrScheme chgLayout">
        <pc:chgData name="David Casper" userId="c7cdbec308ec660c" providerId="LiveId" clId="{3241DFE7-E7D4-4FFF-BC4D-3F8EA082FC7B}" dt="2023-03-30T09:09:43.059" v="2154" actId="20577"/>
        <pc:sldMkLst>
          <pc:docMk/>
          <pc:sldMk cId="419450403" sldId="260"/>
        </pc:sldMkLst>
        <pc:spChg chg="mod ord">
          <ac:chgData name="David Casper" userId="c7cdbec308ec660c" providerId="LiveId" clId="{3241DFE7-E7D4-4FFF-BC4D-3F8EA082FC7B}" dt="2023-03-30T08:58:10.321" v="1712" actId="700"/>
          <ac:spMkLst>
            <pc:docMk/>
            <pc:sldMk cId="419450403" sldId="260"/>
            <ac:spMk id="2" creationId="{54756656-54B7-FCC0-954D-4EAB2A5D9B6A}"/>
          </ac:spMkLst>
        </pc:spChg>
        <pc:spChg chg="del mod ord">
          <ac:chgData name="David Casper" userId="c7cdbec308ec660c" providerId="LiveId" clId="{3241DFE7-E7D4-4FFF-BC4D-3F8EA082FC7B}" dt="2023-03-30T08:58:10.321" v="1712" actId="700"/>
          <ac:spMkLst>
            <pc:docMk/>
            <pc:sldMk cId="419450403" sldId="260"/>
            <ac:spMk id="3" creationId="{71167B34-7A5C-874E-5B4C-7B35E3A8A2C9}"/>
          </ac:spMkLst>
        </pc:spChg>
        <pc:spChg chg="add del mod ord">
          <ac:chgData name="David Casper" userId="c7cdbec308ec660c" providerId="LiveId" clId="{3241DFE7-E7D4-4FFF-BC4D-3F8EA082FC7B}" dt="2023-03-30T08:58:45.900" v="1713"/>
          <ac:spMkLst>
            <pc:docMk/>
            <pc:sldMk cId="419450403" sldId="260"/>
            <ac:spMk id="4" creationId="{29E53AA4-F09E-1702-4A7D-29C900DD87D7}"/>
          </ac:spMkLst>
        </pc:spChg>
        <pc:spChg chg="add mod ord">
          <ac:chgData name="David Casper" userId="c7cdbec308ec660c" providerId="LiveId" clId="{3241DFE7-E7D4-4FFF-BC4D-3F8EA082FC7B}" dt="2023-03-30T09:09:43.059" v="2154" actId="20577"/>
          <ac:spMkLst>
            <pc:docMk/>
            <pc:sldMk cId="419450403" sldId="260"/>
            <ac:spMk id="5" creationId="{8E4B1264-609D-016E-B0C7-D6B456415854}"/>
          </ac:spMkLst>
        </pc:spChg>
        <pc:spChg chg="mod ord">
          <ac:chgData name="David Casper" userId="c7cdbec308ec660c" providerId="LiveId" clId="{3241DFE7-E7D4-4FFF-BC4D-3F8EA082FC7B}" dt="2023-03-30T08:58:10.321" v="1712" actId="700"/>
          <ac:spMkLst>
            <pc:docMk/>
            <pc:sldMk cId="419450403" sldId="260"/>
            <ac:spMk id="6" creationId="{2AE1E410-6DBC-75FC-5364-F98329B86C4B}"/>
          </ac:spMkLst>
        </pc:spChg>
        <pc:picChg chg="add mod">
          <ac:chgData name="David Casper" userId="c7cdbec308ec660c" providerId="LiveId" clId="{3241DFE7-E7D4-4FFF-BC4D-3F8EA082FC7B}" dt="2023-03-30T08:59:05.946" v="1717" actId="14100"/>
          <ac:picMkLst>
            <pc:docMk/>
            <pc:sldMk cId="419450403" sldId="260"/>
            <ac:picMk id="8" creationId="{79B04DA0-1D27-9907-AE2C-69C593EBB8D5}"/>
          </ac:picMkLst>
        </pc:picChg>
      </pc:sldChg>
      <pc:sldChg chg="addSp delSp modSp mod modClrScheme chgLayout">
        <pc:chgData name="David Casper" userId="c7cdbec308ec660c" providerId="LiveId" clId="{3241DFE7-E7D4-4FFF-BC4D-3F8EA082FC7B}" dt="2023-03-30T09:28:27.400" v="3140" actId="20577"/>
        <pc:sldMkLst>
          <pc:docMk/>
          <pc:sldMk cId="1196328155" sldId="261"/>
        </pc:sldMkLst>
        <pc:spChg chg="mod ord">
          <ac:chgData name="David Casper" userId="c7cdbec308ec660c" providerId="LiveId" clId="{3241DFE7-E7D4-4FFF-BC4D-3F8EA082FC7B}" dt="2023-03-30T09:19:19.060" v="2603" actId="700"/>
          <ac:spMkLst>
            <pc:docMk/>
            <pc:sldMk cId="1196328155" sldId="261"/>
            <ac:spMk id="2" creationId="{A91755F1-9ABE-1840-55F4-DA9675AE6753}"/>
          </ac:spMkLst>
        </pc:spChg>
        <pc:spChg chg="mod ord">
          <ac:chgData name="David Casper" userId="c7cdbec308ec660c" providerId="LiveId" clId="{3241DFE7-E7D4-4FFF-BC4D-3F8EA082FC7B}" dt="2023-03-30T09:28:27.400" v="3140" actId="20577"/>
          <ac:spMkLst>
            <pc:docMk/>
            <pc:sldMk cId="1196328155" sldId="261"/>
            <ac:spMk id="3" creationId="{9657386B-FF35-0B11-428B-4FEAEB83A37E}"/>
          </ac:spMkLst>
        </pc:spChg>
        <pc:spChg chg="add del mod ord">
          <ac:chgData name="David Casper" userId="c7cdbec308ec660c" providerId="LiveId" clId="{3241DFE7-E7D4-4FFF-BC4D-3F8EA082FC7B}" dt="2023-03-30T09:25:14.570" v="3006"/>
          <ac:spMkLst>
            <pc:docMk/>
            <pc:sldMk cId="1196328155" sldId="261"/>
            <ac:spMk id="4" creationId="{73A4CBAD-5A44-BB52-B307-5083F33DE3BE}"/>
          </ac:spMkLst>
        </pc:spChg>
        <pc:spChg chg="mod ord">
          <ac:chgData name="David Casper" userId="c7cdbec308ec660c" providerId="LiveId" clId="{3241DFE7-E7D4-4FFF-BC4D-3F8EA082FC7B}" dt="2023-03-30T09:19:19.060" v="2603" actId="700"/>
          <ac:spMkLst>
            <pc:docMk/>
            <pc:sldMk cId="1196328155" sldId="261"/>
            <ac:spMk id="6" creationId="{11F56693-1322-7D82-975F-CDB8808745A2}"/>
          </ac:spMkLst>
        </pc:spChg>
        <pc:spChg chg="add mod">
          <ac:chgData name="David Casper" userId="c7cdbec308ec660c" providerId="LiveId" clId="{3241DFE7-E7D4-4FFF-BC4D-3F8EA082FC7B}" dt="2023-03-30T09:26:49.289" v="3095" actId="1076"/>
          <ac:spMkLst>
            <pc:docMk/>
            <pc:sldMk cId="1196328155" sldId="261"/>
            <ac:spMk id="8" creationId="{C9D75586-24AD-938C-76F3-66F23462243C}"/>
          </ac:spMkLst>
        </pc:spChg>
        <pc:picChg chg="add mod">
          <ac:chgData name="David Casper" userId="c7cdbec308ec660c" providerId="LiveId" clId="{3241DFE7-E7D4-4FFF-BC4D-3F8EA082FC7B}" dt="2023-03-30T09:25:37.626" v="3010" actId="1076"/>
          <ac:picMkLst>
            <pc:docMk/>
            <pc:sldMk cId="1196328155" sldId="261"/>
            <ac:picMk id="7" creationId="{0CAA4488-816B-3D7C-2681-52CB6E95C3F2}"/>
          </ac:picMkLst>
        </pc:picChg>
      </pc:sldChg>
      <pc:sldChg chg="del">
        <pc:chgData name="David Casper" userId="c7cdbec308ec660c" providerId="LiveId" clId="{3241DFE7-E7D4-4FFF-BC4D-3F8EA082FC7B}" dt="2023-03-30T09:28:49.440" v="3141" actId="47"/>
        <pc:sldMkLst>
          <pc:docMk/>
          <pc:sldMk cId="820229990" sldId="262"/>
        </pc:sldMkLst>
      </pc:sldChg>
      <pc:sldChg chg="del">
        <pc:chgData name="David Casper" userId="c7cdbec308ec660c" providerId="LiveId" clId="{3241DFE7-E7D4-4FFF-BC4D-3F8EA082FC7B}" dt="2023-03-30T09:06:47.995" v="2094" actId="47"/>
        <pc:sldMkLst>
          <pc:docMk/>
          <pc:sldMk cId="2471976602" sldId="263"/>
        </pc:sldMkLst>
      </pc:sldChg>
      <pc:sldChg chg="del">
        <pc:chgData name="David Casper" userId="c7cdbec308ec660c" providerId="LiveId" clId="{3241DFE7-E7D4-4FFF-BC4D-3F8EA082FC7B}" dt="2023-03-30T09:06:51.587" v="2095" actId="47"/>
        <pc:sldMkLst>
          <pc:docMk/>
          <pc:sldMk cId="3629728115" sldId="264"/>
        </pc:sldMkLst>
      </pc:sldChg>
      <pc:sldChg chg="del">
        <pc:chgData name="David Casper" userId="c7cdbec308ec660c" providerId="LiveId" clId="{3241DFE7-E7D4-4FFF-BC4D-3F8EA082FC7B}" dt="2023-03-30T09:06:52.914" v="2096" actId="47"/>
        <pc:sldMkLst>
          <pc:docMk/>
          <pc:sldMk cId="2687202041" sldId="265"/>
        </pc:sldMkLst>
      </pc:sldChg>
      <pc:sldChg chg="addSp delSp modSp mod modClrScheme chgLayout">
        <pc:chgData name="David Casper" userId="c7cdbec308ec660c" providerId="LiveId" clId="{3241DFE7-E7D4-4FFF-BC4D-3F8EA082FC7B}" dt="2023-03-30T19:13:58.902" v="8371" actId="20577"/>
        <pc:sldMkLst>
          <pc:docMk/>
          <pc:sldMk cId="2818694260" sldId="266"/>
        </pc:sldMkLst>
        <pc:spChg chg="mod ord">
          <ac:chgData name="David Casper" userId="c7cdbec308ec660c" providerId="LiveId" clId="{3241DFE7-E7D4-4FFF-BC4D-3F8EA082FC7B}" dt="2023-03-30T09:40:39.690" v="3317" actId="700"/>
          <ac:spMkLst>
            <pc:docMk/>
            <pc:sldMk cId="2818694260" sldId="266"/>
            <ac:spMk id="2" creationId="{940B5B54-8AE1-1F2F-D32E-F9FE0E522641}"/>
          </ac:spMkLst>
        </pc:spChg>
        <pc:spChg chg="mod ord">
          <ac:chgData name="David Casper" userId="c7cdbec308ec660c" providerId="LiveId" clId="{3241DFE7-E7D4-4FFF-BC4D-3F8EA082FC7B}" dt="2023-03-30T19:13:58.902" v="8371" actId="20577"/>
          <ac:spMkLst>
            <pc:docMk/>
            <pc:sldMk cId="2818694260" sldId="266"/>
            <ac:spMk id="3" creationId="{949317E7-50C7-DAB2-20D0-99F6BA3CDB4B}"/>
          </ac:spMkLst>
        </pc:spChg>
        <pc:spChg chg="add del mod ord">
          <ac:chgData name="David Casper" userId="c7cdbec308ec660c" providerId="LiveId" clId="{3241DFE7-E7D4-4FFF-BC4D-3F8EA082FC7B}" dt="2023-03-30T09:51:24.087" v="3693" actId="3680"/>
          <ac:spMkLst>
            <pc:docMk/>
            <pc:sldMk cId="2818694260" sldId="266"/>
            <ac:spMk id="4" creationId="{D0B4D3A5-74A4-2C38-7CBA-F399A524ADDB}"/>
          </ac:spMkLst>
        </pc:spChg>
        <pc:spChg chg="mod ord">
          <ac:chgData name="David Casper" userId="c7cdbec308ec660c" providerId="LiveId" clId="{3241DFE7-E7D4-4FFF-BC4D-3F8EA082FC7B}" dt="2023-03-30T09:40:39.690" v="3317" actId="700"/>
          <ac:spMkLst>
            <pc:docMk/>
            <pc:sldMk cId="2818694260" sldId="266"/>
            <ac:spMk id="6" creationId="{86E22193-1DF4-85AF-1C6E-60BF5A26337B}"/>
          </ac:spMkLst>
        </pc:spChg>
        <pc:spChg chg="add mod">
          <ac:chgData name="David Casper" userId="c7cdbec308ec660c" providerId="LiveId" clId="{3241DFE7-E7D4-4FFF-BC4D-3F8EA082FC7B}" dt="2023-03-30T16:34:54.549" v="4268" actId="20577"/>
          <ac:spMkLst>
            <pc:docMk/>
            <pc:sldMk cId="2818694260" sldId="266"/>
            <ac:spMk id="10" creationId="{4A97D523-D3CD-3CC7-C416-100898C82081}"/>
          </ac:spMkLst>
        </pc:spChg>
        <pc:graphicFrameChg chg="add del mod ord modGraphic">
          <ac:chgData name="David Casper" userId="c7cdbec308ec660c" providerId="LiveId" clId="{3241DFE7-E7D4-4FFF-BC4D-3F8EA082FC7B}" dt="2023-03-30T09:51:14.471" v="3692" actId="3680"/>
          <ac:graphicFrameMkLst>
            <pc:docMk/>
            <pc:sldMk cId="2818694260" sldId="266"/>
            <ac:graphicFrameMk id="5" creationId="{FDB2C42D-6ACB-16E4-FDD4-7BD6CABEEE5B}"/>
          </ac:graphicFrameMkLst>
        </pc:graphicFrameChg>
        <pc:graphicFrameChg chg="add mod ord modGraphic">
          <ac:chgData name="David Casper" userId="c7cdbec308ec660c" providerId="LiveId" clId="{3241DFE7-E7D4-4FFF-BC4D-3F8EA082FC7B}" dt="2023-03-30T10:02:00.937" v="4109" actId="1036"/>
          <ac:graphicFrameMkLst>
            <pc:docMk/>
            <pc:sldMk cId="2818694260" sldId="266"/>
            <ac:graphicFrameMk id="7" creationId="{009089E0-2AF3-8C7F-CEE1-77A2F021BF69}"/>
          </ac:graphicFrameMkLst>
        </pc:graphicFrameChg>
        <pc:picChg chg="add mod">
          <ac:chgData name="David Casper" userId="c7cdbec308ec660c" providerId="LiveId" clId="{3241DFE7-E7D4-4FFF-BC4D-3F8EA082FC7B}" dt="2023-03-30T10:02:11.014" v="4144" actId="1038"/>
          <ac:picMkLst>
            <pc:docMk/>
            <pc:sldMk cId="2818694260" sldId="266"/>
            <ac:picMk id="9" creationId="{3B497147-0166-4F7B-8791-E5DDCDEBA1DD}"/>
          </ac:picMkLst>
        </pc:picChg>
      </pc:sldChg>
      <pc:sldChg chg="addSp delSp modSp mod modClrScheme chgLayout">
        <pc:chgData name="David Casper" userId="c7cdbec308ec660c" providerId="LiveId" clId="{3241DFE7-E7D4-4FFF-BC4D-3F8EA082FC7B}" dt="2023-03-30T17:23:44.156" v="5199" actId="1038"/>
        <pc:sldMkLst>
          <pc:docMk/>
          <pc:sldMk cId="114265302" sldId="267"/>
        </pc:sldMkLst>
        <pc:spChg chg="mod ord">
          <ac:chgData name="David Casper" userId="c7cdbec308ec660c" providerId="LiveId" clId="{3241DFE7-E7D4-4FFF-BC4D-3F8EA082FC7B}" dt="2023-03-30T10:02:27.729" v="4145" actId="700"/>
          <ac:spMkLst>
            <pc:docMk/>
            <pc:sldMk cId="114265302" sldId="267"/>
            <ac:spMk id="2" creationId="{B95DF70E-50F3-5A17-849F-272AF07A2E4D}"/>
          </ac:spMkLst>
        </pc:spChg>
        <pc:spChg chg="del mod ord">
          <ac:chgData name="David Casper" userId="c7cdbec308ec660c" providerId="LiveId" clId="{3241DFE7-E7D4-4FFF-BC4D-3F8EA082FC7B}" dt="2023-03-30T10:02:27.729" v="4145" actId="700"/>
          <ac:spMkLst>
            <pc:docMk/>
            <pc:sldMk cId="114265302" sldId="267"/>
            <ac:spMk id="3" creationId="{8D162975-A3CA-5CE1-E212-FB20AD07D455}"/>
          </ac:spMkLst>
        </pc:spChg>
        <pc:spChg chg="add mod ord">
          <ac:chgData name="David Casper" userId="c7cdbec308ec660c" providerId="LiveId" clId="{3241DFE7-E7D4-4FFF-BC4D-3F8EA082FC7B}" dt="2023-03-30T17:23:44.156" v="5199" actId="1038"/>
          <ac:spMkLst>
            <pc:docMk/>
            <pc:sldMk cId="114265302" sldId="267"/>
            <ac:spMk id="4" creationId="{0B64E2E3-40E8-8270-C631-2D8186C3205B}"/>
          </ac:spMkLst>
        </pc:spChg>
        <pc:spChg chg="add del mod ord">
          <ac:chgData name="David Casper" userId="c7cdbec308ec660c" providerId="LiveId" clId="{3241DFE7-E7D4-4FFF-BC4D-3F8EA082FC7B}" dt="2023-03-30T16:30:45.928" v="4243"/>
          <ac:spMkLst>
            <pc:docMk/>
            <pc:sldMk cId="114265302" sldId="267"/>
            <ac:spMk id="5" creationId="{D188964E-228C-B702-03F9-7701A20385E3}"/>
          </ac:spMkLst>
        </pc:spChg>
        <pc:spChg chg="mod ord">
          <ac:chgData name="David Casper" userId="c7cdbec308ec660c" providerId="LiveId" clId="{3241DFE7-E7D4-4FFF-BC4D-3F8EA082FC7B}" dt="2023-03-30T10:02:27.729" v="4145" actId="700"/>
          <ac:spMkLst>
            <pc:docMk/>
            <pc:sldMk cId="114265302" sldId="267"/>
            <ac:spMk id="6" creationId="{1592D7D9-7228-89BC-B660-8A97AD0C2D40}"/>
          </ac:spMkLst>
        </pc:spChg>
        <pc:graphicFrameChg chg="add mod modGraphic">
          <ac:chgData name="David Casper" userId="c7cdbec308ec660c" providerId="LiveId" clId="{3241DFE7-E7D4-4FFF-BC4D-3F8EA082FC7B}" dt="2023-03-30T17:23:03.169" v="5172" actId="20577"/>
          <ac:graphicFrameMkLst>
            <pc:docMk/>
            <pc:sldMk cId="114265302" sldId="267"/>
            <ac:graphicFrameMk id="8" creationId="{3003177C-5470-8D86-F6AE-E2D1D3CDDE6F}"/>
          </ac:graphicFrameMkLst>
        </pc:graphicFrameChg>
        <pc:picChg chg="add mod">
          <ac:chgData name="David Casper" userId="c7cdbec308ec660c" providerId="LiveId" clId="{3241DFE7-E7D4-4FFF-BC4D-3F8EA082FC7B}" dt="2023-03-30T17:13:39.272" v="5069" actId="14100"/>
          <ac:picMkLst>
            <pc:docMk/>
            <pc:sldMk cId="114265302" sldId="267"/>
            <ac:picMk id="7" creationId="{3EFA572D-9CDC-133D-0EDD-A227ADEA5F84}"/>
          </ac:picMkLst>
        </pc:picChg>
      </pc:sldChg>
      <pc:sldChg chg="addSp delSp modSp mod modClrScheme chgLayout">
        <pc:chgData name="David Casper" userId="c7cdbec308ec660c" providerId="LiveId" clId="{3241DFE7-E7D4-4FFF-BC4D-3F8EA082FC7B}" dt="2023-03-30T19:11:23.453" v="8369" actId="20577"/>
        <pc:sldMkLst>
          <pc:docMk/>
          <pc:sldMk cId="2530448266" sldId="268"/>
        </pc:sldMkLst>
        <pc:spChg chg="mod ord">
          <ac:chgData name="David Casper" userId="c7cdbec308ec660c" providerId="LiveId" clId="{3241DFE7-E7D4-4FFF-BC4D-3F8EA082FC7B}" dt="2023-03-30T17:24:59.075" v="5200" actId="700"/>
          <ac:spMkLst>
            <pc:docMk/>
            <pc:sldMk cId="2530448266" sldId="268"/>
            <ac:spMk id="2" creationId="{C30F93CA-173A-94A4-B328-D7B4B202DD9E}"/>
          </ac:spMkLst>
        </pc:spChg>
        <pc:spChg chg="del mod ord">
          <ac:chgData name="David Casper" userId="c7cdbec308ec660c" providerId="LiveId" clId="{3241DFE7-E7D4-4FFF-BC4D-3F8EA082FC7B}" dt="2023-03-30T17:24:59.075" v="5200" actId="700"/>
          <ac:spMkLst>
            <pc:docMk/>
            <pc:sldMk cId="2530448266" sldId="268"/>
            <ac:spMk id="3" creationId="{345AC07A-F952-4946-D55E-D10D19DCE66D}"/>
          </ac:spMkLst>
        </pc:spChg>
        <pc:spChg chg="add mod ord">
          <ac:chgData name="David Casper" userId="c7cdbec308ec660c" providerId="LiveId" clId="{3241DFE7-E7D4-4FFF-BC4D-3F8EA082FC7B}" dt="2023-03-30T19:11:23.453" v="8369" actId="20577"/>
          <ac:spMkLst>
            <pc:docMk/>
            <pc:sldMk cId="2530448266" sldId="268"/>
            <ac:spMk id="4" creationId="{20694F6E-B665-76EB-E316-9C3423BE700D}"/>
          </ac:spMkLst>
        </pc:spChg>
        <pc:spChg chg="add del mod ord">
          <ac:chgData name="David Casper" userId="c7cdbec308ec660c" providerId="LiveId" clId="{3241DFE7-E7D4-4FFF-BC4D-3F8EA082FC7B}" dt="2023-03-30T17:38:35.361" v="5573" actId="478"/>
          <ac:spMkLst>
            <pc:docMk/>
            <pc:sldMk cId="2530448266" sldId="268"/>
            <ac:spMk id="5" creationId="{6DEE879C-CEC4-DF45-B022-587273CB33F2}"/>
          </ac:spMkLst>
        </pc:spChg>
        <pc:spChg chg="mod ord">
          <ac:chgData name="David Casper" userId="c7cdbec308ec660c" providerId="LiveId" clId="{3241DFE7-E7D4-4FFF-BC4D-3F8EA082FC7B}" dt="2023-03-30T17:24:59.075" v="5200" actId="700"/>
          <ac:spMkLst>
            <pc:docMk/>
            <pc:sldMk cId="2530448266" sldId="268"/>
            <ac:spMk id="6" creationId="{DBB2AB50-0D35-82ED-7CC4-E164EC7B2D99}"/>
          </ac:spMkLst>
        </pc:spChg>
        <pc:picChg chg="add mod modCrop">
          <ac:chgData name="David Casper" userId="c7cdbec308ec660c" providerId="LiveId" clId="{3241DFE7-E7D4-4FFF-BC4D-3F8EA082FC7B}" dt="2023-03-30T17:40:40.880" v="5599" actId="732"/>
          <ac:picMkLst>
            <pc:docMk/>
            <pc:sldMk cId="2530448266" sldId="268"/>
            <ac:picMk id="7" creationId="{EBD82E01-0178-A654-CFF8-97B2C6864E36}"/>
          </ac:picMkLst>
        </pc:picChg>
      </pc:sldChg>
      <pc:sldChg chg="addSp modSp mod">
        <pc:chgData name="David Casper" userId="c7cdbec308ec660c" providerId="LiveId" clId="{3241DFE7-E7D4-4FFF-BC4D-3F8EA082FC7B}" dt="2023-03-30T19:17:26.591" v="8445" actId="20577"/>
        <pc:sldMkLst>
          <pc:docMk/>
          <pc:sldMk cId="3335625894" sldId="269"/>
        </pc:sldMkLst>
        <pc:spChg chg="mod">
          <ac:chgData name="David Casper" userId="c7cdbec308ec660c" providerId="LiveId" clId="{3241DFE7-E7D4-4FFF-BC4D-3F8EA082FC7B}" dt="2023-03-30T19:17:26.591" v="8445" actId="20577"/>
          <ac:spMkLst>
            <pc:docMk/>
            <pc:sldMk cId="3335625894" sldId="269"/>
            <ac:spMk id="3" creationId="{59097C39-0031-49BD-C5A2-7355792A8F24}"/>
          </ac:spMkLst>
        </pc:spChg>
        <pc:spChg chg="add mod">
          <ac:chgData name="David Casper" userId="c7cdbec308ec660c" providerId="LiveId" clId="{3241DFE7-E7D4-4FFF-BC4D-3F8EA082FC7B}" dt="2023-03-30T17:57:18.420" v="6196" actId="20577"/>
          <ac:spMkLst>
            <pc:docMk/>
            <pc:sldMk cId="3335625894" sldId="269"/>
            <ac:spMk id="4" creationId="{FABBF6F6-2F6A-BD71-044F-417AB01F7EF9}"/>
          </ac:spMkLst>
        </pc:spChg>
      </pc:sldChg>
      <pc:sldChg chg="addSp delSp modSp mod modClrScheme chgLayout">
        <pc:chgData name="David Casper" userId="c7cdbec308ec660c" providerId="LiveId" clId="{3241DFE7-E7D4-4FFF-BC4D-3F8EA082FC7B}" dt="2023-03-30T19:18:04.402" v="8449" actId="313"/>
        <pc:sldMkLst>
          <pc:docMk/>
          <pc:sldMk cId="3380954958" sldId="270"/>
        </pc:sldMkLst>
        <pc:spChg chg="mod ord">
          <ac:chgData name="David Casper" userId="c7cdbec308ec660c" providerId="LiveId" clId="{3241DFE7-E7D4-4FFF-BC4D-3F8EA082FC7B}" dt="2023-03-30T18:13:05.200" v="6596" actId="1035"/>
          <ac:spMkLst>
            <pc:docMk/>
            <pc:sldMk cId="3380954958" sldId="270"/>
            <ac:spMk id="2" creationId="{A984FF7C-35F9-DABF-3457-CAF0FA13E75D}"/>
          </ac:spMkLst>
        </pc:spChg>
        <pc:spChg chg="del mod ord">
          <ac:chgData name="David Casper" userId="c7cdbec308ec660c" providerId="LiveId" clId="{3241DFE7-E7D4-4FFF-BC4D-3F8EA082FC7B}" dt="2023-03-30T17:15:15.305" v="5070" actId="700"/>
          <ac:spMkLst>
            <pc:docMk/>
            <pc:sldMk cId="3380954958" sldId="270"/>
            <ac:spMk id="3" creationId="{A9DCB556-80A9-5BB8-4290-AAD97AF82056}"/>
          </ac:spMkLst>
        </pc:spChg>
        <pc:spChg chg="add mod ord">
          <ac:chgData name="David Casper" userId="c7cdbec308ec660c" providerId="LiveId" clId="{3241DFE7-E7D4-4FFF-BC4D-3F8EA082FC7B}" dt="2023-03-30T19:18:04.402" v="8449" actId="313"/>
          <ac:spMkLst>
            <pc:docMk/>
            <pc:sldMk cId="3380954958" sldId="270"/>
            <ac:spMk id="4" creationId="{63AFE681-38B2-6ACC-21D1-4C1D996B06E6}"/>
          </ac:spMkLst>
        </pc:spChg>
        <pc:spChg chg="add del mod ord">
          <ac:chgData name="David Casper" userId="c7cdbec308ec660c" providerId="LiveId" clId="{3241DFE7-E7D4-4FFF-BC4D-3F8EA082FC7B}" dt="2023-03-30T18:04:39.863" v="6409" actId="478"/>
          <ac:spMkLst>
            <pc:docMk/>
            <pc:sldMk cId="3380954958" sldId="270"/>
            <ac:spMk id="5" creationId="{83622E1A-80F6-466E-2EB6-011622262B7D}"/>
          </ac:spMkLst>
        </pc:spChg>
        <pc:spChg chg="mod ord">
          <ac:chgData name="David Casper" userId="c7cdbec308ec660c" providerId="LiveId" clId="{3241DFE7-E7D4-4FFF-BC4D-3F8EA082FC7B}" dt="2023-03-30T17:15:15.305" v="5070" actId="700"/>
          <ac:spMkLst>
            <pc:docMk/>
            <pc:sldMk cId="3380954958" sldId="270"/>
            <ac:spMk id="6" creationId="{6FF82681-9C7A-436F-8521-A8EE64DCBC32}"/>
          </ac:spMkLst>
        </pc:spChg>
        <pc:picChg chg="add mod modCrop">
          <ac:chgData name="David Casper" userId="c7cdbec308ec660c" providerId="LiveId" clId="{3241DFE7-E7D4-4FFF-BC4D-3F8EA082FC7B}" dt="2023-03-30T18:12:33.781" v="6570" actId="1037"/>
          <ac:picMkLst>
            <pc:docMk/>
            <pc:sldMk cId="3380954958" sldId="270"/>
            <ac:picMk id="7" creationId="{95DF5DBB-942D-39B0-6F3C-45B0649B2198}"/>
          </ac:picMkLst>
        </pc:picChg>
        <pc:picChg chg="add mod">
          <ac:chgData name="David Casper" userId="c7cdbec308ec660c" providerId="LiveId" clId="{3241DFE7-E7D4-4FFF-BC4D-3F8EA082FC7B}" dt="2023-03-30T18:12:46.368" v="6584" actId="1038"/>
          <ac:picMkLst>
            <pc:docMk/>
            <pc:sldMk cId="3380954958" sldId="270"/>
            <ac:picMk id="8" creationId="{DDCF6E13-1239-F99C-74BF-C410050D856C}"/>
          </ac:picMkLst>
        </pc:picChg>
        <pc:picChg chg="add mod modCrop">
          <ac:chgData name="David Casper" userId="c7cdbec308ec660c" providerId="LiveId" clId="{3241DFE7-E7D4-4FFF-BC4D-3F8EA082FC7B}" dt="2023-03-30T18:09:57.396" v="6438" actId="1076"/>
          <ac:picMkLst>
            <pc:docMk/>
            <pc:sldMk cId="3380954958" sldId="270"/>
            <ac:picMk id="9" creationId="{D83A2185-8AA5-A882-E60D-2C6A4ECFA4A7}"/>
          </ac:picMkLst>
        </pc:picChg>
      </pc:sldChg>
      <pc:sldChg chg="addSp delSp modSp mod chgLayout">
        <pc:chgData name="David Casper" userId="c7cdbec308ec660c" providerId="LiveId" clId="{3241DFE7-E7D4-4FFF-BC4D-3F8EA082FC7B}" dt="2023-03-30T18:25:46.168" v="7022" actId="27636"/>
        <pc:sldMkLst>
          <pc:docMk/>
          <pc:sldMk cId="2118945385" sldId="271"/>
        </pc:sldMkLst>
        <pc:spChg chg="mod ord">
          <ac:chgData name="David Casper" userId="c7cdbec308ec660c" providerId="LiveId" clId="{3241DFE7-E7D4-4FFF-BC4D-3F8EA082FC7B}" dt="2023-03-30T18:17:19.730" v="6660" actId="700"/>
          <ac:spMkLst>
            <pc:docMk/>
            <pc:sldMk cId="2118945385" sldId="271"/>
            <ac:spMk id="2" creationId="{CDC1B18E-23D7-6C98-A519-3398D17D43FA}"/>
          </ac:spMkLst>
        </pc:spChg>
        <pc:spChg chg="del">
          <ac:chgData name="David Casper" userId="c7cdbec308ec660c" providerId="LiveId" clId="{3241DFE7-E7D4-4FFF-BC4D-3F8EA082FC7B}" dt="2023-03-30T10:09:02.668" v="4189" actId="478"/>
          <ac:spMkLst>
            <pc:docMk/>
            <pc:sldMk cId="2118945385" sldId="271"/>
            <ac:spMk id="3" creationId="{82393BB7-4CDE-76A8-8D9A-D7333A33DAC3}"/>
          </ac:spMkLst>
        </pc:spChg>
        <pc:spChg chg="add mod">
          <ac:chgData name="David Casper" userId="c7cdbec308ec660c" providerId="LiveId" clId="{3241DFE7-E7D4-4FFF-BC4D-3F8EA082FC7B}" dt="2023-03-30T18:15:37.516" v="6644" actId="20577"/>
          <ac:spMkLst>
            <pc:docMk/>
            <pc:sldMk cId="2118945385" sldId="271"/>
            <ac:spMk id="4" creationId="{A3540F5D-9892-8939-0299-3976989AA430}"/>
          </ac:spMkLst>
        </pc:spChg>
        <pc:spChg chg="add mod">
          <ac:chgData name="David Casper" userId="c7cdbec308ec660c" providerId="LiveId" clId="{3241DFE7-E7D4-4FFF-BC4D-3F8EA082FC7B}" dt="2023-03-30T18:16:14.780" v="6659" actId="1076"/>
          <ac:spMkLst>
            <pc:docMk/>
            <pc:sldMk cId="2118945385" sldId="271"/>
            <ac:spMk id="5" creationId="{39863CFF-D701-6A2B-D99E-1E1F1F16E052}"/>
          </ac:spMkLst>
        </pc:spChg>
        <pc:spChg chg="mod ord">
          <ac:chgData name="David Casper" userId="c7cdbec308ec660c" providerId="LiveId" clId="{3241DFE7-E7D4-4FFF-BC4D-3F8EA082FC7B}" dt="2023-03-30T18:17:19.730" v="6660" actId="700"/>
          <ac:spMkLst>
            <pc:docMk/>
            <pc:sldMk cId="2118945385" sldId="271"/>
            <ac:spMk id="6" creationId="{41B7BD96-9BEB-6F61-F561-853A66F41D6E}"/>
          </ac:spMkLst>
        </pc:spChg>
        <pc:spChg chg="add mod ord">
          <ac:chgData name="David Casper" userId="c7cdbec308ec660c" providerId="LiveId" clId="{3241DFE7-E7D4-4FFF-BC4D-3F8EA082FC7B}" dt="2023-03-30T18:25:46.168" v="7022" actId="27636"/>
          <ac:spMkLst>
            <pc:docMk/>
            <pc:sldMk cId="2118945385" sldId="271"/>
            <ac:spMk id="7" creationId="{A58FD77C-2D3D-1841-0F2C-1DEBBE3889B6}"/>
          </ac:spMkLst>
        </pc:spChg>
        <pc:picChg chg="add mod">
          <ac:chgData name="David Casper" userId="c7cdbec308ec660c" providerId="LiveId" clId="{3241DFE7-E7D4-4FFF-BC4D-3F8EA082FC7B}" dt="2023-03-30T18:17:36.996" v="6664" actId="1076"/>
          <ac:picMkLst>
            <pc:docMk/>
            <pc:sldMk cId="2118945385" sldId="271"/>
            <ac:picMk id="3" creationId="{130235FB-18BB-AFCC-2269-E0C5B4A1C1C0}"/>
          </ac:picMkLst>
        </pc:picChg>
      </pc:sldChg>
      <pc:sldChg chg="addSp delSp modSp mod">
        <pc:chgData name="David Casper" userId="c7cdbec308ec660c" providerId="LiveId" clId="{3241DFE7-E7D4-4FFF-BC4D-3F8EA082FC7B}" dt="2023-03-30T18:37:06.438" v="7492" actId="14100"/>
        <pc:sldMkLst>
          <pc:docMk/>
          <pc:sldMk cId="3917390514" sldId="272"/>
        </pc:sldMkLst>
        <pc:spChg chg="mod">
          <ac:chgData name="David Casper" userId="c7cdbec308ec660c" providerId="LiveId" clId="{3241DFE7-E7D4-4FFF-BC4D-3F8EA082FC7B}" dt="2023-03-30T18:31:08.055" v="7350" actId="27636"/>
          <ac:spMkLst>
            <pc:docMk/>
            <pc:sldMk cId="3917390514" sldId="272"/>
            <ac:spMk id="3" creationId="{307766C9-9651-7EA1-72B7-4FFF903D5F44}"/>
          </ac:spMkLst>
        </pc:spChg>
        <pc:picChg chg="add mod">
          <ac:chgData name="David Casper" userId="c7cdbec308ec660c" providerId="LiveId" clId="{3241DFE7-E7D4-4FFF-BC4D-3F8EA082FC7B}" dt="2023-03-30T18:36:59.482" v="7491" actId="14100"/>
          <ac:picMkLst>
            <pc:docMk/>
            <pc:sldMk cId="3917390514" sldId="272"/>
            <ac:picMk id="4" creationId="{7D3AB894-70B6-C56A-98F7-0B3156FFAE64}"/>
          </ac:picMkLst>
        </pc:picChg>
        <pc:picChg chg="add mod">
          <ac:chgData name="David Casper" userId="c7cdbec308ec660c" providerId="LiveId" clId="{3241DFE7-E7D4-4FFF-BC4D-3F8EA082FC7B}" dt="2023-03-30T18:37:06.438" v="7492" actId="14100"/>
          <ac:picMkLst>
            <pc:docMk/>
            <pc:sldMk cId="3917390514" sldId="272"/>
            <ac:picMk id="7" creationId="{96B85EF5-3803-E7A1-61B5-F80EA45C1C68}"/>
          </ac:picMkLst>
        </pc:picChg>
        <pc:picChg chg="add del mod">
          <ac:chgData name="David Casper" userId="c7cdbec308ec660c" providerId="LiveId" clId="{3241DFE7-E7D4-4FFF-BC4D-3F8EA082FC7B}" dt="2023-03-30T18:35:49.304" v="7485"/>
          <ac:picMkLst>
            <pc:docMk/>
            <pc:sldMk cId="3917390514" sldId="272"/>
            <ac:picMk id="8" creationId="{BF773ED2-B6DD-AF3F-C4BB-548364AB1D46}"/>
          </ac:picMkLst>
        </pc:picChg>
        <pc:picChg chg="add mod">
          <ac:chgData name="David Casper" userId="c7cdbec308ec660c" providerId="LiveId" clId="{3241DFE7-E7D4-4FFF-BC4D-3F8EA082FC7B}" dt="2023-03-30T18:36:37.958" v="7489" actId="14100"/>
          <ac:picMkLst>
            <pc:docMk/>
            <pc:sldMk cId="3917390514" sldId="272"/>
            <ac:picMk id="9" creationId="{F3BC6DD3-2696-FCFF-03B4-C7178027CAAA}"/>
          </ac:picMkLst>
        </pc:picChg>
      </pc:sldChg>
      <pc:sldChg chg="addSp delSp modSp mod modClrScheme chgLayout">
        <pc:chgData name="David Casper" userId="c7cdbec308ec660c" providerId="LiveId" clId="{3241DFE7-E7D4-4FFF-BC4D-3F8EA082FC7B}" dt="2023-03-30T18:49:19.600" v="8066" actId="20577"/>
        <pc:sldMkLst>
          <pc:docMk/>
          <pc:sldMk cId="4008535569" sldId="273"/>
        </pc:sldMkLst>
        <pc:spChg chg="mod ord">
          <ac:chgData name="David Casper" userId="c7cdbec308ec660c" providerId="LiveId" clId="{3241DFE7-E7D4-4FFF-BC4D-3F8EA082FC7B}" dt="2023-03-30T18:38:27.056" v="7493" actId="700"/>
          <ac:spMkLst>
            <pc:docMk/>
            <pc:sldMk cId="4008535569" sldId="273"/>
            <ac:spMk id="2" creationId="{88F022D6-994C-5444-A079-513AA89FD4C2}"/>
          </ac:spMkLst>
        </pc:spChg>
        <pc:spChg chg="del mod ord">
          <ac:chgData name="David Casper" userId="c7cdbec308ec660c" providerId="LiveId" clId="{3241DFE7-E7D4-4FFF-BC4D-3F8EA082FC7B}" dt="2023-03-30T18:38:27.056" v="7493" actId="700"/>
          <ac:spMkLst>
            <pc:docMk/>
            <pc:sldMk cId="4008535569" sldId="273"/>
            <ac:spMk id="3" creationId="{27D51B00-1B44-197C-2B87-35933BC3D2DB}"/>
          </ac:spMkLst>
        </pc:spChg>
        <pc:spChg chg="add del mod ord">
          <ac:chgData name="David Casper" userId="c7cdbec308ec660c" providerId="LiveId" clId="{3241DFE7-E7D4-4FFF-BC4D-3F8EA082FC7B}" dt="2023-03-30T18:40:27.735" v="7624" actId="20577"/>
          <ac:spMkLst>
            <pc:docMk/>
            <pc:sldMk cId="4008535569" sldId="273"/>
            <ac:spMk id="5" creationId="{B623BC55-851A-A81C-BC85-5E97BA3B5A1D}"/>
          </ac:spMkLst>
        </pc:spChg>
        <pc:spChg chg="mod ord">
          <ac:chgData name="David Casper" userId="c7cdbec308ec660c" providerId="LiveId" clId="{3241DFE7-E7D4-4FFF-BC4D-3F8EA082FC7B}" dt="2023-03-30T18:38:27.056" v="7493" actId="700"/>
          <ac:spMkLst>
            <pc:docMk/>
            <pc:sldMk cId="4008535569" sldId="273"/>
            <ac:spMk id="6" creationId="{DC277823-5F82-192C-D2C3-2CB0F207632A}"/>
          </ac:spMkLst>
        </pc:spChg>
        <pc:spChg chg="add mod ord">
          <ac:chgData name="David Casper" userId="c7cdbec308ec660c" providerId="LiveId" clId="{3241DFE7-E7D4-4FFF-BC4D-3F8EA082FC7B}" dt="2023-03-30T18:49:19.600" v="8066" actId="20577"/>
          <ac:spMkLst>
            <pc:docMk/>
            <pc:sldMk cId="4008535569" sldId="273"/>
            <ac:spMk id="7" creationId="{1086905F-8539-772C-CE16-80BA5023A7FD}"/>
          </ac:spMkLst>
        </pc:spChg>
        <pc:picChg chg="add del mod">
          <ac:chgData name="David Casper" userId="c7cdbec308ec660c" providerId="LiveId" clId="{3241DFE7-E7D4-4FFF-BC4D-3F8EA082FC7B}" dt="2023-03-30T18:38:35.539" v="7495"/>
          <ac:picMkLst>
            <pc:docMk/>
            <pc:sldMk cId="4008535569" sldId="273"/>
            <ac:picMk id="8" creationId="{52ED9205-CC6D-5455-D7BC-3C2072DD84A3}"/>
          </ac:picMkLst>
        </pc:picChg>
        <pc:picChg chg="add mod">
          <ac:chgData name="David Casper" userId="c7cdbec308ec660c" providerId="LiveId" clId="{3241DFE7-E7D4-4FFF-BC4D-3F8EA082FC7B}" dt="2023-03-30T18:41:30.319" v="7640" actId="1076"/>
          <ac:picMkLst>
            <pc:docMk/>
            <pc:sldMk cId="4008535569" sldId="273"/>
            <ac:picMk id="9" creationId="{99EA5220-54A8-7D4E-8867-3C1270248A6A}"/>
          </ac:picMkLst>
        </pc:picChg>
        <pc:picChg chg="add mod">
          <ac:chgData name="David Casper" userId="c7cdbec308ec660c" providerId="LiveId" clId="{3241DFE7-E7D4-4FFF-BC4D-3F8EA082FC7B}" dt="2023-03-30T18:41:43.982" v="7642" actId="14100"/>
          <ac:picMkLst>
            <pc:docMk/>
            <pc:sldMk cId="4008535569" sldId="273"/>
            <ac:picMk id="10" creationId="{6AC89A41-6A9F-FECD-0CDC-3145EB344BD4}"/>
          </ac:picMkLst>
        </pc:picChg>
        <pc:picChg chg="add mod">
          <ac:chgData name="David Casper" userId="c7cdbec308ec660c" providerId="LiveId" clId="{3241DFE7-E7D4-4FFF-BC4D-3F8EA082FC7B}" dt="2023-03-30T18:43:05.802" v="7682" actId="1037"/>
          <ac:picMkLst>
            <pc:docMk/>
            <pc:sldMk cId="4008535569" sldId="273"/>
            <ac:picMk id="11" creationId="{CA2FEBDE-12DC-F4AD-F456-7D09332592AE}"/>
          </ac:picMkLst>
        </pc:picChg>
        <pc:picChg chg="add mod">
          <ac:chgData name="David Casper" userId="c7cdbec308ec660c" providerId="LiveId" clId="{3241DFE7-E7D4-4FFF-BC4D-3F8EA082FC7B}" dt="2023-03-30T18:39:04.554" v="7541" actId="1038"/>
          <ac:picMkLst>
            <pc:docMk/>
            <pc:sldMk cId="4008535569" sldId="273"/>
            <ac:picMk id="12" creationId="{BE5E295D-ED97-1D09-A510-0796F1D0BE14}"/>
          </ac:picMkLst>
        </pc:picChg>
        <pc:picChg chg="add mod">
          <ac:chgData name="David Casper" userId="c7cdbec308ec660c" providerId="LiveId" clId="{3241DFE7-E7D4-4FFF-BC4D-3F8EA082FC7B}" dt="2023-03-30T18:43:05.802" v="7682" actId="1037"/>
          <ac:picMkLst>
            <pc:docMk/>
            <pc:sldMk cId="4008535569" sldId="273"/>
            <ac:picMk id="13" creationId="{86F6C53C-C3F9-D8EE-40A0-A9D7929F1996}"/>
          </ac:picMkLst>
        </pc:picChg>
        <pc:picChg chg="add mod">
          <ac:chgData name="David Casper" userId="c7cdbec308ec660c" providerId="LiveId" clId="{3241DFE7-E7D4-4FFF-BC4D-3F8EA082FC7B}" dt="2023-03-30T18:43:05.802" v="7682" actId="1037"/>
          <ac:picMkLst>
            <pc:docMk/>
            <pc:sldMk cId="4008535569" sldId="273"/>
            <ac:picMk id="14" creationId="{719854AB-2C03-7B3B-E8E6-10C4BD5C955E}"/>
          </ac:picMkLst>
        </pc:picChg>
        <pc:picChg chg="add mod">
          <ac:chgData name="David Casper" userId="c7cdbec308ec660c" providerId="LiveId" clId="{3241DFE7-E7D4-4FFF-BC4D-3F8EA082FC7B}" dt="2023-03-30T18:39:04.554" v="7541" actId="1038"/>
          <ac:picMkLst>
            <pc:docMk/>
            <pc:sldMk cId="4008535569" sldId="273"/>
            <ac:picMk id="15" creationId="{DDAA7463-E92E-42CF-8088-93038DAF2FCE}"/>
          </ac:picMkLst>
        </pc:picChg>
      </pc:sldChg>
      <pc:sldChg chg="ord">
        <pc:chgData name="David Casper" userId="c7cdbec308ec660c" providerId="LiveId" clId="{3241DFE7-E7D4-4FFF-BC4D-3F8EA082FC7B}" dt="2023-03-30T09:37:51.212" v="3285"/>
        <pc:sldMkLst>
          <pc:docMk/>
          <pc:sldMk cId="3817618955" sldId="274"/>
        </pc:sldMkLst>
      </pc:sldChg>
      <pc:sldChg chg="addSp modSp">
        <pc:chgData name="David Casper" userId="c7cdbec308ec660c" providerId="LiveId" clId="{3241DFE7-E7D4-4FFF-BC4D-3F8EA082FC7B}" dt="2023-03-30T18:55:35.677" v="8240" actId="20577"/>
        <pc:sldMkLst>
          <pc:docMk/>
          <pc:sldMk cId="626018207" sldId="275"/>
        </pc:sldMkLst>
        <pc:spChg chg="add mod">
          <ac:chgData name="David Casper" userId="c7cdbec308ec660c" providerId="LiveId" clId="{3241DFE7-E7D4-4FFF-BC4D-3F8EA082FC7B}" dt="2023-03-30T18:55:35.677" v="8240" actId="20577"/>
          <ac:spMkLst>
            <pc:docMk/>
            <pc:sldMk cId="626018207" sldId="275"/>
            <ac:spMk id="3" creationId="{47137124-BB26-C3DC-B660-47A9EFFD3DD8}"/>
          </ac:spMkLst>
        </pc:spChg>
        <pc:spChg chg="mod">
          <ac:chgData name="David Casper" userId="c7cdbec308ec660c" providerId="LiveId" clId="{3241DFE7-E7D4-4FFF-BC4D-3F8EA082FC7B}" dt="2023-03-30T18:52:48.180" v="8143" actId="20577"/>
          <ac:spMkLst>
            <pc:docMk/>
            <pc:sldMk cId="626018207" sldId="275"/>
            <ac:spMk id="8" creationId="{B9073360-B0EC-15D9-E2EC-441BF301517E}"/>
          </ac:spMkLst>
        </pc:spChg>
        <pc:picChg chg="add mod">
          <ac:chgData name="David Casper" userId="c7cdbec308ec660c" providerId="LiveId" clId="{3241DFE7-E7D4-4FFF-BC4D-3F8EA082FC7B}" dt="2023-03-30T18:52:55.453" v="8154" actId="1035"/>
          <ac:picMkLst>
            <pc:docMk/>
            <pc:sldMk cId="626018207" sldId="275"/>
            <ac:picMk id="2" creationId="{5EF7342D-CBB7-3F58-C522-37D8E0BE2D4A}"/>
          </ac:picMkLst>
        </pc:picChg>
      </pc:sldChg>
      <pc:sldChg chg="addSp modSp new mod modNotesTx">
        <pc:chgData name="David Casper" userId="c7cdbec308ec660c" providerId="LiveId" clId="{3241DFE7-E7D4-4FFF-BC4D-3F8EA082FC7B}" dt="2023-03-30T19:03:56.311" v="8319" actId="20577"/>
        <pc:sldMkLst>
          <pc:docMk/>
          <pc:sldMk cId="604928175" sldId="276"/>
        </pc:sldMkLst>
        <pc:spChg chg="mod">
          <ac:chgData name="David Casper" userId="c7cdbec308ec660c" providerId="LiveId" clId="{3241DFE7-E7D4-4FFF-BC4D-3F8EA082FC7B}" dt="2023-03-30T08:03:05.319" v="41" actId="20577"/>
          <ac:spMkLst>
            <pc:docMk/>
            <pc:sldMk cId="604928175" sldId="276"/>
            <ac:spMk id="2" creationId="{906AC4E8-EE78-1152-A918-78499DE34436}"/>
          </ac:spMkLst>
        </pc:spChg>
        <pc:spChg chg="mod">
          <ac:chgData name="David Casper" userId="c7cdbec308ec660c" providerId="LiveId" clId="{3241DFE7-E7D4-4FFF-BC4D-3F8EA082FC7B}" dt="2023-03-30T19:03:56.311" v="8319" actId="20577"/>
          <ac:spMkLst>
            <pc:docMk/>
            <pc:sldMk cId="604928175" sldId="276"/>
            <ac:spMk id="3" creationId="{F926045E-C74D-2A6B-8B91-E8E39BDD8634}"/>
          </ac:spMkLst>
        </pc:spChg>
        <pc:spChg chg="add mod">
          <ac:chgData name="David Casper" userId="c7cdbec308ec660c" providerId="LiveId" clId="{3241DFE7-E7D4-4FFF-BC4D-3F8EA082FC7B}" dt="2023-03-30T08:39:04.314" v="1186" actId="1076"/>
          <ac:spMkLst>
            <pc:docMk/>
            <pc:sldMk cId="604928175" sldId="276"/>
            <ac:spMk id="5" creationId="{51914EFB-816A-73EE-D9CE-2E6CFD22F7B5}"/>
          </ac:spMkLst>
        </pc:spChg>
      </pc:sldChg>
      <pc:sldChg chg="add del">
        <pc:chgData name="David Casper" userId="c7cdbec308ec660c" providerId="LiveId" clId="{3241DFE7-E7D4-4FFF-BC4D-3F8EA082FC7B}" dt="2023-03-30T08:02:20.302" v="1" actId="2696"/>
        <pc:sldMkLst>
          <pc:docMk/>
          <pc:sldMk cId="3369779701" sldId="276"/>
        </pc:sldMkLst>
      </pc:sldChg>
      <pc:sldChg chg="addSp delSp modSp new del mod modClrScheme chgLayout">
        <pc:chgData name="David Casper" userId="c7cdbec308ec660c" providerId="LiveId" clId="{3241DFE7-E7D4-4FFF-BC4D-3F8EA082FC7B}" dt="2023-03-30T08:57:54.490" v="1711" actId="47"/>
        <pc:sldMkLst>
          <pc:docMk/>
          <pc:sldMk cId="2650958450" sldId="277"/>
        </pc:sldMkLst>
        <pc:spChg chg="del mod ord">
          <ac:chgData name="David Casper" userId="c7cdbec308ec660c" providerId="LiveId" clId="{3241DFE7-E7D4-4FFF-BC4D-3F8EA082FC7B}" dt="2023-03-30T08:48:40.317" v="1392" actId="478"/>
          <ac:spMkLst>
            <pc:docMk/>
            <pc:sldMk cId="2650958450" sldId="277"/>
            <ac:spMk id="2" creationId="{219F8640-C4CA-0DDB-3C60-E3D3C0727F3A}"/>
          </ac:spMkLst>
        </pc:spChg>
        <pc:spChg chg="del">
          <ac:chgData name="David Casper" userId="c7cdbec308ec660c" providerId="LiveId" clId="{3241DFE7-E7D4-4FFF-BC4D-3F8EA082FC7B}" dt="2023-03-30T08:48:32.310" v="1391" actId="700"/>
          <ac:spMkLst>
            <pc:docMk/>
            <pc:sldMk cId="2650958450" sldId="277"/>
            <ac:spMk id="3" creationId="{B31F6571-3C60-D12E-FB3E-E9555AED4B54}"/>
          </ac:spMkLst>
        </pc:spChg>
        <pc:spChg chg="mod ord">
          <ac:chgData name="David Casper" userId="c7cdbec308ec660c" providerId="LiveId" clId="{3241DFE7-E7D4-4FFF-BC4D-3F8EA082FC7B}" dt="2023-03-30T08:48:32.310" v="1391" actId="700"/>
          <ac:spMkLst>
            <pc:docMk/>
            <pc:sldMk cId="2650958450" sldId="277"/>
            <ac:spMk id="4" creationId="{224ABCBB-331F-570A-969E-3C62395DF61A}"/>
          </ac:spMkLst>
        </pc:spChg>
        <pc:picChg chg="add del">
          <ac:chgData name="David Casper" userId="c7cdbec308ec660c" providerId="LiveId" clId="{3241DFE7-E7D4-4FFF-BC4D-3F8EA082FC7B}" dt="2023-03-30T08:50:40.223" v="1394"/>
          <ac:picMkLst>
            <pc:docMk/>
            <pc:sldMk cId="2650958450" sldId="277"/>
            <ac:picMk id="5" creationId="{5122D0F7-A505-E485-FCEA-226196F41CBB}"/>
          </ac:picMkLst>
        </pc:picChg>
      </pc:sldChg>
      <pc:sldChg chg="addSp delSp modSp mod">
        <pc:chgData name="David Casper" userId="c7cdbec308ec660c" providerId="LiveId" clId="{3241DFE7-E7D4-4FFF-BC4D-3F8EA082FC7B}" dt="2023-03-30T10:08:12.341" v="4188" actId="1076"/>
        <pc:sldMkLst>
          <pc:docMk/>
          <pc:sldMk cId="2317536560" sldId="310"/>
        </pc:sldMkLst>
        <pc:spChg chg="mod">
          <ac:chgData name="David Casper" userId="c7cdbec308ec660c" providerId="LiveId" clId="{3241DFE7-E7D4-4FFF-BC4D-3F8EA082FC7B}" dt="2023-03-30T08:51:06.443" v="1395" actId="27636"/>
          <ac:spMkLst>
            <pc:docMk/>
            <pc:sldMk cId="2317536560" sldId="310"/>
            <ac:spMk id="5" creationId="{D152FF8C-E478-0CB2-C7A5-4005823C4639}"/>
          </ac:spMkLst>
        </pc:spChg>
        <pc:spChg chg="del mod">
          <ac:chgData name="David Casper" userId="c7cdbec308ec660c" providerId="LiveId" clId="{3241DFE7-E7D4-4FFF-BC4D-3F8EA082FC7B}" dt="2023-03-30T08:51:37.020" v="1398"/>
          <ac:spMkLst>
            <pc:docMk/>
            <pc:sldMk cId="2317536560" sldId="310"/>
            <ac:spMk id="7" creationId="{04099116-FBE2-1053-287A-4FC6FFF8C14D}"/>
          </ac:spMkLst>
        </pc:spChg>
        <pc:spChg chg="add mod">
          <ac:chgData name="David Casper" userId="c7cdbec308ec660c" providerId="LiveId" clId="{3241DFE7-E7D4-4FFF-BC4D-3F8EA082FC7B}" dt="2023-03-30T10:08:12.341" v="4188" actId="1076"/>
          <ac:spMkLst>
            <pc:docMk/>
            <pc:sldMk cId="2317536560" sldId="310"/>
            <ac:spMk id="8" creationId="{B8AF368A-BDE7-A34D-6644-5B71EE081FEB}"/>
          </ac:spMkLst>
        </pc:spChg>
        <pc:spChg chg="add mod">
          <ac:chgData name="David Casper" userId="c7cdbec308ec660c" providerId="LiveId" clId="{3241DFE7-E7D4-4FFF-BC4D-3F8EA082FC7B}" dt="2023-03-30T09:07:54.769" v="2124" actId="207"/>
          <ac:spMkLst>
            <pc:docMk/>
            <pc:sldMk cId="2317536560" sldId="310"/>
            <ac:spMk id="18" creationId="{B946067F-F572-0B2C-498A-7B6F3B1E0706}"/>
          </ac:spMkLst>
        </pc:spChg>
        <pc:picChg chg="mod">
          <ac:chgData name="David Casper" userId="c7cdbec308ec660c" providerId="LiveId" clId="{3241DFE7-E7D4-4FFF-BC4D-3F8EA082FC7B}" dt="2023-03-30T08:52:51.327" v="1485" actId="1076"/>
          <ac:picMkLst>
            <pc:docMk/>
            <pc:sldMk cId="2317536560" sldId="310"/>
            <ac:picMk id="6" creationId="{DC53BA41-4BDE-535A-EA3C-D4FDA5D6D973}"/>
          </ac:picMkLst>
        </pc:picChg>
      </pc:sldChg>
      <pc:sldChg chg="modSp add mod">
        <pc:chgData name="David Casper" userId="c7cdbec308ec660c" providerId="LiveId" clId="{3241DFE7-E7D4-4FFF-BC4D-3F8EA082FC7B}" dt="2023-03-30T16:28:49.398" v="4242" actId="20577"/>
        <pc:sldMkLst>
          <pc:docMk/>
          <pc:sldMk cId="2730496362" sldId="311"/>
        </pc:sldMkLst>
        <pc:spChg chg="mod">
          <ac:chgData name="David Casper" userId="c7cdbec308ec660c" providerId="LiveId" clId="{3241DFE7-E7D4-4FFF-BC4D-3F8EA082FC7B}" dt="2023-03-30T16:28:49.398" v="4242" actId="20577"/>
          <ac:spMkLst>
            <pc:docMk/>
            <pc:sldMk cId="2730496362" sldId="311"/>
            <ac:spMk id="10" creationId="{5B5404A4-E808-8419-662E-2DEBE3E8D7CE}"/>
          </ac:spMkLst>
        </pc:spChg>
      </pc:sldChg>
      <pc:sldChg chg="addSp delSp modSp new del mod ord modClrScheme chgLayout">
        <pc:chgData name="David Casper" userId="c7cdbec308ec660c" providerId="LiveId" clId="{3241DFE7-E7D4-4FFF-BC4D-3F8EA082FC7B}" dt="2023-03-30T16:27:58.440" v="4225" actId="2696"/>
        <pc:sldMkLst>
          <pc:docMk/>
          <pc:sldMk cId="3894701366" sldId="311"/>
        </pc:sldMkLst>
        <pc:spChg chg="del">
          <ac:chgData name="David Casper" userId="c7cdbec308ec660c" providerId="LiveId" clId="{3241DFE7-E7D4-4FFF-BC4D-3F8EA082FC7B}" dt="2023-03-30T09:10:04.362" v="2156" actId="700"/>
          <ac:spMkLst>
            <pc:docMk/>
            <pc:sldMk cId="3894701366" sldId="311"/>
            <ac:spMk id="2" creationId="{A4E78C5A-9373-C181-B5BD-7EFF8EC7FE13}"/>
          </ac:spMkLst>
        </pc:spChg>
        <pc:spChg chg="del">
          <ac:chgData name="David Casper" userId="c7cdbec308ec660c" providerId="LiveId" clId="{3241DFE7-E7D4-4FFF-BC4D-3F8EA082FC7B}" dt="2023-03-30T09:10:04.362" v="2156" actId="700"/>
          <ac:spMkLst>
            <pc:docMk/>
            <pc:sldMk cId="3894701366" sldId="311"/>
            <ac:spMk id="3" creationId="{8271CE0B-9764-C3BC-D45A-081F8B5E9514}"/>
          </ac:spMkLst>
        </pc:spChg>
        <pc:spChg chg="del">
          <ac:chgData name="David Casper" userId="c7cdbec308ec660c" providerId="LiveId" clId="{3241DFE7-E7D4-4FFF-BC4D-3F8EA082FC7B}" dt="2023-03-30T09:10:04.362" v="2156" actId="700"/>
          <ac:spMkLst>
            <pc:docMk/>
            <pc:sldMk cId="3894701366" sldId="311"/>
            <ac:spMk id="4" creationId="{8848AD09-F6A5-E24A-9B4C-759AE81A947D}"/>
          </ac:spMkLst>
        </pc:spChg>
        <pc:spChg chg="mod ord">
          <ac:chgData name="David Casper" userId="c7cdbec308ec660c" providerId="LiveId" clId="{3241DFE7-E7D4-4FFF-BC4D-3F8EA082FC7B}" dt="2023-03-30T09:10:59.219" v="2158" actId="700"/>
          <ac:spMkLst>
            <pc:docMk/>
            <pc:sldMk cId="3894701366" sldId="311"/>
            <ac:spMk id="5" creationId="{ECBF1ADF-7225-BE83-4255-BA14882ECF4F}"/>
          </ac:spMkLst>
        </pc:spChg>
        <pc:spChg chg="add mod ord">
          <ac:chgData name="David Casper" userId="c7cdbec308ec660c" providerId="LiveId" clId="{3241DFE7-E7D4-4FFF-BC4D-3F8EA082FC7B}" dt="2023-03-30T09:12:58.978" v="2321" actId="20577"/>
          <ac:spMkLst>
            <pc:docMk/>
            <pc:sldMk cId="3894701366" sldId="311"/>
            <ac:spMk id="10" creationId="{5B5404A4-E808-8419-662E-2DEBE3E8D7CE}"/>
          </ac:spMkLst>
        </pc:spChg>
        <pc:spChg chg="add mod ord">
          <ac:chgData name="David Casper" userId="c7cdbec308ec660c" providerId="LiveId" clId="{3241DFE7-E7D4-4FFF-BC4D-3F8EA082FC7B}" dt="2023-03-30T09:12:27.133" v="2301" actId="20577"/>
          <ac:spMkLst>
            <pc:docMk/>
            <pc:sldMk cId="3894701366" sldId="311"/>
            <ac:spMk id="11" creationId="{B7ADA887-FAD7-18C3-EDA6-2CE9EE44FED3}"/>
          </ac:spMkLst>
        </pc:spChg>
        <pc:grpChg chg="add mod">
          <ac:chgData name="David Casper" userId="c7cdbec308ec660c" providerId="LiveId" clId="{3241DFE7-E7D4-4FFF-BC4D-3F8EA082FC7B}" dt="2023-03-30T09:10:06.416" v="2157"/>
          <ac:grpSpMkLst>
            <pc:docMk/>
            <pc:sldMk cId="3894701366" sldId="311"/>
            <ac:grpSpMk id="6" creationId="{0A4FB12C-83AE-F786-7FE3-F63744600F96}"/>
          </ac:grpSpMkLst>
        </pc:grpChg>
        <pc:picChg chg="mod">
          <ac:chgData name="David Casper" userId="c7cdbec308ec660c" providerId="LiveId" clId="{3241DFE7-E7D4-4FFF-BC4D-3F8EA082FC7B}" dt="2023-03-30T09:10:06.416" v="2157"/>
          <ac:picMkLst>
            <pc:docMk/>
            <pc:sldMk cId="3894701366" sldId="311"/>
            <ac:picMk id="7" creationId="{931D8533-5582-7786-6944-7B6163F75694}"/>
          </ac:picMkLst>
        </pc:picChg>
        <pc:picChg chg="mod">
          <ac:chgData name="David Casper" userId="c7cdbec308ec660c" providerId="LiveId" clId="{3241DFE7-E7D4-4FFF-BC4D-3F8EA082FC7B}" dt="2023-03-30T09:10:06.416" v="2157"/>
          <ac:picMkLst>
            <pc:docMk/>
            <pc:sldMk cId="3894701366" sldId="311"/>
            <ac:picMk id="8" creationId="{EA198DAB-D0BC-ABD0-4E8F-55AC6446A309}"/>
          </ac:picMkLst>
        </pc:picChg>
        <pc:picChg chg="mod">
          <ac:chgData name="David Casper" userId="c7cdbec308ec660c" providerId="LiveId" clId="{3241DFE7-E7D4-4FFF-BC4D-3F8EA082FC7B}" dt="2023-03-30T09:10:06.416" v="2157"/>
          <ac:picMkLst>
            <pc:docMk/>
            <pc:sldMk cId="3894701366" sldId="311"/>
            <ac:picMk id="9" creationId="{9467DD1A-52D9-9426-69E7-F4C9A066B8FC}"/>
          </ac:picMkLst>
        </pc:picChg>
      </pc:sldChg>
      <pc:sldChg chg="addSp delSp modSp new del mod modClrScheme chgLayout">
        <pc:chgData name="David Casper" userId="c7cdbec308ec660c" providerId="LiveId" clId="{3241DFE7-E7D4-4FFF-BC4D-3F8EA082FC7B}" dt="2023-03-30T10:11:18.704" v="4197" actId="680"/>
        <pc:sldMkLst>
          <pc:docMk/>
          <pc:sldMk cId="55438200" sldId="312"/>
        </pc:sldMkLst>
        <pc:spChg chg="add del mod ord">
          <ac:chgData name="David Casper" userId="c7cdbec308ec660c" providerId="LiveId" clId="{3241DFE7-E7D4-4FFF-BC4D-3F8EA082FC7B}" dt="2023-03-30T10:11:17.412" v="4196" actId="700"/>
          <ac:spMkLst>
            <pc:docMk/>
            <pc:sldMk cId="55438200" sldId="312"/>
            <ac:spMk id="2" creationId="{F7D5BDF0-92B3-A917-2B11-777300B00939}"/>
          </ac:spMkLst>
        </pc:spChg>
        <pc:spChg chg="add del">
          <ac:chgData name="David Casper" userId="c7cdbec308ec660c" providerId="LiveId" clId="{3241DFE7-E7D4-4FFF-BC4D-3F8EA082FC7B}" dt="2023-03-30T10:11:17.412" v="4196" actId="700"/>
          <ac:spMkLst>
            <pc:docMk/>
            <pc:sldMk cId="55438200" sldId="312"/>
            <ac:spMk id="3" creationId="{A7CF53E9-2EF2-85AB-75E5-00B30E8F5826}"/>
          </ac:spMkLst>
        </pc:spChg>
        <pc:spChg chg="add del">
          <ac:chgData name="David Casper" userId="c7cdbec308ec660c" providerId="LiveId" clId="{3241DFE7-E7D4-4FFF-BC4D-3F8EA082FC7B}" dt="2023-03-30T10:11:17.412" v="4196" actId="700"/>
          <ac:spMkLst>
            <pc:docMk/>
            <pc:sldMk cId="55438200" sldId="312"/>
            <ac:spMk id="4" creationId="{4BB5662C-5A77-D1CD-0907-7E8A77752658}"/>
          </ac:spMkLst>
        </pc:spChg>
        <pc:spChg chg="mod ord">
          <ac:chgData name="David Casper" userId="c7cdbec308ec660c" providerId="LiveId" clId="{3241DFE7-E7D4-4FFF-BC4D-3F8EA082FC7B}" dt="2023-03-30T10:11:17.412" v="4196" actId="700"/>
          <ac:spMkLst>
            <pc:docMk/>
            <pc:sldMk cId="55438200" sldId="312"/>
            <ac:spMk id="5" creationId="{5D43FD22-111C-1EA1-DC7F-0C078ED5966F}"/>
          </ac:spMkLst>
        </pc:spChg>
        <pc:spChg chg="add del mod ord">
          <ac:chgData name="David Casper" userId="c7cdbec308ec660c" providerId="LiveId" clId="{3241DFE7-E7D4-4FFF-BC4D-3F8EA082FC7B}" dt="2023-03-30T10:11:17.412" v="4196" actId="700"/>
          <ac:spMkLst>
            <pc:docMk/>
            <pc:sldMk cId="55438200" sldId="312"/>
            <ac:spMk id="6" creationId="{7C7CF8DC-7061-1E90-0FAB-8DBB72870BBE}"/>
          </ac:spMkLst>
        </pc:spChg>
        <pc:picChg chg="add del mod">
          <ac:chgData name="David Casper" userId="c7cdbec308ec660c" providerId="LiveId" clId="{3241DFE7-E7D4-4FFF-BC4D-3F8EA082FC7B}" dt="2023-03-30T10:11:16.784" v="4195" actId="22"/>
          <ac:picMkLst>
            <pc:docMk/>
            <pc:sldMk cId="55438200" sldId="312"/>
            <ac:picMk id="8" creationId="{C84421A4-5A56-4FED-7BCE-872BBB0404AC}"/>
          </ac:picMkLst>
        </pc:picChg>
      </pc:sldChg>
      <pc:sldChg chg="addSp delSp modSp new del mod modClrScheme chgLayout">
        <pc:chgData name="David Casper" userId="c7cdbec308ec660c" providerId="LiveId" clId="{3241DFE7-E7D4-4FFF-BC4D-3F8EA082FC7B}" dt="2023-03-30T09:33:48.226" v="3204" actId="47"/>
        <pc:sldMkLst>
          <pc:docMk/>
          <pc:sldMk cId="356866034" sldId="312"/>
        </pc:sldMkLst>
        <pc:spChg chg="del mod ord">
          <ac:chgData name="David Casper" userId="c7cdbec308ec660c" providerId="LiveId" clId="{3241DFE7-E7D4-4FFF-BC4D-3F8EA082FC7B}" dt="2023-03-30T09:31:18.191" v="3154" actId="700"/>
          <ac:spMkLst>
            <pc:docMk/>
            <pc:sldMk cId="356866034" sldId="312"/>
            <ac:spMk id="2" creationId="{B96B1045-FE6A-585C-2DB4-9130CD130167}"/>
          </ac:spMkLst>
        </pc:spChg>
        <pc:spChg chg="del mod ord">
          <ac:chgData name="David Casper" userId="c7cdbec308ec660c" providerId="LiveId" clId="{3241DFE7-E7D4-4FFF-BC4D-3F8EA082FC7B}" dt="2023-03-30T09:31:18.191" v="3154" actId="700"/>
          <ac:spMkLst>
            <pc:docMk/>
            <pc:sldMk cId="356866034" sldId="312"/>
            <ac:spMk id="3" creationId="{E3A745EE-687A-8430-CD22-EF9D9B17BEDD}"/>
          </ac:spMkLst>
        </pc:spChg>
        <pc:spChg chg="del">
          <ac:chgData name="David Casper" userId="c7cdbec308ec660c" providerId="LiveId" clId="{3241DFE7-E7D4-4FFF-BC4D-3F8EA082FC7B}" dt="2023-03-30T09:31:18.191" v="3154" actId="700"/>
          <ac:spMkLst>
            <pc:docMk/>
            <pc:sldMk cId="356866034" sldId="312"/>
            <ac:spMk id="4" creationId="{11F1F50D-B636-C242-D4D4-32DDB62FA34C}"/>
          </ac:spMkLst>
        </pc:spChg>
        <pc:spChg chg="mod ord">
          <ac:chgData name="David Casper" userId="c7cdbec308ec660c" providerId="LiveId" clId="{3241DFE7-E7D4-4FFF-BC4D-3F8EA082FC7B}" dt="2023-03-30T09:31:18.191" v="3154" actId="700"/>
          <ac:spMkLst>
            <pc:docMk/>
            <pc:sldMk cId="356866034" sldId="312"/>
            <ac:spMk id="5" creationId="{518C120E-BEB6-098D-177F-53E343BC7C2E}"/>
          </ac:spMkLst>
        </pc:spChg>
        <pc:spChg chg="add mod ord">
          <ac:chgData name="David Casper" userId="c7cdbec308ec660c" providerId="LiveId" clId="{3241DFE7-E7D4-4FFF-BC4D-3F8EA082FC7B}" dt="2023-03-30T09:31:18.191" v="3154" actId="700"/>
          <ac:spMkLst>
            <pc:docMk/>
            <pc:sldMk cId="356866034" sldId="312"/>
            <ac:spMk id="6" creationId="{13402FB1-CB7A-46EE-518E-125C33A92A6D}"/>
          </ac:spMkLst>
        </pc:spChg>
        <pc:spChg chg="add mod ord">
          <ac:chgData name="David Casper" userId="c7cdbec308ec660c" providerId="LiveId" clId="{3241DFE7-E7D4-4FFF-BC4D-3F8EA082FC7B}" dt="2023-03-30T09:31:25.371" v="3155" actId="14100"/>
          <ac:spMkLst>
            <pc:docMk/>
            <pc:sldMk cId="356866034" sldId="312"/>
            <ac:spMk id="7" creationId="{97E313C5-3DC7-E55E-64BF-29C1768C70B0}"/>
          </ac:spMkLst>
        </pc:spChg>
        <pc:spChg chg="mod">
          <ac:chgData name="David Casper" userId="c7cdbec308ec660c" providerId="LiveId" clId="{3241DFE7-E7D4-4FFF-BC4D-3F8EA082FC7B}" dt="2023-03-30T09:32:11.156" v="3156"/>
          <ac:spMkLst>
            <pc:docMk/>
            <pc:sldMk cId="356866034" sldId="312"/>
            <ac:spMk id="10" creationId="{E254D400-17F5-771F-7854-2FA2C7694D00}"/>
          </ac:spMkLst>
        </pc:spChg>
        <pc:grpChg chg="add del mod">
          <ac:chgData name="David Casper" userId="c7cdbec308ec660c" providerId="LiveId" clId="{3241DFE7-E7D4-4FFF-BC4D-3F8EA082FC7B}" dt="2023-03-30T09:33:37.944" v="3203" actId="478"/>
          <ac:grpSpMkLst>
            <pc:docMk/>
            <pc:sldMk cId="356866034" sldId="312"/>
            <ac:grpSpMk id="8" creationId="{1C17F8C8-8182-DDCE-3C40-AD0F0A8BD5EC}"/>
          </ac:grpSpMkLst>
        </pc:grpChg>
        <pc:grpChg chg="add del mod">
          <ac:chgData name="David Casper" userId="c7cdbec308ec660c" providerId="LiveId" clId="{3241DFE7-E7D4-4FFF-BC4D-3F8EA082FC7B}" dt="2023-03-30T09:32:53.803" v="3160" actId="478"/>
          <ac:grpSpMkLst>
            <pc:docMk/>
            <pc:sldMk cId="356866034" sldId="312"/>
            <ac:grpSpMk id="9" creationId="{53A846E0-01FE-67CF-8988-26E9243B3AE1}"/>
          </ac:grpSpMkLst>
        </pc:grpChg>
        <pc:picChg chg="mod">
          <ac:chgData name="David Casper" userId="c7cdbec308ec660c" providerId="LiveId" clId="{3241DFE7-E7D4-4FFF-BC4D-3F8EA082FC7B}" dt="2023-03-30T09:33:03.654" v="3162" actId="1076"/>
          <ac:picMkLst>
            <pc:docMk/>
            <pc:sldMk cId="356866034" sldId="312"/>
            <ac:picMk id="11" creationId="{9549701E-2FF9-F3C6-68E1-FEC2A86C4E36}"/>
          </ac:picMkLst>
        </pc:picChg>
        <pc:picChg chg="del mod">
          <ac:chgData name="David Casper" userId="c7cdbec308ec660c" providerId="LiveId" clId="{3241DFE7-E7D4-4FFF-BC4D-3F8EA082FC7B}" dt="2023-03-30T09:32:35.955" v="3157" actId="478"/>
          <ac:picMkLst>
            <pc:docMk/>
            <pc:sldMk cId="356866034" sldId="312"/>
            <ac:picMk id="12" creationId="{B1647E88-52CF-23D1-0F7E-FB5CD01DDC74}"/>
          </ac:picMkLst>
        </pc:picChg>
        <pc:picChg chg="add del mod">
          <ac:chgData name="David Casper" userId="c7cdbec308ec660c" providerId="LiveId" clId="{3241DFE7-E7D4-4FFF-BC4D-3F8EA082FC7B}" dt="2023-03-30T09:32:53.803" v="3160" actId="478"/>
          <ac:picMkLst>
            <pc:docMk/>
            <pc:sldMk cId="356866034" sldId="312"/>
            <ac:picMk id="13" creationId="{B3DA11D3-E5BF-55F2-CC21-9B5DB6E1EFE3}"/>
          </ac:picMkLst>
        </pc:picChg>
      </pc:sldChg>
      <pc:sldChg chg="addSp delSp modSp new mod">
        <pc:chgData name="David Casper" userId="c7cdbec308ec660c" providerId="LiveId" clId="{3241DFE7-E7D4-4FFF-BC4D-3F8EA082FC7B}" dt="2023-03-30T17:16:59.271" v="5103" actId="20577"/>
        <pc:sldMkLst>
          <pc:docMk/>
          <pc:sldMk cId="3181687132" sldId="312"/>
        </pc:sldMkLst>
        <pc:spChg chg="mod">
          <ac:chgData name="David Casper" userId="c7cdbec308ec660c" providerId="LiveId" clId="{3241DFE7-E7D4-4FFF-BC4D-3F8EA082FC7B}" dt="2023-03-30T17:16:59.271" v="5103" actId="20577"/>
          <ac:spMkLst>
            <pc:docMk/>
            <pc:sldMk cId="3181687132" sldId="312"/>
            <ac:spMk id="2" creationId="{5DB52FED-B773-CD54-80D3-394BA33F78EC}"/>
          </ac:spMkLst>
        </pc:spChg>
        <pc:spChg chg="del">
          <ac:chgData name="David Casper" userId="c7cdbec308ec660c" providerId="LiveId" clId="{3241DFE7-E7D4-4FFF-BC4D-3F8EA082FC7B}" dt="2023-03-30T17:05:26.601" v="4923" actId="478"/>
          <ac:spMkLst>
            <pc:docMk/>
            <pc:sldMk cId="3181687132" sldId="312"/>
            <ac:spMk id="3" creationId="{F4B58046-8A38-6FD6-E944-A1BC51D79BC7}"/>
          </ac:spMkLst>
        </pc:spChg>
        <pc:spChg chg="add">
          <ac:chgData name="David Casper" userId="c7cdbec308ec660c" providerId="LiveId" clId="{3241DFE7-E7D4-4FFF-BC4D-3F8EA082FC7B}" dt="2023-03-30T17:11:22.556" v="4988" actId="11529"/>
          <ac:spMkLst>
            <pc:docMk/>
            <pc:sldMk cId="3181687132" sldId="312"/>
            <ac:spMk id="13" creationId="{7C1C8768-5025-5180-F397-35646952A60A}"/>
          </ac:spMkLst>
        </pc:spChg>
        <pc:spChg chg="add mod">
          <ac:chgData name="David Casper" userId="c7cdbec308ec660c" providerId="LiveId" clId="{3241DFE7-E7D4-4FFF-BC4D-3F8EA082FC7B}" dt="2023-03-30T17:11:37.306" v="5043" actId="1038"/>
          <ac:spMkLst>
            <pc:docMk/>
            <pc:sldMk cId="3181687132" sldId="312"/>
            <ac:spMk id="14" creationId="{A47EBA63-58BB-70E7-8FF9-472F70D7454A}"/>
          </ac:spMkLst>
        </pc:spChg>
        <pc:spChg chg="add mod">
          <ac:chgData name="David Casper" userId="c7cdbec308ec660c" providerId="LiveId" clId="{3241DFE7-E7D4-4FFF-BC4D-3F8EA082FC7B}" dt="2023-03-30T17:12:14.376" v="5050" actId="1035"/>
          <ac:spMkLst>
            <pc:docMk/>
            <pc:sldMk cId="3181687132" sldId="312"/>
            <ac:spMk id="15" creationId="{4AB79D40-7235-DB36-DAC8-0D0BB78222CD}"/>
          </ac:spMkLst>
        </pc:spChg>
        <pc:picChg chg="add mod">
          <ac:chgData name="David Casper" userId="c7cdbec308ec660c" providerId="LiveId" clId="{3241DFE7-E7D4-4FFF-BC4D-3F8EA082FC7B}" dt="2023-03-30T17:07:39.065" v="4937" actId="1076"/>
          <ac:picMkLst>
            <pc:docMk/>
            <pc:sldMk cId="3181687132" sldId="312"/>
            <ac:picMk id="6" creationId="{327C302E-1456-B50B-77E9-D0008A75ADAF}"/>
          </ac:picMkLst>
        </pc:picChg>
        <pc:picChg chg="add mod">
          <ac:chgData name="David Casper" userId="c7cdbec308ec660c" providerId="LiveId" clId="{3241DFE7-E7D4-4FFF-BC4D-3F8EA082FC7B}" dt="2023-03-30T17:07:29.944" v="4936" actId="1076"/>
          <ac:picMkLst>
            <pc:docMk/>
            <pc:sldMk cId="3181687132" sldId="312"/>
            <ac:picMk id="8" creationId="{2B0D704A-5CBB-0CE5-CC8B-4586878CB574}"/>
          </ac:picMkLst>
        </pc:picChg>
        <pc:picChg chg="add mod">
          <ac:chgData name="David Casper" userId="c7cdbec308ec660c" providerId="LiveId" clId="{3241DFE7-E7D4-4FFF-BC4D-3F8EA082FC7B}" dt="2023-03-30T17:08:47.876" v="4961" actId="1036"/>
          <ac:picMkLst>
            <pc:docMk/>
            <pc:sldMk cId="3181687132" sldId="312"/>
            <ac:picMk id="10" creationId="{0DC4488F-7067-D17E-53E9-3062C606555A}"/>
          </ac:picMkLst>
        </pc:picChg>
        <pc:picChg chg="add mod">
          <ac:chgData name="David Casper" userId="c7cdbec308ec660c" providerId="LiveId" clId="{3241DFE7-E7D4-4FFF-BC4D-3F8EA082FC7B}" dt="2023-03-30T17:10:21.869" v="4987" actId="14100"/>
          <ac:picMkLst>
            <pc:docMk/>
            <pc:sldMk cId="3181687132" sldId="312"/>
            <ac:picMk id="12" creationId="{F4C04184-E302-381D-912A-1103D895F896}"/>
          </ac:picMkLst>
        </pc:picChg>
      </pc:sldChg>
      <pc:sldChg chg="addSp delSp modSp new mod">
        <pc:chgData name="David Casper" userId="c7cdbec308ec660c" providerId="LiveId" clId="{3241DFE7-E7D4-4FFF-BC4D-3F8EA082FC7B}" dt="2023-03-30T17:18:41.893" v="5164" actId="1076"/>
        <pc:sldMkLst>
          <pc:docMk/>
          <pc:sldMk cId="1863308169" sldId="313"/>
        </pc:sldMkLst>
        <pc:spChg chg="mod">
          <ac:chgData name="David Casper" userId="c7cdbec308ec660c" providerId="LiveId" clId="{3241DFE7-E7D4-4FFF-BC4D-3F8EA082FC7B}" dt="2023-03-30T17:18:02.243" v="5158" actId="20577"/>
          <ac:spMkLst>
            <pc:docMk/>
            <pc:sldMk cId="1863308169" sldId="313"/>
            <ac:spMk id="2" creationId="{31D44F7E-D957-A927-A6D3-2CB221F4DC16}"/>
          </ac:spMkLst>
        </pc:spChg>
        <pc:spChg chg="del">
          <ac:chgData name="David Casper" userId="c7cdbec308ec660c" providerId="LiveId" clId="{3241DFE7-E7D4-4FFF-BC4D-3F8EA082FC7B}" dt="2023-03-30T17:18:07.566" v="5159" actId="478"/>
          <ac:spMkLst>
            <pc:docMk/>
            <pc:sldMk cId="1863308169" sldId="313"/>
            <ac:spMk id="3" creationId="{298467B4-45FB-B1E6-CFC0-649BE64ED15B}"/>
          </ac:spMkLst>
        </pc:spChg>
        <pc:picChg chg="add mod">
          <ac:chgData name="David Casper" userId="c7cdbec308ec660c" providerId="LiveId" clId="{3241DFE7-E7D4-4FFF-BC4D-3F8EA082FC7B}" dt="2023-03-30T17:18:41.893" v="5164" actId="1076"/>
          <ac:picMkLst>
            <pc:docMk/>
            <pc:sldMk cId="1863308169" sldId="313"/>
            <ac:picMk id="6" creationId="{04622033-72A3-D3DC-F17B-BE00303AF573}"/>
          </ac:picMkLst>
        </pc:picChg>
      </pc:sldChg>
      <pc:sldChg chg="modSp new">
        <pc:chgData name="David Casper" userId="c7cdbec308ec660c" providerId="LiveId" clId="{3241DFE7-E7D4-4FFF-BC4D-3F8EA082FC7B}" dt="2023-03-30T18:58:14.716" v="8267" actId="20577"/>
        <pc:sldMkLst>
          <pc:docMk/>
          <pc:sldMk cId="420905345" sldId="314"/>
        </pc:sldMkLst>
        <pc:spChg chg="mod">
          <ac:chgData name="David Casper" userId="c7cdbec308ec660c" providerId="LiveId" clId="{3241DFE7-E7D4-4FFF-BC4D-3F8EA082FC7B}" dt="2023-03-30T18:58:14.716" v="8267" actId="20577"/>
          <ac:spMkLst>
            <pc:docMk/>
            <pc:sldMk cId="420905345" sldId="314"/>
            <ac:spMk id="2" creationId="{113E8D0A-0357-968D-D178-FA1732CCAF61}"/>
          </ac:spMkLst>
        </pc:spChg>
        <pc:spChg chg="mod">
          <ac:chgData name="David Casper" userId="c7cdbec308ec660c" providerId="LiveId" clId="{3241DFE7-E7D4-4FFF-BC4D-3F8EA082FC7B}" dt="2023-03-30T18:57:59.985" v="8249" actId="14100"/>
          <ac:spMkLst>
            <pc:docMk/>
            <pc:sldMk cId="420905345" sldId="314"/>
            <ac:spMk id="3" creationId="{DC5CBA87-F176-4093-F2A3-68BAA3714737}"/>
          </ac:spMkLst>
        </pc:spChg>
      </pc:sldChg>
      <pc:sldChg chg="addSp delSp modSp new ord">
        <pc:chgData name="David Casper" userId="c7cdbec308ec660c" providerId="LiveId" clId="{3241DFE7-E7D4-4FFF-BC4D-3F8EA082FC7B}" dt="2023-03-30T19:01:53.777" v="8306"/>
        <pc:sldMkLst>
          <pc:docMk/>
          <pc:sldMk cId="2902409227" sldId="315"/>
        </pc:sldMkLst>
        <pc:spChg chg="mod">
          <ac:chgData name="David Casper" userId="c7cdbec308ec660c" providerId="LiveId" clId="{3241DFE7-E7D4-4FFF-BC4D-3F8EA082FC7B}" dt="2023-03-30T19:01:29.003" v="8305" actId="20577"/>
          <ac:spMkLst>
            <pc:docMk/>
            <pc:sldMk cId="2902409227" sldId="315"/>
            <ac:spMk id="2" creationId="{0EB2943E-E884-94F9-BB9C-BF6F453F24CB}"/>
          </ac:spMkLst>
        </pc:spChg>
        <pc:spChg chg="del mod">
          <ac:chgData name="David Casper" userId="c7cdbec308ec660c" providerId="LiveId" clId="{3241DFE7-E7D4-4FFF-BC4D-3F8EA082FC7B}" dt="2023-03-30T19:00:55.175" v="8272" actId="478"/>
          <ac:spMkLst>
            <pc:docMk/>
            <pc:sldMk cId="2902409227" sldId="315"/>
            <ac:spMk id="3" creationId="{C893CA76-A24C-0FBD-654D-134A393033B6}"/>
          </ac:spMkLst>
        </pc:spChg>
        <pc:spChg chg="mod">
          <ac:chgData name="David Casper" userId="c7cdbec308ec660c" providerId="LiveId" clId="{3241DFE7-E7D4-4FFF-BC4D-3F8EA082FC7B}" dt="2023-03-30T19:00:44.174" v="8271"/>
          <ac:spMkLst>
            <pc:docMk/>
            <pc:sldMk cId="2902409227" sldId="315"/>
            <ac:spMk id="7" creationId="{2F4FCCB8-9A75-7F5D-8DCA-81A6EFD13777}"/>
          </ac:spMkLst>
        </pc:spChg>
        <pc:grpChg chg="add mod">
          <ac:chgData name="David Casper" userId="c7cdbec308ec660c" providerId="LiveId" clId="{3241DFE7-E7D4-4FFF-BC4D-3F8EA082FC7B}" dt="2023-03-30T19:00:44.174" v="8271"/>
          <ac:grpSpMkLst>
            <pc:docMk/>
            <pc:sldMk cId="2902409227" sldId="315"/>
            <ac:grpSpMk id="5" creationId="{0F31252E-CE70-CBEA-9D89-78A5CD499009}"/>
          </ac:grpSpMkLst>
        </pc:grpChg>
        <pc:grpChg chg="mod">
          <ac:chgData name="David Casper" userId="c7cdbec308ec660c" providerId="LiveId" clId="{3241DFE7-E7D4-4FFF-BC4D-3F8EA082FC7B}" dt="2023-03-30T19:00:44.174" v="8271"/>
          <ac:grpSpMkLst>
            <pc:docMk/>
            <pc:sldMk cId="2902409227" sldId="315"/>
            <ac:grpSpMk id="6" creationId="{2FCAB3D6-07BE-24C3-967A-5637D59C73BB}"/>
          </ac:grpSpMkLst>
        </pc:grpChg>
        <pc:picChg chg="mod">
          <ac:chgData name="David Casper" userId="c7cdbec308ec660c" providerId="LiveId" clId="{3241DFE7-E7D4-4FFF-BC4D-3F8EA082FC7B}" dt="2023-03-30T19:00:44.174" v="8271"/>
          <ac:picMkLst>
            <pc:docMk/>
            <pc:sldMk cId="2902409227" sldId="315"/>
            <ac:picMk id="8" creationId="{15E87ACC-E0C7-9BB0-AB48-3D7A198B583D}"/>
          </ac:picMkLst>
        </pc:picChg>
        <pc:picChg chg="mod">
          <ac:chgData name="David Casper" userId="c7cdbec308ec660c" providerId="LiveId" clId="{3241DFE7-E7D4-4FFF-BC4D-3F8EA082FC7B}" dt="2023-03-30T19:00:44.174" v="8271"/>
          <ac:picMkLst>
            <pc:docMk/>
            <pc:sldMk cId="2902409227" sldId="315"/>
            <ac:picMk id="9" creationId="{03C89411-8BFD-FE0E-860C-A2616B1E7DBF}"/>
          </ac:picMkLst>
        </pc:picChg>
        <pc:picChg chg="mod">
          <ac:chgData name="David Casper" userId="c7cdbec308ec660c" providerId="LiveId" clId="{3241DFE7-E7D4-4FFF-BC4D-3F8EA082FC7B}" dt="2023-03-30T19:00:44.174" v="8271"/>
          <ac:picMkLst>
            <pc:docMk/>
            <pc:sldMk cId="2902409227" sldId="315"/>
            <ac:picMk id="10" creationId="{409E0BCF-BEFC-B440-BF98-858231B0AA12}"/>
          </ac:picMkLst>
        </pc:picChg>
        <pc:picChg chg="add mod">
          <ac:chgData name="David Casper" userId="c7cdbec308ec660c" providerId="LiveId" clId="{3241DFE7-E7D4-4FFF-BC4D-3F8EA082FC7B}" dt="2023-03-30T19:00:44.174" v="8271"/>
          <ac:picMkLst>
            <pc:docMk/>
            <pc:sldMk cId="2902409227" sldId="315"/>
            <ac:picMk id="11" creationId="{73AEAEBB-C0D1-1901-89E9-4FDF208A344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7FFB0-8BE0-4EBC-B704-36435F0EE0FA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8EC01-742F-4864-AA14-FE912B2AA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09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51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16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22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BBD6A1-8BC1-D143-AC14-3460D1BD1A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372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73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75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9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90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68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4182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07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76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67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58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6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364"/>
            <a:ext cx="12192000" cy="35189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5099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325" y="2309260"/>
            <a:ext cx="9144000" cy="42342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43" y="5834908"/>
            <a:ext cx="3463636" cy="871157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415863" y="3773636"/>
            <a:ext cx="5002924" cy="378570"/>
          </a:xfrm>
        </p:spPr>
        <p:txBody>
          <a:bodyPr/>
          <a:lstStyle>
            <a:lvl1pPr marL="0" indent="0" algn="ctr">
              <a:buFont typeface="Arial" charset="0"/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</a:t>
            </a:r>
            <a:r>
              <a:rPr lang="en-GB"/>
              <a:t>add author</a:t>
            </a:r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415863" y="4331209"/>
            <a:ext cx="5002924" cy="378570"/>
          </a:xfrm>
        </p:spPr>
        <p:txBody>
          <a:bodyPr>
            <a:normAutofit/>
          </a:bodyPr>
          <a:lstStyle>
            <a:lvl1pPr marL="0" indent="0" algn="ctr">
              <a:buFont typeface="Arial" charset="0"/>
              <a:buNone/>
              <a:defRPr sz="18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add date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415863" y="4716260"/>
            <a:ext cx="5002924" cy="378570"/>
          </a:xfrm>
        </p:spPr>
        <p:txBody>
          <a:bodyPr>
            <a:normAutofit/>
          </a:bodyPr>
          <a:lstStyle>
            <a:lvl1pPr marL="0" indent="0" algn="ctr">
              <a:buFont typeface="Arial" charset="0"/>
              <a:buNone/>
              <a:defRPr sz="18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add venue</a:t>
            </a:r>
          </a:p>
        </p:txBody>
      </p:sp>
      <p:pic>
        <p:nvPicPr>
          <p:cNvPr id="5" name="Picture 4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1153B5F0-6384-9C40-B68D-22A9723836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2221" y="5694746"/>
            <a:ext cx="2862509" cy="95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4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>
                <a:solidFill>
                  <a:schemeClr val="accent3">
                    <a:lumMod val="75000"/>
                  </a:schemeClr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B246B-C8AA-AE43-942F-96B1506A1296}" type="datetime1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80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68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737" y="1040524"/>
            <a:ext cx="5778063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40524"/>
            <a:ext cx="5820101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BFD3-ED7D-7B49-B31E-078DA684ED74}" type="datetime1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509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737" y="1040524"/>
            <a:ext cx="4025463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5877" y="1040524"/>
            <a:ext cx="7546424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94D95-B8A9-8C4D-83E6-5C3C1A8D52EF}" type="datetime1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641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737" y="1040524"/>
            <a:ext cx="7514897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10" y="1040524"/>
            <a:ext cx="4056990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A416-DD7B-F448-A817-A81038ECBFED}" type="datetime1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3029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37" y="1101291"/>
            <a:ext cx="5755839" cy="50679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738" y="1744717"/>
            <a:ext cx="5755838" cy="4444946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8" y="1123124"/>
            <a:ext cx="5820101" cy="484959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199" y="1744717"/>
            <a:ext cx="5820101" cy="4444946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7C452-F039-164F-B20D-636DC044918A}" type="datetime1">
              <a:rPr lang="en-GB" smtClean="0"/>
              <a:t>30/03/2023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0316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599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19511-07A0-2543-83E9-C9DEB7ECE964}" type="datetime1">
              <a:rPr lang="en-GB" smtClean="0"/>
              <a:t>30/03/2023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65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3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1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7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55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22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1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4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669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0316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37" y="1008993"/>
            <a:ext cx="11750565" cy="5167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1737" y="6482469"/>
            <a:ext cx="11876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06BF-874C-F544-BEB3-DC9747821AB9}" type="datetime1">
              <a:rPr lang="en-GB" smtClean="0"/>
              <a:t>30/03/2023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5228" y="6482470"/>
            <a:ext cx="9354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82702" y="6482475"/>
            <a:ext cx="609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9598-3AC8-0F44-9366-CD3A2FEFAAD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3577" y="591176"/>
            <a:ext cx="11918724" cy="23914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 kern="120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95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4"/>
        </a:buClr>
        <a:buFont typeface="Arial"/>
        <a:buChar char="•"/>
        <a:defRPr sz="2000" kern="1200">
          <a:solidFill>
            <a:schemeClr val="tx2"/>
          </a:solidFill>
          <a:latin typeface="Open Sans" charset="0"/>
          <a:ea typeface="Open Sans" charset="0"/>
          <a:cs typeface="Open San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/>
        <a:buChar char="•"/>
        <a:defRPr sz="1800" kern="1200">
          <a:solidFill>
            <a:schemeClr val="accent2"/>
          </a:solidFill>
          <a:latin typeface="Open Sans" charset="0"/>
          <a:ea typeface="Open Sans" charset="0"/>
          <a:cs typeface="Open San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/>
        <a:buChar char="•"/>
        <a:defRPr sz="1600" kern="1200">
          <a:solidFill>
            <a:schemeClr val="accent3"/>
          </a:solidFill>
          <a:latin typeface="Open Sans" charset="0"/>
          <a:ea typeface="Open Sans" charset="0"/>
          <a:cs typeface="Open San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3.14185" TargetMode="External"/><Relationship Id="rId2" Type="http://schemas.openxmlformats.org/officeDocument/2006/relationships/hyperlink" Target="https://cds.cern.ch/record/2853210/files/CERN-FASER-CONF-2023-001.pd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303.14185.pdf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EPJC%2080%2061%20(2020)" TargetMode="External"/><Relationship Id="rId3" Type="http://schemas.openxmlformats.org/officeDocument/2006/relationships/hyperlink" Target="https://cds.cern.ch/record/2803084/" TargetMode="External"/><Relationship Id="rId7" Type="http://schemas.openxmlformats.org/officeDocument/2006/relationships/hyperlink" Target="https://arxiv.org/abs/2001.03073" TargetMode="External"/><Relationship Id="rId12" Type="http://schemas.openxmlformats.org/officeDocument/2006/relationships/hyperlink" Target="https://arxiv.org/abs/1811.10243" TargetMode="External"/><Relationship Id="rId2" Type="http://schemas.openxmlformats.org/officeDocument/2006/relationships/hyperlink" Target="https://arxiv.org/abs/2207.1142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d/pdf/10.1103/PhysRevD.104.L091101" TargetMode="External"/><Relationship Id="rId11" Type="http://schemas.openxmlformats.org/officeDocument/2006/relationships/hyperlink" Target="https://arxiv.org/abs/1812.09139" TargetMode="External"/><Relationship Id="rId5" Type="http://schemas.openxmlformats.org/officeDocument/2006/relationships/hyperlink" Target="https://iopscience.iop.org/article/10.1088/1748-0221/16/12/P12028" TargetMode="External"/><Relationship Id="rId10" Type="http://schemas.openxmlformats.org/officeDocument/2006/relationships/hyperlink" Target="https://journals.aps.org/prd/abstract/10.1103/PhysRevD.99.095011" TargetMode="External"/><Relationship Id="rId4" Type="http://schemas.openxmlformats.org/officeDocument/2006/relationships/hyperlink" Target="https://www.sciencedirect.com/science/article/pii/S0168900222003096" TargetMode="External"/><Relationship Id="rId9" Type="http://schemas.openxmlformats.org/officeDocument/2006/relationships/hyperlink" Target="https://arxiv.org/abs/1901.04468" TargetMode="Externa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9.png"/><Relationship Id="rId5" Type="http://schemas.openxmlformats.org/officeDocument/2006/relationships/image" Target="../media/image9.jpg"/><Relationship Id="rId10" Type="http://schemas.openxmlformats.org/officeDocument/2006/relationships/hyperlink" Target="https://arxiv.org/abs/1901.04468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hyperlink" Target="https://arxiv.org/abs/2207.11427" TargetMode="External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ds.cern.ch/record/2853210/files/CERN-FASER-CONF-2023-001.pdf" TargetMode="Externa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B0E28-89C3-6FB5-5A56-1705C708FF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Results from FASER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97981-C3E6-F5CB-0EDA-5FCE7157B7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799" y="3429001"/>
            <a:ext cx="9144000" cy="10194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Dave Casper</a:t>
            </a:r>
          </a:p>
          <a:p>
            <a:r>
              <a:rPr lang="en-US" dirty="0"/>
              <a:t>University of California, Irvine</a:t>
            </a:r>
          </a:p>
          <a:p>
            <a:r>
              <a:rPr lang="en-US" dirty="0"/>
              <a:t>(for the FASER collaboration)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F8639F-E092-2531-B6B2-4CBE3809D6E4}"/>
              </a:ext>
            </a:extLst>
          </p:cNvPr>
          <p:cNvSpPr txBox="1"/>
          <p:nvPr/>
        </p:nvSpPr>
        <p:spPr>
          <a:xfrm>
            <a:off x="1979525" y="5838093"/>
            <a:ext cx="5824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Dark photon search CONF note on CERN Document Server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B95751-CF02-9567-F2E5-3284674424E5}"/>
              </a:ext>
            </a:extLst>
          </p:cNvPr>
          <p:cNvSpPr txBox="1"/>
          <p:nvPr/>
        </p:nvSpPr>
        <p:spPr>
          <a:xfrm>
            <a:off x="1979525" y="6207425"/>
            <a:ext cx="5793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Collider neutrino direct detection paper (submitted to PRL)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94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DF70E-50F3-5A17-849F-272AF07A2E4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result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DF70E-50F3-5A17-849F-272AF07A2E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4E2E3-40E8-8270-C631-2D8186C320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8649" y="1318844"/>
            <a:ext cx="5355170" cy="1490452"/>
          </a:xfrm>
        </p:spPr>
        <p:txBody>
          <a:bodyPr>
            <a:normAutofit/>
          </a:bodyPr>
          <a:lstStyle/>
          <a:p>
            <a:r>
              <a:rPr lang="en-US" dirty="0"/>
              <a:t>95% CL excluded region based on 0 events passing selection</a:t>
            </a:r>
          </a:p>
          <a:p>
            <a:pPr lvl="1"/>
            <a:r>
              <a:rPr lang="en-US" dirty="0"/>
              <a:t>0 events with even 1 fiducial track</a:t>
            </a:r>
          </a:p>
        </p:txBody>
      </p:sp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EFA572D-9CDC-133D-0EDD-A227ADEA5F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89" y="2568010"/>
            <a:ext cx="5764269" cy="4232909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2D7D9-7228-89BC-B660-8A97AD0C2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3003177C-5470-8D86-F6AE-E2D1D3CDDE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9894072"/>
                  </p:ext>
                </p:extLst>
              </p:nvPr>
            </p:nvGraphicFramePr>
            <p:xfrm>
              <a:off x="6287881" y="1442344"/>
              <a:ext cx="5764269" cy="5358575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1921423">
                      <a:extLst>
                        <a:ext uri="{9D8B030D-6E8A-4147-A177-3AD203B41FA5}">
                          <a16:colId xmlns:a16="http://schemas.microsoft.com/office/drawing/2014/main" val="3103947407"/>
                        </a:ext>
                      </a:extLst>
                    </a:gridCol>
                    <a:gridCol w="2179602">
                      <a:extLst>
                        <a:ext uri="{9D8B030D-6E8A-4147-A177-3AD203B41FA5}">
                          <a16:colId xmlns:a16="http://schemas.microsoft.com/office/drawing/2014/main" val="461511099"/>
                        </a:ext>
                      </a:extLst>
                    </a:gridCol>
                    <a:gridCol w="1663244">
                      <a:extLst>
                        <a:ext uri="{9D8B030D-6E8A-4147-A177-3AD203B41FA5}">
                          <a16:colId xmlns:a16="http://schemas.microsoft.com/office/drawing/2014/main" val="42438244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Source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Systematic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Uncertainty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Typical Effect on Signal Yield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0055057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Theory, Statistics and Luminosity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56490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oMath>
                          </a14:m>
                          <a:r>
                            <a:rPr lang="en-US" dirty="0"/>
                            <a:t> cross section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0.15+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𝐸</m:t>
                                                </m:r>
                                              </m:e>
                                              <m:sub>
                                                <m:sSup>
                                                  <m:sSupPr>
                                                    <m:ctrlP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𝐴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′</m:t>
                                                    </m:r>
                                                  </m:sup>
                                                </m:sSup>
                                              </m:sub>
                                            </m:sSub>
                                            <m:r>
                                              <m:rPr>
                                                <m:lit/>
                                              </m:r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4 </m:t>
                                            </m:r>
                                            <m:r>
                                              <m:rPr>
                                                <m:nor/>
                                              </m:rPr>
                                              <a:rPr lang="en-US" b="0" i="0" smtClean="0">
                                                <a:latin typeface="Cambria Math" panose="02040503050406030204" pitchFamily="18" charset="0"/>
                                              </a:rPr>
                                              <m:t>TeV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𝐸</m:t>
                                                </m:r>
                                              </m:e>
                                              <m:sub>
                                                <m:sSup>
                                                  <m:sSupPr>
                                                    <m:ctrlP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𝐴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′</m:t>
                                                    </m:r>
                                                  </m:sup>
                                                </m:sSup>
                                              </m:sub>
                                            </m:sSub>
                                            <m:r>
                                              <m:rPr>
                                                <m:lit/>
                                              </m:r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4 </m:t>
                                            </m:r>
                                            <m:r>
                                              <m:rPr>
                                                <m:nor/>
                                              </m:rPr>
                                              <a:rPr lang="en-US" b="0" i="0" smtClean="0">
                                                <a:latin typeface="Cambria Math" panose="02040503050406030204" pitchFamily="18" charset="0"/>
                                              </a:rPr>
                                              <m:t>TeV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15-45%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48856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2.2%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114047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MC statistics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∑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1-2%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01363500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Tracking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80661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01721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resolution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29297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7042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4130413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Calorimetry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8607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1%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139618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3003177C-5470-8D86-F6AE-E2D1D3CDDE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9894072"/>
                  </p:ext>
                </p:extLst>
              </p:nvPr>
            </p:nvGraphicFramePr>
            <p:xfrm>
              <a:off x="6287881" y="1442344"/>
              <a:ext cx="5764269" cy="5358575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1921423">
                      <a:extLst>
                        <a:ext uri="{9D8B030D-6E8A-4147-A177-3AD203B41FA5}">
                          <a16:colId xmlns:a16="http://schemas.microsoft.com/office/drawing/2014/main" val="3103947407"/>
                        </a:ext>
                      </a:extLst>
                    </a:gridCol>
                    <a:gridCol w="2179602">
                      <a:extLst>
                        <a:ext uri="{9D8B030D-6E8A-4147-A177-3AD203B41FA5}">
                          <a16:colId xmlns:a16="http://schemas.microsoft.com/office/drawing/2014/main" val="461511099"/>
                        </a:ext>
                      </a:extLst>
                    </a:gridCol>
                    <a:gridCol w="1663244">
                      <a:extLst>
                        <a:ext uri="{9D8B030D-6E8A-4147-A177-3AD203B41FA5}">
                          <a16:colId xmlns:a16="http://schemas.microsoft.com/office/drawing/2014/main" val="424382444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Source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Systematic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Uncertainty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Typical Effect on Signal Yield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0055057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Theory, Statistics and Luminosity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5649095"/>
                      </a:ext>
                    </a:extLst>
                  </a:tr>
                  <a:tr h="6880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16" t="-151327" r="-200949" b="-5451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8547" t="-151327" r="-77374" b="-5451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15-45%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48856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2.2%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11404783"/>
                      </a:ext>
                    </a:extLst>
                  </a:tr>
                  <a:tr h="42360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MC statistics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8547" t="-500000" r="-77374" b="-70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1-2%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01363500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Tracking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80661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017219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resolution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29297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7042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4130413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Calorimetry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8607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1%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139618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4265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F93CA-173A-94A4-B328-D7B4B202D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neutrino search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0694F6E-B665-76EB-E316-9C3423BE700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120000" y="1417996"/>
                <a:ext cx="10515600" cy="358366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Copious meson production  makes the LHC an intense source of the world’s highest energy man-made neutrinos</a:t>
                </a:r>
              </a:p>
              <a:p>
                <a:pPr lvl="1"/>
                <a:r>
                  <a:rPr lang="en-US" dirty="0"/>
                  <a:t>De Rujula and </a:t>
                </a:r>
                <a:r>
                  <a:rPr lang="en-US" dirty="0" err="1"/>
                  <a:t>Ruckl</a:t>
                </a:r>
                <a:r>
                  <a:rPr lang="en-US" dirty="0"/>
                  <a:t> (1984)</a:t>
                </a:r>
              </a:p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emulsion detector will study in detail</a:t>
                </a:r>
              </a:p>
              <a:p>
                <a:r>
                  <a:rPr lang="en-US" dirty="0"/>
                  <a:t>Active electronic detector can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CC interaction signal above background:</a:t>
                </a:r>
              </a:p>
              <a:p>
                <a:pPr lvl="1"/>
                <a:r>
                  <a:rPr lang="en-US" dirty="0"/>
                  <a:t>Long, high-momentum fiducial track</a:t>
                </a:r>
              </a:p>
              <a:p>
                <a:pPr lvl="1"/>
                <a:r>
                  <a:rPr lang="en-US" dirty="0"/>
                  <a:t>No activity in forward veto station </a:t>
                </a:r>
              </a:p>
              <a:p>
                <a:pPr lvl="1"/>
                <a:r>
                  <a:rPr lang="en-US" dirty="0"/>
                  <a:t>Blinded analysis (35.4/fb luminosity used for neutrino search)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0694F6E-B665-76EB-E316-9C3423BE70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20000" y="1417996"/>
                <a:ext cx="10515600" cy="358366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2AB50-0D35-82ED-7CC4-E164EC7B2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D82E01-0178-A654-CFF8-97B2C6864E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64" b="63484"/>
          <a:stretch/>
        </p:blipFill>
        <p:spPr>
          <a:xfrm>
            <a:off x="1120001" y="4814371"/>
            <a:ext cx="10076810" cy="181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48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061FC-782D-EAE2-21FD-ECE5B161B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backgrounds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097C39-0031-49BD-C5A2-7355792A8F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Veto inefficiency</a:t>
                </a:r>
              </a:p>
              <a:p>
                <a:pPr lvl="1"/>
                <a:r>
                  <a:rPr lang="en-US" dirty="0"/>
                  <a:t>Measured using singles rate in forward veto (only one of two layers fire)</a:t>
                </a:r>
              </a:p>
              <a:p>
                <a:pPr lvl="1"/>
                <a:r>
                  <a:rPr lang="en-US" dirty="0"/>
                  <a:t>Negligible</a:t>
                </a:r>
              </a:p>
              <a:p>
                <a:r>
                  <a:rPr lang="en-US" dirty="0"/>
                  <a:t>Muon-induced neutral hadrons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=0.11±0.06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stat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estimated from simulation</a:t>
                </a:r>
              </a:p>
              <a:p>
                <a:pPr lvl="1"/>
                <a:r>
                  <a:rPr lang="en-US" dirty="0"/>
                  <a:t>Conservative; ignores likely veto signal from parent muon</a:t>
                </a:r>
              </a:p>
              <a:p>
                <a:r>
                  <a:rPr lang="en-US" dirty="0"/>
                  <a:t>Geometric muons (leakage around veto)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𝑔𝑒𝑜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=0.08±1.83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stat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extrapolated from side-band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097C39-0031-49BD-C5A2-7355792A8F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19F34-6EEB-DA8C-7D4B-F4714F5E7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BBF6F6-2F6A-BD71-044F-417AB01F7EF9}"/>
              </a:ext>
            </a:extLst>
          </p:cNvPr>
          <p:cNvSpPr txBox="1"/>
          <p:nvPr/>
        </p:nvSpPr>
        <p:spPr>
          <a:xfrm>
            <a:off x="1311007" y="5916058"/>
            <a:ext cx="561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Please see </a:t>
            </a:r>
            <a:r>
              <a:rPr lang="en-US" dirty="0">
                <a:hlinkClick r:id="rId3"/>
              </a:rPr>
              <a:t>https://arxiv.org/pdf/2303.14185.pdf</a:t>
            </a:r>
            <a:r>
              <a:rPr lang="en-US" dirty="0"/>
              <a:t> for details</a:t>
            </a:r>
          </a:p>
        </p:txBody>
      </p:sp>
    </p:spTree>
    <p:extLst>
      <p:ext uri="{BB962C8B-B14F-4D97-AF65-F5344CB8AC3E}">
        <p14:creationId xmlns:p14="http://schemas.microsoft.com/office/powerpoint/2010/main" val="3335625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4FF7C-35F9-DABF-3457-CAF0FA13E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785"/>
            <a:ext cx="10515600" cy="1325563"/>
          </a:xfrm>
        </p:spPr>
        <p:txBody>
          <a:bodyPr/>
          <a:lstStyle/>
          <a:p>
            <a:r>
              <a:rPr lang="en-US" dirty="0"/>
              <a:t>Collider neutrino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3AFE681-38B2-6ACC-21D1-4C1D996B06E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465425"/>
                <a:ext cx="9715959" cy="1465061"/>
              </a:xfrm>
            </p:spPr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153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−13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+12</m:t>
                        </m:r>
                      </m:sup>
                    </m:sSubSup>
                  </m:oMath>
                </a14:m>
                <a:r>
                  <a:rPr lang="en-US" dirty="0"/>
                  <a:t> neutrino-like events observed over backgrounds</a:t>
                </a:r>
              </a:p>
              <a:p>
                <a:pPr lvl="1"/>
                <a:r>
                  <a:rPr lang="en-US"/>
                  <a:t>“No signal” </a:t>
                </a:r>
                <a:r>
                  <a:rPr lang="en-US" dirty="0"/>
                  <a:t>hypothesis excluded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16 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Clear evidence of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interactions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&gt;200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No attempt to measure cross section, but luminosity-normalized prediction agrees well with data.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3AFE681-38B2-6ACC-21D1-4C1D996B06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465425"/>
                <a:ext cx="9715959" cy="1465061"/>
              </a:xfrm>
              <a:blipFill>
                <a:blip r:embed="rId3"/>
                <a:stretch>
                  <a:fillRect t="-1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82681-9C7A-436F-8521-A8EE64DCB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DF5DBB-942D-39B0-6F3C-45B0649B21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95" t="5324" r="12811" b="1991"/>
          <a:stretch/>
        </p:blipFill>
        <p:spPr>
          <a:xfrm>
            <a:off x="72299" y="2930487"/>
            <a:ext cx="4222676" cy="37539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CF6E13-1239-F99C-74BF-C410050D85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0747" y="2930487"/>
            <a:ext cx="3790988" cy="37909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3A2185-8AA5-A882-E60D-2C6A4ECFA4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960" t="4016" r="19076" b="2530"/>
          <a:stretch/>
        </p:blipFill>
        <p:spPr>
          <a:xfrm>
            <a:off x="4377594" y="2930487"/>
            <a:ext cx="3838239" cy="379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54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DC1B18E-23D7-6C98-A519-3398D17D43F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="0" dirty="0"/>
                  <a:t>Teaser: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candidate in FASER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DC1B18E-23D7-6C98-A519-3398D17D43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58FD77C-2D3D-1841-0F2C-1DEBBE3889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55028" y="3429000"/>
                <a:ext cx="4230476" cy="310991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analysis in progress</a:t>
                </a:r>
              </a:p>
              <a:p>
                <a:r>
                  <a:rPr lang="en-US" dirty="0"/>
                  <a:t>This event very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-like</a:t>
                </a:r>
              </a:p>
              <a:p>
                <a:pPr lvl="1"/>
                <a:r>
                  <a:rPr lang="en-US" dirty="0"/>
                  <a:t>Single track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Shower max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7.8 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=11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mrad</m:t>
                    </m:r>
                  </m:oMath>
                </a14:m>
                <a:r>
                  <a:rPr lang="en-US" dirty="0"/>
                  <a:t>  from beam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others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=175°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58FD77C-2D3D-1841-0F2C-1DEBBE3889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55028" y="3429000"/>
                <a:ext cx="4230476" cy="31099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7BD96-9BEB-6F61-F561-853A66F4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0235FB-18BB-AFCC-2269-E0C5B4A1C1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746" y="1653028"/>
            <a:ext cx="10698256" cy="50684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540F5D-9892-8939-0299-3976989AA430}"/>
              </a:ext>
            </a:extLst>
          </p:cNvPr>
          <p:cNvSpPr txBox="1"/>
          <p:nvPr/>
        </p:nvSpPr>
        <p:spPr>
          <a:xfrm>
            <a:off x="627961" y="5464366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863CFF-D701-6A2B-D99E-1E1F1F16E052}"/>
              </a:ext>
            </a:extLst>
          </p:cNvPr>
          <p:cNvSpPr txBox="1"/>
          <p:nvPr/>
        </p:nvSpPr>
        <p:spPr>
          <a:xfrm>
            <a:off x="3084723" y="1690688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21189453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0EF31-C29C-4676-3B7B-F97875B3D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7766C9-9651-7EA1-72B7-4FFF903D5F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3728" y="1417996"/>
                <a:ext cx="10233800" cy="248197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FASER had a very successful start to Run-3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exclusion in interesting thermal relic region</a:t>
                </a:r>
              </a:p>
              <a:p>
                <a:r>
                  <a:rPr lang="en-US" dirty="0"/>
                  <a:t>First direct detection of 153 collider neutrino interactions</a:t>
                </a:r>
              </a:p>
              <a:p>
                <a:r>
                  <a:rPr lang="en-US" dirty="0"/>
                  <a:t>High-resolution neutrino studies with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underway</a:t>
                </a:r>
              </a:p>
              <a:p>
                <a:r>
                  <a:rPr lang="en-US" dirty="0"/>
                  <a:t>Much more data to come!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7766C9-9651-7EA1-72B7-4FFF903D5F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3728" y="1417996"/>
                <a:ext cx="10233800" cy="248197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4958A-0420-3959-A8A6-5EF5EA323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3AB894-70B6-C56A-98F7-0B3156FFA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99971"/>
            <a:ext cx="4022067" cy="29580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B85EF5-3803-E7A1-61B5-F80EA45C1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558" y="3899970"/>
            <a:ext cx="2948891" cy="29488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BC6DD3-2696-FCFF-03B4-C7178027C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2011" y="3899971"/>
            <a:ext cx="4983219" cy="295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0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022D6-994C-5444-A079-513AA89FD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23BC55-851A-A81C-BC85-5E97BA3B5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092" y="1638078"/>
            <a:ext cx="5025216" cy="7526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Financial support for FASER comes from: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86905F-8539-772C-CE16-80BA5023A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9839" y="1825625"/>
            <a:ext cx="567752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also thank:</a:t>
            </a:r>
          </a:p>
          <a:p>
            <a:pPr lvl="1"/>
            <a:r>
              <a:rPr lang="en-US" dirty="0"/>
              <a:t>LHC for successful 2022 run</a:t>
            </a:r>
          </a:p>
          <a:p>
            <a:pPr lvl="1"/>
            <a:r>
              <a:rPr lang="en-US" dirty="0"/>
              <a:t>ATLAS for accurate luminosity data</a:t>
            </a:r>
          </a:p>
          <a:p>
            <a:pPr lvl="1"/>
            <a:r>
              <a:rPr lang="en-US" dirty="0"/>
              <a:t>ATLAS SCT for donated tracker modules</a:t>
            </a:r>
          </a:p>
          <a:p>
            <a:pPr lvl="1"/>
            <a:r>
              <a:rPr lang="en-US" dirty="0"/>
              <a:t>ATLAS for Athena software framework</a:t>
            </a:r>
          </a:p>
          <a:p>
            <a:pPr lvl="1"/>
            <a:r>
              <a:rPr lang="en-US" dirty="0" err="1"/>
              <a:t>LHCb</a:t>
            </a:r>
            <a:r>
              <a:rPr lang="en-US" dirty="0"/>
              <a:t> for donated ECAL modules</a:t>
            </a:r>
          </a:p>
          <a:p>
            <a:pPr lvl="1"/>
            <a:r>
              <a:rPr lang="en-US" dirty="0"/>
              <a:t>CERN FLUKA team for simulations</a:t>
            </a:r>
          </a:p>
          <a:p>
            <a:pPr lvl="1"/>
            <a:r>
              <a:rPr lang="en-US" dirty="0"/>
              <a:t>CERN PBC and technical infrastructure teams for excellent support during design, construction and installation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77823-5F82-192C-D2C3-2CB0F2076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16</a:t>
            </a:fld>
            <a:endParaRPr lang="en-US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99EA5220-54A8-7D4E-8867-3C1270248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77" y="2390753"/>
            <a:ext cx="3014844" cy="13724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C89A41-6A9F-FECD-0CDC-3145EB344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5" y="2390753"/>
            <a:ext cx="2732771" cy="13778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2FEBDE-12DC-F4AD-F456-7D0933259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0175" y="3968079"/>
            <a:ext cx="1327431" cy="1327431"/>
          </a:xfrm>
          <a:prstGeom prst="rect">
            <a:avLst/>
          </a:prstGeom>
        </p:spPr>
      </p:pic>
      <p:pic>
        <p:nvPicPr>
          <p:cNvPr id="12" name="Picture 11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BE5E295D-ED97-1D09-A510-0796F1D0B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244" y="5765105"/>
            <a:ext cx="3346933" cy="7437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F6C53C-C3F9-D8EE-40A0-A9D7929F19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243" y="3939409"/>
            <a:ext cx="1327431" cy="13499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9854AB-2C03-7B3B-E8E6-10C4BD5C955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6146"/>
          <a:stretch/>
        </p:blipFill>
        <p:spPr>
          <a:xfrm>
            <a:off x="3931107" y="3939409"/>
            <a:ext cx="1885797" cy="13927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DAA7463-E92E-42CF-8088-93038DAF2F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2951" y="5750187"/>
            <a:ext cx="19685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35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9C894C0-191E-2CF9-879C-111046309D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6C6F4F7-435B-A1D8-E1E5-3FD9A25412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Supplemental material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0A71A-DE0B-22B5-F8E8-99813CF5D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618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767715F-AF3B-1027-1E91-716DEEFA7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collaboration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9073360-B0EC-15D9-E2EC-441BF3015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462070"/>
            <a:ext cx="10233800" cy="1325563"/>
          </a:xfrm>
        </p:spPr>
        <p:txBody>
          <a:bodyPr/>
          <a:lstStyle/>
          <a:p>
            <a:r>
              <a:rPr lang="en-US" dirty="0"/>
              <a:t>87 members from 24 institutes in 10 countries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F97B3-673B-4446-AAE5-5301182A4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F7342D-CBB7-3F58-C522-37D8E0BE2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145" y="2065217"/>
            <a:ext cx="8598526" cy="463854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7137124-BB26-C3DC-B660-47A9EFFD3DD8}"/>
              </a:ext>
            </a:extLst>
          </p:cNvPr>
          <p:cNvSpPr/>
          <p:nvPr/>
        </p:nvSpPr>
        <p:spPr>
          <a:xfrm>
            <a:off x="6455884" y="5827923"/>
            <a:ext cx="1597446" cy="7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International laboratory covered by a collaboration agreement with CERN</a:t>
            </a:r>
          </a:p>
        </p:txBody>
      </p:sp>
    </p:spTree>
    <p:extLst>
      <p:ext uri="{BB962C8B-B14F-4D97-AF65-F5344CB8AC3E}">
        <p14:creationId xmlns:p14="http://schemas.microsoft.com/office/powerpoint/2010/main" val="6260182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B5404A4-E808-8419-662E-2DEBE3E8D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single muon event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7ADA887-FAD7-18C3-EDA6-2CE9EE44F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099" y="1160542"/>
            <a:ext cx="10233800" cy="1273739"/>
          </a:xfrm>
        </p:spPr>
        <p:txBody>
          <a:bodyPr/>
          <a:lstStyle/>
          <a:p>
            <a:r>
              <a:rPr lang="en-US" dirty="0"/>
              <a:t>Record silicon strip hits in tracker modules</a:t>
            </a:r>
          </a:p>
          <a:p>
            <a:r>
              <a:rPr lang="en-US" dirty="0"/>
              <a:t>PMT waveforms from scintillators and ECAL modules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BF1ADF-7225-BE83-4255-BA14882EC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19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A4FB12C-83AE-F786-7FE3-F63744600F96}"/>
              </a:ext>
            </a:extLst>
          </p:cNvPr>
          <p:cNvGrpSpPr/>
          <p:nvPr/>
        </p:nvGrpSpPr>
        <p:grpSpPr>
          <a:xfrm>
            <a:off x="-26488" y="2434281"/>
            <a:ext cx="12244975" cy="4423719"/>
            <a:chOff x="-26488" y="2434281"/>
            <a:chExt cx="12244975" cy="442371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1D8533-5582-7786-6944-7B6163F75694}"/>
                </a:ext>
              </a:extLst>
            </p:cNvPr>
            <p:cNvPicPr/>
            <p:nvPr/>
          </p:nvPicPr>
          <p:blipFill rotWithShape="1">
            <a:blip r:embed="rId2"/>
            <a:srcRect t="11310"/>
            <a:stretch/>
          </p:blipFill>
          <p:spPr>
            <a:xfrm>
              <a:off x="-26488" y="2434281"/>
              <a:ext cx="12244975" cy="442371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A198DAB-D0BC-ABD0-4E8F-55AC6446A309}"/>
                </a:ext>
              </a:extLst>
            </p:cNvPr>
            <p:cNvPicPr/>
            <p:nvPr/>
          </p:nvPicPr>
          <p:blipFill rotWithShape="1">
            <a:blip r:embed="rId2"/>
            <a:srcRect r="87073" b="90103"/>
            <a:stretch/>
          </p:blipFill>
          <p:spPr>
            <a:xfrm>
              <a:off x="1545461" y="5511880"/>
              <a:ext cx="1308163" cy="40794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467DD1A-52D9-9426-69E7-F4C9A066B8FC}"/>
                </a:ext>
              </a:extLst>
            </p:cNvPr>
            <p:cNvPicPr/>
            <p:nvPr/>
          </p:nvPicPr>
          <p:blipFill rotWithShape="1">
            <a:blip r:embed="rId2"/>
            <a:srcRect l="12282" r="74791" b="87534"/>
            <a:stretch/>
          </p:blipFill>
          <p:spPr>
            <a:xfrm>
              <a:off x="1525859" y="6044756"/>
              <a:ext cx="1438978" cy="621764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730496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6AC4E8-EE78-1152-A918-78499DE3443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Motivation: search for long-lived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6AC4E8-EE78-1152-A918-78499DE344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26045E-C74D-2A6B-8B91-E8E39BDD86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20000" y="1792574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Dark photon coupling to Standard Model fermions: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⊃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</m:nary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Assuming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&lt;2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~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~ 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−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give thermal relic density in range expected for dark matter</a:t>
                </a:r>
              </a:p>
              <a:p>
                <a:r>
                  <a:rPr lang="en-US" dirty="0"/>
                  <a:t>Dark photon sources at LHC:</a:t>
                </a:r>
              </a:p>
              <a:p>
                <a:pPr lvl="1"/>
                <a:r>
                  <a:rPr lang="en-US" b="0" dirty="0"/>
                  <a:t>Neutral pion decay: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pPr lvl="1"/>
                <a:r>
                  <a:rPr lang="en-US" b="0" dirty="0"/>
                  <a:t>Eta meson decay: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Dark bremsstrahlung: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&lt;2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~100%</m:t>
                    </m:r>
                  </m:oMath>
                </a14:m>
                <a:r>
                  <a:rPr lang="en-US" dirty="0"/>
                  <a:t> of branching ratio</a:t>
                </a:r>
              </a:p>
              <a:p>
                <a:r>
                  <a:rPr lang="en-US" dirty="0"/>
                  <a:t>Long decay length for boosted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, assuming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𝛽𝜏𝛾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80 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sub>
                              <m:sup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TeV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100 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MeV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26045E-C74D-2A6B-8B91-E8E39BDD86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20000" y="1792574"/>
                <a:ext cx="10515600" cy="4351338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196DC-F896-8CDE-F8B4-1616045C6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914EFB-816A-73EE-D9CE-2E6CFD22F7B5}"/>
              </a:ext>
            </a:extLst>
          </p:cNvPr>
          <p:cNvSpPr txBox="1"/>
          <p:nvPr/>
        </p:nvSpPr>
        <p:spPr>
          <a:xfrm>
            <a:off x="1120000" y="6352143"/>
            <a:ext cx="6960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Feng, Galon, Kling and Trojanowski, </a:t>
            </a:r>
            <a:r>
              <a:rPr lang="en-US" i="1" dirty="0"/>
              <a:t>Phys. Rev. D </a:t>
            </a:r>
            <a:r>
              <a:rPr lang="en-US" dirty="0"/>
              <a:t>97 (2018) no. 3, 035001</a:t>
            </a:r>
          </a:p>
        </p:txBody>
      </p:sp>
    </p:spTree>
    <p:extLst>
      <p:ext uri="{BB962C8B-B14F-4D97-AF65-F5344CB8AC3E}">
        <p14:creationId xmlns:p14="http://schemas.microsoft.com/office/powerpoint/2010/main" val="604928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EB2943E-E884-94F9-BB9C-BF6F453F24C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Simulated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EB2943E-E884-94F9-BB9C-BF6F453F24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8B06B-E2F0-B9C4-9F00-21AA8F35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20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F31252E-CE70-CBEA-9D89-78A5CD499009}"/>
              </a:ext>
            </a:extLst>
          </p:cNvPr>
          <p:cNvGrpSpPr/>
          <p:nvPr/>
        </p:nvGrpSpPr>
        <p:grpSpPr>
          <a:xfrm>
            <a:off x="131679" y="2655301"/>
            <a:ext cx="11918725" cy="2838350"/>
            <a:chOff x="131679" y="2655301"/>
            <a:chExt cx="11918725" cy="283835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FCAB3D6-07BE-24C3-967A-5637D59C73BB}"/>
                </a:ext>
              </a:extLst>
            </p:cNvPr>
            <p:cNvGrpSpPr/>
            <p:nvPr/>
          </p:nvGrpSpPr>
          <p:grpSpPr>
            <a:xfrm>
              <a:off x="131679" y="2655301"/>
              <a:ext cx="11918725" cy="2838350"/>
              <a:chOff x="131679" y="2655301"/>
              <a:chExt cx="11918725" cy="283835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5E87ACC-E0C7-9BB0-AB48-3D7A198B58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1680" y="2973488"/>
                <a:ext cx="11918724" cy="2468244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3C89411-8BFD-FE0E-860C-A2616B1E7D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251" y="2655301"/>
                <a:ext cx="2203230" cy="469029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09E0BCF-BEFC-B440-BF98-858231B0AA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679" y="4721925"/>
                <a:ext cx="6417401" cy="771726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F4FCCB8-9A75-7F5D-8DCA-81A6EFD13777}"/>
                </a:ext>
              </a:extLst>
            </p:cNvPr>
            <p:cNvSpPr txBox="1"/>
            <p:nvPr/>
          </p:nvSpPr>
          <p:spPr>
            <a:xfrm rot="516912">
              <a:off x="1082307" y="4422030"/>
              <a:ext cx="6466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Simulated A’ (m = 25 MeV, </a:t>
              </a:r>
              <a:r>
                <a:rPr lang="el-GR" dirty="0">
                  <a:solidFill>
                    <a:schemeClr val="accent1"/>
                  </a:solidFill>
                </a:rPr>
                <a:t>ε</a:t>
              </a:r>
              <a:r>
                <a:rPr lang="en-GB" dirty="0">
                  <a:solidFill>
                    <a:schemeClr val="accent1"/>
                  </a:solidFill>
                </a:rPr>
                <a:t> = 3e-5) signal with E(calo) = 645.2 GeV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3AEAEBB-C0D1-1901-89E9-4FDF208A3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8229" y="3723753"/>
            <a:ext cx="1519789" cy="153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09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B52FED-B773-CD54-80D3-394BA33F78E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cut flow: calorimeter energy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B52FED-B773-CD54-80D3-394BA33F78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DB2390-FCCD-7C5F-C171-F9B3C53F1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327C302E-1456-B50B-77E9-D0008A75AD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86" y="1465243"/>
            <a:ext cx="4216681" cy="2475927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2B0D704A-5CBB-0CE5-CC8B-4586878CB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853" y="1465243"/>
            <a:ext cx="4216681" cy="2475927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0DC4488F-7067-D17E-53E9-3062C60655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86" y="4199768"/>
            <a:ext cx="4216681" cy="2475927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F4C04184-E302-381D-912A-1103D895F8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852" y="4192119"/>
            <a:ext cx="4216682" cy="2475927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7C1C8768-5025-5180-F397-35646952A60A}"/>
              </a:ext>
            </a:extLst>
          </p:cNvPr>
          <p:cNvSpPr/>
          <p:nvPr/>
        </p:nvSpPr>
        <p:spPr>
          <a:xfrm>
            <a:off x="6096000" y="2500829"/>
            <a:ext cx="646323" cy="41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47EBA63-58BB-70E7-8FF9-472F70D7454A}"/>
              </a:ext>
            </a:extLst>
          </p:cNvPr>
          <p:cNvSpPr/>
          <p:nvPr/>
        </p:nvSpPr>
        <p:spPr>
          <a:xfrm>
            <a:off x="6072128" y="5032875"/>
            <a:ext cx="646323" cy="41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AB79D40-7235-DB36-DAC8-0D0BB78222CD}"/>
              </a:ext>
            </a:extLst>
          </p:cNvPr>
          <p:cNvSpPr/>
          <p:nvPr/>
        </p:nvSpPr>
        <p:spPr>
          <a:xfrm rot="9021787">
            <a:off x="6093697" y="3919214"/>
            <a:ext cx="646323" cy="41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87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44F7E-D957-A927-A6D3-2CB221F4D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FASER and NA-62 result from </a:t>
            </a:r>
            <a:r>
              <a:rPr lang="en-US" dirty="0" err="1"/>
              <a:t>Moriond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2290E-AF1D-872C-9DB6-639E72289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04622033-72A3-D3DC-F17B-BE00303AF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938" y="1445915"/>
            <a:ext cx="7184124" cy="52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3081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E8D0A-0357-968D-D178-FA1732CCA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CBA87-F176-4093-F2A3-68BAA3714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455" y="1825625"/>
            <a:ext cx="11578728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FASER Detector: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arXiv:2207.11427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FASER W-Si High Precision </a:t>
            </a:r>
            <a:r>
              <a:rPr lang="en-GB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Preshower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Technical Proposal: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CERN Document Server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tracking detector of the FASER experiment: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NIM 166825 (2022)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trigger and data acquisition system of the FASER experiment: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JINST 16 P12028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neutrino interaction candidates at the LHC: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PRD 104 L091101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Technical Proposal of FASER</a:t>
            </a:r>
            <a:r>
              <a:rPr lang="el-G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ν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neutrino detector: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arXiv:2001.03073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Detecting and Studying High-Energy Collider Neutrinos with FASER at the LHC: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8"/>
              </a:rPr>
              <a:t>EPJC 80 61 (2020)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Input to the European Strategy for Particle Physics Update: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9"/>
              </a:rPr>
              <a:t>arXiv:1901.04468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FASER's Physics Reach for Long-Lived: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0"/>
              </a:rPr>
              <a:t>PRD 99 090511 (2019)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Letter of Intent: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1"/>
              </a:rPr>
              <a:t>arXiv:1812.09139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Technical Proposal</a:t>
            </a:r>
            <a:r>
              <a:rPr lang="en-GB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GB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2"/>
              </a:rPr>
              <a:t>arXiv:1811.10243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42F4A-8CAA-5745-EF0C-95F75EB2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120C4-171E-EF96-0147-F44EC6AEC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9999"/>
          </a:xfrm>
        </p:spPr>
        <p:txBody>
          <a:bodyPr>
            <a:normAutofit fontScale="90000"/>
          </a:bodyPr>
          <a:lstStyle/>
          <a:p>
            <a:r>
              <a:rPr lang="en-US" dirty="0"/>
              <a:t>Looking forward in FASER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B76A3-4BA1-4D3B-E89D-BD127FC3E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4075" y="6497024"/>
            <a:ext cx="2743200" cy="365125"/>
          </a:xfrm>
        </p:spPr>
        <p:txBody>
          <a:bodyPr/>
          <a:lstStyle/>
          <a:p>
            <a:fld id="{D9ADBD24-11ED-4D88-B05E-1395709A6D2A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9F296B-0BC3-B6D0-61CF-0817053FEC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786"/>
          <a:stretch/>
        </p:blipFill>
        <p:spPr>
          <a:xfrm>
            <a:off x="194239" y="1055083"/>
            <a:ext cx="11456207" cy="29039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DB75B9-1F35-239F-60A0-F92CDBD31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10" y="4270548"/>
            <a:ext cx="2843811" cy="2085801"/>
          </a:xfrm>
          <a:prstGeom prst="rect">
            <a:avLst/>
          </a:prstGeom>
        </p:spPr>
      </p:pic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C994CB17-6831-A86A-CA00-CBC85AFEAF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888" y="4270547"/>
            <a:ext cx="2920121" cy="2085801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82D8AB19-E096-3920-FB44-FA1A3DE89B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976" y="4270547"/>
            <a:ext cx="2920123" cy="2085802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13DDB13B-9A32-F4DB-845C-C0650E95FB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065" y="4270547"/>
            <a:ext cx="2920122" cy="20858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1724F7-72F9-00D0-5143-C4A6524E48FD}"/>
                  </a:ext>
                </a:extLst>
              </p:cNvPr>
              <p:cNvSpPr txBox="1"/>
              <p:nvPr/>
            </p:nvSpPr>
            <p:spPr>
              <a:xfrm>
                <a:off x="596687" y="3716549"/>
                <a:ext cx="15327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production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1724F7-72F9-00D0-5143-C4A6524E48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87" y="3716549"/>
                <a:ext cx="1532727" cy="369332"/>
              </a:xfrm>
              <a:prstGeom prst="rect">
                <a:avLst/>
              </a:prstGeom>
              <a:blipFill>
                <a:blip r:embed="rId9"/>
                <a:stretch>
                  <a:fillRect t="-10000" r="-358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4461FF8-7B7C-FCB8-D80B-990B18BABB00}"/>
              </a:ext>
            </a:extLst>
          </p:cNvPr>
          <p:cNvSpPr txBox="1"/>
          <p:nvPr/>
        </p:nvSpPr>
        <p:spPr>
          <a:xfrm>
            <a:off x="596687" y="3950595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10"/>
              </a:rPr>
              <a:t>arXiv:1901.04468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808465-AE18-C64F-7AE1-FCF87D9DB5CB}"/>
                  </a:ext>
                </a:extLst>
              </p:cNvPr>
              <p:cNvSpPr txBox="1"/>
              <p:nvPr/>
            </p:nvSpPr>
            <p:spPr>
              <a:xfrm>
                <a:off x="2986980" y="3642738"/>
                <a:ext cx="300915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decay probability in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 decay volume @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480 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808465-AE18-C64F-7AE1-FCF87D9DB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980" y="3642738"/>
                <a:ext cx="3009157" cy="646331"/>
              </a:xfrm>
              <a:prstGeom prst="rect">
                <a:avLst/>
              </a:prstGeom>
              <a:blipFill>
                <a:blip r:embed="rId11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65EEB6-2DB5-3BF0-1071-77C12BF95617}"/>
                  </a:ext>
                </a:extLst>
              </p:cNvPr>
              <p:cNvSpPr txBox="1"/>
              <p:nvPr/>
            </p:nvSpPr>
            <p:spPr>
              <a:xfrm>
                <a:off x="5993084" y="3658818"/>
                <a:ext cx="28584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Fraction of FASER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decays</a:t>
                </a:r>
                <a:br>
                  <a:rPr lang="en-US" dirty="0"/>
                </a:br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&gt;500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65EEB6-2DB5-3BF0-1071-77C12BF956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3084" y="3658818"/>
                <a:ext cx="2858411" cy="646331"/>
              </a:xfrm>
              <a:prstGeom prst="rect">
                <a:avLst/>
              </a:prstGeom>
              <a:blipFill>
                <a:blip r:embed="rId12"/>
                <a:stretch>
                  <a:fillRect l="-1493" t="-4717" r="-149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D9854609-BBB7-9545-3C08-22865BA6D95E}"/>
              </a:ext>
            </a:extLst>
          </p:cNvPr>
          <p:cNvSpPr txBox="1"/>
          <p:nvPr/>
        </p:nvSpPr>
        <p:spPr>
          <a:xfrm>
            <a:off x="9462200" y="3658021"/>
            <a:ext cx="2653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Signal expected assuming</a:t>
            </a:r>
            <a:br>
              <a:rPr lang="en-US" dirty="0"/>
            </a:br>
            <a:r>
              <a:rPr lang="en-US" dirty="0"/>
              <a:t>50% selection 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D039CAD-C12C-91A3-3138-21BB82BD4F12}"/>
                  </a:ext>
                </a:extLst>
              </p:cNvPr>
              <p:cNvSpPr txBox="1"/>
              <p:nvPr/>
            </p:nvSpPr>
            <p:spPr>
              <a:xfrm>
                <a:off x="10379013" y="1606024"/>
                <a:ext cx="1613070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Detector subtends</a:t>
                </a:r>
                <a:br>
                  <a:rPr lang="en-US" sz="1400" dirty="0"/>
                </a:b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1400" dirty="0"/>
                  <a:t> of solid</a:t>
                </a:r>
                <a:br>
                  <a:rPr lang="en-US" sz="1400" dirty="0"/>
                </a:br>
                <a:r>
                  <a:rPr lang="en-US" sz="1400" dirty="0"/>
                  <a:t>angle from ATLAS; </a:t>
                </a:r>
                <a:br>
                  <a:rPr lang="en-US" sz="1400" dirty="0"/>
                </a:br>
                <a:r>
                  <a:rPr lang="en-US" sz="1400" dirty="0"/>
                  <a:t>rely on collimation</a:t>
                </a:r>
                <a:br>
                  <a:rPr lang="en-US" sz="1400" dirty="0"/>
                </a:br>
                <a:r>
                  <a:rPr lang="en-US" sz="1400" dirty="0"/>
                  <a:t>from boost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D039CAD-C12C-91A3-3138-21BB82BD4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9013" y="1606024"/>
                <a:ext cx="1613070" cy="1169551"/>
              </a:xfrm>
              <a:prstGeom prst="rect">
                <a:avLst/>
              </a:prstGeom>
              <a:blipFill>
                <a:blip r:embed="rId13"/>
                <a:stretch>
                  <a:fillRect l="-1136" t="-521" r="-379"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9495C68D-C26E-1E8A-EA57-630980D04F88}"/>
              </a:ext>
            </a:extLst>
          </p:cNvPr>
          <p:cNvSpPr txBox="1"/>
          <p:nvPr/>
        </p:nvSpPr>
        <p:spPr>
          <a:xfrm>
            <a:off x="4734132" y="6483182"/>
            <a:ext cx="237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Generator level studies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B5E6C4E-A482-B594-ED9F-FAD9BFA3EBEC}"/>
              </a:ext>
            </a:extLst>
          </p:cNvPr>
          <p:cNvCxnSpPr>
            <a:stCxn id="21" idx="3"/>
          </p:cNvCxnSpPr>
          <p:nvPr/>
        </p:nvCxnSpPr>
        <p:spPr>
          <a:xfrm>
            <a:off x="7110552" y="6667848"/>
            <a:ext cx="34603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66C0E04-AD72-74A9-0E68-CECB0280E087}"/>
              </a:ext>
            </a:extLst>
          </p:cNvPr>
          <p:cNvCxnSpPr>
            <a:cxnSpLocks/>
          </p:cNvCxnSpPr>
          <p:nvPr/>
        </p:nvCxnSpPr>
        <p:spPr>
          <a:xfrm flipH="1">
            <a:off x="1273818" y="6648393"/>
            <a:ext cx="34603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858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CC091D-8089-66D2-E79E-4E70471A51A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signature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CC091D-8089-66D2-E79E-4E70471A51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30392-7187-C6B6-31E1-3095DD0FE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4851399"/>
            <a:ext cx="10233800" cy="13255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Veto entering charged particles</a:t>
            </a:r>
          </a:p>
          <a:p>
            <a:r>
              <a:rPr lang="en-US" dirty="0"/>
              <a:t>Reconstruct two energetic charged tracks</a:t>
            </a:r>
          </a:p>
          <a:p>
            <a:r>
              <a:rPr lang="en-US" dirty="0"/>
              <a:t>Confirm particle ID and energy with large shower in EM Calorimeter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A6C68-5B90-9BB7-5CAA-BFD5933AB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680239-44F1-83DB-42BD-05F70E727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54589"/>
            <a:ext cx="12192000" cy="233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253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BF228C-E736-A6DE-6C3F-0FFDF14EB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76" y="1096434"/>
            <a:ext cx="12192000" cy="5761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AC0043-061A-D9C6-1D07-9ABC2C060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430"/>
          </a:xfrm>
        </p:spPr>
        <p:txBody>
          <a:bodyPr>
            <a:normAutofit fontScale="90000"/>
          </a:bodyPr>
          <a:lstStyle/>
          <a:p>
            <a:r>
              <a:rPr lang="en-US" dirty="0"/>
              <a:t>FASER Detector </a:t>
            </a:r>
            <a:r>
              <a:rPr lang="en-US" sz="3600" dirty="0"/>
              <a:t>(</a:t>
            </a:r>
            <a:r>
              <a:rPr lang="en-US" sz="3600" dirty="0">
                <a:hlinkClick r:id="rId4"/>
              </a:rPr>
              <a:t>arXiv:2207.11427</a:t>
            </a:r>
            <a:r>
              <a:rPr lang="en-US" sz="3600" dirty="0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ADDD9-EF35-56FA-35D6-9C763ADA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CE4439-6AC3-568F-46ED-0B08E8AC31D8}"/>
              </a:ext>
            </a:extLst>
          </p:cNvPr>
          <p:cNvSpPr txBox="1"/>
          <p:nvPr/>
        </p:nvSpPr>
        <p:spPr>
          <a:xfrm>
            <a:off x="285805" y="2133600"/>
            <a:ext cx="11047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4 </a:t>
            </a:r>
            <a:r>
              <a:rPr lang="en-US" sz="1400" dirty="0" err="1">
                <a:solidFill>
                  <a:schemeClr val="bg1"/>
                </a:solidFill>
              </a:rPr>
              <a:t>LHCb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Outer ECAL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modules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C347DB-112F-2D1B-BF41-899AAE269543}"/>
              </a:ext>
            </a:extLst>
          </p:cNvPr>
          <p:cNvSpPr txBox="1"/>
          <p:nvPr/>
        </p:nvSpPr>
        <p:spPr>
          <a:xfrm>
            <a:off x="3028898" y="1297858"/>
            <a:ext cx="2764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Three stations of three layers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72 ATLAS SCT silicon strip modules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8C1846-C859-E7EA-E327-4382B440045F}"/>
              </a:ext>
            </a:extLst>
          </p:cNvPr>
          <p:cNvSpPr txBox="1"/>
          <p:nvPr/>
        </p:nvSpPr>
        <p:spPr>
          <a:xfrm>
            <a:off x="8711974" y="5029200"/>
            <a:ext cx="1377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24 SCT modules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A833F5-E561-C291-0603-898A7005EE78}"/>
                  </a:ext>
                </a:extLst>
              </p:cNvPr>
              <p:cNvSpPr txBox="1"/>
              <p:nvPr/>
            </p:nvSpPr>
            <p:spPr>
              <a:xfrm>
                <a:off x="4833493" y="6277302"/>
                <a:ext cx="191911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0.57 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sz="1400" dirty="0"/>
                  <a:t> </a:t>
                </a:r>
                <a:r>
                  <a:rPr lang="en-US" sz="1400" dirty="0">
                    <a:solidFill>
                      <a:schemeClr val="bg1"/>
                    </a:solidFill>
                  </a:rPr>
                  <a:t>Halbach dipoles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/>
                  <a:t> </a:t>
                </a:r>
                <a:r>
                  <a:rPr lang="en-US" sz="1400" dirty="0">
                    <a:solidFill>
                      <a:schemeClr val="bg1"/>
                    </a:solidFill>
                  </a:rPr>
                  <a:t>inner radius</a:t>
                </a:r>
                <a:endParaRPr lang="en-US" sz="1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A833F5-E561-C291-0603-898A7005E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493" y="6277302"/>
                <a:ext cx="1919115" cy="523220"/>
              </a:xfrm>
              <a:prstGeom prst="rect">
                <a:avLst/>
              </a:prstGeom>
              <a:blipFill>
                <a:blip r:embed="rId5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CE33BC8-9EDD-1081-1C26-376A38D92E4B}"/>
              </a:ext>
            </a:extLst>
          </p:cNvPr>
          <p:cNvSpPr txBox="1"/>
          <p:nvPr/>
        </p:nvSpPr>
        <p:spPr>
          <a:xfrm>
            <a:off x="11749549" y="6512636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0B20056-509D-44ED-FA0C-389B46F0B0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873" y="6202321"/>
            <a:ext cx="2105319" cy="58110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791CC5B-F7D9-34A5-24C1-7713074422B5}"/>
              </a:ext>
            </a:extLst>
          </p:cNvPr>
          <p:cNvSpPr/>
          <p:nvPr/>
        </p:nvSpPr>
        <p:spPr>
          <a:xfrm>
            <a:off x="1828799" y="5761566"/>
            <a:ext cx="682265" cy="517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2C9FB8-51E0-DA5E-AC1F-87DC88D55437}"/>
              </a:ext>
            </a:extLst>
          </p:cNvPr>
          <p:cNvSpPr/>
          <p:nvPr/>
        </p:nvSpPr>
        <p:spPr>
          <a:xfrm>
            <a:off x="2308192" y="6277302"/>
            <a:ext cx="1718117" cy="506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159EB9-4BBB-934C-DCDD-76A69094CDA9}"/>
              </a:ext>
            </a:extLst>
          </p:cNvPr>
          <p:cNvSpPr/>
          <p:nvPr/>
        </p:nvSpPr>
        <p:spPr>
          <a:xfrm>
            <a:off x="2086398" y="5629208"/>
            <a:ext cx="221793" cy="3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2C5A430-45CF-7F9E-02F5-4EB6B873269A}"/>
              </a:ext>
            </a:extLst>
          </p:cNvPr>
          <p:cNvCxnSpPr>
            <a:cxnSpLocks/>
          </p:cNvCxnSpPr>
          <p:nvPr/>
        </p:nvCxnSpPr>
        <p:spPr>
          <a:xfrm flipV="1">
            <a:off x="1372167" y="5724627"/>
            <a:ext cx="456632" cy="440755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56D3469-C5AD-D5B2-CED5-9E0FE003C50D}"/>
              </a:ext>
            </a:extLst>
          </p:cNvPr>
          <p:cNvSpPr txBox="1"/>
          <p:nvPr/>
        </p:nvSpPr>
        <p:spPr>
          <a:xfrm>
            <a:off x="2179658" y="6329682"/>
            <a:ext cx="243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Tungsten/Graphite/Scintillator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stack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E64F81-BD22-2CF1-67DA-6357D0E03437}"/>
                  </a:ext>
                </a:extLst>
              </p:cNvPr>
              <p:cNvSpPr txBox="1"/>
              <p:nvPr/>
            </p:nvSpPr>
            <p:spPr>
              <a:xfrm>
                <a:off x="7100250" y="5867004"/>
                <a:ext cx="151035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thick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dual PMT readout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=400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ps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E64F81-BD22-2CF1-67DA-6357D0E034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0250" y="5867004"/>
                <a:ext cx="1510350" cy="738664"/>
              </a:xfrm>
              <a:prstGeom prst="rect">
                <a:avLst/>
              </a:prstGeom>
              <a:blipFill>
                <a:blip r:embed="rId7"/>
                <a:stretch>
                  <a:fillRect l="-403" t="-820" r="-403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1D3090A-475D-2F03-36C8-307FCB2D63DE}"/>
                  </a:ext>
                </a:extLst>
              </p:cNvPr>
              <p:cNvSpPr txBox="1"/>
              <p:nvPr/>
            </p:nvSpPr>
            <p:spPr>
              <a:xfrm rot="20841506">
                <a:off x="7359353" y="3265279"/>
                <a:ext cx="6447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1.5 </m:t>
                      </m:r>
                      <m:r>
                        <m:rPr>
                          <m:nor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1D3090A-475D-2F03-36C8-307FCB2D6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841506">
                <a:off x="7359353" y="3265279"/>
                <a:ext cx="644728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F22064-DE12-6527-00C7-1217E1D628A1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6430298" y="3489718"/>
            <a:ext cx="936870" cy="2240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638BC3C-6461-8047-1F3D-7E9BC8ED156A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7996266" y="3082652"/>
            <a:ext cx="1010082" cy="2659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2EFF816-8D93-41B4-3403-E4D8EEDE126C}"/>
                  </a:ext>
                </a:extLst>
              </p:cNvPr>
              <p:cNvSpPr txBox="1"/>
              <p:nvPr/>
            </p:nvSpPr>
            <p:spPr>
              <a:xfrm>
                <a:off x="6788617" y="1445868"/>
                <a:ext cx="15735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3×20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thick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30×30 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area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2EFF816-8D93-41B4-3403-E4D8EEDE12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617" y="1445868"/>
                <a:ext cx="1573508" cy="523220"/>
              </a:xfrm>
              <a:prstGeom prst="rect">
                <a:avLst/>
              </a:prstGeom>
              <a:blipFill>
                <a:blip r:embed="rId9"/>
                <a:stretch>
                  <a:fillRect t="-2326" r="-388" b="-12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E56C98-4A23-80EC-C627-416D1E43D514}"/>
                  </a:ext>
                </a:extLst>
              </p:cNvPr>
              <p:cNvSpPr txBox="1"/>
              <p:nvPr/>
            </p:nvSpPr>
            <p:spPr>
              <a:xfrm>
                <a:off x="10672225" y="1192309"/>
                <a:ext cx="15735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×20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thick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30×35 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area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E56C98-4A23-80EC-C627-416D1E43D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2225" y="1192309"/>
                <a:ext cx="1573508" cy="523220"/>
              </a:xfrm>
              <a:prstGeom prst="rect">
                <a:avLst/>
              </a:prstGeom>
              <a:blipFill>
                <a:blip r:embed="rId10"/>
                <a:stretch>
                  <a:fillRect t="-2353" r="-388" b="-1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E9557AA-D9D0-2414-1520-2F2133EFBB40}"/>
                  </a:ext>
                </a:extLst>
              </p:cNvPr>
              <p:cNvSpPr txBox="1"/>
              <p:nvPr/>
            </p:nvSpPr>
            <p:spPr>
              <a:xfrm>
                <a:off x="10320590" y="4967645"/>
                <a:ext cx="185339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730×1.1 </m:t>
                      </m:r>
                      <m:r>
                        <m:rPr>
                          <m:nor/>
                        </m:rPr>
                        <a:rPr lang="en-US" sz="1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tungsten/emulsion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layers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(8 interaction lengths)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E9557AA-D9D0-2414-1520-2F2133EFB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0590" y="4967645"/>
                <a:ext cx="1853392" cy="954107"/>
              </a:xfrm>
              <a:prstGeom prst="rect">
                <a:avLst/>
              </a:prstGeom>
              <a:blipFill>
                <a:blip r:embed="rId11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6143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8397E-B003-C6AB-2D42-FB10F9BA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FASER 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C8C7A-C99E-446A-F76A-ACFA15255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152FF8C-E478-0CB2-C7A5-4005823C4639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DC53BA41-4BDE-535A-EA3C-D4FDA5D6D9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997" b="4937"/>
          <a:stretch/>
        </p:blipFill>
        <p:spPr>
          <a:xfrm>
            <a:off x="-73954" y="12357"/>
            <a:ext cx="12278311" cy="68205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78378E-D167-20E0-AB00-3D194B149C08}"/>
              </a:ext>
            </a:extLst>
          </p:cNvPr>
          <p:cNvSpPr txBox="1"/>
          <p:nvPr/>
        </p:nvSpPr>
        <p:spPr>
          <a:xfrm rot="20354051">
            <a:off x="3040914" y="5421515"/>
            <a:ext cx="12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Calorimeter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E2C8CC-E53A-7C0C-43EC-A99A99E1CCA0}"/>
              </a:ext>
            </a:extLst>
          </p:cNvPr>
          <p:cNvSpPr txBox="1"/>
          <p:nvPr/>
        </p:nvSpPr>
        <p:spPr>
          <a:xfrm rot="19919558">
            <a:off x="4240731" y="5667323"/>
            <a:ext cx="1186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Preshower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D95199-EAF3-54B7-2245-3697C1A26E9F}"/>
              </a:ext>
            </a:extLst>
          </p:cNvPr>
          <p:cNvSpPr txBox="1"/>
          <p:nvPr/>
        </p:nvSpPr>
        <p:spPr>
          <a:xfrm rot="19919558">
            <a:off x="5314135" y="4773577"/>
            <a:ext cx="2355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Tracking spectrometer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724F61-4B0E-109C-DA46-6A7EEF7406EE}"/>
              </a:ext>
            </a:extLst>
          </p:cNvPr>
          <p:cNvSpPr txBox="1"/>
          <p:nvPr/>
        </p:nvSpPr>
        <p:spPr>
          <a:xfrm rot="19919558">
            <a:off x="7291057" y="3912059"/>
            <a:ext cx="1500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Decay volume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381C7-C57F-0AAD-40F2-CF0545A79072}"/>
              </a:ext>
            </a:extLst>
          </p:cNvPr>
          <p:cNvSpPr txBox="1"/>
          <p:nvPr/>
        </p:nvSpPr>
        <p:spPr>
          <a:xfrm rot="19919558">
            <a:off x="8725577" y="3342739"/>
            <a:ext cx="615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Veto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008B636-3527-1388-AAED-AE01F7874E66}"/>
              </a:ext>
            </a:extLst>
          </p:cNvPr>
          <p:cNvCxnSpPr>
            <a:cxnSpLocks/>
          </p:cNvCxnSpPr>
          <p:nvPr/>
        </p:nvCxnSpPr>
        <p:spPr>
          <a:xfrm flipV="1">
            <a:off x="9575236" y="1891791"/>
            <a:ext cx="1335780" cy="554972"/>
          </a:xfrm>
          <a:prstGeom prst="straightConnector1">
            <a:avLst/>
          </a:prstGeom>
          <a:ln w="28575">
            <a:solidFill>
              <a:schemeClr val="bg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1523C8A-18B4-7D4D-CC6F-E043D4A74E76}"/>
              </a:ext>
            </a:extLst>
          </p:cNvPr>
          <p:cNvSpPr txBox="1"/>
          <p:nvPr/>
        </p:nvSpPr>
        <p:spPr>
          <a:xfrm rot="20341663">
            <a:off x="9418366" y="2204606"/>
            <a:ext cx="176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ATLAS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AFE1D-8F9A-EEED-7A73-FCD47745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CD9598-3AC8-0F44-9366-CD3A2FEFAADC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B80C3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B80C3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3F5F76-1414-E10B-7409-AB5C45DCB438}"/>
              </a:ext>
            </a:extLst>
          </p:cNvPr>
          <p:cNvSpPr txBox="1"/>
          <p:nvPr/>
        </p:nvSpPr>
        <p:spPr>
          <a:xfrm>
            <a:off x="9913755" y="2676710"/>
            <a:ext cx="99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FASERnu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97ED6D-1E53-FAE7-E89D-3645A1E75FA6}"/>
              </a:ext>
            </a:extLst>
          </p:cNvPr>
          <p:cNvCxnSpPr>
            <a:cxnSpLocks/>
          </p:cNvCxnSpPr>
          <p:nvPr/>
        </p:nvCxnSpPr>
        <p:spPr>
          <a:xfrm flipH="1" flipV="1">
            <a:off x="9394055" y="2844386"/>
            <a:ext cx="519700" cy="7181"/>
          </a:xfrm>
          <a:prstGeom prst="straightConnector1">
            <a:avLst/>
          </a:prstGeom>
          <a:ln w="1270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F5165EB-FD3B-872F-42A6-7DA3EF85B336}"/>
              </a:ext>
            </a:extLst>
          </p:cNvPr>
          <p:cNvSpPr txBox="1"/>
          <p:nvPr/>
        </p:nvSpPr>
        <p:spPr>
          <a:xfrm rot="19919558">
            <a:off x="9262663" y="3091595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AF368A-BDE7-A34D-6644-5B71EE081FEB}"/>
              </a:ext>
            </a:extLst>
          </p:cNvPr>
          <p:cNvSpPr txBox="1"/>
          <p:nvPr/>
        </p:nvSpPr>
        <p:spPr>
          <a:xfrm>
            <a:off x="6865751" y="4801533"/>
            <a:ext cx="44060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2017: Feng, et al. idea paper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2018-19: Proposal, funding and approval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2019-20: Construction and testing on surface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2020-21: Installation underground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2021-22: Commissioning with </a:t>
            </a:r>
            <a:r>
              <a:rPr lang="en-US" dirty="0" err="1">
                <a:solidFill>
                  <a:srgbClr val="FFFF00"/>
                </a:solidFill>
              </a:rPr>
              <a:t>cosmics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2021: Test beam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2022: Collision data from LHC Run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46067F-F572-0B2C-498A-7B6F3B1E0706}"/>
              </a:ext>
            </a:extLst>
          </p:cNvPr>
          <p:cNvSpPr txBox="1"/>
          <p:nvPr/>
        </p:nvSpPr>
        <p:spPr>
          <a:xfrm>
            <a:off x="3162908" y="6500044"/>
            <a:ext cx="2392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Slide credit: C. Gwilliam</a:t>
            </a:r>
          </a:p>
        </p:txBody>
      </p:sp>
    </p:spTree>
    <p:extLst>
      <p:ext uri="{BB962C8B-B14F-4D97-AF65-F5344CB8AC3E}">
        <p14:creationId xmlns:p14="http://schemas.microsoft.com/office/powerpoint/2010/main" val="2317536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56656-54B7-FCC0-954D-4EAB2A5D9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 and data set</a:t>
            </a:r>
          </a:p>
        </p:txBody>
      </p:sp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79B04DA0-1D27-9907-AE2C-69C593EBB8D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25625"/>
            <a:ext cx="5916613" cy="4251636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4B1264-609D-016E-B0C7-D6B4564158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Detector performed almost flawlessly in 2022</a:t>
            </a:r>
          </a:p>
          <a:p>
            <a:pPr lvl="1"/>
            <a:r>
              <a:rPr lang="en-US" dirty="0"/>
              <a:t>Automated, continuous data-taking</a:t>
            </a:r>
          </a:p>
          <a:p>
            <a:pPr lvl="1"/>
            <a:r>
              <a:rPr lang="en-US" dirty="0"/>
              <a:t>Trigger rates up to 1.3 kHz</a:t>
            </a:r>
          </a:p>
          <a:p>
            <a:pPr lvl="1"/>
            <a:r>
              <a:rPr lang="en-US" dirty="0"/>
              <a:t>DAQ deadtime: 1.3%</a:t>
            </a:r>
          </a:p>
          <a:p>
            <a:pPr lvl="1"/>
            <a:r>
              <a:rPr lang="en-US" dirty="0"/>
              <a:t>Recorded 96.1% of delivered luminosity</a:t>
            </a:r>
          </a:p>
          <a:p>
            <a:pPr lvl="1"/>
            <a:r>
              <a:rPr lang="en-US" dirty="0"/>
              <a:t>Over 350M single muon events</a:t>
            </a:r>
          </a:p>
          <a:p>
            <a:r>
              <a:rPr lang="en-US" dirty="0"/>
              <a:t>Calorimeter gain optimized for </a:t>
            </a:r>
            <a:r>
              <a:rPr lang="en-US" dirty="0" err="1"/>
              <a:t>TeV</a:t>
            </a:r>
            <a:r>
              <a:rPr lang="en-US" dirty="0"/>
              <a:t> energies after second emulsion exchange (green arrow)</a:t>
            </a:r>
          </a:p>
          <a:p>
            <a:pPr lvl="1"/>
            <a:r>
              <a:rPr lang="en-US" dirty="0"/>
              <a:t>27.1/fb used for dark photon search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1E410-6DBC-75FC-5364-F98329B86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0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91755F1-9ABE-1840-55F4-DA9675AE67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baseline="0" dirty="0"/>
                  <a:t> </a:t>
                </a:r>
                <a:r>
                  <a:rPr lang="en-US" dirty="0"/>
                  <a:t>s</a:t>
                </a:r>
                <a:r>
                  <a:rPr lang="en-US" baseline="0" dirty="0"/>
                  <a:t>election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91755F1-9ABE-1840-55F4-DA9675AE67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57386B-FF35-0B11-428B-4FEAEB83A37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39865" y="1825625"/>
                <a:ext cx="5805351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Events with no veto activity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calo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&gt;100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blinded until selection finalized.</a:t>
                </a:r>
              </a:p>
              <a:p>
                <a:r>
                  <a:rPr lang="en-US" dirty="0"/>
                  <a:t>Simple selection optimized for discovery:</a:t>
                </a:r>
              </a:p>
              <a:p>
                <a:pPr lvl="1"/>
                <a:r>
                  <a:rPr lang="en-US" dirty="0"/>
                  <a:t>Collision event with good data quality</a:t>
                </a:r>
              </a:p>
              <a:p>
                <a:pPr lvl="1"/>
                <a:r>
                  <a:rPr lang="en-US" dirty="0"/>
                  <a:t>No signal (&gt; 40 </a:t>
                </a:r>
                <a:r>
                  <a:rPr lang="en-US" dirty="0" err="1"/>
                  <a:t>pC</a:t>
                </a:r>
                <a:r>
                  <a:rPr lang="en-US" dirty="0"/>
                  <a:t>) in any veto</a:t>
                </a:r>
              </a:p>
              <a:p>
                <a:pPr lvl="1"/>
                <a:r>
                  <a:rPr lang="en-US" dirty="0"/>
                  <a:t>Timing and </a:t>
                </a:r>
                <a:r>
                  <a:rPr lang="en-US" dirty="0" err="1"/>
                  <a:t>preshower</a:t>
                </a:r>
                <a:r>
                  <a:rPr lang="en-US" dirty="0"/>
                  <a:t> consistent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dirty="0"/>
                  <a:t> minimum ionizing tracks</a:t>
                </a:r>
              </a:p>
              <a:p>
                <a:pPr lvl="1"/>
                <a:r>
                  <a:rPr lang="en-US" dirty="0"/>
                  <a:t>Exactly two good fiducial tracks: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&gt;20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&lt;95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Extrapolate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&lt;95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dirty="0"/>
                  <a:t> at </a:t>
                </a:r>
                <a:r>
                  <a:rPr lang="en-US" dirty="0" err="1"/>
                  <a:t>vetos</a:t>
                </a:r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&gt;500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in EM calorimeter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57386B-FF35-0B11-428B-4FEAEB83A3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39865" y="1825625"/>
                <a:ext cx="5805351" cy="435133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, histogram&#10;&#10;Description automatically generated">
            <a:extLst>
              <a:ext uri="{FF2B5EF4-FFF2-40B4-BE49-F238E27FC236}">
                <a16:creationId xmlns:a16="http://schemas.microsoft.com/office/drawing/2014/main" id="{0CAA4488-816B-3D7C-2681-52CB6E95C3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29" y="1690688"/>
            <a:ext cx="5624006" cy="4129908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56693-1322-7D82-975F-CDB880874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D75586-24AD-938C-76F3-66F23462243C}"/>
                  </a:ext>
                </a:extLst>
              </p:cNvPr>
              <p:cNvSpPr txBox="1"/>
              <p:nvPr/>
            </p:nvSpPr>
            <p:spPr>
              <a:xfrm>
                <a:off x="6462342" y="6123543"/>
                <a:ext cx="5155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Selection efficiency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∼40%</m:t>
                    </m:r>
                  </m:oMath>
                </a14:m>
                <a:r>
                  <a:rPr lang="en-US" dirty="0"/>
                  <a:t> over region of sensitivity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D75586-24AD-938C-76F3-66F234622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342" y="6123543"/>
                <a:ext cx="5155579" cy="369332"/>
              </a:xfrm>
              <a:prstGeom prst="rect">
                <a:avLst/>
              </a:prstGeom>
              <a:blipFill>
                <a:blip r:embed="rId5"/>
                <a:stretch>
                  <a:fillRect l="-946" t="-10000" r="-23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6328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B5B54-8AE1-1F2F-D32E-F9FE0E522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photon backgrounds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317E7-50C7-DAB2-20D0-99F6BA3CDB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0000" y="1906545"/>
            <a:ext cx="5025216" cy="409774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Veto inefficiency</a:t>
            </a:r>
          </a:p>
          <a:p>
            <a:pPr lvl="1"/>
            <a:r>
              <a:rPr lang="en-US" dirty="0"/>
              <a:t>Negligible</a:t>
            </a:r>
          </a:p>
          <a:p>
            <a:r>
              <a:rPr lang="en-US" dirty="0"/>
              <a:t>Muon-induced neutral hadrons</a:t>
            </a:r>
          </a:p>
          <a:p>
            <a:pPr lvl="1"/>
            <a:r>
              <a:rPr lang="en-US" dirty="0"/>
              <a:t>Estimated from three-track sample, ignoring muon and removing photon conversions</a:t>
            </a:r>
          </a:p>
          <a:p>
            <a:r>
              <a:rPr lang="en-US" dirty="0"/>
              <a:t>Geometric muon background</a:t>
            </a:r>
          </a:p>
          <a:p>
            <a:pPr lvl="1"/>
            <a:r>
              <a:rPr lang="en-US" dirty="0"/>
              <a:t>Negligible</a:t>
            </a:r>
          </a:p>
          <a:p>
            <a:r>
              <a:rPr lang="en-US" dirty="0"/>
              <a:t>Neutrino interactions in detector material</a:t>
            </a:r>
          </a:p>
          <a:p>
            <a:pPr lvl="1"/>
            <a:r>
              <a:rPr lang="en-US" dirty="0"/>
              <a:t>Estimated from GENIE sample, corrected for material missing in simulation</a:t>
            </a:r>
          </a:p>
          <a:p>
            <a:pPr lvl="1"/>
            <a:r>
              <a:rPr lang="en-US" dirty="0"/>
              <a:t>Small, but dominant background</a:t>
            </a:r>
          </a:p>
          <a:p>
            <a:r>
              <a:rPr lang="en-US" dirty="0"/>
              <a:t>Non-collision (cosmic or beam) background</a:t>
            </a:r>
          </a:p>
          <a:p>
            <a:pPr lvl="1"/>
            <a:r>
              <a:rPr lang="en-US" dirty="0"/>
              <a:t>Negligible</a:t>
            </a:r>
          </a:p>
          <a:p>
            <a:pPr lvl="1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009089E0-2AF3-8C7F-CEE1-77A2F021BF69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17482451"/>
                  </p:ext>
                </p:extLst>
              </p:nvPr>
            </p:nvGraphicFramePr>
            <p:xfrm>
              <a:off x="6481719" y="3809414"/>
              <a:ext cx="5567994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62658">
                      <a:extLst>
                        <a:ext uri="{9D8B030D-6E8A-4147-A177-3AD203B41FA5}">
                          <a16:colId xmlns:a16="http://schemas.microsoft.com/office/drawing/2014/main" val="1840390507"/>
                        </a:ext>
                      </a:extLst>
                    </a:gridCol>
                    <a:gridCol w="2605336">
                      <a:extLst>
                        <a:ext uri="{9D8B030D-6E8A-4147-A177-3AD203B41FA5}">
                          <a16:colId xmlns:a16="http://schemas.microsoft.com/office/drawing/2014/main" val="7939228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Process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Background 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5062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Veto inefficiency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06497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Neutral hadron &amp; 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geometric muon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0.22±0.31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24995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Neutrino interactions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1.8±2.4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94057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Non-collision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1690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Total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2.0±2.4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3360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009089E0-2AF3-8C7F-CEE1-77A2F021BF69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17482451"/>
                  </p:ext>
                </p:extLst>
              </p:nvPr>
            </p:nvGraphicFramePr>
            <p:xfrm>
              <a:off x="6481719" y="3809414"/>
              <a:ext cx="5567994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62658">
                      <a:extLst>
                        <a:ext uri="{9D8B030D-6E8A-4147-A177-3AD203B41FA5}">
                          <a16:colId xmlns:a16="http://schemas.microsoft.com/office/drawing/2014/main" val="1840390507"/>
                        </a:ext>
                      </a:extLst>
                    </a:gridCol>
                    <a:gridCol w="2605336">
                      <a:extLst>
                        <a:ext uri="{9D8B030D-6E8A-4147-A177-3AD203B41FA5}">
                          <a16:colId xmlns:a16="http://schemas.microsoft.com/office/drawing/2014/main" val="7939228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Process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Background 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5062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Veto inefficiency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064974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Neutral hadron &amp; 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geometric muon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785" t="-119811" r="-935" b="-1858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24995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Neutrino interactions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785" t="-381967" r="-935" b="-2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294057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Non-collision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1690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Total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785" t="-581967" r="-935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43360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22193-1DF4-85AF-1C6E-60BF5A263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497147-0166-4F7B-8791-E5DDCDEBA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5538" y="1666958"/>
            <a:ext cx="2497781" cy="19097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97D523-D3CD-3CC7-C416-100898C82081}"/>
              </a:ext>
            </a:extLst>
          </p:cNvPr>
          <p:cNvSpPr txBox="1"/>
          <p:nvPr/>
        </p:nvSpPr>
        <p:spPr>
          <a:xfrm>
            <a:off x="249483" y="6352143"/>
            <a:ext cx="1124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</a:t>
            </a:r>
            <a:r>
              <a:rPr lang="en-US" dirty="0">
                <a:hlinkClick r:id="rId5"/>
              </a:rPr>
              <a:t>https://cds.cern.ch/record/2853210/files/CERN-FASER-CONF-2023-001.pdf</a:t>
            </a:r>
            <a:r>
              <a:rPr lang="en-US" dirty="0"/>
              <a:t> for more details and validation studies</a:t>
            </a:r>
          </a:p>
        </p:txBody>
      </p:sp>
    </p:spTree>
    <p:extLst>
      <p:ext uri="{BB962C8B-B14F-4D97-AF65-F5344CB8AC3E}">
        <p14:creationId xmlns:p14="http://schemas.microsoft.com/office/powerpoint/2010/main" val="2818694260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Atlas">
  <a:themeElements>
    <a:clrScheme name="Carl ATLAS">
      <a:dk1>
        <a:srgbClr val="0B80C3"/>
      </a:dk1>
      <a:lt1>
        <a:srgbClr val="FEFFFF"/>
      </a:lt1>
      <a:dk2>
        <a:srgbClr val="0B80C3"/>
      </a:dk2>
      <a:lt2>
        <a:srgbClr val="FEFFFF"/>
      </a:lt2>
      <a:accent1>
        <a:srgbClr val="000000"/>
      </a:accent1>
      <a:accent2>
        <a:srgbClr val="7C7C7C"/>
      </a:accent2>
      <a:accent3>
        <a:srgbClr val="E2E2E2"/>
      </a:accent3>
      <a:accent4>
        <a:srgbClr val="EFDA4E"/>
      </a:accent4>
      <a:accent5>
        <a:srgbClr val="5DBE5D"/>
      </a:accent5>
      <a:accent6>
        <a:srgbClr val="36BDBD"/>
      </a:accent6>
      <a:hlink>
        <a:srgbClr val="5656D7"/>
      </a:hlink>
      <a:folHlink>
        <a:srgbClr val="D351F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647ECDE2-96B7-F848-B510-364EF188FD12}" vid="{88B1EFC3-1702-C548-A5C5-DA2D6335DE3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1386</TotalTime>
  <Words>1350</Words>
  <Application>Microsoft Office PowerPoint</Application>
  <PresentationFormat>Widescreen</PresentationFormat>
  <Paragraphs>232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Corbel</vt:lpstr>
      <vt:lpstr>Open Sans</vt:lpstr>
      <vt:lpstr>Depth</vt:lpstr>
      <vt:lpstr>Atlas</vt:lpstr>
      <vt:lpstr>Results from FASER</vt:lpstr>
      <vt:lpstr>Motivation: search for long-lived A′</vt:lpstr>
      <vt:lpstr>Looking forward in FASER</vt:lpstr>
      <vt:lpstr>A^′→e^+ e^- signature</vt:lpstr>
      <vt:lpstr>FASER Detector (arXiv:2207.11427)</vt:lpstr>
      <vt:lpstr>FASER Installation</vt:lpstr>
      <vt:lpstr>Operations and data set</vt:lpstr>
      <vt:lpstr>A^′→e^+ e^- selection</vt:lpstr>
      <vt:lpstr>Dark photon backgrounds</vt:lpstr>
      <vt:lpstr>A^′→e^+ e^- result</vt:lpstr>
      <vt:lpstr>Collider neutrino search</vt:lpstr>
      <vt:lpstr>Expected backgrounds</vt:lpstr>
      <vt:lpstr>Collider neutrino results</vt:lpstr>
      <vt:lpstr>Teaser: ν_e candidate in FASERν</vt:lpstr>
      <vt:lpstr>Summary</vt:lpstr>
      <vt:lpstr>Acknowledgements</vt:lpstr>
      <vt:lpstr>Backup</vt:lpstr>
      <vt:lpstr>FASER collaboration</vt:lpstr>
      <vt:lpstr>Example single muon event</vt:lpstr>
      <vt:lpstr>Simulated A^′→e^+ e^-</vt:lpstr>
      <vt:lpstr>A^′→e^+ e^- cut flow: calorimeter energy</vt:lpstr>
      <vt:lpstr>FASER and NA-62 result from Moriond</vt:lpstr>
      <vt:lpstr>FASER publications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from FASER</dc:title>
  <dc:creator>David Casper</dc:creator>
  <cp:lastModifiedBy>David Casper</cp:lastModifiedBy>
  <cp:revision>1</cp:revision>
  <dcterms:created xsi:type="dcterms:W3CDTF">2023-03-18T02:47:36Z</dcterms:created>
  <dcterms:modified xsi:type="dcterms:W3CDTF">2023-03-30T19:18:11Z</dcterms:modified>
</cp:coreProperties>
</file>