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4" r:id="rId6"/>
    <p:sldId id="259" r:id="rId7"/>
    <p:sldId id="263" r:id="rId8"/>
    <p:sldId id="262" r:id="rId9"/>
    <p:sldId id="265" r:id="rId10"/>
    <p:sldId id="266" r:id="rId11"/>
    <p:sldId id="267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1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44DA1-7D26-431B-B467-C3D63BB9A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052585-CA8F-40DE-8E7E-F92E674BC1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B35C8-B675-41B3-849A-24BAB1EA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5598E-3925-4B9F-8A60-02E5565D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F71E32-159F-4A19-B52F-205A87FFD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0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B02E1-C6BB-48B6-A136-BD1ABE52E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57693-16C7-4436-BF65-D1C76829B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BE11B-D1FD-49D7-BCF4-FD29AC5CB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DDBA5-BB85-49C7-A080-122B812C6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F1B3D-D481-40AA-A5C6-7E2D7DF8C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2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E3D0C7-5C28-4DB8-88E1-8F77829BA5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BAB139-9BF3-49DD-8DD9-FB1C773B0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B944F-DB13-4483-9B59-B9BFF2080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0F73F-D74F-4B07-829F-1BF9B7FCE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8B71B-A9F5-446E-96AF-51E53E86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5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02991-3355-43B1-99AF-E33CD3456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0617C-199B-4F4B-82F8-49A02CAAC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63969-7D84-4623-8EB2-3D3347B55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4E7A7-9896-4F87-94D1-A392BC660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70563-3217-48DF-9EC3-97C0BDDA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3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FD6B8-13A4-4402-B4CB-62C3AA3CA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ACC4F9-B728-499C-BE47-065808CF3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49685-14ED-4E08-9390-6CF146FD7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BED7D-290E-40BE-922A-00867A47B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52D21-3D21-4030-B533-21E3AEEBA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64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5841F-A33F-4EAD-8D30-51545788B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0F1F-4EA8-4942-B752-90C84C2297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EDBE1E-A595-485D-B3CD-ED9E07A517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26616-42D4-4B50-BEC6-A728F3EAC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58132-6946-46E3-A95A-A527BC7A3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1A57F-640C-4EC1-AE49-F35A440EC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CAD7E-4F43-4D54-B2BE-18800F9A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FF6B4F-97C5-4498-9D93-94897CC63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F844CF-FCB5-44BA-9E3E-D77A06B1B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DB58AA-6724-4890-BB07-4A27FCF0A9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FAAA66-5B56-46B3-AA59-C7CDBA7E3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EF848B-9345-4300-83B1-5B4A540FF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14DB3C-978F-4415-84AE-BE776BEA7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2CBC93-B66E-42C9-B523-C41061CF0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88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5D15-8711-41C2-878B-4D0051259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D3408C-E1BB-4E7B-BB10-396166528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A0002B-407A-41E8-8EF1-F56F94418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985087-140C-4C3C-A1FE-7DF928298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37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EB95FC-4E47-40E7-B537-03069B44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EF24FF-E567-4C7E-8444-58F9B2278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CB7239-F92C-4FE3-808E-ACA8ADA6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15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3EDA3-D19B-4813-B804-BA32E787F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6E1E1-14E2-4B9E-B792-65B0CA36A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A37002-C708-4301-B3C7-EE461898D5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5EE25-7D4D-4F63-B0F9-EB67E48D5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94395-90A4-41ED-A63C-CE480ABD6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81D97-406B-4F19-B9B9-118A1AEA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0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B8253-8CD8-44E0-BBD9-2F3207685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2C41A-B269-4550-A583-BDEB2D643B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52CEE3-58F7-4569-8A9F-C79134268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8A2996-AB49-4496-A956-FB3C38956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19090-97E9-4947-A822-6EFA930EB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19B47-188C-4799-B19E-A578A89B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48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A5FF32-FD70-4EE3-A386-9CA2D5F55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59781-000B-4B0A-B723-EFDD0A478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F7D46-9885-46C1-9850-362AF1899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15AAB-2FCD-4FB8-A1EC-489949BFF8EF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68335-7B15-4879-AD8D-8846E1420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4E895-FF5C-4DCF-9262-E05502D65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67A95-3874-43F1-8BA7-C0093DE6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9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A8DEE-E148-417C-B19B-D5064091AF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11237"/>
          </a:xfrm>
        </p:spPr>
        <p:txBody>
          <a:bodyPr/>
          <a:lstStyle/>
          <a:p>
            <a:r>
              <a:rPr lang="en-US" dirty="0" err="1" smtClean="0"/>
              <a:t>gFEX</a:t>
            </a:r>
            <a:r>
              <a:rPr lang="en-US" dirty="0" smtClean="0"/>
              <a:t> installation at EMF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6CF46C-178F-44C4-8BC4-F3DE91BA9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27867"/>
            <a:ext cx="9144000" cy="2429933"/>
          </a:xfrm>
        </p:spPr>
        <p:txBody>
          <a:bodyPr/>
          <a:lstStyle/>
          <a:p>
            <a:r>
              <a:rPr lang="en-US" dirty="0" smtClean="0"/>
              <a:t>Kai Hu</a:t>
            </a:r>
            <a:endParaRPr lang="en-US" dirty="0"/>
          </a:p>
          <a:p>
            <a:r>
              <a:rPr lang="en-US" dirty="0"/>
              <a:t>Mentor: </a:t>
            </a:r>
            <a:r>
              <a:rPr lang="en-US" dirty="0" smtClean="0"/>
              <a:t>David Miller, Denis Oliveira </a:t>
            </a:r>
            <a:r>
              <a:rPr lang="en-US" dirty="0" err="1" smtClean="0"/>
              <a:t>Damazio</a:t>
            </a:r>
            <a:r>
              <a:rPr lang="en-US" dirty="0" smtClean="0"/>
              <a:t>, </a:t>
            </a:r>
            <a:r>
              <a:rPr lang="en-US" dirty="0" err="1" smtClean="0"/>
              <a:t>Aparajita</a:t>
            </a:r>
            <a:r>
              <a:rPr lang="en-US" dirty="0" smtClean="0"/>
              <a:t> </a:t>
            </a:r>
            <a:r>
              <a:rPr lang="en-US" dirty="0" err="1" smtClean="0"/>
              <a:t>Dattagupta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707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to Shelf Manager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16880" cy="4351338"/>
          </a:xfrm>
        </p:spPr>
        <p:txBody>
          <a:bodyPr/>
          <a:lstStyle/>
          <a:p>
            <a:r>
              <a:rPr lang="en-US" dirty="0" smtClean="0"/>
              <a:t>Create a private network with same network mask and subnet address, connected through </a:t>
            </a:r>
            <a:r>
              <a:rPr lang="en-US" dirty="0" smtClean="0"/>
              <a:t>hub</a:t>
            </a:r>
          </a:p>
          <a:p>
            <a:r>
              <a:rPr lang="en-US" dirty="0" smtClean="0"/>
              <a:t>Returns its MAC address, use </a:t>
            </a:r>
            <a:r>
              <a:rPr lang="en-US" dirty="0" err="1" smtClean="0"/>
              <a:t>clia</a:t>
            </a:r>
            <a:r>
              <a:rPr lang="en-US" dirty="0" smtClean="0"/>
              <a:t> commands to force new address</a:t>
            </a:r>
          </a:p>
          <a:p>
            <a:r>
              <a:rPr lang="en-US" dirty="0" smtClean="0"/>
              <a:t>Network address was requested with the name asm-gfex-01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992418"/>
            <a:ext cx="4481009" cy="3596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868045"/>
            <a:ext cx="3383280" cy="252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73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the ATCA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191000" cy="43008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Turn on fans</a:t>
            </a:r>
          </a:p>
          <a:p>
            <a:r>
              <a:rPr lang="en-US" dirty="0" smtClean="0"/>
              <a:t>Check speed of fans</a:t>
            </a:r>
          </a:p>
          <a:p>
            <a:r>
              <a:rPr lang="en-US" dirty="0" smtClean="0"/>
              <a:t>Set upper critical threshold to be less than room temperature to see if fans would run</a:t>
            </a:r>
          </a:p>
          <a:p>
            <a:r>
              <a:rPr lang="en-US" dirty="0" smtClean="0"/>
              <a:t>Changing temperature sensors threshold</a:t>
            </a:r>
          </a:p>
          <a:p>
            <a:r>
              <a:rPr lang="en-US" dirty="0" smtClean="0"/>
              <a:t>Checked voltage from power supply</a:t>
            </a:r>
          </a:p>
          <a:p>
            <a:r>
              <a:rPr lang="en-US" dirty="0" smtClean="0"/>
              <a:t>Set and clear alarm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4932" t="38188" r="2794" b="28756"/>
          <a:stretch/>
        </p:blipFill>
        <p:spPr>
          <a:xfrm>
            <a:off x="5196840" y="1950720"/>
            <a:ext cx="6507480" cy="376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824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ATCA with </a:t>
            </a:r>
            <a:r>
              <a:rPr lang="en-US" dirty="0" err="1"/>
              <a:t>gFEX</a:t>
            </a:r>
            <a:r>
              <a:rPr lang="en-US" dirty="0"/>
              <a:t> v3 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1690688"/>
            <a:ext cx="6507480" cy="4351338"/>
          </a:xfrm>
        </p:spPr>
        <p:txBody>
          <a:bodyPr/>
          <a:lstStyle/>
          <a:p>
            <a:r>
              <a:rPr lang="en-US" dirty="0" smtClean="0"/>
              <a:t>Decided to slide v3 board into the crate</a:t>
            </a:r>
          </a:p>
          <a:p>
            <a:r>
              <a:rPr lang="en-US" dirty="0" smtClean="0"/>
              <a:t>Empty trays above and below for horizontal air flux…maybe?</a:t>
            </a:r>
          </a:p>
          <a:p>
            <a:r>
              <a:rPr lang="en-US" dirty="0" smtClean="0"/>
              <a:t>Tried simple commands (identify board, turn on/off)</a:t>
            </a:r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8474" y="1843088"/>
            <a:ext cx="4288789" cy="32165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0995" t="37323" r="4695" b="43819"/>
          <a:stretch/>
        </p:blipFill>
        <p:spPr>
          <a:xfrm>
            <a:off x="838200" y="4145279"/>
            <a:ext cx="6111240" cy="172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14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ATCA with </a:t>
            </a:r>
            <a:r>
              <a:rPr lang="en-US" dirty="0" err="1" smtClean="0"/>
              <a:t>gFEX</a:t>
            </a:r>
            <a:r>
              <a:rPr lang="en-US" dirty="0" smtClean="0"/>
              <a:t> v3 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943600" cy="4351338"/>
          </a:xfrm>
        </p:spPr>
        <p:txBody>
          <a:bodyPr/>
          <a:lstStyle/>
          <a:p>
            <a:r>
              <a:rPr lang="en-US" dirty="0" smtClean="0"/>
              <a:t>Connected via long USB cable to the JTAG (from pc-emf-gfex-control-01)</a:t>
            </a:r>
          </a:p>
          <a:p>
            <a:r>
              <a:rPr lang="en-US" dirty="0" smtClean="0"/>
              <a:t>Performed loopback test which worked perfectly fine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3360" y="1951895"/>
            <a:ext cx="5156200" cy="39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507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some power dissipation boards (after removing the v3b </a:t>
            </a:r>
            <a:r>
              <a:rPr lang="en-US" dirty="0" err="1" smtClean="0"/>
              <a:t>gFEX</a:t>
            </a:r>
            <a:r>
              <a:rPr lang="en-US" dirty="0" smtClean="0"/>
              <a:t>) in the crate</a:t>
            </a:r>
          </a:p>
          <a:p>
            <a:r>
              <a:rPr lang="en-US" dirty="0" smtClean="0"/>
              <a:t>Perform some temperature increase to see the effect in the crate, particularly, the fans</a:t>
            </a:r>
          </a:p>
          <a:p>
            <a:r>
              <a:rPr lang="en-US" dirty="0" smtClean="0"/>
              <a:t>Re-do most of the exercises with the DCS in place</a:t>
            </a:r>
          </a:p>
          <a:p>
            <a:r>
              <a:rPr lang="en-US" dirty="0" smtClean="0"/>
              <a:t>Contacting OPM/L1Calo/</a:t>
            </a:r>
            <a:r>
              <a:rPr lang="en-US" dirty="0" err="1" smtClean="0"/>
              <a:t>SysAdmins</a:t>
            </a:r>
            <a:r>
              <a:rPr lang="en-US" dirty="0" smtClean="0"/>
              <a:t> to install </a:t>
            </a:r>
            <a:r>
              <a:rPr lang="en-US" smtClean="0"/>
              <a:t>the crate at P1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069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4141"/>
          </a:xfrm>
        </p:spPr>
        <p:txBody>
          <a:bodyPr/>
          <a:lstStyle/>
          <a:p>
            <a:r>
              <a:rPr lang="en-US" dirty="0" smtClean="0"/>
              <a:t>LHC &amp; ATLAS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193800"/>
            <a:ext cx="6578600" cy="5223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934" y="2650067"/>
            <a:ext cx="451485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61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E7744-80E0-4E56-B882-8C8121352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9614"/>
            <a:ext cx="10515600" cy="877749"/>
          </a:xfrm>
        </p:spPr>
        <p:txBody>
          <a:bodyPr/>
          <a:lstStyle/>
          <a:p>
            <a:r>
              <a:rPr lang="en-US" dirty="0"/>
              <a:t>ATLAS Detector and Trigger System</a:t>
            </a:r>
          </a:p>
        </p:txBody>
      </p:sp>
      <p:pic>
        <p:nvPicPr>
          <p:cNvPr id="1026" name="Picture 2" descr="Bildergebnis fÃ¼r atlas cross section">
            <a:extLst>
              <a:ext uri="{FF2B5EF4-FFF2-40B4-BE49-F238E27FC236}">
                <a16:creationId xmlns:a16="http://schemas.microsoft.com/office/drawing/2014/main" id="{EB87617F-2415-4D62-916F-219B77B80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7"/>
            <a:ext cx="5216371" cy="46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6FB94F-8ADC-422E-83F3-F67034360C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6" t="16052" r="63301" b="16634"/>
          <a:stretch/>
        </p:blipFill>
        <p:spPr>
          <a:xfrm>
            <a:off x="6054571" y="1242874"/>
            <a:ext cx="5415379" cy="511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49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4BB71E-D127-4794-865F-F6120C3EE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34" t="28091" r="50849" b="36958"/>
          <a:stretch/>
        </p:blipFill>
        <p:spPr>
          <a:xfrm>
            <a:off x="3799643" y="1180730"/>
            <a:ext cx="8025412" cy="47673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BAA415-26E6-4415-B8D7-4FF7906BE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9615"/>
            <a:ext cx="10515600" cy="700195"/>
          </a:xfrm>
        </p:spPr>
        <p:txBody>
          <a:bodyPr/>
          <a:lstStyle/>
          <a:p>
            <a:r>
              <a:rPr lang="en-US" dirty="0"/>
              <a:t>ATLAS First Level Trigger Calorimeter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4BBEA-65A1-4661-BCC2-E239D6BB3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0730"/>
            <a:ext cx="3325427" cy="4996233"/>
          </a:xfrm>
        </p:spPr>
        <p:txBody>
          <a:bodyPr>
            <a:normAutofit/>
          </a:bodyPr>
          <a:lstStyle/>
          <a:p>
            <a:r>
              <a:rPr lang="en-US" dirty="0" err="1" smtClean="0"/>
              <a:t>gFEX</a:t>
            </a:r>
            <a:r>
              <a:rPr lang="en-US" dirty="0" smtClean="0"/>
              <a:t> = Global Feature Extractor</a:t>
            </a:r>
          </a:p>
          <a:p>
            <a:r>
              <a:rPr lang="en-US" dirty="0" err="1" smtClean="0"/>
              <a:t>gFEX</a:t>
            </a:r>
            <a:r>
              <a:rPr lang="en-US" dirty="0" smtClean="0"/>
              <a:t> </a:t>
            </a:r>
            <a:r>
              <a:rPr lang="en-US" dirty="0"/>
              <a:t>uses one modules to receive data from the entire calorimeter.</a:t>
            </a:r>
          </a:p>
          <a:p>
            <a:r>
              <a:rPr lang="en-US" dirty="0" err="1"/>
              <a:t>gFEX</a:t>
            </a:r>
            <a:r>
              <a:rPr lang="en-US" dirty="0"/>
              <a:t> enhances trigger acceptance and identification of large radius jets.</a:t>
            </a:r>
          </a:p>
        </p:txBody>
      </p:sp>
    </p:spTree>
    <p:extLst>
      <p:ext uri="{BB962C8B-B14F-4D97-AF65-F5344CB8AC3E}">
        <p14:creationId xmlns:p14="http://schemas.microsoft.com/office/powerpoint/2010/main" val="206697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995"/>
          </a:xfrm>
        </p:spPr>
        <p:txBody>
          <a:bodyPr/>
          <a:lstStyle/>
          <a:p>
            <a:r>
              <a:rPr lang="en-US" dirty="0" smtClean="0"/>
              <a:t>Final </a:t>
            </a:r>
            <a:r>
              <a:rPr lang="en-US" dirty="0" err="1" smtClean="0"/>
              <a:t>gFEX</a:t>
            </a:r>
            <a:r>
              <a:rPr lang="en-US" dirty="0" smtClean="0"/>
              <a:t> board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3559"/>
            <a:ext cx="5384292" cy="4038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359" y="502920"/>
            <a:ext cx="4419219" cy="589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33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1BEB9C-A777-41C3-9EC4-83FD782C09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461" t="22137" r="15024" b="22200"/>
          <a:stretch/>
        </p:blipFill>
        <p:spPr>
          <a:xfrm>
            <a:off x="5761608" y="621434"/>
            <a:ext cx="6118749" cy="522894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0FDEC0D-4A76-4C69-9AE3-90A6498919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74" t="26796" r="51934" b="23884"/>
          <a:stretch/>
        </p:blipFill>
        <p:spPr>
          <a:xfrm>
            <a:off x="339105" y="621434"/>
            <a:ext cx="5529035" cy="522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3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" y="1832218"/>
            <a:ext cx="4046951" cy="4351338"/>
          </a:xfrm>
        </p:spPr>
        <p:txBody>
          <a:bodyPr/>
          <a:lstStyle/>
          <a:p>
            <a:r>
              <a:rPr lang="en-US" dirty="0" smtClean="0"/>
              <a:t>Advanced Telecommunications Computing Architecture</a:t>
            </a:r>
          </a:p>
          <a:p>
            <a:r>
              <a:rPr lang="en-US" dirty="0" smtClean="0"/>
              <a:t>Communication equipment to manage and connect with </a:t>
            </a:r>
            <a:r>
              <a:rPr lang="en-US" dirty="0" err="1" smtClean="0"/>
              <a:t>gFEX</a:t>
            </a:r>
            <a:endParaRPr lang="en-US" dirty="0" smtClean="0"/>
          </a:p>
          <a:p>
            <a:r>
              <a:rPr lang="en-US" dirty="0" smtClean="0"/>
              <a:t>Delivered on 6/22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787" y="1251612"/>
            <a:ext cx="7010977" cy="507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996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1875"/>
          </a:xfrm>
        </p:spPr>
        <p:txBody>
          <a:bodyPr/>
          <a:lstStyle/>
          <a:p>
            <a:r>
              <a:rPr lang="en-US" dirty="0" smtClean="0"/>
              <a:t>ATCA in EMF rack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59" y="1396999"/>
            <a:ext cx="3977259" cy="53030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377" y="1861756"/>
            <a:ext cx="5831332" cy="437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105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365125"/>
            <a:ext cx="11292840" cy="1204595"/>
          </a:xfrm>
        </p:spPr>
        <p:txBody>
          <a:bodyPr/>
          <a:lstStyle/>
          <a:p>
            <a:r>
              <a:rPr lang="en-US" dirty="0" smtClean="0"/>
              <a:t>ATCA Power </a:t>
            </a:r>
            <a:r>
              <a:rPr lang="en-US" dirty="0"/>
              <a:t>S</a:t>
            </a:r>
            <a:r>
              <a:rPr lang="en-US" dirty="0" smtClean="0"/>
              <a:t>upply, Shelf Manager, Alarm </a:t>
            </a:r>
            <a:r>
              <a:rPr lang="en-US" dirty="0"/>
              <a:t>P</a:t>
            </a:r>
            <a:r>
              <a:rPr lang="en-US" dirty="0" smtClean="0"/>
              <a:t>anel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79" y="1901189"/>
            <a:ext cx="4800600" cy="41791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719" y="1569720"/>
            <a:ext cx="3108961" cy="46934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0142" r="13610" b="3906"/>
          <a:stretch/>
        </p:blipFill>
        <p:spPr>
          <a:xfrm>
            <a:off x="8740330" y="1569721"/>
            <a:ext cx="3093530" cy="469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7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279</Words>
  <Application>Microsoft Office PowerPoint</Application>
  <PresentationFormat>Widescreen</PresentationFormat>
  <Paragraphs>39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gFEX installation at EMF</vt:lpstr>
      <vt:lpstr>LHC &amp; ATLAS</vt:lpstr>
      <vt:lpstr>ATLAS Detector and Trigger System</vt:lpstr>
      <vt:lpstr>ATLAS First Level Trigger Calorimeter System</vt:lpstr>
      <vt:lpstr>Final gFEX board</vt:lpstr>
      <vt:lpstr>PowerPoint Presentation</vt:lpstr>
      <vt:lpstr>ATCA</vt:lpstr>
      <vt:lpstr>ATCA in EMF rack</vt:lpstr>
      <vt:lpstr>ATCA Power Supply, Shelf Manager, Alarm Panel</vt:lpstr>
      <vt:lpstr>Connect to Shelf Manager</vt:lpstr>
      <vt:lpstr>Testing the ATCA</vt:lpstr>
      <vt:lpstr>Testing ATCA with gFEX v3 board</vt:lpstr>
      <vt:lpstr>Testing ATCA with gFEX v3 board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Feature Extraction (gFEX) board</dc:title>
  <dc:creator>Alex Hu</dc:creator>
  <cp:lastModifiedBy>Kai Siang Hu</cp:lastModifiedBy>
  <cp:revision>24</cp:revision>
  <dcterms:created xsi:type="dcterms:W3CDTF">2018-06-13T21:26:06Z</dcterms:created>
  <dcterms:modified xsi:type="dcterms:W3CDTF">2018-07-12T06:31:08Z</dcterms:modified>
</cp:coreProperties>
</file>