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59" r:id="rId6"/>
    <p:sldId id="262" r:id="rId7"/>
    <p:sldId id="264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B0ED7-EFBF-430A-B146-6198686B8B50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68CF2-79CD-4501-861E-58F930BCA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5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68CF2-79CD-4501-861E-58F930BCA8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74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6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3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87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72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4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92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54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25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9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5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3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1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6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2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CEB17-652C-4D3B-A94D-A81FF3D97C66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837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jL4IxzYgy_osIT9Xtzn6nAhE7GktQ-vO5uftzOVCajw/edit#slide=id.g3b66a5af2a_0_48" TargetMode="External"/><Relationship Id="rId2" Type="http://schemas.openxmlformats.org/officeDocument/2006/relationships/hyperlink" Target="https://twiki.cern.ch/twiki/pub/Atlas/FastTrackerSSB/SSBDiagram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tlasdaq.cern.ch/info/mda/db/ATLAS/350751/Histogramming.FTK_SSB-0-16_common./L1id:1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quality </a:t>
            </a:r>
            <a:r>
              <a:rPr lang="en-US" dirty="0" smtClean="0"/>
              <a:t>monitoring display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Erik Castellanos-Vasquez	</a:t>
            </a:r>
          </a:p>
          <a:p>
            <a:r>
              <a:rPr lang="en-US" dirty="0" smtClean="0"/>
              <a:t>Mentor: Jonathan 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tracker (ftk)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Uses data from the Inner Detector to create the 12 layer tracks</a:t>
            </a:r>
          </a:p>
          <a:p>
            <a:r>
              <a:rPr lang="en-US" dirty="0" smtClean="0"/>
              <a:t>Only uses the </a:t>
            </a:r>
            <a:r>
              <a:rPr lang="en-US" dirty="0" smtClean="0"/>
              <a:t>Pixel Detector + Semiconductor tracker, </a:t>
            </a:r>
            <a:r>
              <a:rPr lang="en-US" dirty="0" smtClean="0"/>
              <a:t>leaves out the </a:t>
            </a:r>
            <a:r>
              <a:rPr lang="en-US" dirty="0" smtClean="0"/>
              <a:t>Transition Radiation Tracker</a:t>
            </a:r>
            <a:endParaRPr lang="en-US" dirty="0"/>
          </a:p>
        </p:txBody>
      </p:sp>
      <p:pic>
        <p:nvPicPr>
          <p:cNvPr id="1026" name="Picture 2" descr="https://lh6.googleusercontent.com/seGnOivfD2I6i-R9sO_CrqVo9kmnwUpHVrKGl-7fActTqZNm8oY4ioTv2OY1ibex8ysEkeORQQGBVrs42x2BfkcS1O_JRvRLLdNBQmBZv8VMs8nXLJ04oCQzgIUcdYadzLl6ttI35-U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299" y="2249488"/>
            <a:ext cx="4563015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09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Stage Board (SSB)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Takes the 8L tracks form the AUX</a:t>
            </a:r>
          </a:p>
          <a:p>
            <a:r>
              <a:rPr lang="en-US" dirty="0" smtClean="0"/>
              <a:t>Fits the 8L tracks and the 4 hits from the DF</a:t>
            </a:r>
          </a:p>
          <a:p>
            <a:r>
              <a:rPr lang="en-US" dirty="0" smtClean="0"/>
              <a:t>Removes any overlapping tracks</a:t>
            </a:r>
          </a:p>
          <a:p>
            <a:r>
              <a:rPr lang="en-US" dirty="0" smtClean="0"/>
              <a:t>Outputs the data to the FLIC board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392" y="2097088"/>
            <a:ext cx="3055628" cy="3506059"/>
          </a:xfrm>
        </p:spPr>
      </p:pic>
    </p:spTree>
    <p:extLst>
      <p:ext uri="{BB962C8B-B14F-4D97-AF65-F5344CB8AC3E}">
        <p14:creationId xmlns:p14="http://schemas.microsoft.com/office/powerpoint/2010/main" val="28979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719644"/>
            <a:ext cx="9177045" cy="1280890"/>
          </a:xfrm>
        </p:spPr>
        <p:txBody>
          <a:bodyPr/>
          <a:lstStyle/>
          <a:p>
            <a:r>
              <a:rPr lang="en-US" dirty="0" smtClean="0"/>
              <a:t>Data Quality Monitoring Display (DQMD)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Keep track of FTK performance</a:t>
            </a:r>
          </a:p>
          <a:p>
            <a:r>
              <a:rPr lang="en-US" dirty="0" smtClean="0"/>
              <a:t>Provides visual notification if something goes wrong</a:t>
            </a:r>
          </a:p>
          <a:p>
            <a:r>
              <a:rPr lang="en-US" dirty="0" smtClean="0"/>
              <a:t>Monitor components of the SSB such as: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Rate of events processed</a:t>
            </a:r>
          </a:p>
          <a:p>
            <a:pPr lvl="1"/>
            <a:r>
              <a:rPr lang="en-US" dirty="0" smtClean="0"/>
              <a:t>Total number of tracks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19454"/>
            <a:ext cx="4875213" cy="2601779"/>
          </a:xfrm>
        </p:spPr>
      </p:pic>
    </p:spTree>
    <p:extLst>
      <p:ext uri="{BB962C8B-B14F-4D97-AF65-F5344CB8AC3E}">
        <p14:creationId xmlns:p14="http://schemas.microsoft.com/office/powerpoint/2010/main" val="4323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Reference </a:t>
            </a:r>
            <a:r>
              <a:rPr lang="en-US" dirty="0" smtClean="0"/>
              <a:t>histogram could be ideal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Histograms come from the Online Histogram (OH)</a:t>
            </a:r>
          </a:p>
          <a:p>
            <a:r>
              <a:rPr lang="en-US" dirty="0" smtClean="0"/>
              <a:t>Checks on the histograms can be made by using algorithms</a:t>
            </a:r>
          </a:p>
          <a:p>
            <a:pPr lvl="1"/>
            <a:r>
              <a:rPr lang="en-US" dirty="0" smtClean="0"/>
              <a:t>Bins_GreaterThan_Threshold</a:t>
            </a:r>
          </a:p>
          <a:p>
            <a:pPr lvl="1"/>
            <a:r>
              <a:rPr lang="en-US" dirty="0" smtClean="0"/>
              <a:t>Bins_Equal_Threshold</a:t>
            </a:r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67255"/>
            <a:ext cx="4875213" cy="3306178"/>
          </a:xfrm>
        </p:spPr>
      </p:pic>
    </p:spTree>
    <p:extLst>
      <p:ext uri="{BB962C8B-B14F-4D97-AF65-F5344CB8AC3E}">
        <p14:creationId xmlns:p14="http://schemas.microsoft.com/office/powerpoint/2010/main" val="307455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DqmD </a:t>
            </a:r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Modeled after the 64 data </a:t>
            </a:r>
            <a:r>
              <a:rPr lang="en-US" dirty="0" smtClean="0"/>
              <a:t>towers</a:t>
            </a:r>
          </a:p>
          <a:p>
            <a:r>
              <a:rPr lang="en-US" dirty="0" smtClean="0"/>
              <a:t>32 SSB, IM, DF boards; 64 AUX, AMB boards; 16 FLIC boards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3"/>
          <a:stretch/>
        </p:blipFill>
        <p:spPr>
          <a:xfrm>
            <a:off x="6605517" y="2097088"/>
            <a:ext cx="3841395" cy="3223849"/>
          </a:xfrm>
        </p:spPr>
      </p:pic>
    </p:spTree>
    <p:extLst>
      <p:ext uri="{BB962C8B-B14F-4D97-AF65-F5344CB8AC3E}">
        <p14:creationId xmlns:p14="http://schemas.microsoft.com/office/powerpoint/2010/main" val="27397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Dqmd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pair of towers leads to the four groups of boards</a:t>
            </a:r>
          </a:p>
          <a:p>
            <a:r>
              <a:rPr lang="en-US" dirty="0" smtClean="0"/>
              <a:t>From here each board will have its own layout and histograms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17670"/>
            <a:ext cx="4875213" cy="2605347"/>
          </a:xfrm>
        </p:spPr>
      </p:pic>
    </p:spTree>
    <p:extLst>
      <p:ext uri="{BB962C8B-B14F-4D97-AF65-F5344CB8AC3E}">
        <p14:creationId xmlns:p14="http://schemas.microsoft.com/office/powerpoint/2010/main" val="197509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819" y="2529206"/>
            <a:ext cx="2734551" cy="147857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50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twiki.cern.ch/twiki/pub/Atlas/FastTrackerSSB/SSBDiagrams.pdf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docs.google.com/presentation/d/1jL4IxzYgy_osIT9Xtzn6nAhE7GktQ-vO5uftzOVCajw/edit#slide=id.g3b66a5af2a_0_48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https://atlasdaq.cern.ch/info/mda/db/ATLAS/350751/Histogramming.FTK_SSB-0-16_common./</a:t>
            </a:r>
            <a:r>
              <a:rPr lang="en-US" dirty="0" smtClean="0">
                <a:hlinkClick r:id="rId4"/>
              </a:rPr>
              <a:t>L1id%3A1d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629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205</TotalTime>
  <Words>201</Words>
  <Application>Microsoft Office PowerPoint</Application>
  <PresentationFormat>Widescreen</PresentationFormat>
  <Paragraphs>36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Tw Cen MT</vt:lpstr>
      <vt:lpstr>Circuit</vt:lpstr>
      <vt:lpstr>Data quality monitoring display</vt:lpstr>
      <vt:lpstr>Fast tracker (ftk)</vt:lpstr>
      <vt:lpstr>Second Stage Board (SSB)</vt:lpstr>
      <vt:lpstr>Data Quality Monitoring Display (DQMD)</vt:lpstr>
      <vt:lpstr>Histograms</vt:lpstr>
      <vt:lpstr>DqmD Layout</vt:lpstr>
      <vt:lpstr>Dqmd layout</vt:lpstr>
      <vt:lpstr>Questions?</vt:lpstr>
      <vt:lpstr>References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FTK:SSB</dc:title>
  <dc:creator>Erik Castellanos</dc:creator>
  <cp:lastModifiedBy>Erik Castellanos</cp:lastModifiedBy>
  <cp:revision>60</cp:revision>
  <dcterms:created xsi:type="dcterms:W3CDTF">2018-06-05T11:37:14Z</dcterms:created>
  <dcterms:modified xsi:type="dcterms:W3CDTF">2018-07-05T07:57:21Z</dcterms:modified>
</cp:coreProperties>
</file>