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6.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7.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8.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9.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95" r:id="rId2"/>
    <p:sldMasterId id="2147483700" r:id="rId3"/>
    <p:sldMasterId id="2147483739" r:id="rId4"/>
    <p:sldMasterId id="2147483827" r:id="rId5"/>
    <p:sldMasterId id="2147483834" r:id="rId6"/>
    <p:sldMasterId id="2147483920" r:id="rId7"/>
    <p:sldMasterId id="2147483929" r:id="rId8"/>
    <p:sldMasterId id="2147483943" r:id="rId9"/>
    <p:sldMasterId id="2147483949" r:id="rId10"/>
  </p:sldMasterIdLst>
  <p:notesMasterIdLst>
    <p:notesMasterId r:id="rId39"/>
  </p:notesMasterIdLst>
  <p:sldIdLst>
    <p:sldId id="5408" r:id="rId11"/>
    <p:sldId id="5414" r:id="rId12"/>
    <p:sldId id="5415" r:id="rId13"/>
    <p:sldId id="5412" r:id="rId14"/>
    <p:sldId id="5400" r:id="rId15"/>
    <p:sldId id="5401" r:id="rId16"/>
    <p:sldId id="5399" r:id="rId17"/>
    <p:sldId id="5416" r:id="rId18"/>
    <p:sldId id="431" r:id="rId19"/>
    <p:sldId id="2785" r:id="rId20"/>
    <p:sldId id="5424" r:id="rId21"/>
    <p:sldId id="2256" r:id="rId22"/>
    <p:sldId id="5403" r:id="rId23"/>
    <p:sldId id="5390" r:id="rId24"/>
    <p:sldId id="5421" r:id="rId25"/>
    <p:sldId id="5422" r:id="rId26"/>
    <p:sldId id="5417" r:id="rId27"/>
    <p:sldId id="5413" r:id="rId28"/>
    <p:sldId id="5411" r:id="rId29"/>
    <p:sldId id="5418" r:id="rId30"/>
    <p:sldId id="5419" r:id="rId31"/>
    <p:sldId id="5420" r:id="rId32"/>
    <p:sldId id="5407" r:id="rId33"/>
    <p:sldId id="1313" r:id="rId34"/>
    <p:sldId id="1314" r:id="rId35"/>
    <p:sldId id="1315" r:id="rId36"/>
    <p:sldId id="5393" r:id="rId37"/>
    <p:sldId id="5282"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59"/>
    <p:restoredTop sz="96327"/>
  </p:normalViewPr>
  <p:slideViewPr>
    <p:cSldViewPr snapToGrid="0" snapToObjects="1">
      <p:cViewPr varScale="1">
        <p:scale>
          <a:sx n="116" d="100"/>
          <a:sy n="116" d="100"/>
        </p:scale>
        <p:origin x="664" y="192"/>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notesMaster" Target="notesMasters/notesMaster1.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F82264-9CD3-1D45-B580-28D2222BD359}" type="doc">
      <dgm:prSet loTypeId="urn:microsoft.com/office/officeart/2005/8/layout/cycle2" loCatId="" qsTypeId="urn:microsoft.com/office/officeart/2005/8/quickstyle/simple1" qsCatId="simple" csTypeId="urn:microsoft.com/office/officeart/2005/8/colors/accent1_2" csCatId="accent1" phldr="1"/>
      <dgm:spPr/>
      <dgm:t>
        <a:bodyPr/>
        <a:lstStyle/>
        <a:p>
          <a:endParaRPr lang="en-US"/>
        </a:p>
      </dgm:t>
    </dgm:pt>
    <dgm:pt modelId="{A5DDC997-FAF2-6D43-9CF0-F42D246A27AC}">
      <dgm:prSet phldrT="[Text]"/>
      <dgm:spPr/>
      <dgm:t>
        <a:bodyPr/>
        <a:lstStyle/>
        <a:p>
          <a:r>
            <a:rPr lang="en-US" dirty="0"/>
            <a:t>Theory</a:t>
          </a:r>
        </a:p>
      </dgm:t>
    </dgm:pt>
    <dgm:pt modelId="{901C20F8-17C2-4D43-A16C-75CD7A73087B}" type="parTrans" cxnId="{F85E13A5-2AD3-4442-9ADB-1144911DB98D}">
      <dgm:prSet/>
      <dgm:spPr/>
      <dgm:t>
        <a:bodyPr/>
        <a:lstStyle/>
        <a:p>
          <a:endParaRPr lang="en-US"/>
        </a:p>
      </dgm:t>
    </dgm:pt>
    <dgm:pt modelId="{F28BAF2E-E4CB-D04C-96EB-A82CFAECD16C}" type="sibTrans" cxnId="{F85E13A5-2AD3-4442-9ADB-1144911DB98D}">
      <dgm:prSet/>
      <dgm:spPr/>
      <dgm:t>
        <a:bodyPr/>
        <a:lstStyle/>
        <a:p>
          <a:endParaRPr lang="en-US"/>
        </a:p>
      </dgm:t>
    </dgm:pt>
    <dgm:pt modelId="{62F1C4AC-45DE-E249-BE9E-B2ABB350654A}">
      <dgm:prSet phldrT="[Text]"/>
      <dgm:spPr/>
      <dgm:t>
        <a:bodyPr/>
        <a:lstStyle/>
        <a:p>
          <a:r>
            <a:rPr lang="en-US" dirty="0"/>
            <a:t>Data</a:t>
          </a:r>
        </a:p>
      </dgm:t>
    </dgm:pt>
    <dgm:pt modelId="{9A88788A-24B4-FC45-8CBF-3D1F7F99D423}" type="parTrans" cxnId="{62ADB33E-5ED0-C048-9689-F87D226B5281}">
      <dgm:prSet/>
      <dgm:spPr/>
      <dgm:t>
        <a:bodyPr/>
        <a:lstStyle/>
        <a:p>
          <a:endParaRPr lang="en-US"/>
        </a:p>
      </dgm:t>
    </dgm:pt>
    <dgm:pt modelId="{8EE875F6-E5E8-5844-BEE8-43C71A2FCAF6}" type="sibTrans" cxnId="{62ADB33E-5ED0-C048-9689-F87D226B5281}">
      <dgm:prSet/>
      <dgm:spPr/>
      <dgm:t>
        <a:bodyPr/>
        <a:lstStyle/>
        <a:p>
          <a:endParaRPr lang="en-US"/>
        </a:p>
      </dgm:t>
    </dgm:pt>
    <dgm:pt modelId="{12BFE18A-A669-F24F-B52F-2C9B2242CCEE}">
      <dgm:prSet phldrT="[Text]"/>
      <dgm:spPr/>
      <dgm:t>
        <a:bodyPr/>
        <a:lstStyle/>
        <a:p>
          <a:r>
            <a:rPr lang="en-US" dirty="0"/>
            <a:t>Computation</a:t>
          </a:r>
        </a:p>
      </dgm:t>
    </dgm:pt>
    <dgm:pt modelId="{218B2660-334C-CF45-A18F-B90611BDEE3A}" type="parTrans" cxnId="{D283EF9E-EBA1-6B45-BD83-B0285937465A}">
      <dgm:prSet/>
      <dgm:spPr/>
      <dgm:t>
        <a:bodyPr/>
        <a:lstStyle/>
        <a:p>
          <a:endParaRPr lang="en-US"/>
        </a:p>
      </dgm:t>
    </dgm:pt>
    <dgm:pt modelId="{CB10FDF5-42EC-254E-A4D1-EA05CB57A6B1}" type="sibTrans" cxnId="{D283EF9E-EBA1-6B45-BD83-B0285937465A}">
      <dgm:prSet/>
      <dgm:spPr/>
      <dgm:t>
        <a:bodyPr/>
        <a:lstStyle/>
        <a:p>
          <a:endParaRPr lang="en-US"/>
        </a:p>
      </dgm:t>
    </dgm:pt>
    <dgm:pt modelId="{280251C3-2A65-F44B-8733-AF25EAF1D9E2}" type="pres">
      <dgm:prSet presAssocID="{E8F82264-9CD3-1D45-B580-28D2222BD359}" presName="cycle" presStyleCnt="0">
        <dgm:presLayoutVars>
          <dgm:dir/>
          <dgm:resizeHandles val="exact"/>
        </dgm:presLayoutVars>
      </dgm:prSet>
      <dgm:spPr/>
    </dgm:pt>
    <dgm:pt modelId="{69D86AEB-CFC0-6E44-AD44-CF420C8DC9D0}" type="pres">
      <dgm:prSet presAssocID="{A5DDC997-FAF2-6D43-9CF0-F42D246A27AC}" presName="node" presStyleLbl="node1" presStyleIdx="0" presStyleCnt="3">
        <dgm:presLayoutVars>
          <dgm:bulletEnabled val="1"/>
        </dgm:presLayoutVars>
      </dgm:prSet>
      <dgm:spPr/>
    </dgm:pt>
    <dgm:pt modelId="{CFC0D855-B21E-0345-A12E-634E63499826}" type="pres">
      <dgm:prSet presAssocID="{F28BAF2E-E4CB-D04C-96EB-A82CFAECD16C}" presName="sibTrans" presStyleLbl="sibTrans2D1" presStyleIdx="0" presStyleCnt="3"/>
      <dgm:spPr/>
    </dgm:pt>
    <dgm:pt modelId="{5B2302A0-CFE5-FC46-B1EC-41680DA09DDE}" type="pres">
      <dgm:prSet presAssocID="{F28BAF2E-E4CB-D04C-96EB-A82CFAECD16C}" presName="connectorText" presStyleLbl="sibTrans2D1" presStyleIdx="0" presStyleCnt="3"/>
      <dgm:spPr/>
    </dgm:pt>
    <dgm:pt modelId="{86E9CA19-B631-2344-9D71-81394FCD3A93}" type="pres">
      <dgm:prSet presAssocID="{62F1C4AC-45DE-E249-BE9E-B2ABB350654A}" presName="node" presStyleLbl="node1" presStyleIdx="1" presStyleCnt="3">
        <dgm:presLayoutVars>
          <dgm:bulletEnabled val="1"/>
        </dgm:presLayoutVars>
      </dgm:prSet>
      <dgm:spPr/>
    </dgm:pt>
    <dgm:pt modelId="{199A4D72-4E96-0248-AFAF-5C7A72C5F815}" type="pres">
      <dgm:prSet presAssocID="{8EE875F6-E5E8-5844-BEE8-43C71A2FCAF6}" presName="sibTrans" presStyleLbl="sibTrans2D1" presStyleIdx="1" presStyleCnt="3"/>
      <dgm:spPr/>
    </dgm:pt>
    <dgm:pt modelId="{22BB9C15-B17D-E042-8B0A-4751126C5B6C}" type="pres">
      <dgm:prSet presAssocID="{8EE875F6-E5E8-5844-BEE8-43C71A2FCAF6}" presName="connectorText" presStyleLbl="sibTrans2D1" presStyleIdx="1" presStyleCnt="3"/>
      <dgm:spPr/>
    </dgm:pt>
    <dgm:pt modelId="{E9C5BEF7-ADA5-714E-9D89-DF7461E2A0EA}" type="pres">
      <dgm:prSet presAssocID="{12BFE18A-A669-F24F-B52F-2C9B2242CCEE}" presName="node" presStyleLbl="node1" presStyleIdx="2" presStyleCnt="3">
        <dgm:presLayoutVars>
          <dgm:bulletEnabled val="1"/>
        </dgm:presLayoutVars>
      </dgm:prSet>
      <dgm:spPr/>
    </dgm:pt>
    <dgm:pt modelId="{54C2947A-62FE-684A-8B27-A437823C850B}" type="pres">
      <dgm:prSet presAssocID="{CB10FDF5-42EC-254E-A4D1-EA05CB57A6B1}" presName="sibTrans" presStyleLbl="sibTrans2D1" presStyleIdx="2" presStyleCnt="3"/>
      <dgm:spPr/>
    </dgm:pt>
    <dgm:pt modelId="{9CC85B7B-4F4A-BF47-A95D-85B2267C6753}" type="pres">
      <dgm:prSet presAssocID="{CB10FDF5-42EC-254E-A4D1-EA05CB57A6B1}" presName="connectorText" presStyleLbl="sibTrans2D1" presStyleIdx="2" presStyleCnt="3"/>
      <dgm:spPr/>
    </dgm:pt>
  </dgm:ptLst>
  <dgm:cxnLst>
    <dgm:cxn modelId="{DD126B08-8BD5-F546-A871-A2B745D7DC2D}" type="presOf" srcId="{62F1C4AC-45DE-E249-BE9E-B2ABB350654A}" destId="{86E9CA19-B631-2344-9D71-81394FCD3A93}" srcOrd="0" destOrd="0" presId="urn:microsoft.com/office/officeart/2005/8/layout/cycle2"/>
    <dgm:cxn modelId="{50BA1D2E-12A7-8341-80FF-623FD46EFD60}" type="presOf" srcId="{F28BAF2E-E4CB-D04C-96EB-A82CFAECD16C}" destId="{CFC0D855-B21E-0345-A12E-634E63499826}" srcOrd="0" destOrd="0" presId="urn:microsoft.com/office/officeart/2005/8/layout/cycle2"/>
    <dgm:cxn modelId="{62ADB33E-5ED0-C048-9689-F87D226B5281}" srcId="{E8F82264-9CD3-1D45-B580-28D2222BD359}" destId="{62F1C4AC-45DE-E249-BE9E-B2ABB350654A}" srcOrd="1" destOrd="0" parTransId="{9A88788A-24B4-FC45-8CBF-3D1F7F99D423}" sibTransId="{8EE875F6-E5E8-5844-BEE8-43C71A2FCAF6}"/>
    <dgm:cxn modelId="{65A77867-4016-A145-9D71-457321AB030B}" type="presOf" srcId="{A5DDC997-FAF2-6D43-9CF0-F42D246A27AC}" destId="{69D86AEB-CFC0-6E44-AD44-CF420C8DC9D0}" srcOrd="0" destOrd="0" presId="urn:microsoft.com/office/officeart/2005/8/layout/cycle2"/>
    <dgm:cxn modelId="{EDC9746C-01D0-344C-95A8-E8948FC2CBA1}" type="presOf" srcId="{8EE875F6-E5E8-5844-BEE8-43C71A2FCAF6}" destId="{22BB9C15-B17D-E042-8B0A-4751126C5B6C}" srcOrd="1" destOrd="0" presId="urn:microsoft.com/office/officeart/2005/8/layout/cycle2"/>
    <dgm:cxn modelId="{2FF24272-D5B1-3A43-A750-717039769C68}" type="presOf" srcId="{12BFE18A-A669-F24F-B52F-2C9B2242CCEE}" destId="{E9C5BEF7-ADA5-714E-9D89-DF7461E2A0EA}" srcOrd="0" destOrd="0" presId="urn:microsoft.com/office/officeart/2005/8/layout/cycle2"/>
    <dgm:cxn modelId="{DCC9A57C-DF4B-E04A-92AD-111AE5AF9F39}" type="presOf" srcId="{8EE875F6-E5E8-5844-BEE8-43C71A2FCAF6}" destId="{199A4D72-4E96-0248-AFAF-5C7A72C5F815}" srcOrd="0" destOrd="0" presId="urn:microsoft.com/office/officeart/2005/8/layout/cycle2"/>
    <dgm:cxn modelId="{3858A385-B4CA-5F42-BCE7-1CCC957295F6}" type="presOf" srcId="{E8F82264-9CD3-1D45-B580-28D2222BD359}" destId="{280251C3-2A65-F44B-8733-AF25EAF1D9E2}" srcOrd="0" destOrd="0" presId="urn:microsoft.com/office/officeart/2005/8/layout/cycle2"/>
    <dgm:cxn modelId="{2EDFC79A-10DA-A749-AA30-FF77F83DBA0B}" type="presOf" srcId="{F28BAF2E-E4CB-D04C-96EB-A82CFAECD16C}" destId="{5B2302A0-CFE5-FC46-B1EC-41680DA09DDE}" srcOrd="1" destOrd="0" presId="urn:microsoft.com/office/officeart/2005/8/layout/cycle2"/>
    <dgm:cxn modelId="{D283EF9E-EBA1-6B45-BD83-B0285937465A}" srcId="{E8F82264-9CD3-1D45-B580-28D2222BD359}" destId="{12BFE18A-A669-F24F-B52F-2C9B2242CCEE}" srcOrd="2" destOrd="0" parTransId="{218B2660-334C-CF45-A18F-B90611BDEE3A}" sibTransId="{CB10FDF5-42EC-254E-A4D1-EA05CB57A6B1}"/>
    <dgm:cxn modelId="{F85E13A5-2AD3-4442-9ADB-1144911DB98D}" srcId="{E8F82264-9CD3-1D45-B580-28D2222BD359}" destId="{A5DDC997-FAF2-6D43-9CF0-F42D246A27AC}" srcOrd="0" destOrd="0" parTransId="{901C20F8-17C2-4D43-A16C-75CD7A73087B}" sibTransId="{F28BAF2E-E4CB-D04C-96EB-A82CFAECD16C}"/>
    <dgm:cxn modelId="{4970A4B5-F1D0-F34B-8886-8DD7A27C1584}" type="presOf" srcId="{CB10FDF5-42EC-254E-A4D1-EA05CB57A6B1}" destId="{54C2947A-62FE-684A-8B27-A437823C850B}" srcOrd="0" destOrd="0" presId="urn:microsoft.com/office/officeart/2005/8/layout/cycle2"/>
    <dgm:cxn modelId="{54EDC5D8-CE68-8449-BCE4-FDAB3D422221}" type="presOf" srcId="{CB10FDF5-42EC-254E-A4D1-EA05CB57A6B1}" destId="{9CC85B7B-4F4A-BF47-A95D-85B2267C6753}" srcOrd="1" destOrd="0" presId="urn:microsoft.com/office/officeart/2005/8/layout/cycle2"/>
    <dgm:cxn modelId="{BA68A8BD-2C10-7446-BDFE-2CA274E8FB4D}" type="presParOf" srcId="{280251C3-2A65-F44B-8733-AF25EAF1D9E2}" destId="{69D86AEB-CFC0-6E44-AD44-CF420C8DC9D0}" srcOrd="0" destOrd="0" presId="urn:microsoft.com/office/officeart/2005/8/layout/cycle2"/>
    <dgm:cxn modelId="{73DA5AD1-8370-1E48-B09F-D28A710878E4}" type="presParOf" srcId="{280251C3-2A65-F44B-8733-AF25EAF1D9E2}" destId="{CFC0D855-B21E-0345-A12E-634E63499826}" srcOrd="1" destOrd="0" presId="urn:microsoft.com/office/officeart/2005/8/layout/cycle2"/>
    <dgm:cxn modelId="{722D94CA-A8F4-0845-B42E-E73428EAFA76}" type="presParOf" srcId="{CFC0D855-B21E-0345-A12E-634E63499826}" destId="{5B2302A0-CFE5-FC46-B1EC-41680DA09DDE}" srcOrd="0" destOrd="0" presId="urn:microsoft.com/office/officeart/2005/8/layout/cycle2"/>
    <dgm:cxn modelId="{802A820E-80FB-FE4F-B675-DD29516D8AA3}" type="presParOf" srcId="{280251C3-2A65-F44B-8733-AF25EAF1D9E2}" destId="{86E9CA19-B631-2344-9D71-81394FCD3A93}" srcOrd="2" destOrd="0" presId="urn:microsoft.com/office/officeart/2005/8/layout/cycle2"/>
    <dgm:cxn modelId="{CA22513E-D740-A24A-8D29-24F8296A4351}" type="presParOf" srcId="{280251C3-2A65-F44B-8733-AF25EAF1D9E2}" destId="{199A4D72-4E96-0248-AFAF-5C7A72C5F815}" srcOrd="3" destOrd="0" presId="urn:microsoft.com/office/officeart/2005/8/layout/cycle2"/>
    <dgm:cxn modelId="{51CF1170-0DAF-7649-B255-8B19EC442D77}" type="presParOf" srcId="{199A4D72-4E96-0248-AFAF-5C7A72C5F815}" destId="{22BB9C15-B17D-E042-8B0A-4751126C5B6C}" srcOrd="0" destOrd="0" presId="urn:microsoft.com/office/officeart/2005/8/layout/cycle2"/>
    <dgm:cxn modelId="{FE4A9CD5-D16C-2A4C-AE27-F9768F40FBFD}" type="presParOf" srcId="{280251C3-2A65-F44B-8733-AF25EAF1D9E2}" destId="{E9C5BEF7-ADA5-714E-9D89-DF7461E2A0EA}" srcOrd="4" destOrd="0" presId="urn:microsoft.com/office/officeart/2005/8/layout/cycle2"/>
    <dgm:cxn modelId="{7631D1F9-3753-C741-BE5B-F352D73F406C}" type="presParOf" srcId="{280251C3-2A65-F44B-8733-AF25EAF1D9E2}" destId="{54C2947A-62FE-684A-8B27-A437823C850B}" srcOrd="5" destOrd="0" presId="urn:microsoft.com/office/officeart/2005/8/layout/cycle2"/>
    <dgm:cxn modelId="{D437BA38-CC80-B74D-AA62-5A4B3EE842AD}" type="presParOf" srcId="{54C2947A-62FE-684A-8B27-A437823C850B}" destId="{9CC85B7B-4F4A-BF47-A95D-85B2267C6753}" srcOrd="0" destOrd="0" presId="urn:microsoft.com/office/officeart/2005/8/layout/cycle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D86AEB-CFC0-6E44-AD44-CF420C8DC9D0}">
      <dsp:nvSpPr>
        <dsp:cNvPr id="0" name=""/>
        <dsp:cNvSpPr/>
      </dsp:nvSpPr>
      <dsp:spPr>
        <a:xfrm>
          <a:off x="1491764" y="217"/>
          <a:ext cx="1092700" cy="10927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Theory</a:t>
          </a:r>
        </a:p>
      </dsp:txBody>
      <dsp:txXfrm>
        <a:off x="1651786" y="160239"/>
        <a:ext cx="772656" cy="772656"/>
      </dsp:txXfrm>
    </dsp:sp>
    <dsp:sp modelId="{CFC0D855-B21E-0345-A12E-634E63499826}">
      <dsp:nvSpPr>
        <dsp:cNvPr id="0" name=""/>
        <dsp:cNvSpPr/>
      </dsp:nvSpPr>
      <dsp:spPr>
        <a:xfrm rot="3600000">
          <a:off x="2298944" y="1065779"/>
          <a:ext cx="290792" cy="3687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2320754" y="1101761"/>
        <a:ext cx="203554" cy="221272"/>
      </dsp:txXfrm>
    </dsp:sp>
    <dsp:sp modelId="{86E9CA19-B631-2344-9D71-81394FCD3A93}">
      <dsp:nvSpPr>
        <dsp:cNvPr id="0" name=""/>
        <dsp:cNvSpPr/>
      </dsp:nvSpPr>
      <dsp:spPr>
        <a:xfrm>
          <a:off x="2312447" y="1421681"/>
          <a:ext cx="1092700" cy="10927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Data</a:t>
          </a:r>
        </a:p>
      </dsp:txBody>
      <dsp:txXfrm>
        <a:off x="2472469" y="1581703"/>
        <a:ext cx="772656" cy="772656"/>
      </dsp:txXfrm>
    </dsp:sp>
    <dsp:sp modelId="{199A4D72-4E96-0248-AFAF-5C7A72C5F815}">
      <dsp:nvSpPr>
        <dsp:cNvPr id="0" name=""/>
        <dsp:cNvSpPr/>
      </dsp:nvSpPr>
      <dsp:spPr>
        <a:xfrm rot="10800000">
          <a:off x="1900948" y="1783638"/>
          <a:ext cx="290792" cy="3687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rot="10800000">
        <a:off x="1988186" y="1857395"/>
        <a:ext cx="203554" cy="221272"/>
      </dsp:txXfrm>
    </dsp:sp>
    <dsp:sp modelId="{E9C5BEF7-ADA5-714E-9D89-DF7461E2A0EA}">
      <dsp:nvSpPr>
        <dsp:cNvPr id="0" name=""/>
        <dsp:cNvSpPr/>
      </dsp:nvSpPr>
      <dsp:spPr>
        <a:xfrm>
          <a:off x="671081" y="1421681"/>
          <a:ext cx="1092700" cy="10927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Computation</a:t>
          </a:r>
        </a:p>
      </dsp:txBody>
      <dsp:txXfrm>
        <a:off x="831103" y="1581703"/>
        <a:ext cx="772656" cy="772656"/>
      </dsp:txXfrm>
    </dsp:sp>
    <dsp:sp modelId="{54C2947A-62FE-684A-8B27-A437823C850B}">
      <dsp:nvSpPr>
        <dsp:cNvPr id="0" name=""/>
        <dsp:cNvSpPr/>
      </dsp:nvSpPr>
      <dsp:spPr>
        <a:xfrm rot="18000000">
          <a:off x="1478261" y="1080034"/>
          <a:ext cx="290792" cy="3687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1500071" y="1191566"/>
        <a:ext cx="203554" cy="22127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3D7FA-0676-0042-85AF-64BB0A51FC0D}" type="datetimeFigureOut">
              <a:rPr lang="en-US" smtClean="0"/>
              <a:t>11/7/22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4E3B59-01CF-4943-BD82-DBFDC4E6B89B}" type="slidenum">
              <a:rPr lang="en-US" smtClean="0"/>
              <a:t>‹#›</a:t>
            </a:fld>
            <a:endParaRPr lang="en-US"/>
          </a:p>
        </p:txBody>
      </p:sp>
    </p:spTree>
    <p:extLst>
      <p:ext uri="{BB962C8B-B14F-4D97-AF65-F5344CB8AC3E}">
        <p14:creationId xmlns:p14="http://schemas.microsoft.com/office/powerpoint/2010/main" val="3455057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4E3B59-01CF-4943-BD82-DBFDC4E6B89B}" type="slidenum">
              <a:rPr lang="en-US" smtClean="0"/>
              <a:t>2</a:t>
            </a:fld>
            <a:endParaRPr lang="en-US"/>
          </a:p>
        </p:txBody>
      </p:sp>
    </p:spTree>
    <p:extLst>
      <p:ext uri="{BB962C8B-B14F-4D97-AF65-F5344CB8AC3E}">
        <p14:creationId xmlns:p14="http://schemas.microsoft.com/office/powerpoint/2010/main" val="3278016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AD738D-97D5-4D7C-99C9-8BF5B18623F8}" type="slidenum">
              <a:rPr lang="en-US" smtClean="0"/>
              <a:t>13</a:t>
            </a:fld>
            <a:endParaRPr lang="en-US"/>
          </a:p>
        </p:txBody>
      </p:sp>
    </p:spTree>
    <p:extLst>
      <p:ext uri="{BB962C8B-B14F-4D97-AF65-F5344CB8AC3E}">
        <p14:creationId xmlns:p14="http://schemas.microsoft.com/office/powerpoint/2010/main" val="394035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4E3B59-01CF-4943-BD82-DBFDC4E6B89B}" type="slidenum">
              <a:rPr lang="en-US" smtClean="0"/>
              <a:t>20</a:t>
            </a:fld>
            <a:endParaRPr lang="en-US"/>
          </a:p>
        </p:txBody>
      </p:sp>
    </p:spTree>
    <p:extLst>
      <p:ext uri="{BB962C8B-B14F-4D97-AF65-F5344CB8AC3E}">
        <p14:creationId xmlns:p14="http://schemas.microsoft.com/office/powerpoint/2010/main" val="4071711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4E3B59-01CF-4943-BD82-DBFDC4E6B89B}" type="slidenum">
              <a:rPr lang="en-US" smtClean="0"/>
              <a:t>23</a:t>
            </a:fld>
            <a:endParaRPr lang="en-US"/>
          </a:p>
        </p:txBody>
      </p:sp>
    </p:spTree>
    <p:extLst>
      <p:ext uri="{BB962C8B-B14F-4D97-AF65-F5344CB8AC3E}">
        <p14:creationId xmlns:p14="http://schemas.microsoft.com/office/powerpoint/2010/main" val="7662564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6.xml"/><Relationship Id="rId4"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jpeg"/><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Master" Target="../slideMasters/slideMaster7.xml"/><Relationship Id="rId6" Type="http://schemas.openxmlformats.org/officeDocument/2006/relationships/image" Target="../media/image24.jpeg"/><Relationship Id="rId11" Type="http://schemas.microsoft.com/office/2007/relationships/hdphoto" Target="../media/hdphoto1.wdp"/><Relationship Id="rId5" Type="http://schemas.openxmlformats.org/officeDocument/2006/relationships/image" Target="../media/image23.jpeg"/><Relationship Id="rId10" Type="http://schemas.openxmlformats.org/officeDocument/2006/relationships/image" Target="../media/image28.png"/><Relationship Id="rId4" Type="http://schemas.openxmlformats.org/officeDocument/2006/relationships/image" Target="../media/image22.jpeg"/><Relationship Id="rId9" Type="http://schemas.openxmlformats.org/officeDocument/2006/relationships/image" Target="../media/image27.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4.jpg"/><Relationship Id="rId2" Type="http://schemas.openxmlformats.org/officeDocument/2006/relationships/image" Target="../media/image29.png"/><Relationship Id="rId1" Type="http://schemas.openxmlformats.org/officeDocument/2006/relationships/slideMaster" Target="../slideMasters/slideMaster8.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Master" Target="../slideMasters/slideMaster8.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4.jp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7.jpeg"/><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8.jpeg"/><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39.png"/><Relationship Id="rId1" Type="http://schemas.openxmlformats.org/officeDocument/2006/relationships/slideMaster" Target="../slideMasters/slideMaster10.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E57B1AA8-FA3E-4141-B783-1FF9A47E7CA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DA1401D-4D0C-4513-AEF2-32F3D1D5F044}"/>
              </a:ext>
            </a:extLst>
          </p:cNvPr>
          <p:cNvSpPr>
            <a:spLocks noGrp="1"/>
          </p:cNvSpPr>
          <p:nvPr>
            <p:ph type="ctrTitle"/>
          </p:nvPr>
        </p:nvSpPr>
        <p:spPr>
          <a:xfrm>
            <a:off x="549310" y="1884568"/>
            <a:ext cx="8739070" cy="1590152"/>
          </a:xfrm>
        </p:spPr>
        <p:txBody>
          <a:bodyPr anchor="b">
            <a:noAutofit/>
          </a:bodyPr>
          <a:lstStyle>
            <a:lvl1pPr algn="l">
              <a:defRPr sz="4000"/>
            </a:lvl1pPr>
          </a:lstStyle>
          <a:p>
            <a:r>
              <a:rPr lang="en-US" dirty="0"/>
              <a:t>Click to edit Master title style</a:t>
            </a:r>
          </a:p>
        </p:txBody>
      </p:sp>
      <p:sp>
        <p:nvSpPr>
          <p:cNvPr id="3" name="Subtitle 2">
            <a:extLst>
              <a:ext uri="{FF2B5EF4-FFF2-40B4-BE49-F238E27FC236}">
                <a16:creationId xmlns:a16="http://schemas.microsoft.com/office/drawing/2014/main" id="{057006C6-A7DF-42DD-B8B2-F82F2CFFE1F6}"/>
              </a:ext>
            </a:extLst>
          </p:cNvPr>
          <p:cNvSpPr>
            <a:spLocks noGrp="1"/>
          </p:cNvSpPr>
          <p:nvPr>
            <p:ph type="subTitle" idx="1"/>
          </p:nvPr>
        </p:nvSpPr>
        <p:spPr>
          <a:xfrm>
            <a:off x="549310" y="3628460"/>
            <a:ext cx="8739070" cy="2873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99964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D592D-E43B-403F-96D6-1479F2DAFD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C49BE68-44D8-4394-87E5-27F3716CEB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6C6C876-C931-4000-A946-5105BF9CC6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340992-3BDD-4D86-AA91-63244DA4AFB4}"/>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369B88B8-312E-469D-AB9D-8559D0F3A38B}"/>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7" name="Slide Number Placeholder 6">
            <a:extLst>
              <a:ext uri="{FF2B5EF4-FFF2-40B4-BE49-F238E27FC236}">
                <a16:creationId xmlns:a16="http://schemas.microsoft.com/office/drawing/2014/main" id="{BB3EB8B6-EDEE-44B6-8FF4-53400ADB3832}"/>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2668237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24776-F039-49D1-A54B-473EB94F77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EBD0A71-C0AF-4DAD-BA01-468C8A183E5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0DED27-4516-4410-9899-BEC53ED7FFF1}"/>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D5A6ACC3-806C-4B2D-9BDD-BE5025D6F93A}"/>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6" name="Slide Number Placeholder 5">
            <a:extLst>
              <a:ext uri="{FF2B5EF4-FFF2-40B4-BE49-F238E27FC236}">
                <a16:creationId xmlns:a16="http://schemas.microsoft.com/office/drawing/2014/main" id="{810F49E4-BC00-4034-A200-7F77772807C5}"/>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156892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78C8FC-EA51-475A-B564-FAECB1600F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9F11D2D-264C-4B18-AC90-6FD0438C1C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27E686-04B9-4F87-8AFA-39AF378CCFB4}"/>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3F32B92A-2D28-40BB-9F12-2393D08953F9}"/>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6" name="Slide Number Placeholder 5">
            <a:extLst>
              <a:ext uri="{FF2B5EF4-FFF2-40B4-BE49-F238E27FC236}">
                <a16:creationId xmlns:a16="http://schemas.microsoft.com/office/drawing/2014/main" id="{A3822F0A-CE11-4CE6-B9EC-37684057ABA3}"/>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3071485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19"/>
            <a:ext cx="11425236" cy="1017586"/>
          </a:xfrm>
        </p:spPr>
        <p:txBody>
          <a:bodyPr/>
          <a:lstStyle>
            <a:lvl1pPr>
              <a:lnSpc>
                <a:spcPct val="90000"/>
              </a:lnSpc>
              <a:defRPr sz="3200" baseline="0"/>
            </a:lvl1pPr>
          </a:lstStyle>
          <a:p>
            <a:r>
              <a:rPr lang="en-US" dirty="0"/>
              <a:t>Click to edit Master title style</a:t>
            </a:r>
          </a:p>
        </p:txBody>
      </p:sp>
    </p:spTree>
    <p:extLst>
      <p:ext uri="{BB962C8B-B14F-4D97-AF65-F5344CB8AC3E}">
        <p14:creationId xmlns:p14="http://schemas.microsoft.com/office/powerpoint/2010/main" val="37901858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406400" y="6248400"/>
            <a:ext cx="35560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169" tIns="45587" rIns="91169" bIns="45587" anchor="ctr"/>
          <a:lstStyle/>
          <a:p>
            <a:pPr algn="ctr">
              <a:defRPr/>
            </a:pPr>
            <a:endParaRPr lang="en-US" sz="1800" dirty="0">
              <a:solidFill>
                <a:prstClr val="white"/>
              </a:solidFill>
            </a:endParaRPr>
          </a:p>
        </p:txBody>
      </p:sp>
      <p:pic>
        <p:nvPicPr>
          <p:cNvPr id="5" name="Picture 8" descr="horizontal-logo-green-text.jpg"/>
          <p:cNvPicPr>
            <a:picLocks noChangeAspect="1"/>
          </p:cNvPicPr>
          <p:nvPr userDrawn="1"/>
        </p:nvPicPr>
        <p:blipFill>
          <a:blip r:embed="rId3" cstate="print"/>
          <a:srcRect/>
          <a:stretch>
            <a:fillRect/>
          </a:stretch>
        </p:blipFill>
        <p:spPr bwMode="auto">
          <a:xfrm>
            <a:off x="2540000" y="304801"/>
            <a:ext cx="7112000" cy="892175"/>
          </a:xfrm>
          <a:prstGeom prst="rect">
            <a:avLst/>
          </a:prstGeom>
          <a:noFill/>
          <a:ln w="9525">
            <a:noFill/>
            <a:miter lim="800000"/>
            <a:headEnd/>
            <a:tailEnd/>
          </a:ln>
        </p:spPr>
      </p:pic>
      <p:sp>
        <p:nvSpPr>
          <p:cNvPr id="9" name="Subtitle 2"/>
          <p:cNvSpPr>
            <a:spLocks noGrp="1"/>
          </p:cNvSpPr>
          <p:nvPr>
            <p:ph type="subTitle" idx="1"/>
          </p:nvPr>
        </p:nvSpPr>
        <p:spPr>
          <a:xfrm>
            <a:off x="1828800" y="3200400"/>
            <a:ext cx="8534400" cy="1752600"/>
          </a:xfrm>
        </p:spPr>
        <p:txBody>
          <a:bodyPr/>
          <a:lstStyle>
            <a:lvl1pPr marL="0" indent="0" algn="ctr">
              <a:buNone/>
              <a:defRPr b="0">
                <a:solidFill>
                  <a:schemeClr val="tx1">
                    <a:lumMod val="75000"/>
                    <a:lumOff val="25000"/>
                  </a:schemeClr>
                </a:solidFill>
                <a:latin typeface="Arial" pitchFamily="34" charset="0"/>
                <a:cs typeface="Arial" pitchFamily="34" charset="0"/>
              </a:defRPr>
            </a:lvl1pPr>
            <a:lvl2pPr marL="455855" indent="0" algn="ctr">
              <a:buNone/>
              <a:defRPr>
                <a:solidFill>
                  <a:schemeClr val="tx1">
                    <a:tint val="75000"/>
                  </a:schemeClr>
                </a:solidFill>
              </a:defRPr>
            </a:lvl2pPr>
            <a:lvl3pPr marL="911711" indent="0" algn="ctr">
              <a:buNone/>
              <a:defRPr>
                <a:solidFill>
                  <a:schemeClr val="tx1">
                    <a:tint val="75000"/>
                  </a:schemeClr>
                </a:solidFill>
              </a:defRPr>
            </a:lvl3pPr>
            <a:lvl4pPr marL="1367560" indent="0" algn="ctr">
              <a:buNone/>
              <a:defRPr>
                <a:solidFill>
                  <a:schemeClr val="tx1">
                    <a:tint val="75000"/>
                  </a:schemeClr>
                </a:solidFill>
              </a:defRPr>
            </a:lvl4pPr>
            <a:lvl5pPr marL="1823420" indent="0" algn="ctr">
              <a:buNone/>
              <a:defRPr>
                <a:solidFill>
                  <a:schemeClr val="tx1">
                    <a:tint val="75000"/>
                  </a:schemeClr>
                </a:solidFill>
              </a:defRPr>
            </a:lvl5pPr>
            <a:lvl6pPr marL="2279273" indent="0" algn="ctr">
              <a:buNone/>
              <a:defRPr>
                <a:solidFill>
                  <a:schemeClr val="tx1">
                    <a:tint val="75000"/>
                  </a:schemeClr>
                </a:solidFill>
              </a:defRPr>
            </a:lvl6pPr>
            <a:lvl7pPr marL="2735129" indent="0" algn="ctr">
              <a:buNone/>
              <a:defRPr>
                <a:solidFill>
                  <a:schemeClr val="tx1">
                    <a:tint val="75000"/>
                  </a:schemeClr>
                </a:solidFill>
              </a:defRPr>
            </a:lvl7pPr>
            <a:lvl8pPr marL="3190987" indent="0" algn="ctr">
              <a:buNone/>
              <a:defRPr>
                <a:solidFill>
                  <a:schemeClr val="tx1">
                    <a:tint val="75000"/>
                  </a:schemeClr>
                </a:solidFill>
              </a:defRPr>
            </a:lvl8pPr>
            <a:lvl9pPr marL="3646842" indent="0" algn="ctr">
              <a:buNone/>
              <a:defRPr>
                <a:solidFill>
                  <a:schemeClr val="tx1">
                    <a:tint val="75000"/>
                  </a:schemeClr>
                </a:solidFill>
              </a:defRPr>
            </a:lvl9pPr>
          </a:lstStyle>
          <a:p>
            <a:r>
              <a:rPr lang="en-US"/>
              <a:t>Click to edit Master subtitle style</a:t>
            </a:r>
            <a:endParaRPr lang="en-US" dirty="0"/>
          </a:p>
        </p:txBody>
      </p:sp>
      <p:sp>
        <p:nvSpPr>
          <p:cNvPr id="10" name="Title 6"/>
          <p:cNvSpPr>
            <a:spLocks noGrp="1"/>
          </p:cNvSpPr>
          <p:nvPr>
            <p:ph type="title"/>
          </p:nvPr>
        </p:nvSpPr>
        <p:spPr>
          <a:xfrm>
            <a:off x="609600" y="1981200"/>
            <a:ext cx="10972800" cy="1143000"/>
          </a:xfrm>
          <a:prstGeom prst="rect">
            <a:avLst/>
          </a:prstGeom>
        </p:spPr>
        <p:txBody>
          <a:bodyPr>
            <a:normAutofit/>
          </a:bodyPr>
          <a:lstStyle>
            <a:lvl1pPr algn="ctr">
              <a:defRPr sz="3200" b="1">
                <a:solidFill>
                  <a:srgbClr val="146737"/>
                </a:solidFill>
              </a:defRPr>
            </a:lvl1pPr>
          </a:lstStyle>
          <a:p>
            <a:r>
              <a:rPr lang="en-US"/>
              <a:t>Click to edit Master title style</a:t>
            </a:r>
            <a:endParaRPr lang="en-US" dirty="0"/>
          </a:p>
        </p:txBody>
      </p:sp>
      <p:sp>
        <p:nvSpPr>
          <p:cNvPr id="6" name="Slide Number Placeholder 5"/>
          <p:cNvSpPr>
            <a:spLocks noGrp="1"/>
          </p:cNvSpPr>
          <p:nvPr>
            <p:ph type="sldNum" sz="quarter" idx="10"/>
          </p:nvPr>
        </p:nvSpPr>
        <p:spPr/>
        <p:txBody>
          <a:bodyPr/>
          <a:lstStyle>
            <a:lvl1pPr eaLnBrk="0" hangingPunct="0">
              <a:defRPr/>
            </a:lvl1pPr>
          </a:lstStyle>
          <a:p>
            <a:pPr>
              <a:defRPr/>
            </a:pPr>
            <a:fld id="{D6AD9D86-BCF8-4412-8F8D-129D4489BF7B}" type="slidenum">
              <a:rPr lang="en-US"/>
              <a:pPr>
                <a:defRPr/>
              </a:pPr>
              <a:t>‹#›</a:t>
            </a:fld>
            <a:endParaRPr lang="en-US"/>
          </a:p>
        </p:txBody>
      </p:sp>
    </p:spTree>
    <p:extLst>
      <p:ext uri="{BB962C8B-B14F-4D97-AF65-F5344CB8AC3E}">
        <p14:creationId xmlns:p14="http://schemas.microsoft.com/office/powerpoint/2010/main" val="2600815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09600" y="6245225"/>
            <a:ext cx="2844800" cy="476250"/>
          </a:xfrm>
          <a:prstGeom prst="rect">
            <a:avLst/>
          </a:prstGeom>
          <a:ln/>
        </p:spPr>
        <p:txBody>
          <a:bodyPr lIns="91301" tIns="45652" rIns="91301" bIns="45652"/>
          <a:lstStyle>
            <a:lvl1pPr>
              <a:defRPr/>
            </a:lvl1pPr>
          </a:lstStyle>
          <a:p>
            <a:pPr>
              <a:defRPr/>
            </a:pPr>
            <a:endParaRPr lang="en-US">
              <a:solidFill>
                <a:prstClr val="black"/>
              </a:solidFill>
            </a:endParaRPr>
          </a:p>
        </p:txBody>
      </p:sp>
      <p:sp>
        <p:nvSpPr>
          <p:cNvPr id="3" name="Rectangle 5"/>
          <p:cNvSpPr>
            <a:spLocks noGrp="1" noChangeArrowheads="1"/>
          </p:cNvSpPr>
          <p:nvPr>
            <p:ph type="ftr" sz="quarter" idx="11"/>
          </p:nvPr>
        </p:nvSpPr>
        <p:spPr>
          <a:xfrm>
            <a:off x="4165600" y="6245225"/>
            <a:ext cx="3860800" cy="476250"/>
          </a:xfrm>
          <a:prstGeom prst="rect">
            <a:avLst/>
          </a:prstGeom>
          <a:ln/>
        </p:spPr>
        <p:txBody>
          <a:bodyPr lIns="91301" tIns="45652" rIns="91301" bIns="45652"/>
          <a:lstStyle>
            <a:lvl1pPr>
              <a:defRPr/>
            </a:lvl1pPr>
          </a:lstStyle>
          <a:p>
            <a:pPr>
              <a:defRPr/>
            </a:pPr>
            <a:r>
              <a:rPr lang="en-US">
                <a:solidFill>
                  <a:prstClr val="black"/>
                </a:solidFill>
              </a:rPr>
              <a:t>CLAS Collaboration Meeting</a:t>
            </a:r>
          </a:p>
        </p:txBody>
      </p:sp>
      <p:sp>
        <p:nvSpPr>
          <p:cNvPr id="4" name="Rectangle 6"/>
          <p:cNvSpPr>
            <a:spLocks noGrp="1" noChangeArrowheads="1"/>
          </p:cNvSpPr>
          <p:nvPr>
            <p:ph type="sldNum" sz="quarter" idx="12"/>
          </p:nvPr>
        </p:nvSpPr>
        <p:spPr>
          <a:ln/>
        </p:spPr>
        <p:txBody>
          <a:bodyPr/>
          <a:lstStyle>
            <a:lvl1pPr>
              <a:defRPr/>
            </a:lvl1pPr>
          </a:lstStyle>
          <a:p>
            <a:pPr>
              <a:defRPr/>
            </a:pPr>
            <a:fld id="{FEBE1729-7B66-438D-96AE-E110E2404594}" type="slidenum">
              <a:rPr lang="en-US"/>
              <a:pPr>
                <a:defRPr/>
              </a:pPr>
              <a:t>‹#›</a:t>
            </a:fld>
            <a:endParaRPr lang="en-US"/>
          </a:p>
        </p:txBody>
      </p:sp>
    </p:spTree>
    <p:extLst>
      <p:ext uri="{BB962C8B-B14F-4D97-AF65-F5344CB8AC3E}">
        <p14:creationId xmlns:p14="http://schemas.microsoft.com/office/powerpoint/2010/main" val="9378613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Placeholder 1"/>
          <p:cNvSpPr>
            <a:spLocks noGrp="1"/>
          </p:cNvSpPr>
          <p:nvPr>
            <p:ph type="title"/>
          </p:nvPr>
        </p:nvSpPr>
        <p:spPr bwMode="auto">
          <a:xfrm>
            <a:off x="508000" y="-228600"/>
            <a:ext cx="11074400" cy="1143000"/>
          </a:xfrm>
          <a:prstGeom prst="rect">
            <a:avLst/>
          </a:prstGeom>
          <a:noFill/>
          <a:ln w="9525">
            <a:noFill/>
            <a:miter lim="800000"/>
            <a:headEnd/>
            <a:tailEnd/>
          </a:ln>
        </p:spPr>
        <p:txBody>
          <a:bodyPr/>
          <a:lstStyle/>
          <a:p>
            <a:pPr lvl="0"/>
            <a:r>
              <a:rPr lang="en-US"/>
              <a:t>Click to edit Master title style</a:t>
            </a:r>
            <a:endParaRPr lang="en-US" dirty="0"/>
          </a:p>
        </p:txBody>
      </p:sp>
      <p:sp>
        <p:nvSpPr>
          <p:cNvPr id="4" name="Footer Placeholder 10"/>
          <p:cNvSpPr>
            <a:spLocks noGrp="1"/>
          </p:cNvSpPr>
          <p:nvPr>
            <p:ph type="ftr" sz="quarter" idx="10"/>
          </p:nvPr>
        </p:nvSpPr>
        <p:spPr>
          <a:xfrm>
            <a:off x="4267200" y="6356351"/>
            <a:ext cx="7010400" cy="365125"/>
          </a:xfrm>
          <a:prstGeom prst="rect">
            <a:avLst/>
          </a:prstGeom>
        </p:spPr>
        <p:txBody>
          <a:bodyPr lIns="91365" tIns="45683" rIns="91365" bIns="45683"/>
          <a:lstStyle>
            <a:lvl1pPr algn="r">
              <a:defRPr b="0">
                <a:solidFill>
                  <a:srgbClr val="146737"/>
                </a:solidFill>
              </a:defRPr>
            </a:lvl1pPr>
          </a:lstStyle>
          <a:p>
            <a:pPr>
              <a:defRPr/>
            </a:pPr>
            <a:r>
              <a:rPr lang="en-US"/>
              <a:t>CLAS Collaboration Meeting</a:t>
            </a:r>
          </a:p>
        </p:txBody>
      </p:sp>
      <p:sp>
        <p:nvSpPr>
          <p:cNvPr id="5" name="Slide Number Placeholder 11"/>
          <p:cNvSpPr>
            <a:spLocks noGrp="1"/>
          </p:cNvSpPr>
          <p:nvPr>
            <p:ph type="sldNum" sz="quarter" idx="11"/>
          </p:nvPr>
        </p:nvSpPr>
        <p:spPr>
          <a:xfrm>
            <a:off x="11176000" y="6351589"/>
            <a:ext cx="609600" cy="365125"/>
          </a:xfrm>
        </p:spPr>
        <p:txBody>
          <a:bodyPr/>
          <a:lstStyle>
            <a:lvl1pPr algn="ctr">
              <a:defRPr/>
            </a:lvl1pPr>
          </a:lstStyle>
          <a:p>
            <a:pPr>
              <a:defRPr/>
            </a:pPr>
            <a:fld id="{371BFFFE-0D05-4D66-940B-5D906D67495C}" type="slidenum">
              <a:rPr lang="en-US"/>
              <a:pPr>
                <a:defRPr/>
              </a:pPr>
              <a:t>‹#›</a:t>
            </a:fld>
            <a:endParaRPr lang="en-US" dirty="0"/>
          </a:p>
        </p:txBody>
      </p:sp>
    </p:spTree>
    <p:extLst>
      <p:ext uri="{BB962C8B-B14F-4D97-AF65-F5344CB8AC3E}">
        <p14:creationId xmlns:p14="http://schemas.microsoft.com/office/powerpoint/2010/main" val="1775465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pPr>
              <a:defRPr/>
            </a:pPr>
            <a:fld id="{894C652A-1437-4DEE-BE20-1D8E4CBD3D73}" type="slidenum">
              <a:rPr lang="en-US"/>
              <a:pPr>
                <a:defRPr/>
              </a:pPr>
              <a:t>‹#›</a:t>
            </a:fld>
            <a:endParaRPr lang="en-US"/>
          </a:p>
        </p:txBody>
      </p:sp>
    </p:spTree>
    <p:extLst>
      <p:ext uri="{BB962C8B-B14F-4D97-AF65-F5344CB8AC3E}">
        <p14:creationId xmlns:p14="http://schemas.microsoft.com/office/powerpoint/2010/main" val="29942863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406400" y="6248400"/>
            <a:ext cx="35560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169" tIns="45587" rIns="91169" bIns="45587" anchor="ctr"/>
          <a:lstStyle/>
          <a:p>
            <a:pPr algn="ctr">
              <a:defRPr/>
            </a:pPr>
            <a:endParaRPr lang="en-US" sz="1800" dirty="0">
              <a:solidFill>
                <a:prstClr val="white"/>
              </a:solidFill>
            </a:endParaRPr>
          </a:p>
        </p:txBody>
      </p:sp>
      <p:pic>
        <p:nvPicPr>
          <p:cNvPr id="5" name="Picture 8" descr="horizontal-logo-green-text.jpg"/>
          <p:cNvPicPr>
            <a:picLocks noChangeAspect="1"/>
          </p:cNvPicPr>
          <p:nvPr userDrawn="1"/>
        </p:nvPicPr>
        <p:blipFill>
          <a:blip r:embed="rId3" cstate="print"/>
          <a:srcRect/>
          <a:stretch>
            <a:fillRect/>
          </a:stretch>
        </p:blipFill>
        <p:spPr bwMode="auto">
          <a:xfrm>
            <a:off x="2540000" y="304801"/>
            <a:ext cx="7112000" cy="892175"/>
          </a:xfrm>
          <a:prstGeom prst="rect">
            <a:avLst/>
          </a:prstGeom>
          <a:noFill/>
          <a:ln w="9525">
            <a:noFill/>
            <a:miter lim="800000"/>
            <a:headEnd/>
            <a:tailEnd/>
          </a:ln>
        </p:spPr>
      </p:pic>
      <p:sp>
        <p:nvSpPr>
          <p:cNvPr id="9" name="Subtitle 2"/>
          <p:cNvSpPr>
            <a:spLocks noGrp="1"/>
          </p:cNvSpPr>
          <p:nvPr>
            <p:ph type="subTitle" idx="1"/>
          </p:nvPr>
        </p:nvSpPr>
        <p:spPr>
          <a:xfrm>
            <a:off x="1828800" y="3200400"/>
            <a:ext cx="8534400" cy="1752600"/>
          </a:xfrm>
        </p:spPr>
        <p:txBody>
          <a:bodyPr/>
          <a:lstStyle>
            <a:lvl1pPr marL="0" indent="0" algn="ctr">
              <a:buNone/>
              <a:defRPr b="0">
                <a:solidFill>
                  <a:schemeClr val="tx1">
                    <a:lumMod val="75000"/>
                    <a:lumOff val="25000"/>
                  </a:schemeClr>
                </a:solidFill>
                <a:latin typeface="Arial" pitchFamily="34" charset="0"/>
                <a:cs typeface="Arial" pitchFamily="34" charset="0"/>
              </a:defRPr>
            </a:lvl1pPr>
            <a:lvl2pPr marL="455855" indent="0" algn="ctr">
              <a:buNone/>
              <a:defRPr>
                <a:solidFill>
                  <a:schemeClr val="tx1">
                    <a:tint val="75000"/>
                  </a:schemeClr>
                </a:solidFill>
              </a:defRPr>
            </a:lvl2pPr>
            <a:lvl3pPr marL="911711" indent="0" algn="ctr">
              <a:buNone/>
              <a:defRPr>
                <a:solidFill>
                  <a:schemeClr val="tx1">
                    <a:tint val="75000"/>
                  </a:schemeClr>
                </a:solidFill>
              </a:defRPr>
            </a:lvl3pPr>
            <a:lvl4pPr marL="1367560" indent="0" algn="ctr">
              <a:buNone/>
              <a:defRPr>
                <a:solidFill>
                  <a:schemeClr val="tx1">
                    <a:tint val="75000"/>
                  </a:schemeClr>
                </a:solidFill>
              </a:defRPr>
            </a:lvl4pPr>
            <a:lvl5pPr marL="1823420" indent="0" algn="ctr">
              <a:buNone/>
              <a:defRPr>
                <a:solidFill>
                  <a:schemeClr val="tx1">
                    <a:tint val="75000"/>
                  </a:schemeClr>
                </a:solidFill>
              </a:defRPr>
            </a:lvl5pPr>
            <a:lvl6pPr marL="2279273" indent="0" algn="ctr">
              <a:buNone/>
              <a:defRPr>
                <a:solidFill>
                  <a:schemeClr val="tx1">
                    <a:tint val="75000"/>
                  </a:schemeClr>
                </a:solidFill>
              </a:defRPr>
            </a:lvl6pPr>
            <a:lvl7pPr marL="2735129" indent="0" algn="ctr">
              <a:buNone/>
              <a:defRPr>
                <a:solidFill>
                  <a:schemeClr val="tx1">
                    <a:tint val="75000"/>
                  </a:schemeClr>
                </a:solidFill>
              </a:defRPr>
            </a:lvl7pPr>
            <a:lvl8pPr marL="3190987" indent="0" algn="ctr">
              <a:buNone/>
              <a:defRPr>
                <a:solidFill>
                  <a:schemeClr val="tx1">
                    <a:tint val="75000"/>
                  </a:schemeClr>
                </a:solidFill>
              </a:defRPr>
            </a:lvl8pPr>
            <a:lvl9pPr marL="3646842" indent="0" algn="ctr">
              <a:buNone/>
              <a:defRPr>
                <a:solidFill>
                  <a:schemeClr val="tx1">
                    <a:tint val="75000"/>
                  </a:schemeClr>
                </a:solidFill>
              </a:defRPr>
            </a:lvl9pPr>
          </a:lstStyle>
          <a:p>
            <a:r>
              <a:rPr lang="en-US"/>
              <a:t>Click to edit Master subtitle style</a:t>
            </a:r>
            <a:endParaRPr lang="en-US" dirty="0"/>
          </a:p>
        </p:txBody>
      </p:sp>
      <p:sp>
        <p:nvSpPr>
          <p:cNvPr id="10" name="Title 6"/>
          <p:cNvSpPr>
            <a:spLocks noGrp="1"/>
          </p:cNvSpPr>
          <p:nvPr>
            <p:ph type="title"/>
          </p:nvPr>
        </p:nvSpPr>
        <p:spPr>
          <a:xfrm>
            <a:off x="609600" y="1981200"/>
            <a:ext cx="10972800" cy="1143000"/>
          </a:xfrm>
          <a:prstGeom prst="rect">
            <a:avLst/>
          </a:prstGeom>
        </p:spPr>
        <p:txBody>
          <a:bodyPr>
            <a:normAutofit/>
          </a:bodyPr>
          <a:lstStyle>
            <a:lvl1pPr algn="ctr">
              <a:defRPr sz="3200" b="1">
                <a:solidFill>
                  <a:srgbClr val="146737"/>
                </a:solidFill>
              </a:defRPr>
            </a:lvl1pPr>
          </a:lstStyle>
          <a:p>
            <a:r>
              <a:rPr lang="en-US"/>
              <a:t>Click to edit Master title style</a:t>
            </a:r>
            <a:endParaRPr lang="en-US" dirty="0"/>
          </a:p>
        </p:txBody>
      </p:sp>
      <p:sp>
        <p:nvSpPr>
          <p:cNvPr id="6" name="Slide Number Placeholder 5"/>
          <p:cNvSpPr>
            <a:spLocks noGrp="1"/>
          </p:cNvSpPr>
          <p:nvPr>
            <p:ph type="sldNum" sz="quarter" idx="10"/>
          </p:nvPr>
        </p:nvSpPr>
        <p:spPr/>
        <p:txBody>
          <a:bodyPr/>
          <a:lstStyle>
            <a:lvl1pPr eaLnBrk="0" hangingPunct="0">
              <a:defRPr/>
            </a:lvl1pPr>
          </a:lstStyle>
          <a:p>
            <a:pPr>
              <a:defRPr/>
            </a:pPr>
            <a:fld id="{D6AD9D86-BCF8-4412-8F8D-129D4489BF7B}" type="slidenum">
              <a:rPr lang="en-US"/>
              <a:pPr>
                <a:defRPr/>
              </a:pPr>
              <a:t>‹#›</a:t>
            </a:fld>
            <a:endParaRPr lang="en-US"/>
          </a:p>
        </p:txBody>
      </p:sp>
    </p:spTree>
    <p:extLst>
      <p:ext uri="{BB962C8B-B14F-4D97-AF65-F5344CB8AC3E}">
        <p14:creationId xmlns:p14="http://schemas.microsoft.com/office/powerpoint/2010/main" val="10058320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09600" y="6245225"/>
            <a:ext cx="2844800" cy="476250"/>
          </a:xfrm>
          <a:prstGeom prst="rect">
            <a:avLst/>
          </a:prstGeom>
          <a:ln/>
        </p:spPr>
        <p:txBody>
          <a:bodyPr lIns="91301" tIns="45652" rIns="91301" bIns="45652"/>
          <a:lstStyle>
            <a:lvl1pPr>
              <a:defRPr/>
            </a:lvl1pPr>
          </a:lstStyle>
          <a:p>
            <a:pPr>
              <a:defRPr/>
            </a:pPr>
            <a:endParaRPr lang="en-US">
              <a:solidFill>
                <a:prstClr val="black"/>
              </a:solidFill>
            </a:endParaRPr>
          </a:p>
        </p:txBody>
      </p:sp>
      <p:sp>
        <p:nvSpPr>
          <p:cNvPr id="3" name="Rectangle 5"/>
          <p:cNvSpPr>
            <a:spLocks noGrp="1" noChangeArrowheads="1"/>
          </p:cNvSpPr>
          <p:nvPr>
            <p:ph type="ftr" sz="quarter" idx="11"/>
          </p:nvPr>
        </p:nvSpPr>
        <p:spPr>
          <a:xfrm>
            <a:off x="4165600" y="6245225"/>
            <a:ext cx="3860800" cy="476250"/>
          </a:xfrm>
          <a:prstGeom prst="rect">
            <a:avLst/>
          </a:prstGeom>
          <a:ln/>
        </p:spPr>
        <p:txBody>
          <a:bodyPr lIns="91301" tIns="45652" rIns="91301" bIns="45652"/>
          <a:lstStyle>
            <a:lvl1pPr>
              <a:defRPr/>
            </a:lvl1pPr>
          </a:lstStyle>
          <a:p>
            <a:pPr>
              <a:defRPr/>
            </a:pPr>
            <a:r>
              <a:rPr lang="en-US">
                <a:solidFill>
                  <a:prstClr val="black"/>
                </a:solidFill>
              </a:rPr>
              <a:t>CLAS Collaboration Meeting</a:t>
            </a:r>
          </a:p>
        </p:txBody>
      </p:sp>
      <p:sp>
        <p:nvSpPr>
          <p:cNvPr id="4" name="Rectangle 6"/>
          <p:cNvSpPr>
            <a:spLocks noGrp="1" noChangeArrowheads="1"/>
          </p:cNvSpPr>
          <p:nvPr>
            <p:ph type="sldNum" sz="quarter" idx="12"/>
          </p:nvPr>
        </p:nvSpPr>
        <p:spPr>
          <a:ln/>
        </p:spPr>
        <p:txBody>
          <a:bodyPr/>
          <a:lstStyle>
            <a:lvl1pPr>
              <a:defRPr/>
            </a:lvl1pPr>
          </a:lstStyle>
          <a:p>
            <a:pPr>
              <a:defRPr/>
            </a:pPr>
            <a:fld id="{FEBE1729-7B66-438D-96AE-E110E2404594}" type="slidenum">
              <a:rPr lang="en-US"/>
              <a:pPr>
                <a:defRPr/>
              </a:pPr>
              <a:t>‹#›</a:t>
            </a:fld>
            <a:endParaRPr lang="en-US"/>
          </a:p>
        </p:txBody>
      </p:sp>
    </p:spTree>
    <p:extLst>
      <p:ext uri="{BB962C8B-B14F-4D97-AF65-F5344CB8AC3E}">
        <p14:creationId xmlns:p14="http://schemas.microsoft.com/office/powerpoint/2010/main" val="3954115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BA102-FE9F-4FF3-9009-092EA5CF465B}"/>
              </a:ext>
            </a:extLst>
          </p:cNvPr>
          <p:cNvSpPr>
            <a:spLocks noGrp="1"/>
          </p:cNvSpPr>
          <p:nvPr>
            <p:ph type="title"/>
          </p:nvPr>
        </p:nvSpPr>
        <p:spPr>
          <a:xfrm>
            <a:off x="136301" y="194304"/>
            <a:ext cx="11730802" cy="1142128"/>
          </a:xfrm>
        </p:spPr>
        <p:txBody>
          <a:bodyPr vert="horz" lIns="91440" tIns="45720" rIns="91440" bIns="45720" rtlCol="0" anchor="t">
            <a:noAutofit/>
          </a:bodyPr>
          <a:lstStyle>
            <a:lvl1pPr>
              <a:defRPr lang="en-US" dirty="0"/>
            </a:lvl1pPr>
          </a:lstStyle>
          <a:p>
            <a:pPr marL="0" lvl="0"/>
            <a:r>
              <a:rPr lang="en-US" dirty="0"/>
              <a:t>Click to edit Master title style</a:t>
            </a:r>
          </a:p>
        </p:txBody>
      </p:sp>
      <p:sp>
        <p:nvSpPr>
          <p:cNvPr id="6" name="Slide Number Placeholder 5">
            <a:extLst>
              <a:ext uri="{FF2B5EF4-FFF2-40B4-BE49-F238E27FC236}">
                <a16:creationId xmlns:a16="http://schemas.microsoft.com/office/drawing/2014/main" id="{956D6D71-1A80-41C5-B5E6-AB951542AE5C}"/>
              </a:ext>
            </a:extLst>
          </p:cNvPr>
          <p:cNvSpPr>
            <a:spLocks noGrp="1"/>
          </p:cNvSpPr>
          <p:nvPr>
            <p:ph type="sldNum" sz="quarter" idx="12"/>
          </p:nvPr>
        </p:nvSpPr>
        <p:spPr/>
        <p:txBody>
          <a:bodyPr/>
          <a:lstStyle/>
          <a:p>
            <a:fld id="{7A4BB82A-85AA-4495-AB6C-1CAA31F5EE0C}" type="slidenum">
              <a:rPr lang="en-US" smtClean="0"/>
              <a:t>‹#›</a:t>
            </a:fld>
            <a:endParaRPr lang="en-US"/>
          </a:p>
        </p:txBody>
      </p:sp>
      <p:sp>
        <p:nvSpPr>
          <p:cNvPr id="11" name="Content Placeholder 2">
            <a:extLst>
              <a:ext uri="{FF2B5EF4-FFF2-40B4-BE49-F238E27FC236}">
                <a16:creationId xmlns:a16="http://schemas.microsoft.com/office/drawing/2014/main" id="{1626DE74-FAE6-4F1E-89DA-5872112F80B8}"/>
              </a:ext>
            </a:extLst>
          </p:cNvPr>
          <p:cNvSpPr>
            <a:spLocks noGrp="1"/>
          </p:cNvSpPr>
          <p:nvPr>
            <p:ph idx="13"/>
          </p:nvPr>
        </p:nvSpPr>
        <p:spPr>
          <a:xfrm>
            <a:off x="136301" y="1336433"/>
            <a:ext cx="11730802" cy="4489180"/>
          </a:xfrm>
        </p:spPr>
        <p:txBody>
          <a:bodyPr vert="horz" lIns="91440" tIns="45720" rIns="91440" bIns="45720" rtlCol="0" anchor="t">
            <a:noAutofit/>
          </a:bodyPr>
          <a:lstStyle>
            <a:lvl1pPr>
              <a:defRPr lang="en-US" dirty="0"/>
            </a:lvl1pPr>
            <a:lvl2pPr>
              <a:defRPr/>
            </a:lvl2pPr>
            <a:lvl5pPr>
              <a:defRPr/>
            </a:lvl5pPr>
          </a:lstStyle>
          <a:p>
            <a:pPr lvl="0"/>
            <a:r>
              <a:rPr lang="en-US" dirty="0"/>
              <a:t>Click to edit Master text styles</a:t>
            </a:r>
          </a:p>
          <a:p>
            <a:pPr lvl="1"/>
            <a:r>
              <a:rPr lang="en-US" dirty="0"/>
              <a:t> 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128090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Placeholder 1"/>
          <p:cNvSpPr>
            <a:spLocks noGrp="1"/>
          </p:cNvSpPr>
          <p:nvPr>
            <p:ph type="title"/>
          </p:nvPr>
        </p:nvSpPr>
        <p:spPr bwMode="auto">
          <a:xfrm>
            <a:off x="508000" y="-228600"/>
            <a:ext cx="11074400" cy="1143000"/>
          </a:xfrm>
          <a:prstGeom prst="rect">
            <a:avLst/>
          </a:prstGeom>
          <a:noFill/>
          <a:ln w="9525">
            <a:noFill/>
            <a:miter lim="800000"/>
            <a:headEnd/>
            <a:tailEnd/>
          </a:ln>
        </p:spPr>
        <p:txBody>
          <a:bodyPr/>
          <a:lstStyle/>
          <a:p>
            <a:pPr lvl="0"/>
            <a:r>
              <a:rPr lang="en-US"/>
              <a:t>Click to edit Master title style</a:t>
            </a:r>
            <a:endParaRPr lang="en-US" dirty="0"/>
          </a:p>
        </p:txBody>
      </p:sp>
      <p:sp>
        <p:nvSpPr>
          <p:cNvPr id="4" name="Footer Placeholder 10"/>
          <p:cNvSpPr>
            <a:spLocks noGrp="1"/>
          </p:cNvSpPr>
          <p:nvPr>
            <p:ph type="ftr" sz="quarter" idx="10"/>
          </p:nvPr>
        </p:nvSpPr>
        <p:spPr>
          <a:xfrm>
            <a:off x="4267200" y="6356351"/>
            <a:ext cx="7010400" cy="365125"/>
          </a:xfrm>
          <a:prstGeom prst="rect">
            <a:avLst/>
          </a:prstGeom>
        </p:spPr>
        <p:txBody>
          <a:bodyPr lIns="91365" tIns="45683" rIns="91365" bIns="45683"/>
          <a:lstStyle>
            <a:lvl1pPr algn="r">
              <a:defRPr b="0">
                <a:solidFill>
                  <a:srgbClr val="146737"/>
                </a:solidFill>
              </a:defRPr>
            </a:lvl1pPr>
          </a:lstStyle>
          <a:p>
            <a:pPr>
              <a:defRPr/>
            </a:pPr>
            <a:r>
              <a:rPr lang="en-US"/>
              <a:t>CLAS Collaboration Meeting</a:t>
            </a:r>
          </a:p>
        </p:txBody>
      </p:sp>
      <p:sp>
        <p:nvSpPr>
          <p:cNvPr id="5" name="Slide Number Placeholder 11"/>
          <p:cNvSpPr>
            <a:spLocks noGrp="1"/>
          </p:cNvSpPr>
          <p:nvPr>
            <p:ph type="sldNum" sz="quarter" idx="11"/>
          </p:nvPr>
        </p:nvSpPr>
        <p:spPr>
          <a:xfrm>
            <a:off x="11176000" y="6351589"/>
            <a:ext cx="609600" cy="365125"/>
          </a:xfrm>
        </p:spPr>
        <p:txBody>
          <a:bodyPr/>
          <a:lstStyle>
            <a:lvl1pPr algn="ctr">
              <a:defRPr/>
            </a:lvl1pPr>
          </a:lstStyle>
          <a:p>
            <a:pPr>
              <a:defRPr/>
            </a:pPr>
            <a:fld id="{371BFFFE-0D05-4D66-940B-5D906D67495C}" type="slidenum">
              <a:rPr lang="en-US"/>
              <a:pPr>
                <a:defRPr/>
              </a:pPr>
              <a:t>‹#›</a:t>
            </a:fld>
            <a:endParaRPr lang="en-US" dirty="0"/>
          </a:p>
        </p:txBody>
      </p:sp>
    </p:spTree>
    <p:extLst>
      <p:ext uri="{BB962C8B-B14F-4D97-AF65-F5344CB8AC3E}">
        <p14:creationId xmlns:p14="http://schemas.microsoft.com/office/powerpoint/2010/main" val="26669580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pPr>
              <a:defRPr/>
            </a:pPr>
            <a:fld id="{894C652A-1437-4DEE-BE20-1D8E4CBD3D73}" type="slidenum">
              <a:rPr lang="en-US"/>
              <a:pPr>
                <a:defRPr/>
              </a:pPr>
              <a:t>‹#›</a:t>
            </a:fld>
            <a:endParaRPr lang="en-US"/>
          </a:p>
        </p:txBody>
      </p:sp>
    </p:spTree>
    <p:extLst>
      <p:ext uri="{BB962C8B-B14F-4D97-AF65-F5344CB8AC3E}">
        <p14:creationId xmlns:p14="http://schemas.microsoft.com/office/powerpoint/2010/main" val="21021327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406400" y="6248400"/>
            <a:ext cx="35560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169" tIns="45587" rIns="91169" bIns="45587" anchor="ctr"/>
          <a:lstStyle/>
          <a:p>
            <a:pPr algn="ctr">
              <a:defRPr/>
            </a:pPr>
            <a:endParaRPr lang="en-US" sz="1800" dirty="0">
              <a:solidFill>
                <a:prstClr val="white"/>
              </a:solidFill>
            </a:endParaRPr>
          </a:p>
        </p:txBody>
      </p:sp>
      <p:pic>
        <p:nvPicPr>
          <p:cNvPr id="5" name="Picture 8" descr="horizontal-logo-green-text.jp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540000" y="304801"/>
            <a:ext cx="7112000" cy="892175"/>
          </a:xfrm>
          <a:prstGeom prst="rect">
            <a:avLst/>
          </a:prstGeom>
          <a:noFill/>
          <a:ln w="9525">
            <a:noFill/>
            <a:miter lim="800000"/>
            <a:headEnd/>
            <a:tailEnd/>
          </a:ln>
        </p:spPr>
      </p:pic>
      <p:sp>
        <p:nvSpPr>
          <p:cNvPr id="9" name="Subtitle 2"/>
          <p:cNvSpPr>
            <a:spLocks noGrp="1"/>
          </p:cNvSpPr>
          <p:nvPr>
            <p:ph type="subTitle" idx="1"/>
          </p:nvPr>
        </p:nvSpPr>
        <p:spPr>
          <a:xfrm>
            <a:off x="1828800" y="3200400"/>
            <a:ext cx="8534400" cy="1752600"/>
          </a:xfrm>
        </p:spPr>
        <p:txBody>
          <a:bodyPr/>
          <a:lstStyle>
            <a:lvl1pPr marL="0" indent="0" algn="ctr">
              <a:buNone/>
              <a:defRPr b="0">
                <a:solidFill>
                  <a:schemeClr val="tx1">
                    <a:lumMod val="75000"/>
                    <a:lumOff val="25000"/>
                  </a:schemeClr>
                </a:solidFill>
                <a:latin typeface="Arial" pitchFamily="34" charset="0"/>
                <a:cs typeface="Arial" pitchFamily="34" charset="0"/>
              </a:defRPr>
            </a:lvl1pPr>
            <a:lvl2pPr marL="455855" indent="0" algn="ctr">
              <a:buNone/>
              <a:defRPr>
                <a:solidFill>
                  <a:schemeClr val="tx1">
                    <a:tint val="75000"/>
                  </a:schemeClr>
                </a:solidFill>
              </a:defRPr>
            </a:lvl2pPr>
            <a:lvl3pPr marL="911711" indent="0" algn="ctr">
              <a:buNone/>
              <a:defRPr>
                <a:solidFill>
                  <a:schemeClr val="tx1">
                    <a:tint val="75000"/>
                  </a:schemeClr>
                </a:solidFill>
              </a:defRPr>
            </a:lvl3pPr>
            <a:lvl4pPr marL="1367560" indent="0" algn="ctr">
              <a:buNone/>
              <a:defRPr>
                <a:solidFill>
                  <a:schemeClr val="tx1">
                    <a:tint val="75000"/>
                  </a:schemeClr>
                </a:solidFill>
              </a:defRPr>
            </a:lvl4pPr>
            <a:lvl5pPr marL="1823420" indent="0" algn="ctr">
              <a:buNone/>
              <a:defRPr>
                <a:solidFill>
                  <a:schemeClr val="tx1">
                    <a:tint val="75000"/>
                  </a:schemeClr>
                </a:solidFill>
              </a:defRPr>
            </a:lvl5pPr>
            <a:lvl6pPr marL="2279273" indent="0" algn="ctr">
              <a:buNone/>
              <a:defRPr>
                <a:solidFill>
                  <a:schemeClr val="tx1">
                    <a:tint val="75000"/>
                  </a:schemeClr>
                </a:solidFill>
              </a:defRPr>
            </a:lvl6pPr>
            <a:lvl7pPr marL="2735129" indent="0" algn="ctr">
              <a:buNone/>
              <a:defRPr>
                <a:solidFill>
                  <a:schemeClr val="tx1">
                    <a:tint val="75000"/>
                  </a:schemeClr>
                </a:solidFill>
              </a:defRPr>
            </a:lvl7pPr>
            <a:lvl8pPr marL="3190987" indent="0" algn="ctr">
              <a:buNone/>
              <a:defRPr>
                <a:solidFill>
                  <a:schemeClr val="tx1">
                    <a:tint val="75000"/>
                  </a:schemeClr>
                </a:solidFill>
              </a:defRPr>
            </a:lvl8pPr>
            <a:lvl9pPr marL="3646842" indent="0" algn="ctr">
              <a:buNone/>
              <a:defRPr>
                <a:solidFill>
                  <a:schemeClr val="tx1">
                    <a:tint val="75000"/>
                  </a:schemeClr>
                </a:solidFill>
              </a:defRPr>
            </a:lvl9pPr>
          </a:lstStyle>
          <a:p>
            <a:r>
              <a:rPr lang="en-US"/>
              <a:t>Click to edit Master subtitle style</a:t>
            </a:r>
            <a:endParaRPr lang="en-US" dirty="0"/>
          </a:p>
        </p:txBody>
      </p:sp>
      <p:sp>
        <p:nvSpPr>
          <p:cNvPr id="10" name="Title 6"/>
          <p:cNvSpPr>
            <a:spLocks noGrp="1"/>
          </p:cNvSpPr>
          <p:nvPr>
            <p:ph type="title"/>
          </p:nvPr>
        </p:nvSpPr>
        <p:spPr>
          <a:xfrm>
            <a:off x="609600" y="1981200"/>
            <a:ext cx="10972800" cy="1143000"/>
          </a:xfrm>
          <a:prstGeom prst="rect">
            <a:avLst/>
          </a:prstGeom>
        </p:spPr>
        <p:txBody>
          <a:bodyPr>
            <a:normAutofit/>
          </a:bodyPr>
          <a:lstStyle>
            <a:lvl1pPr algn="ctr">
              <a:defRPr sz="3200" b="1">
                <a:solidFill>
                  <a:srgbClr val="146737"/>
                </a:solidFill>
              </a:defRPr>
            </a:lvl1pPr>
          </a:lstStyle>
          <a:p>
            <a:r>
              <a:rPr lang="en-US"/>
              <a:t>Click to edit Master title style</a:t>
            </a:r>
            <a:endParaRPr lang="en-US" dirty="0"/>
          </a:p>
        </p:txBody>
      </p:sp>
      <p:sp>
        <p:nvSpPr>
          <p:cNvPr id="6" name="Slide Number Placeholder 5"/>
          <p:cNvSpPr>
            <a:spLocks noGrp="1"/>
          </p:cNvSpPr>
          <p:nvPr>
            <p:ph type="sldNum" sz="quarter" idx="10"/>
          </p:nvPr>
        </p:nvSpPr>
        <p:spPr/>
        <p:txBody>
          <a:bodyPr/>
          <a:lstStyle>
            <a:lvl1pPr eaLnBrk="0" hangingPunct="0">
              <a:defRPr/>
            </a:lvl1pPr>
          </a:lstStyle>
          <a:p>
            <a:pPr>
              <a:defRPr/>
            </a:pPr>
            <a:fld id="{D6AD9D86-BCF8-4412-8F8D-129D4489BF7B}" type="slidenum">
              <a:rPr lang="en-US"/>
              <a:pPr>
                <a:defRPr/>
              </a:pPr>
              <a:t>‹#›</a:t>
            </a:fld>
            <a:endParaRPr lang="en-US"/>
          </a:p>
        </p:txBody>
      </p:sp>
    </p:spTree>
    <p:extLst>
      <p:ext uri="{BB962C8B-B14F-4D97-AF65-F5344CB8AC3E}">
        <p14:creationId xmlns:p14="http://schemas.microsoft.com/office/powerpoint/2010/main" val="38806478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09600" y="6245225"/>
            <a:ext cx="2844800" cy="476250"/>
          </a:xfrm>
          <a:prstGeom prst="rect">
            <a:avLst/>
          </a:prstGeom>
          <a:ln/>
        </p:spPr>
        <p:txBody>
          <a:bodyPr lIns="91301" tIns="45652" rIns="91301" bIns="45652"/>
          <a:lstStyle>
            <a:lvl1pPr>
              <a:defRPr/>
            </a:lvl1pPr>
          </a:lstStyle>
          <a:p>
            <a:pPr>
              <a:defRPr/>
            </a:pPr>
            <a:endParaRPr lang="en-US">
              <a:solidFill>
                <a:prstClr val="black"/>
              </a:solidFill>
            </a:endParaRPr>
          </a:p>
        </p:txBody>
      </p:sp>
      <p:sp>
        <p:nvSpPr>
          <p:cNvPr id="3" name="Rectangle 5"/>
          <p:cNvSpPr>
            <a:spLocks noGrp="1" noChangeArrowheads="1"/>
          </p:cNvSpPr>
          <p:nvPr>
            <p:ph type="ftr" sz="quarter" idx="11"/>
          </p:nvPr>
        </p:nvSpPr>
        <p:spPr>
          <a:xfrm>
            <a:off x="4165600" y="6245225"/>
            <a:ext cx="3860800" cy="476250"/>
          </a:xfrm>
          <a:prstGeom prst="rect">
            <a:avLst/>
          </a:prstGeom>
          <a:ln/>
        </p:spPr>
        <p:txBody>
          <a:bodyPr lIns="91301" tIns="45652" rIns="91301" bIns="45652"/>
          <a:lstStyle>
            <a:lvl1pPr>
              <a:defRPr/>
            </a:lvl1pPr>
          </a:lstStyle>
          <a:p>
            <a:pPr>
              <a:defRPr/>
            </a:pPr>
            <a:r>
              <a:rPr lang="en-US">
                <a:solidFill>
                  <a:prstClr val="black"/>
                </a:solidFill>
              </a:rPr>
              <a:t>CLAS Collaboration Meeting</a:t>
            </a:r>
          </a:p>
        </p:txBody>
      </p:sp>
      <p:sp>
        <p:nvSpPr>
          <p:cNvPr id="4" name="Rectangle 6"/>
          <p:cNvSpPr>
            <a:spLocks noGrp="1" noChangeArrowheads="1"/>
          </p:cNvSpPr>
          <p:nvPr>
            <p:ph type="sldNum" sz="quarter" idx="12"/>
          </p:nvPr>
        </p:nvSpPr>
        <p:spPr>
          <a:ln/>
        </p:spPr>
        <p:txBody>
          <a:bodyPr/>
          <a:lstStyle>
            <a:lvl1pPr>
              <a:defRPr/>
            </a:lvl1pPr>
          </a:lstStyle>
          <a:p>
            <a:pPr>
              <a:defRPr/>
            </a:pPr>
            <a:fld id="{FEBE1729-7B66-438D-96AE-E110E2404594}" type="slidenum">
              <a:rPr lang="en-US"/>
              <a:pPr>
                <a:defRPr/>
              </a:pPr>
              <a:t>‹#›</a:t>
            </a:fld>
            <a:endParaRPr lang="en-US"/>
          </a:p>
        </p:txBody>
      </p:sp>
    </p:spTree>
    <p:extLst>
      <p:ext uri="{BB962C8B-B14F-4D97-AF65-F5344CB8AC3E}">
        <p14:creationId xmlns:p14="http://schemas.microsoft.com/office/powerpoint/2010/main" val="40234053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Placeholder 1"/>
          <p:cNvSpPr>
            <a:spLocks noGrp="1"/>
          </p:cNvSpPr>
          <p:nvPr>
            <p:ph type="title"/>
          </p:nvPr>
        </p:nvSpPr>
        <p:spPr bwMode="auto">
          <a:xfrm>
            <a:off x="508000" y="-228600"/>
            <a:ext cx="11074400" cy="1143000"/>
          </a:xfrm>
          <a:prstGeom prst="rect">
            <a:avLst/>
          </a:prstGeom>
          <a:noFill/>
          <a:ln w="9525">
            <a:noFill/>
            <a:miter lim="800000"/>
            <a:headEnd/>
            <a:tailEnd/>
          </a:ln>
        </p:spPr>
        <p:txBody>
          <a:bodyPr/>
          <a:lstStyle/>
          <a:p>
            <a:pPr lvl="0"/>
            <a:r>
              <a:rPr lang="en-US"/>
              <a:t>Click to edit Master title style</a:t>
            </a:r>
            <a:endParaRPr lang="en-US" dirty="0"/>
          </a:p>
        </p:txBody>
      </p:sp>
      <p:sp>
        <p:nvSpPr>
          <p:cNvPr id="4" name="Footer Placeholder 10"/>
          <p:cNvSpPr>
            <a:spLocks noGrp="1"/>
          </p:cNvSpPr>
          <p:nvPr>
            <p:ph type="ftr" sz="quarter" idx="10"/>
          </p:nvPr>
        </p:nvSpPr>
        <p:spPr>
          <a:xfrm>
            <a:off x="4267200" y="6356351"/>
            <a:ext cx="7010400" cy="365125"/>
          </a:xfrm>
          <a:prstGeom prst="rect">
            <a:avLst/>
          </a:prstGeom>
        </p:spPr>
        <p:txBody>
          <a:bodyPr lIns="91365" tIns="45683" rIns="91365" bIns="45683"/>
          <a:lstStyle>
            <a:lvl1pPr algn="r">
              <a:defRPr b="0">
                <a:solidFill>
                  <a:srgbClr val="146737"/>
                </a:solidFill>
              </a:defRPr>
            </a:lvl1pPr>
          </a:lstStyle>
          <a:p>
            <a:pPr>
              <a:defRPr/>
            </a:pPr>
            <a:r>
              <a:rPr lang="en-US"/>
              <a:t>CLAS Collaboration Meeting</a:t>
            </a:r>
          </a:p>
        </p:txBody>
      </p:sp>
      <p:sp>
        <p:nvSpPr>
          <p:cNvPr id="5" name="Slide Number Placeholder 11"/>
          <p:cNvSpPr>
            <a:spLocks noGrp="1"/>
          </p:cNvSpPr>
          <p:nvPr>
            <p:ph type="sldNum" sz="quarter" idx="11"/>
          </p:nvPr>
        </p:nvSpPr>
        <p:spPr>
          <a:xfrm>
            <a:off x="11176000" y="6351589"/>
            <a:ext cx="609600" cy="365125"/>
          </a:xfrm>
        </p:spPr>
        <p:txBody>
          <a:bodyPr/>
          <a:lstStyle>
            <a:lvl1pPr algn="ctr">
              <a:defRPr/>
            </a:lvl1pPr>
          </a:lstStyle>
          <a:p>
            <a:pPr>
              <a:defRPr/>
            </a:pPr>
            <a:fld id="{371BFFFE-0D05-4D66-940B-5D906D67495C}" type="slidenum">
              <a:rPr lang="en-US"/>
              <a:pPr>
                <a:defRPr/>
              </a:pPr>
              <a:t>‹#›</a:t>
            </a:fld>
            <a:endParaRPr lang="en-US" dirty="0"/>
          </a:p>
        </p:txBody>
      </p:sp>
    </p:spTree>
    <p:extLst>
      <p:ext uri="{BB962C8B-B14F-4D97-AF65-F5344CB8AC3E}">
        <p14:creationId xmlns:p14="http://schemas.microsoft.com/office/powerpoint/2010/main" val="36640264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pPr>
              <a:defRPr/>
            </a:pPr>
            <a:fld id="{894C652A-1437-4DEE-BE20-1D8E4CBD3D73}" type="slidenum">
              <a:rPr lang="en-US"/>
              <a:pPr>
                <a:defRPr/>
              </a:pPr>
              <a:t>‹#›</a:t>
            </a:fld>
            <a:endParaRPr lang="en-US"/>
          </a:p>
        </p:txBody>
      </p:sp>
    </p:spTree>
    <p:extLst>
      <p:ext uri="{BB962C8B-B14F-4D97-AF65-F5344CB8AC3E}">
        <p14:creationId xmlns:p14="http://schemas.microsoft.com/office/powerpoint/2010/main" val="4737436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406400" y="6248400"/>
            <a:ext cx="35560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169" tIns="45587" rIns="91169" bIns="45587" anchor="ctr"/>
          <a:lstStyle/>
          <a:p>
            <a:pPr algn="ctr">
              <a:defRPr/>
            </a:pPr>
            <a:endParaRPr lang="en-US" sz="1800" dirty="0">
              <a:solidFill>
                <a:prstClr val="white"/>
              </a:solidFill>
            </a:endParaRPr>
          </a:p>
        </p:txBody>
      </p:sp>
      <p:pic>
        <p:nvPicPr>
          <p:cNvPr id="5" name="Picture 8" descr="horizontal-logo-green-text.jp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540000" y="304801"/>
            <a:ext cx="7112000" cy="892175"/>
          </a:xfrm>
          <a:prstGeom prst="rect">
            <a:avLst/>
          </a:prstGeom>
          <a:noFill/>
          <a:ln w="9525">
            <a:noFill/>
            <a:miter lim="800000"/>
            <a:headEnd/>
            <a:tailEnd/>
          </a:ln>
        </p:spPr>
      </p:pic>
      <p:sp>
        <p:nvSpPr>
          <p:cNvPr id="9" name="Subtitle 2"/>
          <p:cNvSpPr>
            <a:spLocks noGrp="1"/>
          </p:cNvSpPr>
          <p:nvPr>
            <p:ph type="subTitle" idx="1"/>
          </p:nvPr>
        </p:nvSpPr>
        <p:spPr>
          <a:xfrm>
            <a:off x="1828800" y="3200400"/>
            <a:ext cx="8534400" cy="1752600"/>
          </a:xfrm>
        </p:spPr>
        <p:txBody>
          <a:bodyPr/>
          <a:lstStyle>
            <a:lvl1pPr marL="0" indent="0" algn="ctr">
              <a:buNone/>
              <a:defRPr b="0">
                <a:solidFill>
                  <a:schemeClr val="tx1">
                    <a:lumMod val="75000"/>
                    <a:lumOff val="25000"/>
                  </a:schemeClr>
                </a:solidFill>
                <a:latin typeface="Arial" pitchFamily="34" charset="0"/>
                <a:cs typeface="Arial" pitchFamily="34" charset="0"/>
              </a:defRPr>
            </a:lvl1pPr>
            <a:lvl2pPr marL="455855" indent="0" algn="ctr">
              <a:buNone/>
              <a:defRPr>
                <a:solidFill>
                  <a:schemeClr val="tx1">
                    <a:tint val="75000"/>
                  </a:schemeClr>
                </a:solidFill>
              </a:defRPr>
            </a:lvl2pPr>
            <a:lvl3pPr marL="911711" indent="0" algn="ctr">
              <a:buNone/>
              <a:defRPr>
                <a:solidFill>
                  <a:schemeClr val="tx1">
                    <a:tint val="75000"/>
                  </a:schemeClr>
                </a:solidFill>
              </a:defRPr>
            </a:lvl3pPr>
            <a:lvl4pPr marL="1367560" indent="0" algn="ctr">
              <a:buNone/>
              <a:defRPr>
                <a:solidFill>
                  <a:schemeClr val="tx1">
                    <a:tint val="75000"/>
                  </a:schemeClr>
                </a:solidFill>
              </a:defRPr>
            </a:lvl4pPr>
            <a:lvl5pPr marL="1823420" indent="0" algn="ctr">
              <a:buNone/>
              <a:defRPr>
                <a:solidFill>
                  <a:schemeClr val="tx1">
                    <a:tint val="75000"/>
                  </a:schemeClr>
                </a:solidFill>
              </a:defRPr>
            </a:lvl5pPr>
            <a:lvl6pPr marL="2279273" indent="0" algn="ctr">
              <a:buNone/>
              <a:defRPr>
                <a:solidFill>
                  <a:schemeClr val="tx1">
                    <a:tint val="75000"/>
                  </a:schemeClr>
                </a:solidFill>
              </a:defRPr>
            </a:lvl6pPr>
            <a:lvl7pPr marL="2735129" indent="0" algn="ctr">
              <a:buNone/>
              <a:defRPr>
                <a:solidFill>
                  <a:schemeClr val="tx1">
                    <a:tint val="75000"/>
                  </a:schemeClr>
                </a:solidFill>
              </a:defRPr>
            </a:lvl7pPr>
            <a:lvl8pPr marL="3190987" indent="0" algn="ctr">
              <a:buNone/>
              <a:defRPr>
                <a:solidFill>
                  <a:schemeClr val="tx1">
                    <a:tint val="75000"/>
                  </a:schemeClr>
                </a:solidFill>
              </a:defRPr>
            </a:lvl8pPr>
            <a:lvl9pPr marL="3646842" indent="0" algn="ctr">
              <a:buNone/>
              <a:defRPr>
                <a:solidFill>
                  <a:schemeClr val="tx1">
                    <a:tint val="75000"/>
                  </a:schemeClr>
                </a:solidFill>
              </a:defRPr>
            </a:lvl9pPr>
          </a:lstStyle>
          <a:p>
            <a:r>
              <a:rPr lang="en-US"/>
              <a:t>Click to edit Master subtitle style</a:t>
            </a:r>
            <a:endParaRPr lang="en-US" dirty="0"/>
          </a:p>
        </p:txBody>
      </p:sp>
      <p:sp>
        <p:nvSpPr>
          <p:cNvPr id="10" name="Title 6"/>
          <p:cNvSpPr>
            <a:spLocks noGrp="1"/>
          </p:cNvSpPr>
          <p:nvPr>
            <p:ph type="title"/>
          </p:nvPr>
        </p:nvSpPr>
        <p:spPr>
          <a:xfrm>
            <a:off x="609600" y="1981200"/>
            <a:ext cx="10972800" cy="1143000"/>
          </a:xfrm>
          <a:prstGeom prst="rect">
            <a:avLst/>
          </a:prstGeom>
        </p:spPr>
        <p:txBody>
          <a:bodyPr>
            <a:normAutofit/>
          </a:bodyPr>
          <a:lstStyle>
            <a:lvl1pPr algn="ctr">
              <a:defRPr sz="3200" b="1">
                <a:solidFill>
                  <a:srgbClr val="146737"/>
                </a:solidFill>
              </a:defRPr>
            </a:lvl1pPr>
          </a:lstStyle>
          <a:p>
            <a:r>
              <a:rPr lang="en-US"/>
              <a:t>Click to edit Master title style</a:t>
            </a:r>
            <a:endParaRPr lang="en-US" dirty="0"/>
          </a:p>
        </p:txBody>
      </p:sp>
      <p:sp>
        <p:nvSpPr>
          <p:cNvPr id="6" name="Slide Number Placeholder 5"/>
          <p:cNvSpPr>
            <a:spLocks noGrp="1"/>
          </p:cNvSpPr>
          <p:nvPr>
            <p:ph type="sldNum" sz="quarter" idx="10"/>
          </p:nvPr>
        </p:nvSpPr>
        <p:spPr/>
        <p:txBody>
          <a:bodyPr/>
          <a:lstStyle>
            <a:lvl1pPr eaLnBrk="0" hangingPunct="0">
              <a:defRPr/>
            </a:lvl1pPr>
          </a:lstStyle>
          <a:p>
            <a:pPr>
              <a:defRPr/>
            </a:pPr>
            <a:fld id="{D6AD9D86-BCF8-4412-8F8D-129D4489BF7B}" type="slidenum">
              <a:rPr lang="en-US"/>
              <a:pPr>
                <a:defRPr/>
              </a:pPr>
              <a:t>‹#›</a:t>
            </a:fld>
            <a:endParaRPr lang="en-US"/>
          </a:p>
        </p:txBody>
      </p:sp>
    </p:spTree>
    <p:extLst>
      <p:ext uri="{BB962C8B-B14F-4D97-AF65-F5344CB8AC3E}">
        <p14:creationId xmlns:p14="http://schemas.microsoft.com/office/powerpoint/2010/main" val="1558861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09600" y="6245225"/>
            <a:ext cx="2844800" cy="476250"/>
          </a:xfrm>
          <a:prstGeom prst="rect">
            <a:avLst/>
          </a:prstGeom>
          <a:ln/>
        </p:spPr>
        <p:txBody>
          <a:bodyPr lIns="91301" tIns="45652" rIns="91301" bIns="45652"/>
          <a:lstStyle>
            <a:lvl1pPr>
              <a:defRPr/>
            </a:lvl1pPr>
          </a:lstStyle>
          <a:p>
            <a:pPr>
              <a:defRPr/>
            </a:pPr>
            <a:endParaRPr lang="en-US">
              <a:solidFill>
                <a:prstClr val="black"/>
              </a:solidFill>
            </a:endParaRPr>
          </a:p>
        </p:txBody>
      </p:sp>
      <p:sp>
        <p:nvSpPr>
          <p:cNvPr id="3" name="Rectangle 5"/>
          <p:cNvSpPr>
            <a:spLocks noGrp="1" noChangeArrowheads="1"/>
          </p:cNvSpPr>
          <p:nvPr>
            <p:ph type="ftr" sz="quarter" idx="11"/>
          </p:nvPr>
        </p:nvSpPr>
        <p:spPr>
          <a:xfrm>
            <a:off x="4165600" y="6245225"/>
            <a:ext cx="3860800" cy="476250"/>
          </a:xfrm>
          <a:prstGeom prst="rect">
            <a:avLst/>
          </a:prstGeom>
          <a:ln/>
        </p:spPr>
        <p:txBody>
          <a:bodyPr lIns="91301" tIns="45652" rIns="91301" bIns="45652"/>
          <a:lstStyle>
            <a:lvl1pPr>
              <a:defRPr/>
            </a:lvl1pPr>
          </a:lstStyle>
          <a:p>
            <a:pPr>
              <a:defRPr/>
            </a:pPr>
            <a:r>
              <a:rPr lang="en-US">
                <a:solidFill>
                  <a:prstClr val="black"/>
                </a:solidFill>
              </a:rPr>
              <a:t>CLAS Collaboration Meeting</a:t>
            </a:r>
          </a:p>
        </p:txBody>
      </p:sp>
      <p:sp>
        <p:nvSpPr>
          <p:cNvPr id="4" name="Rectangle 6"/>
          <p:cNvSpPr>
            <a:spLocks noGrp="1" noChangeArrowheads="1"/>
          </p:cNvSpPr>
          <p:nvPr>
            <p:ph type="sldNum" sz="quarter" idx="12"/>
          </p:nvPr>
        </p:nvSpPr>
        <p:spPr>
          <a:ln/>
        </p:spPr>
        <p:txBody>
          <a:bodyPr/>
          <a:lstStyle>
            <a:lvl1pPr>
              <a:defRPr/>
            </a:lvl1pPr>
          </a:lstStyle>
          <a:p>
            <a:pPr>
              <a:defRPr/>
            </a:pPr>
            <a:fld id="{FEBE1729-7B66-438D-96AE-E110E2404594}" type="slidenum">
              <a:rPr lang="en-US"/>
              <a:pPr>
                <a:defRPr/>
              </a:pPr>
              <a:t>‹#›</a:t>
            </a:fld>
            <a:endParaRPr lang="en-US"/>
          </a:p>
        </p:txBody>
      </p:sp>
    </p:spTree>
    <p:extLst>
      <p:ext uri="{BB962C8B-B14F-4D97-AF65-F5344CB8AC3E}">
        <p14:creationId xmlns:p14="http://schemas.microsoft.com/office/powerpoint/2010/main" val="1266519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Placeholder 1"/>
          <p:cNvSpPr>
            <a:spLocks noGrp="1"/>
          </p:cNvSpPr>
          <p:nvPr>
            <p:ph type="title"/>
          </p:nvPr>
        </p:nvSpPr>
        <p:spPr bwMode="auto">
          <a:xfrm>
            <a:off x="508000" y="-228600"/>
            <a:ext cx="11074400" cy="1143000"/>
          </a:xfrm>
          <a:prstGeom prst="rect">
            <a:avLst/>
          </a:prstGeom>
          <a:noFill/>
          <a:ln w="9525">
            <a:noFill/>
            <a:miter lim="800000"/>
            <a:headEnd/>
            <a:tailEnd/>
          </a:ln>
        </p:spPr>
        <p:txBody>
          <a:bodyPr/>
          <a:lstStyle/>
          <a:p>
            <a:pPr lvl="0"/>
            <a:r>
              <a:rPr lang="en-US"/>
              <a:t>Click to edit Master title style</a:t>
            </a:r>
            <a:endParaRPr lang="en-US" dirty="0"/>
          </a:p>
        </p:txBody>
      </p:sp>
      <p:sp>
        <p:nvSpPr>
          <p:cNvPr id="4" name="Footer Placeholder 10"/>
          <p:cNvSpPr>
            <a:spLocks noGrp="1"/>
          </p:cNvSpPr>
          <p:nvPr>
            <p:ph type="ftr" sz="quarter" idx="10"/>
          </p:nvPr>
        </p:nvSpPr>
        <p:spPr>
          <a:xfrm>
            <a:off x="4267200" y="6356351"/>
            <a:ext cx="7010400" cy="365125"/>
          </a:xfrm>
          <a:prstGeom prst="rect">
            <a:avLst/>
          </a:prstGeom>
        </p:spPr>
        <p:txBody>
          <a:bodyPr lIns="91365" tIns="45683" rIns="91365" bIns="45683"/>
          <a:lstStyle>
            <a:lvl1pPr algn="r">
              <a:defRPr b="0">
                <a:solidFill>
                  <a:srgbClr val="146737"/>
                </a:solidFill>
              </a:defRPr>
            </a:lvl1pPr>
          </a:lstStyle>
          <a:p>
            <a:pPr>
              <a:defRPr/>
            </a:pPr>
            <a:r>
              <a:rPr lang="en-US"/>
              <a:t>CLAS Collaboration Meeting</a:t>
            </a:r>
          </a:p>
        </p:txBody>
      </p:sp>
      <p:sp>
        <p:nvSpPr>
          <p:cNvPr id="5" name="Slide Number Placeholder 11"/>
          <p:cNvSpPr>
            <a:spLocks noGrp="1"/>
          </p:cNvSpPr>
          <p:nvPr>
            <p:ph type="sldNum" sz="quarter" idx="11"/>
          </p:nvPr>
        </p:nvSpPr>
        <p:spPr>
          <a:xfrm>
            <a:off x="11176000" y="6351589"/>
            <a:ext cx="609600" cy="365125"/>
          </a:xfrm>
        </p:spPr>
        <p:txBody>
          <a:bodyPr/>
          <a:lstStyle>
            <a:lvl1pPr algn="ctr">
              <a:defRPr/>
            </a:lvl1pPr>
          </a:lstStyle>
          <a:p>
            <a:pPr>
              <a:defRPr/>
            </a:pPr>
            <a:fld id="{371BFFFE-0D05-4D66-940B-5D906D67495C}" type="slidenum">
              <a:rPr lang="en-US"/>
              <a:pPr>
                <a:defRPr/>
              </a:pPr>
              <a:t>‹#›</a:t>
            </a:fld>
            <a:endParaRPr lang="en-US" dirty="0"/>
          </a:p>
        </p:txBody>
      </p:sp>
    </p:spTree>
    <p:extLst>
      <p:ext uri="{BB962C8B-B14F-4D97-AF65-F5344CB8AC3E}">
        <p14:creationId xmlns:p14="http://schemas.microsoft.com/office/powerpoint/2010/main" val="5253536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pPr>
              <a:defRPr/>
            </a:pPr>
            <a:fld id="{894C652A-1437-4DEE-BE20-1D8E4CBD3D73}" type="slidenum">
              <a:rPr lang="en-US"/>
              <a:pPr>
                <a:defRPr/>
              </a:pPr>
              <a:t>‹#›</a:t>
            </a:fld>
            <a:endParaRPr lang="en-US"/>
          </a:p>
        </p:txBody>
      </p:sp>
    </p:spTree>
    <p:extLst>
      <p:ext uri="{BB962C8B-B14F-4D97-AF65-F5344CB8AC3E}">
        <p14:creationId xmlns:p14="http://schemas.microsoft.com/office/powerpoint/2010/main" val="2962172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BA102-FE9F-4FF3-9009-092EA5CF46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9BB337-3A96-48F7-BA15-50BE11C085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956D6D71-1A80-41C5-B5E6-AB951542AE5C}"/>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20953475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6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A5D040-4FD6-4BA1-AC81-B5CFF26CC67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74321" y="1074420"/>
            <a:ext cx="11334582" cy="4233245"/>
          </a:xfrm>
          <a:prstGeom prst="rect">
            <a:avLst/>
          </a:prstGeom>
        </p:spPr>
      </p:pic>
      <p:sp>
        <p:nvSpPr>
          <p:cNvPr id="15" name="Freeform 7">
            <a:extLst>
              <a:ext uri="{FF2B5EF4-FFF2-40B4-BE49-F238E27FC236}">
                <a16:creationId xmlns:a16="http://schemas.microsoft.com/office/drawing/2014/main" id="{454A96CC-B6D3-471D-892D-1DBFEFBD0D12}"/>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BFBFB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latin typeface="+mn-lt"/>
              <a:cs typeface="+mn-cs"/>
            </a:endParaRPr>
          </a:p>
        </p:txBody>
      </p:sp>
      <p:pic>
        <p:nvPicPr>
          <p:cNvPr id="16" name="Picture 15">
            <a:extLst>
              <a:ext uri="{FF2B5EF4-FFF2-40B4-BE49-F238E27FC236}">
                <a16:creationId xmlns:a16="http://schemas.microsoft.com/office/drawing/2014/main" id="{70494F7A-66DD-4829-9AF4-30A3A0F2418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34576" y="5392850"/>
            <a:ext cx="1644776" cy="402635"/>
          </a:xfrm>
          <a:prstGeom prst="rect">
            <a:avLst/>
          </a:prstGeom>
        </p:spPr>
      </p:pic>
      <p:sp>
        <p:nvSpPr>
          <p:cNvPr id="11" name="Rectangle 10">
            <a:extLst>
              <a:ext uri="{FF2B5EF4-FFF2-40B4-BE49-F238E27FC236}">
                <a16:creationId xmlns:a16="http://schemas.microsoft.com/office/drawing/2014/main" id="{6337BA4A-B024-42C0-AEE3-721B228F8259}"/>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29E6EA7-E7F1-42F0-95B8-1B1A5A465AF6}"/>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0" name="TextBox 9"/>
          <p:cNvSpPr txBox="1"/>
          <p:nvPr userDrawn="1"/>
        </p:nvSpPr>
        <p:spPr>
          <a:xfrm>
            <a:off x="267160" y="5343835"/>
            <a:ext cx="5384807" cy="276999"/>
          </a:xfrm>
          <a:prstGeom prst="rect">
            <a:avLst/>
          </a:prstGeom>
          <a:noFill/>
        </p:spPr>
        <p:txBody>
          <a:bodyPr wrap="square" rtlCol="0">
            <a:spAutoFit/>
          </a:bodyPr>
          <a:lstStyle/>
          <a:p>
            <a:r>
              <a:rPr lang="en-US" sz="1200" b="0" dirty="0">
                <a:solidFill>
                  <a:schemeClr val="tx1"/>
                </a:solidFill>
                <a:latin typeface="Century Gothic" panose="020B0502020202020204" pitchFamily="34" charset="0"/>
              </a:rPr>
              <a:t>ORNL is managed by UT-Battelle, LLC for the US Department of Energy</a:t>
            </a:r>
          </a:p>
        </p:txBody>
      </p:sp>
      <p:sp>
        <p:nvSpPr>
          <p:cNvPr id="2" name="Title 1"/>
          <p:cNvSpPr>
            <a:spLocks noGrp="1"/>
          </p:cNvSpPr>
          <p:nvPr userDrawn="1">
            <p:ph type="ctrTitle" hasCustomPrompt="1"/>
          </p:nvPr>
        </p:nvSpPr>
        <p:spPr>
          <a:xfrm>
            <a:off x="428736" y="1388962"/>
            <a:ext cx="8678194" cy="978729"/>
          </a:xfrm>
        </p:spPr>
        <p:txBody>
          <a:bodyPr/>
          <a:lstStyle>
            <a:lvl1pPr algn="l">
              <a:defRPr sz="3200" b="0" baseline="0">
                <a:solidFill>
                  <a:schemeClr val="bg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3" name="Subtitle 2"/>
          <p:cNvSpPr>
            <a:spLocks noGrp="1"/>
          </p:cNvSpPr>
          <p:nvPr userDrawn="1">
            <p:ph type="subTitle" idx="1"/>
          </p:nvPr>
        </p:nvSpPr>
        <p:spPr>
          <a:xfrm>
            <a:off x="447481" y="3013455"/>
            <a:ext cx="5440514" cy="2028101"/>
          </a:xfrm>
        </p:spPr>
        <p:txBody>
          <a:bodyPr/>
          <a:lstStyle>
            <a:lvl1pPr marL="0" indent="0" algn="l">
              <a:buNone/>
              <a:defRPr sz="2000" baseline="0">
                <a:solidFill>
                  <a:schemeClr val="bg1"/>
                </a:solidFill>
                <a:latin typeface="Century Gothic" panose="020B0502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3" name="Picture 12">
            <a:extLst>
              <a:ext uri="{FF2B5EF4-FFF2-40B4-BE49-F238E27FC236}">
                <a16:creationId xmlns:a16="http://schemas.microsoft.com/office/drawing/2014/main" id="{05E99884-2636-4794-A093-0F9256951E0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13129" y="456244"/>
            <a:ext cx="1088136" cy="261860"/>
          </a:xfrm>
          <a:prstGeom prst="rect">
            <a:avLst/>
          </a:prstGeom>
        </p:spPr>
      </p:pic>
    </p:spTree>
    <p:extLst>
      <p:ext uri="{BB962C8B-B14F-4D97-AF65-F5344CB8AC3E}">
        <p14:creationId xmlns:p14="http://schemas.microsoft.com/office/powerpoint/2010/main" val="836794349"/>
      </p:ext>
    </p:extLst>
  </p:cSld>
  <p:clrMapOvr>
    <a:masterClrMapping/>
  </p:clrMapOvr>
  <p:extLst>
    <p:ext uri="{DCECCB84-F9BA-43D5-87BE-67443E8EF086}">
      <p15:sldGuideLst xmlns:p15="http://schemas.microsoft.com/office/powerpoint/2012/main">
        <p15:guide id="1" pos="216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a:t>Click to edit Master title style</a:t>
            </a:r>
            <a:endParaRPr lang="en-US" dirty="0"/>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313144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7DAB3A-4154-42CC-B73A-07DD412DD14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401" b="-1"/>
          <a:stretch/>
        </p:blipFill>
        <p:spPr>
          <a:xfrm>
            <a:off x="6095998" y="1078992"/>
            <a:ext cx="5535025" cy="4228673"/>
          </a:xfrm>
          <a:prstGeom prst="rect">
            <a:avLst/>
          </a:prstGeom>
        </p:spPr>
      </p:pic>
      <p:sp>
        <p:nvSpPr>
          <p:cNvPr id="6" name="Rectangle 5">
            <a:extLst>
              <a:ext uri="{FF2B5EF4-FFF2-40B4-BE49-F238E27FC236}">
                <a16:creationId xmlns:a16="http://schemas.microsoft.com/office/drawing/2014/main" id="{F679D6E9-7CB6-4816-BA71-A98C108727C8}"/>
              </a:ext>
            </a:extLst>
          </p:cNvPr>
          <p:cNvSpPr/>
          <p:nvPr userDrawn="1"/>
        </p:nvSpPr>
        <p:spPr>
          <a:xfrm>
            <a:off x="274320" y="1078992"/>
            <a:ext cx="5821680" cy="4228673"/>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a16="http://schemas.microsoft.com/office/drawing/2014/main" id="{C2F2F47A-E421-4CE0-A746-76A8C436B135}"/>
              </a:ext>
            </a:extLst>
          </p:cNvPr>
          <p:cNvSpPr>
            <a:spLocks noGrp="1"/>
          </p:cNvSpPr>
          <p:nvPr>
            <p:ph type="title"/>
          </p:nvPr>
        </p:nvSpPr>
        <p:spPr>
          <a:xfrm>
            <a:off x="429768" y="1352479"/>
            <a:ext cx="5413469" cy="1100789"/>
          </a:xfrm>
        </p:spPr>
        <p:txBody>
          <a:bodyPr/>
          <a:lstStyle/>
          <a:p>
            <a:r>
              <a:rPr lang="en-US"/>
              <a:t>Click to edit Master title style</a:t>
            </a:r>
            <a:endParaRPr lang="en-US" dirty="0"/>
          </a:p>
        </p:txBody>
      </p:sp>
      <p:sp>
        <p:nvSpPr>
          <p:cNvPr id="10" name="Content Placeholder 5">
            <a:extLst>
              <a:ext uri="{FF2B5EF4-FFF2-40B4-BE49-F238E27FC236}">
                <a16:creationId xmlns:a16="http://schemas.microsoft.com/office/drawing/2014/main" id="{6068FB31-3CF5-496E-BC0D-61D682234A2C}"/>
              </a:ext>
            </a:extLst>
          </p:cNvPr>
          <p:cNvSpPr>
            <a:spLocks noGrp="1"/>
          </p:cNvSpPr>
          <p:nvPr>
            <p:ph sz="quarter" idx="4"/>
          </p:nvPr>
        </p:nvSpPr>
        <p:spPr>
          <a:xfrm>
            <a:off x="412217" y="2891883"/>
            <a:ext cx="5431021" cy="2252546"/>
          </a:xfrm>
        </p:spPr>
        <p:txBody>
          <a:bodyPr/>
          <a:lstStyle>
            <a:lvl1pPr marL="287338" indent="-287338">
              <a:buClr>
                <a:schemeClr val="tx1"/>
              </a:buClr>
              <a:buFont typeface="Century Gothic" panose="020B0502020202020204" pitchFamily="34" charset="0"/>
              <a:buChar char="•"/>
              <a:defRPr sz="2000">
                <a:latin typeface="Century Gothic" panose="020B0502020202020204" pitchFamily="34" charset="0"/>
              </a:defRPr>
            </a:lvl1pPr>
            <a:lvl2pPr marL="688975" indent="-285750">
              <a:buClr>
                <a:schemeClr val="tx1"/>
              </a:buClr>
              <a:buFont typeface="Century Gothic" panose="020B0502020202020204" pitchFamily="34" charset="0"/>
              <a:buChar char="–"/>
              <a:defRPr sz="1800">
                <a:latin typeface="Century Gothic" panose="020B0502020202020204" pitchFamily="34" charset="0"/>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5" name="Rectangle 14">
            <a:extLst>
              <a:ext uri="{FF2B5EF4-FFF2-40B4-BE49-F238E27FC236}">
                <a16:creationId xmlns:a16="http://schemas.microsoft.com/office/drawing/2014/main" id="{88ACC93F-6123-3F49-8C15-4A811AF8B7BB}"/>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D7756F41-5AD0-C346-AE90-A0206E07D1B9}"/>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pic>
        <p:nvPicPr>
          <p:cNvPr id="11" name="Picture 10">
            <a:extLst>
              <a:ext uri="{FF2B5EF4-FFF2-40B4-BE49-F238E27FC236}">
                <a16:creationId xmlns:a16="http://schemas.microsoft.com/office/drawing/2014/main" id="{ACE79036-1F33-40EB-AB47-F9529E5C3C6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13129" y="456244"/>
            <a:ext cx="1088136" cy="261860"/>
          </a:xfrm>
          <a:prstGeom prst="rect">
            <a:avLst/>
          </a:prstGeom>
        </p:spPr>
      </p:pic>
      <p:sp>
        <p:nvSpPr>
          <p:cNvPr id="12" name="Freeform 7">
            <a:extLst>
              <a:ext uri="{FF2B5EF4-FFF2-40B4-BE49-F238E27FC236}">
                <a16:creationId xmlns:a16="http://schemas.microsoft.com/office/drawing/2014/main" id="{3E861E90-11A2-4A0B-85EB-1A2865C9A48F}"/>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CBCBCB"/>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38482410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4" name="Content Placeholder 3"/>
          <p:cNvSpPr>
            <a:spLocks noGrp="1"/>
          </p:cNvSpPr>
          <p:nvPr>
            <p:ph sz="half" idx="2"/>
          </p:nvPr>
        </p:nvSpPr>
        <p:spPr>
          <a:xfrm>
            <a:off x="465135" y="1444753"/>
            <a:ext cx="5507832" cy="4203944"/>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6" name="Content Placeholder 5"/>
          <p:cNvSpPr>
            <a:spLocks noGrp="1"/>
          </p:cNvSpPr>
          <p:nvPr>
            <p:ph sz="quarter" idx="4"/>
          </p:nvPr>
        </p:nvSpPr>
        <p:spPr>
          <a:xfrm>
            <a:off x="6241493" y="1444753"/>
            <a:ext cx="5504688" cy="4203944"/>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6129775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65135" y="1444752"/>
            <a:ext cx="5507832"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65135" y="2275467"/>
            <a:ext cx="5507832" cy="3373229"/>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41493" y="1444752"/>
            <a:ext cx="5504688"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1493" y="2275467"/>
            <a:ext cx="5504688" cy="3373229"/>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7871793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425236" cy="535531"/>
          </a:xfrm>
        </p:spPr>
        <p:txBody>
          <a:bodyPr/>
          <a:lstStyle>
            <a:lvl1pPr>
              <a:lnSpc>
                <a:spcPct val="90000"/>
              </a:lnSpc>
              <a:defRPr sz="3200" baseline="0"/>
            </a:lvl1pPr>
          </a:lstStyle>
          <a:p>
            <a:r>
              <a:rPr lang="en-US"/>
              <a:t>Click to edit Master title style</a:t>
            </a:r>
            <a:endParaRPr lang="en-US" dirty="0"/>
          </a:p>
        </p:txBody>
      </p:sp>
    </p:spTree>
    <p:extLst>
      <p:ext uri="{BB962C8B-B14F-4D97-AF65-F5344CB8AC3E}">
        <p14:creationId xmlns:p14="http://schemas.microsoft.com/office/powerpoint/2010/main" val="32795727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_Sidebar an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68921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5486400"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6696" y="2208792"/>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384682" y="1387602"/>
            <a:ext cx="5486400"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84682" y="2213184"/>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26289933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1_3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3610478"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6696" y="2208792"/>
            <a:ext cx="361047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393659"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393659"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7" name="Text Placeholder 4">
            <a:extLst>
              <a:ext uri="{FF2B5EF4-FFF2-40B4-BE49-F238E27FC236}">
                <a16:creationId xmlns:a16="http://schemas.microsoft.com/office/drawing/2014/main" id="{49D91D4C-0C90-4594-94C2-E939B6EF57C4}"/>
              </a:ext>
            </a:extLst>
          </p:cNvPr>
          <p:cNvSpPr>
            <a:spLocks noGrp="1"/>
          </p:cNvSpPr>
          <p:nvPr>
            <p:ph type="body" sz="quarter" idx="10"/>
          </p:nvPr>
        </p:nvSpPr>
        <p:spPr>
          <a:xfrm>
            <a:off x="8248562"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5">
            <a:extLst>
              <a:ext uri="{FF2B5EF4-FFF2-40B4-BE49-F238E27FC236}">
                <a16:creationId xmlns:a16="http://schemas.microsoft.com/office/drawing/2014/main" id="{E1A87D9D-30BD-4BC1-AB79-1F900F87185B}"/>
              </a:ext>
            </a:extLst>
          </p:cNvPr>
          <p:cNvSpPr>
            <a:spLocks noGrp="1"/>
          </p:cNvSpPr>
          <p:nvPr>
            <p:ph sz="quarter" idx="11"/>
          </p:nvPr>
        </p:nvSpPr>
        <p:spPr>
          <a:xfrm>
            <a:off x="8248562"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5425401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7" y="1083755"/>
            <a:ext cx="5486764" cy="4219290"/>
          </a:xfrm>
          <a:noFill/>
        </p:spPr>
        <p:txBody>
          <a:bodyPr/>
          <a:lstStyle>
            <a:lvl1pPr marL="0" inden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4221671"/>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11" name="Rectangle 10">
            <a:extLst>
              <a:ext uri="{FF2B5EF4-FFF2-40B4-BE49-F238E27FC236}">
                <a16:creationId xmlns:a16="http://schemas.microsoft.com/office/drawing/2014/main" id="{683439C5-4231-ED43-91B8-86779195C11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35C7DBBE-95AC-E843-979A-A1A45836011E}"/>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7" name="Rectangle 6">
            <a:extLst>
              <a:ext uri="{FF2B5EF4-FFF2-40B4-BE49-F238E27FC236}">
                <a16:creationId xmlns:a16="http://schemas.microsoft.com/office/drawing/2014/main" id="{29C1BABE-6AB9-4F04-A1D6-C28E4287362E}"/>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8D325F85-B4F1-4C5D-855D-1BE9D9C179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3129" y="456244"/>
            <a:ext cx="1088136" cy="261860"/>
          </a:xfrm>
          <a:prstGeom prst="rect">
            <a:avLst/>
          </a:prstGeom>
        </p:spPr>
      </p:pic>
      <p:sp>
        <p:nvSpPr>
          <p:cNvPr id="10" name="Line 5">
            <a:extLst>
              <a:ext uri="{FF2B5EF4-FFF2-40B4-BE49-F238E27FC236}">
                <a16:creationId xmlns:a16="http://schemas.microsoft.com/office/drawing/2014/main" id="{1F888CF4-3F65-4925-A47B-614AFCDC0550}"/>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Line 6">
            <a:extLst>
              <a:ext uri="{FF2B5EF4-FFF2-40B4-BE49-F238E27FC236}">
                <a16:creationId xmlns:a16="http://schemas.microsoft.com/office/drawing/2014/main" id="{4CFFE01C-81C8-4437-B6F5-7BAAEE5FC29F}"/>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24" name="Freeform 7">
            <a:extLst>
              <a:ext uri="{FF2B5EF4-FFF2-40B4-BE49-F238E27FC236}">
                <a16:creationId xmlns:a16="http://schemas.microsoft.com/office/drawing/2014/main" id="{1B955FFA-B6F5-4CDD-940A-DB05FD68B7CA}"/>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5" name="Content Placeholder 5">
            <a:extLst>
              <a:ext uri="{FF2B5EF4-FFF2-40B4-BE49-F238E27FC236}">
                <a16:creationId xmlns:a16="http://schemas.microsoft.com/office/drawing/2014/main" id="{CA5F7EA9-E5C6-4376-AC5D-CA0B1DA0A259}"/>
              </a:ext>
            </a:extLst>
          </p:cNvPr>
          <p:cNvSpPr>
            <a:spLocks noGrp="1"/>
          </p:cNvSpPr>
          <p:nvPr>
            <p:ph sz="quarter" idx="4"/>
          </p:nvPr>
        </p:nvSpPr>
        <p:spPr>
          <a:xfrm>
            <a:off x="388079" y="2453317"/>
            <a:ext cx="5512904" cy="2690184"/>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779523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9743E-0565-4FCC-BB9F-E5E8F22C26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BE850D-157F-4BC6-BF8E-43834DE040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Slide Number Placeholder 6">
            <a:extLst>
              <a:ext uri="{FF2B5EF4-FFF2-40B4-BE49-F238E27FC236}">
                <a16:creationId xmlns:a16="http://schemas.microsoft.com/office/drawing/2014/main" id="{F44F03F4-6869-4BF3-950E-EA44D005112A}"/>
              </a:ext>
            </a:extLst>
          </p:cNvPr>
          <p:cNvSpPr>
            <a:spLocks noGrp="1"/>
          </p:cNvSpPr>
          <p:nvPr>
            <p:ph type="sldNum" sz="quarter" idx="10"/>
          </p:nvPr>
        </p:nvSpPr>
        <p:spPr/>
        <p:txBody>
          <a:bodyPr/>
          <a:lstStyle/>
          <a:p>
            <a:fld id="{7A4BB82A-85AA-4495-AB6C-1CAA31F5EE0C}" type="slidenum">
              <a:rPr lang="en-US" smtClean="0"/>
              <a:pPr/>
              <a:t>‹#›</a:t>
            </a:fld>
            <a:endParaRPr lang="en-US"/>
          </a:p>
        </p:txBody>
      </p:sp>
    </p:spTree>
    <p:extLst>
      <p:ext uri="{BB962C8B-B14F-4D97-AF65-F5344CB8AC3E}">
        <p14:creationId xmlns:p14="http://schemas.microsoft.com/office/powerpoint/2010/main" val="315702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2">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6" y="1078992"/>
            <a:ext cx="5487073" cy="4224052"/>
          </a:xfrm>
          <a:noFill/>
        </p:spPr>
        <p:txBody>
          <a:bodyPr/>
          <a:lstStyle>
            <a:lvl1pPr marL="0" indent="0">
              <a:buFont typeface="Century Gothic" panose="020B0502020202020204" pitchFamily="34" charse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5779008"/>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6" name="Content Placeholder 5"/>
          <p:cNvSpPr>
            <a:spLocks noGrp="1"/>
          </p:cNvSpPr>
          <p:nvPr>
            <p:ph sz="quarter" idx="4"/>
          </p:nvPr>
        </p:nvSpPr>
        <p:spPr>
          <a:xfrm>
            <a:off x="388079" y="2453316"/>
            <a:ext cx="5512904" cy="4163291"/>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3129" y="456244"/>
            <a:ext cx="1088136" cy="261860"/>
          </a:xfrm>
          <a:prstGeom prst="rect">
            <a:avLst/>
          </a:prstGeom>
        </p:spPr>
      </p:pic>
      <p:sp>
        <p:nvSpPr>
          <p:cNvPr id="16" name="Freeform 7">
            <a:extLst>
              <a:ext uri="{FF2B5EF4-FFF2-40B4-BE49-F238E27FC236}">
                <a16:creationId xmlns:a16="http://schemas.microsoft.com/office/drawing/2014/main" id="{2A500EEB-73EC-4C16-8273-4ED5425DD64C}"/>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39363870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_Dk green picture layout w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4120595" y="1078989"/>
            <a:ext cx="7464186" cy="4226003"/>
          </a:xfrm>
          <a:noFill/>
        </p:spPr>
        <p:txBody>
          <a:bodyPr/>
          <a:lstStyle>
            <a:lvl1pPr marL="0" inden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1" y="1078991"/>
            <a:ext cx="3846274" cy="5779007"/>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p:nvPr>
        </p:nvSpPr>
        <p:spPr>
          <a:xfrm>
            <a:off x="388079" y="1275788"/>
            <a:ext cx="3576228" cy="979691"/>
          </a:xfrm>
        </p:spPr>
        <p:txBody>
          <a:bodyPr/>
          <a:lstStyle>
            <a:lvl1pPr>
              <a:lnSpc>
                <a:spcPct val="90000"/>
              </a:lnSpc>
              <a:defRPr sz="3200" b="0">
                <a:solidFill>
                  <a:schemeClr val="tx1"/>
                </a:solidFill>
                <a:latin typeface="Century Gothic" panose="020B0502020202020204" pitchFamily="34" charset="0"/>
              </a:defRPr>
            </a:lvl1pPr>
          </a:lstStyle>
          <a:p>
            <a:r>
              <a:rPr lang="en-US"/>
              <a:t>Click to edit Master title style</a:t>
            </a:r>
            <a:endParaRPr lang="en-US" dirty="0"/>
          </a:p>
        </p:txBody>
      </p:sp>
      <p:sp>
        <p:nvSpPr>
          <p:cNvPr id="6" name="Content Placeholder 5"/>
          <p:cNvSpPr>
            <a:spLocks noGrp="1"/>
          </p:cNvSpPr>
          <p:nvPr>
            <p:ph sz="quarter" idx="4"/>
          </p:nvPr>
        </p:nvSpPr>
        <p:spPr>
          <a:xfrm>
            <a:off x="388079" y="2800350"/>
            <a:ext cx="3541945" cy="3816258"/>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3129" y="456244"/>
            <a:ext cx="1088136" cy="261860"/>
          </a:xfrm>
          <a:prstGeom prst="rect">
            <a:avLst/>
          </a:prstGeom>
        </p:spPr>
      </p:pic>
      <p:sp>
        <p:nvSpPr>
          <p:cNvPr id="8" name="Freeform 5">
            <a:extLst>
              <a:ext uri="{FF2B5EF4-FFF2-40B4-BE49-F238E27FC236}">
                <a16:creationId xmlns:a16="http://schemas.microsoft.com/office/drawing/2014/main" id="{E0FFF716-AFC7-4054-A1F8-2C39C30731D0}"/>
              </a:ext>
            </a:extLst>
          </p:cNvPr>
          <p:cNvSpPr>
            <a:spLocks/>
          </p:cNvSpPr>
          <p:nvPr userDrawn="1"/>
        </p:nvSpPr>
        <p:spPr bwMode="auto">
          <a:xfrm>
            <a:off x="4120595" y="1"/>
            <a:ext cx="8071405" cy="6857998"/>
          </a:xfrm>
          <a:custGeom>
            <a:avLst/>
            <a:gdLst>
              <a:gd name="T0" fmla="*/ 4151 w 4490"/>
              <a:gd name="T1" fmla="*/ 0 h 3815"/>
              <a:gd name="T2" fmla="*/ 4151 w 4490"/>
              <a:gd name="T3" fmla="*/ 2951 h 3815"/>
              <a:gd name="T4" fmla="*/ 0 w 4490"/>
              <a:gd name="T5" fmla="*/ 2951 h 3815"/>
              <a:gd name="T6" fmla="*/ 0 w 4490"/>
              <a:gd name="T7" fmla="*/ 3815 h 3815"/>
              <a:gd name="T8" fmla="*/ 4490 w 4490"/>
              <a:gd name="T9" fmla="*/ 3815 h 3815"/>
              <a:gd name="T10" fmla="*/ 4490 w 4490"/>
              <a:gd name="T11" fmla="*/ 2969 h 3815"/>
              <a:gd name="T12" fmla="*/ 4490 w 4490"/>
              <a:gd name="T13" fmla="*/ 2951 h 3815"/>
              <a:gd name="T14" fmla="*/ 4490 w 4490"/>
              <a:gd name="T15" fmla="*/ 0 h 3815"/>
              <a:gd name="T16" fmla="*/ 4151 w 4490"/>
              <a:gd name="T17" fmla="*/ 0 h 3815"/>
              <a:gd name="T18" fmla="*/ 4151 w 4490"/>
              <a:gd name="T19"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90" h="3815">
                <a:moveTo>
                  <a:pt x="4151" y="0"/>
                </a:moveTo>
                <a:lnTo>
                  <a:pt x="4151" y="2951"/>
                </a:lnTo>
                <a:lnTo>
                  <a:pt x="0" y="2951"/>
                </a:lnTo>
                <a:lnTo>
                  <a:pt x="0" y="3815"/>
                </a:lnTo>
                <a:lnTo>
                  <a:pt x="4490" y="3815"/>
                </a:lnTo>
                <a:lnTo>
                  <a:pt x="4490" y="2969"/>
                </a:lnTo>
                <a:lnTo>
                  <a:pt x="4490" y="2951"/>
                </a:lnTo>
                <a:lnTo>
                  <a:pt x="4490" y="0"/>
                </a:lnTo>
                <a:lnTo>
                  <a:pt x="4151" y="0"/>
                </a:lnTo>
                <a:lnTo>
                  <a:pt x="4151" y="0"/>
                </a:lnTo>
                <a:close/>
              </a:path>
            </a:pathLst>
          </a:custGeom>
          <a:solidFill>
            <a:srgbClr val="4C88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1125525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ull picture layout ">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274320" y="2381"/>
            <a:ext cx="11312843" cy="6342021"/>
          </a:xfrm>
          <a:noFill/>
          <a:ln>
            <a:noFill/>
          </a:ln>
        </p:spPr>
        <p:txBody>
          <a:bodyPr/>
          <a:lstStyle>
            <a:lvl1pPr marL="0" indent="0">
              <a:buFont typeface="Century Gothic" panose="020B0502020202020204" pitchFamily="34" charset="0"/>
              <a:buNone/>
              <a:defRPr/>
            </a:lvl1pPr>
          </a:lstStyle>
          <a:p>
            <a:r>
              <a:rPr lang="en-US"/>
              <a:t>Click icon to add picture</a:t>
            </a:r>
            <a:endParaRPr lang="en-US" dirty="0"/>
          </a:p>
        </p:txBody>
      </p:sp>
      <p:sp>
        <p:nvSpPr>
          <p:cNvPr id="2" name="Title 1"/>
          <p:cNvSpPr>
            <a:spLocks noGrp="1"/>
          </p:cNvSpPr>
          <p:nvPr>
            <p:ph type="title"/>
          </p:nvPr>
        </p:nvSpPr>
        <p:spPr>
          <a:xfrm>
            <a:off x="429769" y="274320"/>
            <a:ext cx="11000232" cy="535531"/>
          </a:xfrm>
        </p:spPr>
        <p:txBody>
          <a:bodyPr/>
          <a:lstStyle>
            <a:lvl1pPr>
              <a:lnSpc>
                <a:spcPct val="90000"/>
              </a:lnSpc>
              <a:defRPr sz="3200" b="0">
                <a:solidFill>
                  <a:schemeClr val="tx1"/>
                </a:solidFill>
                <a:effectLst/>
                <a:latin typeface="Century Gothic" panose="020B0502020202020204" pitchFamily="34" charset="0"/>
              </a:defRPr>
            </a:lvl1pPr>
          </a:lstStyle>
          <a:p>
            <a:r>
              <a:rPr lang="en-US"/>
              <a:t>Click to edit Master title style</a:t>
            </a:r>
            <a:endParaRPr lang="en-US" dirty="0"/>
          </a:p>
        </p:txBody>
      </p:sp>
      <p:sp>
        <p:nvSpPr>
          <p:cNvPr id="17" name="Rectangle 256">
            <a:extLst>
              <a:ext uri="{FF2B5EF4-FFF2-40B4-BE49-F238E27FC236}">
                <a16:creationId xmlns:a16="http://schemas.microsoft.com/office/drawing/2014/main" id="{50787286-CD5D-43D9-B8DA-70C3358DC829}"/>
              </a:ext>
            </a:extLst>
          </p:cNvPr>
          <p:cNvSpPr txBox="1">
            <a:spLocks noChangeArrowheads="1"/>
          </p:cNvSpPr>
          <p:nvPr userDrawn="1"/>
        </p:nvSpPr>
        <p:spPr>
          <a:xfrm>
            <a:off x="8010283" y="6477000"/>
            <a:ext cx="3860800" cy="182562"/>
          </a:xfrm>
          <a:prstGeom prst="rect">
            <a:avLst/>
          </a:prstGeom>
          <a:ln/>
        </p:spPr>
        <p:txBody>
          <a:bodyPr anchor="ctr"/>
          <a:lstStyle/>
          <a:p>
            <a:pPr algn="r"/>
            <a:r>
              <a:rPr lang="en-US" sz="1000" dirty="0">
                <a:solidFill>
                  <a:schemeClr val="bg1"/>
                </a:solidFill>
                <a:latin typeface="Century Gothic" panose="020B0502020202020204" pitchFamily="34" charset="0"/>
                <a:cs typeface="Arial" pitchFamily="34" charset="0"/>
              </a:rPr>
              <a:t> </a:t>
            </a:r>
          </a:p>
        </p:txBody>
      </p:sp>
      <p:sp>
        <p:nvSpPr>
          <p:cNvPr id="16" name="Freeform 9">
            <a:extLst>
              <a:ext uri="{FF2B5EF4-FFF2-40B4-BE49-F238E27FC236}">
                <a16:creationId xmlns:a16="http://schemas.microsoft.com/office/drawing/2014/main" id="{D938724D-E109-43B4-9560-1552E26DB04A}"/>
              </a:ext>
            </a:extLst>
          </p:cNvPr>
          <p:cNvSpPr>
            <a:spLocks/>
          </p:cNvSpPr>
          <p:nvPr userDrawn="1"/>
        </p:nvSpPr>
        <p:spPr bwMode="auto">
          <a:xfrm>
            <a:off x="6026150" y="0"/>
            <a:ext cx="6165850" cy="6858000"/>
          </a:xfrm>
          <a:custGeom>
            <a:avLst/>
            <a:gdLst>
              <a:gd name="T0" fmla="*/ 3502 w 3884"/>
              <a:gd name="T1" fmla="*/ 0 h 4320"/>
              <a:gd name="T2" fmla="*/ 3502 w 3884"/>
              <a:gd name="T3" fmla="*/ 3998 h 4320"/>
              <a:gd name="T4" fmla="*/ 0 w 3884"/>
              <a:gd name="T5" fmla="*/ 3998 h 4320"/>
              <a:gd name="T6" fmla="*/ 0 w 3884"/>
              <a:gd name="T7" fmla="*/ 4320 h 4320"/>
              <a:gd name="T8" fmla="*/ 3502 w 3884"/>
              <a:gd name="T9" fmla="*/ 4320 h 4320"/>
              <a:gd name="T10" fmla="*/ 3884 w 3884"/>
              <a:gd name="T11" fmla="*/ 4320 h 4320"/>
              <a:gd name="T12" fmla="*/ 3884 w 3884"/>
              <a:gd name="T13" fmla="*/ 3998 h 4320"/>
              <a:gd name="T14" fmla="*/ 3884 w 3884"/>
              <a:gd name="T15" fmla="*/ 0 h 4320"/>
              <a:gd name="T16" fmla="*/ 3502 w 3884"/>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84" h="4320">
                <a:moveTo>
                  <a:pt x="3502" y="0"/>
                </a:moveTo>
                <a:lnTo>
                  <a:pt x="3502" y="3998"/>
                </a:lnTo>
                <a:lnTo>
                  <a:pt x="0" y="3998"/>
                </a:lnTo>
                <a:lnTo>
                  <a:pt x="0" y="4320"/>
                </a:lnTo>
                <a:lnTo>
                  <a:pt x="3502" y="4320"/>
                </a:lnTo>
                <a:lnTo>
                  <a:pt x="3884" y="4320"/>
                </a:lnTo>
                <a:lnTo>
                  <a:pt x="3884" y="3998"/>
                </a:lnTo>
                <a:lnTo>
                  <a:pt x="3884" y="0"/>
                </a:lnTo>
                <a:lnTo>
                  <a:pt x="3502" y="0"/>
                </a:lnTo>
                <a:close/>
              </a:path>
            </a:pathLst>
          </a:custGeom>
          <a:solidFill>
            <a:srgbClr val="4087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Rectangle 17">
            <a:extLst>
              <a:ext uri="{FF2B5EF4-FFF2-40B4-BE49-F238E27FC236}">
                <a16:creationId xmlns:a16="http://schemas.microsoft.com/office/drawing/2014/main" id="{7900E375-D0D6-466C-A383-E914B5C8AE5A}"/>
              </a:ext>
            </a:extLst>
          </p:cNvPr>
          <p:cNvSpPr/>
          <p:nvPr userDrawn="1"/>
        </p:nvSpPr>
        <p:spPr>
          <a:xfrm>
            <a:off x="0" y="6344402"/>
            <a:ext cx="274320" cy="510909"/>
          </a:xfrm>
          <a:prstGeom prst="rect">
            <a:avLst/>
          </a:prstGeom>
          <a:solidFill>
            <a:srgbClr val="397D5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a:solidFill>
                <a:schemeClr val="tx1"/>
              </a:solidFill>
            </a:endParaRPr>
          </a:p>
        </p:txBody>
      </p:sp>
      <p:sp>
        <p:nvSpPr>
          <p:cNvPr id="19" name="Rectangle 6">
            <a:extLst>
              <a:ext uri="{FF2B5EF4-FFF2-40B4-BE49-F238E27FC236}">
                <a16:creationId xmlns:a16="http://schemas.microsoft.com/office/drawing/2014/main" id="{D090841D-81E2-4E83-8067-E18C5C3AF8FF}"/>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a:solidFill>
                <a:schemeClr val="tx1"/>
              </a:solidFill>
              <a:latin typeface="+mn-lt"/>
              <a:cs typeface="Times New Roman" panose="02020603050405020304" pitchFamily="18" charset="0"/>
            </a:endParaRPr>
          </a:p>
        </p:txBody>
      </p:sp>
      <p:pic>
        <p:nvPicPr>
          <p:cNvPr id="10" name="Picture 9">
            <a:extLst>
              <a:ext uri="{FF2B5EF4-FFF2-40B4-BE49-F238E27FC236}">
                <a16:creationId xmlns:a16="http://schemas.microsoft.com/office/drawing/2014/main" id="{BD3AC615-0875-4C80-B019-11A28EDCB6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155810772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2_2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6351411"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19"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6351411"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8" y="1005840"/>
            <a:ext cx="582168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5783766"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6351410" y="1005840"/>
            <a:ext cx="5840589"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6351411" y="1527048"/>
            <a:ext cx="5785575"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363317"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88649F31-1D58-F243-85FD-74506880A33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0" name="Rectangle 19">
            <a:extLst>
              <a:ext uri="{FF2B5EF4-FFF2-40B4-BE49-F238E27FC236}">
                <a16:creationId xmlns:a16="http://schemas.microsoft.com/office/drawing/2014/main" id="{77038521-D276-4049-A4BA-98C27C6D8256}"/>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6">
            <a:extLst>
              <a:ext uri="{FF2B5EF4-FFF2-40B4-BE49-F238E27FC236}">
                <a16:creationId xmlns:a16="http://schemas.microsoft.com/office/drawing/2014/main" id="{3F2F0951-0E05-43D4-AB3F-73E5681F4301}"/>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1" name="Picture 20">
            <a:extLst>
              <a:ext uri="{FF2B5EF4-FFF2-40B4-BE49-F238E27FC236}">
                <a16:creationId xmlns:a16="http://schemas.microsoft.com/office/drawing/2014/main" id="{27EC139F-C616-4896-A830-8F9FC5B2C2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3129" y="456244"/>
            <a:ext cx="1088136" cy="261860"/>
          </a:xfrm>
          <a:prstGeom prst="rect">
            <a:avLst/>
          </a:prstGeom>
        </p:spPr>
      </p:pic>
      <p:sp>
        <p:nvSpPr>
          <p:cNvPr id="23" name="Rectangle 256">
            <a:extLst>
              <a:ext uri="{FF2B5EF4-FFF2-40B4-BE49-F238E27FC236}">
                <a16:creationId xmlns:a16="http://schemas.microsoft.com/office/drawing/2014/main" id="{D8ACAAE2-A531-47BE-8F4F-FFC18507ED0B}"/>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7452680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4299090" y="1412106"/>
            <a:ext cx="3867912"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832386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3866758"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4299089" y="948037"/>
            <a:ext cx="386791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8323860" y="948037"/>
            <a:ext cx="3885931"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0178" y="1005840"/>
            <a:ext cx="387067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3791415"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4297709" y="1005840"/>
            <a:ext cx="38667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4295175" y="1527048"/>
            <a:ext cx="3860800"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8319718" y="1005840"/>
            <a:ext cx="3885931"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8319719" y="1527048"/>
            <a:ext cx="3768204"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418329"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7764795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5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19"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328861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328861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630290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6302901"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6" name="Rectangle 25">
            <a:extLst>
              <a:ext uri="{FF2B5EF4-FFF2-40B4-BE49-F238E27FC236}">
                <a16:creationId xmlns:a16="http://schemas.microsoft.com/office/drawing/2014/main" id="{925F09E4-91A6-437A-BED4-ED7995D473E7}"/>
              </a:ext>
            </a:extLst>
          </p:cNvPr>
          <p:cNvSpPr/>
          <p:nvPr userDrawn="1"/>
        </p:nvSpPr>
        <p:spPr>
          <a:xfrm>
            <a:off x="9317192"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7" name="Rectangle 26">
            <a:extLst>
              <a:ext uri="{FF2B5EF4-FFF2-40B4-BE49-F238E27FC236}">
                <a16:creationId xmlns:a16="http://schemas.microsoft.com/office/drawing/2014/main" id="{6192D3D3-2A2D-4482-B3F5-B0CBCD39D93A}"/>
              </a:ext>
            </a:extLst>
          </p:cNvPr>
          <p:cNvSpPr/>
          <p:nvPr userDrawn="1"/>
        </p:nvSpPr>
        <p:spPr>
          <a:xfrm>
            <a:off x="9317193"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9" y="1005840"/>
            <a:ext cx="28614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74318" y="1527048"/>
            <a:ext cx="2861459" cy="501091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3288609" y="1005840"/>
            <a:ext cx="2874807"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3288609" y="1527048"/>
            <a:ext cx="2874807"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6312952"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6312952"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9" y="365857"/>
            <a:ext cx="10418330"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29" name="Text Placeholder 4">
            <a:extLst>
              <a:ext uri="{FF2B5EF4-FFF2-40B4-BE49-F238E27FC236}">
                <a16:creationId xmlns:a16="http://schemas.microsoft.com/office/drawing/2014/main" id="{757D323C-D2DD-42C4-81D6-6224EE035EE4}"/>
              </a:ext>
            </a:extLst>
          </p:cNvPr>
          <p:cNvSpPr>
            <a:spLocks noGrp="1"/>
          </p:cNvSpPr>
          <p:nvPr userDrawn="1">
            <p:ph type="body" sz="quarter" idx="12"/>
          </p:nvPr>
        </p:nvSpPr>
        <p:spPr>
          <a:xfrm>
            <a:off x="9317190"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5">
            <a:extLst>
              <a:ext uri="{FF2B5EF4-FFF2-40B4-BE49-F238E27FC236}">
                <a16:creationId xmlns:a16="http://schemas.microsoft.com/office/drawing/2014/main" id="{6D6262AB-5413-4C3B-B769-39B07A6E5626}"/>
              </a:ext>
            </a:extLst>
          </p:cNvPr>
          <p:cNvSpPr>
            <a:spLocks noGrp="1"/>
          </p:cNvSpPr>
          <p:nvPr userDrawn="1">
            <p:ph sz="quarter" idx="13"/>
          </p:nvPr>
        </p:nvSpPr>
        <p:spPr>
          <a:xfrm>
            <a:off x="9317190"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5" name="Picture 24">
            <a:extLst>
              <a:ext uri="{FF2B5EF4-FFF2-40B4-BE49-F238E27FC236}">
                <a16:creationId xmlns:a16="http://schemas.microsoft.com/office/drawing/2014/main" id="{F5E4A85E-2D34-4FC1-90CE-1459D5681FC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7604" y="441571"/>
            <a:ext cx="1093661" cy="265176"/>
          </a:xfrm>
          <a:prstGeom prst="rect">
            <a:avLst/>
          </a:prstGeom>
        </p:spPr>
      </p:pic>
    </p:spTree>
    <p:extLst>
      <p:ext uri="{BB962C8B-B14F-4D97-AF65-F5344CB8AC3E}">
        <p14:creationId xmlns:p14="http://schemas.microsoft.com/office/powerpoint/2010/main" val="2651836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3B94A-8375-F64B-A720-AA29B99A55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291486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2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35551"/>
            <a:ext cx="5840756"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6351585" y="1435551"/>
            <a:ext cx="5840415"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583867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6351584" y="948037"/>
            <a:ext cx="5840415"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80804" y="966165"/>
            <a:ext cx="5815195" cy="457200"/>
          </a:xfrm>
          <a:noFill/>
          <a:ln w="12700">
            <a:noFill/>
          </a:ln>
        </p:spPr>
        <p:txBody>
          <a:bodyPr tIns="91440" bIns="91440" anchor="ctr"/>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80804" y="1517523"/>
            <a:ext cx="5815195" cy="411035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6357344" y="966165"/>
            <a:ext cx="5811876" cy="457200"/>
          </a:xfrm>
          <a:noFill/>
          <a:ln w="12700">
            <a:noFill/>
          </a:ln>
        </p:spPr>
        <p:txBody>
          <a:bodyPr tIns="91440" bIns="9144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6357344" y="1517523"/>
            <a:ext cx="5811876" cy="411035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9" y="342737"/>
            <a:ext cx="10332720" cy="457200"/>
          </a:xfrm>
        </p:spPr>
        <p:txBody>
          <a:bodyPr anchor="ctr"/>
          <a:lstStyle>
            <a:lvl1pPr>
              <a:lnSpc>
                <a:spcPct val="90000"/>
              </a:lnSpc>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userDrawn="1"/>
        </p:nvSpPr>
        <p:spPr>
          <a:xfrm>
            <a:off x="8011069" y="6546080"/>
            <a:ext cx="3860800" cy="182562"/>
          </a:xfrm>
          <a:prstGeom prst="rect">
            <a:avLst/>
          </a:prstGeom>
          <a:ln/>
        </p:spPr>
        <p:txBody>
          <a:bodyPr anchor="ctr"/>
          <a:lstStyle/>
          <a:p>
            <a:pPr algn="r">
              <a:lnSpc>
                <a:spcPct val="90000"/>
              </a:lnSpc>
            </a:pP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22869089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8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19"/>
            <a:ext cx="11425236" cy="1017586"/>
          </a:xfrm>
        </p:spPr>
        <p:txBody>
          <a:bodyPr/>
          <a:lstStyle>
            <a:lvl1pPr>
              <a:lnSpc>
                <a:spcPct val="90000"/>
              </a:lnSpc>
              <a:defRPr sz="3200" baseline="0"/>
            </a:lvl1pPr>
          </a:lstStyle>
          <a:p>
            <a:r>
              <a:rPr lang="en-US" dirty="0"/>
              <a:t>Click to edit Master title style</a:t>
            </a:r>
          </a:p>
        </p:txBody>
      </p:sp>
    </p:spTree>
    <p:extLst>
      <p:ext uri="{BB962C8B-B14F-4D97-AF65-F5344CB8AC3E}">
        <p14:creationId xmlns:p14="http://schemas.microsoft.com/office/powerpoint/2010/main" val="13590560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Org chart layou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56209214-7161-4C5D-93BC-1BEB7104619F}"/>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sp>
        <p:nvSpPr>
          <p:cNvPr id="5" name="Rectangle 4">
            <a:extLst>
              <a:ext uri="{FF2B5EF4-FFF2-40B4-BE49-F238E27FC236}">
                <a16:creationId xmlns:a16="http://schemas.microsoft.com/office/drawing/2014/main" id="{2C1BFE0C-7357-4DB3-B2D7-391A7D699AA4}"/>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6" name="Rectangle 6">
            <a:extLst>
              <a:ext uri="{FF2B5EF4-FFF2-40B4-BE49-F238E27FC236}">
                <a16:creationId xmlns:a16="http://schemas.microsoft.com/office/drawing/2014/main" id="{E0E54EF2-B02F-4006-9A42-C659C6457A2C}"/>
              </a:ext>
            </a:extLst>
          </p:cNvPr>
          <p:cNvSpPr>
            <a:spLocks noChangeArrowheads="1"/>
          </p:cNvSpPr>
          <p:nvPr userDrawn="1"/>
        </p:nvSpPr>
        <p:spPr bwMode="auto">
          <a:xfrm flipH="1">
            <a:off x="-4391" y="6616607"/>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pic>
        <p:nvPicPr>
          <p:cNvPr id="7" name="Picture 6">
            <a:extLst>
              <a:ext uri="{FF2B5EF4-FFF2-40B4-BE49-F238E27FC236}">
                <a16:creationId xmlns:a16="http://schemas.microsoft.com/office/drawing/2014/main" id="{921A9BEC-199A-46CD-B5B9-24DA8B0CC16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3277353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96E4C-50C4-4E69-B186-745C9DB4B2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C3FDED-6C8B-4B72-A649-96EF6EBD2E7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D30FEBE-5688-4EEF-8892-8C3C3615F76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336B99-C0BF-4078-B655-0E902A6F7D3E}"/>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58DC946C-A33E-459F-88B6-690AB22A72DA}"/>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7" name="Slide Number Placeholder 6">
            <a:extLst>
              <a:ext uri="{FF2B5EF4-FFF2-40B4-BE49-F238E27FC236}">
                <a16:creationId xmlns:a16="http://schemas.microsoft.com/office/drawing/2014/main" id="{830D370E-CB89-4F35-9AED-D6441B07B207}"/>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41060088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A6BAAB-E4E4-1C46-8ACA-756590A060DE}"/>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83A71BA9-0327-2440-9C6D-943E7ECC5135}"/>
              </a:ext>
            </a:extLst>
          </p:cNvPr>
          <p:cNvSpPr>
            <a:spLocks noGrp="1"/>
          </p:cNvSpPr>
          <p:nvPr>
            <p:ph type="ftr" sz="quarter" idx="11"/>
          </p:nvPr>
        </p:nvSpPr>
        <p:spPr/>
        <p:txBody>
          <a:bodyPr/>
          <a:lstStyle/>
          <a:p>
            <a:r>
              <a:rPr lang="en-US"/>
              <a:t>CLAS Collaboration Meeting</a:t>
            </a:r>
          </a:p>
        </p:txBody>
      </p:sp>
      <p:sp>
        <p:nvSpPr>
          <p:cNvPr id="4" name="Slide Number Placeholder 3">
            <a:extLst>
              <a:ext uri="{FF2B5EF4-FFF2-40B4-BE49-F238E27FC236}">
                <a16:creationId xmlns:a16="http://schemas.microsoft.com/office/drawing/2014/main" id="{AA79718A-7C7A-AB4C-B12E-5D8A590371BF}"/>
              </a:ext>
            </a:extLst>
          </p:cNvPr>
          <p:cNvSpPr>
            <a:spLocks noGrp="1"/>
          </p:cNvSpPr>
          <p:nvPr>
            <p:ph type="sldNum" sz="quarter" idx="12"/>
          </p:nvPr>
        </p:nvSpPr>
        <p:spPr/>
        <p:txBody>
          <a:bodyPr/>
          <a:lstStyle/>
          <a:p>
            <a:fld id="{DB955676-0CD4-3A42-9FC5-F2E5EBFA9AAB}" type="slidenum">
              <a:rPr lang="en-US" smtClean="0"/>
              <a:t>‹#›</a:t>
            </a:fld>
            <a:endParaRPr lang="en-US"/>
          </a:p>
        </p:txBody>
      </p:sp>
    </p:spTree>
    <p:extLst>
      <p:ext uri="{BB962C8B-B14F-4D97-AF65-F5344CB8AC3E}">
        <p14:creationId xmlns:p14="http://schemas.microsoft.com/office/powerpoint/2010/main" val="37505682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a:t>Click to edit Master title style</a:t>
            </a:r>
            <a:endParaRPr lang="en-US" dirty="0"/>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10" name="Rectangle 9">
            <a:extLst>
              <a:ext uri="{FF2B5EF4-FFF2-40B4-BE49-F238E27FC236}">
                <a16:creationId xmlns:a16="http://schemas.microsoft.com/office/drawing/2014/main" id="{E885FFDA-509C-4548-B17D-5409853CA42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 name="Rectangle 6">
            <a:extLst>
              <a:ext uri="{FF2B5EF4-FFF2-40B4-BE49-F238E27FC236}">
                <a16:creationId xmlns:a16="http://schemas.microsoft.com/office/drawing/2014/main" id="{AD9F2534-297B-446C-B822-74E3C23864F7}"/>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7" name="Picture 6">
            <a:extLst>
              <a:ext uri="{FF2B5EF4-FFF2-40B4-BE49-F238E27FC236}">
                <a16:creationId xmlns:a16="http://schemas.microsoft.com/office/drawing/2014/main" id="{C1AE7B96-D2A6-4A16-9C8C-9BA017C8349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3129" y="6477000"/>
            <a:ext cx="1088136" cy="261860"/>
          </a:xfrm>
          <a:prstGeom prst="rect">
            <a:avLst/>
          </a:prstGeom>
        </p:spPr>
      </p:pic>
      <p:sp>
        <p:nvSpPr>
          <p:cNvPr id="8" name="Rectangle 256">
            <a:extLst>
              <a:ext uri="{FF2B5EF4-FFF2-40B4-BE49-F238E27FC236}">
                <a16:creationId xmlns:a16="http://schemas.microsoft.com/office/drawing/2014/main" id="{6349825E-C749-4CDB-BDE4-DDAFE00D2BF9}"/>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
        <p:nvSpPr>
          <p:cNvPr id="9" name="Vertical Text Placeholder 8">
            <a:extLst>
              <a:ext uri="{FF2B5EF4-FFF2-40B4-BE49-F238E27FC236}">
                <a16:creationId xmlns:a16="http://schemas.microsoft.com/office/drawing/2014/main" id="{50F7B5BF-23DB-A845-AEDD-1BCDBA9E4729}"/>
              </a:ext>
            </a:extLst>
          </p:cNvPr>
          <p:cNvSpPr>
            <a:spLocks noGrp="1"/>
          </p:cNvSpPr>
          <p:nvPr>
            <p:ph type="body" orient="vert" sz="quarter" idx="10"/>
          </p:nvPr>
        </p:nvSpPr>
        <p:spPr>
          <a:xfrm rot="10800000">
            <a:off x="0" y="375919"/>
            <a:ext cx="274638" cy="6136005"/>
          </a:xfrm>
        </p:spPr>
        <p:txBody>
          <a:bodyPr vert="eaVert"/>
          <a:lstStyle>
            <a:lvl1pPr marL="0" indent="0" algn="r">
              <a:lnSpc>
                <a:spcPts val="1100"/>
              </a:lnSpc>
              <a:spcBef>
                <a:spcPts val="0"/>
              </a:spcBef>
              <a:buNone/>
              <a:defRPr sz="1800">
                <a:solidFill>
                  <a:schemeClr val="bg2">
                    <a:lumMod val="85000"/>
                  </a:schemeClr>
                </a:solidFill>
              </a:defRPr>
            </a:lvl1pPr>
            <a:lvl2pPr marL="403225" indent="0" algn="r">
              <a:buNone/>
              <a:defRPr/>
            </a:lvl2pPr>
            <a:lvl3pPr marL="744538" indent="0" algn="r">
              <a:buNone/>
              <a:defRPr/>
            </a:lvl3pPr>
            <a:lvl4pPr marL="971550" indent="0" algn="r">
              <a:buNone/>
              <a:defRPr/>
            </a:lvl4pPr>
            <a:lvl5pPr marL="1260475" indent="0" algn="r">
              <a:buNone/>
              <a:defRPr/>
            </a:lvl5pPr>
          </a:lstStyle>
          <a:p>
            <a:pPr lvl="0"/>
            <a:r>
              <a:rPr lang="en-US" dirty="0"/>
              <a:t>Click to edit Master text styles</a:t>
            </a:r>
          </a:p>
        </p:txBody>
      </p:sp>
    </p:spTree>
    <p:extLst>
      <p:ext uri="{BB962C8B-B14F-4D97-AF65-F5344CB8AC3E}">
        <p14:creationId xmlns:p14="http://schemas.microsoft.com/office/powerpoint/2010/main" val="312854683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1" y="593367"/>
            <a:ext cx="11360800" cy="627834"/>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415601" y="1536633"/>
            <a:ext cx="11360800" cy="4555200"/>
          </a:xfrm>
          <a:prstGeom prst="rect">
            <a:avLst/>
          </a:prstGeom>
        </p:spPr>
        <p:txBody>
          <a:bodyPr spcFirstLastPara="1" wrap="square" lIns="91425" tIns="91425" rIns="91425" bIns="91425" anchor="t" anchorCtr="0"/>
          <a:lstStyle>
            <a:lvl1pPr marL="609448" lvl="0" indent="-457086">
              <a:spcBef>
                <a:spcPts val="0"/>
              </a:spcBef>
              <a:spcAft>
                <a:spcPts val="0"/>
              </a:spcAft>
              <a:buSzPts val="1800"/>
              <a:buChar char="●"/>
              <a:defRPr/>
            </a:lvl1pPr>
            <a:lvl2pPr marL="1218895" lvl="1" indent="-423228">
              <a:spcBef>
                <a:spcPts val="2133"/>
              </a:spcBef>
              <a:spcAft>
                <a:spcPts val="0"/>
              </a:spcAft>
              <a:buSzPts val="1400"/>
              <a:buChar char="○"/>
              <a:defRPr/>
            </a:lvl2pPr>
            <a:lvl3pPr marL="1828343" lvl="2" indent="-423228">
              <a:spcBef>
                <a:spcPts val="2133"/>
              </a:spcBef>
              <a:spcAft>
                <a:spcPts val="0"/>
              </a:spcAft>
              <a:buSzPts val="1400"/>
              <a:buChar char="■"/>
              <a:defRPr/>
            </a:lvl3pPr>
            <a:lvl4pPr marL="2437790" lvl="3" indent="-423228">
              <a:spcBef>
                <a:spcPts val="2133"/>
              </a:spcBef>
              <a:spcAft>
                <a:spcPts val="0"/>
              </a:spcAft>
              <a:buSzPts val="1400"/>
              <a:buChar char="●"/>
              <a:defRPr/>
            </a:lvl4pPr>
            <a:lvl5pPr marL="3047238" lvl="4" indent="-423228">
              <a:spcBef>
                <a:spcPts val="2133"/>
              </a:spcBef>
              <a:spcAft>
                <a:spcPts val="0"/>
              </a:spcAft>
              <a:buSzPts val="1400"/>
              <a:buChar char="○"/>
              <a:defRPr/>
            </a:lvl5pPr>
            <a:lvl6pPr marL="3656686" lvl="5" indent="-423228">
              <a:spcBef>
                <a:spcPts val="2133"/>
              </a:spcBef>
              <a:spcAft>
                <a:spcPts val="0"/>
              </a:spcAft>
              <a:buSzPts val="1400"/>
              <a:buChar char="■"/>
              <a:defRPr/>
            </a:lvl6pPr>
            <a:lvl7pPr marL="4266133" lvl="6" indent="-423228">
              <a:spcBef>
                <a:spcPts val="2133"/>
              </a:spcBef>
              <a:spcAft>
                <a:spcPts val="0"/>
              </a:spcAft>
              <a:buSzPts val="1400"/>
              <a:buChar char="●"/>
              <a:defRPr/>
            </a:lvl7pPr>
            <a:lvl8pPr marL="4875581" lvl="7" indent="-423228">
              <a:spcBef>
                <a:spcPts val="2133"/>
              </a:spcBef>
              <a:spcAft>
                <a:spcPts val="0"/>
              </a:spcAft>
              <a:buSzPts val="1400"/>
              <a:buChar char="○"/>
              <a:defRPr/>
            </a:lvl8pPr>
            <a:lvl9pPr marL="5485028" lvl="8" indent="-423228">
              <a:spcBef>
                <a:spcPts val="2133"/>
              </a:spcBef>
              <a:spcAft>
                <a:spcPts val="2133"/>
              </a:spcAft>
              <a:buSzPts val="1400"/>
              <a:buChar char="■"/>
              <a:defRPr/>
            </a:lvl9pPr>
          </a:lstStyle>
          <a:p>
            <a:endParaRPr/>
          </a:p>
        </p:txBody>
      </p:sp>
      <p:sp>
        <p:nvSpPr>
          <p:cNvPr id="19" name="Shape 1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spcBef>
                <a:spcPts val="0"/>
              </a:spcBef>
              <a:spcAft>
                <a:spcPts val="0"/>
              </a:spcAft>
            </a:pPr>
            <a:fld id="{00000000-1234-1234-1234-123412341234}" type="slidenum">
              <a:rPr lang="en" smtClean="0"/>
              <a:pPr>
                <a:spcBef>
                  <a:spcPts val="0"/>
                </a:spcBef>
                <a:spcAft>
                  <a:spcPts val="0"/>
                </a:spcAft>
              </a:pPr>
              <a:t>‹#›</a:t>
            </a:fld>
            <a:endParaRPr lang="en"/>
          </a:p>
        </p:txBody>
      </p:sp>
    </p:spTree>
    <p:extLst>
      <p:ext uri="{BB962C8B-B14F-4D97-AF65-F5344CB8AC3E}">
        <p14:creationId xmlns:p14="http://schemas.microsoft.com/office/powerpoint/2010/main" val="709463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matchingName="1_Title and Content">
  <p:cSld name="3_Title and Content">
    <p:spTree>
      <p:nvGrpSpPr>
        <p:cNvPr id="1" name="Shape 19"/>
        <p:cNvGrpSpPr/>
        <p:nvPr/>
      </p:nvGrpSpPr>
      <p:grpSpPr>
        <a:xfrm>
          <a:off x="0" y="0"/>
          <a:ext cx="0" cy="0"/>
          <a:chOff x="0" y="0"/>
          <a:chExt cx="0" cy="0"/>
        </a:xfrm>
      </p:grpSpPr>
      <p:sp>
        <p:nvSpPr>
          <p:cNvPr id="20" name="Google Shape;20;p10"/>
          <p:cNvSpPr txBox="1">
            <a:spLocks noGrp="1"/>
          </p:cNvSpPr>
          <p:nvPr>
            <p:ph type="title"/>
          </p:nvPr>
        </p:nvSpPr>
        <p:spPr>
          <a:xfrm>
            <a:off x="429767" y="274320"/>
            <a:ext cx="11430000" cy="539496"/>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SzPts val="1400"/>
              <a:buNone/>
              <a:defRPr sz="3200"/>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21" name="Google Shape;21;p10"/>
          <p:cNvSpPr txBox="1">
            <a:spLocks noGrp="1"/>
          </p:cNvSpPr>
          <p:nvPr>
            <p:ph type="body" idx="1"/>
          </p:nvPr>
        </p:nvSpPr>
        <p:spPr>
          <a:xfrm>
            <a:off x="448055" y="1653735"/>
            <a:ext cx="11430000" cy="4047900"/>
          </a:xfrm>
          <a:prstGeom prst="rect">
            <a:avLst/>
          </a:prstGeom>
          <a:noFill/>
          <a:ln>
            <a:noFill/>
          </a:ln>
        </p:spPr>
        <p:txBody>
          <a:bodyPr spcFirstLastPara="1" wrap="square" lIns="91425" tIns="45700" rIns="91425" bIns="45700" anchor="t" anchorCtr="0">
            <a:noAutofit/>
          </a:bodyPr>
          <a:lstStyle>
            <a:lvl1pPr marL="457200" lvl="0" indent="-388620" algn="l">
              <a:lnSpc>
                <a:spcPct val="90000"/>
              </a:lnSpc>
              <a:spcBef>
                <a:spcPts val="1800"/>
              </a:spcBef>
              <a:spcAft>
                <a:spcPts val="0"/>
              </a:spcAft>
              <a:buClr>
                <a:schemeClr val="dk1"/>
              </a:buClr>
              <a:buSzPts val="2520"/>
              <a:buFont typeface="Century Gothic"/>
              <a:buChar char="•"/>
              <a:defRPr sz="2800">
                <a:solidFill>
                  <a:schemeClr val="dk1"/>
                </a:solidFill>
                <a:latin typeface="Century Gothic"/>
                <a:ea typeface="Century Gothic"/>
                <a:cs typeface="Century Gothic"/>
                <a:sym typeface="Century Gothic"/>
              </a:defRPr>
            </a:lvl1pPr>
            <a:lvl2pPr marL="914400" lvl="1" indent="-365760" algn="l">
              <a:lnSpc>
                <a:spcPct val="90000"/>
              </a:lnSpc>
              <a:spcBef>
                <a:spcPts val="800"/>
              </a:spcBef>
              <a:spcAft>
                <a:spcPts val="0"/>
              </a:spcAft>
              <a:buClr>
                <a:schemeClr val="dk1"/>
              </a:buClr>
              <a:buSzPts val="2160"/>
              <a:buFont typeface="Century Gothic"/>
              <a:buChar char="–"/>
              <a:defRPr>
                <a:latin typeface="Century Gothic"/>
                <a:ea typeface="Century Gothic"/>
                <a:cs typeface="Century Gothic"/>
                <a:sym typeface="Century Gothic"/>
              </a:defRPr>
            </a:lvl2pPr>
            <a:lvl3pPr marL="1371600" lvl="2" indent="-342900" algn="l">
              <a:lnSpc>
                <a:spcPct val="90000"/>
              </a:lnSpc>
              <a:spcBef>
                <a:spcPts val="800"/>
              </a:spcBef>
              <a:spcAft>
                <a:spcPts val="0"/>
              </a:spcAft>
              <a:buClr>
                <a:schemeClr val="dk1"/>
              </a:buClr>
              <a:buSzPts val="1800"/>
              <a:buFont typeface="Century Gothic"/>
              <a:buChar char="•"/>
              <a:defRPr>
                <a:latin typeface="Century Gothic"/>
                <a:ea typeface="Century Gothic"/>
                <a:cs typeface="Century Gothic"/>
                <a:sym typeface="Century Gothic"/>
              </a:defRPr>
            </a:lvl3pPr>
            <a:lvl4pPr marL="1828800" lvl="3" indent="-342900" algn="l">
              <a:lnSpc>
                <a:spcPct val="90000"/>
              </a:lnSpc>
              <a:spcBef>
                <a:spcPts val="8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600"/>
              </a:spcBef>
              <a:spcAft>
                <a:spcPts val="0"/>
              </a:spcAft>
              <a:buClr>
                <a:schemeClr val="dk1"/>
              </a:buClr>
              <a:buSzPts val="1800"/>
              <a:buFont typeface="Arial"/>
              <a:buChar char="•"/>
              <a:defRPr>
                <a:latin typeface="Century Gothic"/>
                <a:ea typeface="Century Gothic"/>
                <a:cs typeface="Century Gothic"/>
                <a:sym typeface="Century Gothic"/>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 name="Google Shape;22;p10"/>
          <p:cNvSpPr/>
          <p:nvPr/>
        </p:nvSpPr>
        <p:spPr>
          <a:xfrm>
            <a:off x="0" y="320040"/>
            <a:ext cx="274320" cy="6537959"/>
          </a:xfrm>
          <a:prstGeom prst="rect">
            <a:avLst/>
          </a:prstGeom>
          <a:solidFill>
            <a:schemeClr val="dk2"/>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23" name="Google Shape;23;p10"/>
          <p:cNvSpPr/>
          <p:nvPr/>
        </p:nvSpPr>
        <p:spPr>
          <a:xfrm flipH="1">
            <a:off x="-4391" y="6626132"/>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900" b="0" i="0" u="none" strike="noStrike" cap="none">
                <a:solidFill>
                  <a:schemeClr val="dk1"/>
                </a:solidFill>
                <a:latin typeface="Century Gothic"/>
                <a:ea typeface="Century Gothic"/>
                <a:cs typeface="Century Gothic"/>
                <a:sym typeface="Century Gothic"/>
              </a:rPr>
              <a:t>‹#›</a:t>
            </a:fld>
            <a:endParaRPr sz="900" b="0" i="0" u="none" strike="noStrike" cap="none">
              <a:solidFill>
                <a:schemeClr val="dk1"/>
              </a:solidFill>
              <a:latin typeface="Century Gothic"/>
              <a:ea typeface="Century Gothic"/>
              <a:cs typeface="Century Gothic"/>
              <a:sym typeface="Century Gothic"/>
            </a:endParaRPr>
          </a:p>
        </p:txBody>
      </p:sp>
      <p:pic>
        <p:nvPicPr>
          <p:cNvPr id="24" name="Google Shape;24;p10"/>
          <p:cNvPicPr preferRelativeResize="0"/>
          <p:nvPr/>
        </p:nvPicPr>
        <p:blipFill rotWithShape="1">
          <a:blip r:embed="rId2">
            <a:alphaModFix/>
          </a:blip>
          <a:srcRect/>
          <a:stretch/>
        </p:blipFill>
        <p:spPr>
          <a:xfrm>
            <a:off x="413129" y="6477000"/>
            <a:ext cx="1088136" cy="261860"/>
          </a:xfrm>
          <a:prstGeom prst="rect">
            <a:avLst/>
          </a:prstGeom>
          <a:noFill/>
          <a:ln>
            <a:noFill/>
          </a:ln>
        </p:spPr>
      </p:pic>
      <p:sp>
        <p:nvSpPr>
          <p:cNvPr id="25" name="Google Shape;25;p10"/>
          <p:cNvSpPr txBox="1"/>
          <p:nvPr/>
        </p:nvSpPr>
        <p:spPr>
          <a:xfrm>
            <a:off x="8010282" y="6583680"/>
            <a:ext cx="3860800" cy="182562"/>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000" b="0" i="0" u="none" strike="noStrike" cap="none">
                <a:solidFill>
                  <a:srgbClr val="BFBFBF"/>
                </a:solidFill>
                <a:latin typeface="Century Gothic"/>
                <a:ea typeface="Century Gothic"/>
                <a:cs typeface="Century Gothic"/>
                <a:sym typeface="Century Gothic"/>
              </a:rPr>
              <a:t> </a:t>
            </a:r>
            <a:endParaRPr/>
          </a:p>
        </p:txBody>
      </p:sp>
      <p:sp>
        <p:nvSpPr>
          <p:cNvPr id="26" name="Google Shape;26;p10"/>
          <p:cNvSpPr txBox="1">
            <a:spLocks noGrp="1"/>
          </p:cNvSpPr>
          <p:nvPr>
            <p:ph type="body" idx="2"/>
          </p:nvPr>
        </p:nvSpPr>
        <p:spPr>
          <a:xfrm rot="-5400000">
            <a:off x="-2930684" y="3306602"/>
            <a:ext cx="6136005" cy="274638"/>
          </a:xfrm>
          <a:prstGeom prst="rect">
            <a:avLst/>
          </a:prstGeom>
          <a:noFill/>
          <a:ln>
            <a:noFill/>
          </a:ln>
        </p:spPr>
        <p:txBody>
          <a:bodyPr spcFirstLastPara="1" wrap="square" lIns="91425" tIns="45700" rIns="91425" bIns="45700" anchor="t" anchorCtr="0">
            <a:noAutofit/>
          </a:bodyPr>
          <a:lstStyle>
            <a:lvl1pPr marL="457200" lvl="0" indent="-228600" algn="r">
              <a:lnSpc>
                <a:spcPct val="61111"/>
              </a:lnSpc>
              <a:spcBef>
                <a:spcPts val="0"/>
              </a:spcBef>
              <a:spcAft>
                <a:spcPts val="0"/>
              </a:spcAft>
              <a:buSzPts val="1620"/>
              <a:buNone/>
              <a:defRPr sz="1800">
                <a:solidFill>
                  <a:srgbClr val="D8D8D8"/>
                </a:solidFill>
              </a:defRPr>
            </a:lvl1pPr>
            <a:lvl2pPr marL="914400" lvl="1" indent="-228600" algn="r">
              <a:lnSpc>
                <a:spcPct val="90000"/>
              </a:lnSpc>
              <a:spcBef>
                <a:spcPts val="800"/>
              </a:spcBef>
              <a:spcAft>
                <a:spcPts val="0"/>
              </a:spcAft>
              <a:buSzPts val="2160"/>
              <a:buNone/>
              <a:defRPr/>
            </a:lvl2pPr>
            <a:lvl3pPr marL="1371600" lvl="2" indent="-228600" algn="r">
              <a:lnSpc>
                <a:spcPct val="90000"/>
              </a:lnSpc>
              <a:spcBef>
                <a:spcPts val="800"/>
              </a:spcBef>
              <a:spcAft>
                <a:spcPts val="0"/>
              </a:spcAft>
              <a:buSzPts val="1800"/>
              <a:buNone/>
              <a:defRPr/>
            </a:lvl3pPr>
            <a:lvl4pPr marL="1828800" lvl="3" indent="-228600" algn="r">
              <a:lnSpc>
                <a:spcPct val="90000"/>
              </a:lnSpc>
              <a:spcBef>
                <a:spcPts val="800"/>
              </a:spcBef>
              <a:spcAft>
                <a:spcPts val="0"/>
              </a:spcAft>
              <a:buSzPts val="1800"/>
              <a:buNone/>
              <a:defRPr/>
            </a:lvl4pPr>
            <a:lvl5pPr marL="2286000" lvl="4" indent="-228600" algn="r">
              <a:lnSpc>
                <a:spcPct val="90000"/>
              </a:lnSpc>
              <a:spcBef>
                <a:spcPts val="600"/>
              </a:spcBef>
              <a:spcAft>
                <a:spcPts val="0"/>
              </a:spcAft>
              <a:buSzPts val="1800"/>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61041110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3BD4D-F1F8-4754-8068-2FCE7DAF7B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41C45D-AF23-4330-8C96-F4F604C73E4E}"/>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E017AB2D-C31C-4F75-BCA3-526B25C23288}"/>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5" name="Slide Number Placeholder 4">
            <a:extLst>
              <a:ext uri="{FF2B5EF4-FFF2-40B4-BE49-F238E27FC236}">
                <a16:creationId xmlns:a16="http://schemas.microsoft.com/office/drawing/2014/main" id="{8B839F3A-9E7E-4403-B872-681B2AB32220}"/>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1734656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FA0E-B7A4-8540-AF23-3E5B1C4698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14D226-08FE-A540-AFD4-C306F4C817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7F8127-EDCA-354B-AF48-2295F63D409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330A3D4-C097-E444-AF67-CAAF35B792C3}"/>
              </a:ext>
            </a:extLst>
          </p:cNvPr>
          <p:cNvSpPr>
            <a:spLocks noGrp="1"/>
          </p:cNvSpPr>
          <p:nvPr>
            <p:ph type="ftr" sz="quarter" idx="11"/>
          </p:nvPr>
        </p:nvSpPr>
        <p:spPr/>
        <p:txBody>
          <a:bodyPr/>
          <a:lstStyle/>
          <a:p>
            <a:r>
              <a:rPr lang="en-US"/>
              <a:t>CLAS Collaboration Meeting</a:t>
            </a:r>
          </a:p>
        </p:txBody>
      </p:sp>
      <p:sp>
        <p:nvSpPr>
          <p:cNvPr id="6" name="Slide Number Placeholder 5">
            <a:extLst>
              <a:ext uri="{FF2B5EF4-FFF2-40B4-BE49-F238E27FC236}">
                <a16:creationId xmlns:a16="http://schemas.microsoft.com/office/drawing/2014/main" id="{03AA8C8D-F834-BC47-945C-015A5B74F966}"/>
              </a:ext>
            </a:extLst>
          </p:cNvPr>
          <p:cNvSpPr>
            <a:spLocks noGrp="1"/>
          </p:cNvSpPr>
          <p:nvPr>
            <p:ph type="sldNum" sz="quarter" idx="12"/>
          </p:nvPr>
        </p:nvSpPr>
        <p:spPr/>
        <p:txBody>
          <a:bodyPr/>
          <a:lstStyle/>
          <a:p>
            <a:fld id="{06F426D8-B598-2043-A295-CC4E704FA470}" type="slidenum">
              <a:rPr lang="en-US" smtClean="0"/>
              <a:t>‹#›</a:t>
            </a:fld>
            <a:endParaRPr lang="en-US"/>
          </a:p>
        </p:txBody>
      </p:sp>
    </p:spTree>
    <p:extLst>
      <p:ext uri="{BB962C8B-B14F-4D97-AF65-F5344CB8AC3E}">
        <p14:creationId xmlns:p14="http://schemas.microsoft.com/office/powerpoint/2010/main" val="171306920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cSld name="3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p:nvSpPr>
        <p:spPr>
          <a:xfrm>
            <a:off x="274320" y="1435551"/>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p:nvSpPr>
        <p:spPr>
          <a:xfrm>
            <a:off x="4299090" y="1435551"/>
            <a:ext cx="3867912"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p:nvSpPr>
        <p:spPr>
          <a:xfrm>
            <a:off x="8323860" y="1435551"/>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p:nvSpPr>
        <p:spPr>
          <a:xfrm>
            <a:off x="274320" y="948037"/>
            <a:ext cx="3866758"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p:nvSpPr>
        <p:spPr>
          <a:xfrm>
            <a:off x="4299089" y="948037"/>
            <a:ext cx="386791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p:nvSpPr>
        <p:spPr>
          <a:xfrm>
            <a:off x="8323860" y="948037"/>
            <a:ext cx="3885931"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p:ph type="body" idx="1"/>
          </p:nvPr>
        </p:nvSpPr>
        <p:spPr>
          <a:xfrm>
            <a:off x="278000" y="966165"/>
            <a:ext cx="3833880" cy="457200"/>
          </a:xfrm>
          <a:noFill/>
          <a:ln w="12700">
            <a:noFill/>
          </a:ln>
        </p:spPr>
        <p:txBody>
          <a:bodyPr tIns="91440" bIns="91440" anchor="ctr"/>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p:ph sz="half" idx="2"/>
          </p:nvPr>
        </p:nvSpPr>
        <p:spPr>
          <a:xfrm>
            <a:off x="283464" y="1517904"/>
            <a:ext cx="3833880" cy="411035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7" name="Text Placeholder 4">
            <a:extLst>
              <a:ext uri="{FF2B5EF4-FFF2-40B4-BE49-F238E27FC236}">
                <a16:creationId xmlns:a16="http://schemas.microsoft.com/office/drawing/2014/main" id="{2A49DFE2-905F-42AB-9CE1-CCCD2BB9576B}"/>
              </a:ext>
            </a:extLst>
          </p:cNvPr>
          <p:cNvSpPr>
            <a:spLocks noGrp="1"/>
          </p:cNvSpPr>
          <p:nvPr>
            <p:ph type="body" sz="quarter" idx="3"/>
          </p:nvPr>
        </p:nvSpPr>
        <p:spPr>
          <a:xfrm>
            <a:off x="4312016" y="966165"/>
            <a:ext cx="3831692" cy="457200"/>
          </a:xfrm>
          <a:noFill/>
          <a:ln w="12700">
            <a:noFill/>
          </a:ln>
        </p:spPr>
        <p:txBody>
          <a:bodyPr tIns="91440" bIns="9144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p:ph sz="quarter" idx="4"/>
          </p:nvPr>
        </p:nvSpPr>
        <p:spPr>
          <a:xfrm>
            <a:off x="4319831" y="1517904"/>
            <a:ext cx="3831692" cy="411035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9" name="Text Placeholder 4">
            <a:extLst>
              <a:ext uri="{FF2B5EF4-FFF2-40B4-BE49-F238E27FC236}">
                <a16:creationId xmlns:a16="http://schemas.microsoft.com/office/drawing/2014/main" id="{21FF3A3E-474D-4F1F-9B01-4428215B857D}"/>
              </a:ext>
            </a:extLst>
          </p:cNvPr>
          <p:cNvSpPr>
            <a:spLocks noGrp="1"/>
          </p:cNvSpPr>
          <p:nvPr>
            <p:ph type="body" sz="quarter" idx="10"/>
          </p:nvPr>
        </p:nvSpPr>
        <p:spPr>
          <a:xfrm>
            <a:off x="8337939" y="966165"/>
            <a:ext cx="3797323" cy="457200"/>
          </a:xfrm>
          <a:noFill/>
          <a:ln w="12700">
            <a:noFill/>
          </a:ln>
        </p:spPr>
        <p:txBody>
          <a:bodyPr tIns="91440" bIns="9144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p:ph sz="quarter" idx="11"/>
          </p:nvPr>
        </p:nvSpPr>
        <p:spPr>
          <a:xfrm>
            <a:off x="8345754" y="1517904"/>
            <a:ext cx="3797323" cy="4110352"/>
          </a:xfrm>
          <a:ln w="12700">
            <a:noFill/>
          </a:ln>
        </p:spPr>
        <p:txBody>
          <a:bodyPr tIns="45720" bIns="91440"/>
          <a:lstStyle>
            <a:lvl1pPr marL="227013" indent="-227013">
              <a:lnSpc>
                <a:spcPct val="90000"/>
              </a:lnSpc>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32" name="Rectangle 31">
            <a:extLst>
              <a:ext uri="{FF2B5EF4-FFF2-40B4-BE49-F238E27FC236}">
                <a16:creationId xmlns:a16="http://schemas.microsoft.com/office/drawing/2014/main" id="{4A1CB721-FBCB-4DC7-9C2A-15C90E984F90}"/>
              </a:ext>
            </a:extLst>
          </p:cNvPr>
          <p:cNvSpPr/>
          <p:nvPr/>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p:ph type="title"/>
          </p:nvPr>
        </p:nvSpPr>
        <p:spPr>
          <a:xfrm>
            <a:off x="1773936" y="347472"/>
            <a:ext cx="10332720" cy="457200"/>
          </a:xfrm>
        </p:spPr>
        <p:txBody>
          <a:bodyPr anchor="ctr"/>
          <a:lstStyle>
            <a:lvl1pPr>
              <a:lnSpc>
                <a:spcPct val="90000"/>
              </a:lnSpc>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p:nvPicPr>
        <p:blipFill>
          <a:blip r:embed="rId2"/>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p:nvSpPr>
        <p:spPr>
          <a:xfrm>
            <a:off x="8011069" y="6546080"/>
            <a:ext cx="3860800" cy="182562"/>
          </a:xfrm>
          <a:prstGeom prst="rect">
            <a:avLst/>
          </a:prstGeom>
          <a:ln/>
        </p:spPr>
        <p:txBody>
          <a:bodyPr anchor="ctr"/>
          <a:lstStyle/>
          <a:p>
            <a:pPr algn="r">
              <a:lnSpc>
                <a:spcPct val="90000"/>
              </a:lnSpc>
            </a:pP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42027576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cSld name="4_3 section science highligh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D431D86-B4F2-4178-9479-C223044E67E1}"/>
              </a:ext>
            </a:extLst>
          </p:cNvPr>
          <p:cNvSpPr/>
          <p:nvPr/>
        </p:nvSpPr>
        <p:spPr>
          <a:xfrm>
            <a:off x="27432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p:ph type="body" idx="1"/>
          </p:nvPr>
        </p:nvSpPr>
        <p:spPr>
          <a:xfrm>
            <a:off x="278815" y="966459"/>
            <a:ext cx="2902773" cy="457200"/>
          </a:xfrm>
          <a:noFill/>
          <a:ln w="12700">
            <a:noFill/>
          </a:ln>
        </p:spPr>
        <p:txBody>
          <a:bodyPr lIns="91440" tIns="45720" rIns="91440" bIns="4572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8" name="Rectangle 37">
            <a:extLst>
              <a:ext uri="{FF2B5EF4-FFF2-40B4-BE49-F238E27FC236}">
                <a16:creationId xmlns:a16="http://schemas.microsoft.com/office/drawing/2014/main" id="{1DC80716-D7F2-40BD-B894-87B7C5521D93}"/>
              </a:ext>
            </a:extLst>
          </p:cNvPr>
          <p:cNvSpPr/>
          <p:nvPr/>
        </p:nvSpPr>
        <p:spPr>
          <a:xfrm>
            <a:off x="274319"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p:nvSpPr>
        <p:spPr>
          <a:xfrm>
            <a:off x="328861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p:nvSpPr>
        <p:spPr>
          <a:xfrm>
            <a:off x="3288610" y="948037"/>
            <a:ext cx="2874805"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p:nvSpPr>
        <p:spPr>
          <a:xfrm>
            <a:off x="630290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p:nvSpPr>
        <p:spPr>
          <a:xfrm>
            <a:off x="6302901"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6" name="Rectangle 25">
            <a:extLst>
              <a:ext uri="{FF2B5EF4-FFF2-40B4-BE49-F238E27FC236}">
                <a16:creationId xmlns:a16="http://schemas.microsoft.com/office/drawing/2014/main" id="{925F09E4-91A6-437A-BED4-ED7995D473E7}"/>
              </a:ext>
            </a:extLst>
          </p:cNvPr>
          <p:cNvSpPr/>
          <p:nvPr/>
        </p:nvSpPr>
        <p:spPr>
          <a:xfrm>
            <a:off x="9317192"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7" name="Rectangle 26">
            <a:extLst>
              <a:ext uri="{FF2B5EF4-FFF2-40B4-BE49-F238E27FC236}">
                <a16:creationId xmlns:a16="http://schemas.microsoft.com/office/drawing/2014/main" id="{6192D3D3-2A2D-4482-B3F5-B0CBCD39D93A}"/>
              </a:ext>
            </a:extLst>
          </p:cNvPr>
          <p:cNvSpPr/>
          <p:nvPr/>
        </p:nvSpPr>
        <p:spPr>
          <a:xfrm>
            <a:off x="9317193"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Content Placeholder 3">
            <a:extLst>
              <a:ext uri="{FF2B5EF4-FFF2-40B4-BE49-F238E27FC236}">
                <a16:creationId xmlns:a16="http://schemas.microsoft.com/office/drawing/2014/main" id="{62AD586E-7375-402D-9BA8-7C07EB8240E8}"/>
              </a:ext>
            </a:extLst>
          </p:cNvPr>
          <p:cNvSpPr>
            <a:spLocks noGrp="1"/>
          </p:cNvSpPr>
          <p:nvPr>
            <p:ph sz="half" idx="2"/>
          </p:nvPr>
        </p:nvSpPr>
        <p:spPr>
          <a:xfrm>
            <a:off x="283464" y="1517904"/>
            <a:ext cx="2864755" cy="501091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914400" indent="-227013">
              <a:lnSpc>
                <a:spcPct val="90000"/>
              </a:lnSpc>
              <a:buFont typeface="Century Gothic" panose="020B0502020202020204" pitchFamily="34" charset="0"/>
              <a:buChar char="•"/>
              <a:tabLst/>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p:txBody>
      </p:sp>
      <p:sp>
        <p:nvSpPr>
          <p:cNvPr id="17" name="Text Placeholder 4">
            <a:extLst>
              <a:ext uri="{FF2B5EF4-FFF2-40B4-BE49-F238E27FC236}">
                <a16:creationId xmlns:a16="http://schemas.microsoft.com/office/drawing/2014/main" id="{2A49DFE2-905F-42AB-9CE1-CCCD2BB9576B}"/>
              </a:ext>
            </a:extLst>
          </p:cNvPr>
          <p:cNvSpPr>
            <a:spLocks noGrp="1"/>
          </p:cNvSpPr>
          <p:nvPr>
            <p:ph type="body" sz="quarter" idx="3"/>
          </p:nvPr>
        </p:nvSpPr>
        <p:spPr>
          <a:xfrm>
            <a:off x="3283915" y="969264"/>
            <a:ext cx="2902773" cy="457200"/>
          </a:xfrm>
          <a:noFill/>
          <a:ln w="12700">
            <a:noFill/>
          </a:ln>
        </p:spPr>
        <p:txBody>
          <a:bodyPr lIns="91440" tIns="45720" rIns="91440" bIns="4572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p:ph sz="quarter" idx="4"/>
          </p:nvPr>
        </p:nvSpPr>
        <p:spPr>
          <a:xfrm>
            <a:off x="3305378" y="1517904"/>
            <a:ext cx="2864755" cy="5010912"/>
          </a:xfrm>
          <a:ln w="12700">
            <a:noFill/>
          </a:ln>
        </p:spPr>
        <p:txBody>
          <a:bodyPr tIns="45720" bIns="91440"/>
          <a:lstStyle>
            <a:lvl1pPr marL="227013" indent="-227013">
              <a:lnSpc>
                <a:spcPct val="90000"/>
              </a:lnSpc>
              <a:buFont typeface="Century Gothic" panose="020B0502020202020204" pitchFamily="34" charset="0"/>
              <a:buChar char="•"/>
              <a:defRPr sz="1800"/>
            </a:lvl1pPr>
            <a:lvl2pPr marL="630238" indent="-285750">
              <a:lnSpc>
                <a:spcPct val="90000"/>
              </a:lnSpc>
              <a:buSzPct val="90000"/>
              <a:buFont typeface="Century Gothic" panose="020B0502020202020204" pitchFamily="34" charset="0"/>
              <a:buChar char="–"/>
              <a:defRPr lang="en-US" sz="1600" kern="1200" dirty="0">
                <a:solidFill>
                  <a:schemeClr val="tx1"/>
                </a:solidFill>
                <a:latin typeface="Century Gothic" panose="020B0502020202020204" pitchFamily="34" charset="0"/>
                <a:ea typeface="+mn-ea"/>
                <a:cs typeface="+mn-cs"/>
              </a:defRPr>
            </a:lvl2pPr>
            <a:lvl3pPr marL="973137" indent="-285750">
              <a:lnSpc>
                <a:spcPct val="90000"/>
              </a:lnSpc>
              <a:buFont typeface="Century Gothic" panose="020B0502020202020204" pitchFamily="34" charset="0"/>
              <a:buChar char="•"/>
              <a:defRPr lang="en-US" sz="1400" kern="1200" dirty="0">
                <a:solidFill>
                  <a:schemeClr val="tx1"/>
                </a:solidFill>
                <a:latin typeface="Century Gothic" panose="020B0502020202020204" pitchFamily="34" charset="0"/>
                <a:ea typeface="+mn-ea"/>
                <a:cs typeface="+mn-cs"/>
              </a:defRPr>
            </a:lvl3pPr>
            <a:lvl4pPr>
              <a:lnSpc>
                <a:spcPct val="90000"/>
              </a:lnSpc>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9" name="Text Placeholder 4">
            <a:extLst>
              <a:ext uri="{FF2B5EF4-FFF2-40B4-BE49-F238E27FC236}">
                <a16:creationId xmlns:a16="http://schemas.microsoft.com/office/drawing/2014/main" id="{21FF3A3E-474D-4F1F-9B01-4428215B857D}"/>
              </a:ext>
            </a:extLst>
          </p:cNvPr>
          <p:cNvSpPr>
            <a:spLocks noGrp="1"/>
          </p:cNvSpPr>
          <p:nvPr>
            <p:ph type="body" sz="quarter" idx="10"/>
          </p:nvPr>
        </p:nvSpPr>
        <p:spPr>
          <a:xfrm>
            <a:off x="6304922" y="969264"/>
            <a:ext cx="2889241" cy="457200"/>
          </a:xfrm>
          <a:noFill/>
          <a:ln w="12700">
            <a:noFill/>
          </a:ln>
        </p:spPr>
        <p:txBody>
          <a:bodyPr lIns="91440" tIns="45720" rIns="91440" bIns="4572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p:ph sz="quarter" idx="11"/>
          </p:nvPr>
        </p:nvSpPr>
        <p:spPr>
          <a:xfrm>
            <a:off x="6312952" y="1517904"/>
            <a:ext cx="2864755" cy="5010912"/>
          </a:xfrm>
          <a:ln w="12700">
            <a:noFill/>
          </a:ln>
        </p:spPr>
        <p:txBody>
          <a:bodyPr tIns="45720" bIns="91440"/>
          <a:lstStyle>
            <a:lvl1pPr marL="227013" indent="-227013">
              <a:lnSpc>
                <a:spcPct val="90000"/>
              </a:lnSpc>
              <a:buFont typeface="Century Gothic" panose="020B0502020202020204" pitchFamily="34" charset="0"/>
              <a:buChar char="•"/>
              <a:defRPr sz="1800"/>
            </a:lvl1pPr>
            <a:lvl2pPr marL="630238" indent="-285750">
              <a:lnSpc>
                <a:spcPct val="90000"/>
              </a:lnSpc>
              <a:buSzPct val="90000"/>
              <a:buFont typeface="Century Gothic" panose="020B0502020202020204" pitchFamily="34" charset="0"/>
              <a:buChar char="–"/>
              <a:defRPr lang="en-US" sz="1600" kern="1200" dirty="0">
                <a:solidFill>
                  <a:schemeClr val="tx1"/>
                </a:solidFill>
                <a:latin typeface="Century Gothic" panose="020B0502020202020204" pitchFamily="34" charset="0"/>
                <a:ea typeface="+mn-ea"/>
                <a:cs typeface="+mn-cs"/>
              </a:defRPr>
            </a:lvl2pPr>
            <a:lvl3pPr marL="973137" indent="-285750">
              <a:lnSpc>
                <a:spcPct val="90000"/>
              </a:lnSpc>
              <a:buFont typeface="Century Gothic" panose="020B0502020202020204" pitchFamily="34" charset="0"/>
              <a:buChar char="•"/>
              <a:defRPr lang="en-US" sz="1400" kern="1200" dirty="0">
                <a:solidFill>
                  <a:schemeClr val="tx1"/>
                </a:solidFill>
                <a:latin typeface="Century Gothic" panose="020B0502020202020204" pitchFamily="34" charset="0"/>
                <a:ea typeface="+mn-ea"/>
                <a:cs typeface="+mn-cs"/>
              </a:defRPr>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p:txBody>
      </p:sp>
      <p:sp>
        <p:nvSpPr>
          <p:cNvPr id="32" name="Rectangle 31">
            <a:extLst>
              <a:ext uri="{FF2B5EF4-FFF2-40B4-BE49-F238E27FC236}">
                <a16:creationId xmlns:a16="http://schemas.microsoft.com/office/drawing/2014/main" id="{4A1CB721-FBCB-4DC7-9C2A-15C90E984F90}"/>
              </a:ext>
            </a:extLst>
          </p:cNvPr>
          <p:cNvSpPr/>
          <p:nvPr/>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p:ph type="title"/>
          </p:nvPr>
        </p:nvSpPr>
        <p:spPr>
          <a:xfrm>
            <a:off x="1773669" y="347472"/>
            <a:ext cx="10332720" cy="457200"/>
          </a:xfrm>
        </p:spPr>
        <p:txBody>
          <a:bodyPr anchor="ctr"/>
          <a:lstStyle>
            <a:lvl1pPr>
              <a:lnSpc>
                <a:spcPct val="90000"/>
              </a:lnSpc>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p:nvPicPr>
        <p:blipFill>
          <a:blip r:embed="rId2"/>
          <a:stretch>
            <a:fillRect/>
          </a:stretch>
        </p:blipFill>
        <p:spPr>
          <a:xfrm>
            <a:off x="413129" y="456244"/>
            <a:ext cx="1088136" cy="261860"/>
          </a:xfrm>
          <a:prstGeom prst="rect">
            <a:avLst/>
          </a:prstGeom>
        </p:spPr>
      </p:pic>
      <p:sp>
        <p:nvSpPr>
          <p:cNvPr id="29" name="Text Placeholder 4">
            <a:extLst>
              <a:ext uri="{FF2B5EF4-FFF2-40B4-BE49-F238E27FC236}">
                <a16:creationId xmlns:a16="http://schemas.microsoft.com/office/drawing/2014/main" id="{757D323C-D2DD-42C4-81D6-6224EE035EE4}"/>
              </a:ext>
            </a:extLst>
          </p:cNvPr>
          <p:cNvSpPr>
            <a:spLocks noGrp="1"/>
          </p:cNvSpPr>
          <p:nvPr>
            <p:ph type="body" sz="quarter" idx="12"/>
          </p:nvPr>
        </p:nvSpPr>
        <p:spPr>
          <a:xfrm>
            <a:off x="9312498" y="969264"/>
            <a:ext cx="2900736" cy="457200"/>
          </a:xfrm>
          <a:noFill/>
          <a:ln w="12700">
            <a:noFill/>
          </a:ln>
        </p:spPr>
        <p:txBody>
          <a:bodyPr lIns="91440" tIns="45720" rIns="91440" bIns="4572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5">
            <a:extLst>
              <a:ext uri="{FF2B5EF4-FFF2-40B4-BE49-F238E27FC236}">
                <a16:creationId xmlns:a16="http://schemas.microsoft.com/office/drawing/2014/main" id="{6D6262AB-5413-4C3B-B769-39B07A6E5626}"/>
              </a:ext>
            </a:extLst>
          </p:cNvPr>
          <p:cNvSpPr>
            <a:spLocks noGrp="1"/>
          </p:cNvSpPr>
          <p:nvPr>
            <p:ph sz="quarter" idx="13"/>
          </p:nvPr>
        </p:nvSpPr>
        <p:spPr>
          <a:xfrm>
            <a:off x="9331938" y="1517904"/>
            <a:ext cx="2864755" cy="5010912"/>
          </a:xfrm>
          <a:ln w="12700">
            <a:noFill/>
          </a:ln>
        </p:spPr>
        <p:txBody>
          <a:bodyPr tIns="45720" bIns="91440"/>
          <a:lstStyle>
            <a:lvl1pPr marL="227013" indent="-227013">
              <a:lnSpc>
                <a:spcPct val="90000"/>
              </a:lnSpc>
              <a:buFont typeface="Century Gothic" panose="020B0502020202020204" pitchFamily="34" charset="0"/>
              <a:buChar char="•"/>
              <a:defRPr sz="1800"/>
            </a:lvl1pPr>
            <a:lvl2pPr marL="630238" indent="-285750">
              <a:lnSpc>
                <a:spcPct val="90000"/>
              </a:lnSpc>
              <a:buSzPct val="90000"/>
              <a:buFont typeface="Century Gothic" panose="020B0502020202020204" pitchFamily="34" charset="0"/>
              <a:buChar char="–"/>
              <a:defRPr lang="en-US" sz="1600" kern="1200" dirty="0">
                <a:solidFill>
                  <a:schemeClr val="tx1"/>
                </a:solidFill>
                <a:latin typeface="Century Gothic" panose="020B0502020202020204" pitchFamily="34" charset="0"/>
                <a:ea typeface="+mn-ea"/>
                <a:cs typeface="+mn-cs"/>
              </a:defRPr>
            </a:lvl2pPr>
            <a:lvl3pPr marL="973137" indent="-285750">
              <a:lnSpc>
                <a:spcPct val="90000"/>
              </a:lnSpc>
              <a:buFont typeface="Century Gothic" panose="020B0502020202020204" pitchFamily="34" charset="0"/>
              <a:buChar char="•"/>
              <a:defRPr lang="en-US" sz="1400" kern="1200" dirty="0">
                <a:solidFill>
                  <a:schemeClr val="tx1"/>
                </a:solidFill>
                <a:latin typeface="Century Gothic" panose="020B0502020202020204" pitchFamily="34" charset="0"/>
                <a:ea typeface="+mn-ea"/>
                <a:cs typeface="+mn-cs"/>
              </a:defRPr>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720714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sp>
        <p:nvSpPr>
          <p:cNvPr id="10" name="Freeform 5"/>
          <p:cNvSpPr>
            <a:spLocks/>
          </p:cNvSpPr>
          <p:nvPr userDrawn="1"/>
        </p:nvSpPr>
        <p:spPr bwMode="auto">
          <a:xfrm>
            <a:off x="7573075" y="1"/>
            <a:ext cx="4618925" cy="6861871"/>
          </a:xfrm>
          <a:custGeom>
            <a:avLst/>
            <a:gdLst>
              <a:gd name="T0" fmla="*/ 149 w 1094"/>
              <a:gd name="T1" fmla="*/ 2166 h 2166"/>
              <a:gd name="T2" fmla="*/ 1094 w 1094"/>
              <a:gd name="T3" fmla="*/ 2166 h 2166"/>
              <a:gd name="T4" fmla="*/ 1094 w 1094"/>
              <a:gd name="T5" fmla="*/ 0 h 2166"/>
              <a:gd name="T6" fmla="*/ 0 w 1094"/>
              <a:gd name="T7" fmla="*/ 0 h 2166"/>
              <a:gd name="T8" fmla="*/ 149 w 1094"/>
              <a:gd name="T9" fmla="*/ 2166 h 2166"/>
            </a:gdLst>
            <a:ahLst/>
            <a:cxnLst>
              <a:cxn ang="0">
                <a:pos x="T0" y="T1"/>
              </a:cxn>
              <a:cxn ang="0">
                <a:pos x="T2" y="T3"/>
              </a:cxn>
              <a:cxn ang="0">
                <a:pos x="T4" y="T5"/>
              </a:cxn>
              <a:cxn ang="0">
                <a:pos x="T6" y="T7"/>
              </a:cxn>
              <a:cxn ang="0">
                <a:pos x="T8" y="T9"/>
              </a:cxn>
            </a:cxnLst>
            <a:rect l="0" t="0" r="r" b="b"/>
            <a:pathLst>
              <a:path w="1094" h="2166">
                <a:moveTo>
                  <a:pt x="149" y="2166"/>
                </a:moveTo>
                <a:cubicBezTo>
                  <a:pt x="1094" y="2166"/>
                  <a:pt x="1094" y="2166"/>
                  <a:pt x="1094" y="2166"/>
                </a:cubicBezTo>
                <a:cubicBezTo>
                  <a:pt x="1094" y="0"/>
                  <a:pt x="1094" y="0"/>
                  <a:pt x="1094" y="0"/>
                </a:cubicBezTo>
                <a:cubicBezTo>
                  <a:pt x="0" y="0"/>
                  <a:pt x="0" y="0"/>
                  <a:pt x="0" y="0"/>
                </a:cubicBezTo>
                <a:cubicBezTo>
                  <a:pt x="0" y="0"/>
                  <a:pt x="304" y="816"/>
                  <a:pt x="149" y="2166"/>
                </a:cubicBezTo>
                <a:close/>
              </a:path>
            </a:pathLst>
          </a:custGeom>
          <a:solidFill>
            <a:srgbClr val="027A3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userDrawn="1"/>
        </p:nvSpPr>
        <p:spPr bwMode="auto">
          <a:xfrm>
            <a:off x="7169685" y="1"/>
            <a:ext cx="1697041" cy="6861871"/>
          </a:xfrm>
          <a:custGeom>
            <a:avLst/>
            <a:gdLst>
              <a:gd name="T0" fmla="*/ 221 w 402"/>
              <a:gd name="T1" fmla="*/ 2166 h 2166"/>
              <a:gd name="T2" fmla="*/ 240 w 402"/>
              <a:gd name="T3" fmla="*/ 2166 h 2166"/>
              <a:gd name="T4" fmla="*/ 90 w 402"/>
              <a:gd name="T5" fmla="*/ 0 h 2166"/>
              <a:gd name="T6" fmla="*/ 0 w 402"/>
              <a:gd name="T7" fmla="*/ 0 h 2166"/>
              <a:gd name="T8" fmla="*/ 221 w 402"/>
              <a:gd name="T9" fmla="*/ 2166 h 2166"/>
            </a:gdLst>
            <a:ahLst/>
            <a:cxnLst>
              <a:cxn ang="0">
                <a:pos x="T0" y="T1"/>
              </a:cxn>
              <a:cxn ang="0">
                <a:pos x="T2" y="T3"/>
              </a:cxn>
              <a:cxn ang="0">
                <a:pos x="T4" y="T5"/>
              </a:cxn>
              <a:cxn ang="0">
                <a:pos x="T6" y="T7"/>
              </a:cxn>
              <a:cxn ang="0">
                <a:pos x="T8" y="T9"/>
              </a:cxn>
            </a:cxnLst>
            <a:rect l="0" t="0" r="r" b="b"/>
            <a:pathLst>
              <a:path w="402" h="2166">
                <a:moveTo>
                  <a:pt x="221" y="2166"/>
                </a:moveTo>
                <a:cubicBezTo>
                  <a:pt x="240" y="2166"/>
                  <a:pt x="240" y="2166"/>
                  <a:pt x="240" y="2166"/>
                </a:cubicBezTo>
                <a:cubicBezTo>
                  <a:pt x="240" y="2166"/>
                  <a:pt x="402" y="989"/>
                  <a:pt x="90" y="0"/>
                </a:cubicBezTo>
                <a:cubicBezTo>
                  <a:pt x="0" y="0"/>
                  <a:pt x="0" y="0"/>
                  <a:pt x="0" y="0"/>
                </a:cubicBezTo>
                <a:cubicBezTo>
                  <a:pt x="0" y="0"/>
                  <a:pt x="347" y="767"/>
                  <a:pt x="221" y="2166"/>
                </a:cubicBezTo>
                <a:close/>
              </a:path>
            </a:pathLst>
          </a:custGeom>
          <a:solidFill>
            <a:srgbClr val="85B74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 name="Picture 19"/>
          <p:cNvPicPr>
            <a:picLocks noChangeAspect="1"/>
          </p:cNvPicPr>
          <p:nvPr userDrawn="1"/>
        </p:nvPicPr>
        <p:blipFill rotWithShape="1">
          <a:blip r:embed="rId2" cstate="print">
            <a:duotone>
              <a:prstClr val="black"/>
              <a:schemeClr val="accent2">
                <a:tint val="45000"/>
                <a:satMod val="400000"/>
              </a:schemeClr>
            </a:duotone>
            <a:extLst>
              <a:ext uri="{28A0092B-C50C-407E-A947-70E740481C1C}">
                <a14:useLocalDpi xmlns:a14="http://schemas.microsoft.com/office/drawing/2010/main"/>
              </a:ext>
            </a:extLst>
          </a:blip>
          <a:srcRect l="53723" t="46829" r="5491"/>
          <a:stretch/>
        </p:blipFill>
        <p:spPr>
          <a:xfrm rot="5400000" flipH="1">
            <a:off x="534150" y="-534659"/>
            <a:ext cx="3519399" cy="4588036"/>
          </a:xfrm>
          <a:prstGeom prst="rect">
            <a:avLst/>
          </a:prstGeom>
        </p:spPr>
      </p:pic>
      <p:sp>
        <p:nvSpPr>
          <p:cNvPr id="8" name="AutoShape 3"/>
          <p:cNvSpPr>
            <a:spLocks noChangeAspect="1" noChangeArrowheads="1" noTextEdit="1"/>
          </p:cNvSpPr>
          <p:nvPr userDrawn="1"/>
        </p:nvSpPr>
        <p:spPr bwMode="auto">
          <a:xfrm rot="16200000">
            <a:off x="6210126" y="868053"/>
            <a:ext cx="6858002" cy="50796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userDrawn="1">
            <p:ph type="ctrTitle"/>
          </p:nvPr>
        </p:nvSpPr>
        <p:spPr>
          <a:xfrm>
            <a:off x="268224" y="235946"/>
            <a:ext cx="5546896" cy="484748"/>
          </a:xfrm>
        </p:spPr>
        <p:txBody>
          <a:bodyPr/>
          <a:lstStyle>
            <a:lvl1pPr algn="l">
              <a:defRPr sz="3000">
                <a:solidFill>
                  <a:schemeClr val="tx2"/>
                </a:solidFill>
              </a:defRPr>
            </a:lvl1pPr>
          </a:lstStyle>
          <a:p>
            <a:r>
              <a:rPr lang="en-US" dirty="0"/>
              <a:t>Click to edit Master title style</a:t>
            </a:r>
          </a:p>
        </p:txBody>
      </p:sp>
      <p:sp>
        <p:nvSpPr>
          <p:cNvPr id="3" name="Subtitle 2"/>
          <p:cNvSpPr>
            <a:spLocks noGrp="1"/>
          </p:cNvSpPr>
          <p:nvPr userDrawn="1">
            <p:ph type="subTitle" idx="1"/>
          </p:nvPr>
        </p:nvSpPr>
        <p:spPr>
          <a:xfrm>
            <a:off x="268225" y="1761403"/>
            <a:ext cx="4340396" cy="757130"/>
          </a:xfrm>
        </p:spPr>
        <p:txBody>
          <a:bodyPr/>
          <a:lstStyle>
            <a:lvl1pPr marL="0" indent="0" algn="l">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9" name="TextBox 18"/>
          <p:cNvSpPr txBox="1"/>
          <p:nvPr userDrawn="1"/>
        </p:nvSpPr>
        <p:spPr>
          <a:xfrm>
            <a:off x="281513" y="6313043"/>
            <a:ext cx="2114681" cy="400110"/>
          </a:xfrm>
          <a:prstGeom prst="rect">
            <a:avLst/>
          </a:prstGeom>
          <a:noFill/>
        </p:spPr>
        <p:txBody>
          <a:bodyPr wrap="none" rtlCol="0">
            <a:spAutoFit/>
          </a:bodyPr>
          <a:lstStyle/>
          <a:p>
            <a:r>
              <a:rPr lang="en-US" sz="1000" b="0" dirty="0">
                <a:solidFill>
                  <a:schemeClr val="tx2"/>
                </a:solidFill>
              </a:rPr>
              <a:t>ORNL is managed by UT-Battelle </a:t>
            </a:r>
            <a:br>
              <a:rPr lang="en-US" sz="1000" b="0" dirty="0">
                <a:solidFill>
                  <a:schemeClr val="tx2"/>
                </a:solidFill>
              </a:rPr>
            </a:br>
            <a:r>
              <a:rPr lang="en-US" sz="1000" b="0" dirty="0">
                <a:solidFill>
                  <a:schemeClr val="tx2"/>
                </a:solidFill>
              </a:rPr>
              <a:t>for the US Department of Energy</a:t>
            </a:r>
          </a:p>
        </p:txBody>
      </p:sp>
      <p:pic>
        <p:nvPicPr>
          <p:cNvPr id="4" name="Picture 3"/>
          <p:cNvPicPr>
            <a:picLocks noChangeAspect="1"/>
          </p:cNvPicPr>
          <p:nvPr userDrawn="1"/>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a:ext>
            </a:extLst>
          </a:blip>
          <a:srcRect l="56338" r="11360" b="9696"/>
          <a:stretch/>
        </p:blipFill>
        <p:spPr>
          <a:xfrm>
            <a:off x="8240890" y="66"/>
            <a:ext cx="3938061" cy="6192917"/>
          </a:xfrm>
          <a:prstGeom prst="rect">
            <a:avLst/>
          </a:prstGeom>
        </p:spPr>
      </p:pic>
      <p:pic>
        <p:nvPicPr>
          <p:cNvPr id="18" name="Picture 2"/>
          <p:cNvPicPr>
            <a:picLocks noChangeAspect="1" noChangeArrowheads="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6565225" y="811970"/>
            <a:ext cx="2869699" cy="2152275"/>
          </a:xfrm>
          <a:prstGeom prst="ellipse">
            <a:avLst/>
          </a:prstGeom>
          <a:blipFill>
            <a:blip r:embed="rId5" cstate="print">
              <a:extLst>
                <a:ext uri="{28A0092B-C50C-407E-A947-70E740481C1C}">
                  <a14:useLocalDpi xmlns:a14="http://schemas.microsoft.com/office/drawing/2010/main"/>
                </a:ext>
              </a:extLst>
            </a:blip>
            <a:srcRect/>
            <a:stretch>
              <a:fillRect t="16850"/>
            </a:stretch>
          </a:blipFill>
          <a:ln w="76200">
            <a:solidFill>
              <a:schemeClr val="accent2">
                <a:alpha val="65000"/>
              </a:schemeClr>
            </a:solidFill>
            <a:miter lim="800000"/>
            <a:headEnd/>
            <a:tailEn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p:spPr>
      </p:pic>
      <p:pic>
        <p:nvPicPr>
          <p:cNvPr id="21" name="Picture 20" descr="DifScat_better vibe.jpg.jpeg"/>
          <p:cNvPicPr>
            <a:picLocks noChangeAspect="1"/>
          </p:cNvPicPr>
          <p:nvPr userDrawn="1"/>
        </p:nvPicPr>
        <p:blipFill rotWithShape="1">
          <a:blip r:embed="rId6" cstate="print">
            <a:extLst>
              <a:ext uri="{28A0092B-C50C-407E-A947-70E740481C1C}">
                <a14:useLocalDpi xmlns:a14="http://schemas.microsoft.com/office/drawing/2010/main"/>
              </a:ext>
            </a:extLst>
          </a:blip>
          <a:srcRect/>
          <a:stretch/>
        </p:blipFill>
        <p:spPr>
          <a:xfrm>
            <a:off x="8813671" y="1402065"/>
            <a:ext cx="2491336" cy="1868502"/>
          </a:xfrm>
          <a:prstGeom prst="ellipse">
            <a:avLst/>
          </a:prstGeom>
          <a:solidFill>
            <a:schemeClr val="tx1"/>
          </a:solidFill>
          <a:ln w="76200">
            <a:solidFill>
              <a:schemeClr val="accent2">
                <a:alpha val="65000"/>
              </a:schemeClr>
            </a:solidFill>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p:spPr>
      </p:pic>
      <p:pic>
        <p:nvPicPr>
          <p:cNvPr id="22" name="Picture 21"/>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7807361" y="2715753"/>
            <a:ext cx="2220539" cy="1665404"/>
          </a:xfrm>
          <a:prstGeom prst="ellipse">
            <a:avLst/>
          </a:prstGeom>
          <a:blipFill>
            <a:blip r:embed="rId8" cstate="print">
              <a:extLst>
                <a:ext uri="{28A0092B-C50C-407E-A947-70E740481C1C}">
                  <a14:useLocalDpi xmlns:a14="http://schemas.microsoft.com/office/drawing/2010/main"/>
                </a:ext>
              </a:extLst>
            </a:blip>
            <a:stretch>
              <a:fillRect/>
            </a:stretch>
          </a:blipFill>
          <a:ln w="76200">
            <a:solidFill>
              <a:schemeClr val="accent2">
                <a:alpha val="65000"/>
              </a:schemeClr>
            </a:solidFill>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p:spPr>
      </p:pic>
      <p:pic>
        <p:nvPicPr>
          <p:cNvPr id="23" name="Picture 22"/>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7954192" y="2839998"/>
            <a:ext cx="1900856" cy="1386314"/>
          </a:xfrm>
          <a:prstGeom prst="rect">
            <a:avLst/>
          </a:prstGeom>
          <a:ln>
            <a:noFill/>
          </a:ln>
        </p:spPr>
      </p:pic>
      <p:pic>
        <p:nvPicPr>
          <p:cNvPr id="24" name="Picture 23"/>
          <p:cNvPicPr>
            <a:picLocks noChangeAspect="1"/>
          </p:cNvPicPr>
          <p:nvPr userDrawn="1"/>
        </p:nvPicPr>
        <p:blipFill>
          <a:blip r:embed="rId10" cstate="screen">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a:ext>
            </a:extLst>
          </a:blip>
          <a:stretch>
            <a:fillRect/>
          </a:stretch>
        </p:blipFill>
        <p:spPr>
          <a:xfrm>
            <a:off x="9931400" y="6338371"/>
            <a:ext cx="1773200" cy="316766"/>
          </a:xfrm>
          <a:prstGeom prst="rect">
            <a:avLst/>
          </a:prstGeom>
        </p:spPr>
      </p:pic>
    </p:spTree>
    <p:extLst>
      <p:ext uri="{BB962C8B-B14F-4D97-AF65-F5344CB8AC3E}">
        <p14:creationId xmlns:p14="http://schemas.microsoft.com/office/powerpoint/2010/main" val="19154012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5911" y="236982"/>
            <a:ext cx="11515053" cy="484748"/>
          </a:xfrm>
        </p:spPr>
        <p:txBody>
          <a:bodyPr/>
          <a:lstStyle>
            <a:lvl1pPr>
              <a:defRPr sz="3000"/>
            </a:lvl1pPr>
          </a:lstStyle>
          <a:p>
            <a:r>
              <a:rPr lang="en-US" dirty="0"/>
              <a:t>Click to edit Master title style</a:t>
            </a:r>
          </a:p>
        </p:txBody>
      </p:sp>
      <p:sp>
        <p:nvSpPr>
          <p:cNvPr id="3" name="Content Placeholder 2"/>
          <p:cNvSpPr>
            <a:spLocks noGrp="1"/>
          </p:cNvSpPr>
          <p:nvPr>
            <p:ph idx="1"/>
          </p:nvPr>
        </p:nvSpPr>
        <p:spPr>
          <a:xfrm>
            <a:off x="268224" y="1508760"/>
            <a:ext cx="11523520" cy="4195415"/>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marL="1482725" indent="-222250">
              <a:buFont typeface="Arial" panose="020B0604020202020204" pitchFamily="34" charset="0"/>
              <a:buChar char="•"/>
              <a:defRPr sz="16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86188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11E16-C29D-4F2F-98BA-6DAA10D7B9B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F76CBB0-D6DF-457F-BE27-6A6C94AB19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931E97-F4A6-494E-A741-8A432398AD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4454777-350C-49AB-978E-054596F87F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DC4867-B9ED-408C-868F-3723AE479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1766B6-273C-4F0B-90CF-2B8A395DEF4D}"/>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45335146-26A5-4D9A-832D-D0A25282B6E3}"/>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9" name="Slide Number Placeholder 8">
            <a:extLst>
              <a:ext uri="{FF2B5EF4-FFF2-40B4-BE49-F238E27FC236}">
                <a16:creationId xmlns:a16="http://schemas.microsoft.com/office/drawing/2014/main" id="{B5535109-3595-4939-9D90-68D9797E8E9E}"/>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29644785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8224" y="236982"/>
            <a:ext cx="11504904" cy="48474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272554" y="1402417"/>
            <a:ext cx="5590037" cy="821190"/>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72554" y="2227999"/>
            <a:ext cx="5590037" cy="3674610"/>
          </a:xfrm>
        </p:spPr>
        <p:txBody>
          <a:bodyPr/>
          <a:lstStyle>
            <a:lvl1pPr>
              <a:defRPr sz="2400"/>
            </a:lvl1pPr>
            <a:lvl2pPr>
              <a:defRPr sz="2000"/>
            </a:lvl2pPr>
            <a:lvl3pPr>
              <a:defRPr sz="1800"/>
            </a:lvl3pPr>
            <a:lvl4pPr>
              <a:defRPr sz="1600"/>
            </a:lvl4pPr>
            <a:lvl5pPr marL="1482725" indent="-222250">
              <a:buFont typeface="Arial" panose="020B0604020202020204" pitchFamily="34" charset="0"/>
              <a:buChar cha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4657" y="1402417"/>
            <a:ext cx="5592233" cy="821190"/>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4657" y="2227999"/>
            <a:ext cx="5592233" cy="3674610"/>
          </a:xfrm>
        </p:spPr>
        <p:txBody>
          <a:bodyPr/>
          <a:lstStyle>
            <a:lvl1pPr>
              <a:defRPr sz="2400"/>
            </a:lvl1pPr>
            <a:lvl2pPr>
              <a:defRPr sz="2000"/>
            </a:lvl2pPr>
            <a:lvl3pPr>
              <a:defRPr sz="1800"/>
            </a:lvl3pPr>
            <a:lvl4pPr>
              <a:defRPr sz="1600"/>
            </a:lvl4pPr>
            <a:lvl5pPr marL="1482725" indent="-222250">
              <a:defRPr lang="en-US" sz="18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1032384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7" name="Freeform 13"/>
          <p:cNvSpPr>
            <a:spLocks/>
          </p:cNvSpPr>
          <p:nvPr userDrawn="1"/>
        </p:nvSpPr>
        <p:spPr bwMode="auto">
          <a:xfrm>
            <a:off x="7169685" y="0"/>
            <a:ext cx="1648884" cy="6858000"/>
          </a:xfrm>
          <a:custGeom>
            <a:avLst/>
            <a:gdLst>
              <a:gd name="T0" fmla="*/ 221 w 402"/>
              <a:gd name="T1" fmla="*/ 2166 h 2166"/>
              <a:gd name="T2" fmla="*/ 240 w 402"/>
              <a:gd name="T3" fmla="*/ 2166 h 2166"/>
              <a:gd name="T4" fmla="*/ 90 w 402"/>
              <a:gd name="T5" fmla="*/ 0 h 2166"/>
              <a:gd name="T6" fmla="*/ 0 w 402"/>
              <a:gd name="T7" fmla="*/ 0 h 2166"/>
              <a:gd name="T8" fmla="*/ 221 w 402"/>
              <a:gd name="T9" fmla="*/ 2166 h 2166"/>
            </a:gdLst>
            <a:ahLst/>
            <a:cxnLst>
              <a:cxn ang="0">
                <a:pos x="T0" y="T1"/>
              </a:cxn>
              <a:cxn ang="0">
                <a:pos x="T2" y="T3"/>
              </a:cxn>
              <a:cxn ang="0">
                <a:pos x="T4" y="T5"/>
              </a:cxn>
              <a:cxn ang="0">
                <a:pos x="T6" y="T7"/>
              </a:cxn>
              <a:cxn ang="0">
                <a:pos x="T8" y="T9"/>
              </a:cxn>
            </a:cxnLst>
            <a:rect l="0" t="0" r="r" b="b"/>
            <a:pathLst>
              <a:path w="402" h="2166">
                <a:moveTo>
                  <a:pt x="221" y="2166"/>
                </a:moveTo>
                <a:cubicBezTo>
                  <a:pt x="240" y="2166"/>
                  <a:pt x="240" y="2166"/>
                  <a:pt x="240" y="2166"/>
                </a:cubicBezTo>
                <a:cubicBezTo>
                  <a:pt x="240" y="2166"/>
                  <a:pt x="402" y="989"/>
                  <a:pt x="90" y="0"/>
                </a:cubicBezTo>
                <a:cubicBezTo>
                  <a:pt x="0" y="0"/>
                  <a:pt x="0" y="0"/>
                  <a:pt x="0" y="0"/>
                </a:cubicBezTo>
                <a:cubicBezTo>
                  <a:pt x="0" y="0"/>
                  <a:pt x="346" y="767"/>
                  <a:pt x="221" y="2166"/>
                </a:cubicBezTo>
                <a:close/>
              </a:path>
            </a:pathLst>
          </a:custGeom>
          <a:solidFill>
            <a:schemeClr val="accent2"/>
          </a:solidFill>
          <a:ln>
            <a:noFill/>
          </a:ln>
          <a:effectLst>
            <a:outerShdw dist="25400" algn="l" rotWithShape="0">
              <a:schemeClr val="tx2"/>
            </a:outerShdw>
          </a:effec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268224" y="237744"/>
            <a:ext cx="5215853" cy="877163"/>
          </a:xfrm>
        </p:spPr>
        <p:txBody>
          <a:bodyPr/>
          <a:lstStyle/>
          <a:p>
            <a:r>
              <a:rPr lang="en-US" dirty="0"/>
              <a:t>Click to edit Master title style</a:t>
            </a:r>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a:ext>
            </a:extLst>
          </a:blip>
          <a:srcRect l="53628" r="14333" b="9696"/>
          <a:stretch/>
        </p:blipFill>
        <p:spPr>
          <a:xfrm>
            <a:off x="8286045" y="66"/>
            <a:ext cx="3905955" cy="6192917"/>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31400" y="6338371"/>
            <a:ext cx="1773200" cy="316766"/>
          </a:xfrm>
          <a:prstGeom prst="rect">
            <a:avLst/>
          </a:prstGeom>
        </p:spPr>
      </p:pic>
    </p:spTree>
    <p:extLst>
      <p:ext uri="{BB962C8B-B14F-4D97-AF65-F5344CB8AC3E}">
        <p14:creationId xmlns:p14="http://schemas.microsoft.com/office/powerpoint/2010/main" val="664830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5147" y="244004"/>
            <a:ext cx="11504904" cy="484748"/>
          </a:xfrm>
        </p:spPr>
        <p:txBody>
          <a:bodyPr/>
          <a:lstStyle/>
          <a:p>
            <a:r>
              <a:rPr lang="en-US" dirty="0"/>
              <a:t>Click to edit Master title style</a:t>
            </a:r>
          </a:p>
        </p:txBody>
      </p:sp>
    </p:spTree>
    <p:extLst>
      <p:ext uri="{BB962C8B-B14F-4D97-AF65-F5344CB8AC3E}">
        <p14:creationId xmlns:p14="http://schemas.microsoft.com/office/powerpoint/2010/main" val="4871048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35480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9658" y="2942091"/>
            <a:ext cx="4212336" cy="4166616"/>
          </a:xfrm>
          <a:prstGeom prst="rect">
            <a:avLst/>
          </a:prstGeom>
        </p:spPr>
      </p:pic>
      <p:pic>
        <p:nvPicPr>
          <p:cNvPr id="4" name="Picture 3"/>
          <p:cNvPicPr>
            <a:picLocks noChangeAspect="1"/>
          </p:cNvPicPr>
          <p:nvPr userDrawn="1"/>
        </p:nvPicPr>
        <p:blipFill>
          <a:blip r:embed="rId3"/>
          <a:stretch>
            <a:fillRect/>
          </a:stretch>
        </p:blipFill>
        <p:spPr>
          <a:xfrm>
            <a:off x="0" y="0"/>
            <a:ext cx="12192000" cy="1282700"/>
          </a:xfrm>
          <a:prstGeom prst="rect">
            <a:avLst/>
          </a:prstGeom>
        </p:spPr>
      </p:pic>
      <p:sp>
        <p:nvSpPr>
          <p:cNvPr id="2" name="Title 1"/>
          <p:cNvSpPr>
            <a:spLocks noGrp="1"/>
          </p:cNvSpPr>
          <p:nvPr>
            <p:ph type="ctrTitle" hasCustomPrompt="1"/>
          </p:nvPr>
        </p:nvSpPr>
        <p:spPr>
          <a:xfrm>
            <a:off x="443181" y="505595"/>
            <a:ext cx="10583064" cy="617838"/>
          </a:xfrm>
        </p:spPr>
        <p:txBody>
          <a:bodyPr anchor="b">
            <a:noAutofit/>
          </a:bodyPr>
          <a:lstStyle>
            <a:lvl1pPr algn="l">
              <a:defRPr sz="3000" b="1" cap="all" baseline="0">
                <a:latin typeface="Arial" charset="0"/>
              </a:defRPr>
            </a:lvl1pPr>
          </a:lstStyle>
          <a:p>
            <a:r>
              <a:rPr lang="en-US" dirty="0"/>
              <a:t>TITLE HERE</a:t>
            </a:r>
          </a:p>
        </p:txBody>
      </p:sp>
      <p:sp>
        <p:nvSpPr>
          <p:cNvPr id="3" name="Subtitle 2"/>
          <p:cNvSpPr>
            <a:spLocks noGrp="1"/>
          </p:cNvSpPr>
          <p:nvPr>
            <p:ph type="subTitle" idx="1" hasCustomPrompt="1"/>
          </p:nvPr>
        </p:nvSpPr>
        <p:spPr>
          <a:xfrm>
            <a:off x="443182" y="1720793"/>
            <a:ext cx="6776769" cy="2801201"/>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sp>
        <p:nvSpPr>
          <p:cNvPr id="32" name="Date Placeholder 31"/>
          <p:cNvSpPr>
            <a:spLocks noGrp="1"/>
          </p:cNvSpPr>
          <p:nvPr>
            <p:ph type="dt" sz="half" idx="12"/>
          </p:nvPr>
        </p:nvSpPr>
        <p:spPr>
          <a:xfrm>
            <a:off x="443182" y="5560503"/>
            <a:ext cx="3208124" cy="365125"/>
          </a:xfrm>
        </p:spPr>
        <p:txBody>
          <a:bodyPr/>
          <a:lstStyle>
            <a:lvl1pPr algn="l">
              <a:defRPr baseline="0">
                <a:solidFill>
                  <a:schemeClr val="tx1"/>
                </a:solidFill>
                <a:latin typeface="Arial" charset="0"/>
              </a:defRPr>
            </a:lvl1pPr>
          </a:lstStyle>
          <a:p>
            <a:endParaRPr lang="en-US" dirty="0"/>
          </a:p>
        </p:txBody>
      </p:sp>
      <p:sp>
        <p:nvSpPr>
          <p:cNvPr id="15" name="Text Placeholder 14"/>
          <p:cNvSpPr>
            <a:spLocks noGrp="1"/>
          </p:cNvSpPr>
          <p:nvPr>
            <p:ph type="body" sz="quarter" idx="14" hasCustomPrompt="1"/>
          </p:nvPr>
        </p:nvSpPr>
        <p:spPr>
          <a:xfrm>
            <a:off x="443182" y="5126730"/>
            <a:ext cx="6776769" cy="420862"/>
          </a:xfrm>
        </p:spPr>
        <p:txBody>
          <a:bodyPr>
            <a:normAutofit/>
          </a:bodyPr>
          <a:lstStyle>
            <a:lvl1pPr marL="0" indent="0">
              <a:buFontTx/>
              <a:buNone/>
              <a:defRPr sz="2200" baseline="0">
                <a:solidFill>
                  <a:schemeClr val="accent6"/>
                </a:solidFill>
              </a:defRPr>
            </a:lvl1pPr>
          </a:lstStyle>
          <a:p>
            <a:pPr lvl="0"/>
            <a:r>
              <a:rPr lang="en-US" dirty="0"/>
              <a:t>Author</a:t>
            </a: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181" y="6178121"/>
            <a:ext cx="1948205" cy="630895"/>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511392" y="6434371"/>
            <a:ext cx="1622935" cy="272421"/>
          </a:xfrm>
          <a:prstGeom prst="rect">
            <a:avLst/>
          </a:prstGeom>
        </p:spPr>
      </p:pic>
      <p:pic>
        <p:nvPicPr>
          <p:cNvPr id="8" name="Picture 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364686" y="6425551"/>
            <a:ext cx="506186" cy="339956"/>
          </a:xfrm>
          <a:prstGeom prst="rect">
            <a:avLst/>
          </a:prstGeom>
        </p:spPr>
      </p:pic>
      <p:sp>
        <p:nvSpPr>
          <p:cNvPr id="14" name="Picture Placeholder 13"/>
          <p:cNvSpPr>
            <a:spLocks noGrp="1"/>
          </p:cNvSpPr>
          <p:nvPr>
            <p:ph type="pic" sz="quarter" idx="15"/>
          </p:nvPr>
        </p:nvSpPr>
        <p:spPr>
          <a:xfrm>
            <a:off x="7486650" y="1720850"/>
            <a:ext cx="4705350" cy="3840163"/>
          </a:xfrm>
          <a:blipFill>
            <a:blip r:embed="rId7"/>
            <a:stretch>
              <a:fillRect/>
            </a:stretch>
          </a:blipFill>
        </p:spPr>
        <p:txBody>
          <a:bodyPr/>
          <a:lstStyle/>
          <a:p>
            <a:r>
              <a:rPr lang="en-US"/>
              <a:t>Click icon to add picture</a:t>
            </a:r>
          </a:p>
        </p:txBody>
      </p:sp>
    </p:spTree>
    <p:extLst>
      <p:ext uri="{BB962C8B-B14F-4D97-AF65-F5344CB8AC3E}">
        <p14:creationId xmlns:p14="http://schemas.microsoft.com/office/powerpoint/2010/main" val="36751038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all"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2" y="966055"/>
            <a:ext cx="11285837" cy="5381694"/>
          </a:xfrm>
        </p:spPr>
        <p:txBody>
          <a:bodyPr/>
          <a:lstStyle>
            <a:lvl1pPr>
              <a:defRPr sz="2200" baseline="0">
                <a:solidFill>
                  <a:schemeClr val="tx1"/>
                </a:solidFill>
                <a:latin typeface="Arial" charset="0"/>
              </a:defRPr>
            </a:lvl1pPr>
            <a:lvl2pPr marL="685800" indent="-228600">
              <a:buFont typeface="Arial" panose="020B0604020202020204" pitchFamily="34" charset="0"/>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Arial" panose="020B0604020202020204" pitchFamily="34" charset="0"/>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10" name="Footer Placeholder 3"/>
          <p:cNvSpPr>
            <a:spLocks noGrp="1"/>
          </p:cNvSpPr>
          <p:nvPr>
            <p:ph type="ftr" sz="quarter" idx="11"/>
          </p:nvPr>
        </p:nvSpPr>
        <p:spPr>
          <a:xfrm>
            <a:off x="411893" y="6467336"/>
            <a:ext cx="5223851" cy="311322"/>
          </a:xfrm>
        </p:spPr>
        <p:txBody>
          <a:bodyPr/>
          <a:lstStyle>
            <a:lvl1pPr algn="l">
              <a:defRPr>
                <a:solidFill>
                  <a:schemeClr val="tx1"/>
                </a:solidFill>
              </a:defRPr>
            </a:lvl1pPr>
          </a:lstStyle>
          <a:p>
            <a:r>
              <a:rPr lang="en-US" dirty="0"/>
              <a:t>CLAS Collaboration Meeting</a:t>
            </a:r>
          </a:p>
        </p:txBody>
      </p:sp>
    </p:spTree>
    <p:extLst>
      <p:ext uri="{BB962C8B-B14F-4D97-AF65-F5344CB8AC3E}">
        <p14:creationId xmlns:p14="http://schemas.microsoft.com/office/powerpoint/2010/main" val="1388094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Jlab -blank">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all" baseline="0">
                <a:latin typeface="Arial" charset="0"/>
              </a:defRPr>
            </a:lvl1pPr>
          </a:lstStyle>
          <a:p>
            <a:r>
              <a:rPr lang="en-US"/>
              <a:t>Click to edit Master title style</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10" name="Footer Placeholder 3"/>
          <p:cNvSpPr>
            <a:spLocks noGrp="1"/>
          </p:cNvSpPr>
          <p:nvPr>
            <p:ph type="ftr" sz="quarter" idx="11"/>
          </p:nvPr>
        </p:nvSpPr>
        <p:spPr>
          <a:xfrm>
            <a:off x="411893" y="6467336"/>
            <a:ext cx="5223851" cy="311322"/>
          </a:xfrm>
        </p:spPr>
        <p:txBody>
          <a:bodyPr/>
          <a:lstStyle>
            <a:lvl1pPr algn="l">
              <a:defRPr>
                <a:solidFill>
                  <a:schemeClr val="tx1"/>
                </a:solidFill>
              </a:defRPr>
            </a:lvl1pPr>
          </a:lstStyle>
          <a:p>
            <a:r>
              <a:rPr lang="en-US" dirty="0"/>
              <a:t>CLAS Collaboration Meeting</a:t>
            </a:r>
          </a:p>
        </p:txBody>
      </p:sp>
    </p:spTree>
    <p:extLst>
      <p:ext uri="{BB962C8B-B14F-4D97-AF65-F5344CB8AC3E}">
        <p14:creationId xmlns:p14="http://schemas.microsoft.com/office/powerpoint/2010/main" val="242136959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Question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9658" y="2942091"/>
            <a:ext cx="4212336" cy="4166616"/>
          </a:xfrm>
          <a:prstGeom prst="rect">
            <a:avLst/>
          </a:prstGeom>
        </p:spPr>
      </p:pic>
      <p:pic>
        <p:nvPicPr>
          <p:cNvPr id="11" name="Picture 10"/>
          <p:cNvPicPr>
            <a:picLocks noChangeAspect="1"/>
          </p:cNvPicPr>
          <p:nvPr userDrawn="1"/>
        </p:nvPicPr>
        <p:blipFill>
          <a:blip r:embed="rId3"/>
          <a:stretch>
            <a:fillRect/>
          </a:stretch>
        </p:blipFill>
        <p:spPr>
          <a:xfrm>
            <a:off x="0" y="0"/>
            <a:ext cx="12192000" cy="1282700"/>
          </a:xfrm>
          <a:prstGeom prst="rect">
            <a:avLst/>
          </a:prstGeom>
        </p:spPr>
      </p:pic>
      <p:sp>
        <p:nvSpPr>
          <p:cNvPr id="20" name="Picture Placeholder 19"/>
          <p:cNvSpPr>
            <a:spLocks noGrp="1"/>
          </p:cNvSpPr>
          <p:nvPr>
            <p:ph type="pic" sz="quarter" idx="18"/>
          </p:nvPr>
        </p:nvSpPr>
        <p:spPr>
          <a:xfrm>
            <a:off x="7486650" y="1720850"/>
            <a:ext cx="4705350" cy="3840163"/>
          </a:xfrm>
          <a:blipFill>
            <a:blip r:embed="rId4"/>
            <a:stretch>
              <a:fillRect/>
            </a:stretch>
          </a:blipFill>
        </p:spPr>
        <p:txBody>
          <a:bodyPr/>
          <a:lstStyle/>
          <a:p>
            <a:r>
              <a:rPr lang="en-US"/>
              <a:t>Click icon to add picture</a:t>
            </a:r>
          </a:p>
        </p:txBody>
      </p:sp>
      <p:sp>
        <p:nvSpPr>
          <p:cNvPr id="8" name="Text Placeholder 7"/>
          <p:cNvSpPr>
            <a:spLocks noGrp="1"/>
          </p:cNvSpPr>
          <p:nvPr>
            <p:ph type="body" sz="quarter" idx="12" hasCustomPrompt="1"/>
          </p:nvPr>
        </p:nvSpPr>
        <p:spPr>
          <a:xfrm>
            <a:off x="424849" y="5217805"/>
            <a:ext cx="4007384" cy="369887"/>
          </a:xfrm>
        </p:spPr>
        <p:txBody>
          <a:bodyPr>
            <a:noAutofit/>
          </a:bodyPr>
          <a:lstStyle>
            <a:lvl1pPr marL="0" indent="0">
              <a:buNone/>
              <a:defRPr sz="2200" baseline="0">
                <a:solidFill>
                  <a:schemeClr val="accent6"/>
                </a:solidFill>
              </a:defRPr>
            </a:lvl1pPr>
          </a:lstStyle>
          <a:p>
            <a:pPr lvl="0"/>
            <a:r>
              <a:rPr lang="en-US" dirty="0"/>
              <a:t>Name, Title</a:t>
            </a:r>
          </a:p>
        </p:txBody>
      </p:sp>
      <p:sp>
        <p:nvSpPr>
          <p:cNvPr id="5" name="Text Placeholder 4"/>
          <p:cNvSpPr>
            <a:spLocks noGrp="1"/>
          </p:cNvSpPr>
          <p:nvPr>
            <p:ph type="body" sz="quarter" idx="14"/>
          </p:nvPr>
        </p:nvSpPr>
        <p:spPr>
          <a:xfrm>
            <a:off x="424850" y="659732"/>
            <a:ext cx="11383433" cy="461379"/>
          </a:xfrm>
        </p:spPr>
        <p:txBody>
          <a:bodyPr>
            <a:noAutofit/>
          </a:bodyPr>
          <a:lstStyle>
            <a:lvl1pPr marL="0" indent="0">
              <a:buFontTx/>
              <a:buNone/>
              <a:defRPr sz="3000" b="1" i="0" cap="none" baseline="0"/>
            </a:lvl1pPr>
            <a:lvl2pPr marL="457200" indent="0">
              <a:buFontTx/>
              <a:buNone/>
              <a:defRPr sz="3000" cap="none" baseline="0"/>
            </a:lvl2pPr>
            <a:lvl3pPr marL="914400" indent="0">
              <a:buFontTx/>
              <a:buNone/>
              <a:defRPr sz="3000" cap="none" baseline="0"/>
            </a:lvl3pPr>
            <a:lvl4pPr marL="1371600" indent="0">
              <a:buFontTx/>
              <a:buNone/>
              <a:defRPr sz="3000" cap="none" baseline="0"/>
            </a:lvl4pPr>
            <a:lvl5pPr marL="1828800" indent="0">
              <a:buFontTx/>
              <a:buNone/>
              <a:defRPr sz="3000" cap="none" baseline="0"/>
            </a:lvl5pPr>
          </a:lstStyle>
          <a:p>
            <a:pPr lvl="0"/>
            <a:r>
              <a:rPr lang="en-US"/>
              <a:t>Edit Master text styles</a:t>
            </a:r>
          </a:p>
        </p:txBody>
      </p:sp>
      <p:sp>
        <p:nvSpPr>
          <p:cNvPr id="7" name="Text Placeholder 6"/>
          <p:cNvSpPr>
            <a:spLocks noGrp="1"/>
          </p:cNvSpPr>
          <p:nvPr>
            <p:ph type="body" sz="quarter" idx="15"/>
          </p:nvPr>
        </p:nvSpPr>
        <p:spPr>
          <a:xfrm>
            <a:off x="424849" y="1750850"/>
            <a:ext cx="6400800" cy="3363912"/>
          </a:xfrm>
        </p:spPr>
        <p:txBody>
          <a:bodyPr>
            <a:normAutofit/>
          </a:bodyPr>
          <a:lstStyle>
            <a:lvl1pPr marL="342900" indent="-342900">
              <a:buFont typeface="Arial" charset="0"/>
              <a:buChar char="•"/>
              <a:defRPr sz="2200" baseline="0">
                <a:solidFill>
                  <a:schemeClr val="accent1"/>
                </a:solidFill>
              </a:defRPr>
            </a:lvl1pPr>
            <a:lvl2pPr marL="685800" indent="-228600">
              <a:buFont typeface=".AppleSystemUIFont" charset="-120"/>
              <a:buChar char="-"/>
              <a:defRPr sz="2200" baseline="0">
                <a:solidFill>
                  <a:schemeClr val="accent1"/>
                </a:solidFill>
              </a:defRPr>
            </a:lvl2pPr>
            <a:lvl3pPr marL="1143000" indent="-228600">
              <a:buFont typeface="Arial" charset="0"/>
              <a:buChar char="•"/>
              <a:defRPr sz="2200" baseline="0">
                <a:solidFill>
                  <a:schemeClr val="accent1"/>
                </a:solidFill>
              </a:defRPr>
            </a:lvl3pPr>
            <a:lvl4pPr marL="1600200" indent="-228600">
              <a:buFont typeface=".AppleSystemUIFont" charset="-120"/>
              <a:buChar char="-"/>
              <a:defRPr sz="2200" baseline="0">
                <a:solidFill>
                  <a:schemeClr val="accent1"/>
                </a:solidFill>
              </a:defRPr>
            </a:lvl4pPr>
            <a:lvl5pPr marL="2057400" indent="-228600">
              <a:buFont typeface="Arial" charset="0"/>
              <a:buChar char="•"/>
              <a:defRPr sz="2200" baseline="0">
                <a:solidFill>
                  <a:schemeClr val="accent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17"/>
          <p:cNvSpPr>
            <a:spLocks noGrp="1"/>
          </p:cNvSpPr>
          <p:nvPr>
            <p:ph type="body" sz="quarter" idx="16"/>
          </p:nvPr>
        </p:nvSpPr>
        <p:spPr>
          <a:xfrm>
            <a:off x="424850" y="5588001"/>
            <a:ext cx="3865033" cy="257629"/>
          </a:xfrm>
        </p:spPr>
        <p:txBody>
          <a:bodyPr>
            <a:noAutofit/>
          </a:bodyPr>
          <a:lstStyle>
            <a:lvl1pPr marL="0" indent="0">
              <a:buFontTx/>
              <a:buNone/>
              <a:defRPr sz="1000" baseline="0"/>
            </a:lvl1pPr>
            <a:lvl2pPr marL="457200" indent="0">
              <a:buFontTx/>
              <a:buNone/>
              <a:defRPr sz="1000" baseline="0"/>
            </a:lvl2pPr>
            <a:lvl3pPr marL="914400" indent="0">
              <a:buFontTx/>
              <a:buNone/>
              <a:defRPr sz="1000" baseline="0"/>
            </a:lvl3pPr>
            <a:lvl4pPr marL="1371600" indent="0">
              <a:buFontTx/>
              <a:buNone/>
              <a:defRPr sz="1000" baseline="0"/>
            </a:lvl4pPr>
            <a:lvl5pPr marL="1828800" indent="0">
              <a:buFontTx/>
              <a:buNone/>
              <a:defRPr sz="1000" baseline="0"/>
            </a:lvl5pPr>
          </a:lstStyle>
          <a:p>
            <a:pPr lvl="0"/>
            <a:r>
              <a:rPr lang="en-US"/>
              <a:t>Edit Master text styles</a:t>
            </a:r>
          </a:p>
        </p:txBody>
      </p:sp>
      <p:pic>
        <p:nvPicPr>
          <p:cNvPr id="13" name="Pictur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3181" y="6178121"/>
            <a:ext cx="1948205" cy="630895"/>
          </a:xfrm>
          <a:prstGeom prst="rect">
            <a:avLst/>
          </a:prstGeom>
        </p:spPr>
      </p:pic>
      <p:pic>
        <p:nvPicPr>
          <p:cNvPr id="15" name="Picture 1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511392" y="6434371"/>
            <a:ext cx="1622935" cy="272421"/>
          </a:xfrm>
          <a:prstGeom prst="rect">
            <a:avLst/>
          </a:prstGeom>
        </p:spPr>
      </p:pic>
      <p:pic>
        <p:nvPicPr>
          <p:cNvPr id="16" name="Picture 15"/>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364686" y="6425551"/>
            <a:ext cx="506186" cy="339956"/>
          </a:xfrm>
          <a:prstGeom prst="rect">
            <a:avLst/>
          </a:prstGeom>
        </p:spPr>
      </p:pic>
    </p:spTree>
    <p:extLst>
      <p:ext uri="{BB962C8B-B14F-4D97-AF65-F5344CB8AC3E}">
        <p14:creationId xmlns:p14="http://schemas.microsoft.com/office/powerpoint/2010/main" val="370708655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1894A-23D8-DD48-BEBC-5D1CBF3930F1}"/>
              </a:ext>
            </a:extLst>
          </p:cNvPr>
          <p:cNvSpPr>
            <a:spLocks noGrp="1"/>
          </p:cNvSpPr>
          <p:nvPr>
            <p:ph type="title"/>
          </p:nvPr>
        </p:nvSpPr>
        <p:spPr>
          <a:xfrm>
            <a:off x="838200" y="365126"/>
            <a:ext cx="10515600" cy="623416"/>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D0EC42A2-A5E5-7D44-B052-7421E678CB49}"/>
              </a:ext>
            </a:extLst>
          </p:cNvPr>
          <p:cNvSpPr>
            <a:spLocks noGrp="1"/>
          </p:cNvSpPr>
          <p:nvPr>
            <p:ph sz="half" idx="1"/>
          </p:nvPr>
        </p:nvSpPr>
        <p:spPr>
          <a:xfrm>
            <a:off x="838199" y="1289786"/>
            <a:ext cx="4953000" cy="46655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3">
            <a:extLst>
              <a:ext uri="{FF2B5EF4-FFF2-40B4-BE49-F238E27FC236}">
                <a16:creationId xmlns:a16="http://schemas.microsoft.com/office/drawing/2014/main" id="{27ABB75E-06AA-224A-A063-5E6695F3B001}"/>
              </a:ext>
            </a:extLst>
          </p:cNvPr>
          <p:cNvSpPr>
            <a:spLocks noGrp="1"/>
          </p:cNvSpPr>
          <p:nvPr>
            <p:ph sz="half" idx="13"/>
          </p:nvPr>
        </p:nvSpPr>
        <p:spPr>
          <a:xfrm>
            <a:off x="6400801" y="1289786"/>
            <a:ext cx="4953000" cy="46655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5" name="Straight Connector 4">
            <a:extLst>
              <a:ext uri="{FF2B5EF4-FFF2-40B4-BE49-F238E27FC236}">
                <a16:creationId xmlns:a16="http://schemas.microsoft.com/office/drawing/2014/main" id="{90931573-8B22-D446-9D77-6F56FCB358BA}"/>
              </a:ext>
            </a:extLst>
          </p:cNvPr>
          <p:cNvCxnSpPr>
            <a:cxnSpLocks/>
          </p:cNvCxnSpPr>
          <p:nvPr userDrawn="1"/>
        </p:nvCxnSpPr>
        <p:spPr>
          <a:xfrm>
            <a:off x="838199" y="1160585"/>
            <a:ext cx="10515601"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9DAC3EB-D54A-C44E-BF90-38EC2E5B976D}"/>
              </a:ext>
            </a:extLst>
          </p:cNvPr>
          <p:cNvCxnSpPr>
            <a:cxnSpLocks/>
          </p:cNvCxnSpPr>
          <p:nvPr userDrawn="1"/>
        </p:nvCxnSpPr>
        <p:spPr>
          <a:xfrm>
            <a:off x="838199" y="6154616"/>
            <a:ext cx="10515601"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7197D05F-C429-4A4B-997A-87F95C296AAE}"/>
              </a:ext>
            </a:extLst>
          </p:cNvPr>
          <p:cNvSpPr>
            <a:spLocks noGrp="1"/>
          </p:cNvSpPr>
          <p:nvPr>
            <p:ph type="ftr" sz="quarter" idx="3"/>
          </p:nvPr>
        </p:nvSpPr>
        <p:spPr>
          <a:xfrm>
            <a:off x="838200" y="6311899"/>
            <a:ext cx="3505200" cy="365125"/>
          </a:xfrm>
          <a:prstGeom prst="rect">
            <a:avLst/>
          </a:prstGeom>
        </p:spPr>
        <p:txBody>
          <a:bodyPr vert="horz" lIns="91440" tIns="45720" rIns="91440" bIns="45720" rtlCol="0" anchor="ctr"/>
          <a:lstStyle>
            <a:lvl1pPr algn="l">
              <a:defRPr sz="1000" i="1">
                <a:solidFill>
                  <a:schemeClr val="tx1">
                    <a:lumMod val="75000"/>
                  </a:schemeClr>
                </a:solidFill>
                <a:latin typeface="Avenir" panose="020B0503020203020204" pitchFamily="34" charset="0"/>
              </a:defRPr>
            </a:lvl1pPr>
          </a:lstStyle>
          <a:p>
            <a:r>
              <a:rPr lang="en-US"/>
              <a:t>CLAS Collaboration Meeting</a:t>
            </a:r>
            <a:endParaRPr lang="en-US" dirty="0"/>
          </a:p>
        </p:txBody>
      </p:sp>
      <p:sp>
        <p:nvSpPr>
          <p:cNvPr id="12" name="Slide Number Placeholder 5">
            <a:extLst>
              <a:ext uri="{FF2B5EF4-FFF2-40B4-BE49-F238E27FC236}">
                <a16:creationId xmlns:a16="http://schemas.microsoft.com/office/drawing/2014/main" id="{4520590F-87CD-4266-827C-BF81F3D8ABB1}"/>
              </a:ext>
            </a:extLst>
          </p:cNvPr>
          <p:cNvSpPr>
            <a:spLocks noGrp="1"/>
          </p:cNvSpPr>
          <p:nvPr>
            <p:ph type="sldNum" sz="quarter" idx="4"/>
          </p:nvPr>
        </p:nvSpPr>
        <p:spPr>
          <a:xfrm>
            <a:off x="5666014" y="6311900"/>
            <a:ext cx="636815" cy="365125"/>
          </a:xfrm>
          <a:prstGeom prst="rect">
            <a:avLst/>
          </a:prstGeom>
        </p:spPr>
        <p:txBody>
          <a:bodyPr vert="horz" lIns="91440" tIns="45720" rIns="91440" bIns="45720" rtlCol="0" anchor="ctr"/>
          <a:lstStyle>
            <a:lvl1pPr algn="l">
              <a:defRPr sz="1000">
                <a:solidFill>
                  <a:schemeClr val="tx1">
                    <a:lumMod val="75000"/>
                  </a:schemeClr>
                </a:solidFill>
                <a:latin typeface="Avenir" panose="020B0503020203020204" pitchFamily="34" charset="0"/>
              </a:defRPr>
            </a:lvl1pPr>
          </a:lstStyle>
          <a:p>
            <a:fld id="{B2E69C32-F40A-4944-821E-46A56DF0648B}" type="slidenum">
              <a:rPr lang="en-US" smtClean="0"/>
              <a:pPr/>
              <a:t>‹#›</a:t>
            </a:fld>
            <a:endParaRPr lang="en-US" dirty="0"/>
          </a:p>
        </p:txBody>
      </p:sp>
    </p:spTree>
    <p:extLst>
      <p:ext uri="{BB962C8B-B14F-4D97-AF65-F5344CB8AC3E}">
        <p14:creationId xmlns:p14="http://schemas.microsoft.com/office/powerpoint/2010/main" val="285134993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2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1894A-23D8-DD48-BEBC-5D1CBF3930F1}"/>
              </a:ext>
            </a:extLst>
          </p:cNvPr>
          <p:cNvSpPr>
            <a:spLocks noGrp="1"/>
          </p:cNvSpPr>
          <p:nvPr>
            <p:ph type="title"/>
          </p:nvPr>
        </p:nvSpPr>
        <p:spPr>
          <a:xfrm>
            <a:off x="838200" y="365126"/>
            <a:ext cx="10515600" cy="623416"/>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0EC42A2-A5E5-7D44-B052-7421E678CB49}"/>
              </a:ext>
            </a:extLst>
          </p:cNvPr>
          <p:cNvSpPr>
            <a:spLocks noGrp="1"/>
          </p:cNvSpPr>
          <p:nvPr>
            <p:ph sz="half" idx="1"/>
          </p:nvPr>
        </p:nvSpPr>
        <p:spPr>
          <a:xfrm>
            <a:off x="838198" y="1289786"/>
            <a:ext cx="10515599" cy="466553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5" name="Straight Connector 4">
            <a:extLst>
              <a:ext uri="{FF2B5EF4-FFF2-40B4-BE49-F238E27FC236}">
                <a16:creationId xmlns:a16="http://schemas.microsoft.com/office/drawing/2014/main" id="{90931573-8B22-D446-9D77-6F56FCB358BA}"/>
              </a:ext>
            </a:extLst>
          </p:cNvPr>
          <p:cNvCxnSpPr>
            <a:cxnSpLocks/>
          </p:cNvCxnSpPr>
          <p:nvPr userDrawn="1"/>
        </p:nvCxnSpPr>
        <p:spPr>
          <a:xfrm>
            <a:off x="838198" y="1160585"/>
            <a:ext cx="10515599"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9DAC3EB-D54A-C44E-BF90-38EC2E5B976D}"/>
              </a:ext>
            </a:extLst>
          </p:cNvPr>
          <p:cNvCxnSpPr>
            <a:cxnSpLocks/>
          </p:cNvCxnSpPr>
          <p:nvPr userDrawn="1"/>
        </p:nvCxnSpPr>
        <p:spPr>
          <a:xfrm>
            <a:off x="838198" y="6154616"/>
            <a:ext cx="10515599"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9C080B03-0329-44F7-B368-E3F0962CE7DA}"/>
              </a:ext>
            </a:extLst>
          </p:cNvPr>
          <p:cNvSpPr>
            <a:spLocks noGrp="1"/>
          </p:cNvSpPr>
          <p:nvPr>
            <p:ph type="ftr" sz="quarter" idx="3"/>
          </p:nvPr>
        </p:nvSpPr>
        <p:spPr>
          <a:xfrm>
            <a:off x="838200" y="6311899"/>
            <a:ext cx="3505200" cy="365125"/>
          </a:xfrm>
          <a:prstGeom prst="rect">
            <a:avLst/>
          </a:prstGeom>
        </p:spPr>
        <p:txBody>
          <a:bodyPr vert="horz" lIns="91440" tIns="45720" rIns="91440" bIns="45720" rtlCol="0" anchor="ctr"/>
          <a:lstStyle>
            <a:lvl1pPr algn="l">
              <a:defRPr sz="1000" i="1">
                <a:solidFill>
                  <a:schemeClr val="tx1">
                    <a:lumMod val="75000"/>
                  </a:schemeClr>
                </a:solidFill>
                <a:latin typeface="Avenir" panose="020B0503020203020204" pitchFamily="34" charset="0"/>
              </a:defRPr>
            </a:lvl1pPr>
          </a:lstStyle>
          <a:p>
            <a:r>
              <a:rPr lang="en-US"/>
              <a:t>CLAS Collaboration Meeting</a:t>
            </a:r>
            <a:endParaRPr lang="en-US" dirty="0"/>
          </a:p>
        </p:txBody>
      </p:sp>
      <p:sp>
        <p:nvSpPr>
          <p:cNvPr id="7" name="Slide Number Placeholder 5">
            <a:extLst>
              <a:ext uri="{FF2B5EF4-FFF2-40B4-BE49-F238E27FC236}">
                <a16:creationId xmlns:a16="http://schemas.microsoft.com/office/drawing/2014/main" id="{1ACB901A-D5AD-43AC-8F5B-B17155A19816}"/>
              </a:ext>
            </a:extLst>
          </p:cNvPr>
          <p:cNvSpPr>
            <a:spLocks noGrp="1"/>
          </p:cNvSpPr>
          <p:nvPr>
            <p:ph type="sldNum" sz="quarter" idx="4"/>
          </p:nvPr>
        </p:nvSpPr>
        <p:spPr>
          <a:xfrm>
            <a:off x="5666014" y="6311900"/>
            <a:ext cx="636815" cy="365125"/>
          </a:xfrm>
          <a:prstGeom prst="rect">
            <a:avLst/>
          </a:prstGeom>
        </p:spPr>
        <p:txBody>
          <a:bodyPr vert="horz" lIns="91440" tIns="45720" rIns="91440" bIns="45720" rtlCol="0" anchor="ctr"/>
          <a:lstStyle>
            <a:lvl1pPr algn="l">
              <a:defRPr sz="1000" i="1">
                <a:solidFill>
                  <a:schemeClr val="tx1">
                    <a:lumMod val="75000"/>
                  </a:schemeClr>
                </a:solidFill>
                <a:latin typeface="Avenir" panose="020B0503020203020204" pitchFamily="34" charset="0"/>
              </a:defRPr>
            </a:lvl1pPr>
          </a:lstStyle>
          <a:p>
            <a:fld id="{B2E69C32-F40A-4944-821E-46A56DF0648B}" type="slidenum">
              <a:rPr lang="en-US" smtClean="0"/>
              <a:pPr/>
              <a:t>‹#›</a:t>
            </a:fld>
            <a:endParaRPr lang="en-US" dirty="0"/>
          </a:p>
        </p:txBody>
      </p:sp>
    </p:spTree>
    <p:extLst>
      <p:ext uri="{BB962C8B-B14F-4D97-AF65-F5344CB8AC3E}">
        <p14:creationId xmlns:p14="http://schemas.microsoft.com/office/powerpoint/2010/main" val="1724376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3BD4D-F1F8-4754-8068-2FCE7DAF7B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41C45D-AF23-4330-8C96-F4F604C73E4E}"/>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E017AB2D-C31C-4F75-BCA3-526B25C23288}"/>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5" name="Slide Number Placeholder 4">
            <a:extLst>
              <a:ext uri="{FF2B5EF4-FFF2-40B4-BE49-F238E27FC236}">
                <a16:creationId xmlns:a16="http://schemas.microsoft.com/office/drawing/2014/main" id="{8B839F3A-9E7E-4403-B872-681B2AB32220}"/>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80483947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3547" y="310207"/>
            <a:ext cx="11504904" cy="484748"/>
          </a:xfrm>
        </p:spPr>
        <p:txBody>
          <a:bodyPr/>
          <a:lstStyle>
            <a:lvl1pPr>
              <a:defRPr>
                <a:solidFill>
                  <a:srgbClr val="A91B1B"/>
                </a:solidFill>
              </a:defRPr>
            </a:lvl1pPr>
          </a:lstStyle>
          <a:p>
            <a:r>
              <a:rPr lang="en-US" dirty="0"/>
              <a:t>Click to edit Master title style</a:t>
            </a:r>
          </a:p>
        </p:txBody>
      </p:sp>
    </p:spTree>
    <p:extLst>
      <p:ext uri="{BB962C8B-B14F-4D97-AF65-F5344CB8AC3E}">
        <p14:creationId xmlns:p14="http://schemas.microsoft.com/office/powerpoint/2010/main" val="309322797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itle" preserve="1">
  <p:cSld name="3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ECE706-4B35-C75F-F853-8250E8C71D61}"/>
              </a:ext>
            </a:extLst>
          </p:cNvPr>
          <p:cNvPicPr>
            <a:picLocks noChangeAspect="1"/>
          </p:cNvPicPr>
          <p:nvPr userDrawn="1"/>
        </p:nvPicPr>
        <p:blipFill rotWithShape="1">
          <a:blip r:embed="rId2" cstate="print">
            <a:alphaModFix amt="43000"/>
            <a:extLst>
              <a:ext uri="{28A0092B-C50C-407E-A947-70E740481C1C}">
                <a14:useLocalDpi xmlns:a14="http://schemas.microsoft.com/office/drawing/2010/main" val="0"/>
              </a:ext>
            </a:extLst>
          </a:blip>
          <a:srcRect l="12397" t="29473" r="6129" b="9474"/>
          <a:stretch/>
        </p:blipFill>
        <p:spPr>
          <a:xfrm>
            <a:off x="-1" y="1"/>
            <a:ext cx="12192000" cy="6076045"/>
          </a:xfrm>
          <a:prstGeom prst="rect">
            <a:avLst/>
          </a:prstGeom>
        </p:spPr>
      </p:pic>
      <p:sp>
        <p:nvSpPr>
          <p:cNvPr id="10" name="TextBox 9"/>
          <p:cNvSpPr txBox="1"/>
          <p:nvPr userDrawn="1"/>
        </p:nvSpPr>
        <p:spPr>
          <a:xfrm>
            <a:off x="339094" y="6343229"/>
            <a:ext cx="2693628" cy="400110"/>
          </a:xfrm>
          <a:prstGeom prst="rect">
            <a:avLst/>
          </a:prstGeom>
          <a:noFill/>
        </p:spPr>
        <p:txBody>
          <a:bodyPr wrap="square" rtlCol="0">
            <a:spAutoFit/>
          </a:bodyPr>
          <a:lstStyle/>
          <a:p>
            <a:r>
              <a:rPr lang="en-US" sz="1000" b="0" dirty="0">
                <a:solidFill>
                  <a:srgbClr val="A91B1B"/>
                </a:solidFill>
              </a:rPr>
              <a:t>TJNAF is managed by Jefferson Science Associates for the US Department of Energy</a:t>
            </a:r>
          </a:p>
        </p:txBody>
      </p:sp>
      <p:sp>
        <p:nvSpPr>
          <p:cNvPr id="2" name="Title 1"/>
          <p:cNvSpPr>
            <a:spLocks noGrp="1"/>
          </p:cNvSpPr>
          <p:nvPr userDrawn="1">
            <p:ph type="ctrTitle"/>
          </p:nvPr>
        </p:nvSpPr>
        <p:spPr>
          <a:xfrm>
            <a:off x="339094" y="610558"/>
            <a:ext cx="11561038" cy="484748"/>
          </a:xfrm>
        </p:spPr>
        <p:txBody>
          <a:bodyPr/>
          <a:lstStyle>
            <a:lvl1pPr algn="l">
              <a:defRPr sz="3000" b="1" baseline="0">
                <a:solidFill>
                  <a:srgbClr val="A91B1B"/>
                </a:solidFill>
                <a:latin typeface="+mn-lt"/>
              </a:defRPr>
            </a:lvl1pPr>
          </a:lstStyle>
          <a:p>
            <a:r>
              <a:rPr lang="en-US" dirty="0"/>
              <a:t>Click to edit Master title style</a:t>
            </a:r>
          </a:p>
        </p:txBody>
      </p:sp>
      <p:sp>
        <p:nvSpPr>
          <p:cNvPr id="3" name="Subtitle 2"/>
          <p:cNvSpPr>
            <a:spLocks noGrp="1"/>
          </p:cNvSpPr>
          <p:nvPr userDrawn="1">
            <p:ph type="subTitle" idx="1" hasCustomPrompt="1"/>
          </p:nvPr>
        </p:nvSpPr>
        <p:spPr>
          <a:xfrm>
            <a:off x="339094" y="4070981"/>
            <a:ext cx="11154058" cy="1246977"/>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Presenter Name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DOE Science and Technology Review of Jefferson Lab July 19-21, 2022</a:t>
            </a:r>
          </a:p>
        </p:txBody>
      </p:sp>
      <p:pic>
        <p:nvPicPr>
          <p:cNvPr id="18" name="Picture 2">
            <a:extLst>
              <a:ext uri="{FF2B5EF4-FFF2-40B4-BE49-F238E27FC236}">
                <a16:creationId xmlns:a16="http://schemas.microsoft.com/office/drawing/2014/main" id="{BE4473CD-026D-1725-068D-08E702E0F62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406358" y="6476356"/>
            <a:ext cx="1759328" cy="38164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4187600A-EF28-8598-7119-16CFCE73073A}"/>
              </a:ext>
            </a:extLst>
          </p:cNvPr>
          <p:cNvCxnSpPr/>
          <p:nvPr userDrawn="1"/>
        </p:nvCxnSpPr>
        <p:spPr>
          <a:xfrm>
            <a:off x="0" y="6076045"/>
            <a:ext cx="12165686" cy="0"/>
          </a:xfrm>
          <a:prstGeom prst="line">
            <a:avLst/>
          </a:prstGeom>
          <a:ln w="635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3EDE0BA-7F27-4138-812D-2F936ACA9383}"/>
              </a:ext>
            </a:extLst>
          </p:cNvPr>
          <p:cNvCxnSpPr/>
          <p:nvPr userDrawn="1"/>
        </p:nvCxnSpPr>
        <p:spPr>
          <a:xfrm>
            <a:off x="1" y="6063449"/>
            <a:ext cx="12192000" cy="0"/>
          </a:xfrm>
          <a:prstGeom prst="line">
            <a:avLst/>
          </a:prstGeom>
          <a:ln w="76200">
            <a:solidFill>
              <a:srgbClr val="BE1D1D"/>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95658307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7563" y="161927"/>
            <a:ext cx="11425236" cy="484748"/>
          </a:xfrm>
        </p:spPr>
        <p:txBody>
          <a:bodyPr/>
          <a:lstStyle>
            <a:lvl1pPr>
              <a:defRPr>
                <a:solidFill>
                  <a:srgbClr val="A91B1B"/>
                </a:solidFill>
              </a:defRPr>
            </a:lvl1pPr>
          </a:lstStyle>
          <a:p>
            <a:r>
              <a:rPr lang="en-US" dirty="0"/>
              <a:t>Click to edit Master title style</a:t>
            </a:r>
          </a:p>
        </p:txBody>
      </p:sp>
      <p:sp>
        <p:nvSpPr>
          <p:cNvPr id="3" name="Content Placeholder 2"/>
          <p:cNvSpPr>
            <a:spLocks noGrp="1"/>
          </p:cNvSpPr>
          <p:nvPr>
            <p:ph idx="1"/>
          </p:nvPr>
        </p:nvSpPr>
        <p:spPr>
          <a:xfrm>
            <a:off x="347563" y="1508760"/>
            <a:ext cx="11372771" cy="40477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482725" indent="-22225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a:extLst>
              <a:ext uri="{FF2B5EF4-FFF2-40B4-BE49-F238E27FC236}">
                <a16:creationId xmlns:a16="http://schemas.microsoft.com/office/drawing/2014/main" id="{D9CE46E7-6323-DC6D-B5A9-2715ED47195A}"/>
              </a:ext>
            </a:extLst>
          </p:cNvPr>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78465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7562" y="223423"/>
            <a:ext cx="11504904" cy="484748"/>
          </a:xfrm>
        </p:spPr>
        <p:txBody>
          <a:bodyPr/>
          <a:lstStyle>
            <a:lvl1pPr>
              <a:defRPr>
                <a:solidFill>
                  <a:srgbClr val="A91B1B"/>
                </a:solidFill>
              </a:defRPr>
            </a:lvl1pPr>
          </a:lstStyle>
          <a:p>
            <a:r>
              <a:rPr lang="en-US" dirty="0"/>
              <a:t>Click to edit Master title style</a:t>
            </a:r>
          </a:p>
        </p:txBody>
      </p:sp>
      <p:sp>
        <p:nvSpPr>
          <p:cNvPr id="3" name="Text Placeholder 2"/>
          <p:cNvSpPr>
            <a:spLocks noGrp="1"/>
          </p:cNvSpPr>
          <p:nvPr>
            <p:ph type="body" idx="1"/>
          </p:nvPr>
        </p:nvSpPr>
        <p:spPr>
          <a:xfrm>
            <a:off x="347562" y="1444752"/>
            <a:ext cx="5590038" cy="821190"/>
          </a:xfrm>
        </p:spPr>
        <p:txBody>
          <a:bodyPr anchor="b"/>
          <a:lstStyle>
            <a:lvl1pPr marL="0" indent="0">
              <a:buNone/>
              <a:defRPr sz="2400" b="1">
                <a:solidFill>
                  <a:srgbClr val="A91B1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47562" y="2270334"/>
            <a:ext cx="5590038" cy="3373229"/>
          </a:xfrm>
        </p:spPr>
        <p:txBody>
          <a:bodyPr/>
          <a:lstStyle>
            <a:lvl1pPr>
              <a:defRPr sz="2400"/>
            </a:lvl1pPr>
            <a:lvl2pPr>
              <a:defRPr sz="2000"/>
            </a:lvl2pPr>
            <a:lvl3pPr>
              <a:defRPr sz="1800"/>
            </a:lvl3pPr>
            <a:lvl4pPr>
              <a:defRPr sz="1600"/>
            </a:lvl4pPr>
            <a:lvl5pPr marL="1482725" indent="-222250">
              <a:buFont typeface="Arial" panose="020B0604020202020204" pitchFamily="34" charset="0"/>
              <a:buChar cha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8" y="1444752"/>
            <a:ext cx="5533375" cy="821190"/>
          </a:xfrm>
        </p:spPr>
        <p:txBody>
          <a:bodyPr anchor="b"/>
          <a:lstStyle>
            <a:lvl1pPr marL="0" indent="0">
              <a:buNone/>
              <a:defRPr sz="2400" b="1">
                <a:solidFill>
                  <a:srgbClr val="A91B1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270334"/>
            <a:ext cx="5533375" cy="3373229"/>
          </a:xfrm>
        </p:spPr>
        <p:txBody>
          <a:bodyPr/>
          <a:lstStyle>
            <a:lvl1pPr>
              <a:defRPr sz="2400"/>
            </a:lvl1pPr>
            <a:lvl2pPr>
              <a:defRPr sz="2000"/>
            </a:lvl2pPr>
            <a:lvl3pPr>
              <a:defRPr sz="1800"/>
            </a:lvl3pPr>
            <a:lvl4pPr>
              <a:defRPr sz="1600"/>
            </a:lvl4pPr>
            <a:lvl5pPr marL="1482725" indent="-222250">
              <a:defRPr lang="en-US" sz="18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a:extLst>
              <a:ext uri="{FF2B5EF4-FFF2-40B4-BE49-F238E27FC236}">
                <a16:creationId xmlns:a16="http://schemas.microsoft.com/office/drawing/2014/main" id="{62C4858A-275D-2E7B-F3E0-4127DCDF3EE9}"/>
              </a:ext>
            </a:extLst>
          </p:cNvPr>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459081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3548" y="251239"/>
            <a:ext cx="11504904" cy="484748"/>
          </a:xfrm>
        </p:spPr>
        <p:txBody>
          <a:bodyPr/>
          <a:lstStyle>
            <a:lvl1pPr>
              <a:defRPr>
                <a:solidFill>
                  <a:srgbClr val="A91B1B"/>
                </a:solidFill>
              </a:defRPr>
            </a:lvl1pPr>
          </a:lstStyle>
          <a:p>
            <a:r>
              <a:rPr lang="en-US" dirty="0"/>
              <a:t>Click to edit Master title style</a:t>
            </a:r>
          </a:p>
        </p:txBody>
      </p:sp>
      <p:cxnSp>
        <p:nvCxnSpPr>
          <p:cNvPr id="3" name="Straight Connector 2">
            <a:extLst>
              <a:ext uri="{FF2B5EF4-FFF2-40B4-BE49-F238E27FC236}">
                <a16:creationId xmlns:a16="http://schemas.microsoft.com/office/drawing/2014/main" id="{3A72E877-54EF-3AC0-E7D3-14415E9DB3C2}"/>
              </a:ext>
            </a:extLst>
          </p:cNvPr>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035230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411892" y="240539"/>
            <a:ext cx="11285837" cy="487490"/>
          </a:xfrm>
        </p:spPr>
        <p:txBody>
          <a:bodyPr>
            <a:normAutofit/>
          </a:bodyPr>
          <a:lstStyle>
            <a:lvl1pPr>
              <a:defRPr sz="2400" b="1" cap="all" baseline="0">
                <a:latin typeface="Arial" charset="0"/>
              </a:defRPr>
            </a:lvl1pPr>
          </a:lstStyle>
          <a:p>
            <a:r>
              <a:rPr lang="en-US" dirty="0"/>
              <a:t>Click to edit Master title style</a:t>
            </a:r>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10717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Jlab -blank">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all" baseline="0">
                <a:latin typeface="Arial" charset="0"/>
              </a:defRPr>
            </a:lvl1pPr>
          </a:lstStyle>
          <a:p>
            <a:r>
              <a:rPr lang="en-US"/>
              <a:t>Click to edit Master title style</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10" name="Footer Placeholder 3"/>
          <p:cNvSpPr>
            <a:spLocks noGrp="1"/>
          </p:cNvSpPr>
          <p:nvPr>
            <p:ph type="ftr" sz="quarter" idx="11"/>
          </p:nvPr>
        </p:nvSpPr>
        <p:spPr>
          <a:xfrm>
            <a:off x="411893" y="6467336"/>
            <a:ext cx="5223851" cy="311322"/>
          </a:xfrm>
        </p:spPr>
        <p:txBody>
          <a:bodyPr/>
          <a:lstStyle>
            <a:lvl1pPr algn="l">
              <a:defRPr>
                <a:solidFill>
                  <a:schemeClr val="tx1"/>
                </a:solidFill>
              </a:defRPr>
            </a:lvl1pPr>
          </a:lstStyle>
          <a:p>
            <a:r>
              <a:rPr lang="en-US"/>
              <a:t>Physics Colloquium ODU 4 October 2022</a:t>
            </a:r>
            <a:endParaRPr lang="en-US" dirty="0"/>
          </a:p>
        </p:txBody>
      </p:sp>
    </p:spTree>
    <p:extLst>
      <p:ext uri="{BB962C8B-B14F-4D97-AF65-F5344CB8AC3E}">
        <p14:creationId xmlns:p14="http://schemas.microsoft.com/office/powerpoint/2010/main" val="40127671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9F7382-5E1C-4B4F-A2BE-730A0DABBEE0}"/>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F94DCB94-70F6-43B1-8C3E-93DF33027743}"/>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4" name="Slide Number Placeholder 3">
            <a:extLst>
              <a:ext uri="{FF2B5EF4-FFF2-40B4-BE49-F238E27FC236}">
                <a16:creationId xmlns:a16="http://schemas.microsoft.com/office/drawing/2014/main" id="{BF19AB88-57ED-48FA-ADF8-90F697909B3A}"/>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311248041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3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ECE706-4B35-C75F-F853-8250E8C71D61}"/>
              </a:ext>
            </a:extLst>
          </p:cNvPr>
          <p:cNvPicPr>
            <a:picLocks noChangeAspect="1"/>
          </p:cNvPicPr>
          <p:nvPr userDrawn="1"/>
        </p:nvPicPr>
        <p:blipFill rotWithShape="1">
          <a:blip r:embed="rId2" cstate="print">
            <a:alphaModFix amt="43000"/>
            <a:extLst>
              <a:ext uri="{28A0092B-C50C-407E-A947-70E740481C1C}">
                <a14:useLocalDpi xmlns:a14="http://schemas.microsoft.com/office/drawing/2010/main"/>
              </a:ext>
            </a:extLst>
          </a:blip>
          <a:srcRect/>
          <a:stretch/>
        </p:blipFill>
        <p:spPr>
          <a:xfrm>
            <a:off x="0" y="2"/>
            <a:ext cx="12192000" cy="6076045"/>
          </a:xfrm>
          <a:prstGeom prst="rect">
            <a:avLst/>
          </a:prstGeom>
        </p:spPr>
      </p:pic>
      <p:sp>
        <p:nvSpPr>
          <p:cNvPr id="10" name="TextBox 9"/>
          <p:cNvSpPr txBox="1"/>
          <p:nvPr userDrawn="1"/>
        </p:nvSpPr>
        <p:spPr>
          <a:xfrm>
            <a:off x="339095" y="6343230"/>
            <a:ext cx="2693628" cy="323165"/>
          </a:xfrm>
          <a:prstGeom prst="rect">
            <a:avLst/>
          </a:prstGeom>
          <a:noFill/>
        </p:spPr>
        <p:txBody>
          <a:bodyPr wrap="square" rtlCol="0">
            <a:spAutoFit/>
          </a:bodyPr>
          <a:lstStyle/>
          <a:p>
            <a:r>
              <a:rPr lang="en-US" sz="750" b="0" dirty="0">
                <a:solidFill>
                  <a:srgbClr val="A91B1B"/>
                </a:solidFill>
              </a:rPr>
              <a:t>TJNAF is managed by Jefferson Science Associates for the US Department of Energy</a:t>
            </a:r>
          </a:p>
        </p:txBody>
      </p:sp>
      <p:sp>
        <p:nvSpPr>
          <p:cNvPr id="2" name="Title 1"/>
          <p:cNvSpPr>
            <a:spLocks noGrp="1"/>
          </p:cNvSpPr>
          <p:nvPr userDrawn="1">
            <p:ph type="ctrTitle"/>
          </p:nvPr>
        </p:nvSpPr>
        <p:spPr>
          <a:xfrm>
            <a:off x="339093" y="610559"/>
            <a:ext cx="11561037" cy="386773"/>
          </a:xfrm>
        </p:spPr>
        <p:txBody>
          <a:bodyPr/>
          <a:lstStyle>
            <a:lvl1pPr algn="l">
              <a:defRPr sz="2251" b="1" baseline="0">
                <a:solidFill>
                  <a:srgbClr val="A91B1B"/>
                </a:solidFill>
                <a:latin typeface="+mn-lt"/>
              </a:defRPr>
            </a:lvl1pPr>
          </a:lstStyle>
          <a:p>
            <a:r>
              <a:rPr lang="en-US" dirty="0"/>
              <a:t>Click to edit Master title style</a:t>
            </a:r>
          </a:p>
        </p:txBody>
      </p:sp>
      <p:sp>
        <p:nvSpPr>
          <p:cNvPr id="3" name="Subtitle 2"/>
          <p:cNvSpPr>
            <a:spLocks noGrp="1"/>
          </p:cNvSpPr>
          <p:nvPr userDrawn="1">
            <p:ph type="subTitle" idx="1" hasCustomPrompt="1"/>
          </p:nvPr>
        </p:nvSpPr>
        <p:spPr>
          <a:xfrm>
            <a:off x="339094" y="4070982"/>
            <a:ext cx="11154057" cy="1246977"/>
          </a:xfrm>
        </p:spPr>
        <p:txBody>
          <a:bodyPr/>
          <a:lstStyle>
            <a:lvl1pPr marL="0" marR="0" indent="0" algn="l" defTabSz="685983" rtl="0" eaLnBrk="1" fontAlgn="auto" latinLnBrk="0" hangingPunct="1">
              <a:lnSpc>
                <a:spcPct val="100000"/>
              </a:lnSpc>
              <a:spcBef>
                <a:spcPts val="0"/>
              </a:spcBef>
              <a:spcAft>
                <a:spcPts val="0"/>
              </a:spcAft>
              <a:buClrTx/>
              <a:buSzTx/>
              <a:buFontTx/>
              <a:buNone/>
              <a:tabLst/>
              <a:defRPr sz="1800">
                <a:solidFill>
                  <a:schemeClr val="tx1"/>
                </a:solidFill>
                <a:latin typeface="Arial" panose="020B0604020202020204" pitchFamily="34" charset="0"/>
                <a:cs typeface="Arial" panose="020B0604020202020204" pitchFamily="34" charset="0"/>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pPr marL="0" marR="0" lvl="0" indent="0" algn="l" defTabSz="685983"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Presenter Name</a:t>
            </a:r>
          </a:p>
          <a:p>
            <a:pPr marL="0" marR="0" lvl="0" indent="0" algn="l" defTabSz="68598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685983"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DOE Science and Technology Review of Jefferson Lab July 19-21, 2022</a:t>
            </a:r>
          </a:p>
        </p:txBody>
      </p:sp>
      <p:pic>
        <p:nvPicPr>
          <p:cNvPr id="18" name="Picture 2">
            <a:extLst>
              <a:ext uri="{FF2B5EF4-FFF2-40B4-BE49-F238E27FC236}">
                <a16:creationId xmlns:a16="http://schemas.microsoft.com/office/drawing/2014/main" id="{BE4473CD-026D-1725-068D-08E702E0F62E}"/>
              </a:ext>
            </a:extLst>
          </p:cNvPr>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0406359" y="6476357"/>
            <a:ext cx="1759328" cy="38164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4187600A-EF28-8598-7119-16CFCE73073A}"/>
              </a:ext>
            </a:extLst>
          </p:cNvPr>
          <p:cNvCxnSpPr/>
          <p:nvPr userDrawn="1"/>
        </p:nvCxnSpPr>
        <p:spPr>
          <a:xfrm>
            <a:off x="1" y="6076045"/>
            <a:ext cx="12165687" cy="0"/>
          </a:xfrm>
          <a:prstGeom prst="line">
            <a:avLst/>
          </a:prstGeom>
          <a:ln w="635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3EDE0BA-7F27-4138-812D-2F936ACA9383}"/>
              </a:ext>
            </a:extLst>
          </p:cNvPr>
          <p:cNvCxnSpPr/>
          <p:nvPr userDrawn="1"/>
        </p:nvCxnSpPr>
        <p:spPr>
          <a:xfrm>
            <a:off x="0" y="6063449"/>
            <a:ext cx="12192000" cy="0"/>
          </a:xfrm>
          <a:prstGeom prst="line">
            <a:avLst/>
          </a:prstGeom>
          <a:ln w="76200">
            <a:solidFill>
              <a:srgbClr val="BE1D1D"/>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31434898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7563" y="310209"/>
            <a:ext cx="11425236" cy="386773"/>
          </a:xfrm>
        </p:spPr>
        <p:txBody>
          <a:bodyPr/>
          <a:lstStyle>
            <a:lvl1pPr>
              <a:defRPr>
                <a:solidFill>
                  <a:srgbClr val="A91B1B"/>
                </a:solidFill>
              </a:defRPr>
            </a:lvl1pPr>
          </a:lstStyle>
          <a:p>
            <a:r>
              <a:rPr lang="en-US" dirty="0"/>
              <a:t>Click to edit Master title style</a:t>
            </a:r>
          </a:p>
        </p:txBody>
      </p:sp>
      <p:sp>
        <p:nvSpPr>
          <p:cNvPr id="3" name="Content Placeholder 2"/>
          <p:cNvSpPr>
            <a:spLocks noGrp="1"/>
          </p:cNvSpPr>
          <p:nvPr>
            <p:ph idx="1"/>
          </p:nvPr>
        </p:nvSpPr>
        <p:spPr>
          <a:xfrm>
            <a:off x="347563" y="1508760"/>
            <a:ext cx="11372771" cy="40477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112340" indent="-166732">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04743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9F7382-5E1C-4B4F-A2BE-730A0DABBEE0}"/>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F94DCB94-70F6-43B1-8C3E-93DF33027743}"/>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4" name="Slide Number Placeholder 3">
            <a:extLst>
              <a:ext uri="{FF2B5EF4-FFF2-40B4-BE49-F238E27FC236}">
                <a16:creationId xmlns:a16="http://schemas.microsoft.com/office/drawing/2014/main" id="{BF19AB88-57ED-48FA-ADF8-90F697909B3A}"/>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211613328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7563" y="310209"/>
            <a:ext cx="11504904" cy="386773"/>
          </a:xfrm>
        </p:spPr>
        <p:txBody>
          <a:bodyPr/>
          <a:lstStyle>
            <a:lvl1pPr>
              <a:defRPr>
                <a:solidFill>
                  <a:srgbClr val="A91B1B"/>
                </a:solidFill>
              </a:defRPr>
            </a:lvl1pPr>
          </a:lstStyle>
          <a:p>
            <a:r>
              <a:rPr lang="en-US" dirty="0"/>
              <a:t>Click to edit Master title style</a:t>
            </a:r>
          </a:p>
        </p:txBody>
      </p:sp>
      <p:sp>
        <p:nvSpPr>
          <p:cNvPr id="3" name="Text Placeholder 2"/>
          <p:cNvSpPr>
            <a:spLocks noGrp="1"/>
          </p:cNvSpPr>
          <p:nvPr>
            <p:ph type="body" idx="1"/>
          </p:nvPr>
        </p:nvSpPr>
        <p:spPr>
          <a:xfrm>
            <a:off x="347563" y="1444752"/>
            <a:ext cx="5590037" cy="821190"/>
          </a:xfrm>
        </p:spPr>
        <p:txBody>
          <a:bodyPr anchor="b"/>
          <a:lstStyle>
            <a:lvl1pPr marL="0" indent="0">
              <a:buNone/>
              <a:defRPr sz="1800" b="1">
                <a:solidFill>
                  <a:srgbClr val="A91B1B"/>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347563" y="2270334"/>
            <a:ext cx="5590037" cy="3373229"/>
          </a:xfrm>
        </p:spPr>
        <p:txBody>
          <a:bodyPr/>
          <a:lstStyle>
            <a:lvl1pPr>
              <a:defRPr sz="1800"/>
            </a:lvl1pPr>
            <a:lvl2pPr>
              <a:defRPr sz="1500"/>
            </a:lvl2pPr>
            <a:lvl3pPr>
              <a:defRPr sz="1350"/>
            </a:lvl3pPr>
            <a:lvl4pPr>
              <a:defRPr sz="1200"/>
            </a:lvl4pPr>
            <a:lvl5pPr marL="1112340" indent="-166732">
              <a:buFont typeface="Arial" panose="020B0604020202020204" pitchFamily="34" charset="0"/>
              <a:buChar char="•"/>
              <a:defRPr sz="135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9" y="1444752"/>
            <a:ext cx="5533375" cy="821190"/>
          </a:xfrm>
        </p:spPr>
        <p:txBody>
          <a:bodyPr anchor="b"/>
          <a:lstStyle>
            <a:lvl1pPr marL="0" indent="0">
              <a:buNone/>
              <a:defRPr sz="1800" b="1">
                <a:solidFill>
                  <a:srgbClr val="A91B1B"/>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6193369" y="2270334"/>
            <a:ext cx="5533375" cy="3373229"/>
          </a:xfrm>
        </p:spPr>
        <p:txBody>
          <a:bodyPr/>
          <a:lstStyle>
            <a:lvl1pPr>
              <a:defRPr sz="1800"/>
            </a:lvl1pPr>
            <a:lvl2pPr>
              <a:defRPr sz="1500"/>
            </a:lvl2pPr>
            <a:lvl3pPr>
              <a:defRPr sz="1350"/>
            </a:lvl3pPr>
            <a:lvl4pPr>
              <a:defRPr sz="1200"/>
            </a:lvl4pPr>
            <a:lvl5pPr marL="1112340" indent="-166732">
              <a:defRPr lang="en-US" sz="1350" kern="1200" dirty="0">
                <a:solidFill>
                  <a:schemeClr val="tx1"/>
                </a:solidFill>
                <a:latin typeface="+mn-lt"/>
                <a:ea typeface="+mn-ea"/>
                <a:cs typeface="+mn-cs"/>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1452064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3548" y="310208"/>
            <a:ext cx="11504904" cy="386773"/>
          </a:xfrm>
        </p:spPr>
        <p:txBody>
          <a:bodyPr/>
          <a:lstStyle>
            <a:lvl1pPr>
              <a:defRPr>
                <a:solidFill>
                  <a:srgbClr val="A91B1B"/>
                </a:solidFill>
              </a:defRPr>
            </a:lvl1pPr>
          </a:lstStyle>
          <a:p>
            <a:r>
              <a:rPr lang="en-US" dirty="0"/>
              <a:t>Click to edit Master title style</a:t>
            </a:r>
          </a:p>
        </p:txBody>
      </p:sp>
    </p:spTree>
    <p:extLst>
      <p:ext uri="{BB962C8B-B14F-4D97-AF65-F5344CB8AC3E}">
        <p14:creationId xmlns:p14="http://schemas.microsoft.com/office/powerpoint/2010/main" val="408368972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2272" y="2866618"/>
            <a:ext cx="4317563" cy="4317562"/>
          </a:xfrm>
          <a:prstGeom prst="rect">
            <a:avLst/>
          </a:prstGeom>
        </p:spPr>
      </p:pic>
      <p:pic>
        <p:nvPicPr>
          <p:cNvPr id="4" name="Picture 3"/>
          <p:cNvPicPr>
            <a:picLocks noChangeAspect="1"/>
          </p:cNvPicPr>
          <p:nvPr userDrawn="1"/>
        </p:nvPicPr>
        <p:blipFill>
          <a:blip r:embed="rId3"/>
          <a:stretch>
            <a:fillRect/>
          </a:stretch>
        </p:blipFill>
        <p:spPr>
          <a:xfrm>
            <a:off x="0" y="0"/>
            <a:ext cx="12192000" cy="1282700"/>
          </a:xfrm>
          <a:prstGeom prst="rect">
            <a:avLst/>
          </a:prstGeom>
        </p:spPr>
      </p:pic>
      <p:sp>
        <p:nvSpPr>
          <p:cNvPr id="2" name="Title 1"/>
          <p:cNvSpPr>
            <a:spLocks noGrp="1"/>
          </p:cNvSpPr>
          <p:nvPr>
            <p:ph type="ctrTitle" hasCustomPrompt="1"/>
          </p:nvPr>
        </p:nvSpPr>
        <p:spPr>
          <a:xfrm>
            <a:off x="443181" y="505595"/>
            <a:ext cx="10583064" cy="617838"/>
          </a:xfrm>
        </p:spPr>
        <p:txBody>
          <a:bodyPr anchor="b">
            <a:noAutofit/>
          </a:bodyPr>
          <a:lstStyle>
            <a:lvl1pPr algn="l">
              <a:defRPr sz="225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443183" y="1720793"/>
            <a:ext cx="5875975" cy="3246670"/>
          </a:xfrm>
        </p:spPr>
        <p:txBody>
          <a:bodyPr>
            <a:normAutofit/>
          </a:bodyPr>
          <a:lstStyle>
            <a:lvl1pPr marL="0" indent="0" algn="l">
              <a:lnSpc>
                <a:spcPct val="100000"/>
              </a:lnSpc>
              <a:buNone/>
              <a:defRPr sz="1650" baseline="0">
                <a:solidFill>
                  <a:schemeClr val="accent1"/>
                </a:solidFill>
                <a:latin typeface="Arial"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 Here</a:t>
            </a:r>
          </a:p>
        </p:txBody>
      </p:sp>
      <p:sp>
        <p:nvSpPr>
          <p:cNvPr id="32" name="Date Placeholder 31"/>
          <p:cNvSpPr>
            <a:spLocks noGrp="1"/>
          </p:cNvSpPr>
          <p:nvPr>
            <p:ph type="dt" sz="half" idx="12"/>
          </p:nvPr>
        </p:nvSpPr>
        <p:spPr>
          <a:xfrm>
            <a:off x="443183" y="5560505"/>
            <a:ext cx="3208124" cy="365125"/>
          </a:xfrm>
        </p:spPr>
        <p:txBody>
          <a:bodyPr/>
          <a:lstStyle>
            <a:lvl1pPr algn="l">
              <a:defRPr baseline="0">
                <a:solidFill>
                  <a:schemeClr val="tx1"/>
                </a:solidFill>
                <a:latin typeface="Arial" charset="0"/>
              </a:defRPr>
            </a:lvl1pPr>
          </a:lstStyle>
          <a:p>
            <a:endParaRPr lang="en-US" dirty="0"/>
          </a:p>
        </p:txBody>
      </p:sp>
      <p:sp>
        <p:nvSpPr>
          <p:cNvPr id="15" name="Text Placeholder 14"/>
          <p:cNvSpPr>
            <a:spLocks noGrp="1"/>
          </p:cNvSpPr>
          <p:nvPr>
            <p:ph type="body" sz="quarter" idx="14" hasCustomPrompt="1"/>
          </p:nvPr>
        </p:nvSpPr>
        <p:spPr>
          <a:xfrm>
            <a:off x="443183" y="5126730"/>
            <a:ext cx="5875975" cy="420862"/>
          </a:xfrm>
        </p:spPr>
        <p:txBody>
          <a:bodyPr>
            <a:normAutofit/>
          </a:bodyPr>
          <a:lstStyle>
            <a:lvl1pPr marL="0" indent="0">
              <a:buFontTx/>
              <a:buNone/>
              <a:defRPr sz="1650" baseline="0">
                <a:solidFill>
                  <a:schemeClr val="accent6"/>
                </a:solidFill>
              </a:defRPr>
            </a:lvl1pPr>
          </a:lstStyle>
          <a:p>
            <a:pPr lvl="0"/>
            <a:r>
              <a:rPr lang="en-US" dirty="0"/>
              <a:t>Author</a:t>
            </a:r>
          </a:p>
        </p:txBody>
      </p:sp>
      <p:pic>
        <p:nvPicPr>
          <p:cNvPr id="6" name="Picture 5"/>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43182" y="6178123"/>
            <a:ext cx="1948205" cy="630895"/>
          </a:xfrm>
          <a:prstGeom prst="rect">
            <a:avLst/>
          </a:prstGeom>
        </p:spPr>
      </p:pic>
      <p:pic>
        <p:nvPicPr>
          <p:cNvPr id="7" name="Picture 6"/>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511394" y="6434373"/>
            <a:ext cx="1622935" cy="272421"/>
          </a:xfrm>
          <a:prstGeom prst="rect">
            <a:avLst/>
          </a:prstGeom>
        </p:spPr>
      </p:pic>
      <p:pic>
        <p:nvPicPr>
          <p:cNvPr id="8" name="Picture 7"/>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1364685" y="6425551"/>
            <a:ext cx="506187" cy="339956"/>
          </a:xfrm>
          <a:prstGeom prst="rect">
            <a:avLst/>
          </a:prstGeom>
        </p:spPr>
      </p:pic>
      <p:sp>
        <p:nvSpPr>
          <p:cNvPr id="14" name="Picture Placeholder 13"/>
          <p:cNvSpPr>
            <a:spLocks noGrp="1"/>
          </p:cNvSpPr>
          <p:nvPr>
            <p:ph type="pic" sz="quarter" idx="15"/>
          </p:nvPr>
        </p:nvSpPr>
        <p:spPr>
          <a:xfrm>
            <a:off x="6572250" y="1720852"/>
            <a:ext cx="5619751" cy="3840163"/>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891858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9928E-9327-43F8-88EA-C15A3AC6A5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E60AE18-0307-422A-B4A7-CB1B639F3B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C96DCCB-8D1E-4BC9-BAED-8D234AA55D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050539-9E9D-48EB-8C8B-DCCD87D96888}"/>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C09384A1-68C0-4791-9D11-609CF78873DB}"/>
              </a:ext>
            </a:extLst>
          </p:cNvPr>
          <p:cNvSpPr>
            <a:spLocks noGrp="1"/>
          </p:cNvSpPr>
          <p:nvPr>
            <p:ph type="ftr" sz="quarter" idx="11"/>
          </p:nvPr>
        </p:nvSpPr>
        <p:spPr>
          <a:xfrm>
            <a:off x="4038600" y="6356350"/>
            <a:ext cx="4114800" cy="365125"/>
          </a:xfrm>
          <a:prstGeom prst="rect">
            <a:avLst/>
          </a:prstGeom>
        </p:spPr>
        <p:txBody>
          <a:bodyPr/>
          <a:lstStyle/>
          <a:p>
            <a:r>
              <a:rPr lang="en-US"/>
              <a:t>CLAS Collaboration Meeting</a:t>
            </a:r>
          </a:p>
        </p:txBody>
      </p:sp>
      <p:sp>
        <p:nvSpPr>
          <p:cNvPr id="7" name="Slide Number Placeholder 6">
            <a:extLst>
              <a:ext uri="{FF2B5EF4-FFF2-40B4-BE49-F238E27FC236}">
                <a16:creationId xmlns:a16="http://schemas.microsoft.com/office/drawing/2014/main" id="{19184619-3533-4499-9A0F-3AD57DFDC4F0}"/>
              </a:ext>
            </a:extLst>
          </p:cNvPr>
          <p:cNvSpPr>
            <a:spLocks noGrp="1"/>
          </p:cNvSpPr>
          <p:nvPr>
            <p:ph type="sldNum" sz="quarter" idx="12"/>
          </p:nvPr>
        </p:nvSpPr>
        <p:spPr/>
        <p:txBody>
          <a:bodyPr/>
          <a:lstStyle/>
          <a:p>
            <a:fld id="{7A4BB82A-85AA-4495-AB6C-1CAA31F5EE0C}" type="slidenum">
              <a:rPr lang="en-US" smtClean="0"/>
              <a:t>‹#›</a:t>
            </a:fld>
            <a:endParaRPr lang="en-US"/>
          </a:p>
        </p:txBody>
      </p:sp>
    </p:spTree>
    <p:extLst>
      <p:ext uri="{BB962C8B-B14F-4D97-AF65-F5344CB8AC3E}">
        <p14:creationId xmlns:p14="http://schemas.microsoft.com/office/powerpoint/2010/main" val="2940998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80.xml"/><Relationship Id="rId7" Type="http://schemas.openxmlformats.org/officeDocument/2006/relationships/image" Target="../media/image36.jpeg"/><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theme" Target="../theme/theme10.xml"/><Relationship Id="rId5" Type="http://schemas.openxmlformats.org/officeDocument/2006/relationships/slideLayout" Target="../slideLayouts/slideLayout82.xml"/><Relationship Id="rId4" Type="http://schemas.openxmlformats.org/officeDocument/2006/relationships/slideLayout" Target="../slideLayouts/slideLayout8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4.jpe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3.jpeg"/><Relationship Id="rId5" Type="http://schemas.openxmlformats.org/officeDocument/2006/relationships/theme" Target="../theme/theme2.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image" Target="../media/image4.jpe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3.jpeg"/><Relationship Id="rId5" Type="http://schemas.openxmlformats.org/officeDocument/2006/relationships/theme" Target="../theme/theme3.xml"/><Relationship Id="rId4"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4.xml"/><Relationship Id="rId7" Type="http://schemas.openxmlformats.org/officeDocument/2006/relationships/image" Target="../media/image7.jpeg"/><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3.jpeg"/><Relationship Id="rId5" Type="http://schemas.openxmlformats.org/officeDocument/2006/relationships/theme" Target="../theme/theme4.xml"/><Relationship Id="rId4"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8.xml"/><Relationship Id="rId7" Type="http://schemas.openxmlformats.org/officeDocument/2006/relationships/image" Target="../media/image9.jpe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3.jpeg"/><Relationship Id="rId5" Type="http://schemas.openxmlformats.org/officeDocument/2006/relationships/theme" Target="../theme/theme5.xml"/><Relationship Id="rId4"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theme" Target="../theme/theme6.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10.png"/></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60.xml"/><Relationship Id="rId7" Type="http://schemas.openxmlformats.org/officeDocument/2006/relationships/theme" Target="../theme/theme7.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10" Type="http://schemas.openxmlformats.org/officeDocument/2006/relationships/image" Target="../media/image20.png"/><Relationship Id="rId4" Type="http://schemas.openxmlformats.org/officeDocument/2006/relationships/slideLayout" Target="../slideLayouts/slideLayout61.xml"/><Relationship Id="rId9" Type="http://schemas.openxmlformats.org/officeDocument/2006/relationships/image" Target="../media/image19.png"/></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66.xml"/><Relationship Id="rId7" Type="http://schemas.openxmlformats.org/officeDocument/2006/relationships/slideLayout" Target="../slideLayouts/slideLayout70.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4" Type="http://schemas.openxmlformats.org/officeDocument/2006/relationships/slideLayout" Target="../slideLayouts/slideLayout67.xml"/></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73.xml"/><Relationship Id="rId7" Type="http://schemas.openxmlformats.org/officeDocument/2006/relationships/slideLayout" Target="../slideLayouts/slideLayout7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5" Type="http://schemas.openxmlformats.org/officeDocument/2006/relationships/slideLayout" Target="../slideLayouts/slideLayout75.xml"/><Relationship Id="rId4" Type="http://schemas.openxmlformats.org/officeDocument/2006/relationships/slideLayout" Target="../slideLayouts/slideLayout74.xml"/><Relationship Id="rId9" Type="http://schemas.openxmlformats.org/officeDocument/2006/relationships/image" Target="../media/image3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88EDFBA-07C0-4ECC-B422-E71601DE32D3}"/>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0" y="-6626"/>
            <a:ext cx="12192000" cy="6864626"/>
          </a:xfrm>
          <a:prstGeom prst="rect">
            <a:avLst/>
          </a:prstGeom>
        </p:spPr>
      </p:pic>
      <p:sp>
        <p:nvSpPr>
          <p:cNvPr id="2" name="Title Placeholder 1">
            <a:extLst>
              <a:ext uri="{FF2B5EF4-FFF2-40B4-BE49-F238E27FC236}">
                <a16:creationId xmlns:a16="http://schemas.microsoft.com/office/drawing/2014/main" id="{0FACF91B-FD90-4744-A43A-7B2BA335C22E}"/>
              </a:ext>
            </a:extLst>
          </p:cNvPr>
          <p:cNvSpPr>
            <a:spLocks noGrp="1"/>
          </p:cNvSpPr>
          <p:nvPr>
            <p:ph type="title"/>
          </p:nvPr>
        </p:nvSpPr>
        <p:spPr>
          <a:xfrm>
            <a:off x="136301" y="194304"/>
            <a:ext cx="11730802" cy="1142128"/>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a:extLst>
              <a:ext uri="{FF2B5EF4-FFF2-40B4-BE49-F238E27FC236}">
                <a16:creationId xmlns:a16="http://schemas.microsoft.com/office/drawing/2014/main" id="{995BAA8C-1B82-4465-9012-A8D6ED0B6F3F}"/>
              </a:ext>
            </a:extLst>
          </p:cNvPr>
          <p:cNvSpPr>
            <a:spLocks noGrp="1"/>
          </p:cNvSpPr>
          <p:nvPr>
            <p:ph type="body" idx="1"/>
          </p:nvPr>
        </p:nvSpPr>
        <p:spPr>
          <a:xfrm>
            <a:off x="136301" y="1336432"/>
            <a:ext cx="11730802" cy="4669710"/>
          </a:xfrm>
          <a:prstGeom prst="rect">
            <a:avLst/>
          </a:prstGeom>
        </p:spPr>
        <p:txBody>
          <a:bodyPr vert="horz" lIns="91440" tIns="45720" rIns="91440" bIns="45720" rtlCol="0" anchor="t">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62715A53-EA2D-48B6-BA0F-AC50AD8BC8C5}"/>
              </a:ext>
            </a:extLst>
          </p:cNvPr>
          <p:cNvSpPr>
            <a:spLocks noGrp="1"/>
          </p:cNvSpPr>
          <p:nvPr>
            <p:ph type="sldNum" sz="quarter" idx="4"/>
          </p:nvPr>
        </p:nvSpPr>
        <p:spPr>
          <a:xfrm>
            <a:off x="9448800" y="6626325"/>
            <a:ext cx="2743200" cy="231675"/>
          </a:xfrm>
          <a:prstGeom prst="rect">
            <a:avLst/>
          </a:prstGeom>
        </p:spPr>
        <p:txBody>
          <a:bodyPr vert="horz" lIns="91440" tIns="45720" rIns="91440" bIns="45720" rtlCol="0" anchor="ctr"/>
          <a:lstStyle>
            <a:lvl1pPr algn="r">
              <a:defRPr sz="1200">
                <a:solidFill>
                  <a:schemeClr val="bg1"/>
                </a:solidFill>
              </a:defRPr>
            </a:lvl1pPr>
          </a:lstStyle>
          <a:p>
            <a:fld id="{7A4BB82A-85AA-4495-AB6C-1CAA31F5EE0C}" type="slidenum">
              <a:rPr lang="en-US" smtClean="0"/>
              <a:pPr/>
              <a:t>‹#›</a:t>
            </a:fld>
            <a:endParaRPr lang="en-US"/>
          </a:p>
        </p:txBody>
      </p:sp>
    </p:spTree>
    <p:extLst>
      <p:ext uri="{BB962C8B-B14F-4D97-AF65-F5344CB8AC3E}">
        <p14:creationId xmlns:p14="http://schemas.microsoft.com/office/powerpoint/2010/main" val="3867728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864" r:id="rId13"/>
  </p:sldLayoutIdLst>
  <p:hf hd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Century Gothic" panose="020B0502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4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400"/>
        </a:spcBef>
        <a:buFont typeface="Century Gothic" panose="020B0502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66659" y="289937"/>
            <a:ext cx="11378099" cy="3867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dirty="0"/>
              <a:t>Click to edit Master title style</a:t>
            </a:r>
          </a:p>
        </p:txBody>
      </p:sp>
      <p:sp>
        <p:nvSpPr>
          <p:cNvPr id="1027" name="Text Placeholder 2"/>
          <p:cNvSpPr>
            <a:spLocks noGrp="1"/>
          </p:cNvSpPr>
          <p:nvPr>
            <p:ph type="body" idx="1"/>
          </p:nvPr>
        </p:nvSpPr>
        <p:spPr bwMode="auto">
          <a:xfrm>
            <a:off x="347563" y="1508762"/>
            <a:ext cx="11523520"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a:spLocks noChangeArrowheads="1"/>
          </p:cNvSpPr>
          <p:nvPr/>
        </p:nvSpPr>
        <p:spPr bwMode="auto">
          <a:xfrm flipH="1">
            <a:off x="6296148" y="6616535"/>
            <a:ext cx="280401" cy="152400"/>
          </a:xfrm>
          <a:prstGeom prst="rect">
            <a:avLst/>
          </a:prstGeom>
          <a:noFill/>
          <a:ln w="9525">
            <a:noFill/>
            <a:miter lim="800000"/>
            <a:headEnd/>
            <a:tailEnd/>
          </a:ln>
          <a:effectLst/>
        </p:spPr>
        <p:txBody>
          <a:bodyPr lIns="0" tIns="0" rIns="0" bIns="0"/>
          <a:lstStyle/>
          <a:p>
            <a:pPr algn="r" defTabSz="129813">
              <a:lnSpc>
                <a:spcPct val="90000"/>
              </a:lnSpc>
              <a:tabLst>
                <a:tab pos="172687" algn="l"/>
              </a:tabLst>
              <a:defRPr/>
            </a:pPr>
            <a:fld id="{040BB257-551A-4736-B50F-DCF1BA034C06}" type="slidenum">
              <a:rPr lang="en-US" sz="750" smtClean="0">
                <a:solidFill>
                  <a:schemeClr val="bg1">
                    <a:lumMod val="75000"/>
                  </a:schemeClr>
                </a:solidFill>
                <a:latin typeface="Arial" pitchFamily="34" charset="0"/>
                <a:cs typeface="Arial" pitchFamily="34" charset="0"/>
              </a:rPr>
              <a:pPr algn="r" defTabSz="129813">
                <a:lnSpc>
                  <a:spcPct val="90000"/>
                </a:lnSpc>
                <a:tabLst>
                  <a:tab pos="172687" algn="l"/>
                </a:tabLst>
                <a:defRPr/>
              </a:pPr>
              <a:t>‹#›</a:t>
            </a:fld>
            <a:endParaRPr lang="en-US" sz="750" dirty="0">
              <a:solidFill>
                <a:schemeClr val="bg1">
                  <a:lumMod val="75000"/>
                </a:schemeClr>
              </a:solidFill>
              <a:latin typeface="Arial" pitchFamily="34" charset="0"/>
              <a:cs typeface="Arial" pitchFamily="34" charset="0"/>
            </a:endParaRPr>
          </a:p>
        </p:txBody>
      </p:sp>
      <p:sp>
        <p:nvSpPr>
          <p:cNvPr id="14" name="Rectangle 256"/>
          <p:cNvSpPr txBox="1">
            <a:spLocks noChangeArrowheads="1"/>
          </p:cNvSpPr>
          <p:nvPr/>
        </p:nvSpPr>
        <p:spPr>
          <a:xfrm>
            <a:off x="366659" y="6477000"/>
            <a:ext cx="3860800" cy="182562"/>
          </a:xfrm>
          <a:prstGeom prst="rect">
            <a:avLst/>
          </a:prstGeom>
          <a:ln/>
        </p:spPr>
        <p:txBody>
          <a:bodyPr anchor="ctr"/>
          <a:lstStyle/>
          <a:p>
            <a:pPr algn="l"/>
            <a:endParaRPr lang="en-US" sz="750" dirty="0">
              <a:solidFill>
                <a:srgbClr val="BFBFBF"/>
              </a:solidFill>
              <a:latin typeface="Arial" pitchFamily="34" charset="0"/>
              <a:cs typeface="Arial" pitchFamily="34" charset="0"/>
            </a:endParaRPr>
          </a:p>
        </p:txBody>
      </p:sp>
      <p:sp>
        <p:nvSpPr>
          <p:cNvPr id="12" name="Rectangle 256"/>
          <p:cNvSpPr txBox="1">
            <a:spLocks noChangeArrowheads="1"/>
          </p:cNvSpPr>
          <p:nvPr userDrawn="1"/>
        </p:nvSpPr>
        <p:spPr>
          <a:xfrm>
            <a:off x="376309" y="6510173"/>
            <a:ext cx="3860800" cy="182562"/>
          </a:xfrm>
          <a:prstGeom prst="rect">
            <a:avLst/>
          </a:prstGeom>
          <a:ln/>
        </p:spPr>
        <p:txBody>
          <a:bodyPr anchor="ctr"/>
          <a:lstStyle/>
          <a:p>
            <a:pPr algn="l"/>
            <a:r>
              <a:rPr lang="en-US" sz="750" dirty="0">
                <a:solidFill>
                  <a:srgbClr val="BFBFBF"/>
                </a:solidFill>
                <a:latin typeface="Arial" pitchFamily="34" charset="0"/>
                <a:cs typeface="Arial" pitchFamily="34" charset="0"/>
              </a:rPr>
              <a:t>CLAS Collaboration Meeting</a:t>
            </a:r>
          </a:p>
        </p:txBody>
      </p:sp>
      <p:pic>
        <p:nvPicPr>
          <p:cNvPr id="10242" name="Picture 2">
            <a:extLst>
              <a:ext uri="{FF2B5EF4-FFF2-40B4-BE49-F238E27FC236}">
                <a16:creationId xmlns:a16="http://schemas.microsoft.com/office/drawing/2014/main" id="{EEEE5F2E-7E8F-2854-69EA-9AF07A7E3613}"/>
              </a:ext>
            </a:extLst>
          </p:cNvPr>
          <p:cNvPicPr>
            <a:picLocks noChangeAspect="1" noChangeArrowheads="1"/>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10364612" y="6468741"/>
            <a:ext cx="1759328" cy="381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7315466"/>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Lst>
  <p:hf hdr="0" dt="0"/>
  <p:txStyles>
    <p:titleStyle>
      <a:lvl1pPr algn="l" rtl="0" eaLnBrk="1" fontAlgn="base" hangingPunct="1">
        <a:lnSpc>
          <a:spcPct val="85000"/>
        </a:lnSpc>
        <a:spcBef>
          <a:spcPct val="0"/>
        </a:spcBef>
        <a:spcAft>
          <a:spcPct val="0"/>
        </a:spcAft>
        <a:defRPr sz="2251" b="1" kern="1200">
          <a:solidFill>
            <a:srgbClr val="A91B1B"/>
          </a:solidFill>
          <a:latin typeface="+mn-lt"/>
          <a:ea typeface="+mj-ea"/>
          <a:cs typeface="+mj-cs"/>
        </a:defRPr>
      </a:lvl1pPr>
      <a:lvl2pPr algn="l" rtl="0" eaLnBrk="1" fontAlgn="base" hangingPunct="1">
        <a:lnSpc>
          <a:spcPct val="85000"/>
        </a:lnSpc>
        <a:spcBef>
          <a:spcPct val="0"/>
        </a:spcBef>
        <a:spcAft>
          <a:spcPct val="0"/>
        </a:spcAft>
        <a:defRPr sz="2251">
          <a:solidFill>
            <a:srgbClr val="006C3A"/>
          </a:solidFill>
          <a:latin typeface="Arial Black" pitchFamily="34" charset="0"/>
        </a:defRPr>
      </a:lvl2pPr>
      <a:lvl3pPr algn="l" rtl="0" eaLnBrk="1" fontAlgn="base" hangingPunct="1">
        <a:lnSpc>
          <a:spcPct val="85000"/>
        </a:lnSpc>
        <a:spcBef>
          <a:spcPct val="0"/>
        </a:spcBef>
        <a:spcAft>
          <a:spcPct val="0"/>
        </a:spcAft>
        <a:defRPr sz="2251">
          <a:solidFill>
            <a:srgbClr val="006C3A"/>
          </a:solidFill>
          <a:latin typeface="Arial Black" pitchFamily="34" charset="0"/>
        </a:defRPr>
      </a:lvl3pPr>
      <a:lvl4pPr algn="l" rtl="0" eaLnBrk="1" fontAlgn="base" hangingPunct="1">
        <a:lnSpc>
          <a:spcPct val="85000"/>
        </a:lnSpc>
        <a:spcBef>
          <a:spcPct val="0"/>
        </a:spcBef>
        <a:spcAft>
          <a:spcPct val="0"/>
        </a:spcAft>
        <a:defRPr sz="2251">
          <a:solidFill>
            <a:srgbClr val="006C3A"/>
          </a:solidFill>
          <a:latin typeface="Arial Black" pitchFamily="34" charset="0"/>
        </a:defRPr>
      </a:lvl4pPr>
      <a:lvl5pPr algn="l" rtl="0" eaLnBrk="1" fontAlgn="base" hangingPunct="1">
        <a:lnSpc>
          <a:spcPct val="85000"/>
        </a:lnSpc>
        <a:spcBef>
          <a:spcPct val="0"/>
        </a:spcBef>
        <a:spcAft>
          <a:spcPct val="0"/>
        </a:spcAft>
        <a:defRPr sz="2251">
          <a:solidFill>
            <a:srgbClr val="006C3A"/>
          </a:solidFill>
          <a:latin typeface="Arial Black" pitchFamily="34" charset="0"/>
        </a:defRPr>
      </a:lvl5pPr>
      <a:lvl6pPr marL="342991" algn="l" rtl="0" eaLnBrk="1" fontAlgn="base" hangingPunct="1">
        <a:lnSpc>
          <a:spcPct val="85000"/>
        </a:lnSpc>
        <a:spcBef>
          <a:spcPct val="0"/>
        </a:spcBef>
        <a:spcAft>
          <a:spcPct val="0"/>
        </a:spcAft>
        <a:defRPr sz="2251">
          <a:solidFill>
            <a:srgbClr val="006C3A"/>
          </a:solidFill>
          <a:latin typeface="Arial Black" pitchFamily="34" charset="0"/>
        </a:defRPr>
      </a:lvl6pPr>
      <a:lvl7pPr marL="685983" algn="l" rtl="0" eaLnBrk="1" fontAlgn="base" hangingPunct="1">
        <a:lnSpc>
          <a:spcPct val="85000"/>
        </a:lnSpc>
        <a:spcBef>
          <a:spcPct val="0"/>
        </a:spcBef>
        <a:spcAft>
          <a:spcPct val="0"/>
        </a:spcAft>
        <a:defRPr sz="2251">
          <a:solidFill>
            <a:srgbClr val="006C3A"/>
          </a:solidFill>
          <a:latin typeface="Arial Black" pitchFamily="34" charset="0"/>
        </a:defRPr>
      </a:lvl7pPr>
      <a:lvl8pPr marL="1028974" algn="l" rtl="0" eaLnBrk="1" fontAlgn="base" hangingPunct="1">
        <a:lnSpc>
          <a:spcPct val="85000"/>
        </a:lnSpc>
        <a:spcBef>
          <a:spcPct val="0"/>
        </a:spcBef>
        <a:spcAft>
          <a:spcPct val="0"/>
        </a:spcAft>
        <a:defRPr sz="2251">
          <a:solidFill>
            <a:srgbClr val="006C3A"/>
          </a:solidFill>
          <a:latin typeface="Arial Black" pitchFamily="34" charset="0"/>
        </a:defRPr>
      </a:lvl8pPr>
      <a:lvl9pPr marL="1371966" algn="l" rtl="0" eaLnBrk="1" fontAlgn="base" hangingPunct="1">
        <a:lnSpc>
          <a:spcPct val="85000"/>
        </a:lnSpc>
        <a:spcBef>
          <a:spcPct val="0"/>
        </a:spcBef>
        <a:spcAft>
          <a:spcPct val="0"/>
        </a:spcAft>
        <a:defRPr sz="2251">
          <a:solidFill>
            <a:srgbClr val="006C3A"/>
          </a:solidFill>
          <a:latin typeface="Arial Black" pitchFamily="34" charset="0"/>
        </a:defRPr>
      </a:lvl9pPr>
    </p:titleStyle>
    <p:bodyStyle>
      <a:lvl1pPr marL="172687" indent="-172687" algn="l" rtl="0" eaLnBrk="1" fontAlgn="base" hangingPunct="1">
        <a:lnSpc>
          <a:spcPct val="90000"/>
        </a:lnSpc>
        <a:spcBef>
          <a:spcPts val="1050"/>
        </a:spcBef>
        <a:spcAft>
          <a:spcPct val="0"/>
        </a:spcAft>
        <a:buClr>
          <a:schemeClr val="tx2"/>
        </a:buClr>
        <a:buFont typeface="Arial" charset="0"/>
        <a:buChar char="•"/>
        <a:defRPr sz="2101" kern="1200">
          <a:solidFill>
            <a:schemeClr val="tx1"/>
          </a:solidFill>
          <a:latin typeface="+mn-lt"/>
          <a:ea typeface="+mn-ea"/>
          <a:cs typeface="+mn-cs"/>
        </a:defRPr>
      </a:lvl1pPr>
      <a:lvl2pPr marL="469231" indent="-209606"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2pPr>
      <a:lvl3pPr marL="685983" indent="-172687" algn="l" rtl="0" eaLnBrk="1" fontAlgn="base" hangingPunct="1">
        <a:lnSpc>
          <a:spcPct val="90000"/>
        </a:lnSpc>
        <a:spcBef>
          <a:spcPts val="600"/>
        </a:spcBef>
        <a:spcAft>
          <a:spcPct val="0"/>
        </a:spcAft>
        <a:buClr>
          <a:schemeClr val="tx2"/>
        </a:buClr>
        <a:buFont typeface="Arial" charset="0"/>
        <a:buChar char="•"/>
        <a:defRPr sz="1500" kern="1200">
          <a:solidFill>
            <a:schemeClr val="tx1"/>
          </a:solidFill>
          <a:latin typeface="+mn-lt"/>
          <a:ea typeface="+mn-ea"/>
          <a:cs typeface="+mn-cs"/>
        </a:defRPr>
      </a:lvl3pPr>
      <a:lvl4pPr marL="858670" indent="-129813" algn="l" rtl="0" eaLnBrk="1" fontAlgn="base" hangingPunct="1">
        <a:lnSpc>
          <a:spcPct val="90000"/>
        </a:lnSpc>
        <a:spcBef>
          <a:spcPts val="600"/>
        </a:spcBef>
        <a:spcAft>
          <a:spcPct val="0"/>
        </a:spcAft>
        <a:buClr>
          <a:schemeClr val="tx2"/>
        </a:buClr>
        <a:buFont typeface="Arial" charset="0"/>
        <a:buChar char="–"/>
        <a:defRPr sz="1350" kern="1200">
          <a:solidFill>
            <a:schemeClr val="tx1"/>
          </a:solidFill>
          <a:latin typeface="+mn-lt"/>
          <a:ea typeface="+mn-ea"/>
          <a:cs typeface="+mn-cs"/>
        </a:defRPr>
      </a:lvl4pPr>
      <a:lvl5pPr marL="1112340" indent="-166732" algn="l" rtl="0" eaLnBrk="1" fontAlgn="base" hangingPunct="1">
        <a:lnSpc>
          <a:spcPct val="90000"/>
        </a:lnSpc>
        <a:spcBef>
          <a:spcPts val="450"/>
        </a:spcBef>
        <a:spcAft>
          <a:spcPct val="0"/>
        </a:spcAft>
        <a:buClr>
          <a:schemeClr val="tx2"/>
        </a:buClr>
        <a:buFont typeface="Arial" charset="0"/>
        <a:buChar char="»"/>
        <a:defRPr sz="1350" kern="1200">
          <a:solidFill>
            <a:schemeClr val="tx1"/>
          </a:solidFill>
          <a:latin typeface="+mn-lt"/>
          <a:ea typeface="+mn-ea"/>
          <a:cs typeface="+mn-cs"/>
        </a:defRPr>
      </a:lvl5pPr>
      <a:lvl6pPr marL="1886453"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444"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436"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427"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0" y="-219075"/>
            <a:ext cx="12192000" cy="1143000"/>
          </a:xfrm>
          <a:prstGeom prst="rect">
            <a:avLst/>
          </a:prstGeom>
          <a:noFill/>
          <a:ln w="9525">
            <a:noFill/>
            <a:miter lim="800000"/>
            <a:headEnd/>
            <a:tailEnd/>
          </a:ln>
        </p:spPr>
        <p:txBody>
          <a:bodyPr vert="horz" wrap="square" lIns="91169" tIns="45587" rIns="91169" bIns="45587"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69918" y="866775"/>
            <a:ext cx="11214100" cy="5259388"/>
          </a:xfrm>
          <a:prstGeom prst="rect">
            <a:avLst/>
          </a:prstGeom>
          <a:noFill/>
          <a:ln w="9525">
            <a:noFill/>
            <a:miter lim="800000"/>
            <a:headEnd/>
            <a:tailEnd/>
          </a:ln>
        </p:spPr>
        <p:txBody>
          <a:bodyPr vert="horz" wrap="square" lIns="91169" tIns="45587" rIns="91169" bIns="4558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1218333" y="6351589"/>
            <a:ext cx="508000" cy="365125"/>
          </a:xfrm>
          <a:prstGeom prst="rect">
            <a:avLst/>
          </a:prstGeom>
        </p:spPr>
        <p:txBody>
          <a:bodyPr vert="horz" lIns="91169" tIns="45587" rIns="91169" bIns="45587" rtlCol="0" anchor="ctr"/>
          <a:lstStyle>
            <a:lvl1pPr algn="r" eaLnBrk="1" fontAlgn="auto" hangingPunct="1">
              <a:spcBef>
                <a:spcPts val="0"/>
              </a:spcBef>
              <a:spcAft>
                <a:spcPts val="0"/>
              </a:spcAft>
              <a:defRPr sz="1200">
                <a:solidFill>
                  <a:srgbClr val="106636"/>
                </a:solidFill>
                <a:latin typeface="Arial" pitchFamily="34" charset="0"/>
                <a:cs typeface="Arial" pitchFamily="34" charset="0"/>
              </a:defRPr>
            </a:lvl1pPr>
          </a:lstStyle>
          <a:p>
            <a:pPr>
              <a:defRPr/>
            </a:pPr>
            <a:fld id="{0706B74A-FC86-4F43-83EB-56E873241F13}" type="slidenum">
              <a:rPr lang="en-US"/>
              <a:pPr>
                <a:defRPr/>
              </a:pPr>
              <a:t>‹#›</a:t>
            </a:fld>
            <a:endParaRPr lang="en-US" dirty="0"/>
          </a:p>
        </p:txBody>
      </p:sp>
      <p:pic>
        <p:nvPicPr>
          <p:cNvPr id="2053" name="Picture 9" descr="horizontal-logo-green-text.jpg"/>
          <p:cNvPicPr>
            <a:picLocks noChangeAspect="1"/>
          </p:cNvPicPr>
          <p:nvPr/>
        </p:nvPicPr>
        <p:blipFill>
          <a:blip r:embed="rId7" cstate="print"/>
          <a:srcRect/>
          <a:stretch>
            <a:fillRect/>
          </a:stretch>
        </p:blipFill>
        <p:spPr bwMode="auto">
          <a:xfrm>
            <a:off x="609600" y="6354777"/>
            <a:ext cx="3251200" cy="407987"/>
          </a:xfrm>
          <a:prstGeom prst="rect">
            <a:avLst/>
          </a:prstGeom>
          <a:noFill/>
          <a:ln w="9525">
            <a:noFill/>
            <a:miter lim="800000"/>
            <a:headEnd/>
            <a:tailEnd/>
          </a:ln>
        </p:spPr>
      </p:pic>
    </p:spTree>
    <p:extLst>
      <p:ext uri="{BB962C8B-B14F-4D97-AF65-F5344CB8AC3E}">
        <p14:creationId xmlns:p14="http://schemas.microsoft.com/office/powerpoint/2010/main" val="175401891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Lst>
  <p:hf hdr="0" dt="0"/>
  <p:txStyles>
    <p:titleStyle>
      <a:lvl1pPr algn="ctr" rtl="0" eaLnBrk="1" fontAlgn="base" hangingPunct="1">
        <a:spcBef>
          <a:spcPct val="0"/>
        </a:spcBef>
        <a:spcAft>
          <a:spcPct val="0"/>
        </a:spcAft>
        <a:defRPr sz="2400" kern="1200">
          <a:solidFill>
            <a:srgbClr val="106636"/>
          </a:solidFill>
          <a:latin typeface="Arial" pitchFamily="34" charset="0"/>
          <a:ea typeface="+mj-ea"/>
          <a:cs typeface="Arial" pitchFamily="34" charset="0"/>
        </a:defRPr>
      </a:lvl1pPr>
      <a:lvl2pPr algn="ctr" rtl="0" eaLnBrk="1" fontAlgn="base" hangingPunct="1">
        <a:spcBef>
          <a:spcPct val="0"/>
        </a:spcBef>
        <a:spcAft>
          <a:spcPct val="0"/>
        </a:spcAft>
        <a:defRPr sz="2400">
          <a:solidFill>
            <a:srgbClr val="106636"/>
          </a:solidFill>
          <a:latin typeface="Arial" charset="0"/>
          <a:cs typeface="Arial" charset="0"/>
        </a:defRPr>
      </a:lvl2pPr>
      <a:lvl3pPr algn="ctr" rtl="0" eaLnBrk="1" fontAlgn="base" hangingPunct="1">
        <a:spcBef>
          <a:spcPct val="0"/>
        </a:spcBef>
        <a:spcAft>
          <a:spcPct val="0"/>
        </a:spcAft>
        <a:defRPr sz="2400">
          <a:solidFill>
            <a:srgbClr val="106636"/>
          </a:solidFill>
          <a:latin typeface="Arial" charset="0"/>
          <a:cs typeface="Arial" charset="0"/>
        </a:defRPr>
      </a:lvl3pPr>
      <a:lvl4pPr algn="ctr" rtl="0" eaLnBrk="1" fontAlgn="base" hangingPunct="1">
        <a:spcBef>
          <a:spcPct val="0"/>
        </a:spcBef>
        <a:spcAft>
          <a:spcPct val="0"/>
        </a:spcAft>
        <a:defRPr sz="2400">
          <a:solidFill>
            <a:srgbClr val="106636"/>
          </a:solidFill>
          <a:latin typeface="Arial" charset="0"/>
          <a:cs typeface="Arial" charset="0"/>
        </a:defRPr>
      </a:lvl4pPr>
      <a:lvl5pPr algn="ctr" rtl="0" eaLnBrk="1" fontAlgn="base" hangingPunct="1">
        <a:spcBef>
          <a:spcPct val="0"/>
        </a:spcBef>
        <a:spcAft>
          <a:spcPct val="0"/>
        </a:spcAft>
        <a:defRPr sz="2400">
          <a:solidFill>
            <a:srgbClr val="106636"/>
          </a:solidFill>
          <a:latin typeface="Arial" charset="0"/>
          <a:cs typeface="Arial" charset="0"/>
        </a:defRPr>
      </a:lvl5pPr>
      <a:lvl6pPr marL="455855" algn="ctr" rtl="0" eaLnBrk="1" fontAlgn="base" hangingPunct="1">
        <a:spcBef>
          <a:spcPct val="0"/>
        </a:spcBef>
        <a:spcAft>
          <a:spcPct val="0"/>
        </a:spcAft>
        <a:defRPr sz="2400">
          <a:solidFill>
            <a:srgbClr val="106636"/>
          </a:solidFill>
          <a:latin typeface="Arial" charset="0"/>
          <a:cs typeface="Arial" charset="0"/>
        </a:defRPr>
      </a:lvl6pPr>
      <a:lvl7pPr marL="911711" algn="ctr" rtl="0" eaLnBrk="1" fontAlgn="base" hangingPunct="1">
        <a:spcBef>
          <a:spcPct val="0"/>
        </a:spcBef>
        <a:spcAft>
          <a:spcPct val="0"/>
        </a:spcAft>
        <a:defRPr sz="2400">
          <a:solidFill>
            <a:srgbClr val="106636"/>
          </a:solidFill>
          <a:latin typeface="Arial" charset="0"/>
          <a:cs typeface="Arial" charset="0"/>
        </a:defRPr>
      </a:lvl7pPr>
      <a:lvl8pPr marL="1367560" algn="ctr" rtl="0" eaLnBrk="1" fontAlgn="base" hangingPunct="1">
        <a:spcBef>
          <a:spcPct val="0"/>
        </a:spcBef>
        <a:spcAft>
          <a:spcPct val="0"/>
        </a:spcAft>
        <a:defRPr sz="2400">
          <a:solidFill>
            <a:srgbClr val="106636"/>
          </a:solidFill>
          <a:latin typeface="Arial" charset="0"/>
          <a:cs typeface="Arial" charset="0"/>
        </a:defRPr>
      </a:lvl8pPr>
      <a:lvl9pPr marL="1823420" algn="ctr" rtl="0" eaLnBrk="1" fontAlgn="base" hangingPunct="1">
        <a:spcBef>
          <a:spcPct val="0"/>
        </a:spcBef>
        <a:spcAft>
          <a:spcPct val="0"/>
        </a:spcAft>
        <a:defRPr sz="2400">
          <a:solidFill>
            <a:srgbClr val="106636"/>
          </a:solidFill>
          <a:latin typeface="Arial" charset="0"/>
          <a:cs typeface="Arial" charset="0"/>
        </a:defRPr>
      </a:lvl9pPr>
    </p:titleStyle>
    <p:bodyStyle>
      <a:lvl1pPr marL="340795" indent="-340795" algn="l" rtl="0" eaLnBrk="1" fontAlgn="base" hangingPunct="1">
        <a:spcBef>
          <a:spcPct val="20000"/>
        </a:spcBef>
        <a:spcAft>
          <a:spcPct val="0"/>
        </a:spcAft>
        <a:buFont typeface="Arial" charset="0"/>
        <a:buChar char="•"/>
        <a:defRPr sz="2400" b="1" kern="1200">
          <a:solidFill>
            <a:srgbClr val="146737"/>
          </a:solidFill>
          <a:latin typeface="Arial" pitchFamily="34" charset="0"/>
          <a:ea typeface="+mn-ea"/>
          <a:cs typeface="Arial" pitchFamily="34" charset="0"/>
        </a:defRPr>
      </a:lvl1pPr>
      <a:lvl2pPr marL="740234" indent="-283732" algn="l" rtl="0" eaLnBrk="1" fontAlgn="base" hangingPunct="1">
        <a:spcBef>
          <a:spcPct val="20000"/>
        </a:spcBef>
        <a:spcAft>
          <a:spcPct val="0"/>
        </a:spcAft>
        <a:buFont typeface="Arial" charset="0"/>
        <a:buChar char="–"/>
        <a:defRPr sz="2200" kern="1200">
          <a:solidFill>
            <a:srgbClr val="404040"/>
          </a:solidFill>
          <a:latin typeface="Arial" pitchFamily="34" charset="0"/>
          <a:ea typeface="+mn-ea"/>
          <a:cs typeface="Arial" pitchFamily="34" charset="0"/>
        </a:defRPr>
      </a:lvl2pPr>
      <a:lvl3pPr marL="1138095"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3pPr>
      <a:lvl4pPr marL="1594598"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1104"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07205"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3060"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8914"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4769"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1711" rtl="0" eaLnBrk="1" latinLnBrk="0" hangingPunct="1">
        <a:defRPr sz="1800" kern="1200">
          <a:solidFill>
            <a:schemeClr val="tx1"/>
          </a:solidFill>
          <a:latin typeface="+mn-lt"/>
          <a:ea typeface="+mn-ea"/>
          <a:cs typeface="+mn-cs"/>
        </a:defRPr>
      </a:lvl1pPr>
      <a:lvl2pPr marL="455855" algn="l" defTabSz="911711" rtl="0" eaLnBrk="1" latinLnBrk="0" hangingPunct="1">
        <a:defRPr sz="1800" kern="1200">
          <a:solidFill>
            <a:schemeClr val="tx1"/>
          </a:solidFill>
          <a:latin typeface="+mn-lt"/>
          <a:ea typeface="+mn-ea"/>
          <a:cs typeface="+mn-cs"/>
        </a:defRPr>
      </a:lvl2pPr>
      <a:lvl3pPr marL="911711" algn="l" defTabSz="911711" rtl="0" eaLnBrk="1" latinLnBrk="0" hangingPunct="1">
        <a:defRPr sz="1800" kern="1200">
          <a:solidFill>
            <a:schemeClr val="tx1"/>
          </a:solidFill>
          <a:latin typeface="+mn-lt"/>
          <a:ea typeface="+mn-ea"/>
          <a:cs typeface="+mn-cs"/>
        </a:defRPr>
      </a:lvl3pPr>
      <a:lvl4pPr marL="1367560" algn="l" defTabSz="911711" rtl="0" eaLnBrk="1" latinLnBrk="0" hangingPunct="1">
        <a:defRPr sz="1800" kern="1200">
          <a:solidFill>
            <a:schemeClr val="tx1"/>
          </a:solidFill>
          <a:latin typeface="+mn-lt"/>
          <a:ea typeface="+mn-ea"/>
          <a:cs typeface="+mn-cs"/>
        </a:defRPr>
      </a:lvl4pPr>
      <a:lvl5pPr marL="1823420" algn="l" defTabSz="911711" rtl="0" eaLnBrk="1" latinLnBrk="0" hangingPunct="1">
        <a:defRPr sz="1800" kern="1200">
          <a:solidFill>
            <a:schemeClr val="tx1"/>
          </a:solidFill>
          <a:latin typeface="+mn-lt"/>
          <a:ea typeface="+mn-ea"/>
          <a:cs typeface="+mn-cs"/>
        </a:defRPr>
      </a:lvl5pPr>
      <a:lvl6pPr marL="2279273" algn="l" defTabSz="911711" rtl="0" eaLnBrk="1" latinLnBrk="0" hangingPunct="1">
        <a:defRPr sz="1800" kern="1200">
          <a:solidFill>
            <a:schemeClr val="tx1"/>
          </a:solidFill>
          <a:latin typeface="+mn-lt"/>
          <a:ea typeface="+mn-ea"/>
          <a:cs typeface="+mn-cs"/>
        </a:defRPr>
      </a:lvl6pPr>
      <a:lvl7pPr marL="2735129" algn="l" defTabSz="911711" rtl="0" eaLnBrk="1" latinLnBrk="0" hangingPunct="1">
        <a:defRPr sz="1800" kern="1200">
          <a:solidFill>
            <a:schemeClr val="tx1"/>
          </a:solidFill>
          <a:latin typeface="+mn-lt"/>
          <a:ea typeface="+mn-ea"/>
          <a:cs typeface="+mn-cs"/>
        </a:defRPr>
      </a:lvl7pPr>
      <a:lvl8pPr marL="3190987" algn="l" defTabSz="911711" rtl="0" eaLnBrk="1" latinLnBrk="0" hangingPunct="1">
        <a:defRPr sz="1800" kern="1200">
          <a:solidFill>
            <a:schemeClr val="tx1"/>
          </a:solidFill>
          <a:latin typeface="+mn-lt"/>
          <a:ea typeface="+mn-ea"/>
          <a:cs typeface="+mn-cs"/>
        </a:defRPr>
      </a:lvl8pPr>
      <a:lvl9pPr marL="3646842" algn="l" defTabSz="91171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0" y="-219075"/>
            <a:ext cx="12192000" cy="1143000"/>
          </a:xfrm>
          <a:prstGeom prst="rect">
            <a:avLst/>
          </a:prstGeom>
          <a:noFill/>
          <a:ln w="9525">
            <a:noFill/>
            <a:miter lim="800000"/>
            <a:headEnd/>
            <a:tailEnd/>
          </a:ln>
        </p:spPr>
        <p:txBody>
          <a:bodyPr vert="horz" wrap="square" lIns="91169" tIns="45587" rIns="91169" bIns="45587"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69918" y="866775"/>
            <a:ext cx="11214100" cy="5259388"/>
          </a:xfrm>
          <a:prstGeom prst="rect">
            <a:avLst/>
          </a:prstGeom>
          <a:noFill/>
          <a:ln w="9525">
            <a:noFill/>
            <a:miter lim="800000"/>
            <a:headEnd/>
            <a:tailEnd/>
          </a:ln>
        </p:spPr>
        <p:txBody>
          <a:bodyPr vert="horz" wrap="square" lIns="91169" tIns="45587" rIns="91169" bIns="4558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1218333" y="6351589"/>
            <a:ext cx="508000" cy="365125"/>
          </a:xfrm>
          <a:prstGeom prst="rect">
            <a:avLst/>
          </a:prstGeom>
        </p:spPr>
        <p:txBody>
          <a:bodyPr vert="horz" lIns="91169" tIns="45587" rIns="91169" bIns="45587" rtlCol="0" anchor="ctr"/>
          <a:lstStyle>
            <a:lvl1pPr algn="r" eaLnBrk="1" fontAlgn="auto" hangingPunct="1">
              <a:spcBef>
                <a:spcPts val="0"/>
              </a:spcBef>
              <a:spcAft>
                <a:spcPts val="0"/>
              </a:spcAft>
              <a:defRPr sz="1200">
                <a:solidFill>
                  <a:srgbClr val="106636"/>
                </a:solidFill>
                <a:latin typeface="Arial" pitchFamily="34" charset="0"/>
                <a:cs typeface="Arial" pitchFamily="34" charset="0"/>
              </a:defRPr>
            </a:lvl1pPr>
          </a:lstStyle>
          <a:p>
            <a:pPr>
              <a:defRPr/>
            </a:pPr>
            <a:fld id="{0706B74A-FC86-4F43-83EB-56E873241F13}" type="slidenum">
              <a:rPr lang="en-US"/>
              <a:pPr>
                <a:defRPr/>
              </a:pPr>
              <a:t>‹#›</a:t>
            </a:fld>
            <a:endParaRPr lang="en-US" dirty="0"/>
          </a:p>
        </p:txBody>
      </p:sp>
      <p:pic>
        <p:nvPicPr>
          <p:cNvPr id="2053" name="Picture 9" descr="horizontal-logo-green-text.jpg"/>
          <p:cNvPicPr>
            <a:picLocks noChangeAspect="1"/>
          </p:cNvPicPr>
          <p:nvPr/>
        </p:nvPicPr>
        <p:blipFill>
          <a:blip r:embed="rId7" cstate="print"/>
          <a:srcRect/>
          <a:stretch>
            <a:fillRect/>
          </a:stretch>
        </p:blipFill>
        <p:spPr bwMode="auto">
          <a:xfrm>
            <a:off x="713047" y="6281466"/>
            <a:ext cx="3044306" cy="533526"/>
          </a:xfrm>
          <a:prstGeom prst="rect">
            <a:avLst/>
          </a:prstGeom>
          <a:noFill/>
          <a:ln w="9525">
            <a:noFill/>
            <a:miter lim="800000"/>
            <a:headEnd/>
            <a:tailEnd/>
          </a:ln>
        </p:spPr>
      </p:pic>
    </p:spTree>
    <p:extLst>
      <p:ext uri="{BB962C8B-B14F-4D97-AF65-F5344CB8AC3E}">
        <p14:creationId xmlns:p14="http://schemas.microsoft.com/office/powerpoint/2010/main" val="89625852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Lst>
  <p:hf hdr="0" dt="0"/>
  <p:txStyles>
    <p:titleStyle>
      <a:lvl1pPr algn="ctr" rtl="0" eaLnBrk="1" fontAlgn="base" hangingPunct="1">
        <a:spcBef>
          <a:spcPct val="0"/>
        </a:spcBef>
        <a:spcAft>
          <a:spcPct val="0"/>
        </a:spcAft>
        <a:defRPr sz="2400" kern="1200">
          <a:solidFill>
            <a:srgbClr val="106636"/>
          </a:solidFill>
          <a:latin typeface="Arial" pitchFamily="34" charset="0"/>
          <a:ea typeface="+mj-ea"/>
          <a:cs typeface="Arial" pitchFamily="34" charset="0"/>
        </a:defRPr>
      </a:lvl1pPr>
      <a:lvl2pPr algn="ctr" rtl="0" eaLnBrk="1" fontAlgn="base" hangingPunct="1">
        <a:spcBef>
          <a:spcPct val="0"/>
        </a:spcBef>
        <a:spcAft>
          <a:spcPct val="0"/>
        </a:spcAft>
        <a:defRPr sz="2400">
          <a:solidFill>
            <a:srgbClr val="106636"/>
          </a:solidFill>
          <a:latin typeface="Arial" charset="0"/>
          <a:cs typeface="Arial" charset="0"/>
        </a:defRPr>
      </a:lvl2pPr>
      <a:lvl3pPr algn="ctr" rtl="0" eaLnBrk="1" fontAlgn="base" hangingPunct="1">
        <a:spcBef>
          <a:spcPct val="0"/>
        </a:spcBef>
        <a:spcAft>
          <a:spcPct val="0"/>
        </a:spcAft>
        <a:defRPr sz="2400">
          <a:solidFill>
            <a:srgbClr val="106636"/>
          </a:solidFill>
          <a:latin typeface="Arial" charset="0"/>
          <a:cs typeface="Arial" charset="0"/>
        </a:defRPr>
      </a:lvl3pPr>
      <a:lvl4pPr algn="ctr" rtl="0" eaLnBrk="1" fontAlgn="base" hangingPunct="1">
        <a:spcBef>
          <a:spcPct val="0"/>
        </a:spcBef>
        <a:spcAft>
          <a:spcPct val="0"/>
        </a:spcAft>
        <a:defRPr sz="2400">
          <a:solidFill>
            <a:srgbClr val="106636"/>
          </a:solidFill>
          <a:latin typeface="Arial" charset="0"/>
          <a:cs typeface="Arial" charset="0"/>
        </a:defRPr>
      </a:lvl4pPr>
      <a:lvl5pPr algn="ctr" rtl="0" eaLnBrk="1" fontAlgn="base" hangingPunct="1">
        <a:spcBef>
          <a:spcPct val="0"/>
        </a:spcBef>
        <a:spcAft>
          <a:spcPct val="0"/>
        </a:spcAft>
        <a:defRPr sz="2400">
          <a:solidFill>
            <a:srgbClr val="106636"/>
          </a:solidFill>
          <a:latin typeface="Arial" charset="0"/>
          <a:cs typeface="Arial" charset="0"/>
        </a:defRPr>
      </a:lvl5pPr>
      <a:lvl6pPr marL="455855" algn="ctr" rtl="0" eaLnBrk="1" fontAlgn="base" hangingPunct="1">
        <a:spcBef>
          <a:spcPct val="0"/>
        </a:spcBef>
        <a:spcAft>
          <a:spcPct val="0"/>
        </a:spcAft>
        <a:defRPr sz="2400">
          <a:solidFill>
            <a:srgbClr val="106636"/>
          </a:solidFill>
          <a:latin typeface="Arial" charset="0"/>
          <a:cs typeface="Arial" charset="0"/>
        </a:defRPr>
      </a:lvl6pPr>
      <a:lvl7pPr marL="911711" algn="ctr" rtl="0" eaLnBrk="1" fontAlgn="base" hangingPunct="1">
        <a:spcBef>
          <a:spcPct val="0"/>
        </a:spcBef>
        <a:spcAft>
          <a:spcPct val="0"/>
        </a:spcAft>
        <a:defRPr sz="2400">
          <a:solidFill>
            <a:srgbClr val="106636"/>
          </a:solidFill>
          <a:latin typeface="Arial" charset="0"/>
          <a:cs typeface="Arial" charset="0"/>
        </a:defRPr>
      </a:lvl7pPr>
      <a:lvl8pPr marL="1367560" algn="ctr" rtl="0" eaLnBrk="1" fontAlgn="base" hangingPunct="1">
        <a:spcBef>
          <a:spcPct val="0"/>
        </a:spcBef>
        <a:spcAft>
          <a:spcPct val="0"/>
        </a:spcAft>
        <a:defRPr sz="2400">
          <a:solidFill>
            <a:srgbClr val="106636"/>
          </a:solidFill>
          <a:latin typeface="Arial" charset="0"/>
          <a:cs typeface="Arial" charset="0"/>
        </a:defRPr>
      </a:lvl8pPr>
      <a:lvl9pPr marL="1823420" algn="ctr" rtl="0" eaLnBrk="1" fontAlgn="base" hangingPunct="1">
        <a:spcBef>
          <a:spcPct val="0"/>
        </a:spcBef>
        <a:spcAft>
          <a:spcPct val="0"/>
        </a:spcAft>
        <a:defRPr sz="2400">
          <a:solidFill>
            <a:srgbClr val="106636"/>
          </a:solidFill>
          <a:latin typeface="Arial" charset="0"/>
          <a:cs typeface="Arial" charset="0"/>
        </a:defRPr>
      </a:lvl9pPr>
    </p:titleStyle>
    <p:bodyStyle>
      <a:lvl1pPr marL="340795" indent="-340795" algn="l" rtl="0" eaLnBrk="1" fontAlgn="base" hangingPunct="1">
        <a:spcBef>
          <a:spcPct val="20000"/>
        </a:spcBef>
        <a:spcAft>
          <a:spcPct val="0"/>
        </a:spcAft>
        <a:buFont typeface="Arial" charset="0"/>
        <a:buChar char="•"/>
        <a:defRPr sz="2400" b="1" kern="1200">
          <a:solidFill>
            <a:srgbClr val="146737"/>
          </a:solidFill>
          <a:latin typeface="Arial" pitchFamily="34" charset="0"/>
          <a:ea typeface="+mn-ea"/>
          <a:cs typeface="Arial" pitchFamily="34" charset="0"/>
        </a:defRPr>
      </a:lvl1pPr>
      <a:lvl2pPr marL="740234" indent="-283732" algn="l" rtl="0" eaLnBrk="1" fontAlgn="base" hangingPunct="1">
        <a:spcBef>
          <a:spcPct val="20000"/>
        </a:spcBef>
        <a:spcAft>
          <a:spcPct val="0"/>
        </a:spcAft>
        <a:buFont typeface="Arial" charset="0"/>
        <a:buChar char="–"/>
        <a:defRPr sz="2200" kern="1200">
          <a:solidFill>
            <a:srgbClr val="404040"/>
          </a:solidFill>
          <a:latin typeface="Arial" pitchFamily="34" charset="0"/>
          <a:ea typeface="+mn-ea"/>
          <a:cs typeface="Arial" pitchFamily="34" charset="0"/>
        </a:defRPr>
      </a:lvl2pPr>
      <a:lvl3pPr marL="1138095"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3pPr>
      <a:lvl4pPr marL="1594598"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1104"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07205"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3060"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8914"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4769"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1711" rtl="0" eaLnBrk="1" latinLnBrk="0" hangingPunct="1">
        <a:defRPr sz="1800" kern="1200">
          <a:solidFill>
            <a:schemeClr val="tx1"/>
          </a:solidFill>
          <a:latin typeface="+mn-lt"/>
          <a:ea typeface="+mn-ea"/>
          <a:cs typeface="+mn-cs"/>
        </a:defRPr>
      </a:lvl1pPr>
      <a:lvl2pPr marL="455855" algn="l" defTabSz="911711" rtl="0" eaLnBrk="1" latinLnBrk="0" hangingPunct="1">
        <a:defRPr sz="1800" kern="1200">
          <a:solidFill>
            <a:schemeClr val="tx1"/>
          </a:solidFill>
          <a:latin typeface="+mn-lt"/>
          <a:ea typeface="+mn-ea"/>
          <a:cs typeface="+mn-cs"/>
        </a:defRPr>
      </a:lvl2pPr>
      <a:lvl3pPr marL="911711" algn="l" defTabSz="911711" rtl="0" eaLnBrk="1" latinLnBrk="0" hangingPunct="1">
        <a:defRPr sz="1800" kern="1200">
          <a:solidFill>
            <a:schemeClr val="tx1"/>
          </a:solidFill>
          <a:latin typeface="+mn-lt"/>
          <a:ea typeface="+mn-ea"/>
          <a:cs typeface="+mn-cs"/>
        </a:defRPr>
      </a:lvl3pPr>
      <a:lvl4pPr marL="1367560" algn="l" defTabSz="911711" rtl="0" eaLnBrk="1" latinLnBrk="0" hangingPunct="1">
        <a:defRPr sz="1800" kern="1200">
          <a:solidFill>
            <a:schemeClr val="tx1"/>
          </a:solidFill>
          <a:latin typeface="+mn-lt"/>
          <a:ea typeface="+mn-ea"/>
          <a:cs typeface="+mn-cs"/>
        </a:defRPr>
      </a:lvl4pPr>
      <a:lvl5pPr marL="1823420" algn="l" defTabSz="911711" rtl="0" eaLnBrk="1" latinLnBrk="0" hangingPunct="1">
        <a:defRPr sz="1800" kern="1200">
          <a:solidFill>
            <a:schemeClr val="tx1"/>
          </a:solidFill>
          <a:latin typeface="+mn-lt"/>
          <a:ea typeface="+mn-ea"/>
          <a:cs typeface="+mn-cs"/>
        </a:defRPr>
      </a:lvl5pPr>
      <a:lvl6pPr marL="2279273" algn="l" defTabSz="911711" rtl="0" eaLnBrk="1" latinLnBrk="0" hangingPunct="1">
        <a:defRPr sz="1800" kern="1200">
          <a:solidFill>
            <a:schemeClr val="tx1"/>
          </a:solidFill>
          <a:latin typeface="+mn-lt"/>
          <a:ea typeface="+mn-ea"/>
          <a:cs typeface="+mn-cs"/>
        </a:defRPr>
      </a:lvl6pPr>
      <a:lvl7pPr marL="2735129" algn="l" defTabSz="911711" rtl="0" eaLnBrk="1" latinLnBrk="0" hangingPunct="1">
        <a:defRPr sz="1800" kern="1200">
          <a:solidFill>
            <a:schemeClr val="tx1"/>
          </a:solidFill>
          <a:latin typeface="+mn-lt"/>
          <a:ea typeface="+mn-ea"/>
          <a:cs typeface="+mn-cs"/>
        </a:defRPr>
      </a:lvl7pPr>
      <a:lvl8pPr marL="3190987" algn="l" defTabSz="911711" rtl="0" eaLnBrk="1" latinLnBrk="0" hangingPunct="1">
        <a:defRPr sz="1800" kern="1200">
          <a:solidFill>
            <a:schemeClr val="tx1"/>
          </a:solidFill>
          <a:latin typeface="+mn-lt"/>
          <a:ea typeface="+mn-ea"/>
          <a:cs typeface="+mn-cs"/>
        </a:defRPr>
      </a:lvl8pPr>
      <a:lvl9pPr marL="3646842" algn="l" defTabSz="91171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0" y="-219075"/>
            <a:ext cx="12192000" cy="1143000"/>
          </a:xfrm>
          <a:prstGeom prst="rect">
            <a:avLst/>
          </a:prstGeom>
          <a:noFill/>
          <a:ln w="9525">
            <a:noFill/>
            <a:miter lim="800000"/>
            <a:headEnd/>
            <a:tailEnd/>
          </a:ln>
        </p:spPr>
        <p:txBody>
          <a:bodyPr vert="horz" wrap="square" lIns="91169" tIns="45587" rIns="91169" bIns="45587"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69918" y="866775"/>
            <a:ext cx="11214100" cy="5259388"/>
          </a:xfrm>
          <a:prstGeom prst="rect">
            <a:avLst/>
          </a:prstGeom>
          <a:noFill/>
          <a:ln w="9525">
            <a:noFill/>
            <a:miter lim="800000"/>
            <a:headEnd/>
            <a:tailEnd/>
          </a:ln>
        </p:spPr>
        <p:txBody>
          <a:bodyPr vert="horz" wrap="square" lIns="91169" tIns="45587" rIns="91169" bIns="4558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1218333" y="6351589"/>
            <a:ext cx="508000" cy="365125"/>
          </a:xfrm>
          <a:prstGeom prst="rect">
            <a:avLst/>
          </a:prstGeom>
        </p:spPr>
        <p:txBody>
          <a:bodyPr vert="horz" lIns="91169" tIns="45587" rIns="91169" bIns="45587" rtlCol="0" anchor="ctr"/>
          <a:lstStyle>
            <a:lvl1pPr algn="r" eaLnBrk="1" fontAlgn="auto" hangingPunct="1">
              <a:spcBef>
                <a:spcPts val="0"/>
              </a:spcBef>
              <a:spcAft>
                <a:spcPts val="0"/>
              </a:spcAft>
              <a:defRPr sz="1200">
                <a:solidFill>
                  <a:srgbClr val="106636"/>
                </a:solidFill>
                <a:latin typeface="Arial" pitchFamily="34" charset="0"/>
                <a:cs typeface="Arial" pitchFamily="34" charset="0"/>
              </a:defRPr>
            </a:lvl1pPr>
          </a:lstStyle>
          <a:p>
            <a:pPr>
              <a:defRPr/>
            </a:pPr>
            <a:fld id="{0706B74A-FC86-4F43-83EB-56E873241F13}" type="slidenum">
              <a:rPr lang="en-US"/>
              <a:pPr>
                <a:defRPr/>
              </a:pPr>
              <a:t>‹#›</a:t>
            </a:fld>
            <a:endParaRPr lang="en-US" dirty="0"/>
          </a:p>
        </p:txBody>
      </p:sp>
      <p:pic>
        <p:nvPicPr>
          <p:cNvPr id="2053" name="Picture 9" descr="horizontal-logo-green-text.jp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713047" y="6281466"/>
            <a:ext cx="3044306" cy="533526"/>
          </a:xfrm>
          <a:prstGeom prst="rect">
            <a:avLst/>
          </a:prstGeom>
          <a:noFill/>
          <a:ln w="9525">
            <a:noFill/>
            <a:miter lim="800000"/>
            <a:headEnd/>
            <a:tailEnd/>
          </a:ln>
        </p:spPr>
      </p:pic>
    </p:spTree>
    <p:extLst>
      <p:ext uri="{BB962C8B-B14F-4D97-AF65-F5344CB8AC3E}">
        <p14:creationId xmlns:p14="http://schemas.microsoft.com/office/powerpoint/2010/main" val="638259869"/>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Lst>
  <p:hf hdr="0" dt="0"/>
  <p:txStyles>
    <p:titleStyle>
      <a:lvl1pPr algn="ctr" rtl="0" eaLnBrk="1" fontAlgn="base" hangingPunct="1">
        <a:spcBef>
          <a:spcPct val="0"/>
        </a:spcBef>
        <a:spcAft>
          <a:spcPct val="0"/>
        </a:spcAft>
        <a:defRPr sz="2400" kern="1200">
          <a:solidFill>
            <a:srgbClr val="106636"/>
          </a:solidFill>
          <a:latin typeface="Arial" pitchFamily="34" charset="0"/>
          <a:ea typeface="+mj-ea"/>
          <a:cs typeface="Arial" pitchFamily="34" charset="0"/>
        </a:defRPr>
      </a:lvl1pPr>
      <a:lvl2pPr algn="ctr" rtl="0" eaLnBrk="1" fontAlgn="base" hangingPunct="1">
        <a:spcBef>
          <a:spcPct val="0"/>
        </a:spcBef>
        <a:spcAft>
          <a:spcPct val="0"/>
        </a:spcAft>
        <a:defRPr sz="2400">
          <a:solidFill>
            <a:srgbClr val="106636"/>
          </a:solidFill>
          <a:latin typeface="Arial" charset="0"/>
          <a:cs typeface="Arial" charset="0"/>
        </a:defRPr>
      </a:lvl2pPr>
      <a:lvl3pPr algn="ctr" rtl="0" eaLnBrk="1" fontAlgn="base" hangingPunct="1">
        <a:spcBef>
          <a:spcPct val="0"/>
        </a:spcBef>
        <a:spcAft>
          <a:spcPct val="0"/>
        </a:spcAft>
        <a:defRPr sz="2400">
          <a:solidFill>
            <a:srgbClr val="106636"/>
          </a:solidFill>
          <a:latin typeface="Arial" charset="0"/>
          <a:cs typeface="Arial" charset="0"/>
        </a:defRPr>
      </a:lvl3pPr>
      <a:lvl4pPr algn="ctr" rtl="0" eaLnBrk="1" fontAlgn="base" hangingPunct="1">
        <a:spcBef>
          <a:spcPct val="0"/>
        </a:spcBef>
        <a:spcAft>
          <a:spcPct val="0"/>
        </a:spcAft>
        <a:defRPr sz="2400">
          <a:solidFill>
            <a:srgbClr val="106636"/>
          </a:solidFill>
          <a:latin typeface="Arial" charset="0"/>
          <a:cs typeface="Arial" charset="0"/>
        </a:defRPr>
      </a:lvl4pPr>
      <a:lvl5pPr algn="ctr" rtl="0" eaLnBrk="1" fontAlgn="base" hangingPunct="1">
        <a:spcBef>
          <a:spcPct val="0"/>
        </a:spcBef>
        <a:spcAft>
          <a:spcPct val="0"/>
        </a:spcAft>
        <a:defRPr sz="2400">
          <a:solidFill>
            <a:srgbClr val="106636"/>
          </a:solidFill>
          <a:latin typeface="Arial" charset="0"/>
          <a:cs typeface="Arial" charset="0"/>
        </a:defRPr>
      </a:lvl5pPr>
      <a:lvl6pPr marL="455855" algn="ctr" rtl="0" eaLnBrk="1" fontAlgn="base" hangingPunct="1">
        <a:spcBef>
          <a:spcPct val="0"/>
        </a:spcBef>
        <a:spcAft>
          <a:spcPct val="0"/>
        </a:spcAft>
        <a:defRPr sz="2400">
          <a:solidFill>
            <a:srgbClr val="106636"/>
          </a:solidFill>
          <a:latin typeface="Arial" charset="0"/>
          <a:cs typeface="Arial" charset="0"/>
        </a:defRPr>
      </a:lvl6pPr>
      <a:lvl7pPr marL="911711" algn="ctr" rtl="0" eaLnBrk="1" fontAlgn="base" hangingPunct="1">
        <a:spcBef>
          <a:spcPct val="0"/>
        </a:spcBef>
        <a:spcAft>
          <a:spcPct val="0"/>
        </a:spcAft>
        <a:defRPr sz="2400">
          <a:solidFill>
            <a:srgbClr val="106636"/>
          </a:solidFill>
          <a:latin typeface="Arial" charset="0"/>
          <a:cs typeface="Arial" charset="0"/>
        </a:defRPr>
      </a:lvl7pPr>
      <a:lvl8pPr marL="1367560" algn="ctr" rtl="0" eaLnBrk="1" fontAlgn="base" hangingPunct="1">
        <a:spcBef>
          <a:spcPct val="0"/>
        </a:spcBef>
        <a:spcAft>
          <a:spcPct val="0"/>
        </a:spcAft>
        <a:defRPr sz="2400">
          <a:solidFill>
            <a:srgbClr val="106636"/>
          </a:solidFill>
          <a:latin typeface="Arial" charset="0"/>
          <a:cs typeface="Arial" charset="0"/>
        </a:defRPr>
      </a:lvl8pPr>
      <a:lvl9pPr marL="1823420" algn="ctr" rtl="0" eaLnBrk="1" fontAlgn="base" hangingPunct="1">
        <a:spcBef>
          <a:spcPct val="0"/>
        </a:spcBef>
        <a:spcAft>
          <a:spcPct val="0"/>
        </a:spcAft>
        <a:defRPr sz="2400">
          <a:solidFill>
            <a:srgbClr val="106636"/>
          </a:solidFill>
          <a:latin typeface="Arial" charset="0"/>
          <a:cs typeface="Arial" charset="0"/>
        </a:defRPr>
      </a:lvl9pPr>
    </p:titleStyle>
    <p:bodyStyle>
      <a:lvl1pPr marL="340795" indent="-340795" algn="l" rtl="0" eaLnBrk="1" fontAlgn="base" hangingPunct="1">
        <a:spcBef>
          <a:spcPct val="20000"/>
        </a:spcBef>
        <a:spcAft>
          <a:spcPct val="0"/>
        </a:spcAft>
        <a:buFont typeface="Arial" charset="0"/>
        <a:buChar char="•"/>
        <a:defRPr sz="2400" b="1" kern="1200">
          <a:solidFill>
            <a:srgbClr val="146737"/>
          </a:solidFill>
          <a:latin typeface="Arial" pitchFamily="34" charset="0"/>
          <a:ea typeface="+mn-ea"/>
          <a:cs typeface="Arial" pitchFamily="34" charset="0"/>
        </a:defRPr>
      </a:lvl1pPr>
      <a:lvl2pPr marL="740234" indent="-283732" algn="l" rtl="0" eaLnBrk="1" fontAlgn="base" hangingPunct="1">
        <a:spcBef>
          <a:spcPct val="20000"/>
        </a:spcBef>
        <a:spcAft>
          <a:spcPct val="0"/>
        </a:spcAft>
        <a:buFont typeface="Arial" charset="0"/>
        <a:buChar char="–"/>
        <a:defRPr sz="2200" kern="1200">
          <a:solidFill>
            <a:srgbClr val="404040"/>
          </a:solidFill>
          <a:latin typeface="Arial" pitchFamily="34" charset="0"/>
          <a:ea typeface="+mn-ea"/>
          <a:cs typeface="Arial" pitchFamily="34" charset="0"/>
        </a:defRPr>
      </a:lvl2pPr>
      <a:lvl3pPr marL="1138095"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3pPr>
      <a:lvl4pPr marL="1594598"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1104"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07205"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3060"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8914"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4769"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1711" rtl="0" eaLnBrk="1" latinLnBrk="0" hangingPunct="1">
        <a:defRPr sz="1800" kern="1200">
          <a:solidFill>
            <a:schemeClr val="tx1"/>
          </a:solidFill>
          <a:latin typeface="+mn-lt"/>
          <a:ea typeface="+mn-ea"/>
          <a:cs typeface="+mn-cs"/>
        </a:defRPr>
      </a:lvl1pPr>
      <a:lvl2pPr marL="455855" algn="l" defTabSz="911711" rtl="0" eaLnBrk="1" latinLnBrk="0" hangingPunct="1">
        <a:defRPr sz="1800" kern="1200">
          <a:solidFill>
            <a:schemeClr val="tx1"/>
          </a:solidFill>
          <a:latin typeface="+mn-lt"/>
          <a:ea typeface="+mn-ea"/>
          <a:cs typeface="+mn-cs"/>
        </a:defRPr>
      </a:lvl2pPr>
      <a:lvl3pPr marL="911711" algn="l" defTabSz="911711" rtl="0" eaLnBrk="1" latinLnBrk="0" hangingPunct="1">
        <a:defRPr sz="1800" kern="1200">
          <a:solidFill>
            <a:schemeClr val="tx1"/>
          </a:solidFill>
          <a:latin typeface="+mn-lt"/>
          <a:ea typeface="+mn-ea"/>
          <a:cs typeface="+mn-cs"/>
        </a:defRPr>
      </a:lvl3pPr>
      <a:lvl4pPr marL="1367560" algn="l" defTabSz="911711" rtl="0" eaLnBrk="1" latinLnBrk="0" hangingPunct="1">
        <a:defRPr sz="1800" kern="1200">
          <a:solidFill>
            <a:schemeClr val="tx1"/>
          </a:solidFill>
          <a:latin typeface="+mn-lt"/>
          <a:ea typeface="+mn-ea"/>
          <a:cs typeface="+mn-cs"/>
        </a:defRPr>
      </a:lvl4pPr>
      <a:lvl5pPr marL="1823420" algn="l" defTabSz="911711" rtl="0" eaLnBrk="1" latinLnBrk="0" hangingPunct="1">
        <a:defRPr sz="1800" kern="1200">
          <a:solidFill>
            <a:schemeClr val="tx1"/>
          </a:solidFill>
          <a:latin typeface="+mn-lt"/>
          <a:ea typeface="+mn-ea"/>
          <a:cs typeface="+mn-cs"/>
        </a:defRPr>
      </a:lvl5pPr>
      <a:lvl6pPr marL="2279273" algn="l" defTabSz="911711" rtl="0" eaLnBrk="1" latinLnBrk="0" hangingPunct="1">
        <a:defRPr sz="1800" kern="1200">
          <a:solidFill>
            <a:schemeClr val="tx1"/>
          </a:solidFill>
          <a:latin typeface="+mn-lt"/>
          <a:ea typeface="+mn-ea"/>
          <a:cs typeface="+mn-cs"/>
        </a:defRPr>
      </a:lvl6pPr>
      <a:lvl7pPr marL="2735129" algn="l" defTabSz="911711" rtl="0" eaLnBrk="1" latinLnBrk="0" hangingPunct="1">
        <a:defRPr sz="1800" kern="1200">
          <a:solidFill>
            <a:schemeClr val="tx1"/>
          </a:solidFill>
          <a:latin typeface="+mn-lt"/>
          <a:ea typeface="+mn-ea"/>
          <a:cs typeface="+mn-cs"/>
        </a:defRPr>
      </a:lvl7pPr>
      <a:lvl8pPr marL="3190987" algn="l" defTabSz="911711" rtl="0" eaLnBrk="1" latinLnBrk="0" hangingPunct="1">
        <a:defRPr sz="1800" kern="1200">
          <a:solidFill>
            <a:schemeClr val="tx1"/>
          </a:solidFill>
          <a:latin typeface="+mn-lt"/>
          <a:ea typeface="+mn-ea"/>
          <a:cs typeface="+mn-cs"/>
        </a:defRPr>
      </a:lvl8pPr>
      <a:lvl9pPr marL="3646842" algn="l" defTabSz="911711"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0" y="-219075"/>
            <a:ext cx="12192000" cy="1143000"/>
          </a:xfrm>
          <a:prstGeom prst="rect">
            <a:avLst/>
          </a:prstGeom>
          <a:noFill/>
          <a:ln w="9525">
            <a:noFill/>
            <a:miter lim="800000"/>
            <a:headEnd/>
            <a:tailEnd/>
          </a:ln>
        </p:spPr>
        <p:txBody>
          <a:bodyPr vert="horz" wrap="square" lIns="91169" tIns="45587" rIns="91169" bIns="45587"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69918" y="866775"/>
            <a:ext cx="11214100" cy="5259388"/>
          </a:xfrm>
          <a:prstGeom prst="rect">
            <a:avLst/>
          </a:prstGeom>
          <a:noFill/>
          <a:ln w="9525">
            <a:noFill/>
            <a:miter lim="800000"/>
            <a:headEnd/>
            <a:tailEnd/>
          </a:ln>
        </p:spPr>
        <p:txBody>
          <a:bodyPr vert="horz" wrap="square" lIns="91169" tIns="45587" rIns="91169" bIns="4558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1218333" y="6351589"/>
            <a:ext cx="508000" cy="365125"/>
          </a:xfrm>
          <a:prstGeom prst="rect">
            <a:avLst/>
          </a:prstGeom>
        </p:spPr>
        <p:txBody>
          <a:bodyPr vert="horz" lIns="91169" tIns="45587" rIns="91169" bIns="45587" rtlCol="0" anchor="ctr"/>
          <a:lstStyle>
            <a:lvl1pPr algn="r" eaLnBrk="1" fontAlgn="auto" hangingPunct="1">
              <a:spcBef>
                <a:spcPts val="0"/>
              </a:spcBef>
              <a:spcAft>
                <a:spcPts val="0"/>
              </a:spcAft>
              <a:defRPr sz="1200">
                <a:solidFill>
                  <a:srgbClr val="106636"/>
                </a:solidFill>
                <a:latin typeface="Arial" pitchFamily="34" charset="0"/>
                <a:cs typeface="Arial" pitchFamily="34" charset="0"/>
              </a:defRPr>
            </a:lvl1pPr>
          </a:lstStyle>
          <a:p>
            <a:pPr>
              <a:defRPr/>
            </a:pPr>
            <a:fld id="{0706B74A-FC86-4F43-83EB-56E873241F13}" type="slidenum">
              <a:rPr lang="en-US"/>
              <a:pPr>
                <a:defRPr/>
              </a:pPr>
              <a:t>‹#›</a:t>
            </a:fld>
            <a:endParaRPr lang="en-US" dirty="0"/>
          </a:p>
        </p:txBody>
      </p:sp>
      <p:pic>
        <p:nvPicPr>
          <p:cNvPr id="2053" name="Picture 9" descr="horizontal-logo-green-text.jp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609600" y="6354777"/>
            <a:ext cx="3251200" cy="407987"/>
          </a:xfrm>
          <a:prstGeom prst="rect">
            <a:avLst/>
          </a:prstGeom>
          <a:noFill/>
          <a:ln w="9525">
            <a:noFill/>
            <a:miter lim="800000"/>
            <a:headEnd/>
            <a:tailEnd/>
          </a:ln>
        </p:spPr>
      </p:pic>
    </p:spTree>
    <p:extLst>
      <p:ext uri="{BB962C8B-B14F-4D97-AF65-F5344CB8AC3E}">
        <p14:creationId xmlns:p14="http://schemas.microsoft.com/office/powerpoint/2010/main" val="2295240574"/>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Lst>
  <p:hf hdr="0" dt="0"/>
  <p:txStyles>
    <p:titleStyle>
      <a:lvl1pPr algn="ctr" rtl="0" eaLnBrk="1" fontAlgn="base" hangingPunct="1">
        <a:spcBef>
          <a:spcPct val="0"/>
        </a:spcBef>
        <a:spcAft>
          <a:spcPct val="0"/>
        </a:spcAft>
        <a:defRPr sz="2400" kern="1200">
          <a:solidFill>
            <a:srgbClr val="106636"/>
          </a:solidFill>
          <a:latin typeface="Arial" pitchFamily="34" charset="0"/>
          <a:ea typeface="+mj-ea"/>
          <a:cs typeface="Arial" pitchFamily="34" charset="0"/>
        </a:defRPr>
      </a:lvl1pPr>
      <a:lvl2pPr algn="ctr" rtl="0" eaLnBrk="1" fontAlgn="base" hangingPunct="1">
        <a:spcBef>
          <a:spcPct val="0"/>
        </a:spcBef>
        <a:spcAft>
          <a:spcPct val="0"/>
        </a:spcAft>
        <a:defRPr sz="2400">
          <a:solidFill>
            <a:srgbClr val="106636"/>
          </a:solidFill>
          <a:latin typeface="Arial" charset="0"/>
          <a:cs typeface="Arial" charset="0"/>
        </a:defRPr>
      </a:lvl2pPr>
      <a:lvl3pPr algn="ctr" rtl="0" eaLnBrk="1" fontAlgn="base" hangingPunct="1">
        <a:spcBef>
          <a:spcPct val="0"/>
        </a:spcBef>
        <a:spcAft>
          <a:spcPct val="0"/>
        </a:spcAft>
        <a:defRPr sz="2400">
          <a:solidFill>
            <a:srgbClr val="106636"/>
          </a:solidFill>
          <a:latin typeface="Arial" charset="0"/>
          <a:cs typeface="Arial" charset="0"/>
        </a:defRPr>
      </a:lvl3pPr>
      <a:lvl4pPr algn="ctr" rtl="0" eaLnBrk="1" fontAlgn="base" hangingPunct="1">
        <a:spcBef>
          <a:spcPct val="0"/>
        </a:spcBef>
        <a:spcAft>
          <a:spcPct val="0"/>
        </a:spcAft>
        <a:defRPr sz="2400">
          <a:solidFill>
            <a:srgbClr val="106636"/>
          </a:solidFill>
          <a:latin typeface="Arial" charset="0"/>
          <a:cs typeface="Arial" charset="0"/>
        </a:defRPr>
      </a:lvl4pPr>
      <a:lvl5pPr algn="ctr" rtl="0" eaLnBrk="1" fontAlgn="base" hangingPunct="1">
        <a:spcBef>
          <a:spcPct val="0"/>
        </a:spcBef>
        <a:spcAft>
          <a:spcPct val="0"/>
        </a:spcAft>
        <a:defRPr sz="2400">
          <a:solidFill>
            <a:srgbClr val="106636"/>
          </a:solidFill>
          <a:latin typeface="Arial" charset="0"/>
          <a:cs typeface="Arial" charset="0"/>
        </a:defRPr>
      </a:lvl5pPr>
      <a:lvl6pPr marL="455855" algn="ctr" rtl="0" eaLnBrk="1" fontAlgn="base" hangingPunct="1">
        <a:spcBef>
          <a:spcPct val="0"/>
        </a:spcBef>
        <a:spcAft>
          <a:spcPct val="0"/>
        </a:spcAft>
        <a:defRPr sz="2400">
          <a:solidFill>
            <a:srgbClr val="106636"/>
          </a:solidFill>
          <a:latin typeface="Arial" charset="0"/>
          <a:cs typeface="Arial" charset="0"/>
        </a:defRPr>
      </a:lvl6pPr>
      <a:lvl7pPr marL="911711" algn="ctr" rtl="0" eaLnBrk="1" fontAlgn="base" hangingPunct="1">
        <a:spcBef>
          <a:spcPct val="0"/>
        </a:spcBef>
        <a:spcAft>
          <a:spcPct val="0"/>
        </a:spcAft>
        <a:defRPr sz="2400">
          <a:solidFill>
            <a:srgbClr val="106636"/>
          </a:solidFill>
          <a:latin typeface="Arial" charset="0"/>
          <a:cs typeface="Arial" charset="0"/>
        </a:defRPr>
      </a:lvl7pPr>
      <a:lvl8pPr marL="1367560" algn="ctr" rtl="0" eaLnBrk="1" fontAlgn="base" hangingPunct="1">
        <a:spcBef>
          <a:spcPct val="0"/>
        </a:spcBef>
        <a:spcAft>
          <a:spcPct val="0"/>
        </a:spcAft>
        <a:defRPr sz="2400">
          <a:solidFill>
            <a:srgbClr val="106636"/>
          </a:solidFill>
          <a:latin typeface="Arial" charset="0"/>
          <a:cs typeface="Arial" charset="0"/>
        </a:defRPr>
      </a:lvl8pPr>
      <a:lvl9pPr marL="1823420" algn="ctr" rtl="0" eaLnBrk="1" fontAlgn="base" hangingPunct="1">
        <a:spcBef>
          <a:spcPct val="0"/>
        </a:spcBef>
        <a:spcAft>
          <a:spcPct val="0"/>
        </a:spcAft>
        <a:defRPr sz="2400">
          <a:solidFill>
            <a:srgbClr val="106636"/>
          </a:solidFill>
          <a:latin typeface="Arial" charset="0"/>
          <a:cs typeface="Arial" charset="0"/>
        </a:defRPr>
      </a:lvl9pPr>
    </p:titleStyle>
    <p:bodyStyle>
      <a:lvl1pPr marL="340795" indent="-340795" algn="l" rtl="0" eaLnBrk="1" fontAlgn="base" hangingPunct="1">
        <a:spcBef>
          <a:spcPct val="20000"/>
        </a:spcBef>
        <a:spcAft>
          <a:spcPct val="0"/>
        </a:spcAft>
        <a:buFont typeface="Arial" charset="0"/>
        <a:buChar char="•"/>
        <a:defRPr sz="2400" b="1" kern="1200">
          <a:solidFill>
            <a:srgbClr val="146737"/>
          </a:solidFill>
          <a:latin typeface="Arial" pitchFamily="34" charset="0"/>
          <a:ea typeface="+mn-ea"/>
          <a:cs typeface="Arial" pitchFamily="34" charset="0"/>
        </a:defRPr>
      </a:lvl1pPr>
      <a:lvl2pPr marL="740234" indent="-283732" algn="l" rtl="0" eaLnBrk="1" fontAlgn="base" hangingPunct="1">
        <a:spcBef>
          <a:spcPct val="20000"/>
        </a:spcBef>
        <a:spcAft>
          <a:spcPct val="0"/>
        </a:spcAft>
        <a:buFont typeface="Arial" charset="0"/>
        <a:buChar char="–"/>
        <a:defRPr sz="2200" kern="1200">
          <a:solidFill>
            <a:srgbClr val="404040"/>
          </a:solidFill>
          <a:latin typeface="Arial" pitchFamily="34" charset="0"/>
          <a:ea typeface="+mn-ea"/>
          <a:cs typeface="Arial" pitchFamily="34" charset="0"/>
        </a:defRPr>
      </a:lvl2pPr>
      <a:lvl3pPr marL="1138095"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3pPr>
      <a:lvl4pPr marL="1594598"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1104" indent="-226672"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07205"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3060"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8914"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4769" indent="-227932" algn="l" defTabSz="9117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1711" rtl="0" eaLnBrk="1" latinLnBrk="0" hangingPunct="1">
        <a:defRPr sz="1800" kern="1200">
          <a:solidFill>
            <a:schemeClr val="tx1"/>
          </a:solidFill>
          <a:latin typeface="+mn-lt"/>
          <a:ea typeface="+mn-ea"/>
          <a:cs typeface="+mn-cs"/>
        </a:defRPr>
      </a:lvl1pPr>
      <a:lvl2pPr marL="455855" algn="l" defTabSz="911711" rtl="0" eaLnBrk="1" latinLnBrk="0" hangingPunct="1">
        <a:defRPr sz="1800" kern="1200">
          <a:solidFill>
            <a:schemeClr val="tx1"/>
          </a:solidFill>
          <a:latin typeface="+mn-lt"/>
          <a:ea typeface="+mn-ea"/>
          <a:cs typeface="+mn-cs"/>
        </a:defRPr>
      </a:lvl2pPr>
      <a:lvl3pPr marL="911711" algn="l" defTabSz="911711" rtl="0" eaLnBrk="1" latinLnBrk="0" hangingPunct="1">
        <a:defRPr sz="1800" kern="1200">
          <a:solidFill>
            <a:schemeClr val="tx1"/>
          </a:solidFill>
          <a:latin typeface="+mn-lt"/>
          <a:ea typeface="+mn-ea"/>
          <a:cs typeface="+mn-cs"/>
        </a:defRPr>
      </a:lvl3pPr>
      <a:lvl4pPr marL="1367560" algn="l" defTabSz="911711" rtl="0" eaLnBrk="1" latinLnBrk="0" hangingPunct="1">
        <a:defRPr sz="1800" kern="1200">
          <a:solidFill>
            <a:schemeClr val="tx1"/>
          </a:solidFill>
          <a:latin typeface="+mn-lt"/>
          <a:ea typeface="+mn-ea"/>
          <a:cs typeface="+mn-cs"/>
        </a:defRPr>
      </a:lvl4pPr>
      <a:lvl5pPr marL="1823420" algn="l" defTabSz="911711" rtl="0" eaLnBrk="1" latinLnBrk="0" hangingPunct="1">
        <a:defRPr sz="1800" kern="1200">
          <a:solidFill>
            <a:schemeClr val="tx1"/>
          </a:solidFill>
          <a:latin typeface="+mn-lt"/>
          <a:ea typeface="+mn-ea"/>
          <a:cs typeface="+mn-cs"/>
        </a:defRPr>
      </a:lvl5pPr>
      <a:lvl6pPr marL="2279273" algn="l" defTabSz="911711" rtl="0" eaLnBrk="1" latinLnBrk="0" hangingPunct="1">
        <a:defRPr sz="1800" kern="1200">
          <a:solidFill>
            <a:schemeClr val="tx1"/>
          </a:solidFill>
          <a:latin typeface="+mn-lt"/>
          <a:ea typeface="+mn-ea"/>
          <a:cs typeface="+mn-cs"/>
        </a:defRPr>
      </a:lvl6pPr>
      <a:lvl7pPr marL="2735129" algn="l" defTabSz="911711" rtl="0" eaLnBrk="1" latinLnBrk="0" hangingPunct="1">
        <a:defRPr sz="1800" kern="1200">
          <a:solidFill>
            <a:schemeClr val="tx1"/>
          </a:solidFill>
          <a:latin typeface="+mn-lt"/>
          <a:ea typeface="+mn-ea"/>
          <a:cs typeface="+mn-cs"/>
        </a:defRPr>
      </a:lvl7pPr>
      <a:lvl8pPr marL="3190987" algn="l" defTabSz="911711" rtl="0" eaLnBrk="1" latinLnBrk="0" hangingPunct="1">
        <a:defRPr sz="1800" kern="1200">
          <a:solidFill>
            <a:schemeClr val="tx1"/>
          </a:solidFill>
          <a:latin typeface="+mn-lt"/>
          <a:ea typeface="+mn-ea"/>
          <a:cs typeface="+mn-cs"/>
        </a:defRPr>
      </a:lvl8pPr>
      <a:lvl9pPr marL="3646842" algn="l" defTabSz="911711"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29768" y="274320"/>
            <a:ext cx="11430000" cy="5355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451614" y="1650029"/>
            <a:ext cx="11419468"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Edit Master text styles</a:t>
            </a:r>
          </a:p>
          <a:p>
            <a:pPr lvl="1"/>
            <a:r>
              <a:rPr lang="en-US" dirty="0"/>
              <a:t>Second level</a:t>
            </a:r>
          </a:p>
          <a:p>
            <a:pPr lvl="2"/>
            <a:r>
              <a:rPr lang="en-US" dirty="0"/>
              <a:t>Third level</a:t>
            </a:r>
          </a:p>
        </p:txBody>
      </p:sp>
      <p:sp>
        <p:nvSpPr>
          <p:cNvPr id="8" name="Rectangle 6"/>
          <p:cNvSpPr>
            <a:spLocks noChangeArrowheads="1"/>
          </p:cNvSpPr>
          <p:nvPr/>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2" name="Rectangle 11">
            <a:extLst>
              <a:ext uri="{FF2B5EF4-FFF2-40B4-BE49-F238E27FC236}">
                <a16:creationId xmlns:a16="http://schemas.microsoft.com/office/drawing/2014/main" id="{4D3B0D07-6BED-A646-84B4-4749F06D657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6">
            <a:extLst>
              <a:ext uri="{FF2B5EF4-FFF2-40B4-BE49-F238E27FC236}">
                <a16:creationId xmlns:a16="http://schemas.microsoft.com/office/drawing/2014/main" id="{5832D77F-AA48-5846-ACCE-C0EB6A92350A}"/>
              </a:ext>
            </a:extLst>
          </p:cNvPr>
          <p:cNvSpPr>
            <a:spLocks noChangeArrowheads="1"/>
          </p:cNvSpPr>
          <p:nvPr userDrawn="1"/>
        </p:nvSpPr>
        <p:spPr bwMode="auto">
          <a:xfrm flipH="1">
            <a:off x="-4391" y="6616607"/>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9" name="Picture 8">
            <a:extLst>
              <a:ext uri="{FF2B5EF4-FFF2-40B4-BE49-F238E27FC236}">
                <a16:creationId xmlns:a16="http://schemas.microsoft.com/office/drawing/2014/main" id="{49AC3F58-DA01-43AC-9BFD-B0FCF242EE72}"/>
              </a:ext>
            </a:extLst>
          </p:cNvPr>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1996398129"/>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 id="2147483848" r:id="rId14"/>
    <p:sldLayoutId id="2147483849" r:id="rId15"/>
    <p:sldLayoutId id="2147483850" r:id="rId16"/>
    <p:sldLayoutId id="2147483851" r:id="rId17"/>
    <p:sldLayoutId id="2147483852" r:id="rId18"/>
    <p:sldLayoutId id="2147483853" r:id="rId19"/>
    <p:sldLayoutId id="2147483854" r:id="rId20"/>
    <p:sldLayoutId id="2147483855" r:id="rId21"/>
    <p:sldLayoutId id="2147483856" r:id="rId22"/>
    <p:sldLayoutId id="2147483858" r:id="rId23"/>
    <p:sldLayoutId id="2147483859" r:id="rId24"/>
    <p:sldLayoutId id="2147483860" r:id="rId25"/>
    <p:sldLayoutId id="2147483861" r:id="rId26"/>
    <p:sldLayoutId id="2147483862" r:id="rId27"/>
    <p:sldLayoutId id="2147483863" r:id="rId28"/>
  </p:sldLayoutIdLst>
  <p:hf hdr="0" dt="0"/>
  <p:txStyles>
    <p:titleStyle>
      <a:lvl1pPr algn="l" rtl="0" eaLnBrk="1" fontAlgn="base" hangingPunct="1">
        <a:lnSpc>
          <a:spcPct val="90000"/>
        </a:lnSpc>
        <a:spcBef>
          <a:spcPct val="0"/>
        </a:spcBef>
        <a:spcAft>
          <a:spcPct val="0"/>
        </a:spcAft>
        <a:defRPr sz="3200" b="0" kern="1200">
          <a:solidFill>
            <a:schemeClr val="tx1"/>
          </a:solidFill>
          <a:latin typeface="Century Gothic" panose="020B0502020202020204"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87338" indent="-287338"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800" kern="1200">
          <a:solidFill>
            <a:schemeClr val="tx1"/>
          </a:solidFill>
          <a:latin typeface="Century Gothic" panose="020B0502020202020204" pitchFamily="34" charset="0"/>
          <a:ea typeface="+mn-ea"/>
          <a:cs typeface="+mn-cs"/>
        </a:defRPr>
      </a:lvl1pPr>
      <a:lvl2pPr marL="688975"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Century Gothic" panose="020B0502020202020204" pitchFamily="34" charset="0"/>
          <a:ea typeface="+mn-ea"/>
          <a:cs typeface="+mn-cs"/>
        </a:defRPr>
      </a:lvl2pPr>
      <a:lvl3pPr marL="1030288"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Century Gothic" panose="020B0502020202020204" pitchFamily="34" charset="0"/>
          <a:ea typeface="+mn-ea"/>
          <a:cs typeface="+mn-cs"/>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4pPr>
      <a:lvl5pPr marL="1482725" indent="-2222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8" cstate="print">
            <a:extLst>
              <a:ext uri="{28A0092B-C50C-407E-A947-70E740481C1C}">
                <a14:useLocalDpi xmlns:a14="http://schemas.microsoft.com/office/drawing/2010/main"/>
              </a:ext>
            </a:extLst>
          </a:blip>
          <a:srcRect b="-1"/>
          <a:stretch/>
        </p:blipFill>
        <p:spPr>
          <a:xfrm>
            <a:off x="6778304" y="1812022"/>
            <a:ext cx="5413696" cy="5045846"/>
          </a:xfrm>
          <a:prstGeom prst="rect">
            <a:avLst/>
          </a:prstGeom>
        </p:spPr>
      </p:pic>
      <p:pic>
        <p:nvPicPr>
          <p:cNvPr id="13" name="Picture 12"/>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9931400" y="6338371"/>
            <a:ext cx="1773200" cy="316766"/>
          </a:xfrm>
          <a:prstGeom prst="rect">
            <a:avLst/>
          </a:prstGeom>
        </p:spPr>
      </p:pic>
      <p:pic>
        <p:nvPicPr>
          <p:cNvPr id="12" name="Picture 11"/>
          <p:cNvPicPr>
            <a:picLocks noChangeAspect="1"/>
          </p:cNvPicPr>
          <p:nvPr userDrawn="1"/>
        </p:nvPicPr>
        <p:blipFill rotWithShape="1">
          <a:blip r:embed="rId10" cstate="print">
            <a:duotone>
              <a:prstClr val="black"/>
              <a:schemeClr val="accent2">
                <a:tint val="45000"/>
                <a:satMod val="400000"/>
              </a:schemeClr>
            </a:duotone>
            <a:extLst>
              <a:ext uri="{28A0092B-C50C-407E-A947-70E740481C1C}">
                <a14:useLocalDpi xmlns:a14="http://schemas.microsoft.com/office/drawing/2010/main"/>
              </a:ext>
            </a:extLst>
          </a:blip>
          <a:srcRect l="53723" t="46829" r="5491"/>
          <a:stretch/>
        </p:blipFill>
        <p:spPr>
          <a:xfrm rot="5400000" flipH="1">
            <a:off x="534150" y="-534659"/>
            <a:ext cx="3519399" cy="4588036"/>
          </a:xfrm>
          <a:prstGeom prst="rect">
            <a:avLst/>
          </a:prstGeom>
        </p:spPr>
      </p:pic>
      <p:sp>
        <p:nvSpPr>
          <p:cNvPr id="1026" name="Title Placeholder 1"/>
          <p:cNvSpPr>
            <a:spLocks noGrp="1"/>
          </p:cNvSpPr>
          <p:nvPr>
            <p:ph type="title"/>
          </p:nvPr>
        </p:nvSpPr>
        <p:spPr bwMode="auto">
          <a:xfrm>
            <a:off x="268224" y="237744"/>
            <a:ext cx="11504904" cy="4847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dirty="0"/>
              <a:t>Click to edit Master title style</a:t>
            </a:r>
          </a:p>
        </p:txBody>
      </p:sp>
      <p:sp>
        <p:nvSpPr>
          <p:cNvPr id="1027" name="Text Placeholder 2"/>
          <p:cNvSpPr>
            <a:spLocks noGrp="1"/>
          </p:cNvSpPr>
          <p:nvPr>
            <p:ph type="body" idx="1"/>
          </p:nvPr>
        </p:nvSpPr>
        <p:spPr bwMode="auto">
          <a:xfrm>
            <a:off x="268224" y="1508761"/>
            <a:ext cx="11523520"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   </a:t>
            </a:r>
          </a:p>
        </p:txBody>
      </p:sp>
      <p:sp>
        <p:nvSpPr>
          <p:cNvPr id="8" name="Rectangle 6"/>
          <p:cNvSpPr>
            <a:spLocks noChangeArrowheads="1"/>
          </p:cNvSpPr>
          <p:nvPr/>
        </p:nvSpPr>
        <p:spPr bwMode="auto">
          <a:xfrm flipH="1">
            <a:off x="30261" y="6513051"/>
            <a:ext cx="280401" cy="152400"/>
          </a:xfrm>
          <a:prstGeom prst="rect">
            <a:avLst/>
          </a:prstGeom>
          <a:noFill/>
          <a:ln w="9525">
            <a:noFill/>
            <a:miter lim="800000"/>
            <a:headEnd/>
            <a:tailEnd/>
          </a:ln>
          <a:effectLst/>
        </p:spPr>
        <p:txBody>
          <a:bodyPr lIns="0" tIns="0" rIns="0" bIns="0"/>
          <a:lstStyle/>
          <a:p>
            <a:pPr algn="r" defTabSz="173038">
              <a:lnSpc>
                <a:spcPct val="90000"/>
              </a:lnSpc>
              <a:tabLst>
                <a:tab pos="230188" algn="l"/>
              </a:tabLst>
              <a:defRPr/>
            </a:pPr>
            <a:fld id="{040BB257-551A-4736-B50F-DCF1BA034C06}" type="slidenum">
              <a:rPr lang="en-US" sz="1000" smtClean="0">
                <a:solidFill>
                  <a:schemeClr val="bg1">
                    <a:lumMod val="75000"/>
                  </a:schemeClr>
                </a:solidFill>
                <a:latin typeface="Arial" pitchFamily="34" charset="0"/>
                <a:cs typeface="Arial" pitchFamily="34" charset="0"/>
              </a:rPr>
              <a:pPr algn="r" defTabSz="173038">
                <a:lnSpc>
                  <a:spcPct val="90000"/>
                </a:lnSpc>
                <a:tabLst>
                  <a:tab pos="230188" algn="l"/>
                </a:tabLst>
                <a:defRPr/>
              </a:pPr>
              <a:t>‹#›</a:t>
            </a:fld>
            <a:endParaRPr lang="en-US" sz="1000" dirty="0">
              <a:solidFill>
                <a:schemeClr val="bg1">
                  <a:lumMod val="75000"/>
                </a:schemeClr>
              </a:solidFill>
              <a:latin typeface="Arial" pitchFamily="34" charset="0"/>
              <a:cs typeface="Arial" pitchFamily="34" charset="0"/>
            </a:endParaRPr>
          </a:p>
        </p:txBody>
      </p:sp>
      <p:sp>
        <p:nvSpPr>
          <p:cNvPr id="14" name="Rectangle 256"/>
          <p:cNvSpPr txBox="1">
            <a:spLocks noChangeArrowheads="1"/>
          </p:cNvSpPr>
          <p:nvPr/>
        </p:nvSpPr>
        <p:spPr>
          <a:xfrm>
            <a:off x="288164" y="6477000"/>
            <a:ext cx="3860800" cy="182562"/>
          </a:xfrm>
          <a:prstGeom prst="rect">
            <a:avLst/>
          </a:prstGeom>
          <a:ln/>
        </p:spPr>
        <p:txBody>
          <a:bodyPr anchor="ctr"/>
          <a:lstStyle/>
          <a:p>
            <a:pPr algn="l"/>
            <a:r>
              <a:rPr lang="en-US" sz="1000" b="0" dirty="0" err="1">
                <a:solidFill>
                  <a:srgbClr val="BFBFBF"/>
                </a:solidFill>
                <a:latin typeface="Arial" pitchFamily="34" charset="0"/>
                <a:cs typeface="Arial" pitchFamily="34" charset="0"/>
              </a:rPr>
              <a:t>Bredesen</a:t>
            </a:r>
            <a:r>
              <a:rPr lang="en-US" sz="1000" b="0" baseline="0" dirty="0">
                <a:solidFill>
                  <a:srgbClr val="BFBFBF"/>
                </a:solidFill>
                <a:latin typeface="Arial" pitchFamily="34" charset="0"/>
                <a:cs typeface="Arial" pitchFamily="34" charset="0"/>
              </a:rPr>
              <a:t> Lecture 20170112</a:t>
            </a:r>
            <a:endParaRPr lang="en-US" sz="1000" b="0" dirty="0">
              <a:solidFill>
                <a:srgbClr val="BFBFBF"/>
              </a:solidFill>
              <a:latin typeface="Arial" pitchFamily="34" charset="0"/>
              <a:cs typeface="Arial" pitchFamily="34" charset="0"/>
            </a:endParaRPr>
          </a:p>
        </p:txBody>
      </p:sp>
      <p:sp>
        <p:nvSpPr>
          <p:cNvPr id="43" name="Rectangle 14"/>
          <p:cNvSpPr>
            <a:spLocks noChangeArrowheads="1"/>
          </p:cNvSpPr>
          <p:nvPr userDrawn="1"/>
        </p:nvSpPr>
        <p:spPr bwMode="auto">
          <a:xfrm>
            <a:off x="-759884" y="-2814638"/>
            <a:ext cx="33867" cy="1588"/>
          </a:xfrm>
          <a:prstGeom prst="rect">
            <a:avLst/>
          </a:prstGeom>
          <a:solidFill>
            <a:srgbClr val="85B74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12933113"/>
      </p:ext>
    </p:extLst>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Lst>
  <p:hf hdr="0" dt="0"/>
  <p:txStyles>
    <p:titleStyle>
      <a:lvl1pPr algn="l" rtl="0" eaLnBrk="1" fontAlgn="base" hangingPunct="1">
        <a:lnSpc>
          <a:spcPct val="85000"/>
        </a:lnSpc>
        <a:spcBef>
          <a:spcPct val="0"/>
        </a:spcBef>
        <a:spcAft>
          <a:spcPct val="0"/>
        </a:spcAft>
        <a:defRPr sz="3000" b="1" kern="1200">
          <a:solidFill>
            <a:schemeClr val="tx2"/>
          </a:solidFill>
          <a:latin typeface="+mn-lt"/>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30188" indent="-230188" algn="l" rtl="0" eaLnBrk="1" fontAlgn="base" hangingPunct="1">
        <a:lnSpc>
          <a:spcPct val="90000"/>
        </a:lnSpc>
        <a:spcBef>
          <a:spcPts val="1400"/>
        </a:spcBef>
        <a:spcAft>
          <a:spcPct val="0"/>
        </a:spcAft>
        <a:buClr>
          <a:schemeClr val="tx2"/>
        </a:buClr>
        <a:buFont typeface="Arial" charset="0"/>
        <a:buChar char="•"/>
        <a:defRPr sz="24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sz="1600"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85011" y="6356352"/>
            <a:ext cx="3580597"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5" name="Footer Placeholder 4"/>
          <p:cNvSpPr>
            <a:spLocks noGrp="1"/>
          </p:cNvSpPr>
          <p:nvPr>
            <p:ph type="ftr" sz="quarter" idx="3"/>
          </p:nvPr>
        </p:nvSpPr>
        <p:spPr>
          <a:xfrm>
            <a:off x="4230704"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a:t>CLAS Collaboration Meeting</a:t>
            </a:r>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157965935"/>
      </p:ext>
    </p:extLst>
  </p:cSld>
  <p:clrMap bg1="lt1" tx1="dk1" bg2="lt2" tx2="dk2" accent1="accent1" accent2="accent2" accent3="accent3" accent4="accent4" accent5="accent5" accent6="accent6" hlink="hlink" folHlink="folHlink"/>
  <p:sldLayoutIdLst>
    <p:sldLayoutId id="2147483930" r:id="rId1"/>
    <p:sldLayoutId id="2147483931" r:id="rId2"/>
    <p:sldLayoutId id="2147483937" r:id="rId3"/>
    <p:sldLayoutId id="2147483932" r:id="rId4"/>
    <p:sldLayoutId id="2147483934" r:id="rId5"/>
    <p:sldLayoutId id="2147483936" r:id="rId6"/>
    <p:sldLayoutId id="2147483956" r:id="rId7"/>
  </p:sldLayoutIdLst>
  <p:hf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66659" y="289937"/>
            <a:ext cx="11378099" cy="4847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dirty="0"/>
              <a:t>Click to edit Master title style</a:t>
            </a:r>
          </a:p>
        </p:txBody>
      </p:sp>
      <p:sp>
        <p:nvSpPr>
          <p:cNvPr id="1027" name="Text Placeholder 2"/>
          <p:cNvSpPr>
            <a:spLocks noGrp="1"/>
          </p:cNvSpPr>
          <p:nvPr>
            <p:ph type="body" idx="1"/>
          </p:nvPr>
        </p:nvSpPr>
        <p:spPr bwMode="auto">
          <a:xfrm>
            <a:off x="347563" y="1508761"/>
            <a:ext cx="11523520"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a:spLocks noChangeArrowheads="1"/>
          </p:cNvSpPr>
          <p:nvPr/>
        </p:nvSpPr>
        <p:spPr bwMode="auto">
          <a:xfrm flipH="1">
            <a:off x="6296147" y="6616535"/>
            <a:ext cx="280401" cy="152400"/>
          </a:xfrm>
          <a:prstGeom prst="rect">
            <a:avLst/>
          </a:prstGeom>
          <a:noFill/>
          <a:ln w="9525">
            <a:noFill/>
            <a:miter lim="800000"/>
            <a:headEnd/>
            <a:tailEnd/>
          </a:ln>
          <a:effectLst/>
        </p:spPr>
        <p:txBody>
          <a:bodyPr lIns="0" tIns="0" rIns="0" bIns="0"/>
          <a:lstStyle/>
          <a:p>
            <a:pPr algn="r" defTabSz="173038">
              <a:lnSpc>
                <a:spcPct val="90000"/>
              </a:lnSpc>
              <a:tabLst>
                <a:tab pos="230188" algn="l"/>
              </a:tabLst>
              <a:defRPr/>
            </a:pPr>
            <a:fld id="{040BB257-551A-4736-B50F-DCF1BA034C06}" type="slidenum">
              <a:rPr lang="en-US" sz="1000" smtClean="0">
                <a:solidFill>
                  <a:schemeClr val="bg1">
                    <a:lumMod val="75000"/>
                  </a:schemeClr>
                </a:solidFill>
                <a:latin typeface="Arial" pitchFamily="34" charset="0"/>
                <a:cs typeface="Arial" pitchFamily="34" charset="0"/>
              </a:rPr>
              <a:pPr algn="r" defTabSz="173038">
                <a:lnSpc>
                  <a:spcPct val="90000"/>
                </a:lnSpc>
                <a:tabLst>
                  <a:tab pos="230188" algn="l"/>
                </a:tabLst>
                <a:defRPr/>
              </a:pPr>
              <a:t>‹#›</a:t>
            </a:fld>
            <a:endParaRPr lang="en-US" sz="1000" dirty="0">
              <a:solidFill>
                <a:schemeClr val="bg1">
                  <a:lumMod val="75000"/>
                </a:schemeClr>
              </a:solidFill>
              <a:latin typeface="Arial" pitchFamily="34" charset="0"/>
              <a:cs typeface="Arial" pitchFamily="34" charset="0"/>
            </a:endParaRPr>
          </a:p>
        </p:txBody>
      </p:sp>
      <p:sp>
        <p:nvSpPr>
          <p:cNvPr id="14" name="Rectangle 256"/>
          <p:cNvSpPr txBox="1">
            <a:spLocks noChangeArrowheads="1"/>
          </p:cNvSpPr>
          <p:nvPr/>
        </p:nvSpPr>
        <p:spPr>
          <a:xfrm>
            <a:off x="366659" y="6477000"/>
            <a:ext cx="3860800" cy="182562"/>
          </a:xfrm>
          <a:prstGeom prst="rect">
            <a:avLst/>
          </a:prstGeom>
          <a:ln/>
        </p:spPr>
        <p:txBody>
          <a:bodyPr anchor="ctr"/>
          <a:lstStyle/>
          <a:p>
            <a:pPr algn="l"/>
            <a:endParaRPr lang="en-US" sz="1000" dirty="0">
              <a:solidFill>
                <a:srgbClr val="BFBFBF"/>
              </a:solidFill>
              <a:latin typeface="Arial" pitchFamily="34" charset="0"/>
              <a:cs typeface="Arial" pitchFamily="34" charset="0"/>
            </a:endParaRPr>
          </a:p>
        </p:txBody>
      </p:sp>
      <p:sp>
        <p:nvSpPr>
          <p:cNvPr id="12" name="Rectangle 256"/>
          <p:cNvSpPr txBox="1">
            <a:spLocks noChangeArrowheads="1"/>
          </p:cNvSpPr>
          <p:nvPr userDrawn="1"/>
        </p:nvSpPr>
        <p:spPr>
          <a:xfrm>
            <a:off x="376310" y="6510173"/>
            <a:ext cx="3860800" cy="182562"/>
          </a:xfrm>
          <a:prstGeom prst="rect">
            <a:avLst/>
          </a:prstGeom>
          <a:ln/>
        </p:spPr>
        <p:txBody>
          <a:bodyPr anchor="ctr"/>
          <a:lstStyle/>
          <a:p>
            <a:pPr algn="l"/>
            <a:r>
              <a:rPr lang="en-US" sz="1000" dirty="0">
                <a:solidFill>
                  <a:srgbClr val="BFBFBF"/>
                </a:solidFill>
                <a:latin typeface="Arial" pitchFamily="34" charset="0"/>
                <a:cs typeface="Arial" pitchFamily="34" charset="0"/>
              </a:rPr>
              <a:t>Baryons 2022</a:t>
            </a:r>
          </a:p>
        </p:txBody>
      </p:sp>
      <p:pic>
        <p:nvPicPr>
          <p:cNvPr id="10242" name="Picture 2">
            <a:extLst>
              <a:ext uri="{FF2B5EF4-FFF2-40B4-BE49-F238E27FC236}">
                <a16:creationId xmlns:a16="http://schemas.microsoft.com/office/drawing/2014/main" id="{EEEE5F2E-7E8F-2854-69EA-9AF07A7E3613}"/>
              </a:ext>
            </a:extLst>
          </p:cNvPr>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0364612" y="6468740"/>
            <a:ext cx="1759328" cy="381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980880"/>
      </p:ext>
    </p:extLst>
  </p:cSld>
  <p:clrMap bg1="lt1" tx1="dk1" bg2="lt2" tx2="dk2" accent1="accent1" accent2="accent2" accent3="accent3" accent4="accent4" accent5="accent5" accent6="accent6" hlink="hlink" folHlink="folHlink"/>
  <p:sldLayoutIdLst>
    <p:sldLayoutId id="2147483944" r:id="rId1"/>
    <p:sldLayoutId id="2147483945" r:id="rId2"/>
    <p:sldLayoutId id="2147483946" r:id="rId3"/>
    <p:sldLayoutId id="2147483947" r:id="rId4"/>
    <p:sldLayoutId id="2147483957" r:id="rId5"/>
    <p:sldLayoutId id="2147483958" r:id="rId6"/>
    <p:sldLayoutId id="2147483960" r:id="rId7"/>
  </p:sldLayoutIdLst>
  <p:hf hdr="0" dt="0"/>
  <p:txStyles>
    <p:titleStyle>
      <a:lvl1pPr algn="l" rtl="0" eaLnBrk="1" fontAlgn="base" hangingPunct="1">
        <a:lnSpc>
          <a:spcPct val="85000"/>
        </a:lnSpc>
        <a:spcBef>
          <a:spcPct val="0"/>
        </a:spcBef>
        <a:spcAft>
          <a:spcPct val="0"/>
        </a:spcAft>
        <a:defRPr sz="3000" b="1" kern="1200">
          <a:solidFill>
            <a:srgbClr val="A91B1B"/>
          </a:solidFill>
          <a:latin typeface="+mn-lt"/>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4.xml"/></Relationships>
</file>

<file path=ppt/slides/_rels/slide1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5.xml"/><Relationship Id="rId5" Type="http://schemas.openxmlformats.org/officeDocument/2006/relationships/image" Target="../media/image67.png"/><Relationship Id="rId4" Type="http://schemas.openxmlformats.org/officeDocument/2006/relationships/image" Target="../media/image66.png"/></Relationships>
</file>

<file path=ppt/slides/_rels/slide12.xml.rels><?xml version="1.0" encoding="UTF-8" standalone="yes"?>
<Relationships xmlns="http://schemas.openxmlformats.org/package/2006/relationships"><Relationship Id="rId8" Type="http://schemas.openxmlformats.org/officeDocument/2006/relationships/image" Target="../media/image730.png"/><Relationship Id="rId3" Type="http://schemas.openxmlformats.org/officeDocument/2006/relationships/image" Target="../media/image69.png"/><Relationship Id="rId7" Type="http://schemas.openxmlformats.org/officeDocument/2006/relationships/image" Target="../media/image71.png"/><Relationship Id="rId2" Type="http://schemas.openxmlformats.org/officeDocument/2006/relationships/image" Target="../media/image68.emf"/><Relationship Id="rId1" Type="http://schemas.openxmlformats.org/officeDocument/2006/relationships/slideLayout" Target="../slideLayouts/slideLayout66.xml"/><Relationship Id="rId6" Type="http://schemas.openxmlformats.org/officeDocument/2006/relationships/image" Target="NULL"/><Relationship Id="rId10" Type="http://schemas.openxmlformats.org/officeDocument/2006/relationships/image" Target="NULL"/><Relationship Id="rId4" Type="http://schemas.openxmlformats.org/officeDocument/2006/relationships/image" Target="../media/image70.png"/><Relationship Id="rId9" Type="http://schemas.openxmlformats.org/officeDocument/2006/relationships/image" Target="NULL"/></Relationships>
</file>

<file path=ppt/slides/_rels/slide13.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2.jpeg"/><Relationship Id="rId7" Type="http://schemas.openxmlformats.org/officeDocument/2006/relationships/image" Target="../media/image76.png"/><Relationship Id="rId2" Type="http://schemas.openxmlformats.org/officeDocument/2006/relationships/notesSlide" Target="../notesSlides/notesSlide2.xml"/><Relationship Id="rId1" Type="http://schemas.openxmlformats.org/officeDocument/2006/relationships/slideLayout" Target="../slideLayouts/slideLayout66.xml"/><Relationship Id="rId6" Type="http://schemas.openxmlformats.org/officeDocument/2006/relationships/image" Target="../media/image75.jpeg"/><Relationship Id="rId5" Type="http://schemas.openxmlformats.org/officeDocument/2006/relationships/image" Target="../media/image74.png"/><Relationship Id="rId4" Type="http://schemas.openxmlformats.org/officeDocument/2006/relationships/image" Target="../media/image73.png"/></Relationships>
</file>

<file path=ppt/slides/_rels/slide1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5.xml"/></Relationships>
</file>

<file path=ppt/slides/_rels/slide15.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png"/><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5.xml"/></Relationships>
</file>

<file path=ppt/slides/_rels/slide17.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7.xml"/></Relationships>
</file>

<file path=ppt/slides/_rels/slide1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2.xml"/></Relationships>
</file>

<file path=ppt/slides/_rels/slide19.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84.png"/><Relationship Id="rId1" Type="http://schemas.openxmlformats.org/officeDocument/2006/relationships/slideLayout" Target="../slideLayouts/slideLayout7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2.xml"/></Relationships>
</file>

<file path=ppt/slides/_rels/slide20.xml.rels><?xml version="1.0" encoding="UTF-8" standalone="yes"?>
<Relationships xmlns="http://schemas.openxmlformats.org/package/2006/relationships"><Relationship Id="rId13" Type="http://schemas.openxmlformats.org/officeDocument/2006/relationships/image" Target="../media/image470.png"/><Relationship Id="rId18" Type="http://schemas.openxmlformats.org/officeDocument/2006/relationships/image" Target="../media/image100.png"/><Relationship Id="rId26" Type="http://schemas.openxmlformats.org/officeDocument/2006/relationships/image" Target="../media/image107.png"/><Relationship Id="rId39" Type="http://schemas.openxmlformats.org/officeDocument/2006/relationships/image" Target="../media/image120.png"/><Relationship Id="rId21" Type="http://schemas.openxmlformats.org/officeDocument/2006/relationships/image" Target="../media/image103.png"/><Relationship Id="rId34" Type="http://schemas.openxmlformats.org/officeDocument/2006/relationships/image" Target="../media/image115.png"/><Relationship Id="rId7" Type="http://schemas.openxmlformats.org/officeDocument/2006/relationships/image" Target="../media/image90.png"/><Relationship Id="rId12" Type="http://schemas.openxmlformats.org/officeDocument/2006/relationships/image" Target="../media/image95.png"/><Relationship Id="rId17" Type="http://schemas.openxmlformats.org/officeDocument/2006/relationships/image" Target="../media/image99.png"/><Relationship Id="rId25" Type="http://schemas.openxmlformats.org/officeDocument/2006/relationships/image" Target="../media/image59.png"/><Relationship Id="rId33" Type="http://schemas.openxmlformats.org/officeDocument/2006/relationships/image" Target="../media/image114.png"/><Relationship Id="rId38" Type="http://schemas.openxmlformats.org/officeDocument/2006/relationships/image" Target="../media/image119.png"/><Relationship Id="rId2" Type="http://schemas.openxmlformats.org/officeDocument/2006/relationships/notesSlide" Target="../notesSlides/notesSlide3.xml"/><Relationship Id="rId16" Type="http://schemas.openxmlformats.org/officeDocument/2006/relationships/image" Target="../media/image98.png"/><Relationship Id="rId20" Type="http://schemas.openxmlformats.org/officeDocument/2006/relationships/image" Target="../media/image102.png"/><Relationship Id="rId29" Type="http://schemas.openxmlformats.org/officeDocument/2006/relationships/image" Target="../media/image110.png"/><Relationship Id="rId1" Type="http://schemas.openxmlformats.org/officeDocument/2006/relationships/slideLayout" Target="../slideLayouts/slideLayout75.xml"/><Relationship Id="rId6" Type="http://schemas.openxmlformats.org/officeDocument/2006/relationships/image" Target="../media/image89.png"/><Relationship Id="rId11" Type="http://schemas.openxmlformats.org/officeDocument/2006/relationships/image" Target="../media/image94.png"/><Relationship Id="rId24" Type="http://schemas.openxmlformats.org/officeDocument/2006/relationships/image" Target="../media/image106.png"/><Relationship Id="rId32" Type="http://schemas.openxmlformats.org/officeDocument/2006/relationships/image" Target="../media/image113.png"/><Relationship Id="rId37" Type="http://schemas.openxmlformats.org/officeDocument/2006/relationships/image" Target="../media/image118.png"/><Relationship Id="rId5" Type="http://schemas.openxmlformats.org/officeDocument/2006/relationships/image" Target="../media/image88.png"/><Relationship Id="rId15" Type="http://schemas.openxmlformats.org/officeDocument/2006/relationships/image" Target="../media/image97.png"/><Relationship Id="rId23" Type="http://schemas.openxmlformats.org/officeDocument/2006/relationships/image" Target="../media/image105.png"/><Relationship Id="rId28" Type="http://schemas.openxmlformats.org/officeDocument/2006/relationships/image" Target="../media/image109.png"/><Relationship Id="rId36" Type="http://schemas.openxmlformats.org/officeDocument/2006/relationships/image" Target="../media/image117.png"/><Relationship Id="rId10" Type="http://schemas.openxmlformats.org/officeDocument/2006/relationships/image" Target="../media/image93.png"/><Relationship Id="rId19" Type="http://schemas.openxmlformats.org/officeDocument/2006/relationships/image" Target="../media/image101.png"/><Relationship Id="rId31" Type="http://schemas.openxmlformats.org/officeDocument/2006/relationships/image" Target="../media/image112.png"/><Relationship Id="rId4" Type="http://schemas.openxmlformats.org/officeDocument/2006/relationships/image" Target="../media/image87.png"/><Relationship Id="rId9" Type="http://schemas.openxmlformats.org/officeDocument/2006/relationships/image" Target="../media/image92.png"/><Relationship Id="rId14" Type="http://schemas.openxmlformats.org/officeDocument/2006/relationships/image" Target="../media/image96.png"/><Relationship Id="rId22" Type="http://schemas.openxmlformats.org/officeDocument/2006/relationships/image" Target="../media/image104.png"/><Relationship Id="rId27" Type="http://schemas.openxmlformats.org/officeDocument/2006/relationships/image" Target="../media/image108.png"/><Relationship Id="rId30" Type="http://schemas.openxmlformats.org/officeDocument/2006/relationships/image" Target="../media/image111.png"/><Relationship Id="rId35" Type="http://schemas.openxmlformats.org/officeDocument/2006/relationships/image" Target="../media/image116.png"/><Relationship Id="rId8" Type="http://schemas.openxmlformats.org/officeDocument/2006/relationships/image" Target="../media/image91.png"/><Relationship Id="rId3" Type="http://schemas.openxmlformats.org/officeDocument/2006/relationships/image" Target="../media/image86.png"/></Relationships>
</file>

<file path=ppt/slides/_rels/slide2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75.xml"/><Relationship Id="rId4" Type="http://schemas.openxmlformats.org/officeDocument/2006/relationships/image" Target="../media/image123.png"/></Relationships>
</file>

<file path=ppt/slides/_rels/slide22.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5.xml"/></Relationships>
</file>

<file path=ppt/slides/_rels/slide2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xml"/><Relationship Id="rId1" Type="http://schemas.openxmlformats.org/officeDocument/2006/relationships/slideLayout" Target="../slideLayouts/slideLayout76.xml"/></Relationships>
</file>

<file path=ppt/slides/_rels/slide24.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72.xml"/></Relationships>
</file>

<file path=ppt/slides/_rels/slide25.xml.rels><?xml version="1.0" encoding="UTF-8" standalone="yes"?>
<Relationships xmlns="http://schemas.openxmlformats.org/package/2006/relationships"><Relationship Id="rId3" Type="http://schemas.openxmlformats.org/officeDocument/2006/relationships/image" Target="../media/image130.emf"/><Relationship Id="rId2" Type="http://schemas.openxmlformats.org/officeDocument/2006/relationships/image" Target="../media/image129.emf"/><Relationship Id="rId1" Type="http://schemas.openxmlformats.org/officeDocument/2006/relationships/slideLayout" Target="../slideLayouts/slideLayout74.xml"/><Relationship Id="rId5" Type="http://schemas.openxmlformats.org/officeDocument/2006/relationships/image" Target="../media/image131.png"/><Relationship Id="rId4" Type="http://schemas.openxmlformats.org/officeDocument/2006/relationships/image" Target="../media/image127.png"/></Relationships>
</file>

<file path=ppt/slides/_rels/slide26.xml.rels><?xml version="1.0" encoding="UTF-8" standalone="yes"?>
<Relationships xmlns="http://schemas.openxmlformats.org/package/2006/relationships"><Relationship Id="rId3" Type="http://schemas.openxmlformats.org/officeDocument/2006/relationships/image" Target="../media/image132.gif"/><Relationship Id="rId2" Type="http://schemas.openxmlformats.org/officeDocument/2006/relationships/image" Target="../media/image127.png"/><Relationship Id="rId1" Type="http://schemas.openxmlformats.org/officeDocument/2006/relationships/slideLayout" Target="../slideLayouts/slideLayout7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28.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7.xml"/></Relationships>
</file>

<file path=ppt/slides/_rels/slide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50.png"/><Relationship Id="rId7" Type="http://schemas.openxmlformats.org/officeDocument/2006/relationships/diagramLayout" Target="../diagrams/layout1.xml"/><Relationship Id="rId2" Type="http://schemas.openxmlformats.org/officeDocument/2006/relationships/image" Target="../media/image49.png"/><Relationship Id="rId1" Type="http://schemas.openxmlformats.org/officeDocument/2006/relationships/slideLayout" Target="../slideLayouts/slideLayout75.xml"/><Relationship Id="rId6" Type="http://schemas.openxmlformats.org/officeDocument/2006/relationships/diagramData" Target="../diagrams/data1.xml"/><Relationship Id="rId5" Type="http://schemas.openxmlformats.org/officeDocument/2006/relationships/image" Target="../media/image52.png"/><Relationship Id="rId10" Type="http://schemas.microsoft.com/office/2007/relationships/diagramDrawing" Target="../diagrams/drawing1.xml"/><Relationship Id="rId4" Type="http://schemas.openxmlformats.org/officeDocument/2006/relationships/image" Target="../media/image51.png"/><Relationship Id="rId9" Type="http://schemas.openxmlformats.org/officeDocument/2006/relationships/diagramColors" Target="../diagrams/colors1.xml"/></Relationships>
</file>

<file path=ppt/slides/_rels/slide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5.xml"/></Relationships>
</file>

<file path=ppt/slides/_rels/slide8.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7.xml"/></Relationships>
</file>

<file path=ppt/slides/_rels/slide9.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png"/><Relationship Id="rId7" Type="http://schemas.openxmlformats.org/officeDocument/2006/relationships/image" Target="../media/image60.jpeg"/><Relationship Id="rId2" Type="http://schemas.openxmlformats.org/officeDocument/2006/relationships/image" Target="../media/image55.jpeg"/><Relationship Id="rId1" Type="http://schemas.openxmlformats.org/officeDocument/2006/relationships/slideLayout" Target="../slideLayouts/slideLayout75.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A3F64-61F1-2087-8E80-D1D1F9D9FA57}"/>
              </a:ext>
            </a:extLst>
          </p:cNvPr>
          <p:cNvSpPr>
            <a:spLocks noGrp="1"/>
          </p:cNvSpPr>
          <p:nvPr>
            <p:ph type="ctrTitle"/>
          </p:nvPr>
        </p:nvSpPr>
        <p:spPr/>
        <p:txBody>
          <a:bodyPr/>
          <a:lstStyle/>
          <a:p>
            <a:r>
              <a:rPr lang="en-US" dirty="0"/>
              <a:t>Jefferson Laboratory: Plans for the 12 GeV Era and Beyond</a:t>
            </a:r>
          </a:p>
        </p:txBody>
      </p:sp>
      <p:sp>
        <p:nvSpPr>
          <p:cNvPr id="3" name="Subtitle 2">
            <a:extLst>
              <a:ext uri="{FF2B5EF4-FFF2-40B4-BE49-F238E27FC236}">
                <a16:creationId xmlns:a16="http://schemas.microsoft.com/office/drawing/2014/main" id="{EECA0EDF-94CE-2AF9-7B53-6BB60DC6222F}"/>
              </a:ext>
            </a:extLst>
          </p:cNvPr>
          <p:cNvSpPr>
            <a:spLocks noGrp="1"/>
          </p:cNvSpPr>
          <p:nvPr>
            <p:ph type="subTitle" idx="1"/>
          </p:nvPr>
        </p:nvSpPr>
        <p:spPr>
          <a:xfrm>
            <a:off x="339094" y="2692942"/>
            <a:ext cx="11154058" cy="1246977"/>
          </a:xfrm>
        </p:spPr>
        <p:txBody>
          <a:bodyPr/>
          <a:lstStyle/>
          <a:p>
            <a:r>
              <a:rPr lang="en-US" dirty="0"/>
              <a:t>David J. Dean</a:t>
            </a:r>
            <a:br>
              <a:rPr lang="en-US" dirty="0"/>
            </a:br>
            <a:r>
              <a:rPr lang="en-US" dirty="0"/>
              <a:t>Deputy Director</a:t>
            </a:r>
          </a:p>
          <a:p>
            <a:endParaRPr lang="en-US" dirty="0"/>
          </a:p>
          <a:p>
            <a:r>
              <a:rPr lang="en-US" b="1" dirty="0"/>
              <a:t>Presented To: </a:t>
            </a:r>
          </a:p>
          <a:p>
            <a:r>
              <a:rPr lang="en-US" dirty="0"/>
              <a:t>Baryons 2022</a:t>
            </a:r>
          </a:p>
          <a:p>
            <a:endParaRPr lang="en-US" dirty="0"/>
          </a:p>
          <a:p>
            <a:r>
              <a:rPr lang="en-US" dirty="0"/>
              <a:t>November 7, 2022</a:t>
            </a:r>
          </a:p>
        </p:txBody>
      </p:sp>
    </p:spTree>
    <p:extLst>
      <p:ext uri="{BB962C8B-B14F-4D97-AF65-F5344CB8AC3E}">
        <p14:creationId xmlns:p14="http://schemas.microsoft.com/office/powerpoint/2010/main" val="1563369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B08223AD-DAB5-61E4-239B-313A63842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07255" y="2267522"/>
            <a:ext cx="5102095" cy="3849115"/>
          </a:xfrm>
          <a:prstGeom prst="rect">
            <a:avLst/>
          </a:prstGeom>
        </p:spPr>
      </p:pic>
      <p:sp>
        <p:nvSpPr>
          <p:cNvPr id="2" name="Title 1">
            <a:extLst>
              <a:ext uri="{FF2B5EF4-FFF2-40B4-BE49-F238E27FC236}">
                <a16:creationId xmlns:a16="http://schemas.microsoft.com/office/drawing/2014/main" id="{A8791516-B8C5-21D9-804C-B4577B81B0FE}"/>
              </a:ext>
            </a:extLst>
          </p:cNvPr>
          <p:cNvSpPr>
            <a:spLocks noGrp="1"/>
          </p:cNvSpPr>
          <p:nvPr>
            <p:ph type="title"/>
          </p:nvPr>
        </p:nvSpPr>
        <p:spPr/>
        <p:txBody>
          <a:bodyPr>
            <a:normAutofit/>
          </a:bodyPr>
          <a:lstStyle/>
          <a:p>
            <a:r>
              <a:rPr lang="en-US" dirty="0"/>
              <a:t>F</a:t>
            </a:r>
            <a:r>
              <a:rPr lang="en-US" baseline="-25000" dirty="0"/>
              <a:t>2</a:t>
            </a:r>
            <a:r>
              <a:rPr lang="en-US" baseline="30000" dirty="0"/>
              <a:t>n</a:t>
            </a:r>
            <a:r>
              <a:rPr lang="en-US" dirty="0"/>
              <a:t>/F</a:t>
            </a:r>
            <a:r>
              <a:rPr lang="en-US" baseline="-25000" dirty="0"/>
              <a:t>2</a:t>
            </a:r>
            <a:r>
              <a:rPr lang="en-US" baseline="30000" dirty="0"/>
              <a:t>p </a:t>
            </a:r>
            <a:r>
              <a:rPr lang="en-US" dirty="0"/>
              <a:t>– keen discriminator of fundamental models</a:t>
            </a:r>
          </a:p>
        </p:txBody>
      </p:sp>
      <p:pic>
        <p:nvPicPr>
          <p:cNvPr id="13" name="Picture 12">
            <a:extLst>
              <a:ext uri="{FF2B5EF4-FFF2-40B4-BE49-F238E27FC236}">
                <a16:creationId xmlns:a16="http://schemas.microsoft.com/office/drawing/2014/main" id="{E3431472-C601-1343-A864-76ABB814F753}"/>
              </a:ext>
            </a:extLst>
          </p:cNvPr>
          <p:cNvPicPr>
            <a:picLocks noChangeAspect="1"/>
          </p:cNvPicPr>
          <p:nvPr/>
        </p:nvPicPr>
        <p:blipFill>
          <a:blip r:embed="rId3"/>
          <a:stretch>
            <a:fillRect/>
          </a:stretch>
        </p:blipFill>
        <p:spPr>
          <a:xfrm>
            <a:off x="6448384" y="1696987"/>
            <a:ext cx="2884963" cy="990218"/>
          </a:xfrm>
          <a:prstGeom prst="rect">
            <a:avLst/>
          </a:prstGeom>
        </p:spPr>
      </p:pic>
      <p:sp>
        <p:nvSpPr>
          <p:cNvPr id="17" name="TextBox 16">
            <a:extLst>
              <a:ext uri="{FF2B5EF4-FFF2-40B4-BE49-F238E27FC236}">
                <a16:creationId xmlns:a16="http://schemas.microsoft.com/office/drawing/2014/main" id="{7844A7E1-899D-4AFD-4CF6-6122F54AA1A3}"/>
              </a:ext>
            </a:extLst>
          </p:cNvPr>
          <p:cNvSpPr txBox="1"/>
          <p:nvPr/>
        </p:nvSpPr>
        <p:spPr>
          <a:xfrm>
            <a:off x="413373" y="1313109"/>
            <a:ext cx="10077728" cy="369332"/>
          </a:xfrm>
          <a:prstGeom prst="rect">
            <a:avLst/>
          </a:prstGeom>
          <a:noFill/>
        </p:spPr>
        <p:txBody>
          <a:bodyPr wrap="square"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Measured </a:t>
            </a:r>
            <a:r>
              <a:rPr kumimoji="0" lang="en-US" sz="1800" b="0" i="0" u="none" strike="noStrike" kern="1200" cap="none" spc="0" normalizeH="0" baseline="30000" noProof="0" dirty="0">
                <a:ln>
                  <a:noFill/>
                </a:ln>
                <a:solidFill>
                  <a:srgbClr val="000000"/>
                </a:solidFill>
                <a:effectLst/>
                <a:uLnTx/>
                <a:uFillTx/>
                <a:latin typeface="Calibri" panose="020F0502020204030204"/>
                <a:ea typeface="+mn-ea"/>
                <a:cs typeface="+mn-cs"/>
              </a:rPr>
              <a:t>3</a:t>
            </a: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He and </a:t>
            </a:r>
            <a:r>
              <a:rPr kumimoji="0" lang="en-US" sz="1800" b="0" i="0" u="none" strike="noStrike" kern="1200" cap="none" spc="0" normalizeH="0" baseline="30000" noProof="0" dirty="0">
                <a:ln>
                  <a:noFill/>
                </a:ln>
                <a:solidFill>
                  <a:srgbClr val="000000"/>
                </a:solidFill>
                <a:effectLst/>
                <a:uLnTx/>
                <a:uFillTx/>
                <a:latin typeface="Calibri" panose="020F0502020204030204"/>
                <a:ea typeface="+mn-ea"/>
                <a:cs typeface="+mn-cs"/>
              </a:rPr>
              <a:t>3</a:t>
            </a: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H cross sections in DIS kinematics using the LHRS and RHRS (last RHRS experiment!)</a:t>
            </a:r>
          </a:p>
        </p:txBody>
      </p:sp>
      <p:sp>
        <p:nvSpPr>
          <p:cNvPr id="20" name="TextBox 19">
            <a:extLst>
              <a:ext uri="{FF2B5EF4-FFF2-40B4-BE49-F238E27FC236}">
                <a16:creationId xmlns:a16="http://schemas.microsoft.com/office/drawing/2014/main" id="{4F58086F-EE5B-BE02-272E-2CB3FB1AC5A1}"/>
              </a:ext>
            </a:extLst>
          </p:cNvPr>
          <p:cNvSpPr txBox="1"/>
          <p:nvPr/>
        </p:nvSpPr>
        <p:spPr>
          <a:xfrm>
            <a:off x="1619795" y="886694"/>
            <a:ext cx="7447984" cy="369332"/>
          </a:xfrm>
          <a:prstGeom prst="rect">
            <a:avLst/>
          </a:prstGeom>
          <a:noFill/>
        </p:spPr>
        <p:txBody>
          <a:bodyPr wrap="square"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MARATHON results published March 31, 2022 in Phys. Rev. Lett. 128, 132003 </a:t>
            </a:r>
          </a:p>
        </p:txBody>
      </p:sp>
      <p:sp>
        <p:nvSpPr>
          <p:cNvPr id="23" name="TextBox 22">
            <a:extLst>
              <a:ext uri="{FF2B5EF4-FFF2-40B4-BE49-F238E27FC236}">
                <a16:creationId xmlns:a16="http://schemas.microsoft.com/office/drawing/2014/main" id="{C505438D-0613-3336-F441-8DB641AD71D6}"/>
              </a:ext>
            </a:extLst>
          </p:cNvPr>
          <p:cNvSpPr txBox="1"/>
          <p:nvPr/>
        </p:nvSpPr>
        <p:spPr>
          <a:xfrm>
            <a:off x="413374" y="1763677"/>
            <a:ext cx="5467221" cy="369236"/>
          </a:xfrm>
          <a:prstGeom prst="rect">
            <a:avLst/>
          </a:prstGeom>
          <a:noFill/>
        </p:spPr>
        <p:txBody>
          <a:bodyPr wrap="square"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Extracted ratio of neutron to proton structure functions</a:t>
            </a:r>
          </a:p>
        </p:txBody>
      </p:sp>
      <p:sp>
        <p:nvSpPr>
          <p:cNvPr id="24" name="TextBox 23">
            <a:extLst>
              <a:ext uri="{FF2B5EF4-FFF2-40B4-BE49-F238E27FC236}">
                <a16:creationId xmlns:a16="http://schemas.microsoft.com/office/drawing/2014/main" id="{08BFDAA4-FF16-7B43-B050-0313F5BBECBF}"/>
              </a:ext>
            </a:extLst>
          </p:cNvPr>
          <p:cNvSpPr txBox="1"/>
          <p:nvPr/>
        </p:nvSpPr>
        <p:spPr>
          <a:xfrm>
            <a:off x="1317645" y="6036562"/>
            <a:ext cx="5007121" cy="430775"/>
          </a:xfrm>
          <a:prstGeom prst="rect">
            <a:avLst/>
          </a:prstGeom>
          <a:noFill/>
        </p:spPr>
        <p:txBody>
          <a:bodyPr wrap="square"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mn-cs"/>
              </a:rPr>
              <a:t>SLAC deuteron data represented by green band since extraction sensitive to the NN potential used in the deuteron wave function</a:t>
            </a:r>
          </a:p>
        </p:txBody>
      </p:sp>
      <p:sp>
        <p:nvSpPr>
          <p:cNvPr id="25" name="TextBox 24">
            <a:extLst>
              <a:ext uri="{FF2B5EF4-FFF2-40B4-BE49-F238E27FC236}">
                <a16:creationId xmlns:a16="http://schemas.microsoft.com/office/drawing/2014/main" id="{8EB37E79-68A9-1496-6775-FD271D59FABE}"/>
              </a:ext>
            </a:extLst>
          </p:cNvPr>
          <p:cNvSpPr txBox="1"/>
          <p:nvPr/>
        </p:nvSpPr>
        <p:spPr>
          <a:xfrm>
            <a:off x="9814806" y="1753893"/>
            <a:ext cx="1828801" cy="738664"/>
          </a:xfrm>
          <a:prstGeom prst="rect">
            <a:avLst/>
          </a:prstGeom>
          <a:noFill/>
        </p:spPr>
        <p:txBody>
          <a:bodyPr wrap="square"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70C0"/>
                </a:solidFill>
                <a:effectLst/>
                <a:uLnTx/>
                <a:uFillTx/>
                <a:latin typeface="Calibri" panose="020F0502020204030204"/>
                <a:ea typeface="+mn-ea"/>
                <a:cs typeface="+mn-cs"/>
              </a:rPr>
              <a:t>Assume R* is small (some theoretical uncertainty here)</a:t>
            </a:r>
          </a:p>
        </p:txBody>
      </p:sp>
      <p:sp>
        <p:nvSpPr>
          <p:cNvPr id="26" name="TextBox 25">
            <a:extLst>
              <a:ext uri="{FF2B5EF4-FFF2-40B4-BE49-F238E27FC236}">
                <a16:creationId xmlns:a16="http://schemas.microsoft.com/office/drawing/2014/main" id="{A192E312-8713-3D75-78B4-38B81AC99CF4}"/>
              </a:ext>
            </a:extLst>
          </p:cNvPr>
          <p:cNvSpPr txBox="1"/>
          <p:nvPr/>
        </p:nvSpPr>
        <p:spPr>
          <a:xfrm>
            <a:off x="7008120" y="2902655"/>
            <a:ext cx="2813028" cy="369236"/>
          </a:xfrm>
          <a:prstGeom prst="rect">
            <a:avLst/>
          </a:prstGeom>
          <a:noFill/>
        </p:spPr>
        <p:txBody>
          <a:bodyPr wrap="square"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30A0"/>
                </a:solidFill>
                <a:effectLst/>
                <a:uLnTx/>
                <a:uFillTx/>
                <a:latin typeface="Calibri" panose="020F0502020204030204"/>
                <a:ea typeface="+mn-ea"/>
                <a:cs typeface="+mn-cs"/>
              </a:rPr>
              <a:t>F</a:t>
            </a:r>
            <a:r>
              <a:rPr kumimoji="0" lang="en-US" sz="1800" b="1" i="0" u="none" strike="noStrike" kern="1200" cap="none" spc="0" normalizeH="0" baseline="-25000" noProof="0" dirty="0">
                <a:ln>
                  <a:noFill/>
                </a:ln>
                <a:solidFill>
                  <a:srgbClr val="7030A0"/>
                </a:solidFill>
                <a:effectLst/>
                <a:uLnTx/>
                <a:uFillTx/>
                <a:latin typeface="Calibri" panose="020F0502020204030204"/>
                <a:ea typeface="+mn-ea"/>
                <a:cs typeface="+mn-cs"/>
              </a:rPr>
              <a:t>2</a:t>
            </a:r>
            <a:r>
              <a:rPr kumimoji="0" lang="en-US" sz="1800" b="1" i="0" u="none" strike="noStrike" kern="1200" cap="none" spc="0" normalizeH="0" baseline="30000" noProof="0" dirty="0">
                <a:ln>
                  <a:noFill/>
                </a:ln>
                <a:solidFill>
                  <a:srgbClr val="7030A0"/>
                </a:solidFill>
                <a:effectLst/>
                <a:uLnTx/>
                <a:uFillTx/>
                <a:latin typeface="Calibri" panose="020F0502020204030204"/>
                <a:ea typeface="+mn-ea"/>
                <a:cs typeface="+mn-cs"/>
              </a:rPr>
              <a:t>n</a:t>
            </a:r>
            <a:r>
              <a:rPr kumimoji="0" lang="en-US" sz="1800" b="1" i="0" u="none" strike="noStrike" kern="1200" cap="none" spc="0" normalizeH="0" baseline="0" noProof="0" dirty="0">
                <a:ln>
                  <a:noFill/>
                </a:ln>
                <a:solidFill>
                  <a:srgbClr val="7030A0"/>
                </a:solidFill>
                <a:effectLst/>
                <a:uLnTx/>
                <a:uFillTx/>
                <a:latin typeface="Calibri" panose="020F0502020204030204"/>
                <a:ea typeface="+mn-ea"/>
                <a:cs typeface="+mn-cs"/>
              </a:rPr>
              <a:t>/F</a:t>
            </a:r>
            <a:r>
              <a:rPr kumimoji="0" lang="en-US" sz="1800" b="1" i="0" u="none" strike="noStrike" kern="1200" cap="none" spc="0" normalizeH="0" baseline="-25000" noProof="0" dirty="0">
                <a:ln>
                  <a:noFill/>
                </a:ln>
                <a:solidFill>
                  <a:srgbClr val="7030A0"/>
                </a:solidFill>
                <a:effectLst/>
                <a:uLnTx/>
                <a:uFillTx/>
                <a:latin typeface="Calibri" panose="020F0502020204030204"/>
                <a:ea typeface="+mn-ea"/>
                <a:cs typeface="+mn-cs"/>
              </a:rPr>
              <a:t>2</a:t>
            </a:r>
            <a:r>
              <a:rPr kumimoji="0" lang="en-US" sz="1800" b="1" i="0" u="none" strike="noStrike" kern="1200" cap="none" spc="0" normalizeH="0" baseline="30000" noProof="0" dirty="0">
                <a:ln>
                  <a:noFill/>
                </a:ln>
                <a:solidFill>
                  <a:srgbClr val="7030A0"/>
                </a:solidFill>
                <a:effectLst/>
                <a:uLnTx/>
                <a:uFillTx/>
                <a:latin typeface="Calibri" panose="020F0502020204030204"/>
                <a:ea typeface="+mn-ea"/>
                <a:cs typeface="+mn-cs"/>
              </a:rPr>
              <a:t>p</a:t>
            </a:r>
            <a:r>
              <a:rPr kumimoji="0" lang="en-US" sz="1800" b="1" i="0" u="none" strike="noStrike" kern="1200" cap="none" spc="0" normalizeH="0" baseline="0" noProof="0" dirty="0">
                <a:ln>
                  <a:noFill/>
                </a:ln>
                <a:solidFill>
                  <a:srgbClr val="7030A0"/>
                </a:solidFill>
                <a:effectLst/>
                <a:uLnTx/>
                <a:uFillTx/>
                <a:latin typeface="Calibri" panose="020F0502020204030204"/>
                <a:ea typeface="+mn-ea"/>
                <a:cs typeface="+mn-cs"/>
              </a:rPr>
              <a:t> predicted by models</a:t>
            </a:r>
          </a:p>
        </p:txBody>
      </p:sp>
      <p:graphicFrame>
        <p:nvGraphicFramePr>
          <p:cNvPr id="27" name="Table 27">
            <a:extLst>
              <a:ext uri="{FF2B5EF4-FFF2-40B4-BE49-F238E27FC236}">
                <a16:creationId xmlns:a16="http://schemas.microsoft.com/office/drawing/2014/main" id="{32558B60-98B5-08AA-F608-361AD2EB9D9D}"/>
              </a:ext>
            </a:extLst>
          </p:cNvPr>
          <p:cNvGraphicFramePr>
            <a:graphicFrameLocks noGrp="1"/>
          </p:cNvGraphicFramePr>
          <p:nvPr/>
        </p:nvGraphicFramePr>
        <p:xfrm>
          <a:off x="7284458" y="3374479"/>
          <a:ext cx="2886650" cy="2687876"/>
        </p:xfrm>
        <a:graphic>
          <a:graphicData uri="http://schemas.openxmlformats.org/drawingml/2006/table">
            <a:tbl>
              <a:tblPr firstRow="1" bandRow="1">
                <a:tableStyleId>{5C22544A-7EE6-4342-B048-85BDC9FD1C3A}</a:tableStyleId>
              </a:tblPr>
              <a:tblGrid>
                <a:gridCol w="1443325">
                  <a:extLst>
                    <a:ext uri="{9D8B030D-6E8A-4147-A177-3AD203B41FA5}">
                      <a16:colId xmlns:a16="http://schemas.microsoft.com/office/drawing/2014/main" val="651999575"/>
                    </a:ext>
                  </a:extLst>
                </a:gridCol>
                <a:gridCol w="1443325">
                  <a:extLst>
                    <a:ext uri="{9D8B030D-6E8A-4147-A177-3AD203B41FA5}">
                      <a16:colId xmlns:a16="http://schemas.microsoft.com/office/drawing/2014/main" val="3350471899"/>
                    </a:ext>
                  </a:extLst>
                </a:gridCol>
              </a:tblGrid>
              <a:tr h="365665">
                <a:tc>
                  <a:txBody>
                    <a:bodyPr/>
                    <a:lstStyle/>
                    <a:p>
                      <a:r>
                        <a:rPr lang="en-US" sz="1800" dirty="0"/>
                        <a:t>Model</a:t>
                      </a:r>
                    </a:p>
                  </a:txBody>
                  <a:tcPr marL="91416" marR="91416" marT="45708" marB="45708"/>
                </a:tc>
                <a:tc>
                  <a:txBody>
                    <a:bodyPr/>
                    <a:lstStyle/>
                    <a:p>
                      <a:r>
                        <a:rPr lang="en-US" sz="1800" b="1" u="none" dirty="0"/>
                        <a:t>F</a:t>
                      </a:r>
                      <a:r>
                        <a:rPr lang="en-US" sz="1800" b="1" u="none" baseline="-25000" dirty="0"/>
                        <a:t>2</a:t>
                      </a:r>
                      <a:r>
                        <a:rPr lang="en-US" sz="1800" b="1" u="none" baseline="30000" dirty="0"/>
                        <a:t>n</a:t>
                      </a:r>
                      <a:r>
                        <a:rPr lang="en-US" sz="1800" b="1" u="none" dirty="0"/>
                        <a:t>/F</a:t>
                      </a:r>
                      <a:r>
                        <a:rPr lang="en-US" sz="1800" b="1" u="none" baseline="-25000" dirty="0"/>
                        <a:t>2</a:t>
                      </a:r>
                      <a:r>
                        <a:rPr lang="en-US" sz="1800" b="1" u="none" baseline="30000" dirty="0"/>
                        <a:t>p</a:t>
                      </a:r>
                      <a:r>
                        <a:rPr lang="en-US" sz="1800" b="1" u="none" dirty="0"/>
                        <a:t> </a:t>
                      </a:r>
                      <a:endParaRPr lang="en-US" sz="1800" u="none" dirty="0"/>
                    </a:p>
                  </a:txBody>
                  <a:tcPr marL="91416" marR="91416" marT="45708" marB="45708"/>
                </a:tc>
                <a:extLst>
                  <a:ext uri="{0D108BD9-81ED-4DB2-BD59-A6C34878D82A}">
                    <a16:rowId xmlns:a16="http://schemas.microsoft.com/office/drawing/2014/main" val="3915322387"/>
                  </a:ext>
                </a:extLst>
              </a:tr>
              <a:tr h="464428">
                <a:tc>
                  <a:txBody>
                    <a:bodyPr/>
                    <a:lstStyle/>
                    <a:p>
                      <a:r>
                        <a:rPr lang="en-US" sz="1800" dirty="0"/>
                        <a:t>SU(6)</a:t>
                      </a:r>
                    </a:p>
                  </a:txBody>
                  <a:tcPr marL="91416" marR="91416" marT="45708" marB="45708"/>
                </a:tc>
                <a:tc>
                  <a:txBody>
                    <a:bodyPr/>
                    <a:lstStyle/>
                    <a:p>
                      <a:r>
                        <a:rPr lang="en-US" sz="1800" dirty="0"/>
                        <a:t>2/3</a:t>
                      </a:r>
                    </a:p>
                  </a:txBody>
                  <a:tcPr marL="91416" marR="91416" marT="45708" marB="45708"/>
                </a:tc>
                <a:extLst>
                  <a:ext uri="{0D108BD9-81ED-4DB2-BD59-A6C34878D82A}">
                    <a16:rowId xmlns:a16="http://schemas.microsoft.com/office/drawing/2014/main" val="2082037"/>
                  </a:ext>
                </a:extLst>
              </a:tr>
              <a:tr h="464428">
                <a:tc>
                  <a:txBody>
                    <a:bodyPr/>
                    <a:lstStyle/>
                    <a:p>
                      <a:r>
                        <a:rPr lang="en-US" sz="1800" dirty="0"/>
                        <a:t>NJL</a:t>
                      </a:r>
                    </a:p>
                  </a:txBody>
                  <a:tcPr marL="91416" marR="91416" marT="45708" marB="45708"/>
                </a:tc>
                <a:tc>
                  <a:txBody>
                    <a:bodyPr/>
                    <a:lstStyle/>
                    <a:p>
                      <a:r>
                        <a:rPr lang="en-US" sz="1800" dirty="0"/>
                        <a:t>0.43</a:t>
                      </a:r>
                    </a:p>
                  </a:txBody>
                  <a:tcPr marL="91416" marR="91416" marT="45708" marB="45708"/>
                </a:tc>
                <a:extLst>
                  <a:ext uri="{0D108BD9-81ED-4DB2-BD59-A6C34878D82A}">
                    <a16:rowId xmlns:a16="http://schemas.microsoft.com/office/drawing/2014/main" val="816247068"/>
                  </a:ext>
                </a:extLst>
              </a:tr>
              <a:tr h="464428">
                <a:tc>
                  <a:txBody>
                    <a:bodyPr/>
                    <a:lstStyle/>
                    <a:p>
                      <a:r>
                        <a:rPr lang="en-US" sz="1800" dirty="0"/>
                        <a:t>DSE-1</a:t>
                      </a:r>
                    </a:p>
                  </a:txBody>
                  <a:tcPr marL="91416" marR="91416" marT="45708" marB="45708"/>
                </a:tc>
                <a:tc>
                  <a:txBody>
                    <a:bodyPr/>
                    <a:lstStyle/>
                    <a:p>
                      <a:r>
                        <a:rPr lang="en-US" sz="1800" dirty="0"/>
                        <a:t>0.49</a:t>
                      </a:r>
                    </a:p>
                  </a:txBody>
                  <a:tcPr marL="91416" marR="91416" marT="45708" marB="45708"/>
                </a:tc>
                <a:extLst>
                  <a:ext uri="{0D108BD9-81ED-4DB2-BD59-A6C34878D82A}">
                    <a16:rowId xmlns:a16="http://schemas.microsoft.com/office/drawing/2014/main" val="2891483812"/>
                  </a:ext>
                </a:extLst>
              </a:tr>
              <a:tr h="464428">
                <a:tc>
                  <a:txBody>
                    <a:bodyPr/>
                    <a:lstStyle/>
                    <a:p>
                      <a:r>
                        <a:rPr lang="en-US" sz="1800" dirty="0"/>
                        <a:t>CQM</a:t>
                      </a:r>
                    </a:p>
                  </a:txBody>
                  <a:tcPr marL="91416" marR="91416" marT="45708" marB="45708"/>
                </a:tc>
                <a:tc>
                  <a:txBody>
                    <a:bodyPr/>
                    <a:lstStyle/>
                    <a:p>
                      <a:r>
                        <a:rPr lang="en-US" sz="1800" dirty="0"/>
                        <a:t>0.25</a:t>
                      </a:r>
                    </a:p>
                  </a:txBody>
                  <a:tcPr marL="91416" marR="91416" marT="45708" marB="45708"/>
                </a:tc>
                <a:extLst>
                  <a:ext uri="{0D108BD9-81ED-4DB2-BD59-A6C34878D82A}">
                    <a16:rowId xmlns:a16="http://schemas.microsoft.com/office/drawing/2014/main" val="1542717781"/>
                  </a:ext>
                </a:extLst>
              </a:tr>
              <a:tr h="464428">
                <a:tc>
                  <a:txBody>
                    <a:bodyPr/>
                    <a:lstStyle/>
                    <a:p>
                      <a:r>
                        <a:rPr lang="en-US" sz="1800" dirty="0" err="1"/>
                        <a:t>pQCD</a:t>
                      </a:r>
                      <a:endParaRPr lang="en-US" sz="1800" dirty="0"/>
                    </a:p>
                  </a:txBody>
                  <a:tcPr marL="91416" marR="91416" marT="45708" marB="45708"/>
                </a:tc>
                <a:tc>
                  <a:txBody>
                    <a:bodyPr/>
                    <a:lstStyle/>
                    <a:p>
                      <a:r>
                        <a:rPr lang="en-US" sz="1800" dirty="0"/>
                        <a:t>3/7 </a:t>
                      </a:r>
                    </a:p>
                  </a:txBody>
                  <a:tcPr marL="91416" marR="91416" marT="45708" marB="45708"/>
                </a:tc>
                <a:extLst>
                  <a:ext uri="{0D108BD9-81ED-4DB2-BD59-A6C34878D82A}">
                    <a16:rowId xmlns:a16="http://schemas.microsoft.com/office/drawing/2014/main" val="106880169"/>
                  </a:ext>
                </a:extLst>
              </a:tr>
            </a:tbl>
          </a:graphicData>
        </a:graphic>
      </p:graphicFrame>
      <p:sp>
        <p:nvSpPr>
          <p:cNvPr id="28" name="TextBox 27">
            <a:extLst>
              <a:ext uri="{FF2B5EF4-FFF2-40B4-BE49-F238E27FC236}">
                <a16:creationId xmlns:a16="http://schemas.microsoft.com/office/drawing/2014/main" id="{3D144F29-81B6-7A03-B5B3-EA94B96B8CF6}"/>
              </a:ext>
            </a:extLst>
          </p:cNvPr>
          <p:cNvSpPr txBox="1"/>
          <p:nvPr/>
        </p:nvSpPr>
        <p:spPr>
          <a:xfrm>
            <a:off x="7275583" y="6062284"/>
            <a:ext cx="3151592" cy="430775"/>
          </a:xfrm>
          <a:prstGeom prst="rect">
            <a:avLst/>
          </a:prstGeom>
          <a:noFill/>
        </p:spPr>
        <p:txBody>
          <a:bodyPr wrap="square"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mn-cs"/>
              </a:rPr>
              <a:t>Table from C. D. Roberts, R. J. Holt, S. M. Schmidt</a:t>
            </a:r>
          </a:p>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mn-cs"/>
              </a:rPr>
              <a:t> </a:t>
            </a:r>
            <a:r>
              <a:rPr kumimoji="0" lang="fr-FR" sz="1100" b="0" i="0" u="none" strike="noStrike" kern="1200" cap="none" spc="0" normalizeH="0" baseline="0" noProof="0" dirty="0" err="1">
                <a:ln>
                  <a:noFill/>
                </a:ln>
                <a:solidFill>
                  <a:srgbClr val="000000"/>
                </a:solidFill>
                <a:effectLst/>
                <a:uLnTx/>
                <a:uFillTx/>
                <a:latin typeface="Calibri" panose="020F0502020204030204"/>
                <a:ea typeface="+mn-ea"/>
                <a:cs typeface="+mn-cs"/>
              </a:rPr>
              <a:t>Physics</a:t>
            </a:r>
            <a:r>
              <a:rPr kumimoji="0" lang="fr-FR" sz="1100" b="0" i="0" u="none" strike="noStrike" kern="1200" cap="none" spc="0" normalizeH="0" baseline="0" noProof="0" dirty="0">
                <a:ln>
                  <a:noFill/>
                </a:ln>
                <a:solidFill>
                  <a:srgbClr val="000000"/>
                </a:solidFill>
                <a:effectLst/>
                <a:uLnTx/>
                <a:uFillTx/>
                <a:latin typeface="Calibri" panose="020F0502020204030204"/>
                <a:ea typeface="+mn-ea"/>
                <a:cs typeface="+mn-cs"/>
              </a:rPr>
              <a:t> </a:t>
            </a:r>
            <a:r>
              <a:rPr kumimoji="0" lang="fr-FR" sz="1100" b="0" i="0" u="none" strike="noStrike" kern="1200" cap="none" spc="0" normalizeH="0" baseline="0" noProof="0" dirty="0" err="1">
                <a:ln>
                  <a:noFill/>
                </a:ln>
                <a:solidFill>
                  <a:srgbClr val="000000"/>
                </a:solidFill>
                <a:effectLst/>
                <a:uLnTx/>
                <a:uFillTx/>
                <a:latin typeface="Calibri" panose="020F0502020204030204"/>
                <a:ea typeface="+mn-ea"/>
                <a:cs typeface="+mn-cs"/>
              </a:rPr>
              <a:t>Letters</a:t>
            </a:r>
            <a:r>
              <a:rPr kumimoji="0" lang="fr-FR" sz="1100" b="0" i="0" u="none" strike="noStrike" kern="1200" cap="none" spc="0" normalizeH="0" baseline="0" noProof="0" dirty="0">
                <a:ln>
                  <a:noFill/>
                </a:ln>
                <a:solidFill>
                  <a:srgbClr val="000000"/>
                </a:solidFill>
                <a:effectLst/>
                <a:uLnTx/>
                <a:uFillTx/>
                <a:latin typeface="Calibri" panose="020F0502020204030204"/>
                <a:ea typeface="+mn-ea"/>
                <a:cs typeface="+mn-cs"/>
              </a:rPr>
              <a:t> B, 727, 2013,p249-254</a:t>
            </a:r>
            <a:endPar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4578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E3B2E7-BCBB-1036-099E-DAE77B0A8F11}"/>
              </a:ext>
            </a:extLst>
          </p:cNvPr>
          <p:cNvSpPr>
            <a:spLocks noGrp="1"/>
          </p:cNvSpPr>
          <p:nvPr>
            <p:ph type="title"/>
          </p:nvPr>
        </p:nvSpPr>
        <p:spPr/>
        <p:txBody>
          <a:bodyPr>
            <a:normAutofit/>
          </a:bodyPr>
          <a:lstStyle/>
          <a:p>
            <a:r>
              <a:rPr lang="en-US" dirty="0"/>
              <a:t>Protons offer surprises in electromagnetic structures</a:t>
            </a:r>
          </a:p>
        </p:txBody>
      </p:sp>
      <p:sp>
        <p:nvSpPr>
          <p:cNvPr id="4" name="TextBox 3">
            <a:extLst>
              <a:ext uri="{FF2B5EF4-FFF2-40B4-BE49-F238E27FC236}">
                <a16:creationId xmlns:a16="http://schemas.microsoft.com/office/drawing/2014/main" id="{F2A49409-7873-8183-7A79-8AAE3B513A76}"/>
              </a:ext>
            </a:extLst>
          </p:cNvPr>
          <p:cNvSpPr txBox="1"/>
          <p:nvPr/>
        </p:nvSpPr>
        <p:spPr>
          <a:xfrm>
            <a:off x="2070714" y="5879110"/>
            <a:ext cx="8468985" cy="646331"/>
          </a:xfrm>
          <a:prstGeom prst="rect">
            <a:avLst/>
          </a:prstGeom>
          <a:noFill/>
        </p:spPr>
        <p:txBody>
          <a:bodyPr wrap="none" rtlCol="0">
            <a:spAutoFit/>
          </a:bodyPr>
          <a:lstStyle/>
          <a:p>
            <a:r>
              <a:rPr lang="en-US" dirty="0"/>
              <a:t>Measured proton electromagnetic structure deviates from theoretical predictions, </a:t>
            </a:r>
          </a:p>
          <a:p>
            <a:r>
              <a:rPr lang="en-US" dirty="0"/>
              <a:t>R. Li et al., Nature (2022),  </a:t>
            </a:r>
            <a:r>
              <a:rPr lang="en-US" i="1" dirty="0">
                <a:effectLst/>
                <a:latin typeface="Helvetica" pitchFamily="2" charset="0"/>
              </a:rPr>
              <a:t>https://</a:t>
            </a:r>
            <a:r>
              <a:rPr lang="en-US" i="1" dirty="0" err="1">
                <a:effectLst/>
                <a:latin typeface="Helvetica" pitchFamily="2" charset="0"/>
              </a:rPr>
              <a:t>doi.org</a:t>
            </a:r>
            <a:r>
              <a:rPr lang="en-US" i="1" dirty="0">
                <a:effectLst/>
                <a:latin typeface="Helvetica" pitchFamily="2" charset="0"/>
              </a:rPr>
              <a:t>/10.1038/s41586-022-05248-1</a:t>
            </a:r>
            <a:endParaRPr lang="en-US" dirty="0">
              <a:effectLst/>
              <a:latin typeface="Helvetica" pitchFamily="2" charset="0"/>
            </a:endParaRPr>
          </a:p>
        </p:txBody>
      </p:sp>
      <p:pic>
        <p:nvPicPr>
          <p:cNvPr id="5" name="Picture 4">
            <a:extLst>
              <a:ext uri="{FF2B5EF4-FFF2-40B4-BE49-F238E27FC236}">
                <a16:creationId xmlns:a16="http://schemas.microsoft.com/office/drawing/2014/main" id="{1A790877-4E9A-B759-4513-EC3160344B38}"/>
              </a:ext>
            </a:extLst>
          </p:cNvPr>
          <p:cNvPicPr>
            <a:picLocks noChangeAspect="1"/>
          </p:cNvPicPr>
          <p:nvPr/>
        </p:nvPicPr>
        <p:blipFill rotWithShape="1">
          <a:blip r:embed="rId2"/>
          <a:srcRect b="68917"/>
          <a:stretch/>
        </p:blipFill>
        <p:spPr>
          <a:xfrm>
            <a:off x="7740599" y="1520377"/>
            <a:ext cx="3667050" cy="1300306"/>
          </a:xfrm>
          <a:prstGeom prst="rect">
            <a:avLst/>
          </a:prstGeom>
        </p:spPr>
      </p:pic>
      <p:pic>
        <p:nvPicPr>
          <p:cNvPr id="6" name="Picture 5">
            <a:extLst>
              <a:ext uri="{FF2B5EF4-FFF2-40B4-BE49-F238E27FC236}">
                <a16:creationId xmlns:a16="http://schemas.microsoft.com/office/drawing/2014/main" id="{D307ED75-7068-A484-638E-D4D44B952B87}"/>
              </a:ext>
            </a:extLst>
          </p:cNvPr>
          <p:cNvPicPr>
            <a:picLocks noChangeAspect="1"/>
          </p:cNvPicPr>
          <p:nvPr/>
        </p:nvPicPr>
        <p:blipFill>
          <a:blip r:embed="rId3"/>
          <a:stretch>
            <a:fillRect/>
          </a:stretch>
        </p:blipFill>
        <p:spPr>
          <a:xfrm>
            <a:off x="930172" y="1065791"/>
            <a:ext cx="6261100" cy="2095500"/>
          </a:xfrm>
          <a:prstGeom prst="rect">
            <a:avLst/>
          </a:prstGeom>
        </p:spPr>
      </p:pic>
      <p:pic>
        <p:nvPicPr>
          <p:cNvPr id="8" name="Picture 7">
            <a:extLst>
              <a:ext uri="{FF2B5EF4-FFF2-40B4-BE49-F238E27FC236}">
                <a16:creationId xmlns:a16="http://schemas.microsoft.com/office/drawing/2014/main" id="{9EB92A36-41ED-E720-A249-AAC4C1AA5589}"/>
              </a:ext>
            </a:extLst>
          </p:cNvPr>
          <p:cNvPicPr>
            <a:picLocks noChangeAspect="1"/>
          </p:cNvPicPr>
          <p:nvPr/>
        </p:nvPicPr>
        <p:blipFill>
          <a:blip r:embed="rId4"/>
          <a:stretch>
            <a:fillRect/>
          </a:stretch>
        </p:blipFill>
        <p:spPr>
          <a:xfrm>
            <a:off x="4135488" y="3018507"/>
            <a:ext cx="3393991" cy="2742619"/>
          </a:xfrm>
          <a:prstGeom prst="rect">
            <a:avLst/>
          </a:prstGeom>
        </p:spPr>
      </p:pic>
      <p:pic>
        <p:nvPicPr>
          <p:cNvPr id="9" name="Picture 8">
            <a:extLst>
              <a:ext uri="{FF2B5EF4-FFF2-40B4-BE49-F238E27FC236}">
                <a16:creationId xmlns:a16="http://schemas.microsoft.com/office/drawing/2014/main" id="{15D42D08-DF49-3475-650C-6D053AE54C84}"/>
              </a:ext>
            </a:extLst>
          </p:cNvPr>
          <p:cNvPicPr>
            <a:picLocks noChangeAspect="1"/>
          </p:cNvPicPr>
          <p:nvPr/>
        </p:nvPicPr>
        <p:blipFill>
          <a:blip r:embed="rId5"/>
          <a:stretch>
            <a:fillRect/>
          </a:stretch>
        </p:blipFill>
        <p:spPr>
          <a:xfrm>
            <a:off x="380845" y="3077660"/>
            <a:ext cx="3205316" cy="2624312"/>
          </a:xfrm>
          <a:prstGeom prst="rect">
            <a:avLst/>
          </a:prstGeom>
        </p:spPr>
      </p:pic>
      <p:sp>
        <p:nvSpPr>
          <p:cNvPr id="11" name="TextBox 10">
            <a:extLst>
              <a:ext uri="{FF2B5EF4-FFF2-40B4-BE49-F238E27FC236}">
                <a16:creationId xmlns:a16="http://schemas.microsoft.com/office/drawing/2014/main" id="{AA9ADB91-AD32-98B7-7934-F62A3D22AA76}"/>
              </a:ext>
            </a:extLst>
          </p:cNvPr>
          <p:cNvSpPr txBox="1"/>
          <p:nvPr/>
        </p:nvSpPr>
        <p:spPr>
          <a:xfrm>
            <a:off x="8075013" y="4037318"/>
            <a:ext cx="4116987" cy="1323439"/>
          </a:xfrm>
          <a:prstGeom prst="rect">
            <a:avLst/>
          </a:prstGeom>
          <a:noFill/>
        </p:spPr>
        <p:txBody>
          <a:bodyPr wrap="square">
            <a:spAutoFit/>
          </a:bodyPr>
          <a:lstStyle/>
          <a:p>
            <a:r>
              <a:rPr lang="en-US" sz="1600" i="1" dirty="0">
                <a:effectLst/>
              </a:rPr>
              <a:t>“Although steady progress has been made in recent years, we have</a:t>
            </a:r>
            <a:r>
              <a:rPr lang="en-US" sz="1600" dirty="0"/>
              <a:t> </a:t>
            </a:r>
            <a:r>
              <a:rPr lang="en-US" sz="1600" i="1" dirty="0">
                <a:effectLst/>
              </a:rPr>
              <a:t>yet to achieve a good understanding of how the nucleon properties</a:t>
            </a:r>
            <a:r>
              <a:rPr lang="en-US" sz="1600" dirty="0"/>
              <a:t> </a:t>
            </a:r>
            <a:r>
              <a:rPr lang="en-US" sz="1600" i="1" dirty="0">
                <a:effectLst/>
              </a:rPr>
              <a:t>emerge from the underlying dynamics of the strong interaction.”</a:t>
            </a:r>
            <a:endParaRPr lang="en-US" sz="1600" dirty="0">
              <a:effectLst/>
            </a:endParaRPr>
          </a:p>
        </p:txBody>
      </p:sp>
    </p:spTree>
    <p:extLst>
      <p:ext uri="{BB962C8B-B14F-4D97-AF65-F5344CB8AC3E}">
        <p14:creationId xmlns:p14="http://schemas.microsoft.com/office/powerpoint/2010/main" val="2083717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7BDA8E8-C196-479E-7CCE-596FD6BAFF7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45256" y="5908232"/>
            <a:ext cx="1563624" cy="602966"/>
          </a:xfrm>
          <a:prstGeom prst="rect">
            <a:avLst/>
          </a:prstGeom>
        </p:spPr>
      </p:pic>
      <p:pic>
        <p:nvPicPr>
          <p:cNvPr id="4" name="Image" descr="Image">
            <a:extLst>
              <a:ext uri="{FF2B5EF4-FFF2-40B4-BE49-F238E27FC236}">
                <a16:creationId xmlns:a16="http://schemas.microsoft.com/office/drawing/2014/main" id="{D5FF9B69-9CBA-4EFC-D935-1994F6F0C6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01514" y="997803"/>
            <a:ext cx="2510309" cy="2607394"/>
          </a:xfrm>
          <a:prstGeom prst="rect">
            <a:avLst/>
          </a:prstGeom>
          <a:ln w="12700">
            <a:miter lim="400000"/>
          </a:ln>
        </p:spPr>
      </p:pic>
      <p:grpSp>
        <p:nvGrpSpPr>
          <p:cNvPr id="5" name="Group">
            <a:extLst>
              <a:ext uri="{FF2B5EF4-FFF2-40B4-BE49-F238E27FC236}">
                <a16:creationId xmlns:a16="http://schemas.microsoft.com/office/drawing/2014/main" id="{C934276F-2C22-8980-5C22-B8C4AFA6FA88}"/>
              </a:ext>
            </a:extLst>
          </p:cNvPr>
          <p:cNvGrpSpPr/>
          <p:nvPr/>
        </p:nvGrpSpPr>
        <p:grpSpPr>
          <a:xfrm>
            <a:off x="494742" y="1461317"/>
            <a:ext cx="2912860" cy="2481262"/>
            <a:chOff x="152502" y="271852"/>
            <a:chExt cx="4143813" cy="3529823"/>
          </a:xfrm>
        </p:grpSpPr>
        <p:pic>
          <p:nvPicPr>
            <p:cNvPr id="6" name="Untitled.pdf" descr="Untitled.pdf">
              <a:extLst>
                <a:ext uri="{FF2B5EF4-FFF2-40B4-BE49-F238E27FC236}">
                  <a16:creationId xmlns:a16="http://schemas.microsoft.com/office/drawing/2014/main" id="{0A7993AA-250D-FC84-CED5-75C0B3D7E68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1074" y="330467"/>
              <a:ext cx="2506365" cy="2199910"/>
            </a:xfrm>
            <a:prstGeom prst="rect">
              <a:avLst/>
            </a:prstGeom>
            <a:ln w="12700" cap="flat">
              <a:noFill/>
              <a:miter lim="400000"/>
            </a:ln>
            <a:effectLst/>
          </p:spPr>
        </p:pic>
        <mc:AlternateContent xmlns:mc="http://schemas.openxmlformats.org/markup-compatibility/2006" xmlns:a14="http://schemas.microsoft.com/office/drawing/2010/main">
          <mc:Choice Requires="a14">
            <p:sp>
              <p:nvSpPr>
                <p:cNvPr id="8" name="Text">
                  <a:extLst>
                    <a:ext uri="{FF2B5EF4-FFF2-40B4-BE49-F238E27FC236}">
                      <a16:creationId xmlns:a16="http://schemas.microsoft.com/office/drawing/2014/main" id="{8B3493C0-52F9-89DA-6E42-74703D80AC53}"/>
                    </a:ext>
                  </a:extLst>
                </p:cNvPr>
                <p:cNvSpPr/>
                <p:nvPr/>
              </p:nvSpPr>
              <p:spPr>
                <a:xfrm>
                  <a:off x="3026316" y="271852"/>
                  <a:ext cx="1270001" cy="1270001"/>
                </a:xfrm>
                <a:prstGeom prst="line">
                  <a:avLst/>
                </a:prstGeom>
                <a:noFill/>
                <a:ln w="12700" cap="flat">
                  <a:noFill/>
                  <a:miter lim="400000"/>
                </a:ln>
                <a:effectLst/>
                <a:extLst>
                  <a:ext uri="{C572A759-6A51-4108-AA02-DFA0A04FC94B}">
                    <ma14:wrappingTextBoxFlag xmlns="" xmlns:m="http://schemas.openxmlformats.org/officeDocument/2006/math" xmlns:ma14="http://schemas.microsoft.com/office/mac/drawingml/2011/main" val="1"/>
                  </a:ext>
                </a:extLst>
              </p:spPr>
              <p:txBody>
                <a:bodyPr wrap="none" lIns="35710" tIns="35710" rIns="35710" bIns="35710" numCol="1" anchor="ctr">
                  <a:spAutoFit/>
                </a:bodyPr>
                <a:lstStyle>
                  <a:lvl1pPr>
                    <a:defRPr sz="2700" b="0" i="1">
                      <a:latin typeface="Gill Sans"/>
                      <a:ea typeface="Gill Sans"/>
                      <a:cs typeface="Gill Sans"/>
                      <a:sym typeface="Gill Sans"/>
                    </a:defRPr>
                  </a:lvl1pPr>
                </a:lstStyle>
                <a:p>
                  <a:pPr/>
                  <a14:m>
                    <m:oMathPara xmlns:m="http://schemas.openxmlformats.org/officeDocument/2006/math">
                      <m:oMathParaPr>
                        <m:jc m:val="center"/>
                      </m:oMathParaPr>
                      <m:oMath xmlns:m="http://schemas.openxmlformats.org/officeDocument/2006/math">
                        <m:sSubSup>
                          <m:sSubSupPr>
                            <m:ctrlPr>
                              <a:rPr sz="2038" i="1">
                                <a:solidFill>
                                  <a:srgbClr val="000000"/>
                                </a:solidFill>
                                <a:latin typeface="Cambria Math" panose="02040503050406030204" pitchFamily="18" charset="0"/>
                              </a:rPr>
                            </m:ctrlPr>
                          </m:sSubSupPr>
                          <m:e>
                            <m:r>
                              <a:rPr sz="2038">
                                <a:solidFill>
                                  <a:srgbClr val="000000"/>
                                </a:solidFill>
                                <a:latin typeface="Cambria Math" panose="02040503050406030204" pitchFamily="18" charset="0"/>
                              </a:rPr>
                              <m:t>𝑎</m:t>
                            </m:r>
                          </m:e>
                          <m:sub>
                            <m:r>
                              <a:rPr sz="2038">
                                <a:solidFill>
                                  <a:srgbClr val="000000"/>
                                </a:solidFill>
                                <a:latin typeface="Cambria Math" panose="02040503050406030204" pitchFamily="18" charset="0"/>
                              </a:rPr>
                              <m:t>2</m:t>
                            </m:r>
                          </m:sub>
                          <m:sup>
                            <m:r>
                              <a:rPr sz="2038">
                                <a:solidFill>
                                  <a:srgbClr val="000000"/>
                                </a:solidFill>
                                <a:latin typeface="Cambria Math" panose="02040503050406030204" pitchFamily="18" charset="0"/>
                              </a:rPr>
                              <m:t>0</m:t>
                            </m:r>
                          </m:sup>
                        </m:sSubSup>
                      </m:oMath>
                    </m:oMathPara>
                  </a14:m>
                  <a:endParaRPr sz="1897"/>
                </a:p>
              </p:txBody>
            </p:sp>
          </mc:Choice>
          <mc:Fallback xmlns="">
            <p:sp>
              <p:nvSpPr>
                <p:cNvPr id="127" name="Text"/>
                <p:cNvSpPr>
                  <a:spLocks noRot="1" noChangeAspect="1" noMove="1" noResize="1" noEditPoints="1" noAdjustHandles="1" noChangeArrowheads="1" noChangeShapeType="1" noTextEdit="1"/>
                </p:cNvSpPr>
                <p:nvPr/>
              </p:nvSpPr>
              <p:spPr>
                <a:xfrm>
                  <a:off x="3026316" y="271852"/>
                  <a:ext cx="1270001" cy="1270001"/>
                </a:xfrm>
                <a:prstGeom prst="line">
                  <a:avLst/>
                </a:prstGeom>
                <a:blipFill>
                  <a:blip r:embed="rId6"/>
                  <a:stretch>
                    <a:fillRect l="-6944" t="-16901"/>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9" name="γ">
              <a:extLst>
                <a:ext uri="{FF2B5EF4-FFF2-40B4-BE49-F238E27FC236}">
                  <a16:creationId xmlns:a16="http://schemas.microsoft.com/office/drawing/2014/main" id="{CFCCA5A3-9B56-411A-8C67-EA654EA0A9A0}"/>
                </a:ext>
              </a:extLst>
            </p:cNvPr>
            <p:cNvSpPr/>
            <p:nvPr/>
          </p:nvSpPr>
          <p:spPr>
            <a:xfrm>
              <a:off x="152502" y="271852"/>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0" tIns="35710" rIns="35710" bIns="35710" numCol="1" anchor="ctr">
              <a:spAutoFit/>
            </a:bodyPr>
            <a:lstStyle>
              <a:lvl1pPr>
                <a:defRPr sz="2700" b="0">
                  <a:latin typeface="Gill Sans"/>
                  <a:ea typeface="Gill Sans"/>
                  <a:cs typeface="Gill Sans"/>
                  <a:sym typeface="Gill Sans"/>
                </a:defRPr>
              </a:lvl1pPr>
            </a:lstStyle>
            <a:p>
              <a:r>
                <a:rPr sz="1897"/>
                <a:t>γ</a:t>
              </a:r>
            </a:p>
          </p:txBody>
        </p:sp>
        <p:sp>
          <p:nvSpPr>
            <p:cNvPr id="10" name="p">
              <a:extLst>
                <a:ext uri="{FF2B5EF4-FFF2-40B4-BE49-F238E27FC236}">
                  <a16:creationId xmlns:a16="http://schemas.microsoft.com/office/drawing/2014/main" id="{B2142603-54E9-E386-F4F0-E01B7BDF7503}"/>
                </a:ext>
              </a:extLst>
            </p:cNvPr>
            <p:cNvSpPr/>
            <p:nvPr/>
          </p:nvSpPr>
          <p:spPr>
            <a:xfrm>
              <a:off x="152502" y="2531676"/>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0" tIns="35710" rIns="35710" bIns="35710" numCol="1" anchor="ctr">
              <a:spAutoFit/>
            </a:bodyPr>
            <a:lstStyle>
              <a:lvl1pPr>
                <a:defRPr sz="2700" b="0" i="1">
                  <a:latin typeface="Gill Sans"/>
                  <a:ea typeface="Gill Sans"/>
                  <a:cs typeface="Gill Sans"/>
                  <a:sym typeface="Gill Sans"/>
                </a:defRPr>
              </a:lvl1pPr>
            </a:lstStyle>
            <a:p>
              <a:r>
                <a:rPr sz="1897"/>
                <a:t>p</a:t>
              </a:r>
            </a:p>
          </p:txBody>
        </p:sp>
        <p:sp>
          <p:nvSpPr>
            <p:cNvPr id="11" name="p">
              <a:extLst>
                <a:ext uri="{FF2B5EF4-FFF2-40B4-BE49-F238E27FC236}">
                  <a16:creationId xmlns:a16="http://schemas.microsoft.com/office/drawing/2014/main" id="{75F32AC0-914C-ACD4-1471-368EC6BEB3A9}"/>
                </a:ext>
              </a:extLst>
            </p:cNvPr>
            <p:cNvSpPr/>
            <p:nvPr/>
          </p:nvSpPr>
          <p:spPr>
            <a:xfrm>
              <a:off x="2995892" y="2531676"/>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0" tIns="35710" rIns="35710" bIns="35710" numCol="1" anchor="ctr">
              <a:spAutoFit/>
            </a:bodyPr>
            <a:lstStyle>
              <a:lvl1pPr>
                <a:defRPr sz="2700" b="0" i="1">
                  <a:latin typeface="Gill Sans"/>
                  <a:ea typeface="Gill Sans"/>
                  <a:cs typeface="Gill Sans"/>
                  <a:sym typeface="Gill Sans"/>
                </a:defRPr>
              </a:lvl1pPr>
            </a:lstStyle>
            <a:p>
              <a:r>
                <a:rPr sz="1897"/>
                <a:t>p</a:t>
              </a:r>
            </a:p>
          </p:txBody>
        </p:sp>
        <p:sp>
          <p:nvSpPr>
            <p:cNvPr id="12" name="t">
              <a:extLst>
                <a:ext uri="{FF2B5EF4-FFF2-40B4-BE49-F238E27FC236}">
                  <a16:creationId xmlns:a16="http://schemas.microsoft.com/office/drawing/2014/main" id="{E988E184-65C2-10E7-C179-4F50458DA15B}"/>
                </a:ext>
              </a:extLst>
            </p:cNvPr>
            <p:cNvSpPr/>
            <p:nvPr/>
          </p:nvSpPr>
          <p:spPr>
            <a:xfrm>
              <a:off x="1941645" y="1430422"/>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0" tIns="35710" rIns="35710" bIns="35710" numCol="1" anchor="ctr">
              <a:spAutoFit/>
            </a:bodyPr>
            <a:lstStyle>
              <a:lvl1pPr>
                <a:defRPr sz="2700" b="0" i="1">
                  <a:latin typeface="Gill Sans"/>
                  <a:ea typeface="Gill Sans"/>
                  <a:cs typeface="Gill Sans"/>
                  <a:sym typeface="Gill Sans"/>
                </a:defRPr>
              </a:lvl1pPr>
            </a:lstStyle>
            <a:p>
              <a:r>
                <a:rPr sz="1897" dirty="0"/>
                <a:t>t</a:t>
              </a:r>
            </a:p>
          </p:txBody>
        </p:sp>
      </p:grpSp>
      <p:pic>
        <p:nvPicPr>
          <p:cNvPr id="13" name="Image" descr="Image">
            <a:extLst>
              <a:ext uri="{FF2B5EF4-FFF2-40B4-BE49-F238E27FC236}">
                <a16:creationId xmlns:a16="http://schemas.microsoft.com/office/drawing/2014/main" id="{8BB79A94-91FB-8D67-F81D-1DE65E6C2FC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2992" y="3646400"/>
            <a:ext cx="5957176" cy="2954139"/>
          </a:xfrm>
          <a:prstGeom prst="rect">
            <a:avLst/>
          </a:prstGeom>
          <a:ln w="12700">
            <a:miter lim="400000"/>
          </a:ln>
        </p:spPr>
      </p:pic>
      <mc:AlternateContent xmlns:mc="http://schemas.openxmlformats.org/markup-compatibility/2006" xmlns:a14="http://schemas.microsoft.com/office/drawing/2010/main">
        <mc:Choice Requires="a14">
          <p:sp>
            <p:nvSpPr>
              <p:cNvPr id="14" name="Title 1">
                <a:extLst>
                  <a:ext uri="{FF2B5EF4-FFF2-40B4-BE49-F238E27FC236}">
                    <a16:creationId xmlns:a16="http://schemas.microsoft.com/office/drawing/2014/main" id="{583059E2-B299-0AC9-B955-E6A15058FDA9}"/>
                  </a:ext>
                </a:extLst>
              </p:cNvPr>
              <p:cNvSpPr>
                <a:spLocks noGrp="1"/>
              </p:cNvSpPr>
              <p:nvPr>
                <p:ph type="title"/>
              </p:nvPr>
            </p:nvSpPr>
            <p:spPr/>
            <p:txBody>
              <a:bodyPr>
                <a:normAutofit/>
              </a:bodyPr>
              <a:lstStyle/>
              <a:p>
                <a:r>
                  <a:rPr lang="en-US" dirty="0"/>
                  <a:t>Results on path towards exotic searches: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𝒂</m:t>
                        </m:r>
                      </m:e>
                      <m:sub>
                        <m:r>
                          <a:rPr lang="en-US" i="1">
                            <a:latin typeface="Cambria Math" panose="02040503050406030204" pitchFamily="18" charset="0"/>
                          </a:rPr>
                          <m:t>𝟐</m:t>
                        </m:r>
                      </m:sub>
                    </m:sSub>
                    <m:d>
                      <m:dPr>
                        <m:ctrlPr>
                          <a:rPr lang="en-US" i="1">
                            <a:latin typeface="Cambria Math" panose="02040503050406030204" pitchFamily="18" charset="0"/>
                          </a:rPr>
                        </m:ctrlPr>
                      </m:dPr>
                      <m:e>
                        <m:r>
                          <a:rPr lang="en-US" i="1">
                            <a:latin typeface="Cambria Math" panose="02040503050406030204" pitchFamily="18" charset="0"/>
                          </a:rPr>
                          <m:t>𝟏𝟑𝟐𝟎</m:t>
                        </m:r>
                      </m:e>
                    </m:d>
                    <m:r>
                      <a:rPr lang="en-US" b="1" i="1" smtClean="0">
                        <a:latin typeface="Cambria Math" panose="02040503050406030204" pitchFamily="18" charset="0"/>
                      </a:rPr>
                      <m:t> </m:t>
                    </m:r>
                  </m:oMath>
                </a14:m>
                <a:endParaRPr lang="en-US" dirty="0"/>
              </a:p>
            </p:txBody>
          </p:sp>
        </mc:Choice>
        <mc:Fallback xmlns="">
          <p:sp>
            <p:nvSpPr>
              <p:cNvPr id="14" name="Title 1">
                <a:extLst>
                  <a:ext uri="{FF2B5EF4-FFF2-40B4-BE49-F238E27FC236}">
                    <a16:creationId xmlns:a16="http://schemas.microsoft.com/office/drawing/2014/main" id="{583059E2-B299-0AC9-B955-E6A15058FDA9}"/>
                  </a:ext>
                </a:extLst>
              </p:cNvPr>
              <p:cNvSpPr>
                <a:spLocks noGrp="1" noRot="1" noChangeAspect="1" noMove="1" noResize="1" noEditPoints="1" noAdjustHandles="1" noChangeArrowheads="1" noChangeShapeType="1" noTextEdit="1"/>
              </p:cNvSpPr>
              <p:nvPr>
                <p:ph type="title"/>
              </p:nvPr>
            </p:nvSpPr>
            <p:spPr>
              <a:blipFill>
                <a:blip r:embed="rId8"/>
                <a:stretch>
                  <a:fillRect l="-899" t="-10000" b="-1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with">
                <a:extLst>
                  <a:ext uri="{FF2B5EF4-FFF2-40B4-BE49-F238E27FC236}">
                    <a16:creationId xmlns:a16="http://schemas.microsoft.com/office/drawing/2014/main" id="{553DCDDC-14DA-F102-0C9D-4A5E8B933945}"/>
                  </a:ext>
                </a:extLst>
              </p:cNvPr>
              <p:cNvSpPr txBox="1"/>
              <p:nvPr/>
            </p:nvSpPr>
            <p:spPr>
              <a:xfrm>
                <a:off x="2393340" y="4368445"/>
                <a:ext cx="2002335" cy="315518"/>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35710" tIns="35710" rIns="35710" bIns="35710" anchor="ctr">
                <a:spAutoFit/>
              </a:bodyPr>
              <a:lstStyle/>
              <a:p>
                <a14:m>
                  <m:oMath xmlns:m="http://schemas.openxmlformats.org/officeDocument/2006/math">
                    <m:r>
                      <a:rPr sz="1617" i="1">
                        <a:solidFill>
                          <a:srgbClr val="000000"/>
                        </a:solidFill>
                        <a:latin typeface="Cambria Math" panose="02040503050406030204" pitchFamily="18" charset="0"/>
                      </a:rPr>
                      <m:t>𝛾</m:t>
                    </m:r>
                    <m:r>
                      <a:rPr sz="1617" i="1">
                        <a:solidFill>
                          <a:srgbClr val="000000"/>
                        </a:solidFill>
                        <a:latin typeface="Cambria Math" panose="02040503050406030204" pitchFamily="18" charset="0"/>
                      </a:rPr>
                      <m:t>𝑝</m:t>
                    </m:r>
                    <m:r>
                      <a:rPr sz="1617" i="1">
                        <a:solidFill>
                          <a:srgbClr val="000000"/>
                        </a:solidFill>
                        <a:latin typeface="Cambria Math" panose="02040503050406030204" pitchFamily="18" charset="0"/>
                      </a:rPr>
                      <m:t>→</m:t>
                    </m:r>
                    <m:sSub>
                      <m:sSubPr>
                        <m:ctrlPr>
                          <a:rPr sz="1617" i="1">
                            <a:solidFill>
                              <a:srgbClr val="000000"/>
                            </a:solidFill>
                            <a:latin typeface="Cambria Math" panose="02040503050406030204" pitchFamily="18" charset="0"/>
                          </a:rPr>
                        </m:ctrlPr>
                      </m:sSubPr>
                      <m:e>
                        <m:r>
                          <a:rPr sz="1617" i="1">
                            <a:solidFill>
                              <a:srgbClr val="000000"/>
                            </a:solidFill>
                            <a:latin typeface="Cambria Math" panose="02040503050406030204" pitchFamily="18" charset="0"/>
                          </a:rPr>
                          <m:t>𝑎</m:t>
                        </m:r>
                      </m:e>
                      <m:sub>
                        <m:r>
                          <a:rPr sz="1617" i="1">
                            <a:solidFill>
                              <a:srgbClr val="000000"/>
                            </a:solidFill>
                            <a:latin typeface="Cambria Math" panose="02040503050406030204" pitchFamily="18" charset="0"/>
                          </a:rPr>
                          <m:t>2</m:t>
                        </m:r>
                      </m:sub>
                    </m:sSub>
                    <m:r>
                      <a:rPr sz="1617" i="1">
                        <a:solidFill>
                          <a:srgbClr val="000000"/>
                        </a:solidFill>
                        <a:latin typeface="Cambria Math" panose="02040503050406030204" pitchFamily="18" charset="0"/>
                      </a:rPr>
                      <m:t>𝑝</m:t>
                    </m:r>
                  </m:oMath>
                </a14:m>
                <a:r>
                  <a:rPr sz="1266" dirty="0"/>
                  <a:t> with </a:t>
                </a:r>
                <a14:m>
                  <m:oMath xmlns:m="http://schemas.openxmlformats.org/officeDocument/2006/math">
                    <m:sSub>
                      <m:sSubPr>
                        <m:ctrlPr>
                          <a:rPr sz="1582" i="1">
                            <a:solidFill>
                              <a:srgbClr val="000000"/>
                            </a:solidFill>
                            <a:latin typeface="Cambria Math" panose="02040503050406030204" pitchFamily="18" charset="0"/>
                          </a:rPr>
                        </m:ctrlPr>
                      </m:sSubPr>
                      <m:e>
                        <m:r>
                          <a:rPr sz="1582" i="1">
                            <a:solidFill>
                              <a:srgbClr val="000000"/>
                            </a:solidFill>
                            <a:latin typeface="Cambria Math" panose="02040503050406030204" pitchFamily="18" charset="0"/>
                          </a:rPr>
                          <m:t>𝑎</m:t>
                        </m:r>
                      </m:e>
                      <m:sub>
                        <m:r>
                          <a:rPr sz="1582" i="1">
                            <a:solidFill>
                              <a:srgbClr val="000000"/>
                            </a:solidFill>
                            <a:latin typeface="Cambria Math" panose="02040503050406030204" pitchFamily="18" charset="0"/>
                          </a:rPr>
                          <m:t>2</m:t>
                        </m:r>
                      </m:sub>
                    </m:sSub>
                    <m:r>
                      <a:rPr sz="1582" i="1">
                        <a:solidFill>
                          <a:srgbClr val="000000"/>
                        </a:solidFill>
                        <a:latin typeface="Cambria Math" panose="02040503050406030204" pitchFamily="18" charset="0"/>
                      </a:rPr>
                      <m:t>→</m:t>
                    </m:r>
                    <m:r>
                      <a:rPr sz="1582" i="1">
                        <a:solidFill>
                          <a:srgbClr val="000000"/>
                        </a:solidFill>
                        <a:latin typeface="Cambria Math" panose="02040503050406030204" pitchFamily="18" charset="0"/>
                      </a:rPr>
                      <m:t>𝜂𝜋</m:t>
                    </m:r>
                  </m:oMath>
                </a14:m>
                <a:endParaRPr sz="1266" dirty="0"/>
              </a:p>
            </p:txBody>
          </p:sp>
        </mc:Choice>
        <mc:Fallback xmlns="">
          <p:sp>
            <p:nvSpPr>
              <p:cNvPr id="3" name="with">
                <a:extLst>
                  <a:ext uri="{FF2B5EF4-FFF2-40B4-BE49-F238E27FC236}">
                    <a16:creationId xmlns:a16="http://schemas.microsoft.com/office/drawing/2014/main" id="{553DCDDC-14DA-F102-0C9D-4A5E8B933945}"/>
                  </a:ext>
                </a:extLst>
              </p:cNvPr>
              <p:cNvSpPr txBox="1">
                <a:spLocks noRot="1" noChangeAspect="1" noMove="1" noResize="1" noEditPoints="1" noAdjustHandles="1" noChangeArrowheads="1" noChangeShapeType="1" noTextEdit="1"/>
              </p:cNvSpPr>
              <p:nvPr/>
            </p:nvSpPr>
            <p:spPr>
              <a:xfrm>
                <a:off x="2393340" y="4368445"/>
                <a:ext cx="2002335" cy="315518"/>
              </a:xfrm>
              <a:prstGeom prst="rect">
                <a:avLst/>
              </a:prstGeom>
              <a:blipFill>
                <a:blip r:embed="rId9"/>
                <a:stretch>
                  <a:fillRect l="-1258" r="-629" b="-11538"/>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0E6A14A7-C16D-DFE2-A5D5-EC151D593889}"/>
                  </a:ext>
                </a:extLst>
              </p:cNvPr>
              <p:cNvSpPr txBox="1"/>
              <p:nvPr/>
            </p:nvSpPr>
            <p:spPr>
              <a:xfrm>
                <a:off x="6550265" y="807315"/>
                <a:ext cx="5500149" cy="5021631"/>
              </a:xfrm>
              <a:prstGeom prst="rect">
                <a:avLst/>
              </a:prstGeom>
              <a:noFill/>
            </p:spPr>
            <p:txBody>
              <a:bodyPr wrap="square" rtlCol="0">
                <a:spAutoFit/>
              </a:bodyPr>
              <a:lstStyle/>
              <a:p>
                <a:pPr marL="285664" indent="-285664">
                  <a:buFont typeface="Arial" panose="020B0604020202020204" pitchFamily="34" charset="0"/>
                  <a:buChar char="•"/>
                </a:pPr>
                <a:r>
                  <a:rPr lang="en-US" sz="1600" dirty="0"/>
                  <a:t>Prioritize channels for searches including exotic </a:t>
                </a:r>
                <a14:m>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𝜋</m:t>
                        </m:r>
                      </m:e>
                      <m:sub>
                        <m:r>
                          <a:rPr lang="en-US" sz="1600" i="1">
                            <a:latin typeface="Cambria Math" panose="02040503050406030204" pitchFamily="18" charset="0"/>
                          </a:rPr>
                          <m:t>1</m:t>
                        </m:r>
                      </m:sub>
                    </m:sSub>
                    <m:r>
                      <a:rPr lang="en-US" sz="1600" i="1">
                        <a:latin typeface="Cambria Math" panose="02040503050406030204" pitchFamily="18" charset="0"/>
                      </a:rPr>
                      <m:t>(1600)</m:t>
                    </m:r>
                  </m:oMath>
                </a14:m>
                <a:r>
                  <a:rPr lang="en-US" sz="1600" dirty="0"/>
                  <a:t> decays to </a:t>
                </a:r>
                <a14:m>
                  <m:oMath xmlns:m="http://schemas.openxmlformats.org/officeDocument/2006/math">
                    <m:r>
                      <a:rPr lang="en-US" sz="1600" i="1">
                        <a:latin typeface="Cambria Math" panose="02040503050406030204" pitchFamily="18" charset="0"/>
                      </a:rPr>
                      <m:t>𝜂𝜋</m:t>
                    </m:r>
                  </m:oMath>
                </a14:m>
                <a:r>
                  <a:rPr lang="en-US" sz="1600" dirty="0"/>
                  <a:t> and </a:t>
                </a:r>
                <a14:m>
                  <m:oMath xmlns:m="http://schemas.openxmlformats.org/officeDocument/2006/math">
                    <m:sSup>
                      <m:sSupPr>
                        <m:ctrlPr>
                          <a:rPr lang="en-US" sz="1600" i="1">
                            <a:latin typeface="Cambria Math" panose="02040503050406030204" pitchFamily="18" charset="0"/>
                          </a:rPr>
                        </m:ctrlPr>
                      </m:sSupPr>
                      <m:e>
                        <m:r>
                          <a:rPr lang="en-US" sz="1600" i="1">
                            <a:latin typeface="Cambria Math" panose="02040503050406030204" pitchFamily="18" charset="0"/>
                          </a:rPr>
                          <m:t>𝜂</m:t>
                        </m:r>
                      </m:e>
                      <m:sup>
                        <m:r>
                          <a:rPr lang="en-US" sz="1600" i="1">
                            <a:latin typeface="Cambria Math" panose="02040503050406030204" pitchFamily="18" charset="0"/>
                          </a:rPr>
                          <m:t>′</m:t>
                        </m:r>
                      </m:sup>
                    </m:sSup>
                    <m:r>
                      <a:rPr lang="en-US" sz="1600" i="1">
                        <a:latin typeface="Cambria Math" panose="02040503050406030204" pitchFamily="18" charset="0"/>
                      </a:rPr>
                      <m:t>𝜋</m:t>
                    </m:r>
                  </m:oMath>
                </a14:m>
                <a:r>
                  <a:rPr lang="en-US" sz="1600" dirty="0"/>
                  <a:t> </a:t>
                </a:r>
                <a:r>
                  <a:rPr lang="en-US" sz="1600" dirty="0">
                    <a:solidFill>
                      <a:srgbClr val="0070C0"/>
                    </a:solidFill>
                  </a:rPr>
                  <a:t>– review committee on </a:t>
                </a:r>
                <a14:m>
                  <m:oMath xmlns:m="http://schemas.openxmlformats.org/officeDocument/2006/math">
                    <m:r>
                      <a:rPr lang="en-US" sz="1600" i="1">
                        <a:solidFill>
                          <a:srgbClr val="0070C0"/>
                        </a:solidFill>
                        <a:latin typeface="Cambria Math" panose="02040503050406030204" pitchFamily="18" charset="0"/>
                      </a:rPr>
                      <m:t>𝜂𝜋</m:t>
                    </m:r>
                  </m:oMath>
                </a14:m>
                <a:r>
                  <a:rPr lang="en-US" sz="1600" dirty="0">
                    <a:solidFill>
                      <a:srgbClr val="0070C0"/>
                    </a:solidFill>
                  </a:rPr>
                  <a:t> results:</a:t>
                </a:r>
                <a:br>
                  <a:rPr lang="en-US" sz="1600" dirty="0"/>
                </a:br>
                <a:br>
                  <a:rPr lang="en-US" sz="1600" dirty="0"/>
                </a:br>
                <a:r>
                  <a:rPr lang="en-US" sz="1600" b="1" dirty="0">
                    <a:solidFill>
                      <a:schemeClr val="accent1">
                        <a:lumMod val="75000"/>
                      </a:schemeClr>
                    </a:solidFill>
                  </a:rPr>
                  <a:t>“The D waves show impressive signals for the </a:t>
                </a:r>
                <a14:m>
                  <m:oMath xmlns:m="http://schemas.openxmlformats.org/officeDocument/2006/math">
                    <m:sSub>
                      <m:sSubPr>
                        <m:ctrlPr>
                          <a:rPr lang="en-US" sz="1600" b="1" i="1" dirty="0">
                            <a:solidFill>
                              <a:schemeClr val="accent1">
                                <a:lumMod val="75000"/>
                              </a:schemeClr>
                            </a:solidFill>
                            <a:latin typeface="Cambria Math" panose="02040503050406030204" pitchFamily="18" charset="0"/>
                          </a:rPr>
                        </m:ctrlPr>
                      </m:sSubPr>
                      <m:e>
                        <m:r>
                          <a:rPr lang="en-US" sz="1600" b="1" i="1" dirty="0">
                            <a:solidFill>
                              <a:schemeClr val="accent1">
                                <a:lumMod val="75000"/>
                              </a:schemeClr>
                            </a:solidFill>
                            <a:latin typeface="Cambria Math" panose="02040503050406030204" pitchFamily="18" charset="0"/>
                          </a:rPr>
                          <m:t>𝒂</m:t>
                        </m:r>
                      </m:e>
                      <m:sub>
                        <m:r>
                          <a:rPr lang="en-US" sz="1600" b="1" i="1" dirty="0">
                            <a:solidFill>
                              <a:schemeClr val="accent1">
                                <a:lumMod val="75000"/>
                              </a:schemeClr>
                            </a:solidFill>
                            <a:latin typeface="Cambria Math" panose="02040503050406030204" pitchFamily="18" charset="0"/>
                          </a:rPr>
                          <m:t>𝟐</m:t>
                        </m:r>
                      </m:sub>
                    </m:sSub>
                  </m:oMath>
                </a14:m>
                <a:r>
                  <a:rPr lang="en-US" sz="1600" b="1" dirty="0">
                    <a:solidFill>
                      <a:schemeClr val="accent1">
                        <a:lumMod val="75000"/>
                      </a:schemeClr>
                    </a:solidFill>
                  </a:rPr>
                  <a:t> meson. This indicates that there is a well-functioning analysis capable of extracting meaningful signals... The Committee endorses the collaboration’s goal of presenting results on cross sections and mechanisms for </a:t>
                </a:r>
                <a14:m>
                  <m:oMath xmlns:m="http://schemas.openxmlformats.org/officeDocument/2006/math">
                    <m:sSub>
                      <m:sSubPr>
                        <m:ctrlPr>
                          <a:rPr lang="en-US" sz="1600" b="1" i="1" dirty="0">
                            <a:solidFill>
                              <a:schemeClr val="accent1">
                                <a:lumMod val="75000"/>
                              </a:schemeClr>
                            </a:solidFill>
                            <a:latin typeface="Cambria Math" panose="02040503050406030204" pitchFamily="18" charset="0"/>
                          </a:rPr>
                        </m:ctrlPr>
                      </m:sSubPr>
                      <m:e>
                        <m:r>
                          <a:rPr lang="en-US" sz="1600" b="1" i="1" dirty="0">
                            <a:solidFill>
                              <a:schemeClr val="accent1">
                                <a:lumMod val="75000"/>
                              </a:schemeClr>
                            </a:solidFill>
                            <a:latin typeface="Cambria Math" panose="02040503050406030204" pitchFamily="18" charset="0"/>
                          </a:rPr>
                          <m:t>𝒂</m:t>
                        </m:r>
                      </m:e>
                      <m:sub>
                        <m:r>
                          <a:rPr lang="en-US" sz="1600" b="1" i="1" dirty="0">
                            <a:solidFill>
                              <a:schemeClr val="accent1">
                                <a:lumMod val="75000"/>
                              </a:schemeClr>
                            </a:solidFill>
                            <a:latin typeface="Cambria Math" panose="02040503050406030204" pitchFamily="18" charset="0"/>
                          </a:rPr>
                          <m:t>𝟐</m:t>
                        </m:r>
                      </m:sub>
                    </m:sSub>
                    <m:r>
                      <a:rPr lang="en-US" sz="1600" b="1" i="1" dirty="0">
                        <a:solidFill>
                          <a:schemeClr val="accent1">
                            <a:lumMod val="75000"/>
                          </a:schemeClr>
                        </a:solidFill>
                        <a:latin typeface="Cambria Math" panose="02040503050406030204" pitchFamily="18" charset="0"/>
                      </a:rPr>
                      <m:t>(</m:t>
                    </m:r>
                    <m:r>
                      <a:rPr lang="en-US" sz="1600" b="1" i="1" dirty="0">
                        <a:solidFill>
                          <a:schemeClr val="accent1">
                            <a:lumMod val="75000"/>
                          </a:schemeClr>
                        </a:solidFill>
                        <a:latin typeface="Cambria Math" panose="02040503050406030204" pitchFamily="18" charset="0"/>
                      </a:rPr>
                      <m:t>𝟏𝟑𝟐𝟎</m:t>
                    </m:r>
                    <m:r>
                      <a:rPr lang="en-US" sz="1600" b="1" i="1" dirty="0">
                        <a:solidFill>
                          <a:schemeClr val="accent1">
                            <a:lumMod val="75000"/>
                          </a:schemeClr>
                        </a:solidFill>
                        <a:latin typeface="Cambria Math" panose="02040503050406030204" pitchFamily="18" charset="0"/>
                      </a:rPr>
                      <m:t>)</m:t>
                    </m:r>
                  </m:oMath>
                </a14:m>
                <a:r>
                  <a:rPr lang="en-US" sz="1600" b="1" dirty="0">
                    <a:solidFill>
                      <a:schemeClr val="accent1">
                        <a:lumMod val="75000"/>
                      </a:schemeClr>
                    </a:solidFill>
                  </a:rPr>
                  <a:t> photoproduction in one year’s time”</a:t>
                </a:r>
                <a:endParaRPr lang="en-US" sz="1600" dirty="0">
                  <a:solidFill>
                    <a:schemeClr val="accent1">
                      <a:lumMod val="75000"/>
                    </a:schemeClr>
                  </a:solidFill>
                </a:endParaRPr>
              </a:p>
              <a:p>
                <a:pPr marL="285664" indent="-285664">
                  <a:buFont typeface="Arial" panose="020B0604020202020204" pitchFamily="34" charset="0"/>
                  <a:buChar char="•"/>
                </a:pPr>
                <a:endParaRPr lang="en-US" sz="1600" dirty="0"/>
              </a:p>
              <a:p>
                <a:pPr marL="285664" indent="-285664">
                  <a:buFont typeface="Arial" panose="020B0604020202020204" pitchFamily="34" charset="0"/>
                  <a:buChar char="•"/>
                </a:pPr>
                <a:r>
                  <a:rPr lang="en-US" sz="1600" b="1" dirty="0"/>
                  <a:t>Relevance to exotic search: </a:t>
                </a:r>
              </a:p>
              <a:p>
                <a:pPr marL="742727" lvl="1" indent="-285664">
                  <a:buFont typeface="Arial" panose="020B0604020202020204" pitchFamily="34" charset="0"/>
                  <a:buChar char="•"/>
                </a:pPr>
                <a:r>
                  <a:rPr lang="en-US" sz="1600" dirty="0"/>
                  <a:t>Validates theoretical amplitudes and analysis techniques with a known resonance</a:t>
                </a:r>
              </a:p>
              <a:p>
                <a:pPr marL="742727" lvl="1" indent="-285664">
                  <a:buFont typeface="Arial" panose="020B0604020202020204" pitchFamily="34" charset="0"/>
                  <a:buChar char="•"/>
                </a:pPr>
                <a:r>
                  <a:rPr lang="en-US" sz="1600" dirty="0"/>
                  <a:t>Forms a benchmark “standard candle” needed to analyze 𝜂′𝜋, which is more sensitive to exotics than 𝜂𝜋</a:t>
                </a:r>
              </a:p>
              <a:p>
                <a:pPr marL="742727" lvl="1" indent="-285664">
                  <a:buFont typeface="Arial" panose="020B0604020202020204" pitchFamily="34" charset="0"/>
                  <a:buChar char="•"/>
                </a:pPr>
                <a:endParaRPr lang="en-US" sz="1600" dirty="0"/>
              </a:p>
              <a:p>
                <a:pPr marL="285664" indent="-285664">
                  <a:buFont typeface="Arial" panose="020B0604020202020204" pitchFamily="34" charset="0"/>
                  <a:buChar char="•"/>
                </a:pPr>
                <a:r>
                  <a:rPr lang="en-US" sz="1600" b="1" dirty="0"/>
                  <a:t>Status: </a:t>
                </a:r>
              </a:p>
              <a:p>
                <a:pPr marL="742727" lvl="1" indent="-285664">
                  <a:buFont typeface="Arial" panose="020B0604020202020204" pitchFamily="34" charset="0"/>
                  <a:buChar char="•"/>
                </a:pPr>
                <a:r>
                  <a:rPr lang="en-US" sz="1600" dirty="0"/>
                  <a:t>Preliminary results for </a:t>
                </a:r>
                <a14:m>
                  <m:oMath xmlns:m="http://schemas.openxmlformats.org/officeDocument/2006/math">
                    <m:sSubSup>
                      <m:sSubSupPr>
                        <m:ctrlPr>
                          <a:rPr lang="en-US" sz="1600" i="1">
                            <a:latin typeface="Cambria Math" panose="02040503050406030204" pitchFamily="18" charset="0"/>
                          </a:rPr>
                        </m:ctrlPr>
                      </m:sSubSupPr>
                      <m:e>
                        <m:r>
                          <a:rPr lang="en-US" sz="1600" i="1">
                            <a:latin typeface="Cambria Math" panose="02040503050406030204" pitchFamily="18" charset="0"/>
                          </a:rPr>
                          <m:t>𝑎</m:t>
                        </m:r>
                      </m:e>
                      <m:sub>
                        <m:r>
                          <a:rPr lang="en-US" sz="1600" i="1">
                            <a:latin typeface="Cambria Math" panose="02040503050406030204" pitchFamily="18" charset="0"/>
                          </a:rPr>
                          <m:t>2</m:t>
                        </m:r>
                      </m:sub>
                      <m:sup>
                        <m:r>
                          <a:rPr lang="en-US" sz="1600" i="1">
                            <a:latin typeface="Cambria Math" panose="02040503050406030204" pitchFamily="18" charset="0"/>
                          </a:rPr>
                          <m:t>0</m:t>
                        </m:r>
                      </m:sup>
                    </m:sSubSup>
                  </m:oMath>
                </a14:m>
                <a:r>
                  <a:rPr lang="en-US" sz="1600" dirty="0"/>
                  <a:t> shown at JLUO Meeting</a:t>
                </a:r>
              </a:p>
              <a:p>
                <a:pPr marL="742727" lvl="1" indent="-285664">
                  <a:buFont typeface="Arial" panose="020B0604020202020204" pitchFamily="34" charset="0"/>
                  <a:buChar char="•"/>
                </a:pPr>
                <a:r>
                  <a:rPr lang="en-US" sz="1600" dirty="0"/>
                  <a:t>Technical challenges with </a:t>
                </a:r>
                <a14:m>
                  <m:oMath xmlns:m="http://schemas.openxmlformats.org/officeDocument/2006/math">
                    <m:sSubSup>
                      <m:sSubSupPr>
                        <m:ctrlPr>
                          <a:rPr lang="en-US" sz="1600" i="1">
                            <a:latin typeface="Cambria Math" panose="02040503050406030204" pitchFamily="18" charset="0"/>
                          </a:rPr>
                        </m:ctrlPr>
                      </m:sSubSupPr>
                      <m:e>
                        <m:r>
                          <a:rPr lang="en-US" sz="1600" i="1">
                            <a:latin typeface="Cambria Math" panose="02040503050406030204" pitchFamily="18" charset="0"/>
                          </a:rPr>
                          <m:t>𝑎</m:t>
                        </m:r>
                      </m:e>
                      <m:sub>
                        <m:r>
                          <a:rPr lang="en-US" sz="1600" i="1">
                            <a:latin typeface="Cambria Math" panose="02040503050406030204" pitchFamily="18" charset="0"/>
                          </a:rPr>
                          <m:t>2</m:t>
                        </m:r>
                      </m:sub>
                      <m:sup>
                        <m:r>
                          <a:rPr lang="en-US" sz="1600" i="1">
                            <a:latin typeface="Cambria Math" panose="02040503050406030204" pitchFamily="18" charset="0"/>
                          </a:rPr>
                          <m:t>−</m:t>
                        </m:r>
                      </m:sup>
                    </m:sSubSup>
                  </m:oMath>
                </a14:m>
                <a:r>
                  <a:rPr lang="en-US" sz="1600" dirty="0"/>
                  <a:t> remain </a:t>
                </a:r>
              </a:p>
              <a:p>
                <a:pPr marL="742727" lvl="1" indent="-285664">
                  <a:buFont typeface="Arial" panose="020B0604020202020204" pitchFamily="34" charset="0"/>
                  <a:buChar char="•"/>
                </a:pPr>
                <a:r>
                  <a:rPr lang="en-US" sz="1600" dirty="0"/>
                  <a:t>Advanced preliminary results expected by Fall 2022</a:t>
                </a:r>
              </a:p>
            </p:txBody>
          </p:sp>
        </mc:Choice>
        <mc:Fallback xmlns="">
          <p:sp>
            <p:nvSpPr>
              <p:cNvPr id="15" name="TextBox 14">
                <a:extLst>
                  <a:ext uri="{FF2B5EF4-FFF2-40B4-BE49-F238E27FC236}">
                    <a16:creationId xmlns:a16="http://schemas.microsoft.com/office/drawing/2014/main" id="{0E6A14A7-C16D-DFE2-A5D5-EC151D593889}"/>
                  </a:ext>
                </a:extLst>
              </p:cNvPr>
              <p:cNvSpPr txBox="1">
                <a:spLocks noRot="1" noChangeAspect="1" noMove="1" noResize="1" noEditPoints="1" noAdjustHandles="1" noChangeArrowheads="1" noChangeShapeType="1" noTextEdit="1"/>
              </p:cNvSpPr>
              <p:nvPr/>
            </p:nvSpPr>
            <p:spPr>
              <a:xfrm>
                <a:off x="6550265" y="807315"/>
                <a:ext cx="5500149" cy="5021631"/>
              </a:xfrm>
              <a:prstGeom prst="rect">
                <a:avLst/>
              </a:prstGeom>
              <a:blipFill>
                <a:blip r:embed="rId10"/>
                <a:stretch>
                  <a:fillRect l="-693" t="-253" b="-253"/>
                </a:stretch>
              </a:blipFill>
            </p:spPr>
            <p:txBody>
              <a:bodyPr/>
              <a:lstStyle/>
              <a:p>
                <a:r>
                  <a:rPr lang="en-US">
                    <a:noFill/>
                  </a:rPr>
                  <a:t> </a:t>
                </a:r>
              </a:p>
            </p:txBody>
          </p:sp>
        </mc:Fallback>
      </mc:AlternateContent>
      <p:sp>
        <p:nvSpPr>
          <p:cNvPr id="2" name="Footer Placeholder 1">
            <a:extLst>
              <a:ext uri="{FF2B5EF4-FFF2-40B4-BE49-F238E27FC236}">
                <a16:creationId xmlns:a16="http://schemas.microsoft.com/office/drawing/2014/main" id="{E0CD9623-4D58-E993-FB06-FD0EC8DF2425}"/>
              </a:ext>
            </a:extLst>
          </p:cNvPr>
          <p:cNvSpPr>
            <a:spLocks noGrp="1"/>
          </p:cNvSpPr>
          <p:nvPr>
            <p:ph type="ftr" sz="quarter" idx="11"/>
          </p:nvPr>
        </p:nvSpPr>
        <p:spPr/>
        <p:txBody>
          <a:bodyPr/>
          <a:lstStyle/>
          <a:p>
            <a:r>
              <a:rPr lang="en-US"/>
              <a:t>CLAS Collaboration Meeting</a:t>
            </a:r>
            <a:endParaRPr lang="en-US" dirty="0"/>
          </a:p>
        </p:txBody>
      </p:sp>
      <p:sp>
        <p:nvSpPr>
          <p:cNvPr id="16" name="Slide Number Placeholder 15">
            <a:extLst>
              <a:ext uri="{FF2B5EF4-FFF2-40B4-BE49-F238E27FC236}">
                <a16:creationId xmlns:a16="http://schemas.microsoft.com/office/drawing/2014/main" id="{DC6B64D2-6074-A86D-DBDE-659604688B4C}"/>
              </a:ext>
            </a:extLst>
          </p:cNvPr>
          <p:cNvSpPr>
            <a:spLocks noGrp="1"/>
          </p:cNvSpPr>
          <p:nvPr>
            <p:ph type="sldNum" sz="quarter" idx="12"/>
          </p:nvPr>
        </p:nvSpPr>
        <p:spPr/>
        <p:txBody>
          <a:bodyPr/>
          <a:lstStyle/>
          <a:p>
            <a:fld id="{07E1C93C-5050-FC42-8F10-D22D4F119D13}" type="slidenum">
              <a:rPr lang="en-US" smtClean="0"/>
              <a:pPr/>
              <a:t>12</a:t>
            </a:fld>
            <a:endParaRPr lang="en-US" dirty="0"/>
          </a:p>
        </p:txBody>
      </p:sp>
    </p:spTree>
    <p:extLst>
      <p:ext uri="{BB962C8B-B14F-4D97-AF65-F5344CB8AC3E}">
        <p14:creationId xmlns:p14="http://schemas.microsoft.com/office/powerpoint/2010/main" val="2907720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55D8B-D1FE-30B2-F6D2-530981277665}"/>
              </a:ext>
            </a:extLst>
          </p:cNvPr>
          <p:cNvSpPr>
            <a:spLocks noGrp="1"/>
          </p:cNvSpPr>
          <p:nvPr>
            <p:ph type="title"/>
          </p:nvPr>
        </p:nvSpPr>
        <p:spPr/>
        <p:txBody>
          <a:bodyPr/>
          <a:lstStyle/>
          <a:p>
            <a:r>
              <a:rPr lang="en-US" cap="small" dirty="0">
                <a:solidFill>
                  <a:srgbClr val="000000"/>
                </a:solidFill>
                <a:latin typeface="Arial"/>
                <a:cs typeface="Arial"/>
              </a:rPr>
              <a:t>Connections Across the Sciences</a:t>
            </a:r>
            <a:endParaRPr lang="en-US" dirty="0"/>
          </a:p>
        </p:txBody>
      </p:sp>
      <p:sp>
        <p:nvSpPr>
          <p:cNvPr id="3" name="Slide Number Placeholder 2">
            <a:extLst>
              <a:ext uri="{FF2B5EF4-FFF2-40B4-BE49-F238E27FC236}">
                <a16:creationId xmlns:a16="http://schemas.microsoft.com/office/drawing/2014/main" id="{CDC66BB4-5B66-9B2C-AE9D-9C4B3F6EF2E4}"/>
              </a:ext>
            </a:extLst>
          </p:cNvPr>
          <p:cNvSpPr>
            <a:spLocks noGrp="1"/>
          </p:cNvSpPr>
          <p:nvPr>
            <p:ph type="sldNum" sz="quarter" idx="12"/>
          </p:nvPr>
        </p:nvSpPr>
        <p:spPr>
          <a:xfrm>
            <a:off x="5635743" y="6467336"/>
            <a:ext cx="714877" cy="303364"/>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7E1C93C-5050-FC42-8F10-D22D4F119D13}" type="slidenum">
              <a:rPr kumimoji="0" lang="en-US" sz="10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9218" name="Picture 2" descr="How small are neutron stars? | Astronomy.com">
            <a:extLst>
              <a:ext uri="{FF2B5EF4-FFF2-40B4-BE49-F238E27FC236}">
                <a16:creationId xmlns:a16="http://schemas.microsoft.com/office/drawing/2014/main" id="{64CF7637-5BEA-574B-09C1-62FE05DB707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20722" y="1119130"/>
            <a:ext cx="3464805" cy="230987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News: Neutron skin of lead measured by PREX | Department of Physics | UMass  Amherst">
            <a:extLst>
              <a:ext uri="{FF2B5EF4-FFF2-40B4-BE49-F238E27FC236}">
                <a16:creationId xmlns:a16="http://schemas.microsoft.com/office/drawing/2014/main" id="{5467447E-975B-CB15-2B8A-D76833D0B93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18607" y="917000"/>
            <a:ext cx="3403600" cy="2311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Virgo">
            <a:extLst>
              <a:ext uri="{FF2B5EF4-FFF2-40B4-BE49-F238E27FC236}">
                <a16:creationId xmlns:a16="http://schemas.microsoft.com/office/drawing/2014/main" id="{53BED037-6433-5B84-46FC-17A0D4F837A0}"/>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10236" y="3661640"/>
            <a:ext cx="5586470" cy="312221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Neutron star collisions are a “goldmine” of heavy elements, study finds |  MIT News | Massachusetts Institute of Technology">
            <a:extLst>
              <a:ext uri="{FF2B5EF4-FFF2-40B4-BE49-F238E27FC236}">
                <a16:creationId xmlns:a16="http://schemas.microsoft.com/office/drawing/2014/main" id="{A274CDB7-79DA-220B-499F-3C7B16BC0B9C}"/>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060560" y="3578315"/>
            <a:ext cx="2201302" cy="14675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5852402B-0785-4958-0792-DFEDF0A4CE2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203396" y="3595475"/>
            <a:ext cx="3702828" cy="2931406"/>
          </a:xfrm>
          <a:prstGeom prst="rect">
            <a:avLst/>
          </a:prstGeom>
        </p:spPr>
      </p:pic>
      <p:pic>
        <p:nvPicPr>
          <p:cNvPr id="9224" name="Picture 8" descr="Physicists net neutron star gold from measure | EurekAlert!">
            <a:extLst>
              <a:ext uri="{FF2B5EF4-FFF2-40B4-BE49-F238E27FC236}">
                <a16:creationId xmlns:a16="http://schemas.microsoft.com/office/drawing/2014/main" id="{E3A93ECF-73E4-6EF7-94C3-F028D4CF9C63}"/>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82581" y="3530516"/>
            <a:ext cx="4038141" cy="269209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19DC7DD4-C7F8-C400-E2AA-5E751404E9E3}"/>
              </a:ext>
            </a:extLst>
          </p:cNvPr>
          <p:cNvSpPr txBox="1"/>
          <p:nvPr/>
        </p:nvSpPr>
        <p:spPr>
          <a:xfrm>
            <a:off x="7932028" y="1042664"/>
            <a:ext cx="4231398"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Amazing technology yields amazing insights</a:t>
            </a:r>
          </a:p>
          <a:p>
            <a:pPr marL="285750" marR="0" lvl="0" indent="-285750" algn="l" defTabSz="914400" rtl="0" eaLnBrk="1" fontAlgn="auto" latinLnBrk="0" hangingPunct="1">
              <a:lnSpc>
                <a:spcPct val="100000"/>
              </a:lnSpc>
              <a:spcBef>
                <a:spcPts val="0"/>
              </a:spcBef>
              <a:spcAft>
                <a:spcPts val="0"/>
              </a:spcAft>
              <a:buClrTx/>
              <a:buSzPct val="11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Probing nuclear forces</a:t>
            </a:r>
          </a:p>
          <a:p>
            <a:pPr marL="285750" marR="0" lvl="0" indent="-285750" algn="l" defTabSz="914400" rtl="0" eaLnBrk="1" fontAlgn="auto" latinLnBrk="0" hangingPunct="1">
              <a:lnSpc>
                <a:spcPct val="100000"/>
              </a:lnSpc>
              <a:spcBef>
                <a:spcPts val="0"/>
              </a:spcBef>
              <a:spcAft>
                <a:spcPts val="0"/>
              </a:spcAft>
              <a:buClrTx/>
              <a:buSzPct val="11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Implication for neutron star skins</a:t>
            </a:r>
          </a:p>
          <a:p>
            <a:pPr marL="285750" marR="0" lvl="0" indent="-285750" algn="l" defTabSz="914400" rtl="0" eaLnBrk="1" fontAlgn="auto" latinLnBrk="0" hangingPunct="1">
              <a:lnSpc>
                <a:spcPct val="100000"/>
              </a:lnSpc>
              <a:spcBef>
                <a:spcPts val="0"/>
              </a:spcBef>
              <a:spcAft>
                <a:spcPts val="0"/>
              </a:spcAft>
              <a:buClrTx/>
              <a:buSzPct val="11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Squeezed light used to enhance LIGO</a:t>
            </a:r>
          </a:p>
          <a:p>
            <a:pPr marL="285750" marR="0" lvl="0" indent="-285750" algn="l" defTabSz="914400" rtl="0" eaLnBrk="1" fontAlgn="auto" latinLnBrk="0" hangingPunct="1">
              <a:lnSpc>
                <a:spcPct val="100000"/>
              </a:lnSpc>
              <a:spcBef>
                <a:spcPts val="0"/>
              </a:spcBef>
              <a:spcAft>
                <a:spcPts val="0"/>
              </a:spcAft>
              <a:buClrTx/>
              <a:buSzPct val="11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LIGO sees neutron star mergers using squeezed light (a quantum sensing enhancement)</a:t>
            </a:r>
          </a:p>
        </p:txBody>
      </p:sp>
      <p:sp>
        <p:nvSpPr>
          <p:cNvPr id="12" name="TextBox 11">
            <a:extLst>
              <a:ext uri="{FF2B5EF4-FFF2-40B4-BE49-F238E27FC236}">
                <a16:creationId xmlns:a16="http://schemas.microsoft.com/office/drawing/2014/main" id="{F3EB52BE-5B7C-183A-F31C-E8C8F32018DF}"/>
              </a:ext>
            </a:extLst>
          </p:cNvPr>
          <p:cNvSpPr txBox="1"/>
          <p:nvPr/>
        </p:nvSpPr>
        <p:spPr>
          <a:xfrm>
            <a:off x="329977" y="3142818"/>
            <a:ext cx="389074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PREX: Phys Rev Lett 126, 172502 (2021)</a:t>
            </a:r>
          </a:p>
        </p:txBody>
      </p:sp>
      <p:sp>
        <p:nvSpPr>
          <p:cNvPr id="13" name="TextBox 12">
            <a:extLst>
              <a:ext uri="{FF2B5EF4-FFF2-40B4-BE49-F238E27FC236}">
                <a16:creationId xmlns:a16="http://schemas.microsoft.com/office/drawing/2014/main" id="{16B940A3-8C7A-54BC-8576-52A708AB0C5B}"/>
              </a:ext>
            </a:extLst>
          </p:cNvPr>
          <p:cNvSpPr txBox="1"/>
          <p:nvPr/>
        </p:nvSpPr>
        <p:spPr>
          <a:xfrm>
            <a:off x="7975867" y="6409326"/>
            <a:ext cx="368273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rPr>
              <a:t>Abbott et al., PRL 119, 161101 (2017)</a:t>
            </a:r>
          </a:p>
        </p:txBody>
      </p:sp>
      <p:sp>
        <p:nvSpPr>
          <p:cNvPr id="4" name="Footer Placeholder 3">
            <a:extLst>
              <a:ext uri="{FF2B5EF4-FFF2-40B4-BE49-F238E27FC236}">
                <a16:creationId xmlns:a16="http://schemas.microsoft.com/office/drawing/2014/main" id="{4774049B-57AE-2B2B-C15C-980BAD815FC3}"/>
              </a:ext>
            </a:extLst>
          </p:cNvPr>
          <p:cNvSpPr>
            <a:spLocks noGrp="1"/>
          </p:cNvSpPr>
          <p:nvPr>
            <p:ph type="ftr" sz="quarter" idx="11"/>
          </p:nvPr>
        </p:nvSpPr>
        <p:spPr/>
        <p:txBody>
          <a:bodyPr/>
          <a:lstStyle/>
          <a:p>
            <a:r>
              <a:rPr lang="en-US"/>
              <a:t>CLAS Collaboration Meeting</a:t>
            </a:r>
            <a:endParaRPr lang="en-US" dirty="0"/>
          </a:p>
        </p:txBody>
      </p:sp>
    </p:spTree>
    <p:extLst>
      <p:ext uri="{BB962C8B-B14F-4D97-AF65-F5344CB8AC3E}">
        <p14:creationId xmlns:p14="http://schemas.microsoft.com/office/powerpoint/2010/main" val="1163682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5BF2D-24D0-9353-42FF-F82BE032B502}"/>
              </a:ext>
            </a:extLst>
          </p:cNvPr>
          <p:cNvSpPr>
            <a:spLocks noGrp="1"/>
          </p:cNvSpPr>
          <p:nvPr>
            <p:ph type="title"/>
          </p:nvPr>
        </p:nvSpPr>
        <p:spPr/>
        <p:txBody>
          <a:bodyPr/>
          <a:lstStyle/>
          <a:p>
            <a:r>
              <a:rPr lang="en-US" dirty="0"/>
              <a:t>Probing the Standard Model to 27 TEV</a:t>
            </a:r>
          </a:p>
        </p:txBody>
      </p:sp>
      <p:pic>
        <p:nvPicPr>
          <p:cNvPr id="9220" name="Picture 4" descr="MOLLER">
            <a:extLst>
              <a:ext uri="{FF2B5EF4-FFF2-40B4-BE49-F238E27FC236}">
                <a16:creationId xmlns:a16="http://schemas.microsoft.com/office/drawing/2014/main" id="{4FDCF7FA-2986-00C6-AC46-A893434EC9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4447" y="1153061"/>
            <a:ext cx="3905035" cy="222912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414EE25E-2519-541A-077D-380D09A6AE60}"/>
              </a:ext>
            </a:extLst>
          </p:cNvPr>
          <p:cNvPicPr>
            <a:picLocks noChangeAspect="1"/>
          </p:cNvPicPr>
          <p:nvPr/>
        </p:nvPicPr>
        <p:blipFill rotWithShape="1">
          <a:blip r:embed="rId3"/>
          <a:srcRect r="730"/>
          <a:stretch/>
        </p:blipFill>
        <p:spPr>
          <a:xfrm>
            <a:off x="154383" y="1585769"/>
            <a:ext cx="7604570" cy="4407405"/>
          </a:xfrm>
          <a:prstGeom prst="rect">
            <a:avLst/>
          </a:prstGeom>
        </p:spPr>
      </p:pic>
      <p:sp>
        <p:nvSpPr>
          <p:cNvPr id="9" name="TextBox 8">
            <a:extLst>
              <a:ext uri="{FF2B5EF4-FFF2-40B4-BE49-F238E27FC236}">
                <a16:creationId xmlns:a16="http://schemas.microsoft.com/office/drawing/2014/main" id="{4DD3D451-3292-7100-7F2C-4F0EE19C480C}"/>
              </a:ext>
            </a:extLst>
          </p:cNvPr>
          <p:cNvSpPr txBox="1"/>
          <p:nvPr/>
        </p:nvSpPr>
        <p:spPr>
          <a:xfrm>
            <a:off x="990125" y="5685397"/>
            <a:ext cx="1282082" cy="307777"/>
          </a:xfrm>
          <a:prstGeom prst="rect">
            <a:avLst/>
          </a:prstGeom>
          <a:noFill/>
        </p:spPr>
        <p:txBody>
          <a:bodyPr wrap="none" rtlCol="0">
            <a:spAutoFit/>
          </a:bodyPr>
          <a:lstStyle/>
          <a:p>
            <a:r>
              <a:rPr lang="en-US" sz="1400" dirty="0"/>
              <a:t>From Mark Pitt</a:t>
            </a:r>
          </a:p>
        </p:txBody>
      </p:sp>
      <p:sp>
        <p:nvSpPr>
          <p:cNvPr id="10" name="TextBox 9">
            <a:extLst>
              <a:ext uri="{FF2B5EF4-FFF2-40B4-BE49-F238E27FC236}">
                <a16:creationId xmlns:a16="http://schemas.microsoft.com/office/drawing/2014/main" id="{AF6579AB-7DCC-02B0-D206-9428A4E72D80}"/>
              </a:ext>
            </a:extLst>
          </p:cNvPr>
          <p:cNvSpPr txBox="1"/>
          <p:nvPr/>
        </p:nvSpPr>
        <p:spPr>
          <a:xfrm>
            <a:off x="8780929" y="3899647"/>
            <a:ext cx="3168553" cy="1754326"/>
          </a:xfrm>
          <a:prstGeom prst="rect">
            <a:avLst/>
          </a:prstGeom>
          <a:noFill/>
        </p:spPr>
        <p:txBody>
          <a:bodyPr wrap="square" rtlCol="0">
            <a:spAutoFit/>
          </a:bodyPr>
          <a:lstStyle/>
          <a:p>
            <a:r>
              <a:rPr lang="en-US" dirty="0"/>
              <a:t>Moller will probe energy regions for Beyond Standard Model Physics to ~27 </a:t>
            </a:r>
            <a:r>
              <a:rPr lang="en-US" dirty="0" err="1"/>
              <a:t>TeV</a:t>
            </a:r>
            <a:r>
              <a:rPr lang="en-US" dirty="0"/>
              <a:t> in this Q-weak sector</a:t>
            </a:r>
          </a:p>
          <a:p>
            <a:endParaRPr lang="en-US" dirty="0"/>
          </a:p>
          <a:p>
            <a:r>
              <a:rPr lang="en-US" dirty="0"/>
              <a:t>LHC energies: 13 </a:t>
            </a:r>
            <a:r>
              <a:rPr lang="en-US" dirty="0" err="1"/>
              <a:t>TeV</a:t>
            </a:r>
            <a:endParaRPr lang="en-US" dirty="0"/>
          </a:p>
        </p:txBody>
      </p:sp>
    </p:spTree>
    <p:extLst>
      <p:ext uri="{BB962C8B-B14F-4D97-AF65-F5344CB8AC3E}">
        <p14:creationId xmlns:p14="http://schemas.microsoft.com/office/powerpoint/2010/main" val="1441983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EB90A-B4DB-8F05-19B0-114CAC5398E4}"/>
              </a:ext>
            </a:extLst>
          </p:cNvPr>
          <p:cNvSpPr>
            <a:spLocks noGrp="1"/>
          </p:cNvSpPr>
          <p:nvPr>
            <p:ph type="title"/>
          </p:nvPr>
        </p:nvSpPr>
        <p:spPr/>
        <p:txBody>
          <a:bodyPr/>
          <a:lstStyle/>
          <a:p>
            <a:r>
              <a:rPr lang="en-US" dirty="0" err="1"/>
              <a:t>SoLID</a:t>
            </a:r>
            <a:r>
              <a:rPr lang="en-US" dirty="0"/>
              <a:t> fully enables CEBAF 12 GeV at the intensity frontier</a:t>
            </a:r>
          </a:p>
        </p:txBody>
      </p:sp>
      <p:sp>
        <p:nvSpPr>
          <p:cNvPr id="5" name="Content Placeholder 4">
            <a:extLst>
              <a:ext uri="{FF2B5EF4-FFF2-40B4-BE49-F238E27FC236}">
                <a16:creationId xmlns:a16="http://schemas.microsoft.com/office/drawing/2014/main" id="{66B7EE5E-5561-3BB7-4293-7BF79287E4AE}"/>
              </a:ext>
            </a:extLst>
          </p:cNvPr>
          <p:cNvSpPr>
            <a:spLocks noGrp="1"/>
          </p:cNvSpPr>
          <p:nvPr>
            <p:ph idx="1"/>
          </p:nvPr>
        </p:nvSpPr>
        <p:spPr>
          <a:xfrm>
            <a:off x="514713" y="831911"/>
            <a:ext cx="7596900" cy="3511427"/>
          </a:xfrm>
        </p:spPr>
        <p:txBody>
          <a:bodyPr>
            <a:normAutofit fontScale="62500" lnSpcReduction="20000"/>
          </a:bodyPr>
          <a:lstStyle/>
          <a:p>
            <a:pPr>
              <a:lnSpc>
                <a:spcPct val="120000"/>
              </a:lnSpc>
            </a:pPr>
            <a:r>
              <a:rPr lang="en-US" dirty="0"/>
              <a:t>Nucleon spin, proton mass, BSM experiments require precision measurements of small cross sections and asymmetries, combined with multiple particle detection</a:t>
            </a:r>
          </a:p>
          <a:p>
            <a:pPr>
              <a:lnSpc>
                <a:spcPct val="120000"/>
              </a:lnSpc>
            </a:pPr>
            <a:r>
              <a:rPr lang="en-US" dirty="0"/>
              <a:t>There is a critical need for a high luminosity 10</a:t>
            </a:r>
            <a:r>
              <a:rPr lang="en-US" baseline="30000" dirty="0"/>
              <a:t>37</a:t>
            </a:r>
            <a:r>
              <a:rPr lang="en-US" dirty="0"/>
              <a:t>-10</a:t>
            </a:r>
            <a:r>
              <a:rPr lang="en-US" baseline="30000" dirty="0"/>
              <a:t>39</a:t>
            </a:r>
            <a:r>
              <a:rPr lang="en-US" dirty="0"/>
              <a:t> cm</a:t>
            </a:r>
            <a:r>
              <a:rPr lang="en-US" baseline="30000" dirty="0"/>
              <a:t>-2</a:t>
            </a:r>
            <a:r>
              <a:rPr lang="en-US" dirty="0"/>
              <a:t>s</a:t>
            </a:r>
            <a:r>
              <a:rPr lang="en-US" baseline="30000" dirty="0"/>
              <a:t>-1</a:t>
            </a:r>
            <a:r>
              <a:rPr lang="en-US" dirty="0"/>
              <a:t> and large acceptance working in tandem (12 GeV can reach 10</a:t>
            </a:r>
            <a:r>
              <a:rPr lang="en-US" baseline="30000" dirty="0"/>
              <a:t>35</a:t>
            </a:r>
            <a:r>
              <a:rPr lang="en-US" dirty="0"/>
              <a:t> cm</a:t>
            </a:r>
            <a:r>
              <a:rPr lang="en-US" baseline="30000" dirty="0"/>
              <a:t>-2</a:t>
            </a:r>
            <a:r>
              <a:rPr lang="en-US" dirty="0"/>
              <a:t>s</a:t>
            </a:r>
            <a:r>
              <a:rPr lang="en-US" baseline="30000" dirty="0"/>
              <a:t>-1 </a:t>
            </a:r>
            <a:r>
              <a:rPr lang="en-US" dirty="0"/>
              <a:t>today)</a:t>
            </a:r>
          </a:p>
          <a:p>
            <a:pPr>
              <a:lnSpc>
                <a:spcPct val="120000"/>
              </a:lnSpc>
            </a:pPr>
            <a:r>
              <a:rPr lang="en-US" dirty="0"/>
              <a:t>Science reach</a:t>
            </a:r>
          </a:p>
          <a:p>
            <a:pPr lvl="1">
              <a:lnSpc>
                <a:spcPct val="120000"/>
              </a:lnSpc>
            </a:pPr>
            <a:r>
              <a:rPr lang="en-US" dirty="0"/>
              <a:t>Precision 3D momentum imaging in the valence quark region</a:t>
            </a:r>
          </a:p>
          <a:p>
            <a:pPr lvl="1">
              <a:lnSpc>
                <a:spcPct val="120000"/>
              </a:lnSpc>
            </a:pPr>
            <a:r>
              <a:rPr lang="en-US" dirty="0"/>
              <a:t>Exploring the origin of the proton mass and gluonic force in the non-perturbative regime</a:t>
            </a:r>
          </a:p>
          <a:p>
            <a:pPr lvl="1">
              <a:lnSpc>
                <a:spcPct val="120000"/>
              </a:lnSpc>
            </a:pPr>
            <a:r>
              <a:rPr lang="en-US" dirty="0"/>
              <a:t>Beyond Standard Model searches in tandem with Moller</a:t>
            </a:r>
          </a:p>
        </p:txBody>
      </p:sp>
      <p:grpSp>
        <p:nvGrpSpPr>
          <p:cNvPr id="8" name="Group 7">
            <a:extLst>
              <a:ext uri="{FF2B5EF4-FFF2-40B4-BE49-F238E27FC236}">
                <a16:creationId xmlns:a16="http://schemas.microsoft.com/office/drawing/2014/main" id="{290858D3-C44C-8A11-FCAB-A0E0E6879638}"/>
              </a:ext>
            </a:extLst>
          </p:cNvPr>
          <p:cNvGrpSpPr/>
          <p:nvPr/>
        </p:nvGrpSpPr>
        <p:grpSpPr>
          <a:xfrm>
            <a:off x="1075151" y="4343338"/>
            <a:ext cx="6325401" cy="1930400"/>
            <a:chOff x="3303639" y="4528574"/>
            <a:chExt cx="6325401" cy="1930400"/>
          </a:xfrm>
        </p:grpSpPr>
        <p:pic>
          <p:nvPicPr>
            <p:cNvPr id="4" name="Picture 3">
              <a:extLst>
                <a:ext uri="{FF2B5EF4-FFF2-40B4-BE49-F238E27FC236}">
                  <a16:creationId xmlns:a16="http://schemas.microsoft.com/office/drawing/2014/main" id="{5DEE08BC-FD9F-CDE8-FAF0-494FF4390CDD}"/>
                </a:ext>
              </a:extLst>
            </p:cNvPr>
            <p:cNvPicPr>
              <a:picLocks noChangeAspect="1"/>
            </p:cNvPicPr>
            <p:nvPr/>
          </p:nvPicPr>
          <p:blipFill>
            <a:blip r:embed="rId2"/>
            <a:stretch>
              <a:fillRect/>
            </a:stretch>
          </p:blipFill>
          <p:spPr>
            <a:xfrm>
              <a:off x="3444140" y="4528574"/>
              <a:ext cx="6184900" cy="1930400"/>
            </a:xfrm>
            <a:prstGeom prst="rect">
              <a:avLst/>
            </a:prstGeom>
          </p:spPr>
        </p:pic>
        <p:sp>
          <p:nvSpPr>
            <p:cNvPr id="6" name="Rectangle 5">
              <a:extLst>
                <a:ext uri="{FF2B5EF4-FFF2-40B4-BE49-F238E27FC236}">
                  <a16:creationId xmlns:a16="http://schemas.microsoft.com/office/drawing/2014/main" id="{87AF5E95-A312-BADF-7D32-173B34829B7C}"/>
                </a:ext>
              </a:extLst>
            </p:cNvPr>
            <p:cNvSpPr/>
            <p:nvPr/>
          </p:nvSpPr>
          <p:spPr>
            <a:xfrm>
              <a:off x="3303639" y="4916129"/>
              <a:ext cx="1150374" cy="285136"/>
            </a:xfrm>
            <a:prstGeom prst="rect">
              <a:avLst/>
            </a:prstGeom>
            <a:solidFill>
              <a:schemeClr val="bg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7" name="Rectangle 6">
              <a:extLst>
                <a:ext uri="{FF2B5EF4-FFF2-40B4-BE49-F238E27FC236}">
                  <a16:creationId xmlns:a16="http://schemas.microsoft.com/office/drawing/2014/main" id="{D7DF1091-BA8C-DAA7-22B9-1D945CB7FE15}"/>
                </a:ext>
              </a:extLst>
            </p:cNvPr>
            <p:cNvSpPr/>
            <p:nvPr/>
          </p:nvSpPr>
          <p:spPr>
            <a:xfrm>
              <a:off x="3303639" y="5058697"/>
              <a:ext cx="766916" cy="329380"/>
            </a:xfrm>
            <a:prstGeom prst="rect">
              <a:avLst/>
            </a:prstGeom>
            <a:solidFill>
              <a:schemeClr val="bg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grpSp>
      <p:pic>
        <p:nvPicPr>
          <p:cNvPr id="12" name="Picture 11">
            <a:extLst>
              <a:ext uri="{FF2B5EF4-FFF2-40B4-BE49-F238E27FC236}">
                <a16:creationId xmlns:a16="http://schemas.microsoft.com/office/drawing/2014/main" id="{9C8E48ED-2503-5EE9-C18C-54A3CC33BE69}"/>
              </a:ext>
            </a:extLst>
          </p:cNvPr>
          <p:cNvPicPr>
            <a:picLocks noChangeAspect="1"/>
          </p:cNvPicPr>
          <p:nvPr/>
        </p:nvPicPr>
        <p:blipFill>
          <a:blip r:embed="rId3"/>
          <a:stretch>
            <a:fillRect/>
          </a:stretch>
        </p:blipFill>
        <p:spPr>
          <a:xfrm>
            <a:off x="8488089" y="965079"/>
            <a:ext cx="3048698" cy="5419907"/>
          </a:xfrm>
          <a:prstGeom prst="rect">
            <a:avLst/>
          </a:prstGeom>
        </p:spPr>
      </p:pic>
      <p:sp>
        <p:nvSpPr>
          <p:cNvPr id="13" name="TextBox 12">
            <a:extLst>
              <a:ext uri="{FF2B5EF4-FFF2-40B4-BE49-F238E27FC236}">
                <a16:creationId xmlns:a16="http://schemas.microsoft.com/office/drawing/2014/main" id="{5D769A28-2CF1-E996-337B-C38638000860}"/>
              </a:ext>
            </a:extLst>
          </p:cNvPr>
          <p:cNvSpPr txBox="1"/>
          <p:nvPr/>
        </p:nvSpPr>
        <p:spPr>
          <a:xfrm>
            <a:off x="9317376" y="6043354"/>
            <a:ext cx="1390124" cy="341632"/>
          </a:xfrm>
          <a:prstGeom prst="rect">
            <a:avLst/>
          </a:prstGeom>
          <a:noFill/>
        </p:spPr>
        <p:txBody>
          <a:bodyPr wrap="none" rtlCol="0">
            <a:spAutoFit/>
          </a:bodyPr>
          <a:lstStyle/>
          <a:p>
            <a:pPr algn="ctr">
              <a:lnSpc>
                <a:spcPct val="90000"/>
              </a:lnSpc>
            </a:pPr>
            <a:r>
              <a:rPr lang="en-US" dirty="0">
                <a:solidFill>
                  <a:schemeClr val="bg1"/>
                </a:solidFill>
              </a:rPr>
              <a:t>Magnet test</a:t>
            </a:r>
          </a:p>
        </p:txBody>
      </p:sp>
    </p:spTree>
    <p:extLst>
      <p:ext uri="{BB962C8B-B14F-4D97-AF65-F5344CB8AC3E}">
        <p14:creationId xmlns:p14="http://schemas.microsoft.com/office/powerpoint/2010/main" val="2106295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2C8A2-4284-057A-6648-5DFA005E9C08}"/>
              </a:ext>
            </a:extLst>
          </p:cNvPr>
          <p:cNvSpPr>
            <a:spLocks noGrp="1"/>
          </p:cNvSpPr>
          <p:nvPr>
            <p:ph type="title"/>
          </p:nvPr>
        </p:nvSpPr>
        <p:spPr/>
        <p:txBody>
          <a:bodyPr>
            <a:normAutofit fontScale="90000"/>
          </a:bodyPr>
          <a:lstStyle/>
          <a:p>
            <a:r>
              <a:rPr lang="en-US" dirty="0"/>
              <a:t>Simi inclusive deep inelastic scattering (SIDIS) at 12 GeV with Solid</a:t>
            </a:r>
          </a:p>
        </p:txBody>
      </p:sp>
      <p:pic>
        <p:nvPicPr>
          <p:cNvPr id="3" name="Picture 2">
            <a:extLst>
              <a:ext uri="{FF2B5EF4-FFF2-40B4-BE49-F238E27FC236}">
                <a16:creationId xmlns:a16="http://schemas.microsoft.com/office/drawing/2014/main" id="{454C5EA0-3799-7BF2-39D6-92EA96B781CA}"/>
              </a:ext>
            </a:extLst>
          </p:cNvPr>
          <p:cNvPicPr>
            <a:picLocks noChangeAspect="1"/>
          </p:cNvPicPr>
          <p:nvPr/>
        </p:nvPicPr>
        <p:blipFill>
          <a:blip r:embed="rId2"/>
          <a:stretch>
            <a:fillRect/>
          </a:stretch>
        </p:blipFill>
        <p:spPr>
          <a:xfrm>
            <a:off x="472764" y="1587294"/>
            <a:ext cx="10688193" cy="4489041"/>
          </a:xfrm>
          <a:prstGeom prst="rect">
            <a:avLst/>
          </a:prstGeom>
        </p:spPr>
      </p:pic>
    </p:spTree>
    <p:extLst>
      <p:ext uri="{BB962C8B-B14F-4D97-AF65-F5344CB8AC3E}">
        <p14:creationId xmlns:p14="http://schemas.microsoft.com/office/powerpoint/2010/main" val="3732923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CC2C05-8189-8B47-AE61-BFC32621AEB9}"/>
              </a:ext>
            </a:extLst>
          </p:cNvPr>
          <p:cNvPicPr>
            <a:picLocks noChangeAspect="1"/>
          </p:cNvPicPr>
          <p:nvPr/>
        </p:nvPicPr>
        <p:blipFill>
          <a:blip r:embed="rId2"/>
          <a:stretch>
            <a:fillRect/>
          </a:stretch>
        </p:blipFill>
        <p:spPr>
          <a:xfrm>
            <a:off x="0" y="235974"/>
            <a:ext cx="12192000" cy="6858000"/>
          </a:xfrm>
          <a:prstGeom prst="rect">
            <a:avLst/>
          </a:prstGeom>
        </p:spPr>
      </p:pic>
      <p:sp>
        <p:nvSpPr>
          <p:cNvPr id="4" name="TextBox 3">
            <a:extLst>
              <a:ext uri="{FF2B5EF4-FFF2-40B4-BE49-F238E27FC236}">
                <a16:creationId xmlns:a16="http://schemas.microsoft.com/office/drawing/2014/main" id="{F8F1ACA2-9CC0-CF4E-9847-CE2C238F488A}"/>
              </a:ext>
            </a:extLst>
          </p:cNvPr>
          <p:cNvSpPr txBox="1"/>
          <p:nvPr/>
        </p:nvSpPr>
        <p:spPr>
          <a:xfrm>
            <a:off x="4803465" y="3007092"/>
            <a:ext cx="2585069" cy="830997"/>
          </a:xfrm>
          <a:prstGeom prst="rect">
            <a:avLst/>
          </a:prstGeom>
          <a:noFill/>
        </p:spPr>
        <p:txBody>
          <a:bodyPr wrap="square" rtlCol="0">
            <a:spAutoFit/>
          </a:bodyPr>
          <a:lstStyle/>
          <a:p>
            <a:pPr algn="ctr"/>
            <a:r>
              <a:rPr lang="en-US" sz="2400" b="1" dirty="0">
                <a:solidFill>
                  <a:schemeClr val="bg2"/>
                </a:solidFill>
              </a:rPr>
              <a:t>A CEBAF energy upgrade</a:t>
            </a:r>
          </a:p>
        </p:txBody>
      </p:sp>
      <p:sp>
        <p:nvSpPr>
          <p:cNvPr id="2" name="Footer Placeholder 1">
            <a:extLst>
              <a:ext uri="{FF2B5EF4-FFF2-40B4-BE49-F238E27FC236}">
                <a16:creationId xmlns:a16="http://schemas.microsoft.com/office/drawing/2014/main" id="{D09EEC1D-4CCE-3F25-4F7F-74EE031F1384}"/>
              </a:ext>
            </a:extLst>
          </p:cNvPr>
          <p:cNvSpPr>
            <a:spLocks noGrp="1"/>
          </p:cNvSpPr>
          <p:nvPr>
            <p:ph type="ftr" sz="quarter" idx="11"/>
          </p:nvPr>
        </p:nvSpPr>
        <p:spPr/>
        <p:txBody>
          <a:bodyPr/>
          <a:lstStyle/>
          <a:p>
            <a:r>
              <a:rPr lang="en-US"/>
              <a:t>CLAS Collaboration Meeting</a:t>
            </a:r>
          </a:p>
        </p:txBody>
      </p:sp>
      <p:sp>
        <p:nvSpPr>
          <p:cNvPr id="5" name="Slide Number Placeholder 4">
            <a:extLst>
              <a:ext uri="{FF2B5EF4-FFF2-40B4-BE49-F238E27FC236}">
                <a16:creationId xmlns:a16="http://schemas.microsoft.com/office/drawing/2014/main" id="{B0E6D963-B616-460F-2422-0357F588B3FF}"/>
              </a:ext>
            </a:extLst>
          </p:cNvPr>
          <p:cNvSpPr>
            <a:spLocks noGrp="1"/>
          </p:cNvSpPr>
          <p:nvPr>
            <p:ph type="sldNum" sz="quarter" idx="12"/>
          </p:nvPr>
        </p:nvSpPr>
        <p:spPr/>
        <p:txBody>
          <a:bodyPr/>
          <a:lstStyle/>
          <a:p>
            <a:fld id="{7A4BB82A-85AA-4495-AB6C-1CAA31F5EE0C}" type="slidenum">
              <a:rPr lang="en-US" smtClean="0"/>
              <a:t>17</a:t>
            </a:fld>
            <a:endParaRPr lang="en-US"/>
          </a:p>
        </p:txBody>
      </p:sp>
    </p:spTree>
    <p:extLst>
      <p:ext uri="{BB962C8B-B14F-4D97-AF65-F5344CB8AC3E}">
        <p14:creationId xmlns:p14="http://schemas.microsoft.com/office/powerpoint/2010/main" val="2578211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55911-408D-72A1-E57E-7EFEF28E3EB9}"/>
              </a:ext>
            </a:extLst>
          </p:cNvPr>
          <p:cNvSpPr>
            <a:spLocks noGrp="1"/>
          </p:cNvSpPr>
          <p:nvPr>
            <p:ph type="title"/>
          </p:nvPr>
        </p:nvSpPr>
        <p:spPr/>
        <p:txBody>
          <a:bodyPr/>
          <a:lstStyle/>
          <a:p>
            <a:r>
              <a:rPr lang="en-US" dirty="0"/>
              <a:t>A CEBAF Energy Upgrade – the Big Picture</a:t>
            </a:r>
          </a:p>
        </p:txBody>
      </p:sp>
      <p:sp>
        <p:nvSpPr>
          <p:cNvPr id="3" name="Content Placeholder 2">
            <a:extLst>
              <a:ext uri="{FF2B5EF4-FFF2-40B4-BE49-F238E27FC236}">
                <a16:creationId xmlns:a16="http://schemas.microsoft.com/office/drawing/2014/main" id="{C57FF904-E63A-7631-9A59-BE999081B9B7}"/>
              </a:ext>
            </a:extLst>
          </p:cNvPr>
          <p:cNvSpPr>
            <a:spLocks noGrp="1"/>
          </p:cNvSpPr>
          <p:nvPr>
            <p:ph idx="1"/>
          </p:nvPr>
        </p:nvSpPr>
        <p:spPr>
          <a:xfrm>
            <a:off x="347563" y="1134185"/>
            <a:ext cx="7397295" cy="5217453"/>
          </a:xfrm>
        </p:spPr>
        <p:txBody>
          <a:bodyPr>
            <a:normAutofit fontScale="70000" lnSpcReduction="20000"/>
          </a:bodyPr>
          <a:lstStyle/>
          <a:p>
            <a:pPr>
              <a:lnSpc>
                <a:spcPct val="110000"/>
              </a:lnSpc>
            </a:pPr>
            <a:r>
              <a:rPr lang="en-US" dirty="0"/>
              <a:t>How do hadrons emerge from QCD? </a:t>
            </a:r>
          </a:p>
          <a:p>
            <a:pPr>
              <a:lnSpc>
                <a:spcPct val="110000"/>
              </a:lnSpc>
            </a:pPr>
            <a:r>
              <a:rPr lang="en-US" dirty="0"/>
              <a:t>Study of the quark-gluon dynamics which determines the structure of hadrons and hadron-hadron interactions  </a:t>
            </a:r>
          </a:p>
          <a:p>
            <a:pPr lvl="1">
              <a:lnSpc>
                <a:spcPct val="110000"/>
              </a:lnSpc>
            </a:pPr>
            <a:r>
              <a:rPr lang="en-US" dirty="0"/>
              <a:t>Spectroscopy</a:t>
            </a:r>
          </a:p>
          <a:p>
            <a:pPr lvl="1">
              <a:lnSpc>
                <a:spcPct val="110000"/>
              </a:lnSpc>
            </a:pPr>
            <a:r>
              <a:rPr lang="en-US" dirty="0"/>
              <a:t>Excited states</a:t>
            </a:r>
          </a:p>
          <a:p>
            <a:pPr lvl="1">
              <a:lnSpc>
                <a:spcPct val="110000"/>
              </a:lnSpc>
            </a:pPr>
            <a:r>
              <a:rPr lang="en-US" dirty="0"/>
              <a:t>Hadron structure</a:t>
            </a:r>
          </a:p>
          <a:p>
            <a:pPr lvl="1">
              <a:lnSpc>
                <a:spcPct val="110000"/>
              </a:lnSpc>
            </a:pPr>
            <a:r>
              <a:rPr lang="en-US" dirty="0"/>
              <a:t>TMDs, GPDs</a:t>
            </a:r>
          </a:p>
          <a:p>
            <a:pPr lvl="1">
              <a:lnSpc>
                <a:spcPct val="110000"/>
              </a:lnSpc>
            </a:pPr>
            <a:r>
              <a:rPr lang="en-US" dirty="0"/>
              <a:t>Hadronization</a:t>
            </a:r>
          </a:p>
          <a:p>
            <a:pPr>
              <a:lnSpc>
                <a:spcPct val="110000"/>
              </a:lnSpc>
            </a:pPr>
            <a:r>
              <a:rPr lang="en-US" dirty="0"/>
              <a:t>What an upgrade brings: </a:t>
            </a:r>
          </a:p>
          <a:p>
            <a:pPr lvl="1">
              <a:lnSpc>
                <a:spcPct val="110000"/>
              </a:lnSpc>
            </a:pPr>
            <a:r>
              <a:rPr lang="en-US" dirty="0"/>
              <a:t>Builds upon a world-leading program of investigation in the valence region (x&gt;~0.1)</a:t>
            </a:r>
          </a:p>
          <a:p>
            <a:pPr lvl="1">
              <a:lnSpc>
                <a:spcPct val="110000"/>
              </a:lnSpc>
            </a:pPr>
            <a:r>
              <a:rPr lang="en-US" dirty="0"/>
              <a:t>Validation of theory (we rely on QCD inspired models in this regime)</a:t>
            </a:r>
          </a:p>
          <a:p>
            <a:pPr lvl="1">
              <a:lnSpc>
                <a:spcPct val="110000"/>
              </a:lnSpc>
            </a:pPr>
            <a:r>
              <a:rPr lang="en-US" dirty="0"/>
              <a:t>Deeper access to and understanding of the structure of strongly-interacting quark gluon systems</a:t>
            </a:r>
          </a:p>
          <a:p>
            <a:pPr lvl="1">
              <a:lnSpc>
                <a:spcPct val="110000"/>
              </a:lnSpc>
            </a:pPr>
            <a:r>
              <a:rPr lang="en-US" dirty="0"/>
              <a:t>Opens new opportunities on studies of the charm sector </a:t>
            </a:r>
          </a:p>
          <a:p>
            <a:pPr>
              <a:lnSpc>
                <a:spcPct val="110000"/>
              </a:lnSpc>
            </a:pPr>
            <a:endParaRPr lang="en-US" dirty="0"/>
          </a:p>
        </p:txBody>
      </p:sp>
      <p:pic>
        <p:nvPicPr>
          <p:cNvPr id="4" name="Picture 3">
            <a:extLst>
              <a:ext uri="{FF2B5EF4-FFF2-40B4-BE49-F238E27FC236}">
                <a16:creationId xmlns:a16="http://schemas.microsoft.com/office/drawing/2014/main" id="{BFFDE025-188C-A304-9791-FA1B2136E5DD}"/>
              </a:ext>
            </a:extLst>
          </p:cNvPr>
          <p:cNvPicPr>
            <a:picLocks noChangeAspect="1"/>
          </p:cNvPicPr>
          <p:nvPr/>
        </p:nvPicPr>
        <p:blipFill rotWithShape="1">
          <a:blip r:embed="rId2"/>
          <a:srcRect t="2610" b="3737"/>
          <a:stretch/>
        </p:blipFill>
        <p:spPr>
          <a:xfrm>
            <a:off x="8389661" y="1923417"/>
            <a:ext cx="3097195" cy="3633121"/>
          </a:xfrm>
          <a:prstGeom prst="rect">
            <a:avLst/>
          </a:prstGeom>
        </p:spPr>
      </p:pic>
      <p:sp>
        <p:nvSpPr>
          <p:cNvPr id="5" name="Oval 4">
            <a:extLst>
              <a:ext uri="{FF2B5EF4-FFF2-40B4-BE49-F238E27FC236}">
                <a16:creationId xmlns:a16="http://schemas.microsoft.com/office/drawing/2014/main" id="{CAEF84C2-BEA8-089C-DA52-F38D9F7129BA}"/>
              </a:ext>
            </a:extLst>
          </p:cNvPr>
          <p:cNvSpPr/>
          <p:nvPr/>
        </p:nvSpPr>
        <p:spPr>
          <a:xfrm>
            <a:off x="10149824" y="2801327"/>
            <a:ext cx="1203864" cy="2590775"/>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34288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itle 38">
            <a:extLst>
              <a:ext uri="{FF2B5EF4-FFF2-40B4-BE49-F238E27FC236}">
                <a16:creationId xmlns:a16="http://schemas.microsoft.com/office/drawing/2014/main" id="{59E148C4-A0E5-128B-28FE-C6A49FC4CD0E}"/>
              </a:ext>
            </a:extLst>
          </p:cNvPr>
          <p:cNvSpPr>
            <a:spLocks noGrp="1"/>
          </p:cNvSpPr>
          <p:nvPr>
            <p:ph type="title"/>
          </p:nvPr>
        </p:nvSpPr>
        <p:spPr/>
        <p:txBody>
          <a:bodyPr/>
          <a:lstStyle/>
          <a:p>
            <a:r>
              <a:rPr lang="en-US" dirty="0"/>
              <a:t>How do hadron structures originate in QCD?</a:t>
            </a:r>
          </a:p>
        </p:txBody>
      </p:sp>
      <p:sp>
        <p:nvSpPr>
          <p:cNvPr id="4" name="Slide Number Placeholder 4">
            <a:extLst>
              <a:ext uri="{FF2B5EF4-FFF2-40B4-BE49-F238E27FC236}">
                <a16:creationId xmlns:a16="http://schemas.microsoft.com/office/drawing/2014/main" id="{EC24E399-11BD-D81E-3196-87DECD24D776}"/>
              </a:ext>
            </a:extLst>
          </p:cNvPr>
          <p:cNvSpPr txBox="1">
            <a:spLocks/>
          </p:cNvSpPr>
          <p:nvPr/>
        </p:nvSpPr>
        <p:spPr>
          <a:xfrm>
            <a:off x="5518894" y="6465051"/>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9" name="TextBox 8">
            <a:extLst>
              <a:ext uri="{FF2B5EF4-FFF2-40B4-BE49-F238E27FC236}">
                <a16:creationId xmlns:a16="http://schemas.microsoft.com/office/drawing/2014/main" id="{CEAD74F5-9470-D07A-BEAB-249DB1AD19BB}"/>
              </a:ext>
            </a:extLst>
          </p:cNvPr>
          <p:cNvSpPr txBox="1"/>
          <p:nvPr/>
        </p:nvSpPr>
        <p:spPr>
          <a:xfrm>
            <a:off x="6372142" y="1366028"/>
            <a:ext cx="5284851" cy="4362733"/>
          </a:xfrm>
          <a:prstGeom prst="rect">
            <a:avLst/>
          </a:prstGeom>
          <a:solidFill>
            <a:schemeClr val="bg1"/>
          </a:solidFill>
        </p:spPr>
        <p:txBody>
          <a:bodyPr wrap="square" rtlCol="0">
            <a:spAutoFit/>
          </a:bodyPr>
          <a:lstStyle/>
          <a:p>
            <a:pPr marL="342900" indent="-342900">
              <a:buFont typeface="Wingdings" pitchFamily="2" charset="2"/>
              <a:buChar char="§"/>
            </a:pPr>
            <a:r>
              <a:rPr lang="en-US" dirty="0">
                <a:latin typeface="Arial" panose="020B0604020202020204" pitchFamily="34" charset="0"/>
                <a:cs typeface="Arial" panose="020B0604020202020204" pitchFamily="34" charset="0"/>
              </a:rPr>
              <a:t>We can increase our knowledge on running dressed quark mass from the results on </a:t>
            </a:r>
            <a:r>
              <a:rPr lang="en-US" dirty="0">
                <a:latin typeface="Symbol" pitchFamily="2" charset="2"/>
                <a:cs typeface="Arial" panose="020B0604020202020204" pitchFamily="34" charset="0"/>
              </a:rPr>
              <a:t>g</a:t>
            </a:r>
            <a:r>
              <a:rPr lang="en-US" baseline="-25000" dirty="0">
                <a:latin typeface="Arial" panose="020B0604020202020204" pitchFamily="34" charset="0"/>
                <a:cs typeface="Arial" panose="020B0604020202020204" pitchFamily="34" charset="0"/>
              </a:rPr>
              <a:t>v</a:t>
            </a:r>
            <a:r>
              <a:rPr lang="en-US" dirty="0">
                <a:latin typeface="Arial" panose="020B0604020202020204" pitchFamily="34" charset="0"/>
                <a:cs typeface="Arial" panose="020B0604020202020204" pitchFamily="34" charset="0"/>
              </a:rPr>
              <a:t>pN* electrocouplings</a:t>
            </a:r>
          </a:p>
          <a:p>
            <a:endParaRPr lang="en-US" dirty="0">
              <a:latin typeface="Arial" panose="020B0604020202020204" pitchFamily="34" charset="0"/>
              <a:cs typeface="Arial" panose="020B0604020202020204" pitchFamily="34" charset="0"/>
            </a:endParaRPr>
          </a:p>
          <a:p>
            <a:pPr marL="354013" indent="-354013">
              <a:spcAft>
                <a:spcPts val="900"/>
              </a:spcAft>
              <a:buFont typeface="Wingdings" pitchFamily="2" charset="2"/>
              <a:buChar char="§"/>
            </a:pPr>
            <a:r>
              <a:rPr lang="en-US" dirty="0" err="1">
                <a:latin typeface="Symbol" pitchFamily="2" charset="2"/>
                <a:cs typeface="Arial" panose="020B0604020202020204" pitchFamily="34" charset="0"/>
              </a:rPr>
              <a:t>g</a:t>
            </a:r>
            <a:r>
              <a:rPr lang="en-US" baseline="-25000" dirty="0" err="1">
                <a:latin typeface="Arial" panose="020B0604020202020204" pitchFamily="34" charset="0"/>
                <a:cs typeface="Arial" panose="020B0604020202020204" pitchFamily="34" charset="0"/>
              </a:rPr>
              <a:t>v</a:t>
            </a:r>
            <a:r>
              <a:rPr lang="en-US" dirty="0" err="1">
                <a:latin typeface="Arial" panose="020B0604020202020204" pitchFamily="34" charset="0"/>
                <a:cs typeface="Arial" panose="020B0604020202020204" pitchFamily="34" charset="0"/>
              </a:rPr>
              <a:t>pN</a:t>
            </a:r>
            <a:r>
              <a:rPr lang="en-US" dirty="0">
                <a:latin typeface="Arial" panose="020B0604020202020204" pitchFamily="34" charset="0"/>
                <a:cs typeface="Arial" panose="020B0604020202020204" pitchFamily="34" charset="0"/>
              </a:rPr>
              <a:t>* electrocouplings can be determined up to </a:t>
            </a:r>
          </a:p>
          <a:p>
            <a:pPr marL="342900" indent="-342900">
              <a:buFont typeface="System Font Regular"/>
              <a:buChar char="-"/>
            </a:pPr>
            <a:r>
              <a:rPr lang="en-US" dirty="0">
                <a:latin typeface="Arial" panose="020B0604020202020204" pitchFamily="34" charset="0"/>
                <a:cs typeface="Arial" panose="020B0604020202020204" pitchFamily="34" charset="0"/>
              </a:rPr>
              <a:t>Q</a:t>
            </a:r>
            <a:r>
              <a:rPr lang="en-US" baseline="30000" dirty="0">
                <a:latin typeface="Arial" panose="020B0604020202020204" pitchFamily="34" charset="0"/>
                <a:cs typeface="Arial" panose="020B0604020202020204" pitchFamily="34" charset="0"/>
              </a:rPr>
              <a:t>2 </a:t>
            </a:r>
            <a:r>
              <a:rPr lang="en-US" dirty="0">
                <a:latin typeface="Arial" panose="020B0604020202020204" pitchFamily="34" charset="0"/>
                <a:cs typeface="Arial" panose="020B0604020202020204" pitchFamily="34" charset="0"/>
              </a:rPr>
              <a:t>~30 GeV</a:t>
            </a:r>
            <a:r>
              <a:rPr lang="en-US" baseline="30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a:t>
            </a:r>
          </a:p>
          <a:p>
            <a:pPr marL="342900" indent="-342900">
              <a:buFont typeface="System Font Regular"/>
              <a:buChar char="-"/>
            </a:pPr>
            <a:r>
              <a:rPr lang="en-US" dirty="0">
                <a:latin typeface="Arial" panose="020B0604020202020204" pitchFamily="34" charset="0"/>
                <a:cs typeface="Arial" panose="020B0604020202020204" pitchFamily="34" charset="0"/>
              </a:rPr>
              <a:t>for 𝓛 ~ 3 - 5⨉10</a:t>
            </a:r>
            <a:r>
              <a:rPr lang="en-US" baseline="30000" dirty="0">
                <a:latin typeface="Arial" panose="020B0604020202020204" pitchFamily="34" charset="0"/>
                <a:cs typeface="Arial" panose="020B0604020202020204" pitchFamily="34" charset="0"/>
              </a:rPr>
              <a:t>35</a:t>
            </a:r>
            <a:r>
              <a:rPr lang="en-US" dirty="0">
                <a:latin typeface="Arial" panose="020B0604020202020204" pitchFamily="34" charset="0"/>
                <a:cs typeface="Arial" panose="020B0604020202020204" pitchFamily="34" charset="0"/>
              </a:rPr>
              <a:t> cm</a:t>
            </a:r>
            <a:r>
              <a:rPr lang="en-US" baseline="30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s</a:t>
            </a:r>
            <a:r>
              <a:rPr lang="en-US" baseline="30000" dirty="0">
                <a:latin typeface="Arial" panose="020B0604020202020204" pitchFamily="34" charset="0"/>
                <a:cs typeface="Arial" panose="020B0604020202020204" pitchFamily="34" charset="0"/>
              </a:rPr>
              <a:t>-1</a:t>
            </a:r>
          </a:p>
          <a:p>
            <a:pPr marL="285750" indent="-285750">
              <a:buClr>
                <a:srgbClr val="0D36B6"/>
              </a:buClr>
              <a:buFont typeface="Wingdings" pitchFamily="2" charset="2"/>
              <a:buChar char="§"/>
            </a:pPr>
            <a:endParaRPr lang="en-US" dirty="0">
              <a:latin typeface="Arial" panose="020B0604020202020204" pitchFamily="34" charset="0"/>
              <a:cs typeface="Arial" panose="020B0604020202020204" pitchFamily="34" charset="0"/>
            </a:endParaRPr>
          </a:p>
          <a:p>
            <a:pPr>
              <a:buClr>
                <a:srgbClr val="0D36B6"/>
              </a:buClr>
            </a:pPr>
            <a:endParaRPr lang="en-US" dirty="0">
              <a:latin typeface="Arial" panose="020B0604020202020204" pitchFamily="34" charset="0"/>
              <a:cs typeface="Arial" panose="020B0604020202020204" pitchFamily="34" charset="0"/>
            </a:endParaRPr>
          </a:p>
          <a:p>
            <a:pPr marL="409575" indent="-396875">
              <a:buClr>
                <a:srgbClr val="00B050"/>
              </a:buClr>
              <a:buFont typeface="Wingdings" pitchFamily="2" charset="2"/>
              <a:buChar char="§"/>
            </a:pPr>
            <a:r>
              <a:rPr lang="en-US" dirty="0">
                <a:latin typeface="Arial" panose="020B0604020202020204" pitchFamily="34" charset="0"/>
                <a:cs typeface="Arial" panose="020B0604020202020204" pitchFamily="34" charset="0"/>
              </a:rPr>
              <a:t>CEBAF 20+ GeV: </a:t>
            </a:r>
          </a:p>
          <a:p>
            <a:pPr marL="409575" indent="-396875">
              <a:buClr>
                <a:srgbClr val="0D36B6"/>
              </a:buClr>
            </a:pPr>
            <a:r>
              <a:rPr lang="en-US" dirty="0">
                <a:latin typeface="Arial" panose="020B0604020202020204" pitchFamily="34" charset="0"/>
                <a:cs typeface="Arial" panose="020B0604020202020204" pitchFamily="34" charset="0"/>
              </a:rPr>
              <a:t>	</a:t>
            </a:r>
            <a:r>
              <a:rPr lang="en-US" u="sng" dirty="0">
                <a:latin typeface="Arial" panose="020B0604020202020204" pitchFamily="34" charset="0"/>
                <a:cs typeface="Arial" panose="020B0604020202020204" pitchFamily="34" charset="0"/>
              </a:rPr>
              <a:t>only foreseeable opportunity </a:t>
            </a:r>
            <a:r>
              <a:rPr lang="en-US" dirty="0">
                <a:latin typeface="Arial" panose="020B0604020202020204" pitchFamily="34" charset="0"/>
                <a:cs typeface="Arial" panose="020B0604020202020204" pitchFamily="34" charset="0"/>
              </a:rPr>
              <a:t>to explore N* electroexcitation within the Q</a:t>
            </a:r>
            <a:r>
              <a:rPr lang="en-US" baseline="30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range where the </a:t>
            </a:r>
            <a:r>
              <a:rPr lang="en-US" u="sng" dirty="0">
                <a:latin typeface="Arial" panose="020B0604020202020204" pitchFamily="34" charset="0"/>
                <a:cs typeface="Arial" panose="020B0604020202020204" pitchFamily="34" charset="0"/>
              </a:rPr>
              <a:t>dominant portion of hadron mass</a:t>
            </a:r>
            <a:r>
              <a:rPr lang="en-US" dirty="0">
                <a:latin typeface="Arial" panose="020B0604020202020204" pitchFamily="34" charset="0"/>
                <a:cs typeface="Arial" panose="020B0604020202020204" pitchFamily="34" charset="0"/>
              </a:rPr>
              <a:t> is expected to be generated</a:t>
            </a:r>
          </a:p>
        </p:txBody>
      </p:sp>
      <p:grpSp>
        <p:nvGrpSpPr>
          <p:cNvPr id="35" name="Group 34">
            <a:extLst>
              <a:ext uri="{FF2B5EF4-FFF2-40B4-BE49-F238E27FC236}">
                <a16:creationId xmlns:a16="http://schemas.microsoft.com/office/drawing/2014/main" id="{E1C0A04D-6C53-7A16-9B56-D207962B192B}"/>
              </a:ext>
            </a:extLst>
          </p:cNvPr>
          <p:cNvGrpSpPr/>
          <p:nvPr/>
        </p:nvGrpSpPr>
        <p:grpSpPr>
          <a:xfrm>
            <a:off x="626165" y="1119849"/>
            <a:ext cx="5331022" cy="5203576"/>
            <a:chOff x="1292087" y="1137428"/>
            <a:chExt cx="5331022" cy="5203576"/>
          </a:xfrm>
        </p:grpSpPr>
        <p:grpSp>
          <p:nvGrpSpPr>
            <p:cNvPr id="8" name="Group 7">
              <a:extLst>
                <a:ext uri="{FF2B5EF4-FFF2-40B4-BE49-F238E27FC236}">
                  <a16:creationId xmlns:a16="http://schemas.microsoft.com/office/drawing/2014/main" id="{E7743924-A48A-C8C5-E207-C0CF1632616D}"/>
                </a:ext>
              </a:extLst>
            </p:cNvPr>
            <p:cNvGrpSpPr/>
            <p:nvPr/>
          </p:nvGrpSpPr>
          <p:grpSpPr>
            <a:xfrm>
              <a:off x="1292087" y="1137428"/>
              <a:ext cx="5331022" cy="4036770"/>
              <a:chOff x="74698" y="908709"/>
              <a:chExt cx="3909511" cy="2892501"/>
            </a:xfrm>
          </p:grpSpPr>
          <p:pic>
            <p:nvPicPr>
              <p:cNvPr id="16" name="Picture 15" descr="Chart, histogram&#10;&#10;Description automatically generated">
                <a:extLst>
                  <a:ext uri="{FF2B5EF4-FFF2-40B4-BE49-F238E27FC236}">
                    <a16:creationId xmlns:a16="http://schemas.microsoft.com/office/drawing/2014/main" id="{A53552C0-6AC5-4EA0-0A10-20226CE7F825}"/>
                  </a:ext>
                </a:extLst>
              </p:cNvPr>
              <p:cNvPicPr>
                <a:picLocks noChangeAspect="1"/>
              </p:cNvPicPr>
              <p:nvPr/>
            </p:nvPicPr>
            <p:blipFill rotWithShape="1">
              <a:blip r:embed="rId2">
                <a:extLst>
                  <a:ext uri="{28A0092B-C50C-407E-A947-70E740481C1C}">
                    <a14:useLocalDpi xmlns:a14="http://schemas.microsoft.com/office/drawing/2010/main" val="0"/>
                  </a:ext>
                </a:extLst>
              </a:blip>
              <a:srcRect l="2043" t="8940" r="2823" b="13289"/>
              <a:stretch/>
            </p:blipFill>
            <p:spPr>
              <a:xfrm>
                <a:off x="74698" y="1423138"/>
                <a:ext cx="3808802" cy="2061708"/>
              </a:xfrm>
              <a:prstGeom prst="rect">
                <a:avLst/>
              </a:prstGeom>
            </p:spPr>
          </p:pic>
          <p:sp>
            <p:nvSpPr>
              <p:cNvPr id="17" name="TextBox 16">
                <a:extLst>
                  <a:ext uri="{FF2B5EF4-FFF2-40B4-BE49-F238E27FC236}">
                    <a16:creationId xmlns:a16="http://schemas.microsoft.com/office/drawing/2014/main" id="{D2E33D3B-D225-D0C8-A4C5-A46224E49D6D}"/>
                  </a:ext>
                </a:extLst>
              </p:cNvPr>
              <p:cNvSpPr txBox="1"/>
              <p:nvPr/>
            </p:nvSpPr>
            <p:spPr>
              <a:xfrm>
                <a:off x="2330616" y="2437069"/>
                <a:ext cx="1277953" cy="147733"/>
              </a:xfrm>
              <a:prstGeom prst="rect">
                <a:avLst/>
              </a:prstGeom>
              <a:noFill/>
            </p:spPr>
            <p:txBody>
              <a:bodyPr wrap="square" rtlCol="0">
                <a:spAutoFit/>
              </a:bodyPr>
              <a:lstStyle/>
              <a:p>
                <a:pPr>
                  <a:lnSpc>
                    <a:spcPct val="30000"/>
                  </a:lnSpc>
                </a:pPr>
                <a:r>
                  <a:rPr lang="en-US" sz="1200" b="0" dirty="0">
                    <a:solidFill>
                      <a:srgbClr val="0000CC"/>
                    </a:solidFill>
                    <a:latin typeface="+mj-lt"/>
                  </a:rPr>
                  <a:t>Dressed gluons</a:t>
                </a:r>
              </a:p>
            </p:txBody>
          </p:sp>
          <p:sp>
            <p:nvSpPr>
              <p:cNvPr id="18" name="TextBox 17">
                <a:extLst>
                  <a:ext uri="{FF2B5EF4-FFF2-40B4-BE49-F238E27FC236}">
                    <a16:creationId xmlns:a16="http://schemas.microsoft.com/office/drawing/2014/main" id="{C5AACBFC-B057-40E5-7E4B-06E36102F270}"/>
                  </a:ext>
                </a:extLst>
              </p:cNvPr>
              <p:cNvSpPr txBox="1"/>
              <p:nvPr/>
            </p:nvSpPr>
            <p:spPr>
              <a:xfrm>
                <a:off x="2335455" y="2972790"/>
                <a:ext cx="1379877" cy="168957"/>
              </a:xfrm>
              <a:prstGeom prst="rect">
                <a:avLst/>
              </a:prstGeom>
              <a:noFill/>
            </p:spPr>
            <p:txBody>
              <a:bodyPr wrap="square" rtlCol="0">
                <a:spAutoFit/>
              </a:bodyPr>
              <a:lstStyle/>
              <a:p>
                <a:pPr>
                  <a:lnSpc>
                    <a:spcPct val="30000"/>
                  </a:lnSpc>
                </a:pPr>
                <a:r>
                  <a:rPr lang="en-US" sz="1200" b="0" dirty="0">
                    <a:solidFill>
                      <a:srgbClr val="00B050"/>
                    </a:solidFill>
                    <a:latin typeface="+mj-lt"/>
                  </a:rPr>
                  <a:t>Dressed quarks</a:t>
                </a:r>
              </a:p>
            </p:txBody>
          </p:sp>
          <p:sp>
            <p:nvSpPr>
              <p:cNvPr id="19" name="Rectangle 18">
                <a:extLst>
                  <a:ext uri="{FF2B5EF4-FFF2-40B4-BE49-F238E27FC236}">
                    <a16:creationId xmlns:a16="http://schemas.microsoft.com/office/drawing/2014/main" id="{72B47BD2-01C9-FD4D-7111-8ECAF5422C36}"/>
                  </a:ext>
                </a:extLst>
              </p:cNvPr>
              <p:cNvSpPr/>
              <p:nvPr/>
            </p:nvSpPr>
            <p:spPr bwMode="auto">
              <a:xfrm>
                <a:off x="707812" y="1292577"/>
                <a:ext cx="599846" cy="182401"/>
              </a:xfrm>
              <a:prstGeom prst="rect">
                <a:avLst/>
              </a:prstGeom>
              <a:solidFill>
                <a:srgbClr val="FFFD78">
                  <a:alpha val="50000"/>
                </a:srgbClr>
              </a:solidFill>
              <a:ln w="1905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200" b="1" i="0" u="none" strike="noStrike" cap="none" normalizeH="0" baseline="0" dirty="0">
                  <a:ln>
                    <a:noFill/>
                  </a:ln>
                  <a:solidFill>
                    <a:schemeClr val="tx1"/>
                  </a:solidFill>
                  <a:effectLst/>
                  <a:latin typeface="Times New Roman" pitchFamily="18" charset="0"/>
                </a:endParaRPr>
              </a:p>
            </p:txBody>
          </p:sp>
          <p:cxnSp>
            <p:nvCxnSpPr>
              <p:cNvPr id="20" name="Straight Arrow Connector 19">
                <a:extLst>
                  <a:ext uri="{FF2B5EF4-FFF2-40B4-BE49-F238E27FC236}">
                    <a16:creationId xmlns:a16="http://schemas.microsoft.com/office/drawing/2014/main" id="{0F7719F7-1919-C9BC-EC06-86C2E4B9EE66}"/>
                  </a:ext>
                </a:extLst>
              </p:cNvPr>
              <p:cNvCxnSpPr>
                <a:cxnSpLocks/>
              </p:cNvCxnSpPr>
              <p:nvPr/>
            </p:nvCxnSpPr>
            <p:spPr bwMode="auto">
              <a:xfrm>
                <a:off x="1309010" y="1383778"/>
                <a:ext cx="16556" cy="1899549"/>
              </a:xfrm>
              <a:prstGeom prst="straightConnector1">
                <a:avLst/>
              </a:prstGeom>
              <a:noFill/>
              <a:ln w="19050" cap="flat" cmpd="sng" algn="ctr">
                <a:solidFill>
                  <a:schemeClr val="tx1"/>
                </a:solidFill>
                <a:prstDash val="solid"/>
                <a:round/>
                <a:headEnd type="none" w="med" len="med"/>
                <a:tailEnd type="triangle"/>
              </a:ln>
              <a:effectLst/>
            </p:spPr>
          </p:cxnSp>
          <p:sp>
            <p:nvSpPr>
              <p:cNvPr id="21" name="Rectangle 20">
                <a:extLst>
                  <a:ext uri="{FF2B5EF4-FFF2-40B4-BE49-F238E27FC236}">
                    <a16:creationId xmlns:a16="http://schemas.microsoft.com/office/drawing/2014/main" id="{3CB65DF2-8189-8C8D-A954-083AE5E57B8D}"/>
                  </a:ext>
                </a:extLst>
              </p:cNvPr>
              <p:cNvSpPr/>
              <p:nvPr/>
            </p:nvSpPr>
            <p:spPr bwMode="auto">
              <a:xfrm>
                <a:off x="707812" y="1109234"/>
                <a:ext cx="914400" cy="182401"/>
              </a:xfrm>
              <a:prstGeom prst="rect">
                <a:avLst/>
              </a:prstGeom>
              <a:solidFill>
                <a:schemeClr val="accent5">
                  <a:alpha val="19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200" b="1" i="0" u="none" strike="noStrike" cap="none" normalizeH="0" baseline="0" dirty="0">
                  <a:ln>
                    <a:noFill/>
                  </a:ln>
                  <a:solidFill>
                    <a:schemeClr val="tx1"/>
                  </a:solidFill>
                  <a:effectLst/>
                  <a:latin typeface="Times New Roman" pitchFamily="18" charset="0"/>
                </a:endParaRPr>
              </a:p>
            </p:txBody>
          </p:sp>
          <p:cxnSp>
            <p:nvCxnSpPr>
              <p:cNvPr id="22" name="Straight Arrow Connector 21">
                <a:extLst>
                  <a:ext uri="{FF2B5EF4-FFF2-40B4-BE49-F238E27FC236}">
                    <a16:creationId xmlns:a16="http://schemas.microsoft.com/office/drawing/2014/main" id="{9C68B781-5CBA-3356-E133-5265C693A345}"/>
                  </a:ext>
                </a:extLst>
              </p:cNvPr>
              <p:cNvCxnSpPr>
                <a:cxnSpLocks/>
              </p:cNvCxnSpPr>
              <p:nvPr/>
            </p:nvCxnSpPr>
            <p:spPr bwMode="auto">
              <a:xfrm>
                <a:off x="1620765" y="1170175"/>
                <a:ext cx="3602" cy="2113443"/>
              </a:xfrm>
              <a:prstGeom prst="straightConnector1">
                <a:avLst/>
              </a:prstGeom>
              <a:noFill/>
              <a:ln w="19050" cap="flat" cmpd="sng" algn="ctr">
                <a:solidFill>
                  <a:schemeClr val="tx1"/>
                </a:solidFill>
                <a:prstDash val="solid"/>
                <a:round/>
                <a:headEnd type="none" w="med" len="med"/>
                <a:tailEnd type="triangle"/>
              </a:ln>
              <a:effectLst/>
            </p:spPr>
          </p:cxnSp>
          <p:sp>
            <p:nvSpPr>
              <p:cNvPr id="23" name="Rectangle 22">
                <a:extLst>
                  <a:ext uri="{FF2B5EF4-FFF2-40B4-BE49-F238E27FC236}">
                    <a16:creationId xmlns:a16="http://schemas.microsoft.com/office/drawing/2014/main" id="{0324F041-1DEE-BA10-DB4C-7E1B817723E8}"/>
                  </a:ext>
                </a:extLst>
              </p:cNvPr>
              <p:cNvSpPr/>
              <p:nvPr/>
            </p:nvSpPr>
            <p:spPr bwMode="auto">
              <a:xfrm>
                <a:off x="704209" y="927017"/>
                <a:ext cx="1494855" cy="182401"/>
              </a:xfrm>
              <a:prstGeom prst="rect">
                <a:avLst/>
              </a:prstGeom>
              <a:solidFill>
                <a:srgbClr val="00B050">
                  <a:alpha val="39000"/>
                </a:srgb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200" b="1" i="0" u="none" strike="noStrike" cap="none" normalizeH="0" baseline="0" dirty="0">
                  <a:ln>
                    <a:noFill/>
                  </a:ln>
                  <a:solidFill>
                    <a:schemeClr val="tx1"/>
                  </a:solidFill>
                  <a:effectLst/>
                  <a:latin typeface="Times New Roman" pitchFamily="18" charset="0"/>
                </a:endParaRPr>
              </a:p>
            </p:txBody>
          </p:sp>
          <p:cxnSp>
            <p:nvCxnSpPr>
              <p:cNvPr id="24" name="Straight Arrow Connector 23">
                <a:extLst>
                  <a:ext uri="{FF2B5EF4-FFF2-40B4-BE49-F238E27FC236}">
                    <a16:creationId xmlns:a16="http://schemas.microsoft.com/office/drawing/2014/main" id="{B66C5A8C-50D3-0E3F-E66C-939FFD91E13A}"/>
                  </a:ext>
                </a:extLst>
              </p:cNvPr>
              <p:cNvCxnSpPr>
                <a:cxnSpLocks/>
              </p:cNvCxnSpPr>
              <p:nvPr/>
            </p:nvCxnSpPr>
            <p:spPr bwMode="auto">
              <a:xfrm>
                <a:off x="2199065" y="1015615"/>
                <a:ext cx="3602" cy="2267712"/>
              </a:xfrm>
              <a:prstGeom prst="straightConnector1">
                <a:avLst/>
              </a:prstGeom>
              <a:noFill/>
              <a:ln w="19050" cap="flat" cmpd="sng" algn="ctr">
                <a:solidFill>
                  <a:schemeClr val="tx1"/>
                </a:solidFill>
                <a:prstDash val="solid"/>
                <a:round/>
                <a:headEnd type="none" w="med" len="med"/>
                <a:tailEnd type="triangle"/>
              </a:ln>
              <a:effectLst/>
            </p:spPr>
          </p:cxnSp>
          <p:sp>
            <p:nvSpPr>
              <p:cNvPr id="25" name="TextBox 24">
                <a:extLst>
                  <a:ext uri="{FF2B5EF4-FFF2-40B4-BE49-F238E27FC236}">
                    <a16:creationId xmlns:a16="http://schemas.microsoft.com/office/drawing/2014/main" id="{608F9792-7F08-04CC-6A47-18A66E2932E8}"/>
                  </a:ext>
                </a:extLst>
              </p:cNvPr>
              <p:cNvSpPr txBox="1"/>
              <p:nvPr/>
            </p:nvSpPr>
            <p:spPr>
              <a:xfrm>
                <a:off x="583875" y="1231265"/>
                <a:ext cx="578972" cy="242587"/>
              </a:xfrm>
              <a:prstGeom prst="rect">
                <a:avLst/>
              </a:prstGeom>
              <a:noFill/>
            </p:spPr>
            <p:txBody>
              <a:bodyPr wrap="square" rtlCol="0">
                <a:spAutoFit/>
              </a:bodyPr>
              <a:lstStyle/>
              <a:p>
                <a:pPr algn="r">
                  <a:spcAft>
                    <a:spcPts val="600"/>
                  </a:spcAft>
                </a:pPr>
                <a:r>
                  <a:rPr lang="en-US" sz="1600" b="1" dirty="0">
                    <a:solidFill>
                      <a:srgbClr val="FF0000"/>
                    </a:solidFill>
                    <a:latin typeface="Century Gothic" panose="020B0502020202020204" pitchFamily="34" charset="0"/>
                  </a:rPr>
                  <a:t>CLAS</a:t>
                </a:r>
              </a:p>
            </p:txBody>
          </p:sp>
          <p:sp>
            <p:nvSpPr>
              <p:cNvPr id="26" name="TextBox 25">
                <a:extLst>
                  <a:ext uri="{FF2B5EF4-FFF2-40B4-BE49-F238E27FC236}">
                    <a16:creationId xmlns:a16="http://schemas.microsoft.com/office/drawing/2014/main" id="{F222C141-7039-0044-264F-920F60B64815}"/>
                  </a:ext>
                </a:extLst>
              </p:cNvPr>
              <p:cNvSpPr txBox="1"/>
              <p:nvPr/>
            </p:nvSpPr>
            <p:spPr>
              <a:xfrm>
                <a:off x="940003" y="1071748"/>
                <a:ext cx="735312" cy="242587"/>
              </a:xfrm>
              <a:prstGeom prst="rect">
                <a:avLst/>
              </a:prstGeom>
              <a:noFill/>
            </p:spPr>
            <p:txBody>
              <a:bodyPr wrap="square" rtlCol="0">
                <a:spAutoFit/>
              </a:bodyPr>
              <a:lstStyle/>
              <a:p>
                <a:pPr algn="r">
                  <a:spcAft>
                    <a:spcPts val="600"/>
                  </a:spcAft>
                </a:pPr>
                <a:r>
                  <a:rPr lang="en-US" sz="1600" b="1" dirty="0">
                    <a:solidFill>
                      <a:srgbClr val="FF0000"/>
                    </a:solidFill>
                    <a:latin typeface="Century Gothic" panose="020B0502020202020204" pitchFamily="34" charset="0"/>
                  </a:rPr>
                  <a:t>CLAS12</a:t>
                </a:r>
              </a:p>
            </p:txBody>
          </p:sp>
          <p:sp>
            <p:nvSpPr>
              <p:cNvPr id="27" name="TextBox 26">
                <a:extLst>
                  <a:ext uri="{FF2B5EF4-FFF2-40B4-BE49-F238E27FC236}">
                    <a16:creationId xmlns:a16="http://schemas.microsoft.com/office/drawing/2014/main" id="{648338B0-2559-7A96-2C2E-A60783C9E92C}"/>
                  </a:ext>
                </a:extLst>
              </p:cNvPr>
              <p:cNvSpPr txBox="1"/>
              <p:nvPr/>
            </p:nvSpPr>
            <p:spPr>
              <a:xfrm>
                <a:off x="1300486" y="908709"/>
                <a:ext cx="956938" cy="242587"/>
              </a:xfrm>
              <a:prstGeom prst="rect">
                <a:avLst/>
              </a:prstGeom>
              <a:noFill/>
            </p:spPr>
            <p:txBody>
              <a:bodyPr wrap="square" rtlCol="0">
                <a:spAutoFit/>
              </a:bodyPr>
              <a:lstStyle/>
              <a:p>
                <a:pPr algn="r">
                  <a:spcAft>
                    <a:spcPts val="600"/>
                  </a:spcAft>
                </a:pPr>
                <a:r>
                  <a:rPr lang="en-US" sz="1600" b="1" dirty="0">
                    <a:solidFill>
                      <a:srgbClr val="FF0000"/>
                    </a:solidFill>
                    <a:latin typeface="Century Gothic" panose="020B0502020202020204" pitchFamily="34" charset="0"/>
                  </a:rPr>
                  <a:t>CLAS20+</a:t>
                </a:r>
              </a:p>
            </p:txBody>
          </p:sp>
          <p:pic>
            <p:nvPicPr>
              <p:cNvPr id="28" name="Picture 27">
                <a:extLst>
                  <a:ext uri="{FF2B5EF4-FFF2-40B4-BE49-F238E27FC236}">
                    <a16:creationId xmlns:a16="http://schemas.microsoft.com/office/drawing/2014/main" id="{1C02CAA8-3BCC-7742-FE5E-DA0B3127CF2C}"/>
                  </a:ext>
                </a:extLst>
              </p:cNvPr>
              <p:cNvPicPr>
                <a:picLocks noChangeAspect="1"/>
              </p:cNvPicPr>
              <p:nvPr/>
            </p:nvPicPr>
            <p:blipFill>
              <a:blip r:embed="rId3"/>
              <a:stretch>
                <a:fillRect/>
              </a:stretch>
            </p:blipFill>
            <p:spPr>
              <a:xfrm>
                <a:off x="2567203" y="2055899"/>
                <a:ext cx="731520" cy="182880"/>
              </a:xfrm>
              <a:prstGeom prst="rect">
                <a:avLst/>
              </a:prstGeom>
            </p:spPr>
          </p:pic>
          <p:cxnSp>
            <p:nvCxnSpPr>
              <p:cNvPr id="29" name="Straight Connector 28">
                <a:extLst>
                  <a:ext uri="{FF2B5EF4-FFF2-40B4-BE49-F238E27FC236}">
                    <a16:creationId xmlns:a16="http://schemas.microsoft.com/office/drawing/2014/main" id="{29A4A70E-82B0-5CCB-87E0-54EAB0D26B31}"/>
                  </a:ext>
                </a:extLst>
              </p:cNvPr>
              <p:cNvCxnSpPr/>
              <p:nvPr/>
            </p:nvCxnSpPr>
            <p:spPr bwMode="auto">
              <a:xfrm>
                <a:off x="707812" y="3194108"/>
                <a:ext cx="3099224" cy="0"/>
              </a:xfrm>
              <a:prstGeom prst="line">
                <a:avLst/>
              </a:prstGeom>
              <a:noFill/>
              <a:ln w="15875" cap="flat" cmpd="sng" algn="ctr">
                <a:solidFill>
                  <a:srgbClr val="3333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Box 29">
                <a:extLst>
                  <a:ext uri="{FF2B5EF4-FFF2-40B4-BE49-F238E27FC236}">
                    <a16:creationId xmlns:a16="http://schemas.microsoft.com/office/drawing/2014/main" id="{60A46036-FA5C-C1A8-6D9F-8E0DE01AA6C7}"/>
                  </a:ext>
                </a:extLst>
              </p:cNvPr>
              <p:cNvSpPr txBox="1"/>
              <p:nvPr/>
            </p:nvSpPr>
            <p:spPr>
              <a:xfrm>
                <a:off x="2526274" y="3470409"/>
                <a:ext cx="1457935" cy="330801"/>
              </a:xfrm>
              <a:prstGeom prst="rect">
                <a:avLst/>
              </a:prstGeom>
              <a:noFill/>
            </p:spPr>
            <p:txBody>
              <a:bodyPr wrap="none" rtlCol="0">
                <a:spAutoFit/>
              </a:bodyPr>
              <a:lstStyle/>
              <a:p>
                <a:r>
                  <a:rPr lang="en-US" sz="2400" dirty="0">
                    <a:latin typeface="Century Gothic" panose="020B0502020202020204" pitchFamily="34" charset="0"/>
                  </a:rPr>
                  <a:t>p</a:t>
                </a:r>
                <a:r>
                  <a:rPr lang="en-US" sz="2400" baseline="-25000" dirty="0">
                    <a:latin typeface="Century Gothic" panose="020B0502020202020204" pitchFamily="34" charset="0"/>
                  </a:rPr>
                  <a:t> quark </a:t>
                </a:r>
                <a:r>
                  <a:rPr lang="en-US" sz="2400" dirty="0">
                    <a:latin typeface="Century Gothic" panose="020B0502020202020204" pitchFamily="34" charset="0"/>
                  </a:rPr>
                  <a:t>(GeV)</a:t>
                </a:r>
              </a:p>
            </p:txBody>
          </p:sp>
          <p:sp>
            <p:nvSpPr>
              <p:cNvPr id="31" name="Rectangle 30">
                <a:extLst>
                  <a:ext uri="{FF2B5EF4-FFF2-40B4-BE49-F238E27FC236}">
                    <a16:creationId xmlns:a16="http://schemas.microsoft.com/office/drawing/2014/main" id="{B47F08E1-E81F-8900-D68B-4365AE68EC78}"/>
                  </a:ext>
                </a:extLst>
              </p:cNvPr>
              <p:cNvSpPr/>
              <p:nvPr/>
            </p:nvSpPr>
            <p:spPr>
              <a:xfrm>
                <a:off x="718322" y="1467340"/>
                <a:ext cx="585216" cy="1808348"/>
              </a:xfrm>
              <a:prstGeom prst="rect">
                <a:avLst/>
              </a:prstGeom>
              <a:solidFill>
                <a:srgbClr val="FFFC98">
                  <a:alpha val="3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722AC5E0-D172-16F8-BBEB-847B5E188C03}"/>
                  </a:ext>
                </a:extLst>
              </p:cNvPr>
              <p:cNvSpPr/>
              <p:nvPr/>
            </p:nvSpPr>
            <p:spPr>
              <a:xfrm>
                <a:off x="1301838" y="1291634"/>
                <a:ext cx="300549" cy="1984053"/>
              </a:xfrm>
              <a:prstGeom prst="rect">
                <a:avLst/>
              </a:prstGeom>
              <a:solidFill>
                <a:srgbClr val="C9C9C9">
                  <a:alpha val="3073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E6AD93D-C506-51A4-98E1-4AB6E4E31FE0}"/>
                  </a:ext>
                </a:extLst>
              </p:cNvPr>
              <p:cNvSpPr/>
              <p:nvPr/>
            </p:nvSpPr>
            <p:spPr>
              <a:xfrm>
                <a:off x="1629384" y="1123877"/>
                <a:ext cx="562133" cy="2151809"/>
              </a:xfrm>
              <a:prstGeom prst="rect">
                <a:avLst/>
              </a:prstGeom>
              <a:solidFill>
                <a:srgbClr val="A6E1BF">
                  <a:alpha val="3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 name="Straight Arrow Connector 9">
              <a:extLst>
                <a:ext uri="{FF2B5EF4-FFF2-40B4-BE49-F238E27FC236}">
                  <a16:creationId xmlns:a16="http://schemas.microsoft.com/office/drawing/2014/main" id="{02CE21E7-ABD0-DF2A-27BD-91684B667B23}"/>
                </a:ext>
              </a:extLst>
            </p:cNvPr>
            <p:cNvCxnSpPr>
              <a:cxnSpLocks/>
            </p:cNvCxnSpPr>
            <p:nvPr/>
          </p:nvCxnSpPr>
          <p:spPr>
            <a:xfrm>
              <a:off x="2963575" y="4440776"/>
              <a:ext cx="0" cy="95253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2E81146-E4B1-5824-FC79-7C38C178AF83}"/>
                </a:ext>
              </a:extLst>
            </p:cNvPr>
            <p:cNvCxnSpPr>
              <a:cxnSpLocks/>
            </p:cNvCxnSpPr>
            <p:nvPr/>
          </p:nvCxnSpPr>
          <p:spPr>
            <a:xfrm>
              <a:off x="3379403" y="4422408"/>
              <a:ext cx="18491" cy="155448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5C4C315-01B9-891B-E561-683DC0EE52ED}"/>
                </a:ext>
              </a:extLst>
            </p:cNvPr>
            <p:cNvCxnSpPr>
              <a:cxnSpLocks/>
            </p:cNvCxnSpPr>
            <p:nvPr/>
          </p:nvCxnSpPr>
          <p:spPr>
            <a:xfrm>
              <a:off x="4178588" y="4422408"/>
              <a:ext cx="0" cy="95253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201A2FB-C1E0-95C3-E2DB-AB40733677EF}"/>
                </a:ext>
              </a:extLst>
            </p:cNvPr>
            <p:cNvSpPr txBox="1"/>
            <p:nvPr/>
          </p:nvSpPr>
          <p:spPr>
            <a:xfrm>
              <a:off x="1714985" y="5371620"/>
              <a:ext cx="1271502" cy="461665"/>
            </a:xfrm>
            <a:prstGeom prst="rect">
              <a:avLst/>
            </a:prstGeom>
            <a:noFill/>
            <a:ln>
              <a:solidFill>
                <a:schemeClr val="tx1"/>
              </a:solidFill>
            </a:ln>
          </p:spPr>
          <p:txBody>
            <a:bodyPr wrap="none" rtlCol="0">
              <a:spAutoFit/>
            </a:bodyPr>
            <a:lstStyle/>
            <a:p>
              <a:r>
                <a:rPr lang="en-US" sz="2400" b="1" dirty="0">
                  <a:latin typeface="Century Gothic" panose="020B0502020202020204" pitchFamily="34" charset="0"/>
                </a:rPr>
                <a:t>15-20%</a:t>
              </a:r>
            </a:p>
          </p:txBody>
        </p:sp>
        <p:sp>
          <p:nvSpPr>
            <p:cNvPr id="14" name="TextBox 13">
              <a:extLst>
                <a:ext uri="{FF2B5EF4-FFF2-40B4-BE49-F238E27FC236}">
                  <a16:creationId xmlns:a16="http://schemas.microsoft.com/office/drawing/2014/main" id="{6A638B6A-221D-0E05-D8AC-1E3F4E831015}"/>
                </a:ext>
              </a:extLst>
            </p:cNvPr>
            <p:cNvSpPr txBox="1"/>
            <p:nvPr/>
          </p:nvSpPr>
          <p:spPr>
            <a:xfrm>
              <a:off x="2912566" y="5879339"/>
              <a:ext cx="1271502" cy="461665"/>
            </a:xfrm>
            <a:prstGeom prst="rect">
              <a:avLst/>
            </a:prstGeom>
            <a:noFill/>
            <a:ln>
              <a:solidFill>
                <a:schemeClr val="tx1"/>
              </a:solidFill>
            </a:ln>
          </p:spPr>
          <p:txBody>
            <a:bodyPr wrap="none" rtlCol="0">
              <a:spAutoFit/>
            </a:bodyPr>
            <a:lstStyle/>
            <a:p>
              <a:r>
                <a:rPr lang="en-US" sz="2400" b="1" dirty="0">
                  <a:latin typeface="Century Gothic" panose="020B0502020202020204" pitchFamily="34" charset="0"/>
                </a:rPr>
                <a:t>40-50%</a:t>
              </a:r>
            </a:p>
          </p:txBody>
        </p:sp>
        <p:sp>
          <p:nvSpPr>
            <p:cNvPr id="15" name="TextBox 14">
              <a:extLst>
                <a:ext uri="{FF2B5EF4-FFF2-40B4-BE49-F238E27FC236}">
                  <a16:creationId xmlns:a16="http://schemas.microsoft.com/office/drawing/2014/main" id="{5EE607AA-AB29-108B-7411-35559D16ECCE}"/>
                </a:ext>
              </a:extLst>
            </p:cNvPr>
            <p:cNvSpPr txBox="1"/>
            <p:nvPr/>
          </p:nvSpPr>
          <p:spPr>
            <a:xfrm>
              <a:off x="4004518" y="5371620"/>
              <a:ext cx="979755" cy="461665"/>
            </a:xfrm>
            <a:prstGeom prst="rect">
              <a:avLst/>
            </a:prstGeom>
            <a:solidFill>
              <a:srgbClr val="FFFF00"/>
            </a:solidFill>
            <a:ln>
              <a:solidFill>
                <a:schemeClr val="tx1"/>
              </a:solidFill>
            </a:ln>
          </p:spPr>
          <p:txBody>
            <a:bodyPr wrap="none" rtlCol="0">
              <a:spAutoFit/>
            </a:bodyPr>
            <a:lstStyle/>
            <a:p>
              <a:r>
                <a:rPr lang="en-US" sz="2400" b="1" dirty="0">
                  <a:latin typeface="Century Gothic" panose="020B0502020202020204" pitchFamily="34" charset="0"/>
                </a:rPr>
                <a:t>&gt;80%</a:t>
              </a:r>
            </a:p>
          </p:txBody>
        </p:sp>
      </p:grpSp>
      <p:sp>
        <p:nvSpPr>
          <p:cNvPr id="40" name="TextBox 39">
            <a:extLst>
              <a:ext uri="{FF2B5EF4-FFF2-40B4-BE49-F238E27FC236}">
                <a16:creationId xmlns:a16="http://schemas.microsoft.com/office/drawing/2014/main" id="{8641BDA1-FEEA-F566-1099-E7141417B3DC}"/>
              </a:ext>
            </a:extLst>
          </p:cNvPr>
          <p:cNvSpPr txBox="1"/>
          <p:nvPr/>
        </p:nvSpPr>
        <p:spPr>
          <a:xfrm>
            <a:off x="3593974" y="1501227"/>
            <a:ext cx="1747594" cy="397032"/>
          </a:xfrm>
          <a:prstGeom prst="rect">
            <a:avLst/>
          </a:prstGeom>
          <a:noFill/>
        </p:spPr>
        <p:txBody>
          <a:bodyPr wrap="none" rtlCol="0">
            <a:spAutoFit/>
          </a:bodyPr>
          <a:lstStyle/>
          <a:p>
            <a:pPr>
              <a:lnSpc>
                <a:spcPct val="90000"/>
              </a:lnSpc>
            </a:pPr>
            <a:r>
              <a:rPr lang="en-US" sz="1100" dirty="0"/>
              <a:t>C.D. Roberts, Symmetry </a:t>
            </a:r>
          </a:p>
          <a:p>
            <a:pPr>
              <a:lnSpc>
                <a:spcPct val="90000"/>
              </a:lnSpc>
            </a:pPr>
            <a:r>
              <a:rPr lang="en-US" sz="1100" dirty="0"/>
              <a:t>12, 1468 (2020)</a:t>
            </a:r>
          </a:p>
        </p:txBody>
      </p:sp>
    </p:spTree>
    <p:extLst>
      <p:ext uri="{BB962C8B-B14F-4D97-AF65-F5344CB8AC3E}">
        <p14:creationId xmlns:p14="http://schemas.microsoft.com/office/powerpoint/2010/main" val="2803387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5446C-76A4-2DF1-B7C8-07450114558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88233CF-C409-85FC-564F-E83B51479DED}"/>
              </a:ext>
            </a:extLst>
          </p:cNvPr>
          <p:cNvSpPr>
            <a:spLocks noGrp="1"/>
          </p:cNvSpPr>
          <p:nvPr>
            <p:ph idx="1"/>
          </p:nvPr>
        </p:nvSpPr>
        <p:spPr/>
        <p:txBody>
          <a:bodyPr/>
          <a:lstStyle/>
          <a:p>
            <a:r>
              <a:rPr lang="en-US" dirty="0"/>
              <a:t>Scientific questions and strategy</a:t>
            </a:r>
          </a:p>
          <a:p>
            <a:r>
              <a:rPr lang="en-US" dirty="0"/>
              <a:t>The CEBAF 12 GeV program</a:t>
            </a:r>
          </a:p>
          <a:p>
            <a:pPr lvl="1"/>
            <a:r>
              <a:rPr lang="en-US" dirty="0"/>
              <a:t>Current outcomes</a:t>
            </a:r>
          </a:p>
          <a:p>
            <a:pPr lvl="1"/>
            <a:r>
              <a:rPr lang="en-US" dirty="0"/>
              <a:t>Future prospects</a:t>
            </a:r>
          </a:p>
          <a:p>
            <a:r>
              <a:rPr lang="en-US" dirty="0"/>
              <a:t>A CEBAF energy upgrade </a:t>
            </a:r>
          </a:p>
          <a:p>
            <a:pPr lvl="1"/>
            <a:r>
              <a:rPr lang="en-US" dirty="0"/>
              <a:t>Toward 24 GeV – scientific case</a:t>
            </a:r>
          </a:p>
          <a:p>
            <a:pPr lvl="1"/>
            <a:r>
              <a:rPr lang="en-US" dirty="0"/>
              <a:t>Toward 24 GeV – technical feasibility</a:t>
            </a:r>
          </a:p>
        </p:txBody>
      </p:sp>
    </p:spTree>
    <p:extLst>
      <p:ext uri="{BB962C8B-B14F-4D97-AF65-F5344CB8AC3E}">
        <p14:creationId xmlns:p14="http://schemas.microsoft.com/office/powerpoint/2010/main" val="2847071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34DFA-1982-2A5E-6495-FDDC11F5BDF0}"/>
              </a:ext>
            </a:extLst>
          </p:cNvPr>
          <p:cNvSpPr>
            <a:spLocks noGrp="1"/>
          </p:cNvSpPr>
          <p:nvPr>
            <p:ph type="title"/>
          </p:nvPr>
        </p:nvSpPr>
        <p:spPr/>
        <p:txBody>
          <a:bodyPr>
            <a:normAutofit fontScale="90000"/>
          </a:bodyPr>
          <a:lstStyle/>
          <a:p>
            <a:r>
              <a:rPr lang="en-US" dirty="0"/>
              <a:t>Upgrade Provides a Clean production mechanism for XYZ states</a:t>
            </a:r>
          </a:p>
        </p:txBody>
      </p:sp>
      <p:sp>
        <p:nvSpPr>
          <p:cNvPr id="154" name="Line">
            <a:extLst>
              <a:ext uri="{FF2B5EF4-FFF2-40B4-BE49-F238E27FC236}">
                <a16:creationId xmlns:a16="http://schemas.microsoft.com/office/drawing/2014/main" id="{7DB57279-9329-7294-2DB7-C2E8D7652782}"/>
              </a:ext>
            </a:extLst>
          </p:cNvPr>
          <p:cNvSpPr/>
          <p:nvPr/>
        </p:nvSpPr>
        <p:spPr>
          <a:xfrm flipV="1">
            <a:off x="6643882" y="819341"/>
            <a:ext cx="7937" cy="5613396"/>
          </a:xfrm>
          <a:prstGeom prst="line">
            <a:avLst/>
          </a:prstGeom>
          <a:ln w="38100">
            <a:solidFill>
              <a:srgbClr val="000000"/>
            </a:solidFill>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55" name="Text">
                <a:extLst>
                  <a:ext uri="{FF2B5EF4-FFF2-40B4-BE49-F238E27FC236}">
                    <a16:creationId xmlns:a16="http://schemas.microsoft.com/office/drawing/2014/main" id="{6FD80305-D4A5-7981-B6D3-93F99B471E54}"/>
                  </a:ext>
                </a:extLst>
              </p:cNvPr>
              <p:cNvSpPr txBox="1"/>
              <p:nvPr/>
            </p:nvSpPr>
            <p:spPr>
              <a:xfrm>
                <a:off x="7974855" y="858169"/>
                <a:ext cx="2408212" cy="406185"/>
              </a:xfrm>
              <a:prstGeom prst="rect">
                <a:avLst/>
              </a:prstGeom>
              <a:ln/>
              <a:extLst>
                <a:ext uri="{C572A759-6A51-4108-AA02-DFA0A04FC94B}">
                  <ma14:wrappingTextBoxFlag xmlns="" xmlns:m="http://schemas.openxmlformats.org/officeDocument/2006/math" xmlns:ma14="http://schemas.microsoft.com/office/mac/drawingml/2011/main" val="1"/>
                </a:ext>
              </a:extLst>
            </p:spPr>
            <p:style>
              <a:lnRef idx="1">
                <a:schemeClr val="accent1"/>
              </a:lnRef>
              <a:fillRef idx="2">
                <a:schemeClr val="accent1"/>
              </a:fillRef>
              <a:effectRef idx="1">
                <a:schemeClr val="accent1"/>
              </a:effectRef>
              <a:fontRef idx="minor">
                <a:schemeClr val="dk1"/>
              </a:fontRef>
            </p:style>
            <p:txBody>
              <a:bodyPr wrap="none" lIns="26789" tIns="26789" rIns="26789" bIns="26789"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t>𝛾</m:t>
                      </m:r>
                      <m: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t>𝑝</m:t>
                      </m:r>
                      <m: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t>→</m:t>
                      </m:r>
                      <m:sSup>
                        <m:sSupPr>
                          <m:ctrlP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ctrlPr>
                        </m:sSupPr>
                        <m:e>
                          <m: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t>𝜋</m:t>
                          </m:r>
                        </m:e>
                        <m:sup>
                          <m: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t>+</m:t>
                          </m:r>
                        </m:sup>
                      </m:sSup>
                      <m: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t>𝐽</m:t>
                      </m:r>
                      <m: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t>/</m:t>
                      </m:r>
                      <m: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t>𝜓</m:t>
                      </m:r>
                      <m:sSup>
                        <m:sSupPr>
                          <m:ctrlP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ctrlPr>
                        </m:sSupPr>
                        <m:e>
                          <m:r>
                            <m:rPr>
                              <m:sty m:val="p"/>
                            </m:rPr>
                            <a:rPr kumimoji="0" lang="el-GR" sz="2288" b="0" i="1" u="none" strike="noStrike" kern="0" cap="none" spc="0" normalizeH="0" baseline="0" noProof="0" smtClean="0">
                              <a:ln>
                                <a:noFill/>
                              </a:ln>
                              <a:solidFill>
                                <a:srgbClr val="FF0000"/>
                              </a:solidFill>
                              <a:effectLst/>
                              <a:uLnTx/>
                              <a:uFillTx/>
                              <a:latin typeface="Cambria Math" panose="02040503050406030204" pitchFamily="18" charset="0"/>
                            </a:rPr>
                            <m:t>Δ</m:t>
                          </m:r>
                        </m:e>
                        <m:sup>
                          <m:r>
                            <a:rPr kumimoji="0" lang="ar-AE" sz="2288" b="0" i="1" u="none" strike="noStrike" kern="0" cap="none" spc="0" normalizeH="0" baseline="0" noProof="0" smtClean="0">
                              <a:ln>
                                <a:noFill/>
                              </a:ln>
                              <a:solidFill>
                                <a:srgbClr val="FF0000"/>
                              </a:solidFill>
                              <a:effectLst/>
                              <a:uLnTx/>
                              <a:uFillTx/>
                              <a:latin typeface="Cambria Math" panose="02040503050406030204" pitchFamily="18" charset="0"/>
                            </a:rPr>
                            <m:t>++</m:t>
                          </m:r>
                        </m:sup>
                      </m:sSup>
                    </m:oMath>
                  </m:oMathPara>
                </a14:m>
                <a:endParaRPr kumimoji="0" lang="ar-AE" sz="675" b="0" i="0" u="none" strike="noStrike" kern="0" cap="none" spc="0" normalizeH="0" baseline="0" noProof="0" dirty="0">
                  <a:ln>
                    <a:noFill/>
                  </a:ln>
                  <a:solidFill>
                    <a:srgbClr val="FF0000"/>
                  </a:solidFill>
                  <a:effectLst/>
                  <a:uLnTx/>
                  <a:uFillTx/>
                  <a:latin typeface="Calibri"/>
                </a:endParaRPr>
              </a:p>
            </p:txBody>
          </p:sp>
        </mc:Choice>
        <mc:Fallback xmlns="">
          <p:sp>
            <p:nvSpPr>
              <p:cNvPr id="155" name="Text">
                <a:extLst>
                  <a:ext uri="{FF2B5EF4-FFF2-40B4-BE49-F238E27FC236}">
                    <a16:creationId xmlns:a16="http://schemas.microsoft.com/office/drawing/2014/main" id="{6FD80305-D4A5-7981-B6D3-93F99B471E54}"/>
                  </a:ext>
                </a:extLst>
              </p:cNvPr>
              <p:cNvSpPr txBox="1">
                <a:spLocks noRot="1" noChangeAspect="1" noMove="1" noResize="1" noEditPoints="1" noAdjustHandles="1" noChangeArrowheads="1" noChangeShapeType="1" noTextEdit="1"/>
              </p:cNvSpPr>
              <p:nvPr/>
            </p:nvSpPr>
            <p:spPr>
              <a:xfrm>
                <a:off x="7974855" y="858169"/>
                <a:ext cx="2408212" cy="406185"/>
              </a:xfrm>
              <a:prstGeom prst="rect">
                <a:avLst/>
              </a:prstGeom>
              <a:blipFill>
                <a:blip r:embed="rId3"/>
                <a:stretch>
                  <a:fillRect/>
                </a:stretch>
              </a:blipFill>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grpSp>
        <p:nvGrpSpPr>
          <p:cNvPr id="169" name="Group 168">
            <a:extLst>
              <a:ext uri="{FF2B5EF4-FFF2-40B4-BE49-F238E27FC236}">
                <a16:creationId xmlns:a16="http://schemas.microsoft.com/office/drawing/2014/main" id="{09A03D6C-4B41-D729-820A-EFA94039D366}"/>
              </a:ext>
            </a:extLst>
          </p:cNvPr>
          <p:cNvGrpSpPr/>
          <p:nvPr/>
        </p:nvGrpSpPr>
        <p:grpSpPr>
          <a:xfrm>
            <a:off x="6789869" y="1681718"/>
            <a:ext cx="2638246" cy="1998097"/>
            <a:chOff x="7293387" y="1775158"/>
            <a:chExt cx="2638246" cy="1998097"/>
          </a:xfrm>
        </p:grpSpPr>
        <p:sp>
          <p:nvSpPr>
            <p:cNvPr id="139" name="Line">
              <a:extLst>
                <a:ext uri="{FF2B5EF4-FFF2-40B4-BE49-F238E27FC236}">
                  <a16:creationId xmlns:a16="http://schemas.microsoft.com/office/drawing/2014/main" id="{B057A580-78B5-4A52-0744-0B9199C41323}"/>
                </a:ext>
              </a:extLst>
            </p:cNvPr>
            <p:cNvSpPr/>
            <p:nvPr/>
          </p:nvSpPr>
          <p:spPr>
            <a:xfrm>
              <a:off x="7893663" y="2471156"/>
              <a:ext cx="438062" cy="255663"/>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40" name="Circle">
              <a:extLst>
                <a:ext uri="{FF2B5EF4-FFF2-40B4-BE49-F238E27FC236}">
                  <a16:creationId xmlns:a16="http://schemas.microsoft.com/office/drawing/2014/main" id="{43A765A8-AB36-27DB-105B-F521EB120805}"/>
                </a:ext>
              </a:extLst>
            </p:cNvPr>
            <p:cNvSpPr/>
            <p:nvPr/>
          </p:nvSpPr>
          <p:spPr>
            <a:xfrm>
              <a:off x="8310391" y="2673410"/>
              <a:ext cx="282300" cy="254263"/>
            </a:xfrm>
            <a:prstGeom prst="ellipse">
              <a:avLst/>
            </a:prstGeom>
            <a:solidFill>
              <a:srgbClr val="929292"/>
            </a:solidFill>
            <a:ln w="25400">
              <a:solidFill>
                <a:srgbClr val="000000"/>
              </a:solidFill>
              <a:miter lim="400000"/>
            </a:ln>
          </p:spPr>
          <p:txBody>
            <a:bodyPr lIns="26789" tIns="26789" rIns="26789" bIns="26789" anchor="ct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41" name="Text">
                  <a:extLst>
                    <a:ext uri="{FF2B5EF4-FFF2-40B4-BE49-F238E27FC236}">
                      <a16:creationId xmlns:a16="http://schemas.microsoft.com/office/drawing/2014/main" id="{737FC47C-BBEF-A1A0-DE55-25DF9D87E8BE}"/>
                    </a:ext>
                  </a:extLst>
                </p:cNvPr>
                <p:cNvSpPr txBox="1"/>
                <p:nvPr/>
              </p:nvSpPr>
              <p:spPr>
                <a:xfrm>
                  <a:off x="8560662" y="2345758"/>
                  <a:ext cx="407690" cy="31660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Sup>
                          <m:sSubSupPr>
                            <m:ctrlPr>
                              <a:rPr kumimoji="0" sz="1706" b="0" i="1" u="none" strike="noStrike" kern="0" cap="none" spc="0" normalizeH="0" baseline="0" noProof="0">
                                <a:ln>
                                  <a:noFill/>
                                </a:ln>
                                <a:solidFill>
                                  <a:srgbClr val="000000"/>
                                </a:solidFill>
                                <a:effectLst/>
                                <a:uLnTx/>
                                <a:uFillTx/>
                                <a:latin typeface="Cambria Math" panose="02040503050406030204" pitchFamily="18" charset="0"/>
                              </a:rPr>
                            </m:ctrlPr>
                          </m:sSubSupPr>
                          <m:e>
                            <m:r>
                              <a:rPr kumimoji="0" sz="1706" b="0" i="1" u="none" strike="noStrike" kern="0" cap="none" spc="0" normalizeH="0" baseline="0" noProof="0">
                                <a:ln>
                                  <a:noFill/>
                                </a:ln>
                                <a:solidFill>
                                  <a:srgbClr val="000000"/>
                                </a:solidFill>
                                <a:effectLst/>
                                <a:uLnTx/>
                                <a:uFillTx/>
                                <a:latin typeface="Cambria Math" panose="02040503050406030204" pitchFamily="18" charset="0"/>
                              </a:rPr>
                              <m:t>𝑍</m:t>
                            </m:r>
                          </m:e>
                          <m:sub>
                            <m:r>
                              <a:rPr kumimoji="0" sz="1706" b="0" i="1" u="none" strike="noStrike" kern="0" cap="none" spc="0" normalizeH="0" baseline="0" noProof="0">
                                <a:ln>
                                  <a:noFill/>
                                </a:ln>
                                <a:solidFill>
                                  <a:srgbClr val="000000"/>
                                </a:solidFill>
                                <a:effectLst/>
                                <a:uLnTx/>
                                <a:uFillTx/>
                                <a:latin typeface="Cambria Math" panose="02040503050406030204" pitchFamily="18" charset="0"/>
                              </a:rPr>
                              <m:t>𝑐</m:t>
                            </m:r>
                          </m:sub>
                          <m:sup>
                            <m:r>
                              <a:rPr kumimoji="0" sz="1706" b="0" i="1" u="none" strike="noStrike" kern="0" cap="none" spc="0" normalizeH="0" baseline="0" noProof="0">
                                <a:ln>
                                  <a:noFill/>
                                </a:ln>
                                <a:solidFill>
                                  <a:srgbClr val="000000"/>
                                </a:solidFill>
                                <a:effectLst/>
                                <a:uLnTx/>
                                <a:uFillTx/>
                                <a:latin typeface="Cambria Math" panose="02040503050406030204" pitchFamily="18" charset="0"/>
                              </a:rPr>
                              <m:t>−</m:t>
                            </m:r>
                          </m:sup>
                        </m:sSub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41" name="Text">
                  <a:extLst>
                    <a:ext uri="{FF2B5EF4-FFF2-40B4-BE49-F238E27FC236}">
                      <a16:creationId xmlns:a16="http://schemas.microsoft.com/office/drawing/2014/main" id="{737FC47C-BBEF-A1A0-DE55-25DF9D87E8BE}"/>
                    </a:ext>
                  </a:extLst>
                </p:cNvPr>
                <p:cNvSpPr txBox="1">
                  <a:spLocks noRot="1" noChangeAspect="1" noMove="1" noResize="1" noEditPoints="1" noAdjustHandles="1" noChangeArrowheads="1" noChangeShapeType="1" noTextEdit="1"/>
                </p:cNvSpPr>
                <p:nvPr/>
              </p:nvSpPr>
              <p:spPr>
                <a:xfrm>
                  <a:off x="8560662" y="2345758"/>
                  <a:ext cx="407690" cy="316609"/>
                </a:xfrm>
                <a:prstGeom prst="rect">
                  <a:avLst/>
                </a:prstGeom>
                <a:blipFill>
                  <a:blip r:embed="rId4"/>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42" name="Line">
              <a:extLst>
                <a:ext uri="{FF2B5EF4-FFF2-40B4-BE49-F238E27FC236}">
                  <a16:creationId xmlns:a16="http://schemas.microsoft.com/office/drawing/2014/main" id="{5A5FFC6B-8906-6426-7F3B-72B90BF3622F}"/>
                </a:ext>
              </a:extLst>
            </p:cNvPr>
            <p:cNvSpPr/>
            <p:nvPr/>
          </p:nvSpPr>
          <p:spPr>
            <a:xfrm flipV="1">
              <a:off x="8590796" y="2596008"/>
              <a:ext cx="471184" cy="158902"/>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43" name="Circle">
              <a:extLst>
                <a:ext uri="{FF2B5EF4-FFF2-40B4-BE49-F238E27FC236}">
                  <a16:creationId xmlns:a16="http://schemas.microsoft.com/office/drawing/2014/main" id="{A00D8AE5-A595-E147-E835-0BD0B136B740}"/>
                </a:ext>
              </a:extLst>
            </p:cNvPr>
            <p:cNvSpPr/>
            <p:nvPr/>
          </p:nvSpPr>
          <p:spPr>
            <a:xfrm>
              <a:off x="9040329" y="2402810"/>
              <a:ext cx="282300" cy="254263"/>
            </a:xfrm>
            <a:prstGeom prst="ellipse">
              <a:avLst/>
            </a:prstGeom>
            <a:solidFill>
              <a:srgbClr val="929292"/>
            </a:solidFill>
            <a:ln w="25400">
              <a:solidFill>
                <a:srgbClr val="000000"/>
              </a:solidFill>
              <a:miter lim="400000"/>
            </a:ln>
          </p:spPr>
          <p:txBody>
            <a:bodyPr lIns="26789" tIns="26789" rIns="26789" bIns="26789" anchor="ct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44" name="Line">
              <a:extLst>
                <a:ext uri="{FF2B5EF4-FFF2-40B4-BE49-F238E27FC236}">
                  <a16:creationId xmlns:a16="http://schemas.microsoft.com/office/drawing/2014/main" id="{6D075DEC-457F-80EC-F67C-EF41ACA98B28}"/>
                </a:ext>
              </a:extLst>
            </p:cNvPr>
            <p:cNvSpPr/>
            <p:nvPr/>
          </p:nvSpPr>
          <p:spPr>
            <a:xfrm flipV="1">
              <a:off x="9225292" y="2109065"/>
              <a:ext cx="142444" cy="297095"/>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45" name="Line">
              <a:extLst>
                <a:ext uri="{FF2B5EF4-FFF2-40B4-BE49-F238E27FC236}">
                  <a16:creationId xmlns:a16="http://schemas.microsoft.com/office/drawing/2014/main" id="{1619EF33-AB86-F37B-78FF-BB28FB63FA86}"/>
                </a:ext>
              </a:extLst>
            </p:cNvPr>
            <p:cNvSpPr/>
            <p:nvPr/>
          </p:nvSpPr>
          <p:spPr>
            <a:xfrm>
              <a:off x="9322630" y="2571154"/>
              <a:ext cx="350214" cy="0"/>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46" name="Text">
                  <a:extLst>
                    <a:ext uri="{FF2B5EF4-FFF2-40B4-BE49-F238E27FC236}">
                      <a16:creationId xmlns:a16="http://schemas.microsoft.com/office/drawing/2014/main" id="{D42DB008-1084-3418-F4B6-E291FE66C57E}"/>
                    </a:ext>
                  </a:extLst>
                </p:cNvPr>
                <p:cNvSpPr txBox="1"/>
                <p:nvPr/>
              </p:nvSpPr>
              <p:spPr>
                <a:xfrm>
                  <a:off x="9290498" y="1775158"/>
                  <a:ext cx="424492" cy="32539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63" b="0" i="1" u="none" strike="noStrike" kern="0" cap="none" spc="0" normalizeH="0" baseline="0" noProof="0">
                                <a:ln>
                                  <a:noFill/>
                                </a:ln>
                                <a:solidFill>
                                  <a:srgbClr val="000000"/>
                                </a:solidFill>
                                <a:effectLst/>
                                <a:uLnTx/>
                                <a:uFillTx/>
                                <a:latin typeface="Cambria Math" panose="02040503050406030204" pitchFamily="18" charset="0"/>
                              </a:rPr>
                              <m:t>𝜋</m:t>
                            </m:r>
                          </m:e>
                          <m:sup>
                            <m:r>
                              <a:rPr kumimoji="0" sz="1763"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46" name="Text">
                  <a:extLst>
                    <a:ext uri="{FF2B5EF4-FFF2-40B4-BE49-F238E27FC236}">
                      <a16:creationId xmlns:a16="http://schemas.microsoft.com/office/drawing/2014/main" id="{D42DB008-1084-3418-F4B6-E291FE66C57E}"/>
                    </a:ext>
                  </a:extLst>
                </p:cNvPr>
                <p:cNvSpPr txBox="1">
                  <a:spLocks noRot="1" noChangeAspect="1" noMove="1" noResize="1" noEditPoints="1" noAdjustHandles="1" noChangeArrowheads="1" noChangeShapeType="1" noTextEdit="1"/>
                </p:cNvSpPr>
                <p:nvPr/>
              </p:nvSpPr>
              <p:spPr>
                <a:xfrm>
                  <a:off x="9290498" y="1775158"/>
                  <a:ext cx="424492" cy="325394"/>
                </a:xfrm>
                <a:prstGeom prst="rect">
                  <a:avLst/>
                </a:prstGeom>
                <a:blipFill>
                  <a:blip r:embed="rId5"/>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7" name="Text">
                  <a:extLst>
                    <a:ext uri="{FF2B5EF4-FFF2-40B4-BE49-F238E27FC236}">
                      <a16:creationId xmlns:a16="http://schemas.microsoft.com/office/drawing/2014/main" id="{923D3A61-A979-4B2A-4994-2F3387816259}"/>
                    </a:ext>
                  </a:extLst>
                </p:cNvPr>
                <p:cNvSpPr txBox="1"/>
                <p:nvPr/>
              </p:nvSpPr>
              <p:spPr>
                <a:xfrm>
                  <a:off x="9454533" y="2655157"/>
                  <a:ext cx="477100" cy="29076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f>
                          <m:fPr>
                            <m:type m:val="lin"/>
                            <m:ctrlPr>
                              <a:rPr kumimoji="0" sz="1538" b="0" i="1" u="none" strike="noStrike" kern="0" cap="none" spc="0" normalizeH="0" baseline="0" noProof="0">
                                <a:ln>
                                  <a:noFill/>
                                </a:ln>
                                <a:solidFill>
                                  <a:srgbClr val="000000"/>
                                </a:solidFill>
                                <a:effectLst/>
                                <a:uLnTx/>
                                <a:uFillTx/>
                                <a:latin typeface="Cambria Math" panose="02040503050406030204" pitchFamily="18" charset="0"/>
                              </a:rPr>
                            </m:ctrlPr>
                          </m:fPr>
                          <m:num>
                            <m:r>
                              <a:rPr kumimoji="0" sz="1538" b="0" i="1" u="none" strike="noStrike" kern="0" cap="none" spc="0" normalizeH="0" baseline="0" noProof="0">
                                <a:ln>
                                  <a:noFill/>
                                </a:ln>
                                <a:solidFill>
                                  <a:srgbClr val="000000"/>
                                </a:solidFill>
                                <a:effectLst/>
                                <a:uLnTx/>
                                <a:uFillTx/>
                                <a:latin typeface="Cambria Math" panose="02040503050406030204" pitchFamily="18" charset="0"/>
                              </a:rPr>
                              <m:t>𝐽</m:t>
                            </m:r>
                          </m:num>
                          <m:den>
                            <m:r>
                              <a:rPr kumimoji="0" sz="1538" b="0" i="1" u="none" strike="noStrike" kern="0" cap="none" spc="0" normalizeH="0" baseline="0" noProof="0">
                                <a:ln>
                                  <a:noFill/>
                                </a:ln>
                                <a:solidFill>
                                  <a:srgbClr val="000000"/>
                                </a:solidFill>
                                <a:effectLst/>
                                <a:uLnTx/>
                                <a:uFillTx/>
                                <a:latin typeface="Cambria Math" panose="02040503050406030204" pitchFamily="18" charset="0"/>
                              </a:rPr>
                              <m:t>𝜓</m:t>
                            </m:r>
                          </m:den>
                        </m:f>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47" name="Text">
                  <a:extLst>
                    <a:ext uri="{FF2B5EF4-FFF2-40B4-BE49-F238E27FC236}">
                      <a16:creationId xmlns:a16="http://schemas.microsoft.com/office/drawing/2014/main" id="{923D3A61-A979-4B2A-4994-2F3387816259}"/>
                    </a:ext>
                  </a:extLst>
                </p:cNvPr>
                <p:cNvSpPr txBox="1">
                  <a:spLocks noRot="1" noChangeAspect="1" noMove="1" noResize="1" noEditPoints="1" noAdjustHandles="1" noChangeArrowheads="1" noChangeShapeType="1" noTextEdit="1"/>
                </p:cNvSpPr>
                <p:nvPr/>
              </p:nvSpPr>
              <p:spPr>
                <a:xfrm>
                  <a:off x="9454533" y="2655157"/>
                  <a:ext cx="477100" cy="290769"/>
                </a:xfrm>
                <a:prstGeom prst="rect">
                  <a:avLst/>
                </a:prstGeom>
                <a:blipFill>
                  <a:blip r:embed="rId6"/>
                  <a:stretch>
                    <a:fillRect l="-41026" t="-125000" r="-5128" b="-191667"/>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48" name="Circle">
              <a:extLst>
                <a:ext uri="{FF2B5EF4-FFF2-40B4-BE49-F238E27FC236}">
                  <a16:creationId xmlns:a16="http://schemas.microsoft.com/office/drawing/2014/main" id="{2AC3B51C-6F41-22FB-C1BF-80E426F5B0F0}"/>
                </a:ext>
              </a:extLst>
            </p:cNvPr>
            <p:cNvSpPr/>
            <p:nvPr/>
          </p:nvSpPr>
          <p:spPr>
            <a:xfrm>
              <a:off x="8055323" y="3278494"/>
              <a:ext cx="282300" cy="254264"/>
            </a:xfrm>
            <a:prstGeom prst="ellipse">
              <a:avLst/>
            </a:prstGeom>
            <a:solidFill>
              <a:srgbClr val="BE1D1D">
                <a:satOff val="-3355"/>
                <a:lumOff val="26614"/>
              </a:srgbClr>
            </a:solidFill>
            <a:ln w="25400">
              <a:solidFill>
                <a:srgbClr val="000000"/>
              </a:solidFill>
              <a:miter lim="400000"/>
            </a:ln>
          </p:spPr>
          <p:txBody>
            <a:bodyPr lIns="26789" tIns="26789" rIns="26789" bIns="26789" anchor="ct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49" name="(virtual  )">
                  <a:extLst>
                    <a:ext uri="{FF2B5EF4-FFF2-40B4-BE49-F238E27FC236}">
                      <a16:creationId xmlns:a16="http://schemas.microsoft.com/office/drawing/2014/main" id="{37BC46A7-C3B2-EEB9-B1CE-B40C2547FCCF}"/>
                    </a:ext>
                  </a:extLst>
                </p:cNvPr>
                <p:cNvSpPr txBox="1"/>
                <p:nvPr/>
              </p:nvSpPr>
              <p:spPr>
                <a:xfrm>
                  <a:off x="7293387" y="1930837"/>
                  <a:ext cx="871638" cy="492683"/>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p>
                  <a:pPr marL="0" marR="0" lvl="0" indent="0" defTabSz="914400" eaLnBrk="1" fontAlgn="auto" latinLnBrk="0" hangingPunct="1">
                    <a:lnSpc>
                      <a:spcPct val="100000"/>
                    </a:lnSpc>
                    <a:spcBef>
                      <a:spcPts val="0"/>
                    </a:spcBef>
                    <a:spcAft>
                      <a:spcPts val="0"/>
                    </a:spcAft>
                    <a:buClrTx/>
                    <a:buSzTx/>
                    <a:buFontTx/>
                    <a:buNone/>
                    <a:tabLst/>
                    <a:defRPr sz="4500"/>
                  </a:pPr>
                  <a14:m>
                    <m:oMathPara xmlns:m="http://schemas.openxmlformats.org/officeDocument/2006/math">
                      <m:oMathParaPr>
                        <m:jc m:val="center"/>
                      </m:oMathParaPr>
                      <m:oMath xmlns:m="http://schemas.openxmlformats.org/officeDocument/2006/math">
                        <m:r>
                          <a:rPr kumimoji="0" sz="1725" b="0" i="1" u="none" strike="noStrike" kern="0" cap="none" spc="0" normalizeH="0" baseline="0" noProof="0">
                            <a:ln>
                              <a:noFill/>
                            </a:ln>
                            <a:solidFill>
                              <a:srgbClr val="000000"/>
                            </a:solidFill>
                            <a:effectLst/>
                            <a:uLnTx/>
                            <a:uFillTx/>
                            <a:latin typeface="Cambria Math" panose="02040503050406030204" pitchFamily="18" charset="0"/>
                          </a:rPr>
                          <m:t>𝛾</m:t>
                        </m:r>
                      </m:oMath>
                    </m:oMathPara>
                  </a14:m>
                  <a:endParaRPr kumimoji="0" sz="1688" b="0" i="0" u="none" strike="noStrike" kern="0" cap="none" spc="0" normalizeH="0" baseline="0" noProof="0">
                    <a:ln>
                      <a:noFill/>
                    </a:ln>
                    <a:solidFill>
                      <a:srgbClr val="000000"/>
                    </a:solidFill>
                    <a:effectLst/>
                    <a:uLnTx/>
                    <a:uFillTx/>
                    <a:latin typeface="Calibri"/>
                  </a:endParaRPr>
                </a:p>
                <a:p>
                  <a:pPr marL="0" marR="0" lvl="0" indent="0" defTabSz="914400" eaLnBrk="1" fontAlgn="auto" latinLnBrk="0" hangingPunct="1">
                    <a:lnSpc>
                      <a:spcPct val="100000"/>
                    </a:lnSpc>
                    <a:spcBef>
                      <a:spcPts val="0"/>
                    </a:spcBef>
                    <a:spcAft>
                      <a:spcPts val="0"/>
                    </a:spcAft>
                    <a:buClrTx/>
                    <a:buSzTx/>
                    <a:buFontTx/>
                    <a:buNone/>
                    <a:tabLst/>
                    <a:defRPr sz="3000"/>
                  </a:pPr>
                  <a:r>
                    <a:rPr kumimoji="0" sz="1125" b="0" i="0" u="none" strike="noStrike" kern="0" cap="none" spc="0" normalizeH="0" baseline="0" noProof="0">
                      <a:ln>
                        <a:noFill/>
                      </a:ln>
                      <a:solidFill>
                        <a:srgbClr val="000000"/>
                      </a:solidFill>
                      <a:effectLst/>
                      <a:uLnTx/>
                      <a:uFillTx/>
                      <a:latin typeface="Calibri"/>
                    </a:rPr>
                    <a:t>(virtual </a:t>
                  </a:r>
                  <a14:m>
                    <m:oMath xmlns:m="http://schemas.openxmlformats.org/officeDocument/2006/math">
                      <m:f>
                        <m:fPr>
                          <m:type m:val="lin"/>
                          <m:ctrlPr>
                            <a:rPr kumimoji="0" sz="1106" b="0" i="1" u="none" strike="noStrike" kern="0" cap="none" spc="0" normalizeH="0" baseline="0" noProof="0">
                              <a:ln>
                                <a:noFill/>
                              </a:ln>
                              <a:solidFill>
                                <a:srgbClr val="000000"/>
                              </a:solidFill>
                              <a:effectLst/>
                              <a:uLnTx/>
                              <a:uFillTx/>
                              <a:latin typeface="Cambria Math" panose="02040503050406030204" pitchFamily="18" charset="0"/>
                            </a:rPr>
                          </m:ctrlPr>
                        </m:fPr>
                        <m:num>
                          <m:r>
                            <a:rPr kumimoji="0" sz="1106" b="0" i="1" u="none" strike="noStrike" kern="0" cap="none" spc="0" normalizeH="0" baseline="0" noProof="0">
                              <a:ln>
                                <a:noFill/>
                              </a:ln>
                              <a:solidFill>
                                <a:srgbClr val="000000"/>
                              </a:solidFill>
                              <a:effectLst/>
                              <a:uLnTx/>
                              <a:uFillTx/>
                              <a:latin typeface="Cambria Math" panose="02040503050406030204" pitchFamily="18" charset="0"/>
                            </a:rPr>
                            <m:t>𝐽</m:t>
                          </m:r>
                        </m:num>
                        <m:den>
                          <m:r>
                            <a:rPr kumimoji="0" sz="1106" b="0" i="1" u="none" strike="noStrike" kern="0" cap="none" spc="0" normalizeH="0" baseline="0" noProof="0">
                              <a:ln>
                                <a:noFill/>
                              </a:ln>
                              <a:solidFill>
                                <a:srgbClr val="000000"/>
                              </a:solidFill>
                              <a:effectLst/>
                              <a:uLnTx/>
                              <a:uFillTx/>
                              <a:latin typeface="Cambria Math" panose="02040503050406030204" pitchFamily="18" charset="0"/>
                            </a:rPr>
                            <m:t>𝜓</m:t>
                          </m:r>
                        </m:den>
                      </m:f>
                    </m:oMath>
                  </a14:m>
                  <a:r>
                    <a:rPr kumimoji="0" sz="1125" b="0" i="0" u="none" strike="noStrike" kern="0" cap="none" spc="0" normalizeH="0" baseline="0" noProof="0">
                      <a:ln>
                        <a:noFill/>
                      </a:ln>
                      <a:solidFill>
                        <a:srgbClr val="000000"/>
                      </a:solidFill>
                      <a:effectLst/>
                      <a:uLnTx/>
                      <a:uFillTx/>
                      <a:latin typeface="Calibri"/>
                    </a:rPr>
                    <a:t>)</a:t>
                  </a:r>
                </a:p>
              </p:txBody>
            </p:sp>
          </mc:Choice>
          <mc:Fallback xmlns="">
            <p:sp>
              <p:nvSpPr>
                <p:cNvPr id="149" name="(virtual  )">
                  <a:extLst>
                    <a:ext uri="{FF2B5EF4-FFF2-40B4-BE49-F238E27FC236}">
                      <a16:creationId xmlns:a16="http://schemas.microsoft.com/office/drawing/2014/main" id="{37BC46A7-C3B2-EEB9-B1CE-B40C2547FCCF}"/>
                    </a:ext>
                  </a:extLst>
                </p:cNvPr>
                <p:cNvSpPr txBox="1">
                  <a:spLocks noRot="1" noChangeAspect="1" noMove="1" noResize="1" noEditPoints="1" noAdjustHandles="1" noChangeArrowheads="1" noChangeShapeType="1" noTextEdit="1"/>
                </p:cNvSpPr>
                <p:nvPr/>
              </p:nvSpPr>
              <p:spPr>
                <a:xfrm>
                  <a:off x="7293387" y="1930837"/>
                  <a:ext cx="871638" cy="492683"/>
                </a:xfrm>
                <a:prstGeom prst="rect">
                  <a:avLst/>
                </a:prstGeom>
                <a:blipFill>
                  <a:blip r:embed="rId7"/>
                  <a:stretch>
                    <a:fillRect l="-7143" b="-77500"/>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50" name="Line">
              <a:extLst>
                <a:ext uri="{FF2B5EF4-FFF2-40B4-BE49-F238E27FC236}">
                  <a16:creationId xmlns:a16="http://schemas.microsoft.com/office/drawing/2014/main" id="{697A0DEF-476B-23A2-DFD5-0FB7CD22CD27}"/>
                </a:ext>
              </a:extLst>
            </p:cNvPr>
            <p:cNvSpPr/>
            <p:nvPr/>
          </p:nvSpPr>
          <p:spPr>
            <a:xfrm flipV="1">
              <a:off x="8222716" y="2907360"/>
              <a:ext cx="173346" cy="366398"/>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51" name="Text">
                  <a:extLst>
                    <a:ext uri="{FF2B5EF4-FFF2-40B4-BE49-F238E27FC236}">
                      <a16:creationId xmlns:a16="http://schemas.microsoft.com/office/drawing/2014/main" id="{3FBAFBE6-9EEB-050F-D320-5329781EC79A}"/>
                    </a:ext>
                  </a:extLst>
                </p:cNvPr>
                <p:cNvSpPr txBox="1"/>
                <p:nvPr/>
              </p:nvSpPr>
              <p:spPr>
                <a:xfrm>
                  <a:off x="8379471" y="3001018"/>
                  <a:ext cx="424492" cy="32539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63" b="0" i="1" u="none" strike="noStrike" kern="0" cap="none" spc="0" normalizeH="0" baseline="0" noProof="0">
                                <a:ln>
                                  <a:noFill/>
                                </a:ln>
                                <a:solidFill>
                                  <a:srgbClr val="000000"/>
                                </a:solidFill>
                                <a:effectLst/>
                                <a:uLnTx/>
                                <a:uFillTx/>
                                <a:latin typeface="Cambria Math" panose="02040503050406030204" pitchFamily="18" charset="0"/>
                              </a:rPr>
                              <m:t>𝜋</m:t>
                            </m:r>
                          </m:e>
                          <m:sup>
                            <m:r>
                              <a:rPr kumimoji="0" sz="1763"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51" name="Text">
                  <a:extLst>
                    <a:ext uri="{FF2B5EF4-FFF2-40B4-BE49-F238E27FC236}">
                      <a16:creationId xmlns:a16="http://schemas.microsoft.com/office/drawing/2014/main" id="{3FBAFBE6-9EEB-050F-D320-5329781EC79A}"/>
                    </a:ext>
                  </a:extLst>
                </p:cNvPr>
                <p:cNvSpPr txBox="1">
                  <a:spLocks noRot="1" noChangeAspect="1" noMove="1" noResize="1" noEditPoints="1" noAdjustHandles="1" noChangeArrowheads="1" noChangeShapeType="1" noTextEdit="1"/>
                </p:cNvSpPr>
                <p:nvPr/>
              </p:nvSpPr>
              <p:spPr>
                <a:xfrm>
                  <a:off x="8379471" y="3001018"/>
                  <a:ext cx="424492" cy="325394"/>
                </a:xfrm>
                <a:prstGeom prst="rect">
                  <a:avLst/>
                </a:prstGeom>
                <a:blipFill>
                  <a:blip r:embed="rId8"/>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52" name="Line">
              <a:extLst>
                <a:ext uri="{FF2B5EF4-FFF2-40B4-BE49-F238E27FC236}">
                  <a16:creationId xmlns:a16="http://schemas.microsoft.com/office/drawing/2014/main" id="{02B2296E-2C00-1304-F3EF-A097085E573D}"/>
                </a:ext>
              </a:extLst>
            </p:cNvPr>
            <p:cNvSpPr/>
            <p:nvPr/>
          </p:nvSpPr>
          <p:spPr>
            <a:xfrm flipV="1">
              <a:off x="7674780" y="3441631"/>
              <a:ext cx="391673" cy="131512"/>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53" name="Line">
              <a:extLst>
                <a:ext uri="{FF2B5EF4-FFF2-40B4-BE49-F238E27FC236}">
                  <a16:creationId xmlns:a16="http://schemas.microsoft.com/office/drawing/2014/main" id="{FE3C03D1-C30F-D3F5-9111-AF0A746B4568}"/>
                </a:ext>
              </a:extLst>
            </p:cNvPr>
            <p:cNvSpPr/>
            <p:nvPr/>
          </p:nvSpPr>
          <p:spPr>
            <a:xfrm>
              <a:off x="8314887" y="3465524"/>
              <a:ext cx="439811" cy="102153"/>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56" name="Text">
                  <a:extLst>
                    <a:ext uri="{FF2B5EF4-FFF2-40B4-BE49-F238E27FC236}">
                      <a16:creationId xmlns:a16="http://schemas.microsoft.com/office/drawing/2014/main" id="{24D1922C-26B1-E24A-4AD0-6A0BB539AFF6}"/>
                    </a:ext>
                  </a:extLst>
                </p:cNvPr>
                <p:cNvSpPr txBox="1"/>
                <p:nvPr/>
              </p:nvSpPr>
              <p:spPr>
                <a:xfrm>
                  <a:off x="7425019" y="3460009"/>
                  <a:ext cx="231778" cy="287883"/>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r>
                          <a:rPr kumimoji="0" sz="1519" b="0" i="1" u="none" strike="noStrike" kern="0" cap="none" spc="0" normalizeH="0" baseline="0" noProof="0">
                            <a:ln>
                              <a:noFill/>
                            </a:ln>
                            <a:solidFill>
                              <a:srgbClr val="000000"/>
                            </a:solidFill>
                            <a:effectLst/>
                            <a:uLnTx/>
                            <a:uFillTx/>
                            <a:latin typeface="Cambria Math" panose="02040503050406030204" pitchFamily="18" charset="0"/>
                          </a:rPr>
                          <m:t>𝑝</m:t>
                        </m:r>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56" name="Text">
                  <a:extLst>
                    <a:ext uri="{FF2B5EF4-FFF2-40B4-BE49-F238E27FC236}">
                      <a16:creationId xmlns:a16="http://schemas.microsoft.com/office/drawing/2014/main" id="{24D1922C-26B1-E24A-4AD0-6A0BB539AFF6}"/>
                    </a:ext>
                  </a:extLst>
                </p:cNvPr>
                <p:cNvSpPr txBox="1">
                  <a:spLocks noRot="1" noChangeAspect="1" noMove="1" noResize="1" noEditPoints="1" noAdjustHandles="1" noChangeArrowheads="1" noChangeShapeType="1" noTextEdit="1"/>
                </p:cNvSpPr>
                <p:nvPr/>
              </p:nvSpPr>
              <p:spPr>
                <a:xfrm>
                  <a:off x="7425019" y="3460009"/>
                  <a:ext cx="231778" cy="287883"/>
                </a:xfrm>
                <a:prstGeom prst="rect">
                  <a:avLst/>
                </a:prstGeom>
                <a:blipFill>
                  <a:blip r:embed="rId9"/>
                  <a:stretch>
                    <a:fillRect b="-8333"/>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7" name="Text">
                  <a:extLst>
                    <a:ext uri="{FF2B5EF4-FFF2-40B4-BE49-F238E27FC236}">
                      <a16:creationId xmlns:a16="http://schemas.microsoft.com/office/drawing/2014/main" id="{E7E6F2C5-1C1B-673B-76D3-45E82509FD58}"/>
                    </a:ext>
                  </a:extLst>
                </p:cNvPr>
                <p:cNvSpPr txBox="1"/>
                <p:nvPr/>
              </p:nvSpPr>
              <p:spPr>
                <a:xfrm>
                  <a:off x="8742073" y="3453696"/>
                  <a:ext cx="522805" cy="31955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25" b="0" i="1" u="none" strike="noStrike" kern="0" cap="none" spc="0" normalizeH="0" baseline="0" noProof="0">
                                <a:ln>
                                  <a:noFill/>
                                </a:ln>
                                <a:solidFill>
                                  <a:srgbClr val="000000"/>
                                </a:solidFill>
                                <a:effectLst/>
                                <a:uLnTx/>
                                <a:uFillTx/>
                                <a:latin typeface="Cambria Math" panose="02040503050406030204" pitchFamily="18" charset="0"/>
                              </a:rPr>
                            </m:ctrlPr>
                          </m:sSupPr>
                          <m:e>
                            <m:r>
                              <m:rPr>
                                <m:sty m:val="p"/>
                              </m:rPr>
                              <a:rPr kumimoji="0" sz="1725" b="0" i="1" u="none" strike="noStrike" kern="0" cap="none" spc="0" normalizeH="0" baseline="0" noProof="0">
                                <a:ln>
                                  <a:noFill/>
                                </a:ln>
                                <a:solidFill>
                                  <a:srgbClr val="000000"/>
                                </a:solidFill>
                                <a:effectLst/>
                                <a:uLnTx/>
                                <a:uFillTx/>
                                <a:latin typeface="Cambria Math" panose="02040503050406030204" pitchFamily="18" charset="0"/>
                              </a:rPr>
                              <m:t>Δ</m:t>
                            </m:r>
                          </m:e>
                          <m:sup>
                            <m:r>
                              <a:rPr kumimoji="0" sz="1725"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57" name="Text">
                  <a:extLst>
                    <a:ext uri="{FF2B5EF4-FFF2-40B4-BE49-F238E27FC236}">
                      <a16:creationId xmlns:a16="http://schemas.microsoft.com/office/drawing/2014/main" id="{E7E6F2C5-1C1B-673B-76D3-45E82509FD58}"/>
                    </a:ext>
                  </a:extLst>
                </p:cNvPr>
                <p:cNvSpPr txBox="1">
                  <a:spLocks noRot="1" noChangeAspect="1" noMove="1" noResize="1" noEditPoints="1" noAdjustHandles="1" noChangeArrowheads="1" noChangeShapeType="1" noTextEdit="1"/>
                </p:cNvSpPr>
                <p:nvPr/>
              </p:nvSpPr>
              <p:spPr>
                <a:xfrm>
                  <a:off x="8742073" y="3453696"/>
                  <a:ext cx="522805" cy="319559"/>
                </a:xfrm>
                <a:prstGeom prst="rect">
                  <a:avLst/>
                </a:prstGeom>
                <a:blipFill>
                  <a:blip r:embed="rId10"/>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58" name="Direct probe of the   coupling without rescattering effects provides unique complementary data to constrain interpretation of   data.">
                <a:extLst>
                  <a:ext uri="{FF2B5EF4-FFF2-40B4-BE49-F238E27FC236}">
                    <a16:creationId xmlns:a16="http://schemas.microsoft.com/office/drawing/2014/main" id="{D08CE62C-0BDB-9F3B-DA9F-60E2FFC5AD8B}"/>
                  </a:ext>
                </a:extLst>
              </p:cNvPr>
              <p:cNvSpPr txBox="1"/>
              <p:nvPr/>
            </p:nvSpPr>
            <p:spPr>
              <a:xfrm>
                <a:off x="9494498" y="1555763"/>
                <a:ext cx="2474473" cy="251631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26789" tIns="26789" rIns="26789" bIns="26789" anchor="ctr">
                <a:spAutoFit/>
              </a:bodyPr>
              <a:lstStyle/>
              <a:p>
                <a:pPr marL="0" marR="0" lvl="0" indent="0" defTabSz="914400" eaLnBrk="1" fontAlgn="auto" latinLnBrk="0" hangingPunct="1">
                  <a:lnSpc>
                    <a:spcPct val="100000"/>
                  </a:lnSpc>
                  <a:spcBef>
                    <a:spcPts val="0"/>
                  </a:spcBef>
                  <a:spcAft>
                    <a:spcPts val="0"/>
                  </a:spcAft>
                  <a:buClrTx/>
                  <a:buSzTx/>
                  <a:buFontTx/>
                  <a:buNone/>
                  <a:tabLst/>
                  <a:defRPr sz="3300"/>
                </a:pPr>
                <a:r>
                  <a:rPr kumimoji="0" sz="2000" i="0" u="none" strike="noStrike" kern="0" cap="none" spc="0" normalizeH="0" baseline="0" noProof="0" dirty="0">
                    <a:ln>
                      <a:noFill/>
                    </a:ln>
                    <a:solidFill>
                      <a:srgbClr val="000000"/>
                    </a:solidFill>
                    <a:effectLst/>
                    <a:uLnTx/>
                    <a:uFillTx/>
                    <a:latin typeface="Calibri"/>
                  </a:rPr>
                  <a:t>Direct probe of the </a:t>
                </a:r>
                <a:endParaRPr kumimoji="0" lang="en-US" sz="2000" i="0" u="none" strike="noStrike" kern="0" cap="none" spc="0" normalizeH="0" baseline="0" noProof="0" dirty="0">
                  <a:ln>
                    <a:noFill/>
                  </a:ln>
                  <a:solidFill>
                    <a:srgbClr val="000000"/>
                  </a:solidFill>
                  <a:effectLst/>
                  <a:uLnTx/>
                  <a:uFillTx/>
                  <a:latin typeface="Calibri"/>
                </a:endParaRPr>
              </a:p>
              <a:p>
                <a:pPr marL="0" marR="0" lvl="0" indent="0" defTabSz="914400" eaLnBrk="1" fontAlgn="auto" latinLnBrk="0" hangingPunct="1">
                  <a:lnSpc>
                    <a:spcPct val="100000"/>
                  </a:lnSpc>
                  <a:spcBef>
                    <a:spcPts val="0"/>
                  </a:spcBef>
                  <a:spcAft>
                    <a:spcPts val="0"/>
                  </a:spcAft>
                  <a:buClrTx/>
                  <a:buSzTx/>
                  <a:buFontTx/>
                  <a:buNone/>
                  <a:tabLst/>
                  <a:defRPr sz="3300"/>
                </a:pPr>
                <a14:m>
                  <m:oMath xmlns:m="http://schemas.openxmlformats.org/officeDocument/2006/math">
                    <m:sSub>
                      <m:sSubPr>
                        <m:ctrlPr>
                          <a:rPr kumimoji="0" sz="2000" i="1" u="none" strike="noStrike" kern="0" cap="none" spc="0" normalizeH="0" baseline="0" noProof="0">
                            <a:ln>
                              <a:noFill/>
                            </a:ln>
                            <a:solidFill>
                              <a:srgbClr val="C82505"/>
                            </a:solidFill>
                            <a:effectLst/>
                            <a:uLnTx/>
                            <a:uFillTx/>
                            <a:latin typeface="Cambria Math" panose="02040503050406030204" pitchFamily="18" charset="0"/>
                          </a:rPr>
                        </m:ctrlPr>
                      </m:sSubPr>
                      <m:e>
                        <m:r>
                          <a:rPr kumimoji="0" lang="en-US" sz="2000" b="0" i="1" u="none" strike="noStrike" kern="0" cap="none" spc="0" normalizeH="0" baseline="0" noProof="0" smtClean="0">
                            <a:ln>
                              <a:noFill/>
                            </a:ln>
                            <a:solidFill>
                              <a:srgbClr val="C82505"/>
                            </a:solidFill>
                            <a:effectLst/>
                            <a:uLnTx/>
                            <a:uFillTx/>
                            <a:latin typeface="Cambria Math" panose="02040503050406030204" pitchFamily="18" charset="0"/>
                          </a:rPr>
                          <m:t>𝑍</m:t>
                        </m:r>
                      </m:e>
                      <m:sub>
                        <m:r>
                          <a:rPr kumimoji="0" lang="en-US" sz="2000" b="0" i="1" u="none" strike="noStrike" kern="0" cap="none" spc="0" normalizeH="0" baseline="0" noProof="0" smtClean="0">
                            <a:ln>
                              <a:noFill/>
                            </a:ln>
                            <a:solidFill>
                              <a:srgbClr val="C82505"/>
                            </a:solidFill>
                            <a:effectLst/>
                            <a:uLnTx/>
                            <a:uFillTx/>
                            <a:latin typeface="Cambria Math" panose="02040503050406030204" pitchFamily="18" charset="0"/>
                          </a:rPr>
                          <m:t>𝑐</m:t>
                        </m:r>
                      </m:sub>
                    </m:sSub>
                    <m:r>
                      <a:rPr kumimoji="0" lang="en-US" sz="2000" b="0" i="1" u="none" strike="noStrike" kern="0" cap="none" spc="0" normalizeH="0" baseline="0" noProof="0" smtClean="0">
                        <a:ln>
                          <a:noFill/>
                        </a:ln>
                        <a:solidFill>
                          <a:srgbClr val="C82505"/>
                        </a:solidFill>
                        <a:effectLst/>
                        <a:uLnTx/>
                        <a:uFillTx/>
                        <a:latin typeface="Cambria Math" panose="02040503050406030204" pitchFamily="18" charset="0"/>
                      </a:rPr>
                      <m:t>→</m:t>
                    </m:r>
                    <m:r>
                      <a:rPr kumimoji="0" lang="en-US" sz="2000" b="0" i="1" u="none" strike="noStrike" kern="0" cap="none" spc="0" normalizeH="0" baseline="0" noProof="0" smtClean="0">
                        <a:ln>
                          <a:noFill/>
                        </a:ln>
                        <a:solidFill>
                          <a:srgbClr val="C82505"/>
                        </a:solidFill>
                        <a:effectLst/>
                        <a:uLnTx/>
                        <a:uFillTx/>
                        <a:latin typeface="Cambria Math" panose="02040503050406030204" pitchFamily="18" charset="0"/>
                      </a:rPr>
                      <m:t>𝐽</m:t>
                    </m:r>
                    <m:r>
                      <a:rPr kumimoji="0" lang="en-US" sz="2000" b="0" i="1" u="none" strike="noStrike" kern="0" cap="none" spc="0" normalizeH="0" baseline="0" noProof="0" smtClean="0">
                        <a:ln>
                          <a:noFill/>
                        </a:ln>
                        <a:solidFill>
                          <a:srgbClr val="C82505"/>
                        </a:solidFill>
                        <a:effectLst/>
                        <a:uLnTx/>
                        <a:uFillTx/>
                        <a:latin typeface="Cambria Math" panose="02040503050406030204" pitchFamily="18" charset="0"/>
                      </a:rPr>
                      <m:t>/</m:t>
                    </m:r>
                    <m:r>
                      <a:rPr kumimoji="0" lang="en-US" sz="2000" b="0" i="1" u="none" strike="noStrike" kern="0" cap="none" spc="0" normalizeH="0" baseline="0" noProof="0" smtClean="0">
                        <a:ln>
                          <a:noFill/>
                        </a:ln>
                        <a:solidFill>
                          <a:srgbClr val="C82505"/>
                        </a:solidFill>
                        <a:effectLst/>
                        <a:uLnTx/>
                        <a:uFillTx/>
                        <a:latin typeface="Cambria Math" panose="02040503050406030204" pitchFamily="18" charset="0"/>
                      </a:rPr>
                      <m:t>𝜓𝜋</m:t>
                    </m:r>
                  </m:oMath>
                </a14:m>
                <a:r>
                  <a:rPr kumimoji="0" sz="2000" i="0" u="none" strike="noStrike" kern="0" cap="none" spc="0" normalizeH="0" baseline="0" noProof="0" dirty="0">
                    <a:ln>
                      <a:noFill/>
                    </a:ln>
                    <a:solidFill>
                      <a:srgbClr val="929292"/>
                    </a:solidFill>
                    <a:effectLst/>
                    <a:uLnTx/>
                    <a:uFillTx/>
                    <a:latin typeface="Calibri"/>
                  </a:rPr>
                  <a:t> </a:t>
                </a:r>
                <a:r>
                  <a:rPr kumimoji="0" lang="en-US" sz="2000" i="0" u="none" strike="noStrike" kern="0" cap="none" spc="0" normalizeH="0" baseline="0" noProof="0" dirty="0">
                    <a:ln>
                      <a:noFill/>
                    </a:ln>
                    <a:solidFill>
                      <a:srgbClr val="000000"/>
                    </a:solidFill>
                    <a:effectLst/>
                    <a:uLnTx/>
                    <a:uFillTx/>
                    <a:latin typeface="Calibri"/>
                  </a:rPr>
                  <a:t>coupling without </a:t>
                </a:r>
                <a:r>
                  <a:rPr kumimoji="0" lang="en-US" sz="2000" i="0" u="none" strike="noStrike" kern="0" cap="none" spc="0" normalizeH="0" baseline="0" noProof="0" dirty="0" err="1">
                    <a:ln>
                      <a:noFill/>
                    </a:ln>
                    <a:solidFill>
                      <a:srgbClr val="000000"/>
                    </a:solidFill>
                    <a:effectLst/>
                    <a:uLnTx/>
                    <a:uFillTx/>
                    <a:latin typeface="Calibri"/>
                  </a:rPr>
                  <a:t>rescattering</a:t>
                </a:r>
                <a:r>
                  <a:rPr kumimoji="0" lang="en-US" sz="2000" i="0" u="none" strike="noStrike" kern="0" cap="none" spc="0" normalizeH="0" baseline="0" noProof="0" dirty="0">
                    <a:ln>
                      <a:noFill/>
                    </a:ln>
                    <a:solidFill>
                      <a:srgbClr val="000000"/>
                    </a:solidFill>
                    <a:effectLst/>
                    <a:uLnTx/>
                    <a:uFillTx/>
                    <a:latin typeface="Calibri"/>
                  </a:rPr>
                  <a:t> effects provides </a:t>
                </a:r>
                <a:r>
                  <a:rPr kumimoji="0" lang="en-US" sz="2000" i="0" u="sng" strike="noStrike" kern="0" cap="none" spc="0" normalizeH="0" baseline="0" noProof="0" dirty="0">
                    <a:ln>
                      <a:noFill/>
                    </a:ln>
                    <a:solidFill>
                      <a:srgbClr val="000000"/>
                    </a:solidFill>
                    <a:effectLst/>
                    <a:uLnTx/>
                    <a:uFillTx/>
                    <a:latin typeface="Calibri"/>
                  </a:rPr>
                  <a:t>unique complementary data </a:t>
                </a:r>
                <a:r>
                  <a:rPr kumimoji="0" lang="en-US" sz="2000" i="0" u="none" strike="noStrike" kern="0" cap="none" spc="0" normalizeH="0" baseline="0" noProof="0" dirty="0">
                    <a:ln>
                      <a:noFill/>
                    </a:ln>
                    <a:solidFill>
                      <a:srgbClr val="000000"/>
                    </a:solidFill>
                    <a:effectLst/>
                    <a:uLnTx/>
                    <a:uFillTx/>
                    <a:latin typeface="Calibri"/>
                  </a:rPr>
                  <a:t>to constrain interpretation of </a:t>
                </a:r>
                <a14:m>
                  <m:oMath xmlns:m="http://schemas.openxmlformats.org/officeDocument/2006/math">
                    <m:sSup>
                      <m:sSupPr>
                        <m:ctrlPr>
                          <a:rPr kumimoji="0" lang="ar-AE" sz="200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lang="ar-AE" sz="2000" b="0" i="1" u="none" strike="noStrike" kern="0" cap="none" spc="0" normalizeH="0" baseline="0" noProof="0" smtClean="0">
                            <a:ln>
                              <a:noFill/>
                            </a:ln>
                            <a:solidFill>
                              <a:srgbClr val="000000"/>
                            </a:solidFill>
                            <a:effectLst/>
                            <a:uLnTx/>
                            <a:uFillTx/>
                            <a:latin typeface="Cambria Math" panose="02040503050406030204" pitchFamily="18" charset="0"/>
                          </a:rPr>
                          <m:t>𝑒</m:t>
                        </m:r>
                      </m:e>
                      <m:sup>
                        <m:r>
                          <a:rPr kumimoji="0" lang="ar-AE" sz="2000" b="0" i="1" u="none" strike="noStrike" kern="0" cap="none" spc="0" normalizeH="0" baseline="0" noProof="0" smtClean="0">
                            <a:ln>
                              <a:noFill/>
                            </a:ln>
                            <a:solidFill>
                              <a:srgbClr val="000000"/>
                            </a:solidFill>
                            <a:effectLst/>
                            <a:uLnTx/>
                            <a:uFillTx/>
                            <a:latin typeface="Cambria Math" panose="02040503050406030204" pitchFamily="18" charset="0"/>
                          </a:rPr>
                          <m:t>+</m:t>
                        </m:r>
                      </m:sup>
                    </m:sSup>
                    <m:sSup>
                      <m:sSupPr>
                        <m:ctrlPr>
                          <a:rPr kumimoji="0" lang="ar-AE" sz="200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lang="ar-AE" sz="2000" b="0" i="1" u="none" strike="noStrike" kern="0" cap="none" spc="0" normalizeH="0" baseline="0" noProof="0" smtClean="0">
                            <a:ln>
                              <a:noFill/>
                            </a:ln>
                            <a:solidFill>
                              <a:srgbClr val="000000"/>
                            </a:solidFill>
                            <a:effectLst/>
                            <a:uLnTx/>
                            <a:uFillTx/>
                            <a:latin typeface="Cambria Math" panose="02040503050406030204" pitchFamily="18" charset="0"/>
                          </a:rPr>
                          <m:t>𝑒</m:t>
                        </m:r>
                      </m:e>
                      <m:sup>
                        <m:r>
                          <a:rPr kumimoji="0" lang="ar-AE" sz="2000" b="0" i="1" u="none" strike="noStrike" kern="0" cap="none" spc="0" normalizeH="0" baseline="0" noProof="0" smtClean="0">
                            <a:ln>
                              <a:noFill/>
                            </a:ln>
                            <a:solidFill>
                              <a:srgbClr val="000000"/>
                            </a:solidFill>
                            <a:effectLst/>
                            <a:uLnTx/>
                            <a:uFillTx/>
                            <a:latin typeface="Cambria Math" panose="02040503050406030204" pitchFamily="18" charset="0"/>
                          </a:rPr>
                          <m:t>−</m:t>
                        </m:r>
                      </m:sup>
                    </m:sSup>
                  </m:oMath>
                </a14:m>
                <a:r>
                  <a:rPr kumimoji="0" lang="ar-AE" sz="2000" i="0" u="none" strike="noStrike" kern="0" cap="none" spc="0" normalizeH="0" baseline="0" noProof="0" dirty="0">
                    <a:ln>
                      <a:noFill/>
                    </a:ln>
                    <a:solidFill>
                      <a:srgbClr val="000000"/>
                    </a:solidFill>
                    <a:effectLst/>
                    <a:uLnTx/>
                    <a:uFillTx/>
                    <a:latin typeface="Calibri"/>
                  </a:rPr>
                  <a:t> </a:t>
                </a:r>
                <a:r>
                  <a:rPr kumimoji="0" lang="en-US" sz="2000" i="0" u="none" strike="noStrike" kern="0" cap="none" spc="0" normalizeH="0" baseline="0" noProof="0" dirty="0">
                    <a:ln>
                      <a:noFill/>
                    </a:ln>
                    <a:solidFill>
                      <a:srgbClr val="000000"/>
                    </a:solidFill>
                    <a:effectLst/>
                    <a:uLnTx/>
                    <a:uFillTx/>
                    <a:latin typeface="Calibri"/>
                  </a:rPr>
                  <a:t>data.</a:t>
                </a:r>
                <a:endParaRPr kumimoji="0" sz="2000" i="0" u="none" strike="noStrike" kern="0" cap="none" spc="0" normalizeH="0" baseline="0" noProof="0" dirty="0">
                  <a:ln>
                    <a:noFill/>
                  </a:ln>
                  <a:solidFill>
                    <a:srgbClr val="000000"/>
                  </a:solidFill>
                  <a:effectLst/>
                  <a:uLnTx/>
                  <a:uFillTx/>
                  <a:latin typeface="Calibri"/>
                </a:endParaRPr>
              </a:p>
            </p:txBody>
          </p:sp>
        </mc:Choice>
        <mc:Fallback xmlns="">
          <p:sp>
            <p:nvSpPr>
              <p:cNvPr id="158" name="Direct probe of the   coupling without rescattering effects provides unique complementary data to constrain interpretation of   data.">
                <a:extLst>
                  <a:ext uri="{FF2B5EF4-FFF2-40B4-BE49-F238E27FC236}">
                    <a16:creationId xmlns:a16="http://schemas.microsoft.com/office/drawing/2014/main" id="{D08CE62C-0BDB-9F3B-DA9F-60E2FFC5AD8B}"/>
                  </a:ext>
                </a:extLst>
              </p:cNvPr>
              <p:cNvSpPr txBox="1">
                <a:spLocks noRot="1" noChangeAspect="1" noMove="1" noResize="1" noEditPoints="1" noAdjustHandles="1" noChangeArrowheads="1" noChangeShapeType="1" noTextEdit="1"/>
              </p:cNvSpPr>
              <p:nvPr/>
            </p:nvSpPr>
            <p:spPr>
              <a:xfrm>
                <a:off x="9494498" y="1555763"/>
                <a:ext cx="2474473" cy="2516314"/>
              </a:xfrm>
              <a:prstGeom prst="rect">
                <a:avLst/>
              </a:prstGeom>
              <a:blipFill>
                <a:blip r:embed="rId11"/>
                <a:stretch>
                  <a:fillRect l="-5102" t="-1508" r="-7143" b="-4523"/>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9" name="Interpretation of data is complicated by nonresonant   scattering that can produce peaks in invariant mass spectra for certain choices of   and   momentum that result in a   interaction.  These peaks are effects of initial state kinematics and do not req">
                <a:extLst>
                  <a:ext uri="{FF2B5EF4-FFF2-40B4-BE49-F238E27FC236}">
                    <a16:creationId xmlns:a16="http://schemas.microsoft.com/office/drawing/2014/main" id="{AF3E7FEC-3019-6431-349D-7529C2AF10A0}"/>
                  </a:ext>
                </a:extLst>
              </p:cNvPr>
              <p:cNvSpPr txBox="1"/>
              <p:nvPr/>
            </p:nvSpPr>
            <p:spPr>
              <a:xfrm>
                <a:off x="411892" y="4900546"/>
                <a:ext cx="5948683" cy="1285207"/>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26789" tIns="26789" rIns="26789" bIns="26789" anchor="ctr">
                <a:spAutoFit/>
              </a:bodyPr>
              <a:lstStyle/>
              <a:p>
                <a:pPr marL="0" marR="0" lvl="0" indent="0" defTabSz="914400" eaLnBrk="1" fontAlgn="auto" latinLnBrk="0" hangingPunct="1">
                  <a:lnSpc>
                    <a:spcPct val="100000"/>
                  </a:lnSpc>
                  <a:spcBef>
                    <a:spcPts val="0"/>
                  </a:spcBef>
                  <a:spcAft>
                    <a:spcPts val="0"/>
                  </a:spcAft>
                  <a:buClrTx/>
                  <a:buSzTx/>
                  <a:buFontTx/>
                  <a:buNone/>
                  <a:tabLst/>
                  <a:defRPr sz="3300"/>
                </a:pPr>
                <a:r>
                  <a:rPr kumimoji="0" sz="1600" b="0" i="0" u="none" strike="noStrike" kern="0" cap="none" spc="0" normalizeH="0" baseline="0" noProof="0" dirty="0">
                    <a:ln>
                      <a:noFill/>
                    </a:ln>
                    <a:solidFill>
                      <a:srgbClr val="000000"/>
                    </a:solidFill>
                    <a:effectLst/>
                    <a:uLnTx/>
                    <a:uFillTx/>
                    <a:latin typeface="Calibri"/>
                  </a:rPr>
                  <a:t>Interpretation of data is complicated by </a:t>
                </a:r>
                <a:r>
                  <a:rPr kumimoji="0" sz="1600" b="0" i="0" u="none" strike="noStrike" kern="0" cap="none" spc="0" normalizeH="0" baseline="0" noProof="0" dirty="0" err="1">
                    <a:ln>
                      <a:noFill/>
                    </a:ln>
                    <a:solidFill>
                      <a:srgbClr val="FF0000"/>
                    </a:solidFill>
                    <a:effectLst/>
                    <a:uLnTx/>
                    <a:uFillTx/>
                    <a:latin typeface="Calibri"/>
                  </a:rPr>
                  <a:t>nonresonant</a:t>
                </a:r>
                <a:r>
                  <a:rPr kumimoji="0" sz="1600" b="0" i="0" u="none" strike="noStrike" kern="0" cap="none" spc="0" normalizeH="0" baseline="0" noProof="0" dirty="0">
                    <a:ln>
                      <a:noFill/>
                    </a:ln>
                    <a:solidFill>
                      <a:srgbClr val="D5D5D5"/>
                    </a:solidFill>
                    <a:effectLst/>
                    <a:uLnTx/>
                    <a:uFillTx/>
                    <a:latin typeface="Calibri"/>
                  </a:rPr>
                  <a:t> </a:t>
                </a:r>
                <a14:m>
                  <m:oMath xmlns:m="http://schemas.openxmlformats.org/officeDocument/2006/math">
                    <m:sSup>
                      <m:sSupPr>
                        <m:ctrlPr>
                          <a:rPr kumimoji="0" sz="1600" b="0" i="1" u="none" strike="noStrike" kern="0" cap="none" spc="0" normalizeH="0" baseline="0" noProof="0">
                            <a:ln>
                              <a:noFill/>
                            </a:ln>
                            <a:solidFill>
                              <a:srgbClr val="00872A"/>
                            </a:solidFill>
                            <a:effectLst/>
                            <a:uLnTx/>
                            <a:uFillTx/>
                            <a:latin typeface="Cambria Math" panose="02040503050406030204" pitchFamily="18" charset="0"/>
                          </a:rPr>
                        </m:ctrlPr>
                      </m:sSupPr>
                      <m:e>
                        <m:r>
                          <a:rPr kumimoji="0" sz="1600" b="0" i="1" u="none" strike="noStrike" kern="0" cap="none" spc="0" normalizeH="0" baseline="0" noProof="0">
                            <a:ln>
                              <a:noFill/>
                            </a:ln>
                            <a:solidFill>
                              <a:srgbClr val="00872A"/>
                            </a:solidFill>
                            <a:effectLst/>
                            <a:uLnTx/>
                            <a:uFillTx/>
                            <a:latin typeface="Cambria Math" panose="02040503050406030204" pitchFamily="18" charset="0"/>
                          </a:rPr>
                          <m:t>𝐷</m:t>
                        </m:r>
                      </m:e>
                      <m:sup>
                        <m:r>
                          <a:rPr kumimoji="0" sz="1600" b="0" i="1" u="none" strike="noStrike" kern="0" cap="none" spc="0" normalizeH="0" baseline="0" noProof="0">
                            <a:ln>
                              <a:noFill/>
                            </a:ln>
                            <a:solidFill>
                              <a:srgbClr val="00872A"/>
                            </a:solidFill>
                            <a:effectLst/>
                            <a:uLnTx/>
                            <a:uFillTx/>
                            <a:latin typeface="Cambria Math" panose="02040503050406030204" pitchFamily="18" charset="0"/>
                          </a:rPr>
                          <m:t>∗−</m:t>
                        </m:r>
                      </m:sup>
                    </m:sSup>
                    <m:r>
                      <a:rPr kumimoji="0" sz="1600" b="0" i="1" u="none" strike="noStrike" kern="0" cap="none" spc="0" normalizeH="0" baseline="0" noProof="0">
                        <a:ln>
                          <a:noFill/>
                        </a:ln>
                        <a:solidFill>
                          <a:srgbClr val="00872A"/>
                        </a:solidFill>
                        <a:effectLst/>
                        <a:uLnTx/>
                        <a:uFillTx/>
                        <a:latin typeface="Cambria Math" panose="02040503050406030204" pitchFamily="18" charset="0"/>
                      </a:rPr>
                      <m:t>𝐷</m:t>
                    </m:r>
                    <m:r>
                      <a:rPr kumimoji="0" sz="1600" b="0" i="1" u="none" strike="noStrike" kern="0" cap="none" spc="0" normalizeH="0" baseline="0" noProof="0">
                        <a:ln>
                          <a:noFill/>
                        </a:ln>
                        <a:solidFill>
                          <a:srgbClr val="00872A"/>
                        </a:solidFill>
                        <a:effectLst/>
                        <a:uLnTx/>
                        <a:uFillTx/>
                        <a:latin typeface="Cambria Math" panose="02040503050406030204" pitchFamily="18" charset="0"/>
                      </a:rPr>
                      <m:t>→</m:t>
                    </m:r>
                    <m:r>
                      <a:rPr kumimoji="0" sz="1600" b="0" i="1" u="none" strike="noStrike" kern="0" cap="none" spc="0" normalizeH="0" baseline="0" noProof="0">
                        <a:ln>
                          <a:noFill/>
                        </a:ln>
                        <a:solidFill>
                          <a:srgbClr val="00872A"/>
                        </a:solidFill>
                        <a:effectLst/>
                        <a:uLnTx/>
                        <a:uFillTx/>
                        <a:latin typeface="Cambria Math" panose="02040503050406030204" pitchFamily="18" charset="0"/>
                      </a:rPr>
                      <m:t>𝐽</m:t>
                    </m:r>
                    <m:r>
                      <a:rPr kumimoji="0" sz="1600" b="0" i="1" u="none" strike="noStrike" kern="0" cap="none" spc="0" normalizeH="0" baseline="0" noProof="0">
                        <a:ln>
                          <a:noFill/>
                        </a:ln>
                        <a:solidFill>
                          <a:srgbClr val="00872A"/>
                        </a:solidFill>
                        <a:effectLst/>
                        <a:uLnTx/>
                        <a:uFillTx/>
                        <a:latin typeface="Cambria Math" panose="02040503050406030204" pitchFamily="18" charset="0"/>
                      </a:rPr>
                      <m:t>/</m:t>
                    </m:r>
                    <m:r>
                      <a:rPr kumimoji="0" sz="1600" b="0" i="1" u="none" strike="noStrike" kern="0" cap="none" spc="0" normalizeH="0" baseline="0" noProof="0">
                        <a:ln>
                          <a:noFill/>
                        </a:ln>
                        <a:solidFill>
                          <a:srgbClr val="00872A"/>
                        </a:solidFill>
                        <a:effectLst/>
                        <a:uLnTx/>
                        <a:uFillTx/>
                        <a:latin typeface="Cambria Math" panose="02040503050406030204" pitchFamily="18" charset="0"/>
                      </a:rPr>
                      <m:t>𝜓</m:t>
                    </m:r>
                    <m:sSup>
                      <m:sSupPr>
                        <m:ctrlPr>
                          <a:rPr kumimoji="0" sz="1600" b="0" i="1" u="none" strike="noStrike" kern="0" cap="none" spc="0" normalizeH="0" baseline="0" noProof="0">
                            <a:ln>
                              <a:noFill/>
                            </a:ln>
                            <a:solidFill>
                              <a:srgbClr val="00872A"/>
                            </a:solidFill>
                            <a:effectLst/>
                            <a:uLnTx/>
                            <a:uFillTx/>
                            <a:latin typeface="Cambria Math" panose="02040503050406030204" pitchFamily="18" charset="0"/>
                          </a:rPr>
                        </m:ctrlPr>
                      </m:sSupPr>
                      <m:e>
                        <m:r>
                          <a:rPr kumimoji="0" sz="1600" b="0" i="1" u="none" strike="noStrike" kern="0" cap="none" spc="0" normalizeH="0" baseline="0" noProof="0">
                            <a:ln>
                              <a:noFill/>
                            </a:ln>
                            <a:solidFill>
                              <a:srgbClr val="00872A"/>
                            </a:solidFill>
                            <a:effectLst/>
                            <a:uLnTx/>
                            <a:uFillTx/>
                            <a:latin typeface="Cambria Math" panose="02040503050406030204" pitchFamily="18" charset="0"/>
                          </a:rPr>
                          <m:t>𝜋</m:t>
                        </m:r>
                      </m:e>
                      <m:sup>
                        <m:r>
                          <a:rPr kumimoji="0" sz="1600" b="0" i="1" u="none" strike="noStrike" kern="0" cap="none" spc="0" normalizeH="0" baseline="0" noProof="0">
                            <a:ln>
                              <a:noFill/>
                            </a:ln>
                            <a:solidFill>
                              <a:srgbClr val="00872A"/>
                            </a:solidFill>
                            <a:effectLst/>
                            <a:uLnTx/>
                            <a:uFillTx/>
                            <a:latin typeface="Cambria Math" panose="02040503050406030204" pitchFamily="18" charset="0"/>
                          </a:rPr>
                          <m:t>−</m:t>
                        </m:r>
                      </m:sup>
                    </m:sSup>
                  </m:oMath>
                </a14:m>
                <a:r>
                  <a:rPr kumimoji="0" sz="1600" b="0" i="0" u="none" strike="noStrike" kern="0" cap="none" spc="0" normalizeH="0" baseline="0" noProof="0" dirty="0">
                    <a:ln>
                      <a:noFill/>
                    </a:ln>
                    <a:solidFill>
                      <a:srgbClr val="D5D5D5"/>
                    </a:solidFill>
                    <a:effectLst/>
                    <a:uLnTx/>
                    <a:uFillTx/>
                    <a:latin typeface="Calibri"/>
                  </a:rPr>
                  <a:t> </a:t>
                </a:r>
                <a:r>
                  <a:rPr kumimoji="0" sz="1600" b="0" i="0" u="none" strike="noStrike" kern="0" cap="none" spc="0" normalizeH="0" baseline="0" noProof="0" dirty="0">
                    <a:ln>
                      <a:noFill/>
                    </a:ln>
                    <a:solidFill>
                      <a:srgbClr val="FF0000"/>
                    </a:solidFill>
                    <a:effectLst/>
                    <a:uLnTx/>
                    <a:uFillTx/>
                    <a:latin typeface="Calibri"/>
                  </a:rPr>
                  <a:t>scattering </a:t>
                </a:r>
                <a:r>
                  <a:rPr kumimoji="0" sz="1600" b="0" i="0" u="none" strike="noStrike" kern="0" cap="none" spc="0" normalizeH="0" baseline="0" noProof="0" dirty="0">
                    <a:ln>
                      <a:noFill/>
                    </a:ln>
                    <a:solidFill>
                      <a:srgbClr val="000000"/>
                    </a:solidFill>
                    <a:effectLst/>
                    <a:uLnTx/>
                    <a:uFillTx/>
                    <a:latin typeface="Calibri"/>
                  </a:rPr>
                  <a:t>that can produce peaks in invariant mass spectra for certain choices of </a:t>
                </a:r>
                <a14:m>
                  <m:oMath xmlns:m="http://schemas.openxmlformats.org/officeDocument/2006/math">
                    <m:sSub>
                      <m:sSubPr>
                        <m:ctrlPr>
                          <a:rPr kumimoji="0" sz="16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sz="1600" b="0" i="1" u="none" strike="noStrike" kern="0" cap="none" spc="0" normalizeH="0" baseline="0" noProof="0">
                            <a:ln>
                              <a:noFill/>
                            </a:ln>
                            <a:solidFill>
                              <a:srgbClr val="000000"/>
                            </a:solidFill>
                            <a:effectLst/>
                            <a:uLnTx/>
                            <a:uFillTx/>
                            <a:latin typeface="Cambria Math" panose="02040503050406030204" pitchFamily="18" charset="0"/>
                          </a:rPr>
                          <m:t>𝐸</m:t>
                        </m:r>
                      </m:e>
                      <m:sub>
                        <m:r>
                          <m:rPr>
                            <m:sty m:val="p"/>
                          </m:rPr>
                          <a:rPr kumimoji="0" sz="1600" b="0" i="1" u="none" strike="noStrike" kern="0" cap="none" spc="0" normalizeH="0" baseline="0" noProof="0">
                            <a:ln>
                              <a:noFill/>
                            </a:ln>
                            <a:solidFill>
                              <a:srgbClr val="000000"/>
                            </a:solidFill>
                            <a:effectLst/>
                            <a:uLnTx/>
                            <a:uFillTx/>
                            <a:latin typeface="Cambria Math" panose="02040503050406030204" pitchFamily="18" charset="0"/>
                          </a:rPr>
                          <m:t>cm</m:t>
                        </m:r>
                      </m:sub>
                    </m:sSub>
                  </m:oMath>
                </a14:m>
                <a:r>
                  <a:rPr kumimoji="0" sz="1600" b="0" i="0" u="none" strike="noStrike" kern="0" cap="none" spc="0" normalizeH="0" baseline="0" noProof="0" dirty="0">
                    <a:ln>
                      <a:noFill/>
                    </a:ln>
                    <a:solidFill>
                      <a:srgbClr val="000000"/>
                    </a:solidFill>
                    <a:effectLst/>
                    <a:uLnTx/>
                    <a:uFillTx/>
                    <a:latin typeface="Calibri"/>
                  </a:rPr>
                  <a:t> and </a:t>
                </a:r>
                <a14:m>
                  <m:oMath xmlns:m="http://schemas.openxmlformats.org/officeDocument/2006/math">
                    <m:sSup>
                      <m:sSupPr>
                        <m:ctrlPr>
                          <a:rPr kumimoji="0" sz="1600"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600" b="0" i="1" u="none" strike="noStrike" kern="0" cap="none" spc="0" normalizeH="0" baseline="0" noProof="0">
                            <a:ln>
                              <a:noFill/>
                            </a:ln>
                            <a:solidFill>
                              <a:srgbClr val="000000"/>
                            </a:solidFill>
                            <a:effectLst/>
                            <a:uLnTx/>
                            <a:uFillTx/>
                            <a:latin typeface="Cambria Math" panose="02040503050406030204" pitchFamily="18" charset="0"/>
                          </a:rPr>
                          <m:t>𝜋</m:t>
                        </m:r>
                      </m:e>
                      <m:sup>
                        <m:r>
                          <a:rPr kumimoji="0" sz="1600" b="0" i="1" u="none" strike="noStrike" kern="0" cap="none" spc="0" normalizeH="0" baseline="0" noProof="0">
                            <a:ln>
                              <a:noFill/>
                            </a:ln>
                            <a:solidFill>
                              <a:srgbClr val="000000"/>
                            </a:solidFill>
                            <a:effectLst/>
                            <a:uLnTx/>
                            <a:uFillTx/>
                            <a:latin typeface="Cambria Math" panose="02040503050406030204" pitchFamily="18" charset="0"/>
                          </a:rPr>
                          <m:t>+</m:t>
                        </m:r>
                      </m:sup>
                    </m:sSup>
                  </m:oMath>
                </a14:m>
                <a:r>
                  <a:rPr kumimoji="0" sz="1600" b="0" i="0" u="none" strike="noStrike" kern="0" cap="none" spc="0" normalizeH="0" baseline="0" noProof="0" dirty="0">
                    <a:ln>
                      <a:noFill/>
                    </a:ln>
                    <a:solidFill>
                      <a:srgbClr val="000000"/>
                    </a:solidFill>
                    <a:effectLst/>
                    <a:uLnTx/>
                    <a:uFillTx/>
                    <a:latin typeface="Calibri"/>
                  </a:rPr>
                  <a:t> momentum that result in a </a:t>
                </a:r>
                <a14:m>
                  <m:oMath xmlns:m="http://schemas.openxmlformats.org/officeDocument/2006/math">
                    <m:sSup>
                      <m:sSupPr>
                        <m:ctrlPr>
                          <a:rPr kumimoji="0" sz="1600"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600" b="0" i="1" u="none" strike="noStrike" kern="0" cap="none" spc="0" normalizeH="0" baseline="0" noProof="0">
                            <a:ln>
                              <a:noFill/>
                            </a:ln>
                            <a:solidFill>
                              <a:srgbClr val="000000"/>
                            </a:solidFill>
                            <a:effectLst/>
                            <a:uLnTx/>
                            <a:uFillTx/>
                            <a:latin typeface="Cambria Math" panose="02040503050406030204" pitchFamily="18" charset="0"/>
                          </a:rPr>
                          <m:t>𝐷</m:t>
                        </m:r>
                      </m:e>
                      <m:sup>
                        <m:r>
                          <a:rPr kumimoji="0" sz="1600" b="0" i="1" u="none" strike="noStrike" kern="0" cap="none" spc="0" normalizeH="0" baseline="0" noProof="0">
                            <a:ln>
                              <a:noFill/>
                            </a:ln>
                            <a:solidFill>
                              <a:srgbClr val="000000"/>
                            </a:solidFill>
                            <a:effectLst/>
                            <a:uLnTx/>
                            <a:uFillTx/>
                            <a:latin typeface="Cambria Math" panose="02040503050406030204" pitchFamily="18" charset="0"/>
                          </a:rPr>
                          <m:t>∗−</m:t>
                        </m:r>
                      </m:sup>
                    </m:sSup>
                    <m:r>
                      <a:rPr kumimoji="0" sz="1600" b="0" i="1" u="none" strike="noStrike" kern="0" cap="none" spc="0" normalizeH="0" baseline="0" noProof="0">
                        <a:ln>
                          <a:noFill/>
                        </a:ln>
                        <a:solidFill>
                          <a:srgbClr val="000000"/>
                        </a:solidFill>
                        <a:effectLst/>
                        <a:uLnTx/>
                        <a:uFillTx/>
                        <a:latin typeface="Cambria Math" panose="02040503050406030204" pitchFamily="18" charset="0"/>
                      </a:rPr>
                      <m:t>𝐷</m:t>
                    </m:r>
                  </m:oMath>
                </a14:m>
                <a:r>
                  <a:rPr kumimoji="0" sz="1600" b="0" i="0" u="none" strike="noStrike" kern="0" cap="none" spc="0" normalizeH="0" baseline="0" noProof="0" dirty="0">
                    <a:ln>
                      <a:noFill/>
                    </a:ln>
                    <a:solidFill>
                      <a:srgbClr val="000000"/>
                    </a:solidFill>
                    <a:effectLst/>
                    <a:uLnTx/>
                    <a:uFillTx/>
                    <a:latin typeface="Calibri"/>
                  </a:rPr>
                  <a:t> interaction.  These peaks are effects of initial state kinematics and </a:t>
                </a:r>
                <a:r>
                  <a:rPr kumimoji="0" sz="1600" b="0" i="0" u="sng" strike="noStrike" kern="0" cap="none" spc="0" normalizeH="0" baseline="0" noProof="0" dirty="0">
                    <a:ln>
                      <a:noFill/>
                    </a:ln>
                    <a:solidFill>
                      <a:srgbClr val="000000"/>
                    </a:solidFill>
                    <a:effectLst/>
                    <a:uLnTx/>
                    <a:uFillTx/>
                    <a:latin typeface="Calibri"/>
                  </a:rPr>
                  <a:t>do not require a resonance in </a:t>
                </a:r>
                <a14:m>
                  <m:oMath xmlns:m="http://schemas.openxmlformats.org/officeDocument/2006/math">
                    <m:sSup>
                      <m:sSupPr>
                        <m:ctrlPr>
                          <a:rPr kumimoji="0" sz="1600" b="1" i="1" u="none" strike="noStrike" kern="0" cap="none" spc="0" normalizeH="0" baseline="0" noProof="0">
                            <a:ln>
                              <a:noFill/>
                            </a:ln>
                            <a:solidFill>
                              <a:srgbClr val="C82505"/>
                            </a:solidFill>
                            <a:effectLst/>
                            <a:uLnTx/>
                            <a:uFillTx/>
                            <a:latin typeface="Cambria Math" panose="02040503050406030204" pitchFamily="18" charset="0"/>
                          </a:rPr>
                        </m:ctrlPr>
                      </m:sSupPr>
                      <m:e>
                        <m:r>
                          <a:rPr kumimoji="0" sz="1600" b="1" i="1" u="none" strike="noStrike" kern="0" cap="none" spc="0" normalizeH="0" baseline="0" noProof="0">
                            <a:ln>
                              <a:noFill/>
                            </a:ln>
                            <a:solidFill>
                              <a:srgbClr val="C82505"/>
                            </a:solidFill>
                            <a:effectLst/>
                            <a:uLnTx/>
                            <a:uFillTx/>
                            <a:latin typeface="Cambria Math" panose="02040503050406030204" pitchFamily="18" charset="0"/>
                          </a:rPr>
                          <m:t>𝝅</m:t>
                        </m:r>
                      </m:e>
                      <m:sup>
                        <m:r>
                          <a:rPr kumimoji="0" sz="1600" b="1" i="1" u="none" strike="noStrike" kern="0" cap="none" spc="0" normalizeH="0" baseline="0" noProof="0">
                            <a:ln>
                              <a:noFill/>
                            </a:ln>
                            <a:solidFill>
                              <a:srgbClr val="C82505"/>
                            </a:solidFill>
                            <a:effectLst/>
                            <a:uLnTx/>
                            <a:uFillTx/>
                            <a:latin typeface="Cambria Math" panose="02040503050406030204" pitchFamily="18" charset="0"/>
                          </a:rPr>
                          <m:t>−</m:t>
                        </m:r>
                      </m:sup>
                    </m:sSup>
                    <m:r>
                      <a:rPr kumimoji="0" sz="1600" b="1" i="1" u="none" strike="noStrike" kern="0" cap="none" spc="0" normalizeH="0" baseline="0" noProof="0">
                        <a:ln>
                          <a:noFill/>
                        </a:ln>
                        <a:solidFill>
                          <a:srgbClr val="C82505"/>
                        </a:solidFill>
                        <a:effectLst/>
                        <a:uLnTx/>
                        <a:uFillTx/>
                        <a:latin typeface="Cambria Math" panose="02040503050406030204" pitchFamily="18" charset="0"/>
                      </a:rPr>
                      <m:t>𝑱</m:t>
                    </m:r>
                    <m:r>
                      <a:rPr kumimoji="0" sz="1600" b="1" i="1" u="none" strike="noStrike" kern="0" cap="none" spc="0" normalizeH="0" baseline="0" noProof="0">
                        <a:ln>
                          <a:noFill/>
                        </a:ln>
                        <a:solidFill>
                          <a:srgbClr val="C82505"/>
                        </a:solidFill>
                        <a:effectLst/>
                        <a:uLnTx/>
                        <a:uFillTx/>
                        <a:latin typeface="Cambria Math" panose="02040503050406030204" pitchFamily="18" charset="0"/>
                      </a:rPr>
                      <m:t>/</m:t>
                    </m:r>
                    <m:r>
                      <a:rPr kumimoji="0" sz="1600" b="1" i="1" u="none" strike="noStrike" kern="0" cap="none" spc="0" normalizeH="0" baseline="0" noProof="0">
                        <a:ln>
                          <a:noFill/>
                        </a:ln>
                        <a:solidFill>
                          <a:srgbClr val="C82505"/>
                        </a:solidFill>
                        <a:effectLst/>
                        <a:uLnTx/>
                        <a:uFillTx/>
                        <a:latin typeface="Cambria Math" panose="02040503050406030204" pitchFamily="18" charset="0"/>
                      </a:rPr>
                      <m:t>𝝍</m:t>
                    </m:r>
                  </m:oMath>
                </a14:m>
                <a:r>
                  <a:rPr kumimoji="0" sz="1600" b="1" i="0" u="none" strike="noStrike" kern="0" cap="none" spc="0" normalizeH="0" baseline="0" noProof="0" dirty="0">
                    <a:ln>
                      <a:noFill/>
                    </a:ln>
                    <a:solidFill>
                      <a:srgbClr val="000000"/>
                    </a:solidFill>
                    <a:effectLst/>
                    <a:uLnTx/>
                    <a:uFillTx/>
                    <a:latin typeface="Calibri"/>
                  </a:rPr>
                  <a:t>.</a:t>
                </a:r>
                <a:endParaRPr kumimoji="0" sz="1600" b="1" i="0" u="none" strike="noStrike" kern="0" cap="none" spc="0" normalizeH="0" baseline="0" noProof="0" dirty="0">
                  <a:ln>
                    <a:noFill/>
                  </a:ln>
                  <a:solidFill>
                    <a:srgbClr val="C82506"/>
                  </a:solidFill>
                  <a:effectLst/>
                  <a:uLnTx/>
                  <a:uFillTx/>
                  <a:latin typeface="Calibri"/>
                </a:endParaRPr>
              </a:p>
            </p:txBody>
          </p:sp>
        </mc:Choice>
        <mc:Fallback xmlns="">
          <p:sp>
            <p:nvSpPr>
              <p:cNvPr id="159" name="Interpretation of data is complicated by nonresonant   scattering that can produce peaks in invariant mass spectra for certain choices of   and   momentum that result in a   interaction.  These peaks are effects of initial state kinematics and do not req">
                <a:extLst>
                  <a:ext uri="{FF2B5EF4-FFF2-40B4-BE49-F238E27FC236}">
                    <a16:creationId xmlns:a16="http://schemas.microsoft.com/office/drawing/2014/main" id="{AF3E7FEC-3019-6431-349D-7529C2AF10A0}"/>
                  </a:ext>
                </a:extLst>
              </p:cNvPr>
              <p:cNvSpPr txBox="1">
                <a:spLocks noRot="1" noChangeAspect="1" noMove="1" noResize="1" noEditPoints="1" noAdjustHandles="1" noChangeArrowheads="1" noChangeShapeType="1" noTextEdit="1"/>
              </p:cNvSpPr>
              <p:nvPr/>
            </p:nvSpPr>
            <p:spPr>
              <a:xfrm>
                <a:off x="411892" y="4900546"/>
                <a:ext cx="5948683" cy="1285207"/>
              </a:xfrm>
              <a:prstGeom prst="rect">
                <a:avLst/>
              </a:prstGeom>
              <a:blipFill>
                <a:blip r:embed="rId12"/>
                <a:stretch>
                  <a:fillRect l="-1706" t="-1942" r="-853" b="-6796"/>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grpSp>
        <p:nvGrpSpPr>
          <p:cNvPr id="167" name="Group 166">
            <a:extLst>
              <a:ext uri="{FF2B5EF4-FFF2-40B4-BE49-F238E27FC236}">
                <a16:creationId xmlns:a16="http://schemas.microsoft.com/office/drawing/2014/main" id="{27BDAD08-56F0-02A7-A465-253CD343F981}"/>
              </a:ext>
            </a:extLst>
          </p:cNvPr>
          <p:cNvGrpSpPr/>
          <p:nvPr/>
        </p:nvGrpSpPr>
        <p:grpSpPr>
          <a:xfrm>
            <a:off x="434215" y="1066492"/>
            <a:ext cx="5994390" cy="3694861"/>
            <a:chOff x="434215" y="1066492"/>
            <a:chExt cx="5994390" cy="3694861"/>
          </a:xfrm>
        </p:grpSpPr>
        <p:sp>
          <p:nvSpPr>
            <p:cNvPr id="85" name="Line">
              <a:extLst>
                <a:ext uri="{FF2B5EF4-FFF2-40B4-BE49-F238E27FC236}">
                  <a16:creationId xmlns:a16="http://schemas.microsoft.com/office/drawing/2014/main" id="{89961B06-07C9-5920-AF37-576344C2443F}"/>
                </a:ext>
              </a:extLst>
            </p:cNvPr>
            <p:cNvSpPr/>
            <p:nvPr/>
          </p:nvSpPr>
          <p:spPr>
            <a:xfrm>
              <a:off x="726130" y="2081780"/>
              <a:ext cx="610884" cy="0"/>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86" name="Line">
              <a:extLst>
                <a:ext uri="{FF2B5EF4-FFF2-40B4-BE49-F238E27FC236}">
                  <a16:creationId xmlns:a16="http://schemas.microsoft.com/office/drawing/2014/main" id="{D7F14B0D-2AE5-D3DA-3DD7-EBF4CD843563}"/>
                </a:ext>
              </a:extLst>
            </p:cNvPr>
            <p:cNvSpPr/>
            <p:nvPr/>
          </p:nvSpPr>
          <p:spPr>
            <a:xfrm flipH="1">
              <a:off x="1778041" y="2081780"/>
              <a:ext cx="610884" cy="0"/>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grpSp>
          <p:nvGrpSpPr>
            <p:cNvPr id="87" name="Group">
              <a:extLst>
                <a:ext uri="{FF2B5EF4-FFF2-40B4-BE49-F238E27FC236}">
                  <a16:creationId xmlns:a16="http://schemas.microsoft.com/office/drawing/2014/main" id="{43CE4F94-2E80-B734-C02A-99545B0F22EC}"/>
                </a:ext>
              </a:extLst>
            </p:cNvPr>
            <p:cNvGrpSpPr/>
            <p:nvPr/>
          </p:nvGrpSpPr>
          <p:grpSpPr>
            <a:xfrm>
              <a:off x="1342302" y="1875445"/>
              <a:ext cx="433006" cy="380017"/>
              <a:chOff x="0" y="126018"/>
              <a:chExt cx="1040003" cy="1013375"/>
            </a:xfrm>
          </p:grpSpPr>
          <p:sp>
            <p:nvSpPr>
              <p:cNvPr id="163" name="Oval">
                <a:extLst>
                  <a:ext uri="{FF2B5EF4-FFF2-40B4-BE49-F238E27FC236}">
                    <a16:creationId xmlns:a16="http://schemas.microsoft.com/office/drawing/2014/main" id="{7A673DCC-70DE-8C8C-D7B2-D9086C73FCE3}"/>
                  </a:ext>
                </a:extLst>
              </p:cNvPr>
              <p:cNvSpPr/>
              <p:nvPr/>
            </p:nvSpPr>
            <p:spPr>
              <a:xfrm>
                <a:off x="0" y="157127"/>
                <a:ext cx="1040003" cy="982266"/>
              </a:xfrm>
              <a:prstGeom prst="ellipse">
                <a:avLst/>
              </a:prstGeom>
              <a:solidFill>
                <a:srgbClr val="C0C0C0">
                  <a:satOff val="18648"/>
                  <a:lumOff val="5971"/>
                </a:srgbClr>
              </a:solidFill>
              <a:ln w="25400" cap="flat">
                <a:solidFill>
                  <a:srgbClr val="000000"/>
                </a:solidFill>
                <a:prstDash val="solid"/>
                <a:miter lim="400000"/>
              </a:ln>
              <a:effectLst/>
            </p:spPr>
            <p:txBody>
              <a:bodyPr wrap="square" lIns="26789" tIns="26789" rIns="26789" bIns="2678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64" name="Text">
                    <a:extLst>
                      <a:ext uri="{FF2B5EF4-FFF2-40B4-BE49-F238E27FC236}">
                        <a16:creationId xmlns:a16="http://schemas.microsoft.com/office/drawing/2014/main" id="{44BF940B-41E6-7FBE-8E6B-7CA33720D46F}"/>
                      </a:ext>
                    </a:extLst>
                  </p:cNvPr>
                  <p:cNvSpPr/>
                  <p:nvPr/>
                </p:nvSpPr>
                <p:spPr>
                  <a:xfrm>
                    <a:off x="99426" y="126018"/>
                    <a:ext cx="841150" cy="72904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ma14="http://schemas.microsoft.com/office/mac/drawingml/2011/main" val="1"/>
                    </a:ext>
                  </a:extLst>
                </p:spPr>
                <p:txBody>
                  <a:bodyPr wrap="square" lIns="26789" tIns="26789" rIns="26789" bIns="26789" numCol="1"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sz="1425"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sz="1425" b="0" i="1" u="none" strike="noStrike" kern="0" cap="none" spc="0" normalizeH="0" baseline="0" noProof="0" smtClean="0">
                                  <a:ln>
                                    <a:noFill/>
                                  </a:ln>
                                  <a:solidFill>
                                    <a:srgbClr val="000000"/>
                                  </a:solidFill>
                                  <a:effectLst/>
                                  <a:uLnTx/>
                                  <a:uFillTx/>
                                  <a:latin typeface="Cambria Math" panose="02040503050406030204" pitchFamily="18" charset="0"/>
                                </a:rPr>
                                <m:t>𝐸</m:t>
                              </m:r>
                            </m:e>
                            <m:sub>
                              <m:r>
                                <m:rPr>
                                  <m:sty m:val="p"/>
                                </m:rPr>
                                <a:rPr kumimoji="0" sz="1425" b="0" i="1" u="none" strike="noStrike" kern="0" cap="none" spc="0" normalizeH="0" baseline="0" noProof="0" smtClean="0">
                                  <a:ln>
                                    <a:noFill/>
                                  </a:ln>
                                  <a:solidFill>
                                    <a:srgbClr val="000000"/>
                                  </a:solidFill>
                                  <a:effectLst/>
                                  <a:uLnTx/>
                                  <a:uFillTx/>
                                  <a:latin typeface="Cambria Math" panose="02040503050406030204" pitchFamily="18" charset="0"/>
                                </a:rPr>
                                <m:t>cm</m:t>
                              </m:r>
                            </m:sub>
                          </m:sSub>
                        </m:oMath>
                      </m:oMathPara>
                    </a14:m>
                    <a:endParaRPr kumimoji="0" sz="2213" b="0" i="0" u="none" strike="noStrike" kern="0" cap="none" spc="0" normalizeH="0" baseline="0" noProof="0">
                      <a:ln>
                        <a:noFill/>
                      </a:ln>
                      <a:solidFill>
                        <a:srgbClr val="000000"/>
                      </a:solidFill>
                      <a:effectLst/>
                      <a:uLnTx/>
                      <a:uFillTx/>
                      <a:latin typeface="Calibri"/>
                    </a:endParaRPr>
                  </a:p>
                </p:txBody>
              </p:sp>
            </mc:Choice>
            <mc:Fallback xmlns="">
              <p:sp>
                <p:nvSpPr>
                  <p:cNvPr id="15" name="Text">
                    <a:extLst>
                      <a:ext uri="{FF2B5EF4-FFF2-40B4-BE49-F238E27FC236}">
                        <a16:creationId xmlns:a16="http://schemas.microsoft.com/office/drawing/2014/main" id="{5DD2AD2B-0520-08D5-8FD3-81441F46D3E6}"/>
                      </a:ext>
                    </a:extLst>
                  </p:cNvPr>
                  <p:cNvSpPr>
                    <a:spLocks noRot="1" noChangeAspect="1" noMove="1" noResize="1" noEditPoints="1" noAdjustHandles="1" noChangeArrowheads="1" noChangeShapeType="1" noTextEdit="1"/>
                  </p:cNvSpPr>
                  <p:nvPr/>
                </p:nvSpPr>
                <p:spPr>
                  <a:xfrm>
                    <a:off x="99426" y="126018"/>
                    <a:ext cx="841150" cy="72904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blipFill>
                    <a:blip r:embed="rId13"/>
                    <a:stretch>
                      <a:fillRect/>
                    </a:stretch>
                  </a:blipFill>
                  <a:ln w="12700" cap="flat">
                    <a:noFill/>
                    <a:miter lim="400000"/>
                  </a:ln>
                  <a:effectLst/>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grpSp>
        <p:sp>
          <p:nvSpPr>
            <p:cNvPr id="88" name="Line">
              <a:extLst>
                <a:ext uri="{FF2B5EF4-FFF2-40B4-BE49-F238E27FC236}">
                  <a16:creationId xmlns:a16="http://schemas.microsoft.com/office/drawing/2014/main" id="{A50AC291-E9C4-F260-A6DE-7DC2DE470C9F}"/>
                </a:ext>
              </a:extLst>
            </p:cNvPr>
            <p:cNvSpPr/>
            <p:nvPr/>
          </p:nvSpPr>
          <p:spPr>
            <a:xfrm flipV="1">
              <a:off x="1710971" y="1570429"/>
              <a:ext cx="425119" cy="382898"/>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89" name="Line">
              <a:extLst>
                <a:ext uri="{FF2B5EF4-FFF2-40B4-BE49-F238E27FC236}">
                  <a16:creationId xmlns:a16="http://schemas.microsoft.com/office/drawing/2014/main" id="{96C1C927-D43C-A96F-99A4-B0BA52659430}"/>
                </a:ext>
              </a:extLst>
            </p:cNvPr>
            <p:cNvSpPr/>
            <p:nvPr/>
          </p:nvSpPr>
          <p:spPr>
            <a:xfrm flipH="1">
              <a:off x="972096" y="2194308"/>
              <a:ext cx="415476" cy="374213"/>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90" name="Text">
                  <a:extLst>
                    <a:ext uri="{FF2B5EF4-FFF2-40B4-BE49-F238E27FC236}">
                      <a16:creationId xmlns:a16="http://schemas.microsoft.com/office/drawing/2014/main" id="{66B2D217-D511-F96B-F546-74DD7B14C95F}"/>
                    </a:ext>
                  </a:extLst>
                </p:cNvPr>
                <p:cNvSpPr txBox="1"/>
                <p:nvPr/>
              </p:nvSpPr>
              <p:spPr>
                <a:xfrm>
                  <a:off x="476100" y="1875668"/>
                  <a:ext cx="399075" cy="32539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63" b="0" i="1" u="none" strike="noStrike" kern="0" cap="none" spc="0" normalizeH="0" baseline="0" noProof="0">
                                <a:ln>
                                  <a:noFill/>
                                </a:ln>
                                <a:solidFill>
                                  <a:srgbClr val="000000"/>
                                </a:solidFill>
                                <a:effectLst/>
                                <a:uLnTx/>
                                <a:uFillTx/>
                                <a:latin typeface="Cambria Math" panose="02040503050406030204" pitchFamily="18" charset="0"/>
                              </a:rPr>
                              <m:t>𝑒</m:t>
                            </m:r>
                          </m:e>
                          <m:sup>
                            <m:r>
                              <a:rPr kumimoji="0" sz="1763"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90" name="Text">
                  <a:extLst>
                    <a:ext uri="{FF2B5EF4-FFF2-40B4-BE49-F238E27FC236}">
                      <a16:creationId xmlns:a16="http://schemas.microsoft.com/office/drawing/2014/main" id="{66B2D217-D511-F96B-F546-74DD7B14C95F}"/>
                    </a:ext>
                  </a:extLst>
                </p:cNvPr>
                <p:cNvSpPr txBox="1">
                  <a:spLocks noRot="1" noChangeAspect="1" noMove="1" noResize="1" noEditPoints="1" noAdjustHandles="1" noChangeArrowheads="1" noChangeShapeType="1" noTextEdit="1"/>
                </p:cNvSpPr>
                <p:nvPr/>
              </p:nvSpPr>
              <p:spPr>
                <a:xfrm>
                  <a:off x="476100" y="1875668"/>
                  <a:ext cx="399075" cy="325394"/>
                </a:xfrm>
                <a:prstGeom prst="rect">
                  <a:avLst/>
                </a:prstGeom>
                <a:blipFill>
                  <a:blip r:embed="rId14"/>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1" name="Text">
                  <a:extLst>
                    <a:ext uri="{FF2B5EF4-FFF2-40B4-BE49-F238E27FC236}">
                      <a16:creationId xmlns:a16="http://schemas.microsoft.com/office/drawing/2014/main" id="{C5DDB571-1D51-7C51-8B0D-D2FE96BF068C}"/>
                    </a:ext>
                  </a:extLst>
                </p:cNvPr>
                <p:cNvSpPr txBox="1"/>
                <p:nvPr/>
              </p:nvSpPr>
              <p:spPr>
                <a:xfrm>
                  <a:off x="2431279" y="1917705"/>
                  <a:ext cx="402777" cy="32815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81"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81" b="0" i="1" u="none" strike="noStrike" kern="0" cap="none" spc="0" normalizeH="0" baseline="0" noProof="0">
                                <a:ln>
                                  <a:noFill/>
                                </a:ln>
                                <a:solidFill>
                                  <a:srgbClr val="000000"/>
                                </a:solidFill>
                                <a:effectLst/>
                                <a:uLnTx/>
                                <a:uFillTx/>
                                <a:latin typeface="Cambria Math" panose="02040503050406030204" pitchFamily="18" charset="0"/>
                              </a:rPr>
                              <m:t>𝑒</m:t>
                            </m:r>
                          </m:e>
                          <m:sup>
                            <m:r>
                              <a:rPr kumimoji="0" sz="1781"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91" name="Text">
                  <a:extLst>
                    <a:ext uri="{FF2B5EF4-FFF2-40B4-BE49-F238E27FC236}">
                      <a16:creationId xmlns:a16="http://schemas.microsoft.com/office/drawing/2014/main" id="{C5DDB571-1D51-7C51-8B0D-D2FE96BF068C}"/>
                    </a:ext>
                  </a:extLst>
                </p:cNvPr>
                <p:cNvSpPr txBox="1">
                  <a:spLocks noRot="1" noChangeAspect="1" noMove="1" noResize="1" noEditPoints="1" noAdjustHandles="1" noChangeArrowheads="1" noChangeShapeType="1" noTextEdit="1"/>
                </p:cNvSpPr>
                <p:nvPr/>
              </p:nvSpPr>
              <p:spPr>
                <a:xfrm>
                  <a:off x="2431279" y="1917705"/>
                  <a:ext cx="402777" cy="328151"/>
                </a:xfrm>
                <a:prstGeom prst="rect">
                  <a:avLst/>
                </a:prstGeom>
                <a:blipFill>
                  <a:blip r:embed="rId15"/>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2" name="Text">
                  <a:extLst>
                    <a:ext uri="{FF2B5EF4-FFF2-40B4-BE49-F238E27FC236}">
                      <a16:creationId xmlns:a16="http://schemas.microsoft.com/office/drawing/2014/main" id="{B39F041D-93C8-D625-6D3A-0CD958675113}"/>
                    </a:ext>
                  </a:extLst>
                </p:cNvPr>
                <p:cNvSpPr txBox="1"/>
                <p:nvPr/>
              </p:nvSpPr>
              <p:spPr>
                <a:xfrm>
                  <a:off x="640543" y="2529997"/>
                  <a:ext cx="420575" cy="322508"/>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44"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44" b="0" i="1" u="none" strike="noStrike" kern="0" cap="none" spc="0" normalizeH="0" baseline="0" noProof="0">
                                <a:ln>
                                  <a:noFill/>
                                </a:ln>
                                <a:solidFill>
                                  <a:srgbClr val="000000"/>
                                </a:solidFill>
                                <a:effectLst/>
                                <a:uLnTx/>
                                <a:uFillTx/>
                                <a:latin typeface="Cambria Math" panose="02040503050406030204" pitchFamily="18" charset="0"/>
                              </a:rPr>
                              <m:t>𝜋</m:t>
                            </m:r>
                          </m:e>
                          <m:sup>
                            <m:r>
                              <a:rPr kumimoji="0" sz="1744"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92" name="Text">
                  <a:extLst>
                    <a:ext uri="{FF2B5EF4-FFF2-40B4-BE49-F238E27FC236}">
                      <a16:creationId xmlns:a16="http://schemas.microsoft.com/office/drawing/2014/main" id="{B39F041D-93C8-D625-6D3A-0CD958675113}"/>
                    </a:ext>
                  </a:extLst>
                </p:cNvPr>
                <p:cNvSpPr txBox="1">
                  <a:spLocks noRot="1" noChangeAspect="1" noMove="1" noResize="1" noEditPoints="1" noAdjustHandles="1" noChangeArrowheads="1" noChangeShapeType="1" noTextEdit="1"/>
                </p:cNvSpPr>
                <p:nvPr/>
              </p:nvSpPr>
              <p:spPr>
                <a:xfrm>
                  <a:off x="640543" y="2529997"/>
                  <a:ext cx="420575" cy="322508"/>
                </a:xfrm>
                <a:prstGeom prst="rect">
                  <a:avLst/>
                </a:prstGeom>
                <a:blipFill>
                  <a:blip r:embed="rId16"/>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3" name="Text">
                  <a:extLst>
                    <a:ext uri="{FF2B5EF4-FFF2-40B4-BE49-F238E27FC236}">
                      <a16:creationId xmlns:a16="http://schemas.microsoft.com/office/drawing/2014/main" id="{1033226E-50A3-5B91-8178-964EB9B90B3E}"/>
                    </a:ext>
                  </a:extLst>
                </p:cNvPr>
                <p:cNvSpPr txBox="1"/>
                <p:nvPr/>
              </p:nvSpPr>
              <p:spPr>
                <a:xfrm>
                  <a:off x="1657768" y="1381857"/>
                  <a:ext cx="407690" cy="31660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Sup>
                          <m:sSubSupPr>
                            <m:ctrlPr>
                              <a:rPr kumimoji="0" sz="1706" b="0" i="1" u="none" strike="noStrike" kern="0" cap="none" spc="0" normalizeH="0" baseline="0" noProof="0">
                                <a:ln>
                                  <a:noFill/>
                                </a:ln>
                                <a:solidFill>
                                  <a:srgbClr val="000000"/>
                                </a:solidFill>
                                <a:effectLst/>
                                <a:uLnTx/>
                                <a:uFillTx/>
                                <a:latin typeface="Cambria Math" panose="02040503050406030204" pitchFamily="18" charset="0"/>
                              </a:rPr>
                            </m:ctrlPr>
                          </m:sSubSupPr>
                          <m:e>
                            <m:r>
                              <a:rPr kumimoji="0" sz="1706" b="0" i="1" u="none" strike="noStrike" kern="0" cap="none" spc="0" normalizeH="0" baseline="0" noProof="0">
                                <a:ln>
                                  <a:noFill/>
                                </a:ln>
                                <a:solidFill>
                                  <a:srgbClr val="000000"/>
                                </a:solidFill>
                                <a:effectLst/>
                                <a:uLnTx/>
                                <a:uFillTx/>
                                <a:latin typeface="Cambria Math" panose="02040503050406030204" pitchFamily="18" charset="0"/>
                              </a:rPr>
                              <m:t>𝑍</m:t>
                            </m:r>
                          </m:e>
                          <m:sub>
                            <m:r>
                              <a:rPr kumimoji="0" sz="1706" b="0" i="1" u="none" strike="noStrike" kern="0" cap="none" spc="0" normalizeH="0" baseline="0" noProof="0">
                                <a:ln>
                                  <a:noFill/>
                                </a:ln>
                                <a:solidFill>
                                  <a:srgbClr val="000000"/>
                                </a:solidFill>
                                <a:effectLst/>
                                <a:uLnTx/>
                                <a:uFillTx/>
                                <a:latin typeface="Cambria Math" panose="02040503050406030204" pitchFamily="18" charset="0"/>
                              </a:rPr>
                              <m:t>𝑐</m:t>
                            </m:r>
                          </m:sub>
                          <m:sup>
                            <m:r>
                              <a:rPr kumimoji="0" sz="1706" b="0" i="1" u="none" strike="noStrike" kern="0" cap="none" spc="0" normalizeH="0" baseline="0" noProof="0">
                                <a:ln>
                                  <a:noFill/>
                                </a:ln>
                                <a:solidFill>
                                  <a:srgbClr val="000000"/>
                                </a:solidFill>
                                <a:effectLst/>
                                <a:uLnTx/>
                                <a:uFillTx/>
                                <a:latin typeface="Cambria Math" panose="02040503050406030204" pitchFamily="18" charset="0"/>
                              </a:rPr>
                              <m:t>−</m:t>
                            </m:r>
                          </m:sup>
                        </m:sSub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93" name="Text">
                  <a:extLst>
                    <a:ext uri="{FF2B5EF4-FFF2-40B4-BE49-F238E27FC236}">
                      <a16:creationId xmlns:a16="http://schemas.microsoft.com/office/drawing/2014/main" id="{1033226E-50A3-5B91-8178-964EB9B90B3E}"/>
                    </a:ext>
                  </a:extLst>
                </p:cNvPr>
                <p:cNvSpPr txBox="1">
                  <a:spLocks noRot="1" noChangeAspect="1" noMove="1" noResize="1" noEditPoints="1" noAdjustHandles="1" noChangeArrowheads="1" noChangeShapeType="1" noTextEdit="1"/>
                </p:cNvSpPr>
                <p:nvPr/>
              </p:nvSpPr>
              <p:spPr>
                <a:xfrm>
                  <a:off x="1657768" y="1381857"/>
                  <a:ext cx="407690" cy="316609"/>
                </a:xfrm>
                <a:prstGeom prst="rect">
                  <a:avLst/>
                </a:prstGeom>
                <a:blipFill>
                  <a:blip r:embed="rId17"/>
                  <a:stretch>
                    <a:fillRect b="-3846"/>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94" name="Line">
              <a:extLst>
                <a:ext uri="{FF2B5EF4-FFF2-40B4-BE49-F238E27FC236}">
                  <a16:creationId xmlns:a16="http://schemas.microsoft.com/office/drawing/2014/main" id="{9CD23943-7DA0-E236-2668-BF8F8DDABC6B}"/>
                </a:ext>
              </a:extLst>
            </p:cNvPr>
            <p:cNvSpPr/>
            <p:nvPr/>
          </p:nvSpPr>
          <p:spPr>
            <a:xfrm>
              <a:off x="684245" y="3967369"/>
              <a:ext cx="610884" cy="0"/>
            </a:xfrm>
            <a:prstGeom prst="line">
              <a:avLst/>
            </a:prstGeom>
            <a:ln w="50800">
              <a:solidFill>
                <a:srgbClr val="DCDEE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95" name="Line">
              <a:extLst>
                <a:ext uri="{FF2B5EF4-FFF2-40B4-BE49-F238E27FC236}">
                  <a16:creationId xmlns:a16="http://schemas.microsoft.com/office/drawing/2014/main" id="{F7A7FCCE-DE83-226D-76BF-E92508AD8CA6}"/>
                </a:ext>
              </a:extLst>
            </p:cNvPr>
            <p:cNvSpPr/>
            <p:nvPr/>
          </p:nvSpPr>
          <p:spPr>
            <a:xfrm flipH="1">
              <a:off x="1736157" y="3967369"/>
              <a:ext cx="610884" cy="0"/>
            </a:xfrm>
            <a:prstGeom prst="line">
              <a:avLst/>
            </a:prstGeom>
            <a:ln w="50800">
              <a:solidFill>
                <a:srgbClr val="DCDEE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96" name="Oval">
              <a:extLst>
                <a:ext uri="{FF2B5EF4-FFF2-40B4-BE49-F238E27FC236}">
                  <a16:creationId xmlns:a16="http://schemas.microsoft.com/office/drawing/2014/main" id="{8012A7AE-29C0-5AB3-075F-03557E8712E4}"/>
                </a:ext>
              </a:extLst>
            </p:cNvPr>
            <p:cNvSpPr/>
            <p:nvPr/>
          </p:nvSpPr>
          <p:spPr>
            <a:xfrm>
              <a:off x="1300418" y="3772700"/>
              <a:ext cx="433005" cy="368350"/>
            </a:xfrm>
            <a:prstGeom prst="ellipse">
              <a:avLst/>
            </a:prstGeom>
            <a:solidFill>
              <a:srgbClr val="DCDEE0"/>
            </a:solidFill>
            <a:ln w="25400">
              <a:solidFill>
                <a:srgbClr val="A6AAA9"/>
              </a:solidFill>
              <a:miter lim="400000"/>
            </a:ln>
          </p:spPr>
          <p:txBody>
            <a:bodyPr lIns="26789" tIns="26789" rIns="26789" bIns="26789" anchor="ct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97" name="Text">
                  <a:extLst>
                    <a:ext uri="{FF2B5EF4-FFF2-40B4-BE49-F238E27FC236}">
                      <a16:creationId xmlns:a16="http://schemas.microsoft.com/office/drawing/2014/main" id="{E6887EC7-7A7E-B69A-667B-9766F74F3DC2}"/>
                    </a:ext>
                  </a:extLst>
                </p:cNvPr>
                <p:cNvSpPr txBox="1"/>
                <p:nvPr/>
              </p:nvSpPr>
              <p:spPr>
                <a:xfrm>
                  <a:off x="1341815" y="3761033"/>
                  <a:ext cx="350213" cy="27339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26789" tIns="26789" rIns="26789" bIns="26789" anchor="ctr">
                  <a:spAutoFit/>
                </a:bodyPr>
                <a:lstStyle>
                  <a:lvl1pPr>
                    <a:defRPr>
                      <a:solidFill>
                        <a:srgbClr val="A6AAA9"/>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sz="1425" b="0" i="1" u="none" strike="noStrike" kern="0" cap="none" spc="0" normalizeH="0" baseline="0" noProof="0">
                                <a:ln>
                                  <a:noFill/>
                                </a:ln>
                                <a:solidFill>
                                  <a:srgbClr val="A6AAA8"/>
                                </a:solidFill>
                                <a:effectLst/>
                                <a:uLnTx/>
                                <a:uFillTx/>
                                <a:latin typeface="Cambria Math" panose="02040503050406030204" pitchFamily="18" charset="0"/>
                              </a:rPr>
                            </m:ctrlPr>
                          </m:sSubPr>
                          <m:e>
                            <m:r>
                              <a:rPr kumimoji="0" sz="1425" b="0" i="1" u="none" strike="noStrike" kern="0" cap="none" spc="0" normalizeH="0" baseline="0" noProof="0">
                                <a:ln>
                                  <a:noFill/>
                                </a:ln>
                                <a:solidFill>
                                  <a:srgbClr val="A6AAA8"/>
                                </a:solidFill>
                                <a:effectLst/>
                                <a:uLnTx/>
                                <a:uFillTx/>
                                <a:latin typeface="Cambria Math" panose="02040503050406030204" pitchFamily="18" charset="0"/>
                              </a:rPr>
                              <m:t>𝐸</m:t>
                            </m:r>
                          </m:e>
                          <m:sub>
                            <m:r>
                              <m:rPr>
                                <m:sty m:val="p"/>
                              </m:rPr>
                              <a:rPr kumimoji="0" sz="1425" b="0" i="1" u="none" strike="noStrike" kern="0" cap="none" spc="0" normalizeH="0" baseline="0" noProof="0">
                                <a:ln>
                                  <a:noFill/>
                                </a:ln>
                                <a:solidFill>
                                  <a:srgbClr val="A6AAA8"/>
                                </a:solidFill>
                                <a:effectLst/>
                                <a:uLnTx/>
                                <a:uFillTx/>
                                <a:latin typeface="Cambria Math" panose="02040503050406030204" pitchFamily="18" charset="0"/>
                              </a:rPr>
                              <m:t>cm</m:t>
                            </m:r>
                          </m:sub>
                        </m:sSub>
                      </m:oMath>
                    </m:oMathPara>
                  </a14:m>
                  <a:endParaRPr kumimoji="0" sz="2213" b="0" i="0" u="none" strike="noStrike" kern="0" cap="none" spc="0" normalizeH="0" baseline="0" noProof="0">
                    <a:ln>
                      <a:noFill/>
                    </a:ln>
                    <a:solidFill>
                      <a:srgbClr val="A6AAA9"/>
                    </a:solidFill>
                    <a:effectLst/>
                    <a:uLnTx/>
                    <a:uFillTx/>
                    <a:latin typeface="Calibri"/>
                  </a:endParaRPr>
                </a:p>
              </p:txBody>
            </p:sp>
          </mc:Choice>
          <mc:Fallback xmlns="">
            <p:sp>
              <p:nvSpPr>
                <p:cNvPr id="97" name="Text">
                  <a:extLst>
                    <a:ext uri="{FF2B5EF4-FFF2-40B4-BE49-F238E27FC236}">
                      <a16:creationId xmlns:a16="http://schemas.microsoft.com/office/drawing/2014/main" id="{E6887EC7-7A7E-B69A-667B-9766F74F3DC2}"/>
                    </a:ext>
                  </a:extLst>
                </p:cNvPr>
                <p:cNvSpPr txBox="1">
                  <a:spLocks noRot="1" noChangeAspect="1" noMove="1" noResize="1" noEditPoints="1" noAdjustHandles="1" noChangeArrowheads="1" noChangeShapeType="1" noTextEdit="1"/>
                </p:cNvSpPr>
                <p:nvPr/>
              </p:nvSpPr>
              <p:spPr>
                <a:xfrm>
                  <a:off x="1341815" y="3761033"/>
                  <a:ext cx="350213" cy="273392"/>
                </a:xfrm>
                <a:prstGeom prst="rect">
                  <a:avLst/>
                </a:prstGeom>
                <a:blipFill>
                  <a:blip r:embed="rId18"/>
                  <a:stretch>
                    <a:fillRect l="-10345"/>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98" name="Line">
              <a:extLst>
                <a:ext uri="{FF2B5EF4-FFF2-40B4-BE49-F238E27FC236}">
                  <a16:creationId xmlns:a16="http://schemas.microsoft.com/office/drawing/2014/main" id="{40221F36-4FB5-A93A-B155-EC5C06142F6E}"/>
                </a:ext>
              </a:extLst>
            </p:cNvPr>
            <p:cNvSpPr/>
            <p:nvPr/>
          </p:nvSpPr>
          <p:spPr>
            <a:xfrm flipV="1">
              <a:off x="1669087" y="3456017"/>
              <a:ext cx="425119" cy="382898"/>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99" name="Line">
              <a:extLst>
                <a:ext uri="{FF2B5EF4-FFF2-40B4-BE49-F238E27FC236}">
                  <a16:creationId xmlns:a16="http://schemas.microsoft.com/office/drawing/2014/main" id="{51CE2E1A-66B9-F902-3E14-B4BAAC566AB8}"/>
                </a:ext>
              </a:extLst>
            </p:cNvPr>
            <p:cNvSpPr/>
            <p:nvPr/>
          </p:nvSpPr>
          <p:spPr>
            <a:xfrm flipH="1">
              <a:off x="930211" y="4079896"/>
              <a:ext cx="415476" cy="374213"/>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00" name="Text">
                  <a:extLst>
                    <a:ext uri="{FF2B5EF4-FFF2-40B4-BE49-F238E27FC236}">
                      <a16:creationId xmlns:a16="http://schemas.microsoft.com/office/drawing/2014/main" id="{0802A9EB-00B9-9017-787B-8D64EEA3C869}"/>
                    </a:ext>
                  </a:extLst>
                </p:cNvPr>
                <p:cNvSpPr txBox="1"/>
                <p:nvPr/>
              </p:nvSpPr>
              <p:spPr>
                <a:xfrm>
                  <a:off x="434215" y="3761256"/>
                  <a:ext cx="399075" cy="32539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solidFill>
                        <a:srgbClr val="DCDEE0"/>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63" b="0" i="1" u="none" strike="noStrike" kern="0" cap="none" spc="0" normalizeH="0" baseline="0" noProof="0">
                                <a:ln>
                                  <a:noFill/>
                                </a:ln>
                                <a:solidFill>
                                  <a:srgbClr val="DCDDE0"/>
                                </a:solidFill>
                                <a:effectLst/>
                                <a:uLnTx/>
                                <a:uFillTx/>
                                <a:latin typeface="Cambria Math" panose="02040503050406030204" pitchFamily="18" charset="0"/>
                              </a:rPr>
                            </m:ctrlPr>
                          </m:sSupPr>
                          <m:e>
                            <m:r>
                              <a:rPr kumimoji="0" sz="1763" b="0" i="1" u="none" strike="noStrike" kern="0" cap="none" spc="0" normalizeH="0" baseline="0" noProof="0">
                                <a:ln>
                                  <a:noFill/>
                                </a:ln>
                                <a:solidFill>
                                  <a:srgbClr val="DCDDE0"/>
                                </a:solidFill>
                                <a:effectLst/>
                                <a:uLnTx/>
                                <a:uFillTx/>
                                <a:latin typeface="Cambria Math" panose="02040503050406030204" pitchFamily="18" charset="0"/>
                              </a:rPr>
                              <m:t>𝑒</m:t>
                            </m:r>
                          </m:e>
                          <m:sup>
                            <m:r>
                              <a:rPr kumimoji="0" sz="1763" b="0" i="1" u="none" strike="noStrike" kern="0" cap="none" spc="0" normalizeH="0" baseline="0" noProof="0">
                                <a:ln>
                                  <a:noFill/>
                                </a:ln>
                                <a:solidFill>
                                  <a:srgbClr val="DCDDE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DCDEE0"/>
                    </a:solidFill>
                    <a:effectLst/>
                    <a:uLnTx/>
                    <a:uFillTx/>
                    <a:latin typeface="Calibri"/>
                  </a:endParaRPr>
                </a:p>
              </p:txBody>
            </p:sp>
          </mc:Choice>
          <mc:Fallback xmlns="">
            <p:sp>
              <p:nvSpPr>
                <p:cNvPr id="100" name="Text">
                  <a:extLst>
                    <a:ext uri="{FF2B5EF4-FFF2-40B4-BE49-F238E27FC236}">
                      <a16:creationId xmlns:a16="http://schemas.microsoft.com/office/drawing/2014/main" id="{0802A9EB-00B9-9017-787B-8D64EEA3C869}"/>
                    </a:ext>
                  </a:extLst>
                </p:cNvPr>
                <p:cNvSpPr txBox="1">
                  <a:spLocks noRot="1" noChangeAspect="1" noMove="1" noResize="1" noEditPoints="1" noAdjustHandles="1" noChangeArrowheads="1" noChangeShapeType="1" noTextEdit="1"/>
                </p:cNvSpPr>
                <p:nvPr/>
              </p:nvSpPr>
              <p:spPr>
                <a:xfrm>
                  <a:off x="434215" y="3761256"/>
                  <a:ext cx="399075" cy="325394"/>
                </a:xfrm>
                <a:prstGeom prst="rect">
                  <a:avLst/>
                </a:prstGeom>
                <a:blipFill>
                  <a:blip r:embed="rId19"/>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
                  <a:extLst>
                    <a:ext uri="{FF2B5EF4-FFF2-40B4-BE49-F238E27FC236}">
                      <a16:creationId xmlns:a16="http://schemas.microsoft.com/office/drawing/2014/main" id="{E7415991-0891-EA78-57F1-B2E899A8DEEC}"/>
                    </a:ext>
                  </a:extLst>
                </p:cNvPr>
                <p:cNvSpPr txBox="1"/>
                <p:nvPr/>
              </p:nvSpPr>
              <p:spPr>
                <a:xfrm>
                  <a:off x="2389396" y="3803294"/>
                  <a:ext cx="402777" cy="32815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solidFill>
                        <a:srgbClr val="DCDEE0"/>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81" b="0" i="1" u="none" strike="noStrike" kern="0" cap="none" spc="0" normalizeH="0" baseline="0" noProof="0">
                                <a:ln>
                                  <a:noFill/>
                                </a:ln>
                                <a:solidFill>
                                  <a:srgbClr val="DCDDE0"/>
                                </a:solidFill>
                                <a:effectLst/>
                                <a:uLnTx/>
                                <a:uFillTx/>
                                <a:latin typeface="Cambria Math" panose="02040503050406030204" pitchFamily="18" charset="0"/>
                              </a:rPr>
                            </m:ctrlPr>
                          </m:sSupPr>
                          <m:e>
                            <m:r>
                              <a:rPr kumimoji="0" sz="1781" b="0" i="1" u="none" strike="noStrike" kern="0" cap="none" spc="0" normalizeH="0" baseline="0" noProof="0">
                                <a:ln>
                                  <a:noFill/>
                                </a:ln>
                                <a:solidFill>
                                  <a:srgbClr val="DCDDE0"/>
                                </a:solidFill>
                                <a:effectLst/>
                                <a:uLnTx/>
                                <a:uFillTx/>
                                <a:latin typeface="Cambria Math" panose="02040503050406030204" pitchFamily="18" charset="0"/>
                              </a:rPr>
                              <m:t>𝑒</m:t>
                            </m:r>
                          </m:e>
                          <m:sup>
                            <m:r>
                              <a:rPr kumimoji="0" sz="1781" b="0" i="1" u="none" strike="noStrike" kern="0" cap="none" spc="0" normalizeH="0" baseline="0" noProof="0">
                                <a:ln>
                                  <a:noFill/>
                                </a:ln>
                                <a:solidFill>
                                  <a:srgbClr val="DCDDE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DCDEE0"/>
                    </a:solidFill>
                    <a:effectLst/>
                    <a:uLnTx/>
                    <a:uFillTx/>
                    <a:latin typeface="Calibri"/>
                  </a:endParaRPr>
                </a:p>
              </p:txBody>
            </p:sp>
          </mc:Choice>
          <mc:Fallback xmlns="">
            <p:sp>
              <p:nvSpPr>
                <p:cNvPr id="101" name="Text">
                  <a:extLst>
                    <a:ext uri="{FF2B5EF4-FFF2-40B4-BE49-F238E27FC236}">
                      <a16:creationId xmlns:a16="http://schemas.microsoft.com/office/drawing/2014/main" id="{E7415991-0891-EA78-57F1-B2E899A8DEEC}"/>
                    </a:ext>
                  </a:extLst>
                </p:cNvPr>
                <p:cNvSpPr txBox="1">
                  <a:spLocks noRot="1" noChangeAspect="1" noMove="1" noResize="1" noEditPoints="1" noAdjustHandles="1" noChangeArrowheads="1" noChangeShapeType="1" noTextEdit="1"/>
                </p:cNvSpPr>
                <p:nvPr/>
              </p:nvSpPr>
              <p:spPr>
                <a:xfrm>
                  <a:off x="2389396" y="3803294"/>
                  <a:ext cx="402777" cy="328151"/>
                </a:xfrm>
                <a:prstGeom prst="rect">
                  <a:avLst/>
                </a:prstGeom>
                <a:blipFill>
                  <a:blip r:embed="rId20"/>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Text">
                  <a:extLst>
                    <a:ext uri="{FF2B5EF4-FFF2-40B4-BE49-F238E27FC236}">
                      <a16:creationId xmlns:a16="http://schemas.microsoft.com/office/drawing/2014/main" id="{7220A867-4848-BF40-4112-8D9F13480CEB}"/>
                    </a:ext>
                  </a:extLst>
                </p:cNvPr>
                <p:cNvSpPr txBox="1"/>
                <p:nvPr/>
              </p:nvSpPr>
              <p:spPr>
                <a:xfrm>
                  <a:off x="598659" y="4415585"/>
                  <a:ext cx="420575" cy="322508"/>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44"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44" b="0" i="1" u="none" strike="noStrike" kern="0" cap="none" spc="0" normalizeH="0" baseline="0" noProof="0">
                                <a:ln>
                                  <a:noFill/>
                                </a:ln>
                                <a:solidFill>
                                  <a:srgbClr val="000000"/>
                                </a:solidFill>
                                <a:effectLst/>
                                <a:uLnTx/>
                                <a:uFillTx/>
                                <a:latin typeface="Cambria Math" panose="02040503050406030204" pitchFamily="18" charset="0"/>
                              </a:rPr>
                              <m:t>𝜋</m:t>
                            </m:r>
                          </m:e>
                          <m:sup>
                            <m:r>
                              <a:rPr kumimoji="0" sz="1744"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02" name="Text">
                  <a:extLst>
                    <a:ext uri="{FF2B5EF4-FFF2-40B4-BE49-F238E27FC236}">
                      <a16:creationId xmlns:a16="http://schemas.microsoft.com/office/drawing/2014/main" id="{7220A867-4848-BF40-4112-8D9F13480CEB}"/>
                    </a:ext>
                  </a:extLst>
                </p:cNvPr>
                <p:cNvSpPr txBox="1">
                  <a:spLocks noRot="1" noChangeAspect="1" noMove="1" noResize="1" noEditPoints="1" noAdjustHandles="1" noChangeArrowheads="1" noChangeShapeType="1" noTextEdit="1"/>
                </p:cNvSpPr>
                <p:nvPr/>
              </p:nvSpPr>
              <p:spPr>
                <a:xfrm>
                  <a:off x="598659" y="4415585"/>
                  <a:ext cx="420575" cy="322508"/>
                </a:xfrm>
                <a:prstGeom prst="rect">
                  <a:avLst/>
                </a:prstGeom>
                <a:blipFill>
                  <a:blip r:embed="rId21"/>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3" name="Text">
                  <a:extLst>
                    <a:ext uri="{FF2B5EF4-FFF2-40B4-BE49-F238E27FC236}">
                      <a16:creationId xmlns:a16="http://schemas.microsoft.com/office/drawing/2014/main" id="{4169B673-8466-E2A3-2EAB-A6A822E0847B}"/>
                    </a:ext>
                  </a:extLst>
                </p:cNvPr>
                <p:cNvSpPr txBox="1"/>
                <p:nvPr/>
              </p:nvSpPr>
              <p:spPr>
                <a:xfrm>
                  <a:off x="1593155" y="3277681"/>
                  <a:ext cx="407690" cy="31660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Sup>
                          <m:sSubSupPr>
                            <m:ctrlPr>
                              <a:rPr kumimoji="0" sz="1706" b="0" i="1" u="none" strike="noStrike" kern="0" cap="none" spc="0" normalizeH="0" baseline="0" noProof="0">
                                <a:ln>
                                  <a:noFill/>
                                </a:ln>
                                <a:solidFill>
                                  <a:srgbClr val="000000"/>
                                </a:solidFill>
                                <a:effectLst/>
                                <a:uLnTx/>
                                <a:uFillTx/>
                                <a:latin typeface="Cambria Math" panose="02040503050406030204" pitchFamily="18" charset="0"/>
                              </a:rPr>
                            </m:ctrlPr>
                          </m:sSubSupPr>
                          <m:e>
                            <m:r>
                              <a:rPr kumimoji="0" sz="1706" b="0" i="1" u="none" strike="noStrike" kern="0" cap="none" spc="0" normalizeH="0" baseline="0" noProof="0">
                                <a:ln>
                                  <a:noFill/>
                                </a:ln>
                                <a:solidFill>
                                  <a:srgbClr val="000000"/>
                                </a:solidFill>
                                <a:effectLst/>
                                <a:uLnTx/>
                                <a:uFillTx/>
                                <a:latin typeface="Cambria Math" panose="02040503050406030204" pitchFamily="18" charset="0"/>
                              </a:rPr>
                              <m:t>𝑍</m:t>
                            </m:r>
                          </m:e>
                          <m:sub>
                            <m:r>
                              <a:rPr kumimoji="0" sz="1706" b="0" i="1" u="none" strike="noStrike" kern="0" cap="none" spc="0" normalizeH="0" baseline="0" noProof="0">
                                <a:ln>
                                  <a:noFill/>
                                </a:ln>
                                <a:solidFill>
                                  <a:srgbClr val="000000"/>
                                </a:solidFill>
                                <a:effectLst/>
                                <a:uLnTx/>
                                <a:uFillTx/>
                                <a:latin typeface="Cambria Math" panose="02040503050406030204" pitchFamily="18" charset="0"/>
                              </a:rPr>
                              <m:t>𝑐</m:t>
                            </m:r>
                          </m:sub>
                          <m:sup>
                            <m:r>
                              <a:rPr kumimoji="0" sz="1706" b="0" i="1" u="none" strike="noStrike" kern="0" cap="none" spc="0" normalizeH="0" baseline="0" noProof="0">
                                <a:ln>
                                  <a:noFill/>
                                </a:ln>
                                <a:solidFill>
                                  <a:srgbClr val="000000"/>
                                </a:solidFill>
                                <a:effectLst/>
                                <a:uLnTx/>
                                <a:uFillTx/>
                                <a:latin typeface="Cambria Math" panose="02040503050406030204" pitchFamily="18" charset="0"/>
                              </a:rPr>
                              <m:t>−</m:t>
                            </m:r>
                          </m:sup>
                        </m:sSub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03" name="Text">
                  <a:extLst>
                    <a:ext uri="{FF2B5EF4-FFF2-40B4-BE49-F238E27FC236}">
                      <a16:creationId xmlns:a16="http://schemas.microsoft.com/office/drawing/2014/main" id="{4169B673-8466-E2A3-2EAB-A6A822E0847B}"/>
                    </a:ext>
                  </a:extLst>
                </p:cNvPr>
                <p:cNvSpPr txBox="1">
                  <a:spLocks noRot="1" noChangeAspect="1" noMove="1" noResize="1" noEditPoints="1" noAdjustHandles="1" noChangeArrowheads="1" noChangeShapeType="1" noTextEdit="1"/>
                </p:cNvSpPr>
                <p:nvPr/>
              </p:nvSpPr>
              <p:spPr>
                <a:xfrm>
                  <a:off x="1593155" y="3277681"/>
                  <a:ext cx="407690" cy="316609"/>
                </a:xfrm>
                <a:prstGeom prst="rect">
                  <a:avLst/>
                </a:prstGeom>
                <a:blipFill>
                  <a:blip r:embed="rId22"/>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04" name="Circle">
              <a:extLst>
                <a:ext uri="{FF2B5EF4-FFF2-40B4-BE49-F238E27FC236}">
                  <a16:creationId xmlns:a16="http://schemas.microsoft.com/office/drawing/2014/main" id="{51F8CE50-7A2E-29E6-2C4B-10E7F6C2E411}"/>
                </a:ext>
              </a:extLst>
            </p:cNvPr>
            <p:cNvSpPr/>
            <p:nvPr/>
          </p:nvSpPr>
          <p:spPr>
            <a:xfrm>
              <a:off x="2052584" y="3239741"/>
              <a:ext cx="282300" cy="254264"/>
            </a:xfrm>
            <a:prstGeom prst="ellipse">
              <a:avLst/>
            </a:prstGeom>
            <a:solidFill>
              <a:srgbClr val="929292"/>
            </a:solidFill>
            <a:ln w="25400">
              <a:solidFill>
                <a:srgbClr val="000000"/>
              </a:solidFill>
              <a:miter lim="400000"/>
            </a:ln>
          </p:spPr>
          <p:txBody>
            <a:bodyPr lIns="26789" tIns="26789" rIns="26789" bIns="26789" anchor="ct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05" name="Line">
              <a:extLst>
                <a:ext uri="{FF2B5EF4-FFF2-40B4-BE49-F238E27FC236}">
                  <a16:creationId xmlns:a16="http://schemas.microsoft.com/office/drawing/2014/main" id="{B2067473-0F9D-BBE9-84C5-74EFE6FCA180}"/>
                </a:ext>
              </a:extLst>
            </p:cNvPr>
            <p:cNvSpPr/>
            <p:nvPr/>
          </p:nvSpPr>
          <p:spPr>
            <a:xfrm flipV="1">
              <a:off x="2193733" y="2942341"/>
              <a:ext cx="0" cy="296023"/>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06" name="Line">
              <a:extLst>
                <a:ext uri="{FF2B5EF4-FFF2-40B4-BE49-F238E27FC236}">
                  <a16:creationId xmlns:a16="http://schemas.microsoft.com/office/drawing/2014/main" id="{6D76E1AF-F6B9-E076-F138-56FBB9D65311}"/>
                </a:ext>
              </a:extLst>
            </p:cNvPr>
            <p:cNvSpPr/>
            <p:nvPr/>
          </p:nvSpPr>
          <p:spPr>
            <a:xfrm>
              <a:off x="2338982" y="3366874"/>
              <a:ext cx="350214" cy="0"/>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07" name="Text">
                  <a:extLst>
                    <a:ext uri="{FF2B5EF4-FFF2-40B4-BE49-F238E27FC236}">
                      <a16:creationId xmlns:a16="http://schemas.microsoft.com/office/drawing/2014/main" id="{A459B286-3705-C21A-9531-6C3C23817F19}"/>
                    </a:ext>
                  </a:extLst>
                </p:cNvPr>
                <p:cNvSpPr txBox="1"/>
                <p:nvPr/>
              </p:nvSpPr>
              <p:spPr>
                <a:xfrm>
                  <a:off x="2252681" y="2719202"/>
                  <a:ext cx="424492" cy="32539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63" b="0" i="1" u="none" strike="noStrike" kern="0" cap="none" spc="0" normalizeH="0" baseline="0" noProof="0">
                                <a:ln>
                                  <a:noFill/>
                                </a:ln>
                                <a:solidFill>
                                  <a:srgbClr val="000000"/>
                                </a:solidFill>
                                <a:effectLst/>
                                <a:uLnTx/>
                                <a:uFillTx/>
                                <a:latin typeface="Cambria Math" panose="02040503050406030204" pitchFamily="18" charset="0"/>
                              </a:rPr>
                              <m:t>𝜋</m:t>
                            </m:r>
                          </m:e>
                          <m:sup>
                            <m:r>
                              <a:rPr kumimoji="0" sz="1763"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07" name="Text">
                  <a:extLst>
                    <a:ext uri="{FF2B5EF4-FFF2-40B4-BE49-F238E27FC236}">
                      <a16:creationId xmlns:a16="http://schemas.microsoft.com/office/drawing/2014/main" id="{A459B286-3705-C21A-9531-6C3C23817F19}"/>
                    </a:ext>
                  </a:extLst>
                </p:cNvPr>
                <p:cNvSpPr txBox="1">
                  <a:spLocks noRot="1" noChangeAspect="1" noMove="1" noResize="1" noEditPoints="1" noAdjustHandles="1" noChangeArrowheads="1" noChangeShapeType="1" noTextEdit="1"/>
                </p:cNvSpPr>
                <p:nvPr/>
              </p:nvSpPr>
              <p:spPr>
                <a:xfrm>
                  <a:off x="2252681" y="2719202"/>
                  <a:ext cx="424492" cy="325394"/>
                </a:xfrm>
                <a:prstGeom prst="rect">
                  <a:avLst/>
                </a:prstGeom>
                <a:blipFill>
                  <a:blip r:embed="rId23"/>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8" name="Text">
                  <a:extLst>
                    <a:ext uri="{FF2B5EF4-FFF2-40B4-BE49-F238E27FC236}">
                      <a16:creationId xmlns:a16="http://schemas.microsoft.com/office/drawing/2014/main" id="{EF751013-C39A-8416-25DE-89A229BEDE2F}"/>
                    </a:ext>
                  </a:extLst>
                </p:cNvPr>
                <p:cNvSpPr txBox="1"/>
                <p:nvPr/>
              </p:nvSpPr>
              <p:spPr>
                <a:xfrm>
                  <a:off x="2556061" y="3377605"/>
                  <a:ext cx="477100" cy="29076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f>
                          <m:fPr>
                            <m:type m:val="lin"/>
                            <m:ctrlPr>
                              <a:rPr kumimoji="0" sz="1538" b="0" i="1" u="none" strike="noStrike" kern="0" cap="none" spc="0" normalizeH="0" baseline="0" noProof="0">
                                <a:ln>
                                  <a:noFill/>
                                </a:ln>
                                <a:solidFill>
                                  <a:srgbClr val="000000"/>
                                </a:solidFill>
                                <a:effectLst/>
                                <a:uLnTx/>
                                <a:uFillTx/>
                                <a:latin typeface="Cambria Math" panose="02040503050406030204" pitchFamily="18" charset="0"/>
                              </a:rPr>
                            </m:ctrlPr>
                          </m:fPr>
                          <m:num>
                            <m:r>
                              <a:rPr kumimoji="0" sz="1538" b="0" i="1" u="none" strike="noStrike" kern="0" cap="none" spc="0" normalizeH="0" baseline="0" noProof="0">
                                <a:ln>
                                  <a:noFill/>
                                </a:ln>
                                <a:solidFill>
                                  <a:srgbClr val="000000"/>
                                </a:solidFill>
                                <a:effectLst/>
                                <a:uLnTx/>
                                <a:uFillTx/>
                                <a:latin typeface="Cambria Math" panose="02040503050406030204" pitchFamily="18" charset="0"/>
                              </a:rPr>
                              <m:t>𝐽</m:t>
                            </m:r>
                          </m:num>
                          <m:den>
                            <m:r>
                              <a:rPr kumimoji="0" sz="1538" b="0" i="1" u="none" strike="noStrike" kern="0" cap="none" spc="0" normalizeH="0" baseline="0" noProof="0">
                                <a:ln>
                                  <a:noFill/>
                                </a:ln>
                                <a:solidFill>
                                  <a:srgbClr val="000000"/>
                                </a:solidFill>
                                <a:effectLst/>
                                <a:uLnTx/>
                                <a:uFillTx/>
                                <a:latin typeface="Cambria Math" panose="02040503050406030204" pitchFamily="18" charset="0"/>
                              </a:rPr>
                              <m:t>𝜓</m:t>
                            </m:r>
                          </m:den>
                        </m:f>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08" name="Text">
                  <a:extLst>
                    <a:ext uri="{FF2B5EF4-FFF2-40B4-BE49-F238E27FC236}">
                      <a16:creationId xmlns:a16="http://schemas.microsoft.com/office/drawing/2014/main" id="{EF751013-C39A-8416-25DE-89A229BEDE2F}"/>
                    </a:ext>
                  </a:extLst>
                </p:cNvPr>
                <p:cNvSpPr txBox="1">
                  <a:spLocks noRot="1" noChangeAspect="1" noMove="1" noResize="1" noEditPoints="1" noAdjustHandles="1" noChangeArrowheads="1" noChangeShapeType="1" noTextEdit="1"/>
                </p:cNvSpPr>
                <p:nvPr/>
              </p:nvSpPr>
              <p:spPr>
                <a:xfrm>
                  <a:off x="2556061" y="3377605"/>
                  <a:ext cx="477100" cy="290769"/>
                </a:xfrm>
                <a:prstGeom prst="rect">
                  <a:avLst/>
                </a:prstGeom>
                <a:blipFill>
                  <a:blip r:embed="rId24"/>
                  <a:stretch>
                    <a:fillRect l="-43590" t="-120833" r="-5128" b="-191667"/>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09" name="Line">
              <a:extLst>
                <a:ext uri="{FF2B5EF4-FFF2-40B4-BE49-F238E27FC236}">
                  <a16:creationId xmlns:a16="http://schemas.microsoft.com/office/drawing/2014/main" id="{5A5BBD90-37DF-66F6-F55A-AD2406C7E79D}"/>
                </a:ext>
              </a:extLst>
            </p:cNvPr>
            <p:cNvSpPr/>
            <p:nvPr/>
          </p:nvSpPr>
          <p:spPr>
            <a:xfrm>
              <a:off x="4065865" y="2106223"/>
              <a:ext cx="610884" cy="0"/>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10" name="Line">
              <a:extLst>
                <a:ext uri="{FF2B5EF4-FFF2-40B4-BE49-F238E27FC236}">
                  <a16:creationId xmlns:a16="http://schemas.microsoft.com/office/drawing/2014/main" id="{838FD158-7F53-CAAC-E3A7-5F276CD891C5}"/>
                </a:ext>
              </a:extLst>
            </p:cNvPr>
            <p:cNvSpPr/>
            <p:nvPr/>
          </p:nvSpPr>
          <p:spPr>
            <a:xfrm flipH="1">
              <a:off x="5117777" y="2106223"/>
              <a:ext cx="610884" cy="0"/>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grpSp>
          <p:nvGrpSpPr>
            <p:cNvPr id="111" name="Group">
              <a:extLst>
                <a:ext uri="{FF2B5EF4-FFF2-40B4-BE49-F238E27FC236}">
                  <a16:creationId xmlns:a16="http://schemas.microsoft.com/office/drawing/2014/main" id="{D401E8D4-E067-6054-CBBF-B1EBEFE56604}"/>
                </a:ext>
              </a:extLst>
            </p:cNvPr>
            <p:cNvGrpSpPr/>
            <p:nvPr/>
          </p:nvGrpSpPr>
          <p:grpSpPr>
            <a:xfrm>
              <a:off x="4682039" y="1899887"/>
              <a:ext cx="433006" cy="380017"/>
              <a:chOff x="0" y="126018"/>
              <a:chExt cx="1040003" cy="1013375"/>
            </a:xfrm>
          </p:grpSpPr>
          <p:sp>
            <p:nvSpPr>
              <p:cNvPr id="161" name="Oval">
                <a:extLst>
                  <a:ext uri="{FF2B5EF4-FFF2-40B4-BE49-F238E27FC236}">
                    <a16:creationId xmlns:a16="http://schemas.microsoft.com/office/drawing/2014/main" id="{825AC8B5-A864-72D9-2A30-A9B45FD1E736}"/>
                  </a:ext>
                </a:extLst>
              </p:cNvPr>
              <p:cNvSpPr/>
              <p:nvPr/>
            </p:nvSpPr>
            <p:spPr>
              <a:xfrm>
                <a:off x="0" y="157127"/>
                <a:ext cx="1040003" cy="982266"/>
              </a:xfrm>
              <a:prstGeom prst="ellipse">
                <a:avLst/>
              </a:prstGeom>
              <a:solidFill>
                <a:srgbClr val="C0C0C0">
                  <a:satOff val="18648"/>
                  <a:lumOff val="5971"/>
                </a:srgbClr>
              </a:solidFill>
              <a:ln w="25400" cap="flat">
                <a:solidFill>
                  <a:srgbClr val="000000"/>
                </a:solidFill>
                <a:prstDash val="solid"/>
                <a:miter lim="400000"/>
              </a:ln>
              <a:effectLst/>
            </p:spPr>
            <p:txBody>
              <a:bodyPr wrap="square" lIns="26789" tIns="26789" rIns="26789" bIns="2678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62" name="Text">
                    <a:extLst>
                      <a:ext uri="{FF2B5EF4-FFF2-40B4-BE49-F238E27FC236}">
                        <a16:creationId xmlns:a16="http://schemas.microsoft.com/office/drawing/2014/main" id="{1B921E7D-D739-A0A6-FA86-E6528237BC3B}"/>
                      </a:ext>
                    </a:extLst>
                  </p:cNvPr>
                  <p:cNvSpPr/>
                  <p:nvPr/>
                </p:nvSpPr>
                <p:spPr>
                  <a:xfrm>
                    <a:off x="99426" y="126018"/>
                    <a:ext cx="841150" cy="72904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ma14="http://schemas.microsoft.com/office/mac/drawingml/2011/main" val="1"/>
                    </a:ext>
                  </a:extLst>
                </p:spPr>
                <p:txBody>
                  <a:bodyPr wrap="square" lIns="26789" tIns="26789" rIns="26789" bIns="26789" numCol="1"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sz="1425"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sz="1425" b="0" i="1" u="none" strike="noStrike" kern="0" cap="none" spc="0" normalizeH="0" baseline="0" noProof="0" smtClean="0">
                                  <a:ln>
                                    <a:noFill/>
                                  </a:ln>
                                  <a:solidFill>
                                    <a:srgbClr val="000000"/>
                                  </a:solidFill>
                                  <a:effectLst/>
                                  <a:uLnTx/>
                                  <a:uFillTx/>
                                  <a:latin typeface="Cambria Math" panose="02040503050406030204" pitchFamily="18" charset="0"/>
                                </a:rPr>
                                <m:t>𝐸</m:t>
                              </m:r>
                            </m:e>
                            <m:sub>
                              <m:r>
                                <m:rPr>
                                  <m:sty m:val="p"/>
                                </m:rPr>
                                <a:rPr kumimoji="0" sz="1425" b="0" i="1" u="none" strike="noStrike" kern="0" cap="none" spc="0" normalizeH="0" baseline="0" noProof="0" smtClean="0">
                                  <a:ln>
                                    <a:noFill/>
                                  </a:ln>
                                  <a:solidFill>
                                    <a:srgbClr val="000000"/>
                                  </a:solidFill>
                                  <a:effectLst/>
                                  <a:uLnTx/>
                                  <a:uFillTx/>
                                  <a:latin typeface="Cambria Math" panose="02040503050406030204" pitchFamily="18" charset="0"/>
                                </a:rPr>
                                <m:t>cm</m:t>
                              </m:r>
                            </m:sub>
                          </m:sSub>
                        </m:oMath>
                      </m:oMathPara>
                    </a14:m>
                    <a:endParaRPr kumimoji="0" sz="2213" b="0" i="0" u="none" strike="noStrike" kern="0" cap="none" spc="0" normalizeH="0" baseline="0" noProof="0">
                      <a:ln>
                        <a:noFill/>
                      </a:ln>
                      <a:solidFill>
                        <a:srgbClr val="000000"/>
                      </a:solidFill>
                      <a:effectLst/>
                      <a:uLnTx/>
                      <a:uFillTx/>
                      <a:latin typeface="Calibri"/>
                    </a:endParaRPr>
                  </a:p>
                </p:txBody>
              </p:sp>
            </mc:Choice>
            <mc:Fallback xmlns="">
              <p:sp>
                <p:nvSpPr>
                  <p:cNvPr id="44" name="Text">
                    <a:extLst>
                      <a:ext uri="{FF2B5EF4-FFF2-40B4-BE49-F238E27FC236}">
                        <a16:creationId xmlns:a16="http://schemas.microsoft.com/office/drawing/2014/main" id="{92C31411-EF1B-C56D-E6F6-2335A4029CD8}"/>
                      </a:ext>
                    </a:extLst>
                  </p:cNvPr>
                  <p:cNvSpPr>
                    <a:spLocks noRot="1" noChangeAspect="1" noMove="1" noResize="1" noEditPoints="1" noAdjustHandles="1" noChangeArrowheads="1" noChangeShapeType="1" noTextEdit="1"/>
                  </p:cNvSpPr>
                  <p:nvPr/>
                </p:nvSpPr>
                <p:spPr>
                  <a:xfrm>
                    <a:off x="99426" y="126018"/>
                    <a:ext cx="841150" cy="72904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blipFill>
                    <a:blip r:embed="rId25"/>
                    <a:stretch>
                      <a:fillRect/>
                    </a:stretch>
                  </a:blipFill>
                  <a:ln w="12700" cap="flat">
                    <a:noFill/>
                    <a:miter lim="400000"/>
                  </a:ln>
                  <a:effectLst/>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grpSp>
        <p:sp>
          <p:nvSpPr>
            <p:cNvPr id="112" name="Line">
              <a:extLst>
                <a:ext uri="{FF2B5EF4-FFF2-40B4-BE49-F238E27FC236}">
                  <a16:creationId xmlns:a16="http://schemas.microsoft.com/office/drawing/2014/main" id="{2AAB5EFF-54CC-E482-2E4B-FF41C77B9109}"/>
                </a:ext>
              </a:extLst>
            </p:cNvPr>
            <p:cNvSpPr/>
            <p:nvPr/>
          </p:nvSpPr>
          <p:spPr>
            <a:xfrm flipV="1">
              <a:off x="5050707" y="1594871"/>
              <a:ext cx="425119" cy="382898"/>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13" name="Line">
              <a:extLst>
                <a:ext uri="{FF2B5EF4-FFF2-40B4-BE49-F238E27FC236}">
                  <a16:creationId xmlns:a16="http://schemas.microsoft.com/office/drawing/2014/main" id="{3AC06BF7-3432-14AC-04E0-0623CF650F6C}"/>
                </a:ext>
              </a:extLst>
            </p:cNvPr>
            <p:cNvSpPr/>
            <p:nvPr/>
          </p:nvSpPr>
          <p:spPr>
            <a:xfrm flipH="1">
              <a:off x="4311831" y="2218750"/>
              <a:ext cx="415476" cy="374213"/>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14" name="Text">
                  <a:extLst>
                    <a:ext uri="{FF2B5EF4-FFF2-40B4-BE49-F238E27FC236}">
                      <a16:creationId xmlns:a16="http://schemas.microsoft.com/office/drawing/2014/main" id="{E45631BF-BDA8-02F6-70D7-19EB7E65A2C8}"/>
                    </a:ext>
                  </a:extLst>
                </p:cNvPr>
                <p:cNvSpPr txBox="1"/>
                <p:nvPr/>
              </p:nvSpPr>
              <p:spPr>
                <a:xfrm>
                  <a:off x="3815835" y="1900110"/>
                  <a:ext cx="399075" cy="32539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63" b="0" i="1" u="none" strike="noStrike" kern="0" cap="none" spc="0" normalizeH="0" baseline="0" noProof="0">
                                <a:ln>
                                  <a:noFill/>
                                </a:ln>
                                <a:solidFill>
                                  <a:srgbClr val="000000"/>
                                </a:solidFill>
                                <a:effectLst/>
                                <a:uLnTx/>
                                <a:uFillTx/>
                                <a:latin typeface="Cambria Math" panose="02040503050406030204" pitchFamily="18" charset="0"/>
                              </a:rPr>
                              <m:t>𝑒</m:t>
                            </m:r>
                          </m:e>
                          <m:sup>
                            <m:r>
                              <a:rPr kumimoji="0" sz="1763"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14" name="Text">
                  <a:extLst>
                    <a:ext uri="{FF2B5EF4-FFF2-40B4-BE49-F238E27FC236}">
                      <a16:creationId xmlns:a16="http://schemas.microsoft.com/office/drawing/2014/main" id="{E45631BF-BDA8-02F6-70D7-19EB7E65A2C8}"/>
                    </a:ext>
                  </a:extLst>
                </p:cNvPr>
                <p:cNvSpPr txBox="1">
                  <a:spLocks noRot="1" noChangeAspect="1" noMove="1" noResize="1" noEditPoints="1" noAdjustHandles="1" noChangeArrowheads="1" noChangeShapeType="1" noTextEdit="1"/>
                </p:cNvSpPr>
                <p:nvPr/>
              </p:nvSpPr>
              <p:spPr>
                <a:xfrm>
                  <a:off x="3815835" y="1900110"/>
                  <a:ext cx="399075" cy="325394"/>
                </a:xfrm>
                <a:prstGeom prst="rect">
                  <a:avLst/>
                </a:prstGeom>
                <a:blipFill>
                  <a:blip r:embed="rId26"/>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5" name="Text">
                  <a:extLst>
                    <a:ext uri="{FF2B5EF4-FFF2-40B4-BE49-F238E27FC236}">
                      <a16:creationId xmlns:a16="http://schemas.microsoft.com/office/drawing/2014/main" id="{8FE57679-0CF1-CB32-789E-8056F6FE4DAD}"/>
                    </a:ext>
                  </a:extLst>
                </p:cNvPr>
                <p:cNvSpPr txBox="1"/>
                <p:nvPr/>
              </p:nvSpPr>
              <p:spPr>
                <a:xfrm>
                  <a:off x="5771016" y="1942148"/>
                  <a:ext cx="402777" cy="32815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81"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81" b="0" i="1" u="none" strike="noStrike" kern="0" cap="none" spc="0" normalizeH="0" baseline="0" noProof="0">
                                <a:ln>
                                  <a:noFill/>
                                </a:ln>
                                <a:solidFill>
                                  <a:srgbClr val="000000"/>
                                </a:solidFill>
                                <a:effectLst/>
                                <a:uLnTx/>
                                <a:uFillTx/>
                                <a:latin typeface="Cambria Math" panose="02040503050406030204" pitchFamily="18" charset="0"/>
                              </a:rPr>
                              <m:t>𝑒</m:t>
                            </m:r>
                          </m:e>
                          <m:sup>
                            <m:r>
                              <a:rPr kumimoji="0" sz="1781"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15" name="Text">
                  <a:extLst>
                    <a:ext uri="{FF2B5EF4-FFF2-40B4-BE49-F238E27FC236}">
                      <a16:creationId xmlns:a16="http://schemas.microsoft.com/office/drawing/2014/main" id="{8FE57679-0CF1-CB32-789E-8056F6FE4DAD}"/>
                    </a:ext>
                  </a:extLst>
                </p:cNvPr>
                <p:cNvSpPr txBox="1">
                  <a:spLocks noRot="1" noChangeAspect="1" noMove="1" noResize="1" noEditPoints="1" noAdjustHandles="1" noChangeArrowheads="1" noChangeShapeType="1" noTextEdit="1"/>
                </p:cNvSpPr>
                <p:nvPr/>
              </p:nvSpPr>
              <p:spPr>
                <a:xfrm>
                  <a:off x="5771016" y="1942148"/>
                  <a:ext cx="402777" cy="328151"/>
                </a:xfrm>
                <a:prstGeom prst="rect">
                  <a:avLst/>
                </a:prstGeom>
                <a:blipFill>
                  <a:blip r:embed="rId15"/>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6" name="Text">
                  <a:extLst>
                    <a:ext uri="{FF2B5EF4-FFF2-40B4-BE49-F238E27FC236}">
                      <a16:creationId xmlns:a16="http://schemas.microsoft.com/office/drawing/2014/main" id="{520F78F0-631F-CC7C-BC32-2EFEBBBC2F05}"/>
                    </a:ext>
                  </a:extLst>
                </p:cNvPr>
                <p:cNvSpPr txBox="1"/>
                <p:nvPr/>
              </p:nvSpPr>
              <p:spPr>
                <a:xfrm>
                  <a:off x="4090104" y="2183679"/>
                  <a:ext cx="402849" cy="35572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sSubPr>
                          <m:e>
                            <m:bar>
                              <m:barPr>
                                <m:pos m:val="top"/>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barPr>
                              <m:e>
                                <m:r>
                                  <a:rPr kumimoji="0" sz="1763" b="0" i="1" u="none" strike="noStrike" kern="0" cap="none" spc="0" normalizeH="0" baseline="0" noProof="0">
                                    <a:ln>
                                      <a:noFill/>
                                    </a:ln>
                                    <a:solidFill>
                                      <a:srgbClr val="000000"/>
                                    </a:solidFill>
                                    <a:effectLst/>
                                    <a:uLnTx/>
                                    <a:uFillTx/>
                                    <a:latin typeface="Cambria Math" panose="02040503050406030204" pitchFamily="18" charset="0"/>
                                  </a:rPr>
                                  <m:t>𝐷</m:t>
                                </m:r>
                              </m:e>
                            </m:bar>
                          </m:e>
                          <m:sub>
                            <m:r>
                              <a:rPr kumimoji="0" sz="1763" b="0" i="1" u="none" strike="noStrike" kern="0" cap="none" spc="0" normalizeH="0" baseline="0" noProof="0">
                                <a:ln>
                                  <a:noFill/>
                                </a:ln>
                                <a:solidFill>
                                  <a:srgbClr val="000000"/>
                                </a:solidFill>
                                <a:effectLst/>
                                <a:uLnTx/>
                                <a:uFillTx/>
                                <a:latin typeface="Cambria Math" panose="02040503050406030204" pitchFamily="18" charset="0"/>
                              </a:rPr>
                              <m:t>1</m:t>
                            </m:r>
                          </m:sub>
                        </m:sSub>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16" name="Text">
                  <a:extLst>
                    <a:ext uri="{FF2B5EF4-FFF2-40B4-BE49-F238E27FC236}">
                      <a16:creationId xmlns:a16="http://schemas.microsoft.com/office/drawing/2014/main" id="{520F78F0-631F-CC7C-BC32-2EFEBBBC2F05}"/>
                    </a:ext>
                  </a:extLst>
                </p:cNvPr>
                <p:cNvSpPr txBox="1">
                  <a:spLocks noRot="1" noChangeAspect="1" noMove="1" noResize="1" noEditPoints="1" noAdjustHandles="1" noChangeArrowheads="1" noChangeShapeType="1" noTextEdit="1"/>
                </p:cNvSpPr>
                <p:nvPr/>
              </p:nvSpPr>
              <p:spPr>
                <a:xfrm>
                  <a:off x="4090104" y="2183679"/>
                  <a:ext cx="402849" cy="355722"/>
                </a:xfrm>
                <a:prstGeom prst="rect">
                  <a:avLst/>
                </a:prstGeom>
                <a:blipFill>
                  <a:blip r:embed="rId27"/>
                  <a:stretch>
                    <a:fillRect l="-3125" b="-3333"/>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7" name="Text">
                  <a:extLst>
                    <a:ext uri="{FF2B5EF4-FFF2-40B4-BE49-F238E27FC236}">
                      <a16:creationId xmlns:a16="http://schemas.microsoft.com/office/drawing/2014/main" id="{CDCBEBEC-C80B-E29E-FD3C-F0C759530C47}"/>
                    </a:ext>
                  </a:extLst>
                </p:cNvPr>
                <p:cNvSpPr txBox="1"/>
                <p:nvPr/>
              </p:nvSpPr>
              <p:spPr>
                <a:xfrm>
                  <a:off x="5093788" y="1383235"/>
                  <a:ext cx="287806" cy="31385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r>
                          <a:rPr kumimoji="0" sz="1688" b="0" i="1" u="none" strike="noStrike" kern="0" cap="none" spc="0" normalizeH="0" baseline="0" noProof="0">
                            <a:ln>
                              <a:noFill/>
                            </a:ln>
                            <a:solidFill>
                              <a:srgbClr val="000000"/>
                            </a:solidFill>
                            <a:effectLst/>
                            <a:uLnTx/>
                            <a:uFillTx/>
                            <a:latin typeface="Cambria Math" panose="02040503050406030204" pitchFamily="18" charset="0"/>
                          </a:rPr>
                          <m:t>𝐷</m:t>
                        </m:r>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17" name="Text">
                  <a:extLst>
                    <a:ext uri="{FF2B5EF4-FFF2-40B4-BE49-F238E27FC236}">
                      <a16:creationId xmlns:a16="http://schemas.microsoft.com/office/drawing/2014/main" id="{CDCBEBEC-C80B-E29E-FD3C-F0C759530C47}"/>
                    </a:ext>
                  </a:extLst>
                </p:cNvPr>
                <p:cNvSpPr txBox="1">
                  <a:spLocks noRot="1" noChangeAspect="1" noMove="1" noResize="1" noEditPoints="1" noAdjustHandles="1" noChangeArrowheads="1" noChangeShapeType="1" noTextEdit="1"/>
                </p:cNvSpPr>
                <p:nvPr/>
              </p:nvSpPr>
              <p:spPr>
                <a:xfrm>
                  <a:off x="5093788" y="1383235"/>
                  <a:ext cx="287806" cy="313852"/>
                </a:xfrm>
                <a:prstGeom prst="rect">
                  <a:avLst/>
                </a:prstGeom>
                <a:blipFill>
                  <a:blip r:embed="rId28"/>
                  <a:stretch>
                    <a:fillRect l="-4348"/>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18" name="Line">
              <a:extLst>
                <a:ext uri="{FF2B5EF4-FFF2-40B4-BE49-F238E27FC236}">
                  <a16:creationId xmlns:a16="http://schemas.microsoft.com/office/drawing/2014/main" id="{B90A849D-75A5-C58F-2D1F-E5E31D3035CC}"/>
                </a:ext>
              </a:extLst>
            </p:cNvPr>
            <p:cNvSpPr/>
            <p:nvPr/>
          </p:nvSpPr>
          <p:spPr>
            <a:xfrm>
              <a:off x="4078329" y="3945942"/>
              <a:ext cx="610884" cy="0"/>
            </a:xfrm>
            <a:prstGeom prst="line">
              <a:avLst/>
            </a:prstGeom>
            <a:ln w="50800">
              <a:solidFill>
                <a:srgbClr val="DCDEE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19" name="Line">
              <a:extLst>
                <a:ext uri="{FF2B5EF4-FFF2-40B4-BE49-F238E27FC236}">
                  <a16:creationId xmlns:a16="http://schemas.microsoft.com/office/drawing/2014/main" id="{2968942A-347F-57F9-2AF8-93DA592F6916}"/>
                </a:ext>
              </a:extLst>
            </p:cNvPr>
            <p:cNvSpPr/>
            <p:nvPr/>
          </p:nvSpPr>
          <p:spPr>
            <a:xfrm flipH="1">
              <a:off x="5130240" y="3945942"/>
              <a:ext cx="610884" cy="0"/>
            </a:xfrm>
            <a:prstGeom prst="line">
              <a:avLst/>
            </a:prstGeom>
            <a:ln w="50800">
              <a:solidFill>
                <a:srgbClr val="DCDEE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20" name="Oval">
              <a:extLst>
                <a:ext uri="{FF2B5EF4-FFF2-40B4-BE49-F238E27FC236}">
                  <a16:creationId xmlns:a16="http://schemas.microsoft.com/office/drawing/2014/main" id="{058AA8E3-B597-6F39-B529-067C3A264DE5}"/>
                </a:ext>
              </a:extLst>
            </p:cNvPr>
            <p:cNvSpPr/>
            <p:nvPr/>
          </p:nvSpPr>
          <p:spPr>
            <a:xfrm>
              <a:off x="4694503" y="3751273"/>
              <a:ext cx="433005" cy="368350"/>
            </a:xfrm>
            <a:prstGeom prst="ellipse">
              <a:avLst/>
            </a:prstGeom>
            <a:solidFill>
              <a:srgbClr val="DCDEE0"/>
            </a:solidFill>
            <a:ln w="25400">
              <a:solidFill>
                <a:srgbClr val="A6AAA9"/>
              </a:solidFill>
              <a:miter lim="400000"/>
            </a:ln>
          </p:spPr>
          <p:txBody>
            <a:bodyPr lIns="26789" tIns="26789" rIns="26789" bIns="26789" anchor="ct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21" name="Text">
                  <a:extLst>
                    <a:ext uri="{FF2B5EF4-FFF2-40B4-BE49-F238E27FC236}">
                      <a16:creationId xmlns:a16="http://schemas.microsoft.com/office/drawing/2014/main" id="{850261BF-3CFA-7A13-CA91-B6DE15243FE8}"/>
                    </a:ext>
                  </a:extLst>
                </p:cNvPr>
                <p:cNvSpPr txBox="1"/>
                <p:nvPr/>
              </p:nvSpPr>
              <p:spPr>
                <a:xfrm>
                  <a:off x="4735898" y="3739607"/>
                  <a:ext cx="350214" cy="27339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26789" tIns="26789" rIns="26789" bIns="26789" anchor="ctr">
                  <a:spAutoFit/>
                </a:bodyPr>
                <a:lstStyle>
                  <a:lvl1pPr>
                    <a:defRPr>
                      <a:solidFill>
                        <a:srgbClr val="A6AAA9"/>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sz="1425" b="0" i="1" u="none" strike="noStrike" kern="0" cap="none" spc="0" normalizeH="0" baseline="0" noProof="0">
                                <a:ln>
                                  <a:noFill/>
                                </a:ln>
                                <a:solidFill>
                                  <a:srgbClr val="A6AAA8"/>
                                </a:solidFill>
                                <a:effectLst/>
                                <a:uLnTx/>
                                <a:uFillTx/>
                                <a:latin typeface="Cambria Math" panose="02040503050406030204" pitchFamily="18" charset="0"/>
                              </a:rPr>
                            </m:ctrlPr>
                          </m:sSubPr>
                          <m:e>
                            <m:r>
                              <a:rPr kumimoji="0" sz="1425" b="0" i="1" u="none" strike="noStrike" kern="0" cap="none" spc="0" normalizeH="0" baseline="0" noProof="0">
                                <a:ln>
                                  <a:noFill/>
                                </a:ln>
                                <a:solidFill>
                                  <a:srgbClr val="A6AAA8"/>
                                </a:solidFill>
                                <a:effectLst/>
                                <a:uLnTx/>
                                <a:uFillTx/>
                                <a:latin typeface="Cambria Math" panose="02040503050406030204" pitchFamily="18" charset="0"/>
                              </a:rPr>
                              <m:t>𝐸</m:t>
                            </m:r>
                          </m:e>
                          <m:sub>
                            <m:r>
                              <m:rPr>
                                <m:sty m:val="p"/>
                              </m:rPr>
                              <a:rPr kumimoji="0" sz="1425" b="0" i="1" u="none" strike="noStrike" kern="0" cap="none" spc="0" normalizeH="0" baseline="0" noProof="0">
                                <a:ln>
                                  <a:noFill/>
                                </a:ln>
                                <a:solidFill>
                                  <a:srgbClr val="A6AAA8"/>
                                </a:solidFill>
                                <a:effectLst/>
                                <a:uLnTx/>
                                <a:uFillTx/>
                                <a:latin typeface="Cambria Math" panose="02040503050406030204" pitchFamily="18" charset="0"/>
                              </a:rPr>
                              <m:t>cm</m:t>
                            </m:r>
                          </m:sub>
                        </m:sSub>
                      </m:oMath>
                    </m:oMathPara>
                  </a14:m>
                  <a:endParaRPr kumimoji="0" sz="2213" b="0" i="0" u="none" strike="noStrike" kern="0" cap="none" spc="0" normalizeH="0" baseline="0" noProof="0">
                    <a:ln>
                      <a:noFill/>
                    </a:ln>
                    <a:solidFill>
                      <a:srgbClr val="A6AAA9"/>
                    </a:solidFill>
                    <a:effectLst/>
                    <a:uLnTx/>
                    <a:uFillTx/>
                    <a:latin typeface="Calibri"/>
                  </a:endParaRPr>
                </a:p>
              </p:txBody>
            </p:sp>
          </mc:Choice>
          <mc:Fallback xmlns="">
            <p:sp>
              <p:nvSpPr>
                <p:cNvPr id="121" name="Text">
                  <a:extLst>
                    <a:ext uri="{FF2B5EF4-FFF2-40B4-BE49-F238E27FC236}">
                      <a16:creationId xmlns:a16="http://schemas.microsoft.com/office/drawing/2014/main" id="{850261BF-3CFA-7A13-CA91-B6DE15243FE8}"/>
                    </a:ext>
                  </a:extLst>
                </p:cNvPr>
                <p:cNvSpPr txBox="1">
                  <a:spLocks noRot="1" noChangeAspect="1" noMove="1" noResize="1" noEditPoints="1" noAdjustHandles="1" noChangeArrowheads="1" noChangeShapeType="1" noTextEdit="1"/>
                </p:cNvSpPr>
                <p:nvPr/>
              </p:nvSpPr>
              <p:spPr>
                <a:xfrm>
                  <a:off x="4735898" y="3739607"/>
                  <a:ext cx="350214" cy="273392"/>
                </a:xfrm>
                <a:prstGeom prst="rect">
                  <a:avLst/>
                </a:prstGeom>
                <a:blipFill>
                  <a:blip r:embed="rId29"/>
                  <a:stretch>
                    <a:fillRect l="-10345"/>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22" name="Line">
              <a:extLst>
                <a:ext uri="{FF2B5EF4-FFF2-40B4-BE49-F238E27FC236}">
                  <a16:creationId xmlns:a16="http://schemas.microsoft.com/office/drawing/2014/main" id="{D9A4B629-B857-7A41-5098-65A1C94AAAD1}"/>
                </a:ext>
              </a:extLst>
            </p:cNvPr>
            <p:cNvSpPr/>
            <p:nvPr/>
          </p:nvSpPr>
          <p:spPr>
            <a:xfrm flipV="1">
              <a:off x="5063170" y="3434590"/>
              <a:ext cx="425119" cy="382898"/>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23" name="Line">
              <a:extLst>
                <a:ext uri="{FF2B5EF4-FFF2-40B4-BE49-F238E27FC236}">
                  <a16:creationId xmlns:a16="http://schemas.microsoft.com/office/drawing/2014/main" id="{CF8F3F02-A610-AB8D-CB74-EAA6452544CB}"/>
                </a:ext>
              </a:extLst>
            </p:cNvPr>
            <p:cNvSpPr/>
            <p:nvPr/>
          </p:nvSpPr>
          <p:spPr>
            <a:xfrm flipH="1">
              <a:off x="4309843" y="4058469"/>
              <a:ext cx="429929" cy="387230"/>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24" name="Text">
                  <a:extLst>
                    <a:ext uri="{FF2B5EF4-FFF2-40B4-BE49-F238E27FC236}">
                      <a16:creationId xmlns:a16="http://schemas.microsoft.com/office/drawing/2014/main" id="{76674412-33DE-7C24-58E4-A604D501A1F6}"/>
                    </a:ext>
                  </a:extLst>
                </p:cNvPr>
                <p:cNvSpPr txBox="1"/>
                <p:nvPr/>
              </p:nvSpPr>
              <p:spPr>
                <a:xfrm>
                  <a:off x="3828299" y="3739829"/>
                  <a:ext cx="399075" cy="32539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solidFill>
                        <a:srgbClr val="DCDEE0"/>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63" b="0" i="1" u="none" strike="noStrike" kern="0" cap="none" spc="0" normalizeH="0" baseline="0" noProof="0">
                                <a:ln>
                                  <a:noFill/>
                                </a:ln>
                                <a:solidFill>
                                  <a:srgbClr val="DCDDE0"/>
                                </a:solidFill>
                                <a:effectLst/>
                                <a:uLnTx/>
                                <a:uFillTx/>
                                <a:latin typeface="Cambria Math" panose="02040503050406030204" pitchFamily="18" charset="0"/>
                              </a:rPr>
                            </m:ctrlPr>
                          </m:sSupPr>
                          <m:e>
                            <m:r>
                              <a:rPr kumimoji="0" sz="1763" b="0" i="1" u="none" strike="noStrike" kern="0" cap="none" spc="0" normalizeH="0" baseline="0" noProof="0">
                                <a:ln>
                                  <a:noFill/>
                                </a:ln>
                                <a:solidFill>
                                  <a:srgbClr val="DCDDE0"/>
                                </a:solidFill>
                                <a:effectLst/>
                                <a:uLnTx/>
                                <a:uFillTx/>
                                <a:latin typeface="Cambria Math" panose="02040503050406030204" pitchFamily="18" charset="0"/>
                              </a:rPr>
                              <m:t>𝑒</m:t>
                            </m:r>
                          </m:e>
                          <m:sup>
                            <m:r>
                              <a:rPr kumimoji="0" sz="1763" b="0" i="1" u="none" strike="noStrike" kern="0" cap="none" spc="0" normalizeH="0" baseline="0" noProof="0">
                                <a:ln>
                                  <a:noFill/>
                                </a:ln>
                                <a:solidFill>
                                  <a:srgbClr val="DCDDE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DCDEE0"/>
                    </a:solidFill>
                    <a:effectLst/>
                    <a:uLnTx/>
                    <a:uFillTx/>
                    <a:latin typeface="Calibri"/>
                  </a:endParaRPr>
                </a:p>
              </p:txBody>
            </p:sp>
          </mc:Choice>
          <mc:Fallback xmlns="">
            <p:sp>
              <p:nvSpPr>
                <p:cNvPr id="124" name="Text">
                  <a:extLst>
                    <a:ext uri="{FF2B5EF4-FFF2-40B4-BE49-F238E27FC236}">
                      <a16:creationId xmlns:a16="http://schemas.microsoft.com/office/drawing/2014/main" id="{76674412-33DE-7C24-58E4-A604D501A1F6}"/>
                    </a:ext>
                  </a:extLst>
                </p:cNvPr>
                <p:cNvSpPr txBox="1">
                  <a:spLocks noRot="1" noChangeAspect="1" noMove="1" noResize="1" noEditPoints="1" noAdjustHandles="1" noChangeArrowheads="1" noChangeShapeType="1" noTextEdit="1"/>
                </p:cNvSpPr>
                <p:nvPr/>
              </p:nvSpPr>
              <p:spPr>
                <a:xfrm>
                  <a:off x="3828299" y="3739829"/>
                  <a:ext cx="399075" cy="325394"/>
                </a:xfrm>
                <a:prstGeom prst="rect">
                  <a:avLst/>
                </a:prstGeom>
                <a:blipFill>
                  <a:blip r:embed="rId30"/>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5" name="Text">
                  <a:extLst>
                    <a:ext uri="{FF2B5EF4-FFF2-40B4-BE49-F238E27FC236}">
                      <a16:creationId xmlns:a16="http://schemas.microsoft.com/office/drawing/2014/main" id="{F5A18B2E-2BAA-1BB4-A8DD-58F9E4B96667}"/>
                    </a:ext>
                  </a:extLst>
                </p:cNvPr>
                <p:cNvSpPr txBox="1"/>
                <p:nvPr/>
              </p:nvSpPr>
              <p:spPr>
                <a:xfrm>
                  <a:off x="5783479" y="3781867"/>
                  <a:ext cx="402777" cy="32815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solidFill>
                        <a:srgbClr val="DCDEE0"/>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81" b="0" i="1" u="none" strike="noStrike" kern="0" cap="none" spc="0" normalizeH="0" baseline="0" noProof="0">
                                <a:ln>
                                  <a:noFill/>
                                </a:ln>
                                <a:solidFill>
                                  <a:srgbClr val="DCDDE0"/>
                                </a:solidFill>
                                <a:effectLst/>
                                <a:uLnTx/>
                                <a:uFillTx/>
                                <a:latin typeface="Cambria Math" panose="02040503050406030204" pitchFamily="18" charset="0"/>
                              </a:rPr>
                            </m:ctrlPr>
                          </m:sSupPr>
                          <m:e>
                            <m:r>
                              <a:rPr kumimoji="0" sz="1781" b="0" i="1" u="none" strike="noStrike" kern="0" cap="none" spc="0" normalizeH="0" baseline="0" noProof="0">
                                <a:ln>
                                  <a:noFill/>
                                </a:ln>
                                <a:solidFill>
                                  <a:srgbClr val="DCDDE0"/>
                                </a:solidFill>
                                <a:effectLst/>
                                <a:uLnTx/>
                                <a:uFillTx/>
                                <a:latin typeface="Cambria Math" panose="02040503050406030204" pitchFamily="18" charset="0"/>
                              </a:rPr>
                              <m:t>𝑒</m:t>
                            </m:r>
                          </m:e>
                          <m:sup>
                            <m:r>
                              <a:rPr kumimoji="0" sz="1781" b="0" i="1" u="none" strike="noStrike" kern="0" cap="none" spc="0" normalizeH="0" baseline="0" noProof="0">
                                <a:ln>
                                  <a:noFill/>
                                </a:ln>
                                <a:solidFill>
                                  <a:srgbClr val="DCDDE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DCDEE0"/>
                    </a:solidFill>
                    <a:effectLst/>
                    <a:uLnTx/>
                    <a:uFillTx/>
                    <a:latin typeface="Calibri"/>
                  </a:endParaRPr>
                </a:p>
              </p:txBody>
            </p:sp>
          </mc:Choice>
          <mc:Fallback xmlns="">
            <p:sp>
              <p:nvSpPr>
                <p:cNvPr id="125" name="Text">
                  <a:extLst>
                    <a:ext uri="{FF2B5EF4-FFF2-40B4-BE49-F238E27FC236}">
                      <a16:creationId xmlns:a16="http://schemas.microsoft.com/office/drawing/2014/main" id="{F5A18B2E-2BAA-1BB4-A8DD-58F9E4B96667}"/>
                    </a:ext>
                  </a:extLst>
                </p:cNvPr>
                <p:cNvSpPr txBox="1">
                  <a:spLocks noRot="1" noChangeAspect="1" noMove="1" noResize="1" noEditPoints="1" noAdjustHandles="1" noChangeArrowheads="1" noChangeShapeType="1" noTextEdit="1"/>
                </p:cNvSpPr>
                <p:nvPr/>
              </p:nvSpPr>
              <p:spPr>
                <a:xfrm>
                  <a:off x="5783479" y="3781867"/>
                  <a:ext cx="402777" cy="328151"/>
                </a:xfrm>
                <a:prstGeom prst="rect">
                  <a:avLst/>
                </a:prstGeom>
                <a:blipFill>
                  <a:blip r:embed="rId31"/>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6" name="Text">
                  <a:extLst>
                    <a:ext uri="{FF2B5EF4-FFF2-40B4-BE49-F238E27FC236}">
                      <a16:creationId xmlns:a16="http://schemas.microsoft.com/office/drawing/2014/main" id="{6F1017C5-E354-AE89-577C-0A6B84ECCC50}"/>
                    </a:ext>
                  </a:extLst>
                </p:cNvPr>
                <p:cNvSpPr txBox="1"/>
                <p:nvPr/>
              </p:nvSpPr>
              <p:spPr>
                <a:xfrm>
                  <a:off x="3715865" y="4415585"/>
                  <a:ext cx="420575" cy="322508"/>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44"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44" b="0" i="1" u="none" strike="noStrike" kern="0" cap="none" spc="0" normalizeH="0" baseline="0" noProof="0">
                                <a:ln>
                                  <a:noFill/>
                                </a:ln>
                                <a:solidFill>
                                  <a:srgbClr val="000000"/>
                                </a:solidFill>
                                <a:effectLst/>
                                <a:uLnTx/>
                                <a:uFillTx/>
                                <a:latin typeface="Cambria Math" panose="02040503050406030204" pitchFamily="18" charset="0"/>
                              </a:rPr>
                              <m:t>𝜋</m:t>
                            </m:r>
                          </m:e>
                          <m:sup>
                            <m:r>
                              <a:rPr kumimoji="0" sz="1744"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26" name="Text">
                  <a:extLst>
                    <a:ext uri="{FF2B5EF4-FFF2-40B4-BE49-F238E27FC236}">
                      <a16:creationId xmlns:a16="http://schemas.microsoft.com/office/drawing/2014/main" id="{6F1017C5-E354-AE89-577C-0A6B84ECCC50}"/>
                    </a:ext>
                  </a:extLst>
                </p:cNvPr>
                <p:cNvSpPr txBox="1">
                  <a:spLocks noRot="1" noChangeAspect="1" noMove="1" noResize="1" noEditPoints="1" noAdjustHandles="1" noChangeArrowheads="1" noChangeShapeType="1" noTextEdit="1"/>
                </p:cNvSpPr>
                <p:nvPr/>
              </p:nvSpPr>
              <p:spPr>
                <a:xfrm>
                  <a:off x="3715865" y="4415585"/>
                  <a:ext cx="420575" cy="322508"/>
                </a:xfrm>
                <a:prstGeom prst="rect">
                  <a:avLst/>
                </a:prstGeom>
                <a:blipFill>
                  <a:blip r:embed="rId32"/>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7" name="Text">
                  <a:extLst>
                    <a:ext uri="{FF2B5EF4-FFF2-40B4-BE49-F238E27FC236}">
                      <a16:creationId xmlns:a16="http://schemas.microsoft.com/office/drawing/2014/main" id="{9D92897F-317E-9013-8EB5-207BA93F3ADD}"/>
                    </a:ext>
                  </a:extLst>
                </p:cNvPr>
                <p:cNvSpPr txBox="1"/>
                <p:nvPr/>
              </p:nvSpPr>
              <p:spPr>
                <a:xfrm>
                  <a:off x="5002049" y="3370826"/>
                  <a:ext cx="287806" cy="31385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r>
                          <a:rPr kumimoji="0" sz="1688" b="0" i="1" u="none" strike="noStrike" kern="0" cap="none" spc="0" normalizeH="0" baseline="0" noProof="0">
                            <a:ln>
                              <a:noFill/>
                            </a:ln>
                            <a:solidFill>
                              <a:srgbClr val="000000"/>
                            </a:solidFill>
                            <a:effectLst/>
                            <a:uLnTx/>
                            <a:uFillTx/>
                            <a:latin typeface="Cambria Math" panose="02040503050406030204" pitchFamily="18" charset="0"/>
                          </a:rPr>
                          <m:t>𝐷</m:t>
                        </m:r>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27" name="Text">
                  <a:extLst>
                    <a:ext uri="{FF2B5EF4-FFF2-40B4-BE49-F238E27FC236}">
                      <a16:creationId xmlns:a16="http://schemas.microsoft.com/office/drawing/2014/main" id="{9D92897F-317E-9013-8EB5-207BA93F3ADD}"/>
                    </a:ext>
                  </a:extLst>
                </p:cNvPr>
                <p:cNvSpPr txBox="1">
                  <a:spLocks noRot="1" noChangeAspect="1" noMove="1" noResize="1" noEditPoints="1" noAdjustHandles="1" noChangeArrowheads="1" noChangeShapeType="1" noTextEdit="1"/>
                </p:cNvSpPr>
                <p:nvPr/>
              </p:nvSpPr>
              <p:spPr>
                <a:xfrm>
                  <a:off x="5002049" y="3370826"/>
                  <a:ext cx="287806" cy="313852"/>
                </a:xfrm>
                <a:prstGeom prst="rect">
                  <a:avLst/>
                </a:prstGeom>
                <a:blipFill>
                  <a:blip r:embed="rId33"/>
                  <a:stretch>
                    <a:fillRect l="-4348"/>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28" name="Oval">
              <a:extLst>
                <a:ext uri="{FF2B5EF4-FFF2-40B4-BE49-F238E27FC236}">
                  <a16:creationId xmlns:a16="http://schemas.microsoft.com/office/drawing/2014/main" id="{CBAA84B8-13BF-C8B8-8359-ECFAA998DCF4}"/>
                </a:ext>
              </a:extLst>
            </p:cNvPr>
            <p:cNvSpPr/>
            <p:nvPr/>
          </p:nvSpPr>
          <p:spPr>
            <a:xfrm rot="19221383">
              <a:off x="5524547" y="3239271"/>
              <a:ext cx="222674" cy="435341"/>
            </a:xfrm>
            <a:prstGeom prst="ellipse">
              <a:avLst/>
            </a:prstGeom>
            <a:solidFill>
              <a:srgbClr val="D5D5D5"/>
            </a:solidFill>
            <a:ln w="25400">
              <a:solidFill>
                <a:srgbClr val="000000"/>
              </a:solidFill>
              <a:miter lim="400000"/>
            </a:ln>
          </p:spPr>
          <p:txBody>
            <a:bodyPr lIns="26789" tIns="26789" rIns="26789" bIns="26789" anchor="ct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29" name="Line">
              <a:extLst>
                <a:ext uri="{FF2B5EF4-FFF2-40B4-BE49-F238E27FC236}">
                  <a16:creationId xmlns:a16="http://schemas.microsoft.com/office/drawing/2014/main" id="{0926F7C1-5798-5C99-D571-3B4780538E57}"/>
                </a:ext>
              </a:extLst>
            </p:cNvPr>
            <p:cNvSpPr/>
            <p:nvPr/>
          </p:nvSpPr>
          <p:spPr>
            <a:xfrm flipV="1">
              <a:off x="5581849" y="2989214"/>
              <a:ext cx="0" cy="296023"/>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30" name="Line">
              <a:extLst>
                <a:ext uri="{FF2B5EF4-FFF2-40B4-BE49-F238E27FC236}">
                  <a16:creationId xmlns:a16="http://schemas.microsoft.com/office/drawing/2014/main" id="{B24048A5-E8F5-235C-455A-F7197AC37E5B}"/>
                </a:ext>
              </a:extLst>
            </p:cNvPr>
            <p:cNvSpPr/>
            <p:nvPr/>
          </p:nvSpPr>
          <p:spPr>
            <a:xfrm>
              <a:off x="5798061" y="3497260"/>
              <a:ext cx="350214" cy="0"/>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31" name="Text">
                  <a:extLst>
                    <a:ext uri="{FF2B5EF4-FFF2-40B4-BE49-F238E27FC236}">
                      <a16:creationId xmlns:a16="http://schemas.microsoft.com/office/drawing/2014/main" id="{EFA36794-C85C-EDB8-9882-65857C8EE8E4}"/>
                    </a:ext>
                  </a:extLst>
                </p:cNvPr>
                <p:cNvSpPr txBox="1"/>
                <p:nvPr/>
              </p:nvSpPr>
              <p:spPr>
                <a:xfrm>
                  <a:off x="5565396" y="2714401"/>
                  <a:ext cx="424492" cy="32539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763" b="0" i="1" u="none" strike="noStrike" kern="0" cap="none" spc="0" normalizeH="0" baseline="0" noProof="0">
                                <a:ln>
                                  <a:noFill/>
                                </a:ln>
                                <a:solidFill>
                                  <a:srgbClr val="000000"/>
                                </a:solidFill>
                                <a:effectLst/>
                                <a:uLnTx/>
                                <a:uFillTx/>
                                <a:latin typeface="Cambria Math" panose="02040503050406030204" pitchFamily="18" charset="0"/>
                              </a:rPr>
                              <m:t>𝜋</m:t>
                            </m:r>
                          </m:e>
                          <m:sup>
                            <m:r>
                              <a:rPr kumimoji="0" sz="1763"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31" name="Text">
                  <a:extLst>
                    <a:ext uri="{FF2B5EF4-FFF2-40B4-BE49-F238E27FC236}">
                      <a16:creationId xmlns:a16="http://schemas.microsoft.com/office/drawing/2014/main" id="{EFA36794-C85C-EDB8-9882-65857C8EE8E4}"/>
                    </a:ext>
                  </a:extLst>
                </p:cNvPr>
                <p:cNvSpPr txBox="1">
                  <a:spLocks noRot="1" noChangeAspect="1" noMove="1" noResize="1" noEditPoints="1" noAdjustHandles="1" noChangeArrowheads="1" noChangeShapeType="1" noTextEdit="1"/>
                </p:cNvSpPr>
                <p:nvPr/>
              </p:nvSpPr>
              <p:spPr>
                <a:xfrm>
                  <a:off x="5565396" y="2714401"/>
                  <a:ext cx="424492" cy="325394"/>
                </a:xfrm>
                <a:prstGeom prst="rect">
                  <a:avLst/>
                </a:prstGeom>
                <a:blipFill>
                  <a:blip r:embed="rId34"/>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2" name="Text">
                  <a:extLst>
                    <a:ext uri="{FF2B5EF4-FFF2-40B4-BE49-F238E27FC236}">
                      <a16:creationId xmlns:a16="http://schemas.microsoft.com/office/drawing/2014/main" id="{A85BEB26-E6D2-78E3-4365-109267C0B72C}"/>
                    </a:ext>
                  </a:extLst>
                </p:cNvPr>
                <p:cNvSpPr txBox="1"/>
                <p:nvPr/>
              </p:nvSpPr>
              <p:spPr>
                <a:xfrm>
                  <a:off x="5951505" y="3106430"/>
                  <a:ext cx="477100" cy="29076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f>
                          <m:fPr>
                            <m:type m:val="lin"/>
                            <m:ctrlPr>
                              <a:rPr kumimoji="0" sz="1538" b="0" i="1" u="none" strike="noStrike" kern="0" cap="none" spc="0" normalizeH="0" baseline="0" noProof="0">
                                <a:ln>
                                  <a:noFill/>
                                </a:ln>
                                <a:solidFill>
                                  <a:srgbClr val="000000"/>
                                </a:solidFill>
                                <a:effectLst/>
                                <a:uLnTx/>
                                <a:uFillTx/>
                                <a:latin typeface="Cambria Math" panose="02040503050406030204" pitchFamily="18" charset="0"/>
                              </a:rPr>
                            </m:ctrlPr>
                          </m:fPr>
                          <m:num>
                            <m:r>
                              <a:rPr kumimoji="0" sz="1538" b="0" i="1" u="none" strike="noStrike" kern="0" cap="none" spc="0" normalizeH="0" baseline="0" noProof="0">
                                <a:ln>
                                  <a:noFill/>
                                </a:ln>
                                <a:solidFill>
                                  <a:srgbClr val="000000"/>
                                </a:solidFill>
                                <a:effectLst/>
                                <a:uLnTx/>
                                <a:uFillTx/>
                                <a:latin typeface="Cambria Math" panose="02040503050406030204" pitchFamily="18" charset="0"/>
                              </a:rPr>
                              <m:t>𝐽</m:t>
                            </m:r>
                          </m:num>
                          <m:den>
                            <m:r>
                              <a:rPr kumimoji="0" sz="1538" b="0" i="1" u="none" strike="noStrike" kern="0" cap="none" spc="0" normalizeH="0" baseline="0" noProof="0">
                                <a:ln>
                                  <a:noFill/>
                                </a:ln>
                                <a:solidFill>
                                  <a:srgbClr val="000000"/>
                                </a:solidFill>
                                <a:effectLst/>
                                <a:uLnTx/>
                                <a:uFillTx/>
                                <a:latin typeface="Cambria Math" panose="02040503050406030204" pitchFamily="18" charset="0"/>
                              </a:rPr>
                              <m:t>𝜓</m:t>
                            </m:r>
                          </m:den>
                        </m:f>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32" name="Text">
                  <a:extLst>
                    <a:ext uri="{FF2B5EF4-FFF2-40B4-BE49-F238E27FC236}">
                      <a16:creationId xmlns:a16="http://schemas.microsoft.com/office/drawing/2014/main" id="{A85BEB26-E6D2-78E3-4365-109267C0B72C}"/>
                    </a:ext>
                  </a:extLst>
                </p:cNvPr>
                <p:cNvSpPr txBox="1">
                  <a:spLocks noRot="1" noChangeAspect="1" noMove="1" noResize="1" noEditPoints="1" noAdjustHandles="1" noChangeArrowheads="1" noChangeShapeType="1" noTextEdit="1"/>
                </p:cNvSpPr>
                <p:nvPr/>
              </p:nvSpPr>
              <p:spPr>
                <a:xfrm>
                  <a:off x="5951505" y="3106430"/>
                  <a:ext cx="477100" cy="290769"/>
                </a:xfrm>
                <a:prstGeom prst="rect">
                  <a:avLst/>
                </a:prstGeom>
                <a:blipFill>
                  <a:blip r:embed="rId35"/>
                  <a:stretch>
                    <a:fillRect l="-41026" t="-120833" r="-5128" b="-191667"/>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33" name="Circle">
              <a:extLst>
                <a:ext uri="{FF2B5EF4-FFF2-40B4-BE49-F238E27FC236}">
                  <a16:creationId xmlns:a16="http://schemas.microsoft.com/office/drawing/2014/main" id="{92C2F570-2787-6A88-1459-91275BE9CE52}"/>
                </a:ext>
              </a:extLst>
            </p:cNvPr>
            <p:cNvSpPr/>
            <p:nvPr/>
          </p:nvSpPr>
          <p:spPr>
            <a:xfrm>
              <a:off x="4082091" y="4400093"/>
              <a:ext cx="282300" cy="254264"/>
            </a:xfrm>
            <a:prstGeom prst="ellipse">
              <a:avLst/>
            </a:prstGeom>
            <a:solidFill>
              <a:srgbClr val="BE1D1D">
                <a:satOff val="-3355"/>
                <a:lumOff val="26614"/>
              </a:srgbClr>
            </a:solidFill>
            <a:ln w="25400">
              <a:solidFill>
                <a:srgbClr val="000000"/>
              </a:solidFill>
              <a:miter lim="400000"/>
            </a:ln>
          </p:spPr>
          <p:txBody>
            <a:bodyPr lIns="26789" tIns="26789" rIns="26789" bIns="26789" anchor="ctr"/>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sp>
          <p:nvSpPr>
            <p:cNvPr id="134" name="Line">
              <a:extLst>
                <a:ext uri="{FF2B5EF4-FFF2-40B4-BE49-F238E27FC236}">
                  <a16:creationId xmlns:a16="http://schemas.microsoft.com/office/drawing/2014/main" id="{BFB948DA-962E-C10F-64DD-74D9F6D433E1}"/>
                </a:ext>
              </a:extLst>
            </p:cNvPr>
            <p:cNvSpPr/>
            <p:nvPr/>
          </p:nvSpPr>
          <p:spPr>
            <a:xfrm flipH="1">
              <a:off x="3828292" y="4600646"/>
              <a:ext cx="288448" cy="160707"/>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35" name="Text">
                  <a:extLst>
                    <a:ext uri="{FF2B5EF4-FFF2-40B4-BE49-F238E27FC236}">
                      <a16:creationId xmlns:a16="http://schemas.microsoft.com/office/drawing/2014/main" id="{924AFCC6-0D92-251F-7A5C-27249EEA28FD}"/>
                    </a:ext>
                  </a:extLst>
                </p:cNvPr>
                <p:cNvSpPr txBox="1"/>
                <p:nvPr/>
              </p:nvSpPr>
              <p:spPr>
                <a:xfrm>
                  <a:off x="4101832" y="4030517"/>
                  <a:ext cx="402849" cy="35572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sSubPr>
                          <m:e>
                            <m:bar>
                              <m:barPr>
                                <m:pos m:val="top"/>
                                <m:ctrlPr>
                                  <a:rPr kumimoji="0" sz="1763" b="0" i="1" u="none" strike="noStrike" kern="0" cap="none" spc="0" normalizeH="0" baseline="0" noProof="0">
                                    <a:ln>
                                      <a:noFill/>
                                    </a:ln>
                                    <a:solidFill>
                                      <a:srgbClr val="000000"/>
                                    </a:solidFill>
                                    <a:effectLst/>
                                    <a:uLnTx/>
                                    <a:uFillTx/>
                                    <a:latin typeface="Cambria Math" panose="02040503050406030204" pitchFamily="18" charset="0"/>
                                  </a:rPr>
                                </m:ctrlPr>
                              </m:barPr>
                              <m:e>
                                <m:r>
                                  <a:rPr kumimoji="0" sz="1763" b="0" i="1" u="none" strike="noStrike" kern="0" cap="none" spc="0" normalizeH="0" baseline="0" noProof="0">
                                    <a:ln>
                                      <a:noFill/>
                                    </a:ln>
                                    <a:solidFill>
                                      <a:srgbClr val="000000"/>
                                    </a:solidFill>
                                    <a:effectLst/>
                                    <a:uLnTx/>
                                    <a:uFillTx/>
                                    <a:latin typeface="Cambria Math" panose="02040503050406030204" pitchFamily="18" charset="0"/>
                                  </a:rPr>
                                  <m:t>𝐷</m:t>
                                </m:r>
                              </m:e>
                            </m:bar>
                          </m:e>
                          <m:sub>
                            <m:r>
                              <a:rPr kumimoji="0" sz="1763" b="0" i="1" u="none" strike="noStrike" kern="0" cap="none" spc="0" normalizeH="0" baseline="0" noProof="0">
                                <a:ln>
                                  <a:noFill/>
                                </a:ln>
                                <a:solidFill>
                                  <a:srgbClr val="000000"/>
                                </a:solidFill>
                                <a:effectLst/>
                                <a:uLnTx/>
                                <a:uFillTx/>
                                <a:latin typeface="Cambria Math" panose="02040503050406030204" pitchFamily="18" charset="0"/>
                              </a:rPr>
                              <m:t>1</m:t>
                            </m:r>
                          </m:sub>
                        </m:sSub>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35" name="Text">
                  <a:extLst>
                    <a:ext uri="{FF2B5EF4-FFF2-40B4-BE49-F238E27FC236}">
                      <a16:creationId xmlns:a16="http://schemas.microsoft.com/office/drawing/2014/main" id="{924AFCC6-0D92-251F-7A5C-27249EEA28FD}"/>
                    </a:ext>
                  </a:extLst>
                </p:cNvPr>
                <p:cNvSpPr txBox="1">
                  <a:spLocks noRot="1" noChangeAspect="1" noMove="1" noResize="1" noEditPoints="1" noAdjustHandles="1" noChangeArrowheads="1" noChangeShapeType="1" noTextEdit="1"/>
                </p:cNvSpPr>
                <p:nvPr/>
              </p:nvSpPr>
              <p:spPr>
                <a:xfrm>
                  <a:off x="4101832" y="4030517"/>
                  <a:ext cx="402849" cy="355722"/>
                </a:xfrm>
                <a:prstGeom prst="rect">
                  <a:avLst/>
                </a:prstGeom>
                <a:blipFill>
                  <a:blip r:embed="rId36"/>
                  <a:stretch>
                    <a:fillRect l="-3125" b="-3448"/>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36" name="Line">
              <a:extLst>
                <a:ext uri="{FF2B5EF4-FFF2-40B4-BE49-F238E27FC236}">
                  <a16:creationId xmlns:a16="http://schemas.microsoft.com/office/drawing/2014/main" id="{5FBA3A55-5C30-76BA-14CD-7564330D49A8}"/>
                </a:ext>
              </a:extLst>
            </p:cNvPr>
            <p:cNvSpPr/>
            <p:nvPr/>
          </p:nvSpPr>
          <p:spPr>
            <a:xfrm flipV="1">
              <a:off x="4339646" y="3579220"/>
              <a:ext cx="1263768" cy="876216"/>
            </a:xfrm>
            <a:prstGeom prst="line">
              <a:avLst/>
            </a:prstGeom>
            <a:ln w="50800">
              <a:solidFill>
                <a:srgbClr val="000000"/>
              </a:solidFill>
              <a:miter lim="400000"/>
              <a:tailEnd type="triangle"/>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mc:AlternateContent xmlns:mc="http://schemas.openxmlformats.org/markup-compatibility/2006" xmlns:a14="http://schemas.microsoft.com/office/drawing/2010/main">
          <mc:Choice Requires="a14">
            <p:sp>
              <p:nvSpPr>
                <p:cNvPr id="137" name="Text">
                  <a:extLst>
                    <a:ext uri="{FF2B5EF4-FFF2-40B4-BE49-F238E27FC236}">
                      <a16:creationId xmlns:a16="http://schemas.microsoft.com/office/drawing/2014/main" id="{A203FAE5-B7A0-0956-30B4-751F72CF6353}"/>
                    </a:ext>
                  </a:extLst>
                </p:cNvPr>
                <p:cNvSpPr txBox="1"/>
                <p:nvPr/>
              </p:nvSpPr>
              <p:spPr>
                <a:xfrm>
                  <a:off x="4690151" y="4149813"/>
                  <a:ext cx="511343" cy="31385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lvl1pPr>
                    <a:defRPr sz="4200"/>
                  </a:lvl1p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p>
                          <m:sSupPr>
                            <m:ctrlPr>
                              <a:rPr kumimoji="0" sz="1688" b="0" i="1" u="none" strike="noStrike" kern="0" cap="none" spc="0" normalizeH="0" baseline="0" noProof="0">
                                <a:ln>
                                  <a:noFill/>
                                </a:ln>
                                <a:solidFill>
                                  <a:srgbClr val="000000"/>
                                </a:solidFill>
                                <a:effectLst/>
                                <a:uLnTx/>
                                <a:uFillTx/>
                                <a:latin typeface="Cambria Math" panose="02040503050406030204" pitchFamily="18" charset="0"/>
                              </a:rPr>
                            </m:ctrlPr>
                          </m:sSupPr>
                          <m:e>
                            <m:r>
                              <a:rPr kumimoji="0" sz="1688" b="0" i="1" u="none" strike="noStrike" kern="0" cap="none" spc="0" normalizeH="0" baseline="0" noProof="0">
                                <a:ln>
                                  <a:noFill/>
                                </a:ln>
                                <a:solidFill>
                                  <a:srgbClr val="000000"/>
                                </a:solidFill>
                                <a:effectLst/>
                                <a:uLnTx/>
                                <a:uFillTx/>
                                <a:latin typeface="Cambria Math" panose="02040503050406030204" pitchFamily="18" charset="0"/>
                              </a:rPr>
                              <m:t>𝐷</m:t>
                            </m:r>
                          </m:e>
                          <m:sup>
                            <m:r>
                              <a:rPr kumimoji="0" sz="1688" b="0" i="1" u="none" strike="noStrike" kern="0" cap="none" spc="0" normalizeH="0" baseline="0" noProof="0">
                                <a:ln>
                                  <a:noFill/>
                                </a:ln>
                                <a:solidFill>
                                  <a:srgbClr val="000000"/>
                                </a:solidFill>
                                <a:effectLst/>
                                <a:uLnTx/>
                                <a:uFillTx/>
                                <a:latin typeface="Cambria Math" panose="02040503050406030204" pitchFamily="18" charset="0"/>
                              </a:rPr>
                              <m:t>∗−</m:t>
                            </m:r>
                          </m:sup>
                        </m:sSup>
                      </m:oMath>
                    </m:oMathPara>
                  </a14:m>
                  <a:endParaRPr kumimoji="0" sz="1575" b="0" i="0" u="none" strike="noStrike" kern="0" cap="none" spc="0" normalizeH="0" baseline="0" noProof="0">
                    <a:ln>
                      <a:noFill/>
                    </a:ln>
                    <a:solidFill>
                      <a:srgbClr val="000000"/>
                    </a:solidFill>
                    <a:effectLst/>
                    <a:uLnTx/>
                    <a:uFillTx/>
                    <a:latin typeface="Calibri"/>
                  </a:endParaRPr>
                </a:p>
              </p:txBody>
            </p:sp>
          </mc:Choice>
          <mc:Fallback xmlns="">
            <p:sp>
              <p:nvSpPr>
                <p:cNvPr id="137" name="Text">
                  <a:extLst>
                    <a:ext uri="{FF2B5EF4-FFF2-40B4-BE49-F238E27FC236}">
                      <a16:creationId xmlns:a16="http://schemas.microsoft.com/office/drawing/2014/main" id="{A203FAE5-B7A0-0956-30B4-751F72CF6353}"/>
                    </a:ext>
                  </a:extLst>
                </p:cNvPr>
                <p:cNvSpPr txBox="1">
                  <a:spLocks noRot="1" noChangeAspect="1" noMove="1" noResize="1" noEditPoints="1" noAdjustHandles="1" noChangeArrowheads="1" noChangeShapeType="1" noTextEdit="1"/>
                </p:cNvSpPr>
                <p:nvPr/>
              </p:nvSpPr>
              <p:spPr>
                <a:xfrm>
                  <a:off x="4690151" y="4149813"/>
                  <a:ext cx="511343" cy="313852"/>
                </a:xfrm>
                <a:prstGeom prst="rect">
                  <a:avLst/>
                </a:prstGeom>
                <a:blipFill>
                  <a:blip r:embed="rId37"/>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8" name="via a tetraquark  ?">
                  <a:extLst>
                    <a:ext uri="{FF2B5EF4-FFF2-40B4-BE49-F238E27FC236}">
                      <a16:creationId xmlns:a16="http://schemas.microsoft.com/office/drawing/2014/main" id="{AFF12CCB-6BC9-E243-6E80-56409CA6C25C}"/>
                    </a:ext>
                  </a:extLst>
                </p:cNvPr>
                <p:cNvSpPr txBox="1"/>
                <p:nvPr/>
              </p:nvSpPr>
              <p:spPr>
                <a:xfrm>
                  <a:off x="2407634" y="1066492"/>
                  <a:ext cx="1797897" cy="28563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26789" tIns="26789" rIns="26789" bIns="26789" anchor="ctr">
                  <a:spAutoFit/>
                </a:bodyPr>
                <a:lstStyle/>
                <a:p>
                  <a:pPr marL="0" marR="0" lvl="0" indent="0" defTabSz="914400" eaLnBrk="1" fontAlgn="auto" latinLnBrk="0" hangingPunct="1">
                    <a:lnSpc>
                      <a:spcPct val="100000"/>
                    </a:lnSpc>
                    <a:spcBef>
                      <a:spcPts val="0"/>
                    </a:spcBef>
                    <a:spcAft>
                      <a:spcPts val="0"/>
                    </a:spcAft>
                    <a:buClrTx/>
                    <a:buSzTx/>
                    <a:buFontTx/>
                    <a:buNone/>
                    <a:tabLst/>
                    <a:defRPr sz="3800"/>
                  </a:pPr>
                  <a:r>
                    <a:rPr kumimoji="0" sz="1425" b="1" i="0" u="none" strike="noStrike" kern="0" cap="none" spc="0" normalizeH="0" baseline="0" noProof="0" dirty="0">
                      <a:ln>
                        <a:noFill/>
                      </a:ln>
                      <a:solidFill>
                        <a:srgbClr val="000000"/>
                      </a:solidFill>
                      <a:effectLst/>
                      <a:uLnTx/>
                      <a:uFillTx/>
                      <a:latin typeface="Calibri"/>
                    </a:rPr>
                    <a:t>via a tetraquark </a:t>
                  </a:r>
                  <a14:m>
                    <m:oMath xmlns:m="http://schemas.openxmlformats.org/officeDocument/2006/math">
                      <m:sSubSup>
                        <m:sSubSupPr>
                          <m:ctrlPr>
                            <a:rPr kumimoji="0" sz="1538" b="1" i="1" u="none" strike="noStrike" kern="0" cap="none" spc="0" normalizeH="0" baseline="0" noProof="0">
                              <a:ln>
                                <a:noFill/>
                              </a:ln>
                              <a:solidFill>
                                <a:srgbClr val="000000"/>
                              </a:solidFill>
                              <a:effectLst/>
                              <a:uLnTx/>
                              <a:uFillTx/>
                              <a:latin typeface="Cambria Math" panose="02040503050406030204" pitchFamily="18" charset="0"/>
                            </a:rPr>
                          </m:ctrlPr>
                        </m:sSubSupPr>
                        <m:e>
                          <m:r>
                            <a:rPr kumimoji="0" sz="1538" b="1" i="1" u="none" strike="noStrike" kern="0" cap="none" spc="0" normalizeH="0" baseline="0" noProof="0">
                              <a:ln>
                                <a:noFill/>
                              </a:ln>
                              <a:solidFill>
                                <a:srgbClr val="000000"/>
                              </a:solidFill>
                              <a:effectLst/>
                              <a:uLnTx/>
                              <a:uFillTx/>
                              <a:latin typeface="Cambria Math" panose="02040503050406030204" pitchFamily="18" charset="0"/>
                            </a:rPr>
                            <m:t>𝒁</m:t>
                          </m:r>
                        </m:e>
                        <m:sub>
                          <m:r>
                            <a:rPr kumimoji="0" sz="1538" b="1" i="1" u="none" strike="noStrike" kern="0" cap="none" spc="0" normalizeH="0" baseline="0" noProof="0">
                              <a:ln>
                                <a:noFill/>
                              </a:ln>
                              <a:solidFill>
                                <a:srgbClr val="000000"/>
                              </a:solidFill>
                              <a:effectLst/>
                              <a:uLnTx/>
                              <a:uFillTx/>
                              <a:latin typeface="Cambria Math" panose="02040503050406030204" pitchFamily="18" charset="0"/>
                            </a:rPr>
                            <m:t>𝒄</m:t>
                          </m:r>
                        </m:sub>
                        <m:sup>
                          <m:r>
                            <a:rPr kumimoji="0" sz="1538" b="1" i="1" u="none" strike="noStrike" kern="0" cap="none" spc="0" normalizeH="0" baseline="0" noProof="0">
                              <a:ln>
                                <a:noFill/>
                              </a:ln>
                              <a:solidFill>
                                <a:srgbClr val="000000"/>
                              </a:solidFill>
                              <a:effectLst/>
                              <a:uLnTx/>
                              <a:uFillTx/>
                              <a:latin typeface="Cambria Math" panose="02040503050406030204" pitchFamily="18" charset="0"/>
                            </a:rPr>
                            <m:t>−</m:t>
                          </m:r>
                        </m:sup>
                      </m:sSubSup>
                    </m:oMath>
                  </a14:m>
                  <a:r>
                    <a:rPr kumimoji="0" sz="1425" b="1" i="0" u="none" strike="noStrike" kern="0" cap="none" spc="0" normalizeH="0" baseline="0" noProof="0" dirty="0">
                      <a:ln>
                        <a:noFill/>
                      </a:ln>
                      <a:solidFill>
                        <a:srgbClr val="000000"/>
                      </a:solidFill>
                      <a:effectLst/>
                      <a:uLnTx/>
                      <a:uFillTx/>
                      <a:latin typeface="Calibri"/>
                    </a:rPr>
                    <a:t>?</a:t>
                  </a:r>
                </a:p>
              </p:txBody>
            </p:sp>
          </mc:Choice>
          <mc:Fallback xmlns="">
            <p:sp>
              <p:nvSpPr>
                <p:cNvPr id="138" name="via a tetraquark  ?">
                  <a:extLst>
                    <a:ext uri="{FF2B5EF4-FFF2-40B4-BE49-F238E27FC236}">
                      <a16:creationId xmlns:a16="http://schemas.microsoft.com/office/drawing/2014/main" id="{AFF12CCB-6BC9-E243-6E80-56409CA6C25C}"/>
                    </a:ext>
                  </a:extLst>
                </p:cNvPr>
                <p:cNvSpPr txBox="1">
                  <a:spLocks noRot="1" noChangeAspect="1" noMove="1" noResize="1" noEditPoints="1" noAdjustHandles="1" noChangeArrowheads="1" noChangeShapeType="1" noTextEdit="1"/>
                </p:cNvSpPr>
                <p:nvPr/>
              </p:nvSpPr>
              <p:spPr>
                <a:xfrm>
                  <a:off x="2407634" y="1066492"/>
                  <a:ext cx="1797897" cy="285639"/>
                </a:xfrm>
                <a:prstGeom prst="rect">
                  <a:avLst/>
                </a:prstGeom>
                <a:blipFill>
                  <a:blip r:embed="rId38"/>
                  <a:stretch>
                    <a:fillRect l="-4895" t="-8696" b="-26087"/>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60" name="Line">
              <a:extLst>
                <a:ext uri="{FF2B5EF4-FFF2-40B4-BE49-F238E27FC236}">
                  <a16:creationId xmlns:a16="http://schemas.microsoft.com/office/drawing/2014/main" id="{88F03D02-2759-4B03-2C60-D9BE1998C151}"/>
                </a:ext>
              </a:extLst>
            </p:cNvPr>
            <p:cNvSpPr/>
            <p:nvPr/>
          </p:nvSpPr>
          <p:spPr>
            <a:xfrm flipV="1">
              <a:off x="3253451" y="1467271"/>
              <a:ext cx="0" cy="3246164"/>
            </a:xfrm>
            <a:prstGeom prst="line">
              <a:avLst/>
            </a:prstGeom>
            <a:ln w="12700">
              <a:solidFill>
                <a:srgbClr val="000000"/>
              </a:solidFill>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defRPr>
              </a:pPr>
              <a:endParaRPr kumimoji="0" sz="21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a:endParaRPr>
            </a:p>
          </p:txBody>
        </p:sp>
      </p:grpSp>
      <p:sp>
        <p:nvSpPr>
          <p:cNvPr id="165" name="TextBox 164">
            <a:extLst>
              <a:ext uri="{FF2B5EF4-FFF2-40B4-BE49-F238E27FC236}">
                <a16:creationId xmlns:a16="http://schemas.microsoft.com/office/drawing/2014/main" id="{056CD148-1A82-3DA1-A9BA-241ED7B87763}"/>
              </a:ext>
            </a:extLst>
          </p:cNvPr>
          <p:cNvSpPr txBox="1"/>
          <p:nvPr/>
        </p:nvSpPr>
        <p:spPr>
          <a:xfrm>
            <a:off x="2809411" y="6406500"/>
            <a:ext cx="2685351" cy="341632"/>
          </a:xfrm>
          <a:prstGeom prst="rect">
            <a:avLst/>
          </a:prstGeom>
          <a:noFill/>
        </p:spPr>
        <p:txBody>
          <a:bodyPr wrap="none" rtlCol="0">
            <a:spAutoFit/>
          </a:bodyPr>
          <a:lstStyle/>
          <a:p>
            <a:pPr algn="ctr">
              <a:lnSpc>
                <a:spcPct val="90000"/>
              </a:lnSpc>
            </a:pPr>
            <a:r>
              <a:rPr lang="en-US" dirty="0"/>
              <a:t>Courtesy Matt Shepherd</a:t>
            </a:r>
          </a:p>
        </p:txBody>
      </p:sp>
      <p:pic>
        <p:nvPicPr>
          <p:cNvPr id="166" name="Picture 165">
            <a:extLst>
              <a:ext uri="{FF2B5EF4-FFF2-40B4-BE49-F238E27FC236}">
                <a16:creationId xmlns:a16="http://schemas.microsoft.com/office/drawing/2014/main" id="{880A45F7-D8E9-886E-38FF-A5C5C195B8E5}"/>
              </a:ext>
            </a:extLst>
          </p:cNvPr>
          <p:cNvPicPr>
            <a:picLocks noChangeAspect="1"/>
          </p:cNvPicPr>
          <p:nvPr/>
        </p:nvPicPr>
        <p:blipFill rotWithShape="1">
          <a:blip r:embed="rId39"/>
          <a:srcRect l="3030" t="2122" r="53775" b="49415"/>
          <a:stretch/>
        </p:blipFill>
        <p:spPr>
          <a:xfrm>
            <a:off x="7750404" y="4171993"/>
            <a:ext cx="3409714" cy="21072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992874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FD2F1-90EA-8CD6-5F40-9AAFE3CF5C15}"/>
              </a:ext>
            </a:extLst>
          </p:cNvPr>
          <p:cNvSpPr>
            <a:spLocks noGrp="1"/>
          </p:cNvSpPr>
          <p:nvPr>
            <p:ph type="title"/>
          </p:nvPr>
        </p:nvSpPr>
        <p:spPr>
          <a:xfrm>
            <a:off x="146421" y="93055"/>
            <a:ext cx="9931644" cy="487490"/>
          </a:xfrm>
        </p:spPr>
        <p:txBody>
          <a:bodyPr>
            <a:normAutofit fontScale="90000"/>
          </a:bodyPr>
          <a:lstStyle/>
          <a:p>
            <a:r>
              <a:rPr lang="en-US" dirty="0"/>
              <a:t>Upgrade enables detailed studies of charmonium threshold photo-production</a:t>
            </a:r>
          </a:p>
        </p:txBody>
      </p:sp>
      <p:pic>
        <p:nvPicPr>
          <p:cNvPr id="3" name="Picture 2">
            <a:extLst>
              <a:ext uri="{FF2B5EF4-FFF2-40B4-BE49-F238E27FC236}">
                <a16:creationId xmlns:a16="http://schemas.microsoft.com/office/drawing/2014/main" id="{B131A19E-71D9-BFDB-270E-14C5F81CC3C8}"/>
              </a:ext>
            </a:extLst>
          </p:cNvPr>
          <p:cNvPicPr>
            <a:picLocks noChangeAspect="1"/>
          </p:cNvPicPr>
          <p:nvPr/>
        </p:nvPicPr>
        <p:blipFill>
          <a:blip r:embed="rId2"/>
          <a:stretch>
            <a:fillRect/>
          </a:stretch>
        </p:blipFill>
        <p:spPr>
          <a:xfrm>
            <a:off x="1110367" y="959400"/>
            <a:ext cx="3081179" cy="2325418"/>
          </a:xfrm>
          <a:prstGeom prst="rect">
            <a:avLst/>
          </a:prstGeom>
        </p:spPr>
      </p:pic>
      <p:sp>
        <p:nvSpPr>
          <p:cNvPr id="4" name="TextBox 3">
            <a:extLst>
              <a:ext uri="{FF2B5EF4-FFF2-40B4-BE49-F238E27FC236}">
                <a16:creationId xmlns:a16="http://schemas.microsoft.com/office/drawing/2014/main" id="{31DDD5E9-C698-2B74-7937-DAEA39CD687A}"/>
              </a:ext>
            </a:extLst>
          </p:cNvPr>
          <p:cNvSpPr txBox="1"/>
          <p:nvPr/>
        </p:nvSpPr>
        <p:spPr>
          <a:xfrm>
            <a:off x="4721752" y="1320073"/>
            <a:ext cx="6446618" cy="1569660"/>
          </a:xfrm>
          <a:prstGeom prst="rect">
            <a:avLst/>
          </a:prstGeom>
          <a:noFill/>
        </p:spPr>
        <p:txBody>
          <a:bodyPr wrap="square">
            <a:spAutoFit/>
          </a:bodyPr>
          <a:lstStyle/>
          <a:p>
            <a:pPr marL="285750" indent="-285750">
              <a:buFont typeface="Wingdings" pitchFamily="2" charset="2"/>
              <a:buChar char="§"/>
            </a:pPr>
            <a:r>
              <a:rPr lang="en-US" sz="1600" dirty="0">
                <a:solidFill>
                  <a:srgbClr val="0D36B6"/>
                </a:solidFill>
                <a:effectLst/>
                <a:latin typeface="Century Gothic" panose="020B0502020202020204" pitchFamily="34" charset="0"/>
              </a:rPr>
              <a:t>Exclusive charmonium production near threshold probes gluon/mass properties of proton (mass radius, gravitational form factors, D-term, anomalous contribution to proton mass), however </a:t>
            </a:r>
          </a:p>
          <a:p>
            <a:pPr indent="293688"/>
            <a:r>
              <a:rPr lang="en-US" sz="1600" dirty="0">
                <a:solidFill>
                  <a:srgbClr val="0D36B6"/>
                </a:solidFill>
                <a:effectLst/>
                <a:latin typeface="Century Gothic" panose="020B0502020202020204" pitchFamily="34" charset="0"/>
              </a:rPr>
              <a:t>… assuming factorization </a:t>
            </a:r>
          </a:p>
          <a:p>
            <a:pPr indent="293688"/>
            <a:r>
              <a:rPr lang="en-US" sz="1600" dirty="0">
                <a:solidFill>
                  <a:srgbClr val="0D36B6"/>
                </a:solidFill>
                <a:effectLst/>
                <a:latin typeface="Century Gothic" panose="020B0502020202020204" pitchFamily="34" charset="0"/>
              </a:rPr>
              <a:t>… assuming two-gluon exchange </a:t>
            </a:r>
          </a:p>
        </p:txBody>
      </p:sp>
      <p:pic>
        <p:nvPicPr>
          <p:cNvPr id="5" name="Picture 4">
            <a:extLst>
              <a:ext uri="{FF2B5EF4-FFF2-40B4-BE49-F238E27FC236}">
                <a16:creationId xmlns:a16="http://schemas.microsoft.com/office/drawing/2014/main" id="{A158078A-C26D-6103-7F3E-72114307D86B}"/>
              </a:ext>
            </a:extLst>
          </p:cNvPr>
          <p:cNvPicPr>
            <a:picLocks noChangeAspect="1"/>
          </p:cNvPicPr>
          <p:nvPr/>
        </p:nvPicPr>
        <p:blipFill rotWithShape="1">
          <a:blip r:embed="rId3"/>
          <a:srcRect r="51162" b="2420"/>
          <a:stretch/>
        </p:blipFill>
        <p:spPr>
          <a:xfrm>
            <a:off x="1670805" y="3629262"/>
            <a:ext cx="3787297" cy="2866134"/>
          </a:xfrm>
          <a:prstGeom prst="rect">
            <a:avLst/>
          </a:prstGeom>
        </p:spPr>
      </p:pic>
      <p:pic>
        <p:nvPicPr>
          <p:cNvPr id="6" name="AN17_xsec_jpsi_chic_psip_comp_8_17range.pdf" descr="AN17_xsec_jpsi_chic_psip_comp_8_17range.pdf">
            <a:extLst>
              <a:ext uri="{FF2B5EF4-FFF2-40B4-BE49-F238E27FC236}">
                <a16:creationId xmlns:a16="http://schemas.microsoft.com/office/drawing/2014/main" id="{9F7B7023-45C1-56BA-0B5F-726D236008D8}"/>
              </a:ext>
            </a:extLst>
          </p:cNvPr>
          <p:cNvPicPr>
            <a:picLocks noChangeAspect="1"/>
          </p:cNvPicPr>
          <p:nvPr/>
        </p:nvPicPr>
        <p:blipFill>
          <a:blip r:embed="rId4"/>
          <a:stretch>
            <a:fillRect/>
          </a:stretch>
        </p:blipFill>
        <p:spPr>
          <a:xfrm>
            <a:off x="5689210" y="3541950"/>
            <a:ext cx="4511703" cy="3079417"/>
          </a:xfrm>
          <a:prstGeom prst="rect">
            <a:avLst/>
          </a:prstGeom>
          <a:ln w="12700">
            <a:miter lim="400000"/>
          </a:ln>
        </p:spPr>
      </p:pic>
    </p:spTree>
    <p:extLst>
      <p:ext uri="{BB962C8B-B14F-4D97-AF65-F5344CB8AC3E}">
        <p14:creationId xmlns:p14="http://schemas.microsoft.com/office/powerpoint/2010/main" val="5038235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F7FAC-6F6A-5852-C5B6-488E466CA920}"/>
              </a:ext>
            </a:extLst>
          </p:cNvPr>
          <p:cNvSpPr>
            <a:spLocks noGrp="1"/>
          </p:cNvSpPr>
          <p:nvPr>
            <p:ph type="title"/>
          </p:nvPr>
        </p:nvSpPr>
        <p:spPr/>
        <p:txBody>
          <a:bodyPr/>
          <a:lstStyle/>
          <a:p>
            <a:r>
              <a:rPr lang="en-US" dirty="0"/>
              <a:t>SIDIS at large x: Complementarity</a:t>
            </a:r>
          </a:p>
        </p:txBody>
      </p:sp>
      <p:pic>
        <p:nvPicPr>
          <p:cNvPr id="3" name="Picture 2">
            <a:extLst>
              <a:ext uri="{FF2B5EF4-FFF2-40B4-BE49-F238E27FC236}">
                <a16:creationId xmlns:a16="http://schemas.microsoft.com/office/drawing/2014/main" id="{6284B6E8-8365-B2F0-FD09-051B7F35028F}"/>
              </a:ext>
            </a:extLst>
          </p:cNvPr>
          <p:cNvPicPr>
            <a:picLocks noChangeAspect="1"/>
          </p:cNvPicPr>
          <p:nvPr/>
        </p:nvPicPr>
        <p:blipFill rotWithShape="1">
          <a:blip r:embed="rId2"/>
          <a:srcRect l="49998"/>
          <a:stretch/>
        </p:blipFill>
        <p:spPr>
          <a:xfrm>
            <a:off x="455205" y="809953"/>
            <a:ext cx="4506397" cy="6108985"/>
          </a:xfrm>
          <a:prstGeom prst="rect">
            <a:avLst/>
          </a:prstGeom>
        </p:spPr>
      </p:pic>
      <p:grpSp>
        <p:nvGrpSpPr>
          <p:cNvPr id="4" name="Group 3">
            <a:extLst>
              <a:ext uri="{FF2B5EF4-FFF2-40B4-BE49-F238E27FC236}">
                <a16:creationId xmlns:a16="http://schemas.microsoft.com/office/drawing/2014/main" id="{4BDB2D72-5F66-01C9-A663-61089C4D2C8E}"/>
              </a:ext>
            </a:extLst>
          </p:cNvPr>
          <p:cNvGrpSpPr/>
          <p:nvPr/>
        </p:nvGrpSpPr>
        <p:grpSpPr>
          <a:xfrm>
            <a:off x="6377845" y="809953"/>
            <a:ext cx="3707416" cy="3584375"/>
            <a:chOff x="183636" y="878803"/>
            <a:chExt cx="3707416" cy="3584375"/>
          </a:xfrm>
        </p:grpSpPr>
        <p:sp>
          <p:nvSpPr>
            <p:cNvPr id="5" name="TextBox 4">
              <a:extLst>
                <a:ext uri="{FF2B5EF4-FFF2-40B4-BE49-F238E27FC236}">
                  <a16:creationId xmlns:a16="http://schemas.microsoft.com/office/drawing/2014/main" id="{76D41751-0D68-C163-7EB6-B9F58D105032}"/>
                </a:ext>
              </a:extLst>
            </p:cNvPr>
            <p:cNvSpPr txBox="1"/>
            <p:nvPr/>
          </p:nvSpPr>
          <p:spPr>
            <a:xfrm>
              <a:off x="354923" y="4186179"/>
              <a:ext cx="3536129" cy="276999"/>
            </a:xfrm>
            <a:prstGeom prst="rect">
              <a:avLst/>
            </a:prstGeom>
            <a:noFill/>
          </p:spPr>
          <p:txBody>
            <a:bodyPr wrap="square">
              <a:spAutoFit/>
            </a:bodyPr>
            <a:lstStyle/>
            <a:p>
              <a:pPr algn="l"/>
              <a:r>
                <a:rPr lang="en-US" sz="1200" dirty="0">
                  <a:latin typeface="Century Gothic" panose="020B0502020202020204" pitchFamily="34" charset="0"/>
                </a:rPr>
                <a:t>x-section from </a:t>
              </a:r>
              <a:r>
                <a:rPr lang="en-US" sz="1200" dirty="0" err="1">
                  <a:latin typeface="Century Gothic" panose="020B0502020202020204" pitchFamily="34" charset="0"/>
                </a:rPr>
                <a:t>Bacchetta</a:t>
              </a:r>
              <a:r>
                <a:rPr lang="en-US" sz="1200" dirty="0">
                  <a:latin typeface="Century Gothic" panose="020B0502020202020204" pitchFamily="34" charset="0"/>
                </a:rPr>
                <a:t> et al, 1703.10157</a:t>
              </a:r>
            </a:p>
          </p:txBody>
        </p:sp>
        <p:grpSp>
          <p:nvGrpSpPr>
            <p:cNvPr id="6" name="Group 5">
              <a:extLst>
                <a:ext uri="{FF2B5EF4-FFF2-40B4-BE49-F238E27FC236}">
                  <a16:creationId xmlns:a16="http://schemas.microsoft.com/office/drawing/2014/main" id="{0ABB914D-94F3-A740-0B70-E00F6A3E36BE}"/>
                </a:ext>
              </a:extLst>
            </p:cNvPr>
            <p:cNvGrpSpPr/>
            <p:nvPr/>
          </p:nvGrpSpPr>
          <p:grpSpPr>
            <a:xfrm>
              <a:off x="183636" y="878803"/>
              <a:ext cx="3536129" cy="3350154"/>
              <a:chOff x="323026" y="2908393"/>
              <a:chExt cx="3536129" cy="3350154"/>
            </a:xfrm>
          </p:grpSpPr>
          <p:grpSp>
            <p:nvGrpSpPr>
              <p:cNvPr id="7" name="Group 6">
                <a:extLst>
                  <a:ext uri="{FF2B5EF4-FFF2-40B4-BE49-F238E27FC236}">
                    <a16:creationId xmlns:a16="http://schemas.microsoft.com/office/drawing/2014/main" id="{125BD3DE-F438-363F-04C7-85C4C96D83B0}"/>
                  </a:ext>
                </a:extLst>
              </p:cNvPr>
              <p:cNvGrpSpPr/>
              <p:nvPr/>
            </p:nvGrpSpPr>
            <p:grpSpPr>
              <a:xfrm>
                <a:off x="323026" y="2908393"/>
                <a:ext cx="3536129" cy="3350154"/>
                <a:chOff x="323026" y="2908393"/>
                <a:chExt cx="3536129" cy="3350154"/>
              </a:xfrm>
            </p:grpSpPr>
            <p:pic>
              <p:nvPicPr>
                <p:cNvPr id="9" name="Picture 8">
                  <a:extLst>
                    <a:ext uri="{FF2B5EF4-FFF2-40B4-BE49-F238E27FC236}">
                      <a16:creationId xmlns:a16="http://schemas.microsoft.com/office/drawing/2014/main" id="{D871EA1F-B0D6-507E-3BE6-5B9A6EFA3258}"/>
                    </a:ext>
                  </a:extLst>
                </p:cNvPr>
                <p:cNvPicPr>
                  <a:picLocks noChangeAspect="1"/>
                </p:cNvPicPr>
                <p:nvPr/>
              </p:nvPicPr>
              <p:blipFill rotWithShape="1">
                <a:blip r:embed="rId3"/>
                <a:srcRect l="51127" t="3835" r="3769" b="3497"/>
                <a:stretch/>
              </p:blipFill>
              <p:spPr>
                <a:xfrm>
                  <a:off x="323026" y="2908393"/>
                  <a:ext cx="3536129" cy="3350154"/>
                </a:xfrm>
                <a:prstGeom prst="rect">
                  <a:avLst/>
                </a:prstGeom>
              </p:spPr>
            </p:pic>
            <p:sp>
              <p:nvSpPr>
                <p:cNvPr id="10" name="Rectangle 9">
                  <a:extLst>
                    <a:ext uri="{FF2B5EF4-FFF2-40B4-BE49-F238E27FC236}">
                      <a16:creationId xmlns:a16="http://schemas.microsoft.com/office/drawing/2014/main" id="{1F7046B7-ED32-C6D1-22E3-985423B7C785}"/>
                    </a:ext>
                  </a:extLst>
                </p:cNvPr>
                <p:cNvSpPr/>
                <p:nvPr/>
              </p:nvSpPr>
              <p:spPr>
                <a:xfrm>
                  <a:off x="1121463" y="3763606"/>
                  <a:ext cx="101991" cy="3545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18EF9D7-3AC2-8B1E-7290-DD4735E591FD}"/>
                    </a:ext>
                  </a:extLst>
                </p:cNvPr>
                <p:cNvSpPr/>
                <p:nvPr/>
              </p:nvSpPr>
              <p:spPr>
                <a:xfrm>
                  <a:off x="902632" y="3430678"/>
                  <a:ext cx="101991" cy="3545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72C54B3-23A7-66D7-E664-417D43DE6ED2}"/>
                    </a:ext>
                  </a:extLst>
                </p:cNvPr>
                <p:cNvSpPr/>
                <p:nvPr/>
              </p:nvSpPr>
              <p:spPr>
                <a:xfrm>
                  <a:off x="1311954" y="3978630"/>
                  <a:ext cx="101991" cy="3545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1956A6E-EF80-B78E-F791-22E6EC2D9C6D}"/>
                    </a:ext>
                  </a:extLst>
                </p:cNvPr>
                <p:cNvSpPr/>
                <p:nvPr/>
              </p:nvSpPr>
              <p:spPr>
                <a:xfrm>
                  <a:off x="1608509" y="4282698"/>
                  <a:ext cx="101991" cy="3545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6068276-1340-E9B1-4BC9-FF88D9D1A90C}"/>
                    </a:ext>
                  </a:extLst>
                </p:cNvPr>
                <p:cNvSpPr/>
                <p:nvPr/>
              </p:nvSpPr>
              <p:spPr>
                <a:xfrm>
                  <a:off x="1464354" y="4131030"/>
                  <a:ext cx="101991" cy="3545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7">
                <a:extLst>
                  <a:ext uri="{FF2B5EF4-FFF2-40B4-BE49-F238E27FC236}">
                    <a16:creationId xmlns:a16="http://schemas.microsoft.com/office/drawing/2014/main" id="{20341BFA-DD87-00F0-77E8-D4D004B0FEB6}"/>
                  </a:ext>
                </a:extLst>
              </p:cNvPr>
              <p:cNvSpPr/>
              <p:nvPr/>
            </p:nvSpPr>
            <p:spPr>
              <a:xfrm>
                <a:off x="911032" y="4428907"/>
                <a:ext cx="799468" cy="2083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15" name="Straight Arrow Connector 14">
            <a:extLst>
              <a:ext uri="{FF2B5EF4-FFF2-40B4-BE49-F238E27FC236}">
                <a16:creationId xmlns:a16="http://schemas.microsoft.com/office/drawing/2014/main" id="{A0DEAA9B-03B5-4914-C0CA-94C1760F0C7D}"/>
              </a:ext>
            </a:extLst>
          </p:cNvPr>
          <p:cNvCxnSpPr>
            <a:cxnSpLocks/>
            <a:stCxn id="17" idx="1"/>
          </p:cNvCxnSpPr>
          <p:nvPr/>
        </p:nvCxnSpPr>
        <p:spPr>
          <a:xfrm flipH="1" flipV="1">
            <a:off x="5139253" y="5173923"/>
            <a:ext cx="406195" cy="1015800"/>
          </a:xfrm>
          <a:prstGeom prst="straightConnector1">
            <a:avLst/>
          </a:prstGeom>
          <a:ln>
            <a:solidFill>
              <a:srgbClr val="0D36B6"/>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CE8A0C8-9BE0-859A-01FD-939679FA7FD9}"/>
              </a:ext>
            </a:extLst>
          </p:cNvPr>
          <p:cNvCxnSpPr>
            <a:cxnSpLocks/>
            <a:stCxn id="17" idx="1"/>
          </p:cNvCxnSpPr>
          <p:nvPr/>
        </p:nvCxnSpPr>
        <p:spPr>
          <a:xfrm flipH="1" flipV="1">
            <a:off x="5004619" y="2936610"/>
            <a:ext cx="540829" cy="3253113"/>
          </a:xfrm>
          <a:prstGeom prst="straightConnector1">
            <a:avLst/>
          </a:prstGeom>
          <a:ln>
            <a:solidFill>
              <a:srgbClr val="0D36B6"/>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A1719AB-C74F-7AD6-E092-73333C49137B}"/>
              </a:ext>
            </a:extLst>
          </p:cNvPr>
          <p:cNvSpPr txBox="1"/>
          <p:nvPr/>
        </p:nvSpPr>
        <p:spPr>
          <a:xfrm>
            <a:off x="5545448" y="5928113"/>
            <a:ext cx="2187458" cy="523220"/>
          </a:xfrm>
          <a:prstGeom prst="rect">
            <a:avLst/>
          </a:prstGeom>
          <a:noFill/>
        </p:spPr>
        <p:txBody>
          <a:bodyPr wrap="none" rtlCol="0">
            <a:spAutoFit/>
          </a:bodyPr>
          <a:lstStyle/>
          <a:p>
            <a:r>
              <a:rPr lang="en-US" sz="2800" b="1" dirty="0">
                <a:solidFill>
                  <a:srgbClr val="0D36B6"/>
                </a:solidFill>
              </a:rPr>
              <a:t>Counts / year</a:t>
            </a:r>
          </a:p>
        </p:txBody>
      </p:sp>
      <p:sp>
        <p:nvSpPr>
          <p:cNvPr id="23" name="TextBox 22">
            <a:extLst>
              <a:ext uri="{FF2B5EF4-FFF2-40B4-BE49-F238E27FC236}">
                <a16:creationId xmlns:a16="http://schemas.microsoft.com/office/drawing/2014/main" id="{79F6F97D-D887-C4B7-98F6-5037D96412B1}"/>
              </a:ext>
            </a:extLst>
          </p:cNvPr>
          <p:cNvSpPr txBox="1"/>
          <p:nvPr/>
        </p:nvSpPr>
        <p:spPr>
          <a:xfrm>
            <a:off x="6549132" y="4853052"/>
            <a:ext cx="3867368" cy="5909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nSpc>
                <a:spcPct val="90000"/>
              </a:lnSpc>
            </a:pPr>
            <a:r>
              <a:rPr lang="en-US" dirty="0"/>
              <a:t>SIDIS provides data for Transverse Momentum Dependent PDFs</a:t>
            </a:r>
          </a:p>
        </p:txBody>
      </p:sp>
    </p:spTree>
    <p:extLst>
      <p:ext uri="{BB962C8B-B14F-4D97-AF65-F5344CB8AC3E}">
        <p14:creationId xmlns:p14="http://schemas.microsoft.com/office/powerpoint/2010/main" val="4611038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B1C92AE-C376-6A09-9A1D-5E3872FF86AC}"/>
              </a:ext>
            </a:extLst>
          </p:cNvPr>
          <p:cNvSpPr>
            <a:spLocks noGrp="1"/>
          </p:cNvSpPr>
          <p:nvPr>
            <p:ph type="title"/>
          </p:nvPr>
        </p:nvSpPr>
        <p:spPr/>
        <p:txBody>
          <a:bodyPr/>
          <a:lstStyle/>
          <a:p>
            <a:r>
              <a:rPr lang="en-US" dirty="0"/>
              <a:t>An upgrade is technically feasible</a:t>
            </a:r>
          </a:p>
        </p:txBody>
      </p:sp>
      <p:sp>
        <p:nvSpPr>
          <p:cNvPr id="3" name="Subtitle 2">
            <a:extLst>
              <a:ext uri="{FF2B5EF4-FFF2-40B4-BE49-F238E27FC236}">
                <a16:creationId xmlns:a16="http://schemas.microsoft.com/office/drawing/2014/main" id="{E2404AD5-645D-8D72-E226-62BA2827B17A}"/>
              </a:ext>
            </a:extLst>
          </p:cNvPr>
          <p:cNvSpPr>
            <a:spLocks noGrp="1"/>
          </p:cNvSpPr>
          <p:nvPr>
            <p:ph idx="4294967295"/>
          </p:nvPr>
        </p:nvSpPr>
        <p:spPr>
          <a:xfrm>
            <a:off x="0" y="966789"/>
            <a:ext cx="11287125" cy="1985732"/>
          </a:xfrm>
        </p:spPr>
        <p:txBody>
          <a:bodyPr>
            <a:normAutofit/>
          </a:bodyPr>
          <a:lstStyle/>
          <a:p>
            <a:r>
              <a:rPr lang="en-US" sz="2000" i="1" u="sng" dirty="0">
                <a:solidFill>
                  <a:schemeClr val="tx1"/>
                </a:solidFill>
              </a:rPr>
              <a:t>Capitalizing on recent science insights and US-led accelerator science and technology innovations, develop a staged program at the luminosity frontier </a:t>
            </a:r>
          </a:p>
          <a:p>
            <a:pPr marL="285750" indent="-285750">
              <a:buFont typeface="Arial" panose="020B0604020202020204" pitchFamily="34" charset="0"/>
              <a:buChar char="•"/>
            </a:pPr>
            <a:r>
              <a:rPr lang="en-US" sz="1800" dirty="0">
                <a:latin typeface="+mn-lt"/>
              </a:rPr>
              <a:t>Positrons (e+) in the LERF (former FEL) with transport to CEBAF (validation of the scattering formalism)</a:t>
            </a:r>
          </a:p>
          <a:p>
            <a:pPr marL="285750" indent="-285750">
              <a:buFont typeface="Arial" panose="020B0604020202020204" pitchFamily="34" charset="0"/>
              <a:buChar char="•"/>
            </a:pPr>
            <a:r>
              <a:rPr lang="en-US" sz="1800" dirty="0">
                <a:latin typeface="+mn-lt"/>
              </a:rPr>
              <a:t>Energy Upgrade for </a:t>
            </a:r>
            <a:r>
              <a:rPr lang="en-US" sz="1800" dirty="0">
                <a:solidFill>
                  <a:srgbClr val="0070C0"/>
                </a:solidFill>
                <a:latin typeface="+mn-lt"/>
              </a:rPr>
              <a:t>650 MeV Electron (e-) Injection in the LERF</a:t>
            </a:r>
          </a:p>
          <a:p>
            <a:pPr marL="285750" indent="-285750">
              <a:buFont typeface="Arial" panose="020B0604020202020204" pitchFamily="34" charset="0"/>
              <a:buChar char="•"/>
            </a:pPr>
            <a:r>
              <a:rPr lang="en-US" sz="1800" dirty="0">
                <a:solidFill>
                  <a:srgbClr val="0070C0"/>
                </a:solidFill>
              </a:rPr>
              <a:t>Replace arcs on each side with new FFA permanent magnet arcs to upgrade to 22 GeV</a:t>
            </a:r>
          </a:p>
          <a:p>
            <a:endParaRPr lang="en-US" dirty="0"/>
          </a:p>
        </p:txBody>
      </p:sp>
      <p:sp>
        <p:nvSpPr>
          <p:cNvPr id="10" name="Rectangle 2">
            <a:extLst>
              <a:ext uri="{FF2B5EF4-FFF2-40B4-BE49-F238E27FC236}">
                <a16:creationId xmlns:a16="http://schemas.microsoft.com/office/drawing/2014/main" id="{3CE26D98-FB6F-6438-DE6F-E76B898A7441}"/>
              </a:ext>
            </a:extLst>
          </p:cNvPr>
          <p:cNvSpPr>
            <a:spLocks noChangeArrowheads="1"/>
          </p:cNvSpPr>
          <p:nvPr/>
        </p:nvSpPr>
        <p:spPr bwMode="auto">
          <a:xfrm>
            <a:off x="2792896" y="129208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 name="Picture 1">
            <a:extLst>
              <a:ext uri="{FF2B5EF4-FFF2-40B4-BE49-F238E27FC236}">
                <a16:creationId xmlns:a16="http://schemas.microsoft.com/office/drawing/2014/main" id="{EC3315A0-24ED-AD75-E1C4-B8EE27EB4A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07036" y="3191281"/>
            <a:ext cx="7977927" cy="3246670"/>
          </a:xfrm>
          <a:prstGeom prst="rect">
            <a:avLst/>
          </a:prstGeom>
        </p:spPr>
      </p:pic>
    </p:spTree>
    <p:extLst>
      <p:ext uri="{BB962C8B-B14F-4D97-AF65-F5344CB8AC3E}">
        <p14:creationId xmlns:p14="http://schemas.microsoft.com/office/powerpoint/2010/main" val="31076704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28274-D3D4-4D58-951F-393E477B8320}"/>
              </a:ext>
            </a:extLst>
          </p:cNvPr>
          <p:cNvSpPr>
            <a:spLocks noGrp="1"/>
          </p:cNvSpPr>
          <p:nvPr>
            <p:ph type="title"/>
          </p:nvPr>
        </p:nvSpPr>
        <p:spPr>
          <a:xfrm>
            <a:off x="347563" y="161927"/>
            <a:ext cx="11425236" cy="877163"/>
          </a:xfrm>
        </p:spPr>
        <p:txBody>
          <a:bodyPr/>
          <a:lstStyle/>
          <a:p>
            <a:r>
              <a:rPr lang="en-US" dirty="0">
                <a:latin typeface="Arial" pitchFamily="34" charset="0"/>
                <a:cs typeface="Arial" pitchFamily="34" charset="0"/>
              </a:rPr>
              <a:t>An energy upgrade: FFA CEBAF with               -like Arcs</a:t>
            </a:r>
            <a:br>
              <a:rPr lang="en-US" dirty="0">
                <a:latin typeface="Arial" pitchFamily="34" charset="0"/>
                <a:cs typeface="Arial" pitchFamily="34" charset="0"/>
              </a:rPr>
            </a:br>
            <a:endParaRPr lang="en-US" dirty="0"/>
          </a:p>
        </p:txBody>
      </p:sp>
      <p:sp>
        <p:nvSpPr>
          <p:cNvPr id="193" name="Content Placeholder 192">
            <a:extLst>
              <a:ext uri="{FF2B5EF4-FFF2-40B4-BE49-F238E27FC236}">
                <a16:creationId xmlns:a16="http://schemas.microsoft.com/office/drawing/2014/main" id="{2773D778-3CD3-BE21-33B1-E7332CD849A7}"/>
              </a:ext>
            </a:extLst>
          </p:cNvPr>
          <p:cNvSpPr>
            <a:spLocks noGrp="1"/>
          </p:cNvSpPr>
          <p:nvPr>
            <p:ph idx="1"/>
          </p:nvPr>
        </p:nvSpPr>
        <p:spPr>
          <a:xfrm>
            <a:off x="347563" y="1004865"/>
            <a:ext cx="3761729" cy="5429101"/>
          </a:xfrm>
        </p:spPr>
        <p:txBody>
          <a:bodyPr/>
          <a:lstStyle/>
          <a:p>
            <a:pPr>
              <a:lnSpc>
                <a:spcPct val="100000"/>
              </a:lnSpc>
            </a:pPr>
            <a:r>
              <a:rPr lang="en-US" dirty="0"/>
              <a:t>Current status: </a:t>
            </a:r>
          </a:p>
          <a:p>
            <a:pPr lvl="1">
              <a:lnSpc>
                <a:spcPct val="100000"/>
              </a:lnSpc>
            </a:pPr>
            <a:r>
              <a:rPr lang="en-US" dirty="0"/>
              <a:t>1.1 GeV/</a:t>
            </a:r>
            <a:r>
              <a:rPr lang="en-US" dirty="0" err="1"/>
              <a:t>linac</a:t>
            </a:r>
            <a:endParaRPr lang="en-US" dirty="0"/>
          </a:p>
          <a:p>
            <a:pPr lvl="1">
              <a:lnSpc>
                <a:spcPct val="100000"/>
              </a:lnSpc>
            </a:pPr>
            <a:r>
              <a:rPr lang="en-US" dirty="0"/>
              <a:t>120 MeV injector</a:t>
            </a:r>
          </a:p>
          <a:p>
            <a:pPr lvl="1">
              <a:lnSpc>
                <a:spcPct val="100000"/>
              </a:lnSpc>
            </a:pPr>
            <a:r>
              <a:rPr lang="en-US" dirty="0"/>
              <a:t>Recirculate 5.5 times</a:t>
            </a:r>
          </a:p>
          <a:p>
            <a:pPr>
              <a:lnSpc>
                <a:spcPct val="100000"/>
              </a:lnSpc>
            </a:pPr>
            <a:r>
              <a:rPr lang="en-US" dirty="0"/>
              <a:t>Replace one set of arcs with Fixed Field Alternating Gradient Arcs</a:t>
            </a:r>
          </a:p>
          <a:p>
            <a:pPr>
              <a:lnSpc>
                <a:spcPct val="100000"/>
              </a:lnSpc>
            </a:pPr>
            <a:r>
              <a:rPr lang="en-US" dirty="0"/>
              <a:t>650 MeV injector </a:t>
            </a:r>
          </a:p>
          <a:p>
            <a:pPr>
              <a:lnSpc>
                <a:spcPct val="100000"/>
              </a:lnSpc>
            </a:pPr>
            <a:r>
              <a:rPr lang="en-US" dirty="0"/>
              <a:t>Recirculate up to 12 times</a:t>
            </a:r>
          </a:p>
        </p:txBody>
      </p:sp>
      <p:pic>
        <p:nvPicPr>
          <p:cNvPr id="3" name="Picture 2" descr="Logo_RR6.jpeg">
            <a:extLst>
              <a:ext uri="{FF2B5EF4-FFF2-40B4-BE49-F238E27FC236}">
                <a16:creationId xmlns:a16="http://schemas.microsoft.com/office/drawing/2014/main" id="{C77E9DAE-5FFA-4504-91B6-06959A25B4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61327" y="159518"/>
            <a:ext cx="1422889" cy="369966"/>
          </a:xfrm>
          <a:prstGeom prst="rect">
            <a:avLst/>
          </a:prstGeom>
        </p:spPr>
      </p:pic>
      <p:grpSp>
        <p:nvGrpSpPr>
          <p:cNvPr id="4" name="Group 4">
            <a:extLst>
              <a:ext uri="{FF2B5EF4-FFF2-40B4-BE49-F238E27FC236}">
                <a16:creationId xmlns:a16="http://schemas.microsoft.com/office/drawing/2014/main" id="{88E30460-AD6D-48F9-B31F-93C3E3B67721}"/>
              </a:ext>
            </a:extLst>
          </p:cNvPr>
          <p:cNvGrpSpPr>
            <a:grpSpLocks noChangeAspect="1"/>
          </p:cNvGrpSpPr>
          <p:nvPr/>
        </p:nvGrpSpPr>
        <p:grpSpPr bwMode="auto">
          <a:xfrm rot="9498524">
            <a:off x="4322265" y="4100577"/>
            <a:ext cx="2301639" cy="1978074"/>
            <a:chOff x="519" y="1427"/>
            <a:chExt cx="1059" cy="1120"/>
          </a:xfrm>
          <a:scene3d>
            <a:camera prst="isometricTopUp">
              <a:rot lat="20363303" lon="17570134" rev="3030823"/>
            </a:camera>
            <a:lightRig rig="threePt" dir="t"/>
          </a:scene3d>
        </p:grpSpPr>
        <p:sp>
          <p:nvSpPr>
            <p:cNvPr id="5" name="AutoShape 3">
              <a:extLst>
                <a:ext uri="{FF2B5EF4-FFF2-40B4-BE49-F238E27FC236}">
                  <a16:creationId xmlns:a16="http://schemas.microsoft.com/office/drawing/2014/main" id="{9B94C458-7BB2-4A64-AA54-090FFEC2A20D}"/>
                </a:ext>
              </a:extLst>
            </p:cNvPr>
            <p:cNvSpPr>
              <a:spLocks noChangeAspect="1" noChangeArrowheads="1" noTextEdit="1"/>
            </p:cNvSpPr>
            <p:nvPr/>
          </p:nvSpPr>
          <p:spPr bwMode="auto">
            <a:xfrm>
              <a:off x="519" y="1427"/>
              <a:ext cx="1059" cy="1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5ABFC3AE-A57C-4F00-833D-5C329BB008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 y="1427"/>
              <a:ext cx="1062" cy="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 4">
            <a:extLst>
              <a:ext uri="{FF2B5EF4-FFF2-40B4-BE49-F238E27FC236}">
                <a16:creationId xmlns:a16="http://schemas.microsoft.com/office/drawing/2014/main" id="{42271D84-7188-410A-A510-008E5D1C6893}"/>
              </a:ext>
            </a:extLst>
          </p:cNvPr>
          <p:cNvGrpSpPr>
            <a:grpSpLocks noChangeAspect="1"/>
          </p:cNvGrpSpPr>
          <p:nvPr/>
        </p:nvGrpSpPr>
        <p:grpSpPr bwMode="auto">
          <a:xfrm rot="19913372">
            <a:off x="9534806" y="1344973"/>
            <a:ext cx="1891223" cy="1830529"/>
            <a:chOff x="519" y="1427"/>
            <a:chExt cx="1059" cy="1120"/>
          </a:xfrm>
          <a:scene3d>
            <a:camera prst="isometricTopUp">
              <a:rot lat="19749763" lon="18784851" rev="1957199"/>
            </a:camera>
            <a:lightRig rig="threePt" dir="t"/>
          </a:scene3d>
        </p:grpSpPr>
        <p:sp>
          <p:nvSpPr>
            <p:cNvPr id="8" name="AutoShape 3">
              <a:extLst>
                <a:ext uri="{FF2B5EF4-FFF2-40B4-BE49-F238E27FC236}">
                  <a16:creationId xmlns:a16="http://schemas.microsoft.com/office/drawing/2014/main" id="{6BCF5CEB-34A7-4417-BC41-FAFB78EA50EA}"/>
                </a:ext>
              </a:extLst>
            </p:cNvPr>
            <p:cNvSpPr>
              <a:spLocks noChangeAspect="1" noChangeArrowheads="1" noTextEdit="1"/>
            </p:cNvSpPr>
            <p:nvPr/>
          </p:nvSpPr>
          <p:spPr bwMode="auto">
            <a:xfrm>
              <a:off x="519" y="1427"/>
              <a:ext cx="1059" cy="1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a:p>
          </p:txBody>
        </p:sp>
        <p:pic>
          <p:nvPicPr>
            <p:cNvPr id="9" name="Picture 5">
              <a:extLst>
                <a:ext uri="{FF2B5EF4-FFF2-40B4-BE49-F238E27FC236}">
                  <a16:creationId xmlns:a16="http://schemas.microsoft.com/office/drawing/2014/main" id="{7344B9EC-AE01-48C9-B445-A3ADD3DDFF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 y="1427"/>
              <a:ext cx="1062" cy="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Freeform 118">
            <a:extLst>
              <a:ext uri="{FF2B5EF4-FFF2-40B4-BE49-F238E27FC236}">
                <a16:creationId xmlns:a16="http://schemas.microsoft.com/office/drawing/2014/main" id="{08A84CF8-B2EA-48BD-B820-514120A39010}"/>
              </a:ext>
            </a:extLst>
          </p:cNvPr>
          <p:cNvSpPr>
            <a:spLocks/>
          </p:cNvSpPr>
          <p:nvPr/>
        </p:nvSpPr>
        <p:spPr bwMode="auto">
          <a:xfrm>
            <a:off x="6307811" y="3244671"/>
            <a:ext cx="1243310" cy="720577"/>
          </a:xfrm>
          <a:custGeom>
            <a:avLst/>
            <a:gdLst>
              <a:gd name="T0" fmla="*/ 647 w 665"/>
              <a:gd name="T1" fmla="*/ 0 h 401"/>
              <a:gd name="T2" fmla="*/ 647 w 665"/>
              <a:gd name="T3" fmla="*/ 2 h 401"/>
              <a:gd name="T4" fmla="*/ 651 w 665"/>
              <a:gd name="T5" fmla="*/ 4 h 401"/>
              <a:gd name="T6" fmla="*/ 654 w 665"/>
              <a:gd name="T7" fmla="*/ 6 h 401"/>
              <a:gd name="T8" fmla="*/ 658 w 665"/>
              <a:gd name="T9" fmla="*/ 10 h 401"/>
              <a:gd name="T10" fmla="*/ 662 w 665"/>
              <a:gd name="T11" fmla="*/ 13 h 401"/>
              <a:gd name="T12" fmla="*/ 664 w 665"/>
              <a:gd name="T13" fmla="*/ 19 h 401"/>
              <a:gd name="T14" fmla="*/ 665 w 665"/>
              <a:gd name="T15" fmla="*/ 23 h 401"/>
              <a:gd name="T16" fmla="*/ 15 w 665"/>
              <a:gd name="T17" fmla="*/ 401 h 401"/>
              <a:gd name="T18" fmla="*/ 0 w 665"/>
              <a:gd name="T19" fmla="*/ 379 h 401"/>
              <a:gd name="T20" fmla="*/ 647 w 665"/>
              <a:gd name="T21" fmla="*/ 0 h 40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5"/>
              <a:gd name="T34" fmla="*/ 0 h 401"/>
              <a:gd name="T35" fmla="*/ 665 w 665"/>
              <a:gd name="T36" fmla="*/ 401 h 40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5" h="401">
                <a:moveTo>
                  <a:pt x="647" y="0"/>
                </a:moveTo>
                <a:lnTo>
                  <a:pt x="647" y="2"/>
                </a:lnTo>
                <a:lnTo>
                  <a:pt x="651" y="4"/>
                </a:lnTo>
                <a:lnTo>
                  <a:pt x="654" y="6"/>
                </a:lnTo>
                <a:lnTo>
                  <a:pt x="658" y="10"/>
                </a:lnTo>
                <a:lnTo>
                  <a:pt x="662" y="13"/>
                </a:lnTo>
                <a:lnTo>
                  <a:pt x="664" y="19"/>
                </a:lnTo>
                <a:lnTo>
                  <a:pt x="665" y="23"/>
                </a:lnTo>
                <a:lnTo>
                  <a:pt x="15" y="401"/>
                </a:lnTo>
                <a:lnTo>
                  <a:pt x="0" y="379"/>
                </a:lnTo>
                <a:lnTo>
                  <a:pt x="647" y="0"/>
                </a:lnTo>
                <a:close/>
              </a:path>
            </a:pathLst>
          </a:custGeom>
          <a:solidFill>
            <a:srgbClr val="FFD5D5"/>
          </a:solidFill>
          <a:ln w="0">
            <a:solidFill>
              <a:srgbClr val="FFD5D5"/>
            </a:solidFill>
            <a:round/>
            <a:headEnd/>
            <a:tailEnd/>
          </a:ln>
        </p:spPr>
        <p:txBody>
          <a:bodyPr/>
          <a:lstStyle/>
          <a:p>
            <a:endParaRPr lang="en-US"/>
          </a:p>
        </p:txBody>
      </p:sp>
      <p:sp>
        <p:nvSpPr>
          <p:cNvPr id="11" name="Line 153">
            <a:extLst>
              <a:ext uri="{FF2B5EF4-FFF2-40B4-BE49-F238E27FC236}">
                <a16:creationId xmlns:a16="http://schemas.microsoft.com/office/drawing/2014/main" id="{6D651CDD-C8A9-4567-B464-781992F5BA65}"/>
              </a:ext>
            </a:extLst>
          </p:cNvPr>
          <p:cNvSpPr>
            <a:spLocks noChangeShapeType="1"/>
          </p:cNvSpPr>
          <p:nvPr/>
        </p:nvSpPr>
        <p:spPr bwMode="auto">
          <a:xfrm flipH="1">
            <a:off x="7079972" y="4373154"/>
            <a:ext cx="177616" cy="533694"/>
          </a:xfrm>
          <a:prstGeom prst="line">
            <a:avLst/>
          </a:prstGeom>
          <a:noFill/>
          <a:ln w="6350">
            <a:solidFill>
              <a:srgbClr val="0000FF"/>
            </a:solidFill>
            <a:round/>
            <a:headEnd/>
            <a:tailEnd/>
          </a:ln>
        </p:spPr>
        <p:txBody>
          <a:bodyPr/>
          <a:lstStyle/>
          <a:p>
            <a:endParaRPr lang="en-US"/>
          </a:p>
        </p:txBody>
      </p:sp>
      <p:sp>
        <p:nvSpPr>
          <p:cNvPr id="12" name="Line 154">
            <a:extLst>
              <a:ext uri="{FF2B5EF4-FFF2-40B4-BE49-F238E27FC236}">
                <a16:creationId xmlns:a16="http://schemas.microsoft.com/office/drawing/2014/main" id="{BA1EE378-2FB2-439A-8247-5672A27AE29D}"/>
              </a:ext>
            </a:extLst>
          </p:cNvPr>
          <p:cNvSpPr>
            <a:spLocks noChangeShapeType="1"/>
          </p:cNvSpPr>
          <p:nvPr/>
        </p:nvSpPr>
        <p:spPr bwMode="auto">
          <a:xfrm flipH="1">
            <a:off x="7079972" y="4513316"/>
            <a:ext cx="177616" cy="393532"/>
          </a:xfrm>
          <a:prstGeom prst="line">
            <a:avLst/>
          </a:prstGeom>
          <a:noFill/>
          <a:ln w="6350">
            <a:solidFill>
              <a:srgbClr val="0000FF"/>
            </a:solidFill>
            <a:round/>
            <a:headEnd/>
            <a:tailEnd/>
          </a:ln>
        </p:spPr>
        <p:txBody>
          <a:bodyPr/>
          <a:lstStyle/>
          <a:p>
            <a:endParaRPr lang="en-US"/>
          </a:p>
        </p:txBody>
      </p:sp>
      <p:sp>
        <p:nvSpPr>
          <p:cNvPr id="13" name="Line 155">
            <a:extLst>
              <a:ext uri="{FF2B5EF4-FFF2-40B4-BE49-F238E27FC236}">
                <a16:creationId xmlns:a16="http://schemas.microsoft.com/office/drawing/2014/main" id="{3DFDF2FD-2A73-4BE3-BEB4-3E7FE9EC36C0}"/>
              </a:ext>
            </a:extLst>
          </p:cNvPr>
          <p:cNvSpPr>
            <a:spLocks noChangeShapeType="1"/>
          </p:cNvSpPr>
          <p:nvPr/>
        </p:nvSpPr>
        <p:spPr bwMode="auto">
          <a:xfrm flipH="1">
            <a:off x="7079972" y="4599568"/>
            <a:ext cx="177616" cy="307278"/>
          </a:xfrm>
          <a:prstGeom prst="line">
            <a:avLst/>
          </a:prstGeom>
          <a:noFill/>
          <a:ln w="6350">
            <a:solidFill>
              <a:srgbClr val="0000FF"/>
            </a:solidFill>
            <a:round/>
            <a:headEnd/>
            <a:tailEnd/>
          </a:ln>
        </p:spPr>
        <p:txBody>
          <a:bodyPr/>
          <a:lstStyle/>
          <a:p>
            <a:endParaRPr lang="en-US"/>
          </a:p>
        </p:txBody>
      </p:sp>
      <p:sp>
        <p:nvSpPr>
          <p:cNvPr id="14" name="Freeform 171">
            <a:extLst>
              <a:ext uri="{FF2B5EF4-FFF2-40B4-BE49-F238E27FC236}">
                <a16:creationId xmlns:a16="http://schemas.microsoft.com/office/drawing/2014/main" id="{D43C8664-D734-4B22-BFA3-4FE14C71F6BB}"/>
              </a:ext>
            </a:extLst>
          </p:cNvPr>
          <p:cNvSpPr>
            <a:spLocks/>
          </p:cNvSpPr>
          <p:nvPr/>
        </p:nvSpPr>
        <p:spPr bwMode="auto">
          <a:xfrm>
            <a:off x="7029493" y="4822390"/>
            <a:ext cx="127136" cy="159928"/>
          </a:xfrm>
          <a:custGeom>
            <a:avLst/>
            <a:gdLst>
              <a:gd name="T0" fmla="*/ 68 w 68"/>
              <a:gd name="T1" fmla="*/ 0 h 89"/>
              <a:gd name="T2" fmla="*/ 0 w 68"/>
              <a:gd name="T3" fmla="*/ 39 h 89"/>
              <a:gd name="T4" fmla="*/ 0 w 68"/>
              <a:gd name="T5" fmla="*/ 89 h 89"/>
              <a:gd name="T6" fmla="*/ 68 w 68"/>
              <a:gd name="T7" fmla="*/ 52 h 89"/>
              <a:gd name="T8" fmla="*/ 68 w 68"/>
              <a:gd name="T9" fmla="*/ 0 h 89"/>
              <a:gd name="T10" fmla="*/ 0 60000 65536"/>
              <a:gd name="T11" fmla="*/ 0 60000 65536"/>
              <a:gd name="T12" fmla="*/ 0 60000 65536"/>
              <a:gd name="T13" fmla="*/ 0 60000 65536"/>
              <a:gd name="T14" fmla="*/ 0 60000 65536"/>
              <a:gd name="T15" fmla="*/ 0 w 68"/>
              <a:gd name="T16" fmla="*/ 0 h 89"/>
              <a:gd name="T17" fmla="*/ 68 w 68"/>
              <a:gd name="T18" fmla="*/ 89 h 89"/>
            </a:gdLst>
            <a:ahLst/>
            <a:cxnLst>
              <a:cxn ang="T10">
                <a:pos x="T0" y="T1"/>
              </a:cxn>
              <a:cxn ang="T11">
                <a:pos x="T2" y="T3"/>
              </a:cxn>
              <a:cxn ang="T12">
                <a:pos x="T4" y="T5"/>
              </a:cxn>
              <a:cxn ang="T13">
                <a:pos x="T6" y="T7"/>
              </a:cxn>
              <a:cxn ang="T14">
                <a:pos x="T8" y="T9"/>
              </a:cxn>
            </a:cxnLst>
            <a:rect l="T15" t="T16" r="T17" b="T18"/>
            <a:pathLst>
              <a:path w="68" h="89">
                <a:moveTo>
                  <a:pt x="68" y="0"/>
                </a:moveTo>
                <a:lnTo>
                  <a:pt x="0" y="39"/>
                </a:lnTo>
                <a:lnTo>
                  <a:pt x="0" y="89"/>
                </a:lnTo>
                <a:lnTo>
                  <a:pt x="68" y="52"/>
                </a:lnTo>
                <a:lnTo>
                  <a:pt x="68" y="0"/>
                </a:lnTo>
                <a:close/>
              </a:path>
            </a:pathLst>
          </a:custGeom>
          <a:solidFill>
            <a:srgbClr val="000000"/>
          </a:solidFill>
          <a:ln w="0">
            <a:solidFill>
              <a:srgbClr val="000000"/>
            </a:solidFill>
            <a:round/>
            <a:headEnd/>
            <a:tailEnd/>
          </a:ln>
        </p:spPr>
        <p:txBody>
          <a:bodyPr/>
          <a:lstStyle/>
          <a:p>
            <a:endParaRPr lang="en-US"/>
          </a:p>
        </p:txBody>
      </p:sp>
      <p:sp>
        <p:nvSpPr>
          <p:cNvPr id="15" name="Line 156">
            <a:extLst>
              <a:ext uri="{FF2B5EF4-FFF2-40B4-BE49-F238E27FC236}">
                <a16:creationId xmlns:a16="http://schemas.microsoft.com/office/drawing/2014/main" id="{EB162EBF-6174-43B0-94B5-848F5F30F9AD}"/>
              </a:ext>
            </a:extLst>
          </p:cNvPr>
          <p:cNvSpPr>
            <a:spLocks noChangeShapeType="1"/>
          </p:cNvSpPr>
          <p:nvPr/>
        </p:nvSpPr>
        <p:spPr bwMode="auto">
          <a:xfrm flipH="1">
            <a:off x="7079972" y="4678634"/>
            <a:ext cx="177616" cy="228213"/>
          </a:xfrm>
          <a:prstGeom prst="line">
            <a:avLst/>
          </a:prstGeom>
          <a:noFill/>
          <a:ln w="6350">
            <a:solidFill>
              <a:srgbClr val="0000FF"/>
            </a:solidFill>
            <a:round/>
            <a:headEnd/>
            <a:tailEnd/>
          </a:ln>
        </p:spPr>
        <p:txBody>
          <a:bodyPr/>
          <a:lstStyle/>
          <a:p>
            <a:endParaRPr lang="en-US"/>
          </a:p>
        </p:txBody>
      </p:sp>
      <p:sp>
        <p:nvSpPr>
          <p:cNvPr id="16" name="Freeform 173">
            <a:extLst>
              <a:ext uri="{FF2B5EF4-FFF2-40B4-BE49-F238E27FC236}">
                <a16:creationId xmlns:a16="http://schemas.microsoft.com/office/drawing/2014/main" id="{DED92568-5C8D-4E58-8E88-FD32A82661CF}"/>
              </a:ext>
            </a:extLst>
          </p:cNvPr>
          <p:cNvSpPr>
            <a:spLocks/>
          </p:cNvSpPr>
          <p:nvPr/>
        </p:nvSpPr>
        <p:spPr bwMode="auto">
          <a:xfrm>
            <a:off x="7029495" y="4818798"/>
            <a:ext cx="129005" cy="163522"/>
          </a:xfrm>
          <a:custGeom>
            <a:avLst/>
            <a:gdLst>
              <a:gd name="T0" fmla="*/ 69 w 69"/>
              <a:gd name="T1" fmla="*/ 0 h 91"/>
              <a:gd name="T2" fmla="*/ 0 w 69"/>
              <a:gd name="T3" fmla="*/ 39 h 91"/>
              <a:gd name="T4" fmla="*/ 0 w 69"/>
              <a:gd name="T5" fmla="*/ 91 h 91"/>
              <a:gd name="T6" fmla="*/ 69 w 69"/>
              <a:gd name="T7" fmla="*/ 52 h 91"/>
              <a:gd name="T8" fmla="*/ 69 w 69"/>
              <a:gd name="T9" fmla="*/ 0 h 91"/>
              <a:gd name="T10" fmla="*/ 0 60000 65536"/>
              <a:gd name="T11" fmla="*/ 0 60000 65536"/>
              <a:gd name="T12" fmla="*/ 0 60000 65536"/>
              <a:gd name="T13" fmla="*/ 0 60000 65536"/>
              <a:gd name="T14" fmla="*/ 0 60000 65536"/>
              <a:gd name="T15" fmla="*/ 0 w 69"/>
              <a:gd name="T16" fmla="*/ 0 h 91"/>
              <a:gd name="T17" fmla="*/ 69 w 69"/>
              <a:gd name="T18" fmla="*/ 91 h 91"/>
            </a:gdLst>
            <a:ahLst/>
            <a:cxnLst>
              <a:cxn ang="T10">
                <a:pos x="T0" y="T1"/>
              </a:cxn>
              <a:cxn ang="T11">
                <a:pos x="T2" y="T3"/>
              </a:cxn>
              <a:cxn ang="T12">
                <a:pos x="T4" y="T5"/>
              </a:cxn>
              <a:cxn ang="T13">
                <a:pos x="T6" y="T7"/>
              </a:cxn>
              <a:cxn ang="T14">
                <a:pos x="T8" y="T9"/>
              </a:cxn>
            </a:cxnLst>
            <a:rect l="T15" t="T16" r="T17" b="T18"/>
            <a:pathLst>
              <a:path w="69" h="91">
                <a:moveTo>
                  <a:pt x="69" y="0"/>
                </a:moveTo>
                <a:lnTo>
                  <a:pt x="0" y="39"/>
                </a:lnTo>
                <a:lnTo>
                  <a:pt x="0" y="91"/>
                </a:lnTo>
                <a:lnTo>
                  <a:pt x="69" y="52"/>
                </a:lnTo>
                <a:lnTo>
                  <a:pt x="69" y="0"/>
                </a:lnTo>
                <a:close/>
              </a:path>
            </a:pathLst>
          </a:custGeom>
          <a:solidFill>
            <a:srgbClr val="FFFF00"/>
          </a:solidFill>
          <a:ln w="0">
            <a:solidFill>
              <a:srgbClr val="FFFF00"/>
            </a:solidFill>
            <a:round/>
            <a:headEnd/>
            <a:tailEnd/>
          </a:ln>
        </p:spPr>
        <p:txBody>
          <a:bodyPr/>
          <a:lstStyle/>
          <a:p>
            <a:endParaRPr lang="en-US"/>
          </a:p>
        </p:txBody>
      </p:sp>
      <p:sp>
        <p:nvSpPr>
          <p:cNvPr id="17" name="Freeform 172">
            <a:extLst>
              <a:ext uri="{FF2B5EF4-FFF2-40B4-BE49-F238E27FC236}">
                <a16:creationId xmlns:a16="http://schemas.microsoft.com/office/drawing/2014/main" id="{724920D5-6784-41B5-A439-F40E7E950CDA}"/>
              </a:ext>
            </a:extLst>
          </p:cNvPr>
          <p:cNvSpPr>
            <a:spLocks/>
          </p:cNvSpPr>
          <p:nvPr/>
        </p:nvSpPr>
        <p:spPr bwMode="auto">
          <a:xfrm>
            <a:off x="7029493" y="4822390"/>
            <a:ext cx="127136" cy="159928"/>
          </a:xfrm>
          <a:custGeom>
            <a:avLst/>
            <a:gdLst>
              <a:gd name="T0" fmla="*/ 68 w 68"/>
              <a:gd name="T1" fmla="*/ 0 h 89"/>
              <a:gd name="T2" fmla="*/ 0 w 68"/>
              <a:gd name="T3" fmla="*/ 39 h 89"/>
              <a:gd name="T4" fmla="*/ 0 w 68"/>
              <a:gd name="T5" fmla="*/ 89 h 89"/>
              <a:gd name="T6" fmla="*/ 68 w 68"/>
              <a:gd name="T7" fmla="*/ 52 h 89"/>
              <a:gd name="T8" fmla="*/ 68 w 68"/>
              <a:gd name="T9" fmla="*/ 0 h 89"/>
              <a:gd name="T10" fmla="*/ 0 60000 65536"/>
              <a:gd name="T11" fmla="*/ 0 60000 65536"/>
              <a:gd name="T12" fmla="*/ 0 60000 65536"/>
              <a:gd name="T13" fmla="*/ 0 60000 65536"/>
              <a:gd name="T14" fmla="*/ 0 60000 65536"/>
              <a:gd name="T15" fmla="*/ 0 w 68"/>
              <a:gd name="T16" fmla="*/ 0 h 89"/>
              <a:gd name="T17" fmla="*/ 68 w 68"/>
              <a:gd name="T18" fmla="*/ 89 h 89"/>
            </a:gdLst>
            <a:ahLst/>
            <a:cxnLst>
              <a:cxn ang="T10">
                <a:pos x="T0" y="T1"/>
              </a:cxn>
              <a:cxn ang="T11">
                <a:pos x="T2" y="T3"/>
              </a:cxn>
              <a:cxn ang="T12">
                <a:pos x="T4" y="T5"/>
              </a:cxn>
              <a:cxn ang="T13">
                <a:pos x="T6" y="T7"/>
              </a:cxn>
              <a:cxn ang="T14">
                <a:pos x="T8" y="T9"/>
              </a:cxn>
            </a:cxnLst>
            <a:rect l="T15" t="T16" r="T17" b="T18"/>
            <a:pathLst>
              <a:path w="68" h="89">
                <a:moveTo>
                  <a:pt x="68" y="0"/>
                </a:moveTo>
                <a:lnTo>
                  <a:pt x="0" y="39"/>
                </a:lnTo>
                <a:lnTo>
                  <a:pt x="0" y="89"/>
                </a:lnTo>
                <a:lnTo>
                  <a:pt x="68" y="52"/>
                </a:lnTo>
                <a:lnTo>
                  <a:pt x="68" y="0"/>
                </a:lnTo>
              </a:path>
            </a:pathLst>
          </a:custGeom>
          <a:noFill/>
          <a:ln w="6350">
            <a:solidFill>
              <a:srgbClr val="000000"/>
            </a:solidFill>
            <a:round/>
            <a:headEnd/>
            <a:tailEnd/>
          </a:ln>
        </p:spPr>
        <p:txBody>
          <a:bodyPr/>
          <a:lstStyle/>
          <a:p>
            <a:endParaRPr lang="en-US"/>
          </a:p>
        </p:txBody>
      </p:sp>
      <p:sp>
        <p:nvSpPr>
          <p:cNvPr id="18" name="Freeform 174">
            <a:extLst>
              <a:ext uri="{FF2B5EF4-FFF2-40B4-BE49-F238E27FC236}">
                <a16:creationId xmlns:a16="http://schemas.microsoft.com/office/drawing/2014/main" id="{26507502-9953-4D80-8980-5E244E59151F}"/>
              </a:ext>
            </a:extLst>
          </p:cNvPr>
          <p:cNvSpPr>
            <a:spLocks/>
          </p:cNvSpPr>
          <p:nvPr/>
        </p:nvSpPr>
        <p:spPr bwMode="auto">
          <a:xfrm>
            <a:off x="7029495" y="4818798"/>
            <a:ext cx="129005" cy="163522"/>
          </a:xfrm>
          <a:custGeom>
            <a:avLst/>
            <a:gdLst>
              <a:gd name="T0" fmla="*/ 69 w 69"/>
              <a:gd name="T1" fmla="*/ 0 h 91"/>
              <a:gd name="T2" fmla="*/ 0 w 69"/>
              <a:gd name="T3" fmla="*/ 39 h 91"/>
              <a:gd name="T4" fmla="*/ 0 w 69"/>
              <a:gd name="T5" fmla="*/ 91 h 91"/>
              <a:gd name="T6" fmla="*/ 69 w 69"/>
              <a:gd name="T7" fmla="*/ 52 h 91"/>
              <a:gd name="T8" fmla="*/ 69 w 69"/>
              <a:gd name="T9" fmla="*/ 0 h 91"/>
              <a:gd name="T10" fmla="*/ 0 60000 65536"/>
              <a:gd name="T11" fmla="*/ 0 60000 65536"/>
              <a:gd name="T12" fmla="*/ 0 60000 65536"/>
              <a:gd name="T13" fmla="*/ 0 60000 65536"/>
              <a:gd name="T14" fmla="*/ 0 60000 65536"/>
              <a:gd name="T15" fmla="*/ 0 w 69"/>
              <a:gd name="T16" fmla="*/ 0 h 91"/>
              <a:gd name="T17" fmla="*/ 69 w 69"/>
              <a:gd name="T18" fmla="*/ 91 h 91"/>
            </a:gdLst>
            <a:ahLst/>
            <a:cxnLst>
              <a:cxn ang="T10">
                <a:pos x="T0" y="T1"/>
              </a:cxn>
              <a:cxn ang="T11">
                <a:pos x="T2" y="T3"/>
              </a:cxn>
              <a:cxn ang="T12">
                <a:pos x="T4" y="T5"/>
              </a:cxn>
              <a:cxn ang="T13">
                <a:pos x="T6" y="T7"/>
              </a:cxn>
              <a:cxn ang="T14">
                <a:pos x="T8" y="T9"/>
              </a:cxn>
            </a:cxnLst>
            <a:rect l="T15" t="T16" r="T17" b="T18"/>
            <a:pathLst>
              <a:path w="69" h="91">
                <a:moveTo>
                  <a:pt x="69" y="0"/>
                </a:moveTo>
                <a:lnTo>
                  <a:pt x="0" y="39"/>
                </a:lnTo>
                <a:lnTo>
                  <a:pt x="0" y="91"/>
                </a:lnTo>
                <a:lnTo>
                  <a:pt x="69" y="52"/>
                </a:lnTo>
                <a:lnTo>
                  <a:pt x="69" y="0"/>
                </a:lnTo>
              </a:path>
            </a:pathLst>
          </a:custGeom>
          <a:noFill/>
          <a:ln w="6350">
            <a:solidFill>
              <a:srgbClr val="000000"/>
            </a:solidFill>
            <a:round/>
            <a:headEnd/>
            <a:tailEnd/>
          </a:ln>
        </p:spPr>
        <p:txBody>
          <a:bodyPr/>
          <a:lstStyle/>
          <a:p>
            <a:endParaRPr lang="en-US"/>
          </a:p>
        </p:txBody>
      </p:sp>
      <p:sp>
        <p:nvSpPr>
          <p:cNvPr id="19" name="Freeform 334">
            <a:extLst>
              <a:ext uri="{FF2B5EF4-FFF2-40B4-BE49-F238E27FC236}">
                <a16:creationId xmlns:a16="http://schemas.microsoft.com/office/drawing/2014/main" id="{ABA5C014-0789-4410-A531-7BC06706573D}"/>
              </a:ext>
            </a:extLst>
          </p:cNvPr>
          <p:cNvSpPr>
            <a:spLocks/>
          </p:cNvSpPr>
          <p:nvPr/>
        </p:nvSpPr>
        <p:spPr bwMode="auto">
          <a:xfrm>
            <a:off x="5683354" y="4008374"/>
            <a:ext cx="2009861" cy="916444"/>
          </a:xfrm>
          <a:custGeom>
            <a:avLst/>
            <a:gdLst>
              <a:gd name="T0" fmla="*/ 323 w 1075"/>
              <a:gd name="T1" fmla="*/ 0 h 510"/>
              <a:gd name="T2" fmla="*/ 184 w 1075"/>
              <a:gd name="T3" fmla="*/ 39 h 510"/>
              <a:gd name="T4" fmla="*/ 145 w 1075"/>
              <a:gd name="T5" fmla="*/ 61 h 510"/>
              <a:gd name="T6" fmla="*/ 117 w 1075"/>
              <a:gd name="T7" fmla="*/ 82 h 510"/>
              <a:gd name="T8" fmla="*/ 95 w 1075"/>
              <a:gd name="T9" fmla="*/ 98 h 510"/>
              <a:gd name="T10" fmla="*/ 80 w 1075"/>
              <a:gd name="T11" fmla="*/ 111 h 510"/>
              <a:gd name="T12" fmla="*/ 70 w 1075"/>
              <a:gd name="T13" fmla="*/ 120 h 510"/>
              <a:gd name="T14" fmla="*/ 69 w 1075"/>
              <a:gd name="T15" fmla="*/ 122 h 510"/>
              <a:gd name="T16" fmla="*/ 37 w 1075"/>
              <a:gd name="T17" fmla="*/ 158 h 510"/>
              <a:gd name="T18" fmla="*/ 17 w 1075"/>
              <a:gd name="T19" fmla="*/ 191 h 510"/>
              <a:gd name="T20" fmla="*/ 6 w 1075"/>
              <a:gd name="T21" fmla="*/ 224 h 510"/>
              <a:gd name="T22" fmla="*/ 0 w 1075"/>
              <a:gd name="T23" fmla="*/ 254 h 510"/>
              <a:gd name="T24" fmla="*/ 2 w 1075"/>
              <a:gd name="T25" fmla="*/ 282 h 510"/>
              <a:gd name="T26" fmla="*/ 7 w 1075"/>
              <a:gd name="T27" fmla="*/ 308 h 510"/>
              <a:gd name="T28" fmla="*/ 15 w 1075"/>
              <a:gd name="T29" fmla="*/ 328 h 510"/>
              <a:gd name="T30" fmla="*/ 24 w 1075"/>
              <a:gd name="T31" fmla="*/ 347 h 510"/>
              <a:gd name="T32" fmla="*/ 31 w 1075"/>
              <a:gd name="T33" fmla="*/ 360 h 510"/>
              <a:gd name="T34" fmla="*/ 37 w 1075"/>
              <a:gd name="T35" fmla="*/ 369 h 510"/>
              <a:gd name="T36" fmla="*/ 41 w 1075"/>
              <a:gd name="T37" fmla="*/ 371 h 510"/>
              <a:gd name="T38" fmla="*/ 67 w 1075"/>
              <a:gd name="T39" fmla="*/ 402 h 510"/>
              <a:gd name="T40" fmla="*/ 98 w 1075"/>
              <a:gd name="T41" fmla="*/ 428 h 510"/>
              <a:gd name="T42" fmla="*/ 133 w 1075"/>
              <a:gd name="T43" fmla="*/ 449 h 510"/>
              <a:gd name="T44" fmla="*/ 172 w 1075"/>
              <a:gd name="T45" fmla="*/ 467 h 510"/>
              <a:gd name="T46" fmla="*/ 213 w 1075"/>
              <a:gd name="T47" fmla="*/ 480 h 510"/>
              <a:gd name="T48" fmla="*/ 250 w 1075"/>
              <a:gd name="T49" fmla="*/ 489 h 510"/>
              <a:gd name="T50" fmla="*/ 286 w 1075"/>
              <a:gd name="T51" fmla="*/ 497 h 510"/>
              <a:gd name="T52" fmla="*/ 317 w 1075"/>
              <a:gd name="T53" fmla="*/ 502 h 510"/>
              <a:gd name="T54" fmla="*/ 341 w 1075"/>
              <a:gd name="T55" fmla="*/ 504 h 510"/>
              <a:gd name="T56" fmla="*/ 356 w 1075"/>
              <a:gd name="T57" fmla="*/ 506 h 510"/>
              <a:gd name="T58" fmla="*/ 362 w 1075"/>
              <a:gd name="T59" fmla="*/ 506 h 510"/>
              <a:gd name="T60" fmla="*/ 395 w 1075"/>
              <a:gd name="T61" fmla="*/ 510 h 510"/>
              <a:gd name="T62" fmla="*/ 432 w 1075"/>
              <a:gd name="T63" fmla="*/ 510 h 510"/>
              <a:gd name="T64" fmla="*/ 473 w 1075"/>
              <a:gd name="T65" fmla="*/ 508 h 510"/>
              <a:gd name="T66" fmla="*/ 514 w 1075"/>
              <a:gd name="T67" fmla="*/ 504 h 510"/>
              <a:gd name="T68" fmla="*/ 553 w 1075"/>
              <a:gd name="T69" fmla="*/ 501 h 510"/>
              <a:gd name="T70" fmla="*/ 588 w 1075"/>
              <a:gd name="T71" fmla="*/ 497 h 510"/>
              <a:gd name="T72" fmla="*/ 619 w 1075"/>
              <a:gd name="T73" fmla="*/ 493 h 510"/>
              <a:gd name="T74" fmla="*/ 643 w 1075"/>
              <a:gd name="T75" fmla="*/ 491 h 510"/>
              <a:gd name="T76" fmla="*/ 660 w 1075"/>
              <a:gd name="T77" fmla="*/ 488 h 510"/>
              <a:gd name="T78" fmla="*/ 666 w 1075"/>
              <a:gd name="T79" fmla="*/ 488 h 510"/>
              <a:gd name="T80" fmla="*/ 708 w 1075"/>
              <a:gd name="T81" fmla="*/ 475 h 510"/>
              <a:gd name="T82" fmla="*/ 751 w 1075"/>
              <a:gd name="T83" fmla="*/ 458 h 510"/>
              <a:gd name="T84" fmla="*/ 792 w 1075"/>
              <a:gd name="T85" fmla="*/ 441 h 510"/>
              <a:gd name="T86" fmla="*/ 831 w 1075"/>
              <a:gd name="T87" fmla="*/ 423 h 510"/>
              <a:gd name="T88" fmla="*/ 866 w 1075"/>
              <a:gd name="T89" fmla="*/ 404 h 510"/>
              <a:gd name="T90" fmla="*/ 897 w 1075"/>
              <a:gd name="T91" fmla="*/ 386 h 510"/>
              <a:gd name="T92" fmla="*/ 927 w 1075"/>
              <a:gd name="T93" fmla="*/ 369 h 510"/>
              <a:gd name="T94" fmla="*/ 949 w 1075"/>
              <a:gd name="T95" fmla="*/ 354 h 510"/>
              <a:gd name="T96" fmla="*/ 966 w 1075"/>
              <a:gd name="T97" fmla="*/ 343 h 510"/>
              <a:gd name="T98" fmla="*/ 977 w 1075"/>
              <a:gd name="T99" fmla="*/ 336 h 510"/>
              <a:gd name="T100" fmla="*/ 981 w 1075"/>
              <a:gd name="T101" fmla="*/ 332 h 510"/>
              <a:gd name="T102" fmla="*/ 1075 w 1075"/>
              <a:gd name="T103" fmla="*/ 317 h 5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75"/>
              <a:gd name="T157" fmla="*/ 0 h 510"/>
              <a:gd name="T158" fmla="*/ 1075 w 1075"/>
              <a:gd name="T159" fmla="*/ 510 h 5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75" h="510">
                <a:moveTo>
                  <a:pt x="323" y="0"/>
                </a:moveTo>
                <a:lnTo>
                  <a:pt x="184" y="39"/>
                </a:lnTo>
                <a:lnTo>
                  <a:pt x="145" y="61"/>
                </a:lnTo>
                <a:lnTo>
                  <a:pt x="117" y="82"/>
                </a:lnTo>
                <a:lnTo>
                  <a:pt x="95" y="98"/>
                </a:lnTo>
                <a:lnTo>
                  <a:pt x="80" y="111"/>
                </a:lnTo>
                <a:lnTo>
                  <a:pt x="70" y="120"/>
                </a:lnTo>
                <a:lnTo>
                  <a:pt x="69" y="122"/>
                </a:lnTo>
                <a:lnTo>
                  <a:pt x="37" y="158"/>
                </a:lnTo>
                <a:lnTo>
                  <a:pt x="17" y="191"/>
                </a:lnTo>
                <a:lnTo>
                  <a:pt x="6" y="224"/>
                </a:lnTo>
                <a:lnTo>
                  <a:pt x="0" y="254"/>
                </a:lnTo>
                <a:lnTo>
                  <a:pt x="2" y="282"/>
                </a:lnTo>
                <a:lnTo>
                  <a:pt x="7" y="308"/>
                </a:lnTo>
                <a:lnTo>
                  <a:pt x="15" y="328"/>
                </a:lnTo>
                <a:lnTo>
                  <a:pt x="24" y="347"/>
                </a:lnTo>
                <a:lnTo>
                  <a:pt x="31" y="360"/>
                </a:lnTo>
                <a:lnTo>
                  <a:pt x="37" y="369"/>
                </a:lnTo>
                <a:lnTo>
                  <a:pt x="41" y="371"/>
                </a:lnTo>
                <a:lnTo>
                  <a:pt x="67" y="402"/>
                </a:lnTo>
                <a:lnTo>
                  <a:pt x="98" y="428"/>
                </a:lnTo>
                <a:lnTo>
                  <a:pt x="133" y="449"/>
                </a:lnTo>
                <a:lnTo>
                  <a:pt x="172" y="467"/>
                </a:lnTo>
                <a:lnTo>
                  <a:pt x="213" y="480"/>
                </a:lnTo>
                <a:lnTo>
                  <a:pt x="250" y="489"/>
                </a:lnTo>
                <a:lnTo>
                  <a:pt x="286" y="497"/>
                </a:lnTo>
                <a:lnTo>
                  <a:pt x="317" y="502"/>
                </a:lnTo>
                <a:lnTo>
                  <a:pt x="341" y="504"/>
                </a:lnTo>
                <a:lnTo>
                  <a:pt x="356" y="506"/>
                </a:lnTo>
                <a:lnTo>
                  <a:pt x="362" y="506"/>
                </a:lnTo>
                <a:lnTo>
                  <a:pt x="395" y="510"/>
                </a:lnTo>
                <a:lnTo>
                  <a:pt x="432" y="510"/>
                </a:lnTo>
                <a:lnTo>
                  <a:pt x="473" y="508"/>
                </a:lnTo>
                <a:lnTo>
                  <a:pt x="514" y="504"/>
                </a:lnTo>
                <a:lnTo>
                  <a:pt x="553" y="501"/>
                </a:lnTo>
                <a:lnTo>
                  <a:pt x="588" y="497"/>
                </a:lnTo>
                <a:lnTo>
                  <a:pt x="619" y="493"/>
                </a:lnTo>
                <a:lnTo>
                  <a:pt x="643" y="491"/>
                </a:lnTo>
                <a:lnTo>
                  <a:pt x="660" y="488"/>
                </a:lnTo>
                <a:lnTo>
                  <a:pt x="666" y="488"/>
                </a:lnTo>
                <a:lnTo>
                  <a:pt x="708" y="475"/>
                </a:lnTo>
                <a:lnTo>
                  <a:pt x="751" y="458"/>
                </a:lnTo>
                <a:lnTo>
                  <a:pt x="792" y="441"/>
                </a:lnTo>
                <a:lnTo>
                  <a:pt x="831" y="423"/>
                </a:lnTo>
                <a:lnTo>
                  <a:pt x="866" y="404"/>
                </a:lnTo>
                <a:lnTo>
                  <a:pt x="897" y="386"/>
                </a:lnTo>
                <a:lnTo>
                  <a:pt x="927" y="369"/>
                </a:lnTo>
                <a:lnTo>
                  <a:pt x="949" y="354"/>
                </a:lnTo>
                <a:lnTo>
                  <a:pt x="966" y="343"/>
                </a:lnTo>
                <a:lnTo>
                  <a:pt x="977" y="336"/>
                </a:lnTo>
                <a:lnTo>
                  <a:pt x="981" y="332"/>
                </a:lnTo>
                <a:lnTo>
                  <a:pt x="1075" y="317"/>
                </a:lnTo>
              </a:path>
            </a:pathLst>
          </a:custGeom>
          <a:noFill/>
          <a:ln w="28575">
            <a:solidFill>
              <a:srgbClr val="FF0000"/>
            </a:solidFill>
            <a:round/>
            <a:headEnd/>
            <a:tailEnd/>
          </a:ln>
        </p:spPr>
        <p:txBody>
          <a:bodyPr/>
          <a:lstStyle/>
          <a:p>
            <a:endParaRPr lang="en-US"/>
          </a:p>
        </p:txBody>
      </p:sp>
      <p:sp>
        <p:nvSpPr>
          <p:cNvPr id="20" name="Freeform 13">
            <a:extLst>
              <a:ext uri="{FF2B5EF4-FFF2-40B4-BE49-F238E27FC236}">
                <a16:creationId xmlns:a16="http://schemas.microsoft.com/office/drawing/2014/main" id="{B5F5E359-DA5F-49DC-A317-BDCFA5D63F5C}"/>
              </a:ext>
            </a:extLst>
          </p:cNvPr>
          <p:cNvSpPr>
            <a:spLocks/>
          </p:cNvSpPr>
          <p:nvPr/>
        </p:nvSpPr>
        <p:spPr bwMode="auto">
          <a:xfrm>
            <a:off x="5696440" y="4152128"/>
            <a:ext cx="235575" cy="185086"/>
          </a:xfrm>
          <a:custGeom>
            <a:avLst/>
            <a:gdLst>
              <a:gd name="T0" fmla="*/ 0 w 126"/>
              <a:gd name="T1" fmla="*/ 50 h 103"/>
              <a:gd name="T2" fmla="*/ 86 w 126"/>
              <a:gd name="T3" fmla="*/ 0 h 103"/>
              <a:gd name="T4" fmla="*/ 88 w 126"/>
              <a:gd name="T5" fmla="*/ 0 h 103"/>
              <a:gd name="T6" fmla="*/ 93 w 126"/>
              <a:gd name="T7" fmla="*/ 0 h 103"/>
              <a:gd name="T8" fmla="*/ 100 w 126"/>
              <a:gd name="T9" fmla="*/ 0 h 103"/>
              <a:gd name="T10" fmla="*/ 108 w 126"/>
              <a:gd name="T11" fmla="*/ 3 h 103"/>
              <a:gd name="T12" fmla="*/ 115 w 126"/>
              <a:gd name="T13" fmla="*/ 9 h 103"/>
              <a:gd name="T14" fmla="*/ 123 w 126"/>
              <a:gd name="T15" fmla="*/ 18 h 103"/>
              <a:gd name="T16" fmla="*/ 126 w 126"/>
              <a:gd name="T17" fmla="*/ 33 h 103"/>
              <a:gd name="T18" fmla="*/ 126 w 126"/>
              <a:gd name="T19" fmla="*/ 53 h 103"/>
              <a:gd name="T20" fmla="*/ 41 w 126"/>
              <a:gd name="T21" fmla="*/ 103 h 103"/>
              <a:gd name="T22" fmla="*/ 0 w 126"/>
              <a:gd name="T23" fmla="*/ 50 h 10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6"/>
              <a:gd name="T37" fmla="*/ 0 h 103"/>
              <a:gd name="T38" fmla="*/ 126 w 126"/>
              <a:gd name="T39" fmla="*/ 103 h 10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6" h="103">
                <a:moveTo>
                  <a:pt x="0" y="50"/>
                </a:moveTo>
                <a:lnTo>
                  <a:pt x="86" y="0"/>
                </a:lnTo>
                <a:lnTo>
                  <a:pt x="88" y="0"/>
                </a:lnTo>
                <a:lnTo>
                  <a:pt x="93" y="0"/>
                </a:lnTo>
                <a:lnTo>
                  <a:pt x="100" y="0"/>
                </a:lnTo>
                <a:lnTo>
                  <a:pt x="108" y="3"/>
                </a:lnTo>
                <a:lnTo>
                  <a:pt x="115" y="9"/>
                </a:lnTo>
                <a:lnTo>
                  <a:pt x="123" y="18"/>
                </a:lnTo>
                <a:lnTo>
                  <a:pt x="126" y="33"/>
                </a:lnTo>
                <a:lnTo>
                  <a:pt x="126" y="53"/>
                </a:lnTo>
                <a:lnTo>
                  <a:pt x="41" y="103"/>
                </a:lnTo>
                <a:lnTo>
                  <a:pt x="0" y="50"/>
                </a:lnTo>
                <a:close/>
              </a:path>
            </a:pathLst>
          </a:custGeom>
          <a:solidFill>
            <a:srgbClr val="0000FF"/>
          </a:solidFill>
          <a:ln w="0">
            <a:solidFill>
              <a:srgbClr val="0000FF"/>
            </a:solidFill>
            <a:round/>
            <a:headEnd/>
            <a:tailEnd/>
          </a:ln>
        </p:spPr>
        <p:txBody>
          <a:bodyPr/>
          <a:lstStyle/>
          <a:p>
            <a:endParaRPr lang="en-US"/>
          </a:p>
        </p:txBody>
      </p:sp>
      <p:sp>
        <p:nvSpPr>
          <p:cNvPr id="21" name="Freeform 14">
            <a:extLst>
              <a:ext uri="{FF2B5EF4-FFF2-40B4-BE49-F238E27FC236}">
                <a16:creationId xmlns:a16="http://schemas.microsoft.com/office/drawing/2014/main" id="{913D3FAD-73BE-44A7-A167-5906122D5313}"/>
              </a:ext>
            </a:extLst>
          </p:cNvPr>
          <p:cNvSpPr>
            <a:spLocks/>
          </p:cNvSpPr>
          <p:nvPr/>
        </p:nvSpPr>
        <p:spPr bwMode="auto">
          <a:xfrm>
            <a:off x="5696440" y="4152128"/>
            <a:ext cx="235575" cy="185086"/>
          </a:xfrm>
          <a:custGeom>
            <a:avLst/>
            <a:gdLst>
              <a:gd name="T0" fmla="*/ 0 w 126"/>
              <a:gd name="T1" fmla="*/ 50 h 103"/>
              <a:gd name="T2" fmla="*/ 86 w 126"/>
              <a:gd name="T3" fmla="*/ 0 h 103"/>
              <a:gd name="T4" fmla="*/ 88 w 126"/>
              <a:gd name="T5" fmla="*/ 0 h 103"/>
              <a:gd name="T6" fmla="*/ 93 w 126"/>
              <a:gd name="T7" fmla="*/ 0 h 103"/>
              <a:gd name="T8" fmla="*/ 100 w 126"/>
              <a:gd name="T9" fmla="*/ 0 h 103"/>
              <a:gd name="T10" fmla="*/ 108 w 126"/>
              <a:gd name="T11" fmla="*/ 3 h 103"/>
              <a:gd name="T12" fmla="*/ 115 w 126"/>
              <a:gd name="T13" fmla="*/ 9 h 103"/>
              <a:gd name="T14" fmla="*/ 123 w 126"/>
              <a:gd name="T15" fmla="*/ 18 h 103"/>
              <a:gd name="T16" fmla="*/ 126 w 126"/>
              <a:gd name="T17" fmla="*/ 33 h 103"/>
              <a:gd name="T18" fmla="*/ 126 w 126"/>
              <a:gd name="T19" fmla="*/ 53 h 103"/>
              <a:gd name="T20" fmla="*/ 41 w 126"/>
              <a:gd name="T21" fmla="*/ 103 h 103"/>
              <a:gd name="T22" fmla="*/ 0 w 126"/>
              <a:gd name="T23" fmla="*/ 50 h 10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6"/>
              <a:gd name="T37" fmla="*/ 0 h 103"/>
              <a:gd name="T38" fmla="*/ 126 w 126"/>
              <a:gd name="T39" fmla="*/ 103 h 10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6" h="103">
                <a:moveTo>
                  <a:pt x="0" y="50"/>
                </a:moveTo>
                <a:lnTo>
                  <a:pt x="86" y="0"/>
                </a:lnTo>
                <a:lnTo>
                  <a:pt x="88" y="0"/>
                </a:lnTo>
                <a:lnTo>
                  <a:pt x="93" y="0"/>
                </a:lnTo>
                <a:lnTo>
                  <a:pt x="100" y="0"/>
                </a:lnTo>
                <a:lnTo>
                  <a:pt x="108" y="3"/>
                </a:lnTo>
                <a:lnTo>
                  <a:pt x="115" y="9"/>
                </a:lnTo>
                <a:lnTo>
                  <a:pt x="123" y="18"/>
                </a:lnTo>
                <a:lnTo>
                  <a:pt x="126" y="33"/>
                </a:lnTo>
                <a:lnTo>
                  <a:pt x="126" y="53"/>
                </a:lnTo>
                <a:lnTo>
                  <a:pt x="41" y="103"/>
                </a:lnTo>
                <a:lnTo>
                  <a:pt x="0" y="50"/>
                </a:lnTo>
              </a:path>
            </a:pathLst>
          </a:custGeom>
          <a:noFill/>
          <a:ln w="11113">
            <a:solidFill>
              <a:srgbClr val="000000"/>
            </a:solidFill>
            <a:round/>
            <a:headEnd/>
            <a:tailEnd/>
          </a:ln>
        </p:spPr>
        <p:txBody>
          <a:bodyPr/>
          <a:lstStyle/>
          <a:p>
            <a:endParaRPr lang="en-US"/>
          </a:p>
        </p:txBody>
      </p:sp>
      <p:sp>
        <p:nvSpPr>
          <p:cNvPr id="22" name="Freeform 15">
            <a:extLst>
              <a:ext uri="{FF2B5EF4-FFF2-40B4-BE49-F238E27FC236}">
                <a16:creationId xmlns:a16="http://schemas.microsoft.com/office/drawing/2014/main" id="{4BA4A53F-7632-402D-9560-7E91E08FB293}"/>
              </a:ext>
            </a:extLst>
          </p:cNvPr>
          <p:cNvSpPr>
            <a:spLocks/>
          </p:cNvSpPr>
          <p:nvPr/>
        </p:nvSpPr>
        <p:spPr bwMode="auto">
          <a:xfrm>
            <a:off x="5707660" y="4155724"/>
            <a:ext cx="224357" cy="168913"/>
          </a:xfrm>
          <a:custGeom>
            <a:avLst/>
            <a:gdLst>
              <a:gd name="T0" fmla="*/ 35 w 120"/>
              <a:gd name="T1" fmla="*/ 94 h 94"/>
              <a:gd name="T2" fmla="*/ 0 w 120"/>
              <a:gd name="T3" fmla="*/ 48 h 94"/>
              <a:gd name="T4" fmla="*/ 83 w 120"/>
              <a:gd name="T5" fmla="*/ 0 h 94"/>
              <a:gd name="T6" fmla="*/ 85 w 120"/>
              <a:gd name="T7" fmla="*/ 0 h 94"/>
              <a:gd name="T8" fmla="*/ 91 w 120"/>
              <a:gd name="T9" fmla="*/ 0 h 94"/>
              <a:gd name="T10" fmla="*/ 98 w 120"/>
              <a:gd name="T11" fmla="*/ 1 h 94"/>
              <a:gd name="T12" fmla="*/ 107 w 120"/>
              <a:gd name="T13" fmla="*/ 5 h 94"/>
              <a:gd name="T14" fmla="*/ 115 w 120"/>
              <a:gd name="T15" fmla="*/ 14 h 94"/>
              <a:gd name="T16" fmla="*/ 119 w 120"/>
              <a:gd name="T17" fmla="*/ 27 h 94"/>
              <a:gd name="T18" fmla="*/ 120 w 120"/>
              <a:gd name="T19" fmla="*/ 46 h 94"/>
              <a:gd name="T20" fmla="*/ 35 w 120"/>
              <a:gd name="T21" fmla="*/ 94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0"/>
              <a:gd name="T34" fmla="*/ 0 h 94"/>
              <a:gd name="T35" fmla="*/ 120 w 12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0" h="94">
                <a:moveTo>
                  <a:pt x="35" y="94"/>
                </a:moveTo>
                <a:lnTo>
                  <a:pt x="0" y="48"/>
                </a:lnTo>
                <a:lnTo>
                  <a:pt x="83" y="0"/>
                </a:lnTo>
                <a:lnTo>
                  <a:pt x="85" y="0"/>
                </a:lnTo>
                <a:lnTo>
                  <a:pt x="91" y="0"/>
                </a:lnTo>
                <a:lnTo>
                  <a:pt x="98" y="1"/>
                </a:lnTo>
                <a:lnTo>
                  <a:pt x="107" y="5"/>
                </a:lnTo>
                <a:lnTo>
                  <a:pt x="115" y="14"/>
                </a:lnTo>
                <a:lnTo>
                  <a:pt x="119" y="27"/>
                </a:lnTo>
                <a:lnTo>
                  <a:pt x="120" y="46"/>
                </a:lnTo>
                <a:lnTo>
                  <a:pt x="35" y="94"/>
                </a:lnTo>
                <a:close/>
              </a:path>
            </a:pathLst>
          </a:custGeom>
          <a:solidFill>
            <a:srgbClr val="2B2BFF"/>
          </a:solidFill>
          <a:ln w="0">
            <a:solidFill>
              <a:srgbClr val="2B2BFF"/>
            </a:solidFill>
            <a:round/>
            <a:headEnd/>
            <a:tailEnd/>
          </a:ln>
        </p:spPr>
        <p:txBody>
          <a:bodyPr/>
          <a:lstStyle/>
          <a:p>
            <a:endParaRPr lang="en-US"/>
          </a:p>
        </p:txBody>
      </p:sp>
      <p:sp>
        <p:nvSpPr>
          <p:cNvPr id="23" name="Freeform 16">
            <a:extLst>
              <a:ext uri="{FF2B5EF4-FFF2-40B4-BE49-F238E27FC236}">
                <a16:creationId xmlns:a16="http://schemas.microsoft.com/office/drawing/2014/main" id="{37121940-FD5C-4601-BD2B-9D42F08637CC}"/>
              </a:ext>
            </a:extLst>
          </p:cNvPr>
          <p:cNvSpPr>
            <a:spLocks/>
          </p:cNvSpPr>
          <p:nvPr/>
        </p:nvSpPr>
        <p:spPr bwMode="auto">
          <a:xfrm>
            <a:off x="5717006" y="4155722"/>
            <a:ext cx="213138" cy="159928"/>
          </a:xfrm>
          <a:custGeom>
            <a:avLst/>
            <a:gdLst>
              <a:gd name="T0" fmla="*/ 30 w 114"/>
              <a:gd name="T1" fmla="*/ 89 h 89"/>
              <a:gd name="T2" fmla="*/ 0 w 114"/>
              <a:gd name="T3" fmla="*/ 48 h 89"/>
              <a:gd name="T4" fmla="*/ 82 w 114"/>
              <a:gd name="T5" fmla="*/ 0 h 89"/>
              <a:gd name="T6" fmla="*/ 84 w 114"/>
              <a:gd name="T7" fmla="*/ 1 h 89"/>
              <a:gd name="T8" fmla="*/ 91 w 114"/>
              <a:gd name="T9" fmla="*/ 1 h 89"/>
              <a:gd name="T10" fmla="*/ 99 w 114"/>
              <a:gd name="T11" fmla="*/ 5 h 89"/>
              <a:gd name="T12" fmla="*/ 108 w 114"/>
              <a:gd name="T13" fmla="*/ 12 h 89"/>
              <a:gd name="T14" fmla="*/ 114 w 114"/>
              <a:gd name="T15" fmla="*/ 24 h 89"/>
              <a:gd name="T16" fmla="*/ 114 w 114"/>
              <a:gd name="T17" fmla="*/ 40 h 89"/>
              <a:gd name="T18" fmla="*/ 30 w 114"/>
              <a:gd name="T19" fmla="*/ 89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9"/>
              <a:gd name="T32" fmla="*/ 114 w 114"/>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9">
                <a:moveTo>
                  <a:pt x="30" y="89"/>
                </a:moveTo>
                <a:lnTo>
                  <a:pt x="0" y="48"/>
                </a:lnTo>
                <a:lnTo>
                  <a:pt x="82" y="0"/>
                </a:lnTo>
                <a:lnTo>
                  <a:pt x="84" y="1"/>
                </a:lnTo>
                <a:lnTo>
                  <a:pt x="91" y="1"/>
                </a:lnTo>
                <a:lnTo>
                  <a:pt x="99" y="5"/>
                </a:lnTo>
                <a:lnTo>
                  <a:pt x="108" y="12"/>
                </a:lnTo>
                <a:lnTo>
                  <a:pt x="114" y="24"/>
                </a:lnTo>
                <a:lnTo>
                  <a:pt x="114" y="40"/>
                </a:lnTo>
                <a:lnTo>
                  <a:pt x="30" y="89"/>
                </a:lnTo>
                <a:close/>
              </a:path>
            </a:pathLst>
          </a:custGeom>
          <a:solidFill>
            <a:srgbClr val="5555FF"/>
          </a:solidFill>
          <a:ln w="0">
            <a:solidFill>
              <a:srgbClr val="5555FF"/>
            </a:solidFill>
            <a:round/>
            <a:headEnd/>
            <a:tailEnd/>
          </a:ln>
        </p:spPr>
        <p:txBody>
          <a:bodyPr/>
          <a:lstStyle/>
          <a:p>
            <a:endParaRPr lang="en-US"/>
          </a:p>
        </p:txBody>
      </p:sp>
      <p:sp>
        <p:nvSpPr>
          <p:cNvPr id="24" name="Freeform 17">
            <a:extLst>
              <a:ext uri="{FF2B5EF4-FFF2-40B4-BE49-F238E27FC236}">
                <a16:creationId xmlns:a16="http://schemas.microsoft.com/office/drawing/2014/main" id="{FBABB353-58B8-456C-955C-F1F396CFCFEB}"/>
              </a:ext>
            </a:extLst>
          </p:cNvPr>
          <p:cNvSpPr>
            <a:spLocks/>
          </p:cNvSpPr>
          <p:nvPr/>
        </p:nvSpPr>
        <p:spPr bwMode="auto">
          <a:xfrm>
            <a:off x="5728224" y="4157518"/>
            <a:ext cx="201921" cy="147350"/>
          </a:xfrm>
          <a:custGeom>
            <a:avLst/>
            <a:gdLst>
              <a:gd name="T0" fmla="*/ 24 w 108"/>
              <a:gd name="T1" fmla="*/ 82 h 82"/>
              <a:gd name="T2" fmla="*/ 0 w 108"/>
              <a:gd name="T3" fmla="*/ 49 h 82"/>
              <a:gd name="T4" fmla="*/ 80 w 108"/>
              <a:gd name="T5" fmla="*/ 0 h 82"/>
              <a:gd name="T6" fmla="*/ 82 w 108"/>
              <a:gd name="T7" fmla="*/ 0 h 82"/>
              <a:gd name="T8" fmla="*/ 87 w 108"/>
              <a:gd name="T9" fmla="*/ 2 h 82"/>
              <a:gd name="T10" fmla="*/ 95 w 108"/>
              <a:gd name="T11" fmla="*/ 6 h 82"/>
              <a:gd name="T12" fmla="*/ 102 w 108"/>
              <a:gd name="T13" fmla="*/ 11 h 82"/>
              <a:gd name="T14" fmla="*/ 106 w 108"/>
              <a:gd name="T15" fmla="*/ 21 h 82"/>
              <a:gd name="T16" fmla="*/ 108 w 108"/>
              <a:gd name="T17" fmla="*/ 36 h 82"/>
              <a:gd name="T18" fmla="*/ 24 w 108"/>
              <a:gd name="T19" fmla="*/ 82 h 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8"/>
              <a:gd name="T31" fmla="*/ 0 h 82"/>
              <a:gd name="T32" fmla="*/ 108 w 108"/>
              <a:gd name="T33" fmla="*/ 82 h 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8" h="82">
                <a:moveTo>
                  <a:pt x="24" y="82"/>
                </a:moveTo>
                <a:lnTo>
                  <a:pt x="0" y="49"/>
                </a:lnTo>
                <a:lnTo>
                  <a:pt x="80" y="0"/>
                </a:lnTo>
                <a:lnTo>
                  <a:pt x="82" y="0"/>
                </a:lnTo>
                <a:lnTo>
                  <a:pt x="87" y="2"/>
                </a:lnTo>
                <a:lnTo>
                  <a:pt x="95" y="6"/>
                </a:lnTo>
                <a:lnTo>
                  <a:pt x="102" y="11"/>
                </a:lnTo>
                <a:lnTo>
                  <a:pt x="106" y="21"/>
                </a:lnTo>
                <a:lnTo>
                  <a:pt x="108" y="36"/>
                </a:lnTo>
                <a:lnTo>
                  <a:pt x="24" y="82"/>
                </a:lnTo>
                <a:close/>
              </a:path>
            </a:pathLst>
          </a:custGeom>
          <a:solidFill>
            <a:srgbClr val="8080FF"/>
          </a:solidFill>
          <a:ln w="0">
            <a:solidFill>
              <a:srgbClr val="8080FF"/>
            </a:solidFill>
            <a:round/>
            <a:headEnd/>
            <a:tailEnd/>
          </a:ln>
        </p:spPr>
        <p:txBody>
          <a:bodyPr/>
          <a:lstStyle/>
          <a:p>
            <a:endParaRPr lang="en-US"/>
          </a:p>
        </p:txBody>
      </p:sp>
      <p:sp>
        <p:nvSpPr>
          <p:cNvPr id="25" name="Freeform 18">
            <a:extLst>
              <a:ext uri="{FF2B5EF4-FFF2-40B4-BE49-F238E27FC236}">
                <a16:creationId xmlns:a16="http://schemas.microsoft.com/office/drawing/2014/main" id="{FC118705-E92D-4936-8895-AEF02B9A2FC4}"/>
              </a:ext>
            </a:extLst>
          </p:cNvPr>
          <p:cNvSpPr>
            <a:spLocks/>
          </p:cNvSpPr>
          <p:nvPr/>
        </p:nvSpPr>
        <p:spPr bwMode="auto">
          <a:xfrm>
            <a:off x="5739443" y="4161114"/>
            <a:ext cx="186964" cy="132974"/>
          </a:xfrm>
          <a:custGeom>
            <a:avLst/>
            <a:gdLst>
              <a:gd name="T0" fmla="*/ 18 w 100"/>
              <a:gd name="T1" fmla="*/ 74 h 74"/>
              <a:gd name="T2" fmla="*/ 0 w 100"/>
              <a:gd name="T3" fmla="*/ 47 h 74"/>
              <a:gd name="T4" fmla="*/ 77 w 100"/>
              <a:gd name="T5" fmla="*/ 0 h 74"/>
              <a:gd name="T6" fmla="*/ 79 w 100"/>
              <a:gd name="T7" fmla="*/ 0 h 74"/>
              <a:gd name="T8" fmla="*/ 81 w 100"/>
              <a:gd name="T9" fmla="*/ 0 h 74"/>
              <a:gd name="T10" fmla="*/ 85 w 100"/>
              <a:gd name="T11" fmla="*/ 2 h 74"/>
              <a:gd name="T12" fmla="*/ 89 w 100"/>
              <a:gd name="T13" fmla="*/ 4 h 74"/>
              <a:gd name="T14" fmla="*/ 92 w 100"/>
              <a:gd name="T15" fmla="*/ 8 h 74"/>
              <a:gd name="T16" fmla="*/ 96 w 100"/>
              <a:gd name="T17" fmla="*/ 11 h 74"/>
              <a:gd name="T18" fmla="*/ 98 w 100"/>
              <a:gd name="T19" fmla="*/ 15 h 74"/>
              <a:gd name="T20" fmla="*/ 100 w 100"/>
              <a:gd name="T21" fmla="*/ 21 h 74"/>
              <a:gd name="T22" fmla="*/ 100 w 100"/>
              <a:gd name="T23" fmla="*/ 28 h 74"/>
              <a:gd name="T24" fmla="*/ 18 w 100"/>
              <a:gd name="T25" fmla="*/ 74 h 7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0"/>
              <a:gd name="T40" fmla="*/ 0 h 74"/>
              <a:gd name="T41" fmla="*/ 100 w 100"/>
              <a:gd name="T42" fmla="*/ 74 h 7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0" h="74">
                <a:moveTo>
                  <a:pt x="18" y="74"/>
                </a:moveTo>
                <a:lnTo>
                  <a:pt x="0" y="47"/>
                </a:lnTo>
                <a:lnTo>
                  <a:pt x="77" y="0"/>
                </a:lnTo>
                <a:lnTo>
                  <a:pt x="79" y="0"/>
                </a:lnTo>
                <a:lnTo>
                  <a:pt x="81" y="0"/>
                </a:lnTo>
                <a:lnTo>
                  <a:pt x="85" y="2"/>
                </a:lnTo>
                <a:lnTo>
                  <a:pt x="89" y="4"/>
                </a:lnTo>
                <a:lnTo>
                  <a:pt x="92" y="8"/>
                </a:lnTo>
                <a:lnTo>
                  <a:pt x="96" y="11"/>
                </a:lnTo>
                <a:lnTo>
                  <a:pt x="98" y="15"/>
                </a:lnTo>
                <a:lnTo>
                  <a:pt x="100" y="21"/>
                </a:lnTo>
                <a:lnTo>
                  <a:pt x="100" y="28"/>
                </a:lnTo>
                <a:lnTo>
                  <a:pt x="18" y="74"/>
                </a:lnTo>
                <a:close/>
              </a:path>
            </a:pathLst>
          </a:custGeom>
          <a:solidFill>
            <a:srgbClr val="AAAAFF"/>
          </a:solidFill>
          <a:ln w="0">
            <a:solidFill>
              <a:srgbClr val="AAAAFF"/>
            </a:solidFill>
            <a:round/>
            <a:headEnd/>
            <a:tailEnd/>
          </a:ln>
        </p:spPr>
        <p:txBody>
          <a:bodyPr/>
          <a:lstStyle/>
          <a:p>
            <a:endParaRPr lang="en-US"/>
          </a:p>
        </p:txBody>
      </p:sp>
      <p:sp>
        <p:nvSpPr>
          <p:cNvPr id="26" name="Freeform 19">
            <a:extLst>
              <a:ext uri="{FF2B5EF4-FFF2-40B4-BE49-F238E27FC236}">
                <a16:creationId xmlns:a16="http://schemas.microsoft.com/office/drawing/2014/main" id="{CBF7494D-395E-4EF4-B8E6-EDC38012A3A8}"/>
              </a:ext>
            </a:extLst>
          </p:cNvPr>
          <p:cNvSpPr>
            <a:spLocks/>
          </p:cNvSpPr>
          <p:nvPr/>
        </p:nvSpPr>
        <p:spPr bwMode="auto">
          <a:xfrm>
            <a:off x="5748789" y="4161114"/>
            <a:ext cx="177616" cy="120396"/>
          </a:xfrm>
          <a:custGeom>
            <a:avLst/>
            <a:gdLst>
              <a:gd name="T0" fmla="*/ 13 w 95"/>
              <a:gd name="T1" fmla="*/ 67 h 67"/>
              <a:gd name="T2" fmla="*/ 0 w 95"/>
              <a:gd name="T3" fmla="*/ 47 h 67"/>
              <a:gd name="T4" fmla="*/ 76 w 95"/>
              <a:gd name="T5" fmla="*/ 0 h 67"/>
              <a:gd name="T6" fmla="*/ 78 w 95"/>
              <a:gd name="T7" fmla="*/ 2 h 67"/>
              <a:gd name="T8" fmla="*/ 80 w 95"/>
              <a:gd name="T9" fmla="*/ 4 h 67"/>
              <a:gd name="T10" fmla="*/ 84 w 95"/>
              <a:gd name="T11" fmla="*/ 6 h 67"/>
              <a:gd name="T12" fmla="*/ 87 w 95"/>
              <a:gd name="T13" fmla="*/ 9 h 67"/>
              <a:gd name="T14" fmla="*/ 91 w 95"/>
              <a:gd name="T15" fmla="*/ 13 h 67"/>
              <a:gd name="T16" fmla="*/ 95 w 95"/>
              <a:gd name="T17" fmla="*/ 19 h 67"/>
              <a:gd name="T18" fmla="*/ 95 w 95"/>
              <a:gd name="T19" fmla="*/ 22 h 67"/>
              <a:gd name="T20" fmla="*/ 13 w 95"/>
              <a:gd name="T21" fmla="*/ 67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5"/>
              <a:gd name="T34" fmla="*/ 0 h 67"/>
              <a:gd name="T35" fmla="*/ 95 w 95"/>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5" h="67">
                <a:moveTo>
                  <a:pt x="13" y="67"/>
                </a:moveTo>
                <a:lnTo>
                  <a:pt x="0" y="47"/>
                </a:lnTo>
                <a:lnTo>
                  <a:pt x="76" y="0"/>
                </a:lnTo>
                <a:lnTo>
                  <a:pt x="78" y="2"/>
                </a:lnTo>
                <a:lnTo>
                  <a:pt x="80" y="4"/>
                </a:lnTo>
                <a:lnTo>
                  <a:pt x="84" y="6"/>
                </a:lnTo>
                <a:lnTo>
                  <a:pt x="87" y="9"/>
                </a:lnTo>
                <a:lnTo>
                  <a:pt x="91" y="13"/>
                </a:lnTo>
                <a:lnTo>
                  <a:pt x="95" y="19"/>
                </a:lnTo>
                <a:lnTo>
                  <a:pt x="95" y="22"/>
                </a:lnTo>
                <a:lnTo>
                  <a:pt x="13" y="67"/>
                </a:lnTo>
                <a:close/>
              </a:path>
            </a:pathLst>
          </a:custGeom>
          <a:solidFill>
            <a:srgbClr val="D5D5FF"/>
          </a:solidFill>
          <a:ln w="0">
            <a:solidFill>
              <a:srgbClr val="D5D5FF"/>
            </a:solidFill>
            <a:round/>
            <a:headEnd/>
            <a:tailEnd/>
          </a:ln>
        </p:spPr>
        <p:txBody>
          <a:bodyPr/>
          <a:lstStyle/>
          <a:p>
            <a:endParaRPr lang="en-US"/>
          </a:p>
        </p:txBody>
      </p:sp>
      <p:sp>
        <p:nvSpPr>
          <p:cNvPr id="27" name="Freeform 20">
            <a:extLst>
              <a:ext uri="{FF2B5EF4-FFF2-40B4-BE49-F238E27FC236}">
                <a16:creationId xmlns:a16="http://schemas.microsoft.com/office/drawing/2014/main" id="{0C323189-BF9D-4040-B8C5-94AFCBB511F8}"/>
              </a:ext>
            </a:extLst>
          </p:cNvPr>
          <p:cNvSpPr>
            <a:spLocks/>
          </p:cNvSpPr>
          <p:nvPr/>
        </p:nvSpPr>
        <p:spPr bwMode="auto">
          <a:xfrm>
            <a:off x="5760008" y="4164707"/>
            <a:ext cx="166398" cy="106020"/>
          </a:xfrm>
          <a:custGeom>
            <a:avLst/>
            <a:gdLst>
              <a:gd name="T0" fmla="*/ 89 w 89"/>
              <a:gd name="T1" fmla="*/ 15 h 59"/>
              <a:gd name="T2" fmla="*/ 7 w 89"/>
              <a:gd name="T3" fmla="*/ 59 h 59"/>
              <a:gd name="T4" fmla="*/ 0 w 89"/>
              <a:gd name="T5" fmla="*/ 45 h 59"/>
              <a:gd name="T6" fmla="*/ 74 w 89"/>
              <a:gd name="T7" fmla="*/ 0 h 59"/>
              <a:gd name="T8" fmla="*/ 89 w 89"/>
              <a:gd name="T9" fmla="*/ 15 h 59"/>
              <a:gd name="T10" fmla="*/ 0 60000 65536"/>
              <a:gd name="T11" fmla="*/ 0 60000 65536"/>
              <a:gd name="T12" fmla="*/ 0 60000 65536"/>
              <a:gd name="T13" fmla="*/ 0 60000 65536"/>
              <a:gd name="T14" fmla="*/ 0 60000 65536"/>
              <a:gd name="T15" fmla="*/ 0 w 89"/>
              <a:gd name="T16" fmla="*/ 0 h 59"/>
              <a:gd name="T17" fmla="*/ 89 w 89"/>
              <a:gd name="T18" fmla="*/ 59 h 59"/>
            </a:gdLst>
            <a:ahLst/>
            <a:cxnLst>
              <a:cxn ang="T10">
                <a:pos x="T0" y="T1"/>
              </a:cxn>
              <a:cxn ang="T11">
                <a:pos x="T2" y="T3"/>
              </a:cxn>
              <a:cxn ang="T12">
                <a:pos x="T4" y="T5"/>
              </a:cxn>
              <a:cxn ang="T13">
                <a:pos x="T6" y="T7"/>
              </a:cxn>
              <a:cxn ang="T14">
                <a:pos x="T8" y="T9"/>
              </a:cxn>
            </a:cxnLst>
            <a:rect l="T15" t="T16" r="T17" b="T18"/>
            <a:pathLst>
              <a:path w="89" h="59">
                <a:moveTo>
                  <a:pt x="89" y="15"/>
                </a:moveTo>
                <a:lnTo>
                  <a:pt x="7" y="59"/>
                </a:lnTo>
                <a:lnTo>
                  <a:pt x="0" y="45"/>
                </a:lnTo>
                <a:lnTo>
                  <a:pt x="74" y="0"/>
                </a:lnTo>
                <a:lnTo>
                  <a:pt x="89" y="15"/>
                </a:lnTo>
                <a:close/>
              </a:path>
            </a:pathLst>
          </a:custGeom>
          <a:solidFill>
            <a:srgbClr val="FFFFFF"/>
          </a:solidFill>
          <a:ln w="0">
            <a:solidFill>
              <a:srgbClr val="FFFFFF"/>
            </a:solidFill>
            <a:round/>
            <a:headEnd/>
            <a:tailEnd/>
          </a:ln>
        </p:spPr>
        <p:txBody>
          <a:bodyPr/>
          <a:lstStyle/>
          <a:p>
            <a:endParaRPr lang="en-US"/>
          </a:p>
        </p:txBody>
      </p:sp>
      <p:sp>
        <p:nvSpPr>
          <p:cNvPr id="28" name="Freeform 21">
            <a:extLst>
              <a:ext uri="{FF2B5EF4-FFF2-40B4-BE49-F238E27FC236}">
                <a16:creationId xmlns:a16="http://schemas.microsoft.com/office/drawing/2014/main" id="{FE0DA3F9-1532-491A-A7EB-A6B3662B9F0F}"/>
              </a:ext>
            </a:extLst>
          </p:cNvPr>
          <p:cNvSpPr>
            <a:spLocks/>
          </p:cNvSpPr>
          <p:nvPr/>
        </p:nvSpPr>
        <p:spPr bwMode="auto">
          <a:xfrm>
            <a:off x="5670265" y="4238381"/>
            <a:ext cx="117787" cy="122192"/>
          </a:xfrm>
          <a:custGeom>
            <a:avLst/>
            <a:gdLst>
              <a:gd name="T0" fmla="*/ 46 w 63"/>
              <a:gd name="T1" fmla="*/ 67 h 68"/>
              <a:gd name="T2" fmla="*/ 57 w 63"/>
              <a:gd name="T3" fmla="*/ 55 h 68"/>
              <a:gd name="T4" fmla="*/ 63 w 63"/>
              <a:gd name="T5" fmla="*/ 39 h 68"/>
              <a:gd name="T6" fmla="*/ 59 w 63"/>
              <a:gd name="T7" fmla="*/ 22 h 68"/>
              <a:gd name="T8" fmla="*/ 48 w 63"/>
              <a:gd name="T9" fmla="*/ 7 h 68"/>
              <a:gd name="T10" fmla="*/ 33 w 63"/>
              <a:gd name="T11" fmla="*/ 0 h 68"/>
              <a:gd name="T12" fmla="*/ 16 w 63"/>
              <a:gd name="T13" fmla="*/ 4 h 68"/>
              <a:gd name="T14" fmla="*/ 3 w 63"/>
              <a:gd name="T15" fmla="*/ 15 h 68"/>
              <a:gd name="T16" fmla="*/ 0 w 63"/>
              <a:gd name="T17" fmla="*/ 30 h 68"/>
              <a:gd name="T18" fmla="*/ 1 w 63"/>
              <a:gd name="T19" fmla="*/ 48 h 68"/>
              <a:gd name="T20" fmla="*/ 13 w 63"/>
              <a:gd name="T21" fmla="*/ 61 h 68"/>
              <a:gd name="T22" fmla="*/ 29 w 63"/>
              <a:gd name="T23" fmla="*/ 68 h 68"/>
              <a:gd name="T24" fmla="*/ 46 w 63"/>
              <a:gd name="T25" fmla="*/ 67 h 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
              <a:gd name="T40" fmla="*/ 0 h 68"/>
              <a:gd name="T41" fmla="*/ 63 w 63"/>
              <a:gd name="T42" fmla="*/ 68 h 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 h="68">
                <a:moveTo>
                  <a:pt x="46" y="67"/>
                </a:moveTo>
                <a:lnTo>
                  <a:pt x="57" y="55"/>
                </a:lnTo>
                <a:lnTo>
                  <a:pt x="63" y="39"/>
                </a:lnTo>
                <a:lnTo>
                  <a:pt x="59" y="22"/>
                </a:lnTo>
                <a:lnTo>
                  <a:pt x="48" y="7"/>
                </a:lnTo>
                <a:lnTo>
                  <a:pt x="33" y="0"/>
                </a:lnTo>
                <a:lnTo>
                  <a:pt x="16" y="4"/>
                </a:lnTo>
                <a:lnTo>
                  <a:pt x="3" y="15"/>
                </a:lnTo>
                <a:lnTo>
                  <a:pt x="0" y="30"/>
                </a:lnTo>
                <a:lnTo>
                  <a:pt x="1" y="48"/>
                </a:lnTo>
                <a:lnTo>
                  <a:pt x="13" y="61"/>
                </a:lnTo>
                <a:lnTo>
                  <a:pt x="29" y="68"/>
                </a:lnTo>
                <a:lnTo>
                  <a:pt x="46" y="67"/>
                </a:lnTo>
                <a:close/>
              </a:path>
            </a:pathLst>
          </a:custGeom>
          <a:solidFill>
            <a:srgbClr val="0000FF"/>
          </a:solidFill>
          <a:ln w="0">
            <a:solidFill>
              <a:srgbClr val="0000FF"/>
            </a:solidFill>
            <a:round/>
            <a:headEnd/>
            <a:tailEnd/>
          </a:ln>
        </p:spPr>
        <p:txBody>
          <a:bodyPr/>
          <a:lstStyle/>
          <a:p>
            <a:endParaRPr lang="en-US"/>
          </a:p>
        </p:txBody>
      </p:sp>
      <p:sp>
        <p:nvSpPr>
          <p:cNvPr id="29" name="Freeform 22">
            <a:extLst>
              <a:ext uri="{FF2B5EF4-FFF2-40B4-BE49-F238E27FC236}">
                <a16:creationId xmlns:a16="http://schemas.microsoft.com/office/drawing/2014/main" id="{3D20D3C5-693A-4729-8C76-F02A3E6A7157}"/>
              </a:ext>
            </a:extLst>
          </p:cNvPr>
          <p:cNvSpPr>
            <a:spLocks/>
          </p:cNvSpPr>
          <p:nvPr/>
        </p:nvSpPr>
        <p:spPr bwMode="auto">
          <a:xfrm>
            <a:off x="5670265" y="4238381"/>
            <a:ext cx="117787" cy="122192"/>
          </a:xfrm>
          <a:custGeom>
            <a:avLst/>
            <a:gdLst>
              <a:gd name="T0" fmla="*/ 46 w 63"/>
              <a:gd name="T1" fmla="*/ 67 h 68"/>
              <a:gd name="T2" fmla="*/ 57 w 63"/>
              <a:gd name="T3" fmla="*/ 55 h 68"/>
              <a:gd name="T4" fmla="*/ 63 w 63"/>
              <a:gd name="T5" fmla="*/ 39 h 68"/>
              <a:gd name="T6" fmla="*/ 59 w 63"/>
              <a:gd name="T7" fmla="*/ 22 h 68"/>
              <a:gd name="T8" fmla="*/ 48 w 63"/>
              <a:gd name="T9" fmla="*/ 7 h 68"/>
              <a:gd name="T10" fmla="*/ 33 w 63"/>
              <a:gd name="T11" fmla="*/ 0 h 68"/>
              <a:gd name="T12" fmla="*/ 16 w 63"/>
              <a:gd name="T13" fmla="*/ 4 h 68"/>
              <a:gd name="T14" fmla="*/ 3 w 63"/>
              <a:gd name="T15" fmla="*/ 15 h 68"/>
              <a:gd name="T16" fmla="*/ 0 w 63"/>
              <a:gd name="T17" fmla="*/ 30 h 68"/>
              <a:gd name="T18" fmla="*/ 1 w 63"/>
              <a:gd name="T19" fmla="*/ 48 h 68"/>
              <a:gd name="T20" fmla="*/ 13 w 63"/>
              <a:gd name="T21" fmla="*/ 61 h 68"/>
              <a:gd name="T22" fmla="*/ 29 w 63"/>
              <a:gd name="T23" fmla="*/ 68 h 68"/>
              <a:gd name="T24" fmla="*/ 46 w 63"/>
              <a:gd name="T25" fmla="*/ 67 h 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
              <a:gd name="T40" fmla="*/ 0 h 68"/>
              <a:gd name="T41" fmla="*/ 63 w 63"/>
              <a:gd name="T42" fmla="*/ 68 h 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 h="68">
                <a:moveTo>
                  <a:pt x="46" y="67"/>
                </a:moveTo>
                <a:lnTo>
                  <a:pt x="57" y="55"/>
                </a:lnTo>
                <a:lnTo>
                  <a:pt x="63" y="39"/>
                </a:lnTo>
                <a:lnTo>
                  <a:pt x="59" y="22"/>
                </a:lnTo>
                <a:lnTo>
                  <a:pt x="48" y="7"/>
                </a:lnTo>
                <a:lnTo>
                  <a:pt x="33" y="0"/>
                </a:lnTo>
                <a:lnTo>
                  <a:pt x="16" y="4"/>
                </a:lnTo>
                <a:lnTo>
                  <a:pt x="3" y="15"/>
                </a:lnTo>
                <a:lnTo>
                  <a:pt x="0" y="30"/>
                </a:lnTo>
                <a:lnTo>
                  <a:pt x="1" y="48"/>
                </a:lnTo>
                <a:lnTo>
                  <a:pt x="13" y="61"/>
                </a:lnTo>
                <a:lnTo>
                  <a:pt x="29" y="68"/>
                </a:lnTo>
                <a:lnTo>
                  <a:pt x="46" y="67"/>
                </a:lnTo>
              </a:path>
            </a:pathLst>
          </a:custGeom>
          <a:noFill/>
          <a:ln w="11113">
            <a:solidFill>
              <a:srgbClr val="000000"/>
            </a:solidFill>
            <a:round/>
            <a:headEnd/>
            <a:tailEnd/>
          </a:ln>
        </p:spPr>
        <p:txBody>
          <a:bodyPr/>
          <a:lstStyle/>
          <a:p>
            <a:endParaRPr lang="en-US"/>
          </a:p>
        </p:txBody>
      </p:sp>
      <p:sp>
        <p:nvSpPr>
          <p:cNvPr id="30" name="Freeform 24">
            <a:extLst>
              <a:ext uri="{FF2B5EF4-FFF2-40B4-BE49-F238E27FC236}">
                <a16:creationId xmlns:a16="http://schemas.microsoft.com/office/drawing/2014/main" id="{38E3AD87-F5A6-467B-B36D-78EAA0B8201A}"/>
              </a:ext>
            </a:extLst>
          </p:cNvPr>
          <p:cNvSpPr>
            <a:spLocks/>
          </p:cNvSpPr>
          <p:nvPr/>
        </p:nvSpPr>
        <p:spPr bwMode="auto">
          <a:xfrm>
            <a:off x="6272288" y="3239278"/>
            <a:ext cx="1282572" cy="772689"/>
          </a:xfrm>
          <a:custGeom>
            <a:avLst/>
            <a:gdLst>
              <a:gd name="T0" fmla="*/ 0 w 686"/>
              <a:gd name="T1" fmla="*/ 376 h 430"/>
              <a:gd name="T2" fmla="*/ 645 w 686"/>
              <a:gd name="T3" fmla="*/ 0 h 430"/>
              <a:gd name="T4" fmla="*/ 647 w 686"/>
              <a:gd name="T5" fmla="*/ 0 h 430"/>
              <a:gd name="T6" fmla="*/ 653 w 686"/>
              <a:gd name="T7" fmla="*/ 0 h 430"/>
              <a:gd name="T8" fmla="*/ 660 w 686"/>
              <a:gd name="T9" fmla="*/ 0 h 430"/>
              <a:gd name="T10" fmla="*/ 670 w 686"/>
              <a:gd name="T11" fmla="*/ 3 h 430"/>
              <a:gd name="T12" fmla="*/ 677 w 686"/>
              <a:gd name="T13" fmla="*/ 9 h 430"/>
              <a:gd name="T14" fmla="*/ 683 w 686"/>
              <a:gd name="T15" fmla="*/ 18 h 430"/>
              <a:gd name="T16" fmla="*/ 686 w 686"/>
              <a:gd name="T17" fmla="*/ 33 h 430"/>
              <a:gd name="T18" fmla="*/ 686 w 686"/>
              <a:gd name="T19" fmla="*/ 53 h 430"/>
              <a:gd name="T20" fmla="*/ 41 w 686"/>
              <a:gd name="T21" fmla="*/ 430 h 430"/>
              <a:gd name="T22" fmla="*/ 0 w 686"/>
              <a:gd name="T23" fmla="*/ 376 h 4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86"/>
              <a:gd name="T37" fmla="*/ 0 h 430"/>
              <a:gd name="T38" fmla="*/ 686 w 686"/>
              <a:gd name="T39" fmla="*/ 430 h 4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86" h="430">
                <a:moveTo>
                  <a:pt x="0" y="376"/>
                </a:moveTo>
                <a:lnTo>
                  <a:pt x="645" y="0"/>
                </a:lnTo>
                <a:lnTo>
                  <a:pt x="647" y="0"/>
                </a:lnTo>
                <a:lnTo>
                  <a:pt x="653" y="0"/>
                </a:lnTo>
                <a:lnTo>
                  <a:pt x="660" y="0"/>
                </a:lnTo>
                <a:lnTo>
                  <a:pt x="670" y="3"/>
                </a:lnTo>
                <a:lnTo>
                  <a:pt x="677" y="9"/>
                </a:lnTo>
                <a:lnTo>
                  <a:pt x="683" y="18"/>
                </a:lnTo>
                <a:lnTo>
                  <a:pt x="686" y="33"/>
                </a:lnTo>
                <a:lnTo>
                  <a:pt x="686" y="53"/>
                </a:lnTo>
                <a:lnTo>
                  <a:pt x="41" y="430"/>
                </a:lnTo>
                <a:lnTo>
                  <a:pt x="0" y="376"/>
                </a:lnTo>
                <a:close/>
              </a:path>
            </a:pathLst>
          </a:custGeom>
          <a:solidFill>
            <a:srgbClr val="FF0000"/>
          </a:solidFill>
          <a:ln w="0">
            <a:solidFill>
              <a:srgbClr val="FF0000"/>
            </a:solidFill>
            <a:round/>
            <a:headEnd/>
            <a:tailEnd/>
          </a:ln>
        </p:spPr>
        <p:txBody>
          <a:bodyPr/>
          <a:lstStyle/>
          <a:p>
            <a:endParaRPr lang="en-US"/>
          </a:p>
        </p:txBody>
      </p:sp>
      <p:sp>
        <p:nvSpPr>
          <p:cNvPr id="31" name="Freeform 25">
            <a:extLst>
              <a:ext uri="{FF2B5EF4-FFF2-40B4-BE49-F238E27FC236}">
                <a16:creationId xmlns:a16="http://schemas.microsoft.com/office/drawing/2014/main" id="{536E3717-8AF1-4B58-85C5-5CDF879D23C5}"/>
              </a:ext>
            </a:extLst>
          </p:cNvPr>
          <p:cNvSpPr>
            <a:spLocks/>
          </p:cNvSpPr>
          <p:nvPr/>
        </p:nvSpPr>
        <p:spPr bwMode="auto">
          <a:xfrm>
            <a:off x="6272288" y="3239278"/>
            <a:ext cx="1282572" cy="772689"/>
          </a:xfrm>
          <a:custGeom>
            <a:avLst/>
            <a:gdLst>
              <a:gd name="T0" fmla="*/ 0 w 686"/>
              <a:gd name="T1" fmla="*/ 376 h 430"/>
              <a:gd name="T2" fmla="*/ 645 w 686"/>
              <a:gd name="T3" fmla="*/ 0 h 430"/>
              <a:gd name="T4" fmla="*/ 647 w 686"/>
              <a:gd name="T5" fmla="*/ 0 h 430"/>
              <a:gd name="T6" fmla="*/ 653 w 686"/>
              <a:gd name="T7" fmla="*/ 0 h 430"/>
              <a:gd name="T8" fmla="*/ 660 w 686"/>
              <a:gd name="T9" fmla="*/ 0 h 430"/>
              <a:gd name="T10" fmla="*/ 670 w 686"/>
              <a:gd name="T11" fmla="*/ 3 h 430"/>
              <a:gd name="T12" fmla="*/ 677 w 686"/>
              <a:gd name="T13" fmla="*/ 9 h 430"/>
              <a:gd name="T14" fmla="*/ 683 w 686"/>
              <a:gd name="T15" fmla="*/ 18 h 430"/>
              <a:gd name="T16" fmla="*/ 686 w 686"/>
              <a:gd name="T17" fmla="*/ 33 h 430"/>
              <a:gd name="T18" fmla="*/ 686 w 686"/>
              <a:gd name="T19" fmla="*/ 53 h 430"/>
              <a:gd name="T20" fmla="*/ 41 w 686"/>
              <a:gd name="T21" fmla="*/ 430 h 430"/>
              <a:gd name="T22" fmla="*/ 0 w 686"/>
              <a:gd name="T23" fmla="*/ 376 h 4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86"/>
              <a:gd name="T37" fmla="*/ 0 h 430"/>
              <a:gd name="T38" fmla="*/ 686 w 686"/>
              <a:gd name="T39" fmla="*/ 430 h 4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86" h="430">
                <a:moveTo>
                  <a:pt x="0" y="376"/>
                </a:moveTo>
                <a:lnTo>
                  <a:pt x="645" y="0"/>
                </a:lnTo>
                <a:lnTo>
                  <a:pt x="647" y="0"/>
                </a:lnTo>
                <a:lnTo>
                  <a:pt x="653" y="0"/>
                </a:lnTo>
                <a:lnTo>
                  <a:pt x="660" y="0"/>
                </a:lnTo>
                <a:lnTo>
                  <a:pt x="670" y="3"/>
                </a:lnTo>
                <a:lnTo>
                  <a:pt x="677" y="9"/>
                </a:lnTo>
                <a:lnTo>
                  <a:pt x="683" y="18"/>
                </a:lnTo>
                <a:lnTo>
                  <a:pt x="686" y="33"/>
                </a:lnTo>
                <a:lnTo>
                  <a:pt x="686" y="53"/>
                </a:lnTo>
                <a:lnTo>
                  <a:pt x="41" y="430"/>
                </a:lnTo>
                <a:lnTo>
                  <a:pt x="0" y="376"/>
                </a:lnTo>
              </a:path>
            </a:pathLst>
          </a:custGeom>
          <a:noFill/>
          <a:ln w="11113">
            <a:solidFill>
              <a:srgbClr val="000000"/>
            </a:solidFill>
            <a:round/>
            <a:headEnd/>
            <a:tailEnd/>
          </a:ln>
        </p:spPr>
        <p:txBody>
          <a:bodyPr/>
          <a:lstStyle/>
          <a:p>
            <a:endParaRPr lang="en-US"/>
          </a:p>
        </p:txBody>
      </p:sp>
      <p:sp>
        <p:nvSpPr>
          <p:cNvPr id="32" name="Line 26">
            <a:extLst>
              <a:ext uri="{FF2B5EF4-FFF2-40B4-BE49-F238E27FC236}">
                <a16:creationId xmlns:a16="http://schemas.microsoft.com/office/drawing/2014/main" id="{5BF3F24C-3054-4889-AF8C-FEB52CCBB44F}"/>
              </a:ext>
            </a:extLst>
          </p:cNvPr>
          <p:cNvSpPr>
            <a:spLocks noChangeShapeType="1"/>
          </p:cNvSpPr>
          <p:nvPr/>
        </p:nvSpPr>
        <p:spPr bwMode="auto">
          <a:xfrm flipH="1">
            <a:off x="6287245" y="4040719"/>
            <a:ext cx="24306" cy="14375"/>
          </a:xfrm>
          <a:prstGeom prst="line">
            <a:avLst/>
          </a:prstGeom>
          <a:noFill/>
          <a:ln w="11113">
            <a:solidFill>
              <a:srgbClr val="FF0000"/>
            </a:solidFill>
            <a:round/>
            <a:headEnd/>
            <a:tailEnd/>
          </a:ln>
        </p:spPr>
        <p:txBody>
          <a:bodyPr/>
          <a:lstStyle/>
          <a:p>
            <a:endParaRPr lang="en-US"/>
          </a:p>
        </p:txBody>
      </p:sp>
      <p:sp>
        <p:nvSpPr>
          <p:cNvPr id="33" name="Line 27">
            <a:extLst>
              <a:ext uri="{FF2B5EF4-FFF2-40B4-BE49-F238E27FC236}">
                <a16:creationId xmlns:a16="http://schemas.microsoft.com/office/drawing/2014/main" id="{3FE33D1B-2EB8-4C67-B4A4-0BBAD046462D}"/>
              </a:ext>
            </a:extLst>
          </p:cNvPr>
          <p:cNvSpPr>
            <a:spLocks noChangeShapeType="1"/>
          </p:cNvSpPr>
          <p:nvPr/>
        </p:nvSpPr>
        <p:spPr bwMode="auto">
          <a:xfrm flipH="1">
            <a:off x="6240504" y="4067673"/>
            <a:ext cx="24306" cy="14375"/>
          </a:xfrm>
          <a:prstGeom prst="line">
            <a:avLst/>
          </a:prstGeom>
          <a:noFill/>
          <a:ln w="11113">
            <a:solidFill>
              <a:srgbClr val="FF0000"/>
            </a:solidFill>
            <a:round/>
            <a:headEnd/>
            <a:tailEnd/>
          </a:ln>
        </p:spPr>
        <p:txBody>
          <a:bodyPr/>
          <a:lstStyle/>
          <a:p>
            <a:endParaRPr lang="en-US"/>
          </a:p>
        </p:txBody>
      </p:sp>
      <p:sp>
        <p:nvSpPr>
          <p:cNvPr id="34" name="Freeform 28">
            <a:extLst>
              <a:ext uri="{FF2B5EF4-FFF2-40B4-BE49-F238E27FC236}">
                <a16:creationId xmlns:a16="http://schemas.microsoft.com/office/drawing/2014/main" id="{6145579A-6768-4924-9D64-486A526B70F0}"/>
              </a:ext>
            </a:extLst>
          </p:cNvPr>
          <p:cNvSpPr>
            <a:spLocks/>
          </p:cNvSpPr>
          <p:nvPr/>
        </p:nvSpPr>
        <p:spPr bwMode="auto">
          <a:xfrm>
            <a:off x="6210592" y="4094628"/>
            <a:ext cx="9349" cy="16173"/>
          </a:xfrm>
          <a:custGeom>
            <a:avLst/>
            <a:gdLst>
              <a:gd name="T0" fmla="*/ 5 w 5"/>
              <a:gd name="T1" fmla="*/ 0 h 9"/>
              <a:gd name="T2" fmla="*/ 0 w 5"/>
              <a:gd name="T3" fmla="*/ 6 h 9"/>
              <a:gd name="T4" fmla="*/ 4 w 5"/>
              <a:gd name="T5" fmla="*/ 9 h 9"/>
              <a:gd name="T6" fmla="*/ 0 60000 65536"/>
              <a:gd name="T7" fmla="*/ 0 60000 65536"/>
              <a:gd name="T8" fmla="*/ 0 60000 65536"/>
              <a:gd name="T9" fmla="*/ 0 w 5"/>
              <a:gd name="T10" fmla="*/ 0 h 9"/>
              <a:gd name="T11" fmla="*/ 5 w 5"/>
              <a:gd name="T12" fmla="*/ 9 h 9"/>
            </a:gdLst>
            <a:ahLst/>
            <a:cxnLst>
              <a:cxn ang="T6">
                <a:pos x="T0" y="T1"/>
              </a:cxn>
              <a:cxn ang="T7">
                <a:pos x="T2" y="T3"/>
              </a:cxn>
              <a:cxn ang="T8">
                <a:pos x="T4" y="T5"/>
              </a:cxn>
            </a:cxnLst>
            <a:rect l="T9" t="T10" r="T11" b="T12"/>
            <a:pathLst>
              <a:path w="5" h="9">
                <a:moveTo>
                  <a:pt x="5" y="0"/>
                </a:moveTo>
                <a:lnTo>
                  <a:pt x="0" y="6"/>
                </a:lnTo>
                <a:lnTo>
                  <a:pt x="4" y="9"/>
                </a:lnTo>
              </a:path>
            </a:pathLst>
          </a:custGeom>
          <a:noFill/>
          <a:ln w="11113">
            <a:solidFill>
              <a:srgbClr val="FF0000"/>
            </a:solidFill>
            <a:round/>
            <a:headEnd/>
            <a:tailEnd/>
          </a:ln>
        </p:spPr>
        <p:txBody>
          <a:bodyPr/>
          <a:lstStyle/>
          <a:p>
            <a:endParaRPr lang="en-US"/>
          </a:p>
        </p:txBody>
      </p:sp>
      <p:sp>
        <p:nvSpPr>
          <p:cNvPr id="35" name="Line 29">
            <a:extLst>
              <a:ext uri="{FF2B5EF4-FFF2-40B4-BE49-F238E27FC236}">
                <a16:creationId xmlns:a16="http://schemas.microsoft.com/office/drawing/2014/main" id="{4A9CF48E-0DC6-4906-BDCF-420DB8670428}"/>
              </a:ext>
            </a:extLst>
          </p:cNvPr>
          <p:cNvSpPr>
            <a:spLocks noChangeShapeType="1"/>
          </p:cNvSpPr>
          <p:nvPr/>
        </p:nvSpPr>
        <p:spPr bwMode="auto">
          <a:xfrm>
            <a:off x="6238636" y="4128769"/>
            <a:ext cx="20566" cy="19767"/>
          </a:xfrm>
          <a:prstGeom prst="line">
            <a:avLst/>
          </a:prstGeom>
          <a:noFill/>
          <a:ln w="11113">
            <a:solidFill>
              <a:srgbClr val="FF0000"/>
            </a:solidFill>
            <a:round/>
            <a:headEnd/>
            <a:tailEnd/>
          </a:ln>
        </p:spPr>
        <p:txBody>
          <a:bodyPr/>
          <a:lstStyle/>
          <a:p>
            <a:endParaRPr lang="en-US"/>
          </a:p>
        </p:txBody>
      </p:sp>
      <p:sp>
        <p:nvSpPr>
          <p:cNvPr id="36" name="Line 30">
            <a:extLst>
              <a:ext uri="{FF2B5EF4-FFF2-40B4-BE49-F238E27FC236}">
                <a16:creationId xmlns:a16="http://schemas.microsoft.com/office/drawing/2014/main" id="{E05BF822-2952-49AF-866D-389C11FCB32F}"/>
              </a:ext>
            </a:extLst>
          </p:cNvPr>
          <p:cNvSpPr>
            <a:spLocks noChangeShapeType="1"/>
          </p:cNvSpPr>
          <p:nvPr/>
        </p:nvSpPr>
        <p:spPr bwMode="auto">
          <a:xfrm flipV="1">
            <a:off x="6279766" y="4128769"/>
            <a:ext cx="24306" cy="12579"/>
          </a:xfrm>
          <a:prstGeom prst="line">
            <a:avLst/>
          </a:prstGeom>
          <a:noFill/>
          <a:ln w="11113">
            <a:solidFill>
              <a:srgbClr val="FF0000"/>
            </a:solidFill>
            <a:round/>
            <a:headEnd/>
            <a:tailEnd/>
          </a:ln>
        </p:spPr>
        <p:txBody>
          <a:bodyPr/>
          <a:lstStyle/>
          <a:p>
            <a:endParaRPr lang="en-US"/>
          </a:p>
        </p:txBody>
      </p:sp>
      <p:sp>
        <p:nvSpPr>
          <p:cNvPr id="37" name="Line 31">
            <a:extLst>
              <a:ext uri="{FF2B5EF4-FFF2-40B4-BE49-F238E27FC236}">
                <a16:creationId xmlns:a16="http://schemas.microsoft.com/office/drawing/2014/main" id="{E7361703-741C-41D5-8A6B-B7E528F72190}"/>
              </a:ext>
            </a:extLst>
          </p:cNvPr>
          <p:cNvSpPr>
            <a:spLocks noChangeShapeType="1"/>
          </p:cNvSpPr>
          <p:nvPr/>
        </p:nvSpPr>
        <p:spPr bwMode="auto">
          <a:xfrm flipV="1">
            <a:off x="6324637" y="4105408"/>
            <a:ext cx="24306" cy="12579"/>
          </a:xfrm>
          <a:prstGeom prst="line">
            <a:avLst/>
          </a:prstGeom>
          <a:noFill/>
          <a:ln w="11113">
            <a:solidFill>
              <a:srgbClr val="FF0000"/>
            </a:solidFill>
            <a:round/>
            <a:headEnd/>
            <a:tailEnd/>
          </a:ln>
        </p:spPr>
        <p:txBody>
          <a:bodyPr/>
          <a:lstStyle/>
          <a:p>
            <a:endParaRPr lang="en-US"/>
          </a:p>
        </p:txBody>
      </p:sp>
      <p:sp>
        <p:nvSpPr>
          <p:cNvPr id="38" name="Line 32">
            <a:extLst>
              <a:ext uri="{FF2B5EF4-FFF2-40B4-BE49-F238E27FC236}">
                <a16:creationId xmlns:a16="http://schemas.microsoft.com/office/drawing/2014/main" id="{06F86785-5B1D-4C87-B4C6-5D9EB9C0927B}"/>
              </a:ext>
            </a:extLst>
          </p:cNvPr>
          <p:cNvSpPr>
            <a:spLocks noChangeShapeType="1"/>
          </p:cNvSpPr>
          <p:nvPr/>
        </p:nvSpPr>
        <p:spPr bwMode="auto">
          <a:xfrm flipV="1">
            <a:off x="6369509" y="4078454"/>
            <a:ext cx="24306" cy="12579"/>
          </a:xfrm>
          <a:prstGeom prst="line">
            <a:avLst/>
          </a:prstGeom>
          <a:noFill/>
          <a:ln w="11113">
            <a:solidFill>
              <a:srgbClr val="FF0000"/>
            </a:solidFill>
            <a:round/>
            <a:headEnd/>
            <a:tailEnd/>
          </a:ln>
        </p:spPr>
        <p:txBody>
          <a:bodyPr/>
          <a:lstStyle/>
          <a:p>
            <a:endParaRPr lang="en-US"/>
          </a:p>
        </p:txBody>
      </p:sp>
      <p:sp>
        <p:nvSpPr>
          <p:cNvPr id="39" name="Line 33">
            <a:extLst>
              <a:ext uri="{FF2B5EF4-FFF2-40B4-BE49-F238E27FC236}">
                <a16:creationId xmlns:a16="http://schemas.microsoft.com/office/drawing/2014/main" id="{AACE0912-9454-41DD-85DC-0888594C2A83}"/>
              </a:ext>
            </a:extLst>
          </p:cNvPr>
          <p:cNvSpPr>
            <a:spLocks noChangeShapeType="1"/>
          </p:cNvSpPr>
          <p:nvPr/>
        </p:nvSpPr>
        <p:spPr bwMode="auto">
          <a:xfrm flipV="1">
            <a:off x="6418121" y="4051500"/>
            <a:ext cx="20566" cy="12579"/>
          </a:xfrm>
          <a:prstGeom prst="line">
            <a:avLst/>
          </a:prstGeom>
          <a:noFill/>
          <a:ln w="11113">
            <a:solidFill>
              <a:srgbClr val="FF0000"/>
            </a:solidFill>
            <a:round/>
            <a:headEnd/>
            <a:tailEnd/>
          </a:ln>
        </p:spPr>
        <p:txBody>
          <a:bodyPr/>
          <a:lstStyle/>
          <a:p>
            <a:endParaRPr lang="en-US"/>
          </a:p>
        </p:txBody>
      </p:sp>
      <p:sp>
        <p:nvSpPr>
          <p:cNvPr id="40" name="Line 34">
            <a:extLst>
              <a:ext uri="{FF2B5EF4-FFF2-40B4-BE49-F238E27FC236}">
                <a16:creationId xmlns:a16="http://schemas.microsoft.com/office/drawing/2014/main" id="{033F9221-824D-4FF5-815A-18ABC64AF8D2}"/>
              </a:ext>
            </a:extLst>
          </p:cNvPr>
          <p:cNvSpPr>
            <a:spLocks noChangeShapeType="1"/>
          </p:cNvSpPr>
          <p:nvPr/>
        </p:nvSpPr>
        <p:spPr bwMode="auto">
          <a:xfrm flipV="1">
            <a:off x="6462991" y="4024547"/>
            <a:ext cx="24306" cy="14375"/>
          </a:xfrm>
          <a:prstGeom prst="line">
            <a:avLst/>
          </a:prstGeom>
          <a:noFill/>
          <a:ln w="11113">
            <a:solidFill>
              <a:srgbClr val="FF0000"/>
            </a:solidFill>
            <a:round/>
            <a:headEnd/>
            <a:tailEnd/>
          </a:ln>
        </p:spPr>
        <p:txBody>
          <a:bodyPr/>
          <a:lstStyle/>
          <a:p>
            <a:endParaRPr lang="en-US"/>
          </a:p>
        </p:txBody>
      </p:sp>
      <p:sp>
        <p:nvSpPr>
          <p:cNvPr id="41" name="Line 35">
            <a:extLst>
              <a:ext uri="{FF2B5EF4-FFF2-40B4-BE49-F238E27FC236}">
                <a16:creationId xmlns:a16="http://schemas.microsoft.com/office/drawing/2014/main" id="{2465FB52-3A04-4B0B-82A5-15EAB2EC03D5}"/>
              </a:ext>
            </a:extLst>
          </p:cNvPr>
          <p:cNvSpPr>
            <a:spLocks noChangeShapeType="1"/>
          </p:cNvSpPr>
          <p:nvPr/>
        </p:nvSpPr>
        <p:spPr bwMode="auto">
          <a:xfrm flipV="1">
            <a:off x="6507863" y="4001187"/>
            <a:ext cx="24306" cy="14375"/>
          </a:xfrm>
          <a:prstGeom prst="line">
            <a:avLst/>
          </a:prstGeom>
          <a:noFill/>
          <a:ln w="11113">
            <a:solidFill>
              <a:srgbClr val="FF0000"/>
            </a:solidFill>
            <a:round/>
            <a:headEnd/>
            <a:tailEnd/>
          </a:ln>
        </p:spPr>
        <p:txBody>
          <a:bodyPr/>
          <a:lstStyle/>
          <a:p>
            <a:endParaRPr lang="en-US"/>
          </a:p>
        </p:txBody>
      </p:sp>
      <p:sp>
        <p:nvSpPr>
          <p:cNvPr id="42" name="Line 36">
            <a:extLst>
              <a:ext uri="{FF2B5EF4-FFF2-40B4-BE49-F238E27FC236}">
                <a16:creationId xmlns:a16="http://schemas.microsoft.com/office/drawing/2014/main" id="{870BA0A3-CA6C-4C84-BE62-EB39D2E2904A}"/>
              </a:ext>
            </a:extLst>
          </p:cNvPr>
          <p:cNvSpPr>
            <a:spLocks noChangeShapeType="1"/>
          </p:cNvSpPr>
          <p:nvPr/>
        </p:nvSpPr>
        <p:spPr bwMode="auto">
          <a:xfrm flipV="1">
            <a:off x="6556474" y="3974233"/>
            <a:ext cx="20566" cy="14375"/>
          </a:xfrm>
          <a:prstGeom prst="line">
            <a:avLst/>
          </a:prstGeom>
          <a:noFill/>
          <a:ln w="11113">
            <a:solidFill>
              <a:srgbClr val="FF0000"/>
            </a:solidFill>
            <a:round/>
            <a:headEnd/>
            <a:tailEnd/>
          </a:ln>
        </p:spPr>
        <p:txBody>
          <a:bodyPr/>
          <a:lstStyle/>
          <a:p>
            <a:endParaRPr lang="en-US"/>
          </a:p>
        </p:txBody>
      </p:sp>
      <p:sp>
        <p:nvSpPr>
          <p:cNvPr id="43" name="Line 37">
            <a:extLst>
              <a:ext uri="{FF2B5EF4-FFF2-40B4-BE49-F238E27FC236}">
                <a16:creationId xmlns:a16="http://schemas.microsoft.com/office/drawing/2014/main" id="{405D8E90-EF06-4201-8A43-D77352FADC15}"/>
              </a:ext>
            </a:extLst>
          </p:cNvPr>
          <p:cNvSpPr>
            <a:spLocks noChangeShapeType="1"/>
          </p:cNvSpPr>
          <p:nvPr/>
        </p:nvSpPr>
        <p:spPr bwMode="auto">
          <a:xfrm flipV="1">
            <a:off x="6601346" y="3949073"/>
            <a:ext cx="20566" cy="12579"/>
          </a:xfrm>
          <a:prstGeom prst="line">
            <a:avLst/>
          </a:prstGeom>
          <a:noFill/>
          <a:ln w="11113">
            <a:solidFill>
              <a:srgbClr val="FF0000"/>
            </a:solidFill>
            <a:round/>
            <a:headEnd/>
            <a:tailEnd/>
          </a:ln>
        </p:spPr>
        <p:txBody>
          <a:bodyPr/>
          <a:lstStyle/>
          <a:p>
            <a:endParaRPr lang="en-US"/>
          </a:p>
        </p:txBody>
      </p:sp>
      <p:sp>
        <p:nvSpPr>
          <p:cNvPr id="44" name="Line 38">
            <a:extLst>
              <a:ext uri="{FF2B5EF4-FFF2-40B4-BE49-F238E27FC236}">
                <a16:creationId xmlns:a16="http://schemas.microsoft.com/office/drawing/2014/main" id="{CB2931D4-8C89-4637-ADFA-65C39EDBD335}"/>
              </a:ext>
            </a:extLst>
          </p:cNvPr>
          <p:cNvSpPr>
            <a:spLocks noChangeShapeType="1"/>
          </p:cNvSpPr>
          <p:nvPr/>
        </p:nvSpPr>
        <p:spPr bwMode="auto">
          <a:xfrm flipV="1">
            <a:off x="6646216" y="3925714"/>
            <a:ext cx="24306" cy="8985"/>
          </a:xfrm>
          <a:prstGeom prst="line">
            <a:avLst/>
          </a:prstGeom>
          <a:noFill/>
          <a:ln w="11113">
            <a:solidFill>
              <a:srgbClr val="FF0000"/>
            </a:solidFill>
            <a:round/>
            <a:headEnd/>
            <a:tailEnd/>
          </a:ln>
        </p:spPr>
        <p:txBody>
          <a:bodyPr/>
          <a:lstStyle/>
          <a:p>
            <a:endParaRPr lang="en-US"/>
          </a:p>
        </p:txBody>
      </p:sp>
      <p:sp>
        <p:nvSpPr>
          <p:cNvPr id="45" name="Line 39">
            <a:extLst>
              <a:ext uri="{FF2B5EF4-FFF2-40B4-BE49-F238E27FC236}">
                <a16:creationId xmlns:a16="http://schemas.microsoft.com/office/drawing/2014/main" id="{43BF5BEA-2DAF-44EE-8CFB-6D5F874F5287}"/>
              </a:ext>
            </a:extLst>
          </p:cNvPr>
          <p:cNvSpPr>
            <a:spLocks noChangeShapeType="1"/>
          </p:cNvSpPr>
          <p:nvPr/>
        </p:nvSpPr>
        <p:spPr bwMode="auto">
          <a:xfrm flipV="1">
            <a:off x="6692956" y="3898759"/>
            <a:ext cx="24306" cy="12579"/>
          </a:xfrm>
          <a:prstGeom prst="line">
            <a:avLst/>
          </a:prstGeom>
          <a:noFill/>
          <a:ln w="11113">
            <a:solidFill>
              <a:srgbClr val="FF0000"/>
            </a:solidFill>
            <a:round/>
            <a:headEnd/>
            <a:tailEnd/>
          </a:ln>
        </p:spPr>
        <p:txBody>
          <a:bodyPr/>
          <a:lstStyle/>
          <a:p>
            <a:endParaRPr lang="en-US"/>
          </a:p>
        </p:txBody>
      </p:sp>
      <p:sp>
        <p:nvSpPr>
          <p:cNvPr id="46" name="Line 40">
            <a:extLst>
              <a:ext uri="{FF2B5EF4-FFF2-40B4-BE49-F238E27FC236}">
                <a16:creationId xmlns:a16="http://schemas.microsoft.com/office/drawing/2014/main" id="{BB259C1B-B5B4-44DD-845A-D81AF798B3CA}"/>
              </a:ext>
            </a:extLst>
          </p:cNvPr>
          <p:cNvSpPr>
            <a:spLocks noChangeShapeType="1"/>
          </p:cNvSpPr>
          <p:nvPr/>
        </p:nvSpPr>
        <p:spPr bwMode="auto">
          <a:xfrm flipV="1">
            <a:off x="6741569" y="3871805"/>
            <a:ext cx="20566" cy="12579"/>
          </a:xfrm>
          <a:prstGeom prst="line">
            <a:avLst/>
          </a:prstGeom>
          <a:noFill/>
          <a:ln w="11113">
            <a:solidFill>
              <a:srgbClr val="FF0000"/>
            </a:solidFill>
            <a:round/>
            <a:headEnd/>
            <a:tailEnd/>
          </a:ln>
        </p:spPr>
        <p:txBody>
          <a:bodyPr/>
          <a:lstStyle/>
          <a:p>
            <a:endParaRPr lang="en-US"/>
          </a:p>
        </p:txBody>
      </p:sp>
      <p:sp>
        <p:nvSpPr>
          <p:cNvPr id="47" name="Line 41">
            <a:extLst>
              <a:ext uri="{FF2B5EF4-FFF2-40B4-BE49-F238E27FC236}">
                <a16:creationId xmlns:a16="http://schemas.microsoft.com/office/drawing/2014/main" id="{D999F834-33E6-4D06-8E90-426CE8018CC4}"/>
              </a:ext>
            </a:extLst>
          </p:cNvPr>
          <p:cNvSpPr>
            <a:spLocks noChangeShapeType="1"/>
          </p:cNvSpPr>
          <p:nvPr/>
        </p:nvSpPr>
        <p:spPr bwMode="auto">
          <a:xfrm flipV="1">
            <a:off x="6786439" y="3844851"/>
            <a:ext cx="24306" cy="12579"/>
          </a:xfrm>
          <a:prstGeom prst="line">
            <a:avLst/>
          </a:prstGeom>
          <a:noFill/>
          <a:ln w="11113">
            <a:solidFill>
              <a:srgbClr val="FF0000"/>
            </a:solidFill>
            <a:round/>
            <a:headEnd/>
            <a:tailEnd/>
          </a:ln>
        </p:spPr>
        <p:txBody>
          <a:bodyPr/>
          <a:lstStyle/>
          <a:p>
            <a:endParaRPr lang="en-US"/>
          </a:p>
        </p:txBody>
      </p:sp>
      <p:sp>
        <p:nvSpPr>
          <p:cNvPr id="48" name="Line 42">
            <a:extLst>
              <a:ext uri="{FF2B5EF4-FFF2-40B4-BE49-F238E27FC236}">
                <a16:creationId xmlns:a16="http://schemas.microsoft.com/office/drawing/2014/main" id="{BFF83621-3D2F-466C-A5C9-5A3C021AC43B}"/>
              </a:ext>
            </a:extLst>
          </p:cNvPr>
          <p:cNvSpPr>
            <a:spLocks noChangeShapeType="1"/>
          </p:cNvSpPr>
          <p:nvPr/>
        </p:nvSpPr>
        <p:spPr bwMode="auto">
          <a:xfrm flipV="1">
            <a:off x="6831310" y="3821490"/>
            <a:ext cx="24306" cy="12579"/>
          </a:xfrm>
          <a:prstGeom prst="line">
            <a:avLst/>
          </a:prstGeom>
          <a:noFill/>
          <a:ln w="11113">
            <a:solidFill>
              <a:srgbClr val="FF0000"/>
            </a:solidFill>
            <a:round/>
            <a:headEnd/>
            <a:tailEnd/>
          </a:ln>
        </p:spPr>
        <p:txBody>
          <a:bodyPr/>
          <a:lstStyle/>
          <a:p>
            <a:endParaRPr lang="en-US"/>
          </a:p>
        </p:txBody>
      </p:sp>
      <p:sp>
        <p:nvSpPr>
          <p:cNvPr id="49" name="Line 43">
            <a:extLst>
              <a:ext uri="{FF2B5EF4-FFF2-40B4-BE49-F238E27FC236}">
                <a16:creationId xmlns:a16="http://schemas.microsoft.com/office/drawing/2014/main" id="{0D13B1CC-0FAD-4447-A44C-BFBB6F8FBFF0}"/>
              </a:ext>
            </a:extLst>
          </p:cNvPr>
          <p:cNvSpPr>
            <a:spLocks noChangeShapeType="1"/>
          </p:cNvSpPr>
          <p:nvPr/>
        </p:nvSpPr>
        <p:spPr bwMode="auto">
          <a:xfrm flipV="1">
            <a:off x="6876182" y="3794537"/>
            <a:ext cx="24306" cy="14375"/>
          </a:xfrm>
          <a:prstGeom prst="line">
            <a:avLst/>
          </a:prstGeom>
          <a:noFill/>
          <a:ln w="11113">
            <a:solidFill>
              <a:srgbClr val="FF0000"/>
            </a:solidFill>
            <a:round/>
            <a:headEnd/>
            <a:tailEnd/>
          </a:ln>
        </p:spPr>
        <p:txBody>
          <a:bodyPr/>
          <a:lstStyle/>
          <a:p>
            <a:endParaRPr lang="en-US"/>
          </a:p>
        </p:txBody>
      </p:sp>
      <p:sp>
        <p:nvSpPr>
          <p:cNvPr id="50" name="Line 44">
            <a:extLst>
              <a:ext uri="{FF2B5EF4-FFF2-40B4-BE49-F238E27FC236}">
                <a16:creationId xmlns:a16="http://schemas.microsoft.com/office/drawing/2014/main" id="{EF65B4AD-E221-47B2-9365-C2A2CB8F0621}"/>
              </a:ext>
            </a:extLst>
          </p:cNvPr>
          <p:cNvSpPr>
            <a:spLocks noChangeShapeType="1"/>
          </p:cNvSpPr>
          <p:nvPr/>
        </p:nvSpPr>
        <p:spPr bwMode="auto">
          <a:xfrm flipV="1">
            <a:off x="6924793" y="3767583"/>
            <a:ext cx="20566" cy="14375"/>
          </a:xfrm>
          <a:prstGeom prst="line">
            <a:avLst/>
          </a:prstGeom>
          <a:noFill/>
          <a:ln w="11113">
            <a:solidFill>
              <a:srgbClr val="FF0000"/>
            </a:solidFill>
            <a:round/>
            <a:headEnd/>
            <a:tailEnd/>
          </a:ln>
        </p:spPr>
        <p:txBody>
          <a:bodyPr/>
          <a:lstStyle/>
          <a:p>
            <a:endParaRPr lang="en-US"/>
          </a:p>
        </p:txBody>
      </p:sp>
      <p:sp>
        <p:nvSpPr>
          <p:cNvPr id="51" name="Line 45">
            <a:extLst>
              <a:ext uri="{FF2B5EF4-FFF2-40B4-BE49-F238E27FC236}">
                <a16:creationId xmlns:a16="http://schemas.microsoft.com/office/drawing/2014/main" id="{ACD45324-CB9E-4485-A758-94C812A4EABB}"/>
              </a:ext>
            </a:extLst>
          </p:cNvPr>
          <p:cNvSpPr>
            <a:spLocks noChangeShapeType="1"/>
          </p:cNvSpPr>
          <p:nvPr/>
        </p:nvSpPr>
        <p:spPr bwMode="auto">
          <a:xfrm flipV="1">
            <a:off x="6969663" y="3742424"/>
            <a:ext cx="24306" cy="12579"/>
          </a:xfrm>
          <a:prstGeom prst="line">
            <a:avLst/>
          </a:prstGeom>
          <a:noFill/>
          <a:ln w="11113">
            <a:solidFill>
              <a:srgbClr val="FF0000"/>
            </a:solidFill>
            <a:round/>
            <a:headEnd/>
            <a:tailEnd/>
          </a:ln>
        </p:spPr>
        <p:txBody>
          <a:bodyPr/>
          <a:lstStyle/>
          <a:p>
            <a:endParaRPr lang="en-US"/>
          </a:p>
        </p:txBody>
      </p:sp>
      <p:sp>
        <p:nvSpPr>
          <p:cNvPr id="52" name="Line 46">
            <a:extLst>
              <a:ext uri="{FF2B5EF4-FFF2-40B4-BE49-F238E27FC236}">
                <a16:creationId xmlns:a16="http://schemas.microsoft.com/office/drawing/2014/main" id="{4186833E-0031-4584-AA67-AE002D2A7216}"/>
              </a:ext>
            </a:extLst>
          </p:cNvPr>
          <p:cNvSpPr>
            <a:spLocks noChangeShapeType="1"/>
          </p:cNvSpPr>
          <p:nvPr/>
        </p:nvSpPr>
        <p:spPr bwMode="auto">
          <a:xfrm flipV="1">
            <a:off x="7014535" y="3719063"/>
            <a:ext cx="24306" cy="12579"/>
          </a:xfrm>
          <a:prstGeom prst="line">
            <a:avLst/>
          </a:prstGeom>
          <a:noFill/>
          <a:ln w="11113">
            <a:solidFill>
              <a:srgbClr val="FF0000"/>
            </a:solidFill>
            <a:round/>
            <a:headEnd/>
            <a:tailEnd/>
          </a:ln>
        </p:spPr>
        <p:txBody>
          <a:bodyPr/>
          <a:lstStyle/>
          <a:p>
            <a:endParaRPr lang="en-US"/>
          </a:p>
        </p:txBody>
      </p:sp>
      <p:sp>
        <p:nvSpPr>
          <p:cNvPr id="53" name="Line 47">
            <a:extLst>
              <a:ext uri="{FF2B5EF4-FFF2-40B4-BE49-F238E27FC236}">
                <a16:creationId xmlns:a16="http://schemas.microsoft.com/office/drawing/2014/main" id="{1BF2EF19-A919-4E47-B478-C84D65647114}"/>
              </a:ext>
            </a:extLst>
          </p:cNvPr>
          <p:cNvSpPr>
            <a:spLocks noChangeShapeType="1"/>
          </p:cNvSpPr>
          <p:nvPr/>
        </p:nvSpPr>
        <p:spPr bwMode="auto">
          <a:xfrm flipV="1">
            <a:off x="7063146" y="3692109"/>
            <a:ext cx="20566" cy="12579"/>
          </a:xfrm>
          <a:prstGeom prst="line">
            <a:avLst/>
          </a:prstGeom>
          <a:noFill/>
          <a:ln w="11113">
            <a:solidFill>
              <a:srgbClr val="FF0000"/>
            </a:solidFill>
            <a:round/>
            <a:headEnd/>
            <a:tailEnd/>
          </a:ln>
        </p:spPr>
        <p:txBody>
          <a:bodyPr/>
          <a:lstStyle/>
          <a:p>
            <a:endParaRPr lang="en-US"/>
          </a:p>
        </p:txBody>
      </p:sp>
      <p:sp>
        <p:nvSpPr>
          <p:cNvPr id="54" name="Line 48">
            <a:extLst>
              <a:ext uri="{FF2B5EF4-FFF2-40B4-BE49-F238E27FC236}">
                <a16:creationId xmlns:a16="http://schemas.microsoft.com/office/drawing/2014/main" id="{4D29DE60-A574-44AC-9510-2318068E8DA8}"/>
              </a:ext>
            </a:extLst>
          </p:cNvPr>
          <p:cNvSpPr>
            <a:spLocks noChangeShapeType="1"/>
          </p:cNvSpPr>
          <p:nvPr/>
        </p:nvSpPr>
        <p:spPr bwMode="auto">
          <a:xfrm flipV="1">
            <a:off x="7108018" y="3665155"/>
            <a:ext cx="20566" cy="12579"/>
          </a:xfrm>
          <a:prstGeom prst="line">
            <a:avLst/>
          </a:prstGeom>
          <a:noFill/>
          <a:ln w="11113">
            <a:solidFill>
              <a:srgbClr val="FF0000"/>
            </a:solidFill>
            <a:round/>
            <a:headEnd/>
            <a:tailEnd/>
          </a:ln>
        </p:spPr>
        <p:txBody>
          <a:bodyPr/>
          <a:lstStyle/>
          <a:p>
            <a:endParaRPr lang="en-US"/>
          </a:p>
        </p:txBody>
      </p:sp>
      <p:sp>
        <p:nvSpPr>
          <p:cNvPr id="55" name="Line 49">
            <a:extLst>
              <a:ext uri="{FF2B5EF4-FFF2-40B4-BE49-F238E27FC236}">
                <a16:creationId xmlns:a16="http://schemas.microsoft.com/office/drawing/2014/main" id="{15ABC11C-E475-4C61-989D-3F4260754EE1}"/>
              </a:ext>
            </a:extLst>
          </p:cNvPr>
          <p:cNvSpPr>
            <a:spLocks noChangeShapeType="1"/>
          </p:cNvSpPr>
          <p:nvPr/>
        </p:nvSpPr>
        <p:spPr bwMode="auto">
          <a:xfrm>
            <a:off x="7152888" y="3652578"/>
            <a:ext cx="1870" cy="1797"/>
          </a:xfrm>
          <a:prstGeom prst="line">
            <a:avLst/>
          </a:prstGeom>
          <a:noFill/>
          <a:ln w="11113">
            <a:solidFill>
              <a:srgbClr val="FF0000"/>
            </a:solidFill>
            <a:round/>
            <a:headEnd/>
            <a:tailEnd/>
          </a:ln>
        </p:spPr>
        <p:txBody>
          <a:bodyPr/>
          <a:lstStyle/>
          <a:p>
            <a:endParaRPr lang="en-US"/>
          </a:p>
        </p:txBody>
      </p:sp>
      <p:sp>
        <p:nvSpPr>
          <p:cNvPr id="56" name="Line 97">
            <a:extLst>
              <a:ext uri="{FF2B5EF4-FFF2-40B4-BE49-F238E27FC236}">
                <a16:creationId xmlns:a16="http://schemas.microsoft.com/office/drawing/2014/main" id="{A7718A80-C376-4D44-B690-F3AFAE280D34}"/>
              </a:ext>
            </a:extLst>
          </p:cNvPr>
          <p:cNvSpPr>
            <a:spLocks noChangeShapeType="1"/>
          </p:cNvSpPr>
          <p:nvPr/>
        </p:nvSpPr>
        <p:spPr bwMode="auto">
          <a:xfrm flipH="1">
            <a:off x="8102666" y="4177288"/>
            <a:ext cx="20566" cy="14375"/>
          </a:xfrm>
          <a:prstGeom prst="line">
            <a:avLst/>
          </a:prstGeom>
          <a:noFill/>
          <a:ln w="11113">
            <a:solidFill>
              <a:srgbClr val="FF0000"/>
            </a:solidFill>
            <a:round/>
            <a:headEnd/>
            <a:tailEnd/>
          </a:ln>
        </p:spPr>
        <p:txBody>
          <a:bodyPr/>
          <a:lstStyle/>
          <a:p>
            <a:endParaRPr lang="en-US"/>
          </a:p>
        </p:txBody>
      </p:sp>
      <p:sp>
        <p:nvSpPr>
          <p:cNvPr id="57" name="Line 98">
            <a:extLst>
              <a:ext uri="{FF2B5EF4-FFF2-40B4-BE49-F238E27FC236}">
                <a16:creationId xmlns:a16="http://schemas.microsoft.com/office/drawing/2014/main" id="{81270B1F-CEB0-4212-95B6-9630926FDA49}"/>
              </a:ext>
            </a:extLst>
          </p:cNvPr>
          <p:cNvSpPr>
            <a:spLocks noChangeShapeType="1"/>
          </p:cNvSpPr>
          <p:nvPr/>
        </p:nvSpPr>
        <p:spPr bwMode="auto">
          <a:xfrm flipH="1">
            <a:off x="8057794" y="4204242"/>
            <a:ext cx="20566" cy="14375"/>
          </a:xfrm>
          <a:prstGeom prst="line">
            <a:avLst/>
          </a:prstGeom>
          <a:noFill/>
          <a:ln w="11113">
            <a:solidFill>
              <a:srgbClr val="FF0000"/>
            </a:solidFill>
            <a:round/>
            <a:headEnd/>
            <a:tailEnd/>
          </a:ln>
        </p:spPr>
        <p:txBody>
          <a:bodyPr/>
          <a:lstStyle/>
          <a:p>
            <a:endParaRPr lang="en-US"/>
          </a:p>
        </p:txBody>
      </p:sp>
      <p:sp>
        <p:nvSpPr>
          <p:cNvPr id="58" name="Line 99">
            <a:extLst>
              <a:ext uri="{FF2B5EF4-FFF2-40B4-BE49-F238E27FC236}">
                <a16:creationId xmlns:a16="http://schemas.microsoft.com/office/drawing/2014/main" id="{516DE179-4640-429A-AF8D-F637C3CB267A}"/>
              </a:ext>
            </a:extLst>
          </p:cNvPr>
          <p:cNvSpPr>
            <a:spLocks noChangeShapeType="1"/>
          </p:cNvSpPr>
          <p:nvPr/>
        </p:nvSpPr>
        <p:spPr bwMode="auto">
          <a:xfrm flipH="1">
            <a:off x="8009183" y="4227603"/>
            <a:ext cx="24306" cy="14375"/>
          </a:xfrm>
          <a:prstGeom prst="line">
            <a:avLst/>
          </a:prstGeom>
          <a:noFill/>
          <a:ln w="11113">
            <a:solidFill>
              <a:srgbClr val="FF0000"/>
            </a:solidFill>
            <a:round/>
            <a:headEnd/>
            <a:tailEnd/>
          </a:ln>
        </p:spPr>
        <p:txBody>
          <a:bodyPr/>
          <a:lstStyle/>
          <a:p>
            <a:endParaRPr lang="en-US"/>
          </a:p>
        </p:txBody>
      </p:sp>
      <p:sp>
        <p:nvSpPr>
          <p:cNvPr id="59" name="Line 100">
            <a:extLst>
              <a:ext uri="{FF2B5EF4-FFF2-40B4-BE49-F238E27FC236}">
                <a16:creationId xmlns:a16="http://schemas.microsoft.com/office/drawing/2014/main" id="{14665178-AC70-42D4-92A2-B68AD82DB385}"/>
              </a:ext>
            </a:extLst>
          </p:cNvPr>
          <p:cNvSpPr>
            <a:spLocks noChangeShapeType="1"/>
          </p:cNvSpPr>
          <p:nvPr/>
        </p:nvSpPr>
        <p:spPr bwMode="auto">
          <a:xfrm flipH="1">
            <a:off x="7964311" y="4254557"/>
            <a:ext cx="24306" cy="14375"/>
          </a:xfrm>
          <a:prstGeom prst="line">
            <a:avLst/>
          </a:prstGeom>
          <a:noFill/>
          <a:ln w="11113">
            <a:solidFill>
              <a:srgbClr val="FF0000"/>
            </a:solidFill>
            <a:round/>
            <a:headEnd/>
            <a:tailEnd/>
          </a:ln>
        </p:spPr>
        <p:txBody>
          <a:bodyPr/>
          <a:lstStyle/>
          <a:p>
            <a:endParaRPr lang="en-US"/>
          </a:p>
        </p:txBody>
      </p:sp>
      <p:sp>
        <p:nvSpPr>
          <p:cNvPr id="60" name="Line 101">
            <a:extLst>
              <a:ext uri="{FF2B5EF4-FFF2-40B4-BE49-F238E27FC236}">
                <a16:creationId xmlns:a16="http://schemas.microsoft.com/office/drawing/2014/main" id="{BBD4BCEC-3230-4516-8520-A5FB1FBA3991}"/>
              </a:ext>
            </a:extLst>
          </p:cNvPr>
          <p:cNvSpPr>
            <a:spLocks noChangeShapeType="1"/>
          </p:cNvSpPr>
          <p:nvPr/>
        </p:nvSpPr>
        <p:spPr bwMode="auto">
          <a:xfrm flipH="1">
            <a:off x="7919441" y="4281509"/>
            <a:ext cx="20566" cy="12579"/>
          </a:xfrm>
          <a:prstGeom prst="line">
            <a:avLst/>
          </a:prstGeom>
          <a:noFill/>
          <a:ln w="11113">
            <a:solidFill>
              <a:srgbClr val="FF0000"/>
            </a:solidFill>
            <a:round/>
            <a:headEnd/>
            <a:tailEnd/>
          </a:ln>
        </p:spPr>
        <p:txBody>
          <a:bodyPr/>
          <a:lstStyle/>
          <a:p>
            <a:endParaRPr lang="en-US"/>
          </a:p>
        </p:txBody>
      </p:sp>
      <p:sp>
        <p:nvSpPr>
          <p:cNvPr id="61" name="Line 102">
            <a:extLst>
              <a:ext uri="{FF2B5EF4-FFF2-40B4-BE49-F238E27FC236}">
                <a16:creationId xmlns:a16="http://schemas.microsoft.com/office/drawing/2014/main" id="{93D82648-A209-4A12-9E29-D49056B9EAFD}"/>
              </a:ext>
            </a:extLst>
          </p:cNvPr>
          <p:cNvSpPr>
            <a:spLocks noChangeShapeType="1"/>
          </p:cNvSpPr>
          <p:nvPr/>
        </p:nvSpPr>
        <p:spPr bwMode="auto">
          <a:xfrm flipH="1">
            <a:off x="7870830" y="4304869"/>
            <a:ext cx="24306" cy="12579"/>
          </a:xfrm>
          <a:prstGeom prst="line">
            <a:avLst/>
          </a:prstGeom>
          <a:noFill/>
          <a:ln w="11113">
            <a:solidFill>
              <a:srgbClr val="FF0000"/>
            </a:solidFill>
            <a:round/>
            <a:headEnd/>
            <a:tailEnd/>
          </a:ln>
        </p:spPr>
        <p:txBody>
          <a:bodyPr/>
          <a:lstStyle/>
          <a:p>
            <a:endParaRPr lang="en-US"/>
          </a:p>
        </p:txBody>
      </p:sp>
      <p:sp>
        <p:nvSpPr>
          <p:cNvPr id="62" name="Line 103">
            <a:extLst>
              <a:ext uri="{FF2B5EF4-FFF2-40B4-BE49-F238E27FC236}">
                <a16:creationId xmlns:a16="http://schemas.microsoft.com/office/drawing/2014/main" id="{80790DDD-60CB-4530-99D7-8C8D6E186E46}"/>
              </a:ext>
            </a:extLst>
          </p:cNvPr>
          <p:cNvSpPr>
            <a:spLocks noChangeShapeType="1"/>
          </p:cNvSpPr>
          <p:nvPr/>
        </p:nvSpPr>
        <p:spPr bwMode="auto">
          <a:xfrm flipH="1">
            <a:off x="7825958" y="4331824"/>
            <a:ext cx="24306" cy="12579"/>
          </a:xfrm>
          <a:prstGeom prst="line">
            <a:avLst/>
          </a:prstGeom>
          <a:noFill/>
          <a:ln w="11113">
            <a:solidFill>
              <a:srgbClr val="FF0000"/>
            </a:solidFill>
            <a:round/>
            <a:headEnd/>
            <a:tailEnd/>
          </a:ln>
        </p:spPr>
        <p:txBody>
          <a:bodyPr/>
          <a:lstStyle/>
          <a:p>
            <a:endParaRPr lang="en-US"/>
          </a:p>
        </p:txBody>
      </p:sp>
      <p:sp>
        <p:nvSpPr>
          <p:cNvPr id="63" name="Line 104">
            <a:extLst>
              <a:ext uri="{FF2B5EF4-FFF2-40B4-BE49-F238E27FC236}">
                <a16:creationId xmlns:a16="http://schemas.microsoft.com/office/drawing/2014/main" id="{D3D2CDF2-6D58-4789-B126-84C3319138F4}"/>
              </a:ext>
            </a:extLst>
          </p:cNvPr>
          <p:cNvSpPr>
            <a:spLocks noChangeShapeType="1"/>
          </p:cNvSpPr>
          <p:nvPr/>
        </p:nvSpPr>
        <p:spPr bwMode="auto">
          <a:xfrm flipH="1">
            <a:off x="7781088" y="4358778"/>
            <a:ext cx="20566" cy="12579"/>
          </a:xfrm>
          <a:prstGeom prst="line">
            <a:avLst/>
          </a:prstGeom>
          <a:noFill/>
          <a:ln w="11113">
            <a:solidFill>
              <a:srgbClr val="FF0000"/>
            </a:solidFill>
            <a:round/>
            <a:headEnd/>
            <a:tailEnd/>
          </a:ln>
        </p:spPr>
        <p:txBody>
          <a:bodyPr/>
          <a:lstStyle/>
          <a:p>
            <a:endParaRPr lang="en-US"/>
          </a:p>
        </p:txBody>
      </p:sp>
      <p:sp>
        <p:nvSpPr>
          <p:cNvPr id="64" name="Line 105">
            <a:extLst>
              <a:ext uri="{FF2B5EF4-FFF2-40B4-BE49-F238E27FC236}">
                <a16:creationId xmlns:a16="http://schemas.microsoft.com/office/drawing/2014/main" id="{581E64A1-62B3-4D78-9FB4-7EAA5AE076DD}"/>
              </a:ext>
            </a:extLst>
          </p:cNvPr>
          <p:cNvSpPr>
            <a:spLocks noChangeShapeType="1"/>
          </p:cNvSpPr>
          <p:nvPr/>
        </p:nvSpPr>
        <p:spPr bwMode="auto">
          <a:xfrm flipH="1">
            <a:off x="7732476" y="4383936"/>
            <a:ext cx="24306" cy="10782"/>
          </a:xfrm>
          <a:prstGeom prst="line">
            <a:avLst/>
          </a:prstGeom>
          <a:noFill/>
          <a:ln w="11113">
            <a:solidFill>
              <a:srgbClr val="FF0000"/>
            </a:solidFill>
            <a:round/>
            <a:headEnd/>
            <a:tailEnd/>
          </a:ln>
        </p:spPr>
        <p:txBody>
          <a:bodyPr/>
          <a:lstStyle/>
          <a:p>
            <a:endParaRPr lang="en-US"/>
          </a:p>
        </p:txBody>
      </p:sp>
      <p:sp>
        <p:nvSpPr>
          <p:cNvPr id="65" name="Line 106">
            <a:extLst>
              <a:ext uri="{FF2B5EF4-FFF2-40B4-BE49-F238E27FC236}">
                <a16:creationId xmlns:a16="http://schemas.microsoft.com/office/drawing/2014/main" id="{CCB99DC8-C7D2-45EC-BB1E-920C3F30AA93}"/>
              </a:ext>
            </a:extLst>
          </p:cNvPr>
          <p:cNvSpPr>
            <a:spLocks noChangeShapeType="1"/>
          </p:cNvSpPr>
          <p:nvPr/>
        </p:nvSpPr>
        <p:spPr bwMode="auto">
          <a:xfrm flipH="1">
            <a:off x="7687604" y="4407297"/>
            <a:ext cx="24306" cy="14375"/>
          </a:xfrm>
          <a:prstGeom prst="line">
            <a:avLst/>
          </a:prstGeom>
          <a:noFill/>
          <a:ln w="11113">
            <a:solidFill>
              <a:srgbClr val="FF0000"/>
            </a:solidFill>
            <a:round/>
            <a:headEnd/>
            <a:tailEnd/>
          </a:ln>
        </p:spPr>
        <p:txBody>
          <a:bodyPr/>
          <a:lstStyle/>
          <a:p>
            <a:endParaRPr lang="en-US"/>
          </a:p>
        </p:txBody>
      </p:sp>
      <p:sp>
        <p:nvSpPr>
          <p:cNvPr id="66" name="Line 107">
            <a:extLst>
              <a:ext uri="{FF2B5EF4-FFF2-40B4-BE49-F238E27FC236}">
                <a16:creationId xmlns:a16="http://schemas.microsoft.com/office/drawing/2014/main" id="{CA557CC9-9711-44A6-9D78-586F8C9D0A76}"/>
              </a:ext>
            </a:extLst>
          </p:cNvPr>
          <p:cNvSpPr>
            <a:spLocks noChangeShapeType="1"/>
          </p:cNvSpPr>
          <p:nvPr/>
        </p:nvSpPr>
        <p:spPr bwMode="auto">
          <a:xfrm flipH="1">
            <a:off x="7642733" y="4434252"/>
            <a:ext cx="24306" cy="14375"/>
          </a:xfrm>
          <a:prstGeom prst="line">
            <a:avLst/>
          </a:prstGeom>
          <a:noFill/>
          <a:ln w="11113">
            <a:solidFill>
              <a:srgbClr val="FF0000"/>
            </a:solidFill>
            <a:round/>
            <a:headEnd/>
            <a:tailEnd/>
          </a:ln>
        </p:spPr>
        <p:txBody>
          <a:bodyPr/>
          <a:lstStyle/>
          <a:p>
            <a:endParaRPr lang="en-US"/>
          </a:p>
        </p:txBody>
      </p:sp>
      <p:sp>
        <p:nvSpPr>
          <p:cNvPr id="67" name="Line 108">
            <a:extLst>
              <a:ext uri="{FF2B5EF4-FFF2-40B4-BE49-F238E27FC236}">
                <a16:creationId xmlns:a16="http://schemas.microsoft.com/office/drawing/2014/main" id="{D97B954D-C2D6-4548-9A22-FCDC0F182E96}"/>
              </a:ext>
            </a:extLst>
          </p:cNvPr>
          <p:cNvSpPr>
            <a:spLocks noChangeShapeType="1"/>
          </p:cNvSpPr>
          <p:nvPr/>
        </p:nvSpPr>
        <p:spPr bwMode="auto">
          <a:xfrm flipH="1">
            <a:off x="7597863" y="4461206"/>
            <a:ext cx="20566" cy="14375"/>
          </a:xfrm>
          <a:prstGeom prst="line">
            <a:avLst/>
          </a:prstGeom>
          <a:noFill/>
          <a:ln w="11113">
            <a:solidFill>
              <a:srgbClr val="FF0000"/>
            </a:solidFill>
            <a:round/>
            <a:headEnd/>
            <a:tailEnd/>
          </a:ln>
        </p:spPr>
        <p:txBody>
          <a:bodyPr/>
          <a:lstStyle/>
          <a:p>
            <a:endParaRPr lang="en-US"/>
          </a:p>
        </p:txBody>
      </p:sp>
      <p:sp>
        <p:nvSpPr>
          <p:cNvPr id="68" name="Line 109">
            <a:extLst>
              <a:ext uri="{FF2B5EF4-FFF2-40B4-BE49-F238E27FC236}">
                <a16:creationId xmlns:a16="http://schemas.microsoft.com/office/drawing/2014/main" id="{10AD86D4-7D1C-49DC-B2CD-6A89B97F9C34}"/>
              </a:ext>
            </a:extLst>
          </p:cNvPr>
          <p:cNvSpPr>
            <a:spLocks noChangeShapeType="1"/>
          </p:cNvSpPr>
          <p:nvPr/>
        </p:nvSpPr>
        <p:spPr bwMode="auto">
          <a:xfrm flipH="1">
            <a:off x="7549251" y="4484564"/>
            <a:ext cx="24306" cy="12579"/>
          </a:xfrm>
          <a:prstGeom prst="line">
            <a:avLst/>
          </a:prstGeom>
          <a:noFill/>
          <a:ln w="11113">
            <a:solidFill>
              <a:srgbClr val="FF0000"/>
            </a:solidFill>
            <a:round/>
            <a:headEnd/>
            <a:tailEnd/>
          </a:ln>
        </p:spPr>
        <p:txBody>
          <a:bodyPr/>
          <a:lstStyle/>
          <a:p>
            <a:endParaRPr lang="en-US"/>
          </a:p>
        </p:txBody>
      </p:sp>
      <p:sp>
        <p:nvSpPr>
          <p:cNvPr id="69" name="Freeform 110">
            <a:extLst>
              <a:ext uri="{FF2B5EF4-FFF2-40B4-BE49-F238E27FC236}">
                <a16:creationId xmlns:a16="http://schemas.microsoft.com/office/drawing/2014/main" id="{FA60A944-E898-4CA5-92DB-3ECCD40B6807}"/>
              </a:ext>
            </a:extLst>
          </p:cNvPr>
          <p:cNvSpPr>
            <a:spLocks/>
          </p:cNvSpPr>
          <p:nvPr/>
        </p:nvSpPr>
        <p:spPr bwMode="auto">
          <a:xfrm>
            <a:off x="7502511" y="4511519"/>
            <a:ext cx="24306" cy="12579"/>
          </a:xfrm>
          <a:custGeom>
            <a:avLst/>
            <a:gdLst>
              <a:gd name="T0" fmla="*/ 13 w 13"/>
              <a:gd name="T1" fmla="*/ 0 h 7"/>
              <a:gd name="T2" fmla="*/ 0 w 13"/>
              <a:gd name="T3" fmla="*/ 7 h 7"/>
              <a:gd name="T4" fmla="*/ 0 w 13"/>
              <a:gd name="T5" fmla="*/ 7 h 7"/>
              <a:gd name="T6" fmla="*/ 0 60000 65536"/>
              <a:gd name="T7" fmla="*/ 0 60000 65536"/>
              <a:gd name="T8" fmla="*/ 0 60000 65536"/>
              <a:gd name="T9" fmla="*/ 0 w 13"/>
              <a:gd name="T10" fmla="*/ 0 h 7"/>
              <a:gd name="T11" fmla="*/ 13 w 13"/>
              <a:gd name="T12" fmla="*/ 7 h 7"/>
            </a:gdLst>
            <a:ahLst/>
            <a:cxnLst>
              <a:cxn ang="T6">
                <a:pos x="T0" y="T1"/>
              </a:cxn>
              <a:cxn ang="T7">
                <a:pos x="T2" y="T3"/>
              </a:cxn>
              <a:cxn ang="T8">
                <a:pos x="T4" y="T5"/>
              </a:cxn>
            </a:cxnLst>
            <a:rect l="T9" t="T10" r="T11" b="T12"/>
            <a:pathLst>
              <a:path w="13" h="7">
                <a:moveTo>
                  <a:pt x="13" y="0"/>
                </a:moveTo>
                <a:lnTo>
                  <a:pt x="0" y="7"/>
                </a:lnTo>
              </a:path>
            </a:pathLst>
          </a:custGeom>
          <a:noFill/>
          <a:ln w="11113">
            <a:solidFill>
              <a:srgbClr val="FF0000"/>
            </a:solidFill>
            <a:round/>
            <a:headEnd/>
            <a:tailEnd/>
          </a:ln>
        </p:spPr>
        <p:txBody>
          <a:bodyPr/>
          <a:lstStyle/>
          <a:p>
            <a:endParaRPr lang="en-US"/>
          </a:p>
        </p:txBody>
      </p:sp>
      <p:sp>
        <p:nvSpPr>
          <p:cNvPr id="70" name="Line 111">
            <a:extLst>
              <a:ext uri="{FF2B5EF4-FFF2-40B4-BE49-F238E27FC236}">
                <a16:creationId xmlns:a16="http://schemas.microsoft.com/office/drawing/2014/main" id="{C1ED9726-2C77-44D7-B28A-6EC2638BC52D}"/>
              </a:ext>
            </a:extLst>
          </p:cNvPr>
          <p:cNvSpPr>
            <a:spLocks noChangeShapeType="1"/>
          </p:cNvSpPr>
          <p:nvPr/>
        </p:nvSpPr>
        <p:spPr bwMode="auto">
          <a:xfrm>
            <a:off x="7524947" y="4542069"/>
            <a:ext cx="20566" cy="16173"/>
          </a:xfrm>
          <a:prstGeom prst="line">
            <a:avLst/>
          </a:prstGeom>
          <a:noFill/>
          <a:ln w="11113">
            <a:solidFill>
              <a:srgbClr val="FF0000"/>
            </a:solidFill>
            <a:round/>
            <a:headEnd/>
            <a:tailEnd/>
          </a:ln>
        </p:spPr>
        <p:txBody>
          <a:bodyPr/>
          <a:lstStyle/>
          <a:p>
            <a:endParaRPr lang="en-US"/>
          </a:p>
        </p:txBody>
      </p:sp>
      <p:sp>
        <p:nvSpPr>
          <p:cNvPr id="71" name="Line 112">
            <a:extLst>
              <a:ext uri="{FF2B5EF4-FFF2-40B4-BE49-F238E27FC236}">
                <a16:creationId xmlns:a16="http://schemas.microsoft.com/office/drawing/2014/main" id="{36709C00-BC7F-46CE-8230-8FCF7112F191}"/>
              </a:ext>
            </a:extLst>
          </p:cNvPr>
          <p:cNvSpPr>
            <a:spLocks noChangeShapeType="1"/>
          </p:cNvSpPr>
          <p:nvPr/>
        </p:nvSpPr>
        <p:spPr bwMode="auto">
          <a:xfrm flipV="1">
            <a:off x="7566078" y="4531285"/>
            <a:ext cx="24306" cy="12579"/>
          </a:xfrm>
          <a:prstGeom prst="line">
            <a:avLst/>
          </a:prstGeom>
          <a:noFill/>
          <a:ln w="11113">
            <a:solidFill>
              <a:srgbClr val="FF0000"/>
            </a:solidFill>
            <a:round/>
            <a:headEnd/>
            <a:tailEnd/>
          </a:ln>
        </p:spPr>
        <p:txBody>
          <a:bodyPr/>
          <a:lstStyle/>
          <a:p>
            <a:endParaRPr lang="en-US"/>
          </a:p>
        </p:txBody>
      </p:sp>
      <p:sp>
        <p:nvSpPr>
          <p:cNvPr id="72" name="Line 113">
            <a:extLst>
              <a:ext uri="{FF2B5EF4-FFF2-40B4-BE49-F238E27FC236}">
                <a16:creationId xmlns:a16="http://schemas.microsoft.com/office/drawing/2014/main" id="{995B7DF0-FA4D-4F7F-9A7A-E745873E1AA7}"/>
              </a:ext>
            </a:extLst>
          </p:cNvPr>
          <p:cNvSpPr>
            <a:spLocks noChangeShapeType="1"/>
          </p:cNvSpPr>
          <p:nvPr/>
        </p:nvSpPr>
        <p:spPr bwMode="auto">
          <a:xfrm flipV="1">
            <a:off x="7610949" y="4504333"/>
            <a:ext cx="24306" cy="14375"/>
          </a:xfrm>
          <a:prstGeom prst="line">
            <a:avLst/>
          </a:prstGeom>
          <a:noFill/>
          <a:ln w="11113">
            <a:solidFill>
              <a:srgbClr val="FF0000"/>
            </a:solidFill>
            <a:round/>
            <a:headEnd/>
            <a:tailEnd/>
          </a:ln>
        </p:spPr>
        <p:txBody>
          <a:bodyPr/>
          <a:lstStyle/>
          <a:p>
            <a:endParaRPr lang="en-US"/>
          </a:p>
        </p:txBody>
      </p:sp>
      <p:sp>
        <p:nvSpPr>
          <p:cNvPr id="73" name="Freeform 114">
            <a:extLst>
              <a:ext uri="{FF2B5EF4-FFF2-40B4-BE49-F238E27FC236}">
                <a16:creationId xmlns:a16="http://schemas.microsoft.com/office/drawing/2014/main" id="{B6601B4D-E476-40B5-BBF0-B91F2AA2C8F4}"/>
              </a:ext>
            </a:extLst>
          </p:cNvPr>
          <p:cNvSpPr>
            <a:spLocks/>
          </p:cNvSpPr>
          <p:nvPr/>
        </p:nvSpPr>
        <p:spPr bwMode="auto">
          <a:xfrm>
            <a:off x="6262941" y="3241075"/>
            <a:ext cx="1291920" cy="770891"/>
          </a:xfrm>
          <a:custGeom>
            <a:avLst/>
            <a:gdLst>
              <a:gd name="T0" fmla="*/ 654 w 691"/>
              <a:gd name="T1" fmla="*/ 0 h 429"/>
              <a:gd name="T2" fmla="*/ 658 w 691"/>
              <a:gd name="T3" fmla="*/ 0 h 429"/>
              <a:gd name="T4" fmla="*/ 663 w 691"/>
              <a:gd name="T5" fmla="*/ 0 h 429"/>
              <a:gd name="T6" fmla="*/ 671 w 691"/>
              <a:gd name="T7" fmla="*/ 2 h 429"/>
              <a:gd name="T8" fmla="*/ 678 w 691"/>
              <a:gd name="T9" fmla="*/ 6 h 429"/>
              <a:gd name="T10" fmla="*/ 686 w 691"/>
              <a:gd name="T11" fmla="*/ 13 h 429"/>
              <a:gd name="T12" fmla="*/ 691 w 691"/>
              <a:gd name="T13" fmla="*/ 28 h 429"/>
              <a:gd name="T14" fmla="*/ 691 w 691"/>
              <a:gd name="T15" fmla="*/ 47 h 429"/>
              <a:gd name="T16" fmla="*/ 35 w 691"/>
              <a:gd name="T17" fmla="*/ 429 h 429"/>
              <a:gd name="T18" fmla="*/ 0 w 691"/>
              <a:gd name="T19" fmla="*/ 381 h 429"/>
              <a:gd name="T20" fmla="*/ 654 w 691"/>
              <a:gd name="T21" fmla="*/ 0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91"/>
              <a:gd name="T34" fmla="*/ 0 h 429"/>
              <a:gd name="T35" fmla="*/ 691 w 691"/>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91" h="429">
                <a:moveTo>
                  <a:pt x="654" y="0"/>
                </a:moveTo>
                <a:lnTo>
                  <a:pt x="658" y="0"/>
                </a:lnTo>
                <a:lnTo>
                  <a:pt x="663" y="0"/>
                </a:lnTo>
                <a:lnTo>
                  <a:pt x="671" y="2"/>
                </a:lnTo>
                <a:lnTo>
                  <a:pt x="678" y="6"/>
                </a:lnTo>
                <a:lnTo>
                  <a:pt x="686" y="13"/>
                </a:lnTo>
                <a:lnTo>
                  <a:pt x="691" y="28"/>
                </a:lnTo>
                <a:lnTo>
                  <a:pt x="691" y="47"/>
                </a:lnTo>
                <a:lnTo>
                  <a:pt x="35" y="429"/>
                </a:lnTo>
                <a:lnTo>
                  <a:pt x="0" y="381"/>
                </a:lnTo>
                <a:lnTo>
                  <a:pt x="654" y="0"/>
                </a:lnTo>
                <a:close/>
              </a:path>
            </a:pathLst>
          </a:custGeom>
          <a:solidFill>
            <a:srgbClr val="FF2B2B"/>
          </a:solidFill>
          <a:ln w="0">
            <a:solidFill>
              <a:srgbClr val="FF2B2B"/>
            </a:solidFill>
            <a:round/>
            <a:headEnd/>
            <a:tailEnd/>
          </a:ln>
        </p:spPr>
        <p:txBody>
          <a:bodyPr/>
          <a:lstStyle/>
          <a:p>
            <a:endParaRPr lang="en-US"/>
          </a:p>
        </p:txBody>
      </p:sp>
      <p:sp>
        <p:nvSpPr>
          <p:cNvPr id="74" name="Freeform 115">
            <a:extLst>
              <a:ext uri="{FF2B5EF4-FFF2-40B4-BE49-F238E27FC236}">
                <a16:creationId xmlns:a16="http://schemas.microsoft.com/office/drawing/2014/main" id="{DF12C7B3-869F-43F3-8E57-3C7931D180E6}"/>
              </a:ext>
            </a:extLst>
          </p:cNvPr>
          <p:cNvSpPr>
            <a:spLocks/>
          </p:cNvSpPr>
          <p:nvPr/>
        </p:nvSpPr>
        <p:spPr bwMode="auto">
          <a:xfrm>
            <a:off x="6272288" y="3241075"/>
            <a:ext cx="1282572" cy="756516"/>
          </a:xfrm>
          <a:custGeom>
            <a:avLst/>
            <a:gdLst>
              <a:gd name="T0" fmla="*/ 653 w 686"/>
              <a:gd name="T1" fmla="*/ 0 h 421"/>
              <a:gd name="T2" fmla="*/ 657 w 686"/>
              <a:gd name="T3" fmla="*/ 0 h 421"/>
              <a:gd name="T4" fmla="*/ 662 w 686"/>
              <a:gd name="T5" fmla="*/ 2 h 421"/>
              <a:gd name="T6" fmla="*/ 671 w 686"/>
              <a:gd name="T7" fmla="*/ 4 h 421"/>
              <a:gd name="T8" fmla="*/ 679 w 686"/>
              <a:gd name="T9" fmla="*/ 12 h 421"/>
              <a:gd name="T10" fmla="*/ 684 w 686"/>
              <a:gd name="T11" fmla="*/ 23 h 421"/>
              <a:gd name="T12" fmla="*/ 686 w 686"/>
              <a:gd name="T13" fmla="*/ 41 h 421"/>
              <a:gd name="T14" fmla="*/ 32 w 686"/>
              <a:gd name="T15" fmla="*/ 421 h 421"/>
              <a:gd name="T16" fmla="*/ 0 w 686"/>
              <a:gd name="T17" fmla="*/ 381 h 421"/>
              <a:gd name="T18" fmla="*/ 653 w 686"/>
              <a:gd name="T19" fmla="*/ 0 h 4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6"/>
              <a:gd name="T31" fmla="*/ 0 h 421"/>
              <a:gd name="T32" fmla="*/ 686 w 686"/>
              <a:gd name="T33" fmla="*/ 421 h 4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6" h="421">
                <a:moveTo>
                  <a:pt x="653" y="0"/>
                </a:moveTo>
                <a:lnTo>
                  <a:pt x="657" y="0"/>
                </a:lnTo>
                <a:lnTo>
                  <a:pt x="662" y="2"/>
                </a:lnTo>
                <a:lnTo>
                  <a:pt x="671" y="4"/>
                </a:lnTo>
                <a:lnTo>
                  <a:pt x="679" y="12"/>
                </a:lnTo>
                <a:lnTo>
                  <a:pt x="684" y="23"/>
                </a:lnTo>
                <a:lnTo>
                  <a:pt x="686" y="41"/>
                </a:lnTo>
                <a:lnTo>
                  <a:pt x="32" y="421"/>
                </a:lnTo>
                <a:lnTo>
                  <a:pt x="0" y="381"/>
                </a:lnTo>
                <a:lnTo>
                  <a:pt x="653" y="0"/>
                </a:lnTo>
                <a:close/>
              </a:path>
            </a:pathLst>
          </a:custGeom>
          <a:solidFill>
            <a:srgbClr val="FF5555"/>
          </a:solidFill>
          <a:ln w="0">
            <a:solidFill>
              <a:srgbClr val="FF5555"/>
            </a:solidFill>
            <a:round/>
            <a:headEnd/>
            <a:tailEnd/>
          </a:ln>
        </p:spPr>
        <p:txBody>
          <a:bodyPr/>
          <a:lstStyle/>
          <a:p>
            <a:endParaRPr lang="en-US"/>
          </a:p>
        </p:txBody>
      </p:sp>
      <p:sp>
        <p:nvSpPr>
          <p:cNvPr id="75" name="Freeform 116">
            <a:extLst>
              <a:ext uri="{FF2B5EF4-FFF2-40B4-BE49-F238E27FC236}">
                <a16:creationId xmlns:a16="http://schemas.microsoft.com/office/drawing/2014/main" id="{487FE53D-3091-435F-982F-1D9B4C1D773A}"/>
              </a:ext>
            </a:extLst>
          </p:cNvPr>
          <p:cNvSpPr>
            <a:spLocks/>
          </p:cNvSpPr>
          <p:nvPr/>
        </p:nvSpPr>
        <p:spPr bwMode="auto">
          <a:xfrm>
            <a:off x="6287247" y="3244671"/>
            <a:ext cx="1263876" cy="743937"/>
          </a:xfrm>
          <a:custGeom>
            <a:avLst/>
            <a:gdLst>
              <a:gd name="T0" fmla="*/ 650 w 676"/>
              <a:gd name="T1" fmla="*/ 0 h 414"/>
              <a:gd name="T2" fmla="*/ 652 w 676"/>
              <a:gd name="T3" fmla="*/ 0 h 414"/>
              <a:gd name="T4" fmla="*/ 658 w 676"/>
              <a:gd name="T5" fmla="*/ 2 h 414"/>
              <a:gd name="T6" fmla="*/ 665 w 676"/>
              <a:gd name="T7" fmla="*/ 4 h 414"/>
              <a:gd name="T8" fmla="*/ 671 w 676"/>
              <a:gd name="T9" fmla="*/ 11 h 414"/>
              <a:gd name="T10" fmla="*/ 676 w 676"/>
              <a:gd name="T11" fmla="*/ 21 h 414"/>
              <a:gd name="T12" fmla="*/ 676 w 676"/>
              <a:gd name="T13" fmla="*/ 34 h 414"/>
              <a:gd name="T14" fmla="*/ 24 w 676"/>
              <a:gd name="T15" fmla="*/ 414 h 414"/>
              <a:gd name="T16" fmla="*/ 0 w 676"/>
              <a:gd name="T17" fmla="*/ 379 h 414"/>
              <a:gd name="T18" fmla="*/ 650 w 676"/>
              <a:gd name="T19" fmla="*/ 0 h 4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6"/>
              <a:gd name="T31" fmla="*/ 0 h 414"/>
              <a:gd name="T32" fmla="*/ 676 w 676"/>
              <a:gd name="T33" fmla="*/ 414 h 4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6" h="414">
                <a:moveTo>
                  <a:pt x="650" y="0"/>
                </a:moveTo>
                <a:lnTo>
                  <a:pt x="652" y="0"/>
                </a:lnTo>
                <a:lnTo>
                  <a:pt x="658" y="2"/>
                </a:lnTo>
                <a:lnTo>
                  <a:pt x="665" y="4"/>
                </a:lnTo>
                <a:lnTo>
                  <a:pt x="671" y="11"/>
                </a:lnTo>
                <a:lnTo>
                  <a:pt x="676" y="21"/>
                </a:lnTo>
                <a:lnTo>
                  <a:pt x="676" y="34"/>
                </a:lnTo>
                <a:lnTo>
                  <a:pt x="24" y="414"/>
                </a:lnTo>
                <a:lnTo>
                  <a:pt x="0" y="379"/>
                </a:lnTo>
                <a:lnTo>
                  <a:pt x="650" y="0"/>
                </a:lnTo>
                <a:close/>
              </a:path>
            </a:pathLst>
          </a:custGeom>
          <a:solidFill>
            <a:srgbClr val="FF8080"/>
          </a:solidFill>
          <a:ln w="0">
            <a:solidFill>
              <a:srgbClr val="FF8080"/>
            </a:solidFill>
            <a:round/>
            <a:headEnd/>
            <a:tailEnd/>
          </a:ln>
        </p:spPr>
        <p:txBody>
          <a:bodyPr/>
          <a:lstStyle/>
          <a:p>
            <a:endParaRPr lang="en-US"/>
          </a:p>
        </p:txBody>
      </p:sp>
      <p:sp>
        <p:nvSpPr>
          <p:cNvPr id="76" name="Freeform 117">
            <a:extLst>
              <a:ext uri="{FF2B5EF4-FFF2-40B4-BE49-F238E27FC236}">
                <a16:creationId xmlns:a16="http://schemas.microsoft.com/office/drawing/2014/main" id="{051323D0-15F8-4466-BC46-5D6DD5E68D4F}"/>
              </a:ext>
            </a:extLst>
          </p:cNvPr>
          <p:cNvSpPr>
            <a:spLocks/>
          </p:cNvSpPr>
          <p:nvPr/>
        </p:nvSpPr>
        <p:spPr bwMode="auto">
          <a:xfrm>
            <a:off x="6296595" y="3244668"/>
            <a:ext cx="1254528" cy="729562"/>
          </a:xfrm>
          <a:custGeom>
            <a:avLst/>
            <a:gdLst>
              <a:gd name="T0" fmla="*/ 649 w 671"/>
              <a:gd name="T1" fmla="*/ 0 h 406"/>
              <a:gd name="T2" fmla="*/ 649 w 671"/>
              <a:gd name="T3" fmla="*/ 0 h 406"/>
              <a:gd name="T4" fmla="*/ 651 w 671"/>
              <a:gd name="T5" fmla="*/ 2 h 406"/>
              <a:gd name="T6" fmla="*/ 655 w 671"/>
              <a:gd name="T7" fmla="*/ 2 h 406"/>
              <a:gd name="T8" fmla="*/ 658 w 671"/>
              <a:gd name="T9" fmla="*/ 6 h 406"/>
              <a:gd name="T10" fmla="*/ 662 w 671"/>
              <a:gd name="T11" fmla="*/ 8 h 406"/>
              <a:gd name="T12" fmla="*/ 666 w 671"/>
              <a:gd name="T13" fmla="*/ 11 h 406"/>
              <a:gd name="T14" fmla="*/ 670 w 671"/>
              <a:gd name="T15" fmla="*/ 17 h 406"/>
              <a:gd name="T16" fmla="*/ 671 w 671"/>
              <a:gd name="T17" fmla="*/ 23 h 406"/>
              <a:gd name="T18" fmla="*/ 671 w 671"/>
              <a:gd name="T19" fmla="*/ 28 h 406"/>
              <a:gd name="T20" fmla="*/ 19 w 671"/>
              <a:gd name="T21" fmla="*/ 406 h 406"/>
              <a:gd name="T22" fmla="*/ 0 w 671"/>
              <a:gd name="T23" fmla="*/ 379 h 406"/>
              <a:gd name="T24" fmla="*/ 649 w 671"/>
              <a:gd name="T25" fmla="*/ 0 h 4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1"/>
              <a:gd name="T40" fmla="*/ 0 h 406"/>
              <a:gd name="T41" fmla="*/ 671 w 671"/>
              <a:gd name="T42" fmla="*/ 406 h 40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1" h="406">
                <a:moveTo>
                  <a:pt x="649" y="0"/>
                </a:moveTo>
                <a:lnTo>
                  <a:pt x="649" y="0"/>
                </a:lnTo>
                <a:lnTo>
                  <a:pt x="651" y="2"/>
                </a:lnTo>
                <a:lnTo>
                  <a:pt x="655" y="2"/>
                </a:lnTo>
                <a:lnTo>
                  <a:pt x="658" y="6"/>
                </a:lnTo>
                <a:lnTo>
                  <a:pt x="662" y="8"/>
                </a:lnTo>
                <a:lnTo>
                  <a:pt x="666" y="11"/>
                </a:lnTo>
                <a:lnTo>
                  <a:pt x="670" y="17"/>
                </a:lnTo>
                <a:lnTo>
                  <a:pt x="671" y="23"/>
                </a:lnTo>
                <a:lnTo>
                  <a:pt x="671" y="28"/>
                </a:lnTo>
                <a:lnTo>
                  <a:pt x="19" y="406"/>
                </a:lnTo>
                <a:lnTo>
                  <a:pt x="0" y="379"/>
                </a:lnTo>
                <a:lnTo>
                  <a:pt x="649" y="0"/>
                </a:lnTo>
                <a:close/>
              </a:path>
            </a:pathLst>
          </a:custGeom>
          <a:solidFill>
            <a:srgbClr val="FFAAAA"/>
          </a:solidFill>
          <a:ln w="0">
            <a:solidFill>
              <a:srgbClr val="FFAAAA"/>
            </a:solidFill>
            <a:round/>
            <a:headEnd/>
            <a:tailEnd/>
          </a:ln>
        </p:spPr>
        <p:txBody>
          <a:bodyPr/>
          <a:lstStyle/>
          <a:p>
            <a:endParaRPr lang="en-US"/>
          </a:p>
        </p:txBody>
      </p:sp>
      <p:sp>
        <p:nvSpPr>
          <p:cNvPr id="77" name="Freeform 119">
            <a:extLst>
              <a:ext uri="{FF2B5EF4-FFF2-40B4-BE49-F238E27FC236}">
                <a16:creationId xmlns:a16="http://schemas.microsoft.com/office/drawing/2014/main" id="{6C1C80D3-587D-4D69-979F-3617CD00AED9}"/>
              </a:ext>
            </a:extLst>
          </p:cNvPr>
          <p:cNvSpPr>
            <a:spLocks/>
          </p:cNvSpPr>
          <p:nvPr/>
        </p:nvSpPr>
        <p:spPr bwMode="auto">
          <a:xfrm>
            <a:off x="6341467" y="3248264"/>
            <a:ext cx="1207786" cy="693622"/>
          </a:xfrm>
          <a:custGeom>
            <a:avLst/>
            <a:gdLst>
              <a:gd name="T0" fmla="*/ 646 w 646"/>
              <a:gd name="T1" fmla="*/ 15 h 386"/>
              <a:gd name="T2" fmla="*/ 8 w 646"/>
              <a:gd name="T3" fmla="*/ 386 h 386"/>
              <a:gd name="T4" fmla="*/ 0 w 646"/>
              <a:gd name="T5" fmla="*/ 371 h 386"/>
              <a:gd name="T6" fmla="*/ 633 w 646"/>
              <a:gd name="T7" fmla="*/ 0 h 386"/>
              <a:gd name="T8" fmla="*/ 646 w 646"/>
              <a:gd name="T9" fmla="*/ 15 h 386"/>
              <a:gd name="T10" fmla="*/ 0 60000 65536"/>
              <a:gd name="T11" fmla="*/ 0 60000 65536"/>
              <a:gd name="T12" fmla="*/ 0 60000 65536"/>
              <a:gd name="T13" fmla="*/ 0 60000 65536"/>
              <a:gd name="T14" fmla="*/ 0 60000 65536"/>
              <a:gd name="T15" fmla="*/ 0 w 646"/>
              <a:gd name="T16" fmla="*/ 0 h 386"/>
              <a:gd name="T17" fmla="*/ 646 w 646"/>
              <a:gd name="T18" fmla="*/ 386 h 386"/>
            </a:gdLst>
            <a:ahLst/>
            <a:cxnLst>
              <a:cxn ang="T10">
                <a:pos x="T0" y="T1"/>
              </a:cxn>
              <a:cxn ang="T11">
                <a:pos x="T2" y="T3"/>
              </a:cxn>
              <a:cxn ang="T12">
                <a:pos x="T4" y="T5"/>
              </a:cxn>
              <a:cxn ang="T13">
                <a:pos x="T6" y="T7"/>
              </a:cxn>
              <a:cxn ang="T14">
                <a:pos x="T8" y="T9"/>
              </a:cxn>
            </a:cxnLst>
            <a:rect l="T15" t="T16" r="T17" b="T18"/>
            <a:pathLst>
              <a:path w="646" h="386">
                <a:moveTo>
                  <a:pt x="646" y="15"/>
                </a:moveTo>
                <a:lnTo>
                  <a:pt x="8" y="386"/>
                </a:lnTo>
                <a:lnTo>
                  <a:pt x="0" y="371"/>
                </a:lnTo>
                <a:lnTo>
                  <a:pt x="633" y="0"/>
                </a:lnTo>
                <a:lnTo>
                  <a:pt x="646" y="15"/>
                </a:lnTo>
                <a:close/>
              </a:path>
            </a:pathLst>
          </a:custGeom>
          <a:solidFill>
            <a:srgbClr val="FFFFFF"/>
          </a:solidFill>
          <a:ln w="0">
            <a:solidFill>
              <a:srgbClr val="FFFFFF"/>
            </a:solidFill>
            <a:round/>
            <a:headEnd/>
            <a:tailEnd/>
          </a:ln>
        </p:spPr>
        <p:txBody>
          <a:bodyPr/>
          <a:lstStyle/>
          <a:p>
            <a:endParaRPr lang="en-US"/>
          </a:p>
        </p:txBody>
      </p:sp>
      <p:sp>
        <p:nvSpPr>
          <p:cNvPr id="78" name="Freeform 121">
            <a:extLst>
              <a:ext uri="{FF2B5EF4-FFF2-40B4-BE49-F238E27FC236}">
                <a16:creationId xmlns:a16="http://schemas.microsoft.com/office/drawing/2014/main" id="{FF2882F2-F38B-4DFB-9E88-52F267C9F00C}"/>
              </a:ext>
            </a:extLst>
          </p:cNvPr>
          <p:cNvSpPr>
            <a:spLocks/>
          </p:cNvSpPr>
          <p:nvPr/>
        </p:nvSpPr>
        <p:spPr bwMode="auto">
          <a:xfrm>
            <a:off x="6251723" y="3904148"/>
            <a:ext cx="121526" cy="123990"/>
          </a:xfrm>
          <a:custGeom>
            <a:avLst/>
            <a:gdLst>
              <a:gd name="T0" fmla="*/ 46 w 65"/>
              <a:gd name="T1" fmla="*/ 65 h 69"/>
              <a:gd name="T2" fmla="*/ 59 w 65"/>
              <a:gd name="T3" fmla="*/ 54 h 69"/>
              <a:gd name="T4" fmla="*/ 65 w 65"/>
              <a:gd name="T5" fmla="*/ 39 h 69"/>
              <a:gd name="T6" fmla="*/ 61 w 65"/>
              <a:gd name="T7" fmla="*/ 21 h 69"/>
              <a:gd name="T8" fmla="*/ 50 w 65"/>
              <a:gd name="T9" fmla="*/ 8 h 69"/>
              <a:gd name="T10" fmla="*/ 35 w 65"/>
              <a:gd name="T11" fmla="*/ 0 h 69"/>
              <a:gd name="T12" fmla="*/ 19 w 65"/>
              <a:gd name="T13" fmla="*/ 2 h 69"/>
              <a:gd name="T14" fmla="*/ 6 w 65"/>
              <a:gd name="T15" fmla="*/ 13 h 69"/>
              <a:gd name="T16" fmla="*/ 0 w 65"/>
              <a:gd name="T17" fmla="*/ 30 h 69"/>
              <a:gd name="T18" fmla="*/ 4 w 65"/>
              <a:gd name="T19" fmla="*/ 47 h 69"/>
              <a:gd name="T20" fmla="*/ 15 w 65"/>
              <a:gd name="T21" fmla="*/ 62 h 69"/>
              <a:gd name="T22" fmla="*/ 30 w 65"/>
              <a:gd name="T23" fmla="*/ 69 h 69"/>
              <a:gd name="T24" fmla="*/ 46 w 65"/>
              <a:gd name="T25" fmla="*/ 65 h 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69"/>
              <a:gd name="T41" fmla="*/ 65 w 65"/>
              <a:gd name="T42" fmla="*/ 69 h 6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69">
                <a:moveTo>
                  <a:pt x="46" y="65"/>
                </a:moveTo>
                <a:lnTo>
                  <a:pt x="59" y="54"/>
                </a:lnTo>
                <a:lnTo>
                  <a:pt x="65" y="39"/>
                </a:lnTo>
                <a:lnTo>
                  <a:pt x="61" y="21"/>
                </a:lnTo>
                <a:lnTo>
                  <a:pt x="50" y="8"/>
                </a:lnTo>
                <a:lnTo>
                  <a:pt x="35" y="0"/>
                </a:lnTo>
                <a:lnTo>
                  <a:pt x="19" y="2"/>
                </a:lnTo>
                <a:lnTo>
                  <a:pt x="6" y="13"/>
                </a:lnTo>
                <a:lnTo>
                  <a:pt x="0" y="30"/>
                </a:lnTo>
                <a:lnTo>
                  <a:pt x="4" y="47"/>
                </a:lnTo>
                <a:lnTo>
                  <a:pt x="15" y="62"/>
                </a:lnTo>
                <a:lnTo>
                  <a:pt x="30" y="69"/>
                </a:lnTo>
                <a:lnTo>
                  <a:pt x="46" y="65"/>
                </a:lnTo>
              </a:path>
            </a:pathLst>
          </a:custGeom>
          <a:noFill/>
          <a:ln w="11113">
            <a:solidFill>
              <a:srgbClr val="000000"/>
            </a:solidFill>
            <a:round/>
            <a:headEnd/>
            <a:tailEnd/>
          </a:ln>
        </p:spPr>
        <p:txBody>
          <a:bodyPr/>
          <a:lstStyle/>
          <a:p>
            <a:endParaRPr lang="en-US"/>
          </a:p>
        </p:txBody>
      </p:sp>
      <p:sp>
        <p:nvSpPr>
          <p:cNvPr id="79" name="Line 122">
            <a:extLst>
              <a:ext uri="{FF2B5EF4-FFF2-40B4-BE49-F238E27FC236}">
                <a16:creationId xmlns:a16="http://schemas.microsoft.com/office/drawing/2014/main" id="{A242C455-F0F2-4D4F-BA0F-1C11692469A5}"/>
              </a:ext>
            </a:extLst>
          </p:cNvPr>
          <p:cNvSpPr>
            <a:spLocks noChangeShapeType="1"/>
          </p:cNvSpPr>
          <p:nvPr/>
        </p:nvSpPr>
        <p:spPr bwMode="auto">
          <a:xfrm>
            <a:off x="7164107" y="3654375"/>
            <a:ext cx="20566" cy="14375"/>
          </a:xfrm>
          <a:prstGeom prst="line">
            <a:avLst/>
          </a:prstGeom>
          <a:noFill/>
          <a:ln w="11113">
            <a:solidFill>
              <a:srgbClr val="FF0000"/>
            </a:solidFill>
            <a:round/>
            <a:headEnd/>
            <a:tailEnd/>
          </a:ln>
        </p:spPr>
        <p:txBody>
          <a:bodyPr/>
          <a:lstStyle/>
          <a:p>
            <a:endParaRPr lang="en-US"/>
          </a:p>
        </p:txBody>
      </p:sp>
      <p:sp>
        <p:nvSpPr>
          <p:cNvPr id="80" name="Line 132">
            <a:extLst>
              <a:ext uri="{FF2B5EF4-FFF2-40B4-BE49-F238E27FC236}">
                <a16:creationId xmlns:a16="http://schemas.microsoft.com/office/drawing/2014/main" id="{4D188431-52D6-4CF2-85A9-A621E8BC1D4F}"/>
              </a:ext>
            </a:extLst>
          </p:cNvPr>
          <p:cNvSpPr>
            <a:spLocks noChangeShapeType="1"/>
          </p:cNvSpPr>
          <p:nvPr/>
        </p:nvSpPr>
        <p:spPr bwMode="auto">
          <a:xfrm flipH="1">
            <a:off x="5647830" y="4301276"/>
            <a:ext cx="80394" cy="43127"/>
          </a:xfrm>
          <a:prstGeom prst="line">
            <a:avLst/>
          </a:prstGeom>
          <a:noFill/>
          <a:ln w="11113">
            <a:solidFill>
              <a:srgbClr val="FF0000"/>
            </a:solidFill>
            <a:round/>
            <a:headEnd/>
            <a:tailEnd/>
          </a:ln>
        </p:spPr>
        <p:txBody>
          <a:bodyPr/>
          <a:lstStyle/>
          <a:p>
            <a:endParaRPr lang="en-US"/>
          </a:p>
        </p:txBody>
      </p:sp>
      <p:sp>
        <p:nvSpPr>
          <p:cNvPr id="81" name="Freeform 133">
            <a:extLst>
              <a:ext uri="{FF2B5EF4-FFF2-40B4-BE49-F238E27FC236}">
                <a16:creationId xmlns:a16="http://schemas.microsoft.com/office/drawing/2014/main" id="{08147818-C0A0-4287-9805-283AB1C6E58B}"/>
              </a:ext>
            </a:extLst>
          </p:cNvPr>
          <p:cNvSpPr>
            <a:spLocks/>
          </p:cNvSpPr>
          <p:nvPr/>
        </p:nvSpPr>
        <p:spPr bwMode="auto">
          <a:xfrm>
            <a:off x="5687094" y="3821489"/>
            <a:ext cx="2009861" cy="846364"/>
          </a:xfrm>
          <a:custGeom>
            <a:avLst/>
            <a:gdLst>
              <a:gd name="T0" fmla="*/ 1075 w 1075"/>
              <a:gd name="T1" fmla="*/ 402 h 471"/>
              <a:gd name="T2" fmla="*/ 981 w 1075"/>
              <a:gd name="T3" fmla="*/ 295 h 471"/>
              <a:gd name="T4" fmla="*/ 977 w 1075"/>
              <a:gd name="T5" fmla="*/ 297 h 471"/>
              <a:gd name="T6" fmla="*/ 966 w 1075"/>
              <a:gd name="T7" fmla="*/ 304 h 471"/>
              <a:gd name="T8" fmla="*/ 949 w 1075"/>
              <a:gd name="T9" fmla="*/ 315 h 471"/>
              <a:gd name="T10" fmla="*/ 925 w 1075"/>
              <a:gd name="T11" fmla="*/ 330 h 471"/>
              <a:gd name="T12" fmla="*/ 897 w 1075"/>
              <a:gd name="T13" fmla="*/ 347 h 471"/>
              <a:gd name="T14" fmla="*/ 866 w 1075"/>
              <a:gd name="T15" fmla="*/ 365 h 471"/>
              <a:gd name="T16" fmla="*/ 829 w 1075"/>
              <a:gd name="T17" fmla="*/ 384 h 471"/>
              <a:gd name="T18" fmla="*/ 790 w 1075"/>
              <a:gd name="T19" fmla="*/ 402 h 471"/>
              <a:gd name="T20" fmla="*/ 749 w 1075"/>
              <a:gd name="T21" fmla="*/ 419 h 471"/>
              <a:gd name="T22" fmla="*/ 708 w 1075"/>
              <a:gd name="T23" fmla="*/ 436 h 471"/>
              <a:gd name="T24" fmla="*/ 665 w 1075"/>
              <a:gd name="T25" fmla="*/ 449 h 471"/>
              <a:gd name="T26" fmla="*/ 662 w 1075"/>
              <a:gd name="T27" fmla="*/ 451 h 471"/>
              <a:gd name="T28" fmla="*/ 653 w 1075"/>
              <a:gd name="T29" fmla="*/ 453 h 471"/>
              <a:gd name="T30" fmla="*/ 638 w 1075"/>
              <a:gd name="T31" fmla="*/ 456 h 471"/>
              <a:gd name="T32" fmla="*/ 615 w 1075"/>
              <a:gd name="T33" fmla="*/ 462 h 471"/>
              <a:gd name="T34" fmla="*/ 586 w 1075"/>
              <a:gd name="T35" fmla="*/ 466 h 471"/>
              <a:gd name="T36" fmla="*/ 549 w 1075"/>
              <a:gd name="T37" fmla="*/ 469 h 471"/>
              <a:gd name="T38" fmla="*/ 502 w 1075"/>
              <a:gd name="T39" fmla="*/ 471 h 471"/>
              <a:gd name="T40" fmla="*/ 447 w 1075"/>
              <a:gd name="T41" fmla="*/ 471 h 471"/>
              <a:gd name="T42" fmla="*/ 380 w 1075"/>
              <a:gd name="T43" fmla="*/ 469 h 471"/>
              <a:gd name="T44" fmla="*/ 304 w 1075"/>
              <a:gd name="T45" fmla="*/ 464 h 471"/>
              <a:gd name="T46" fmla="*/ 298 w 1075"/>
              <a:gd name="T47" fmla="*/ 462 h 471"/>
              <a:gd name="T48" fmla="*/ 280 w 1075"/>
              <a:gd name="T49" fmla="*/ 460 h 471"/>
              <a:gd name="T50" fmla="*/ 254 w 1075"/>
              <a:gd name="T51" fmla="*/ 454 h 471"/>
              <a:gd name="T52" fmla="*/ 222 w 1075"/>
              <a:gd name="T53" fmla="*/ 445 h 471"/>
              <a:gd name="T54" fmla="*/ 185 w 1075"/>
              <a:gd name="T55" fmla="*/ 434 h 471"/>
              <a:gd name="T56" fmla="*/ 146 w 1075"/>
              <a:gd name="T57" fmla="*/ 417 h 471"/>
              <a:gd name="T58" fmla="*/ 107 w 1075"/>
              <a:gd name="T59" fmla="*/ 395 h 471"/>
              <a:gd name="T60" fmla="*/ 70 w 1075"/>
              <a:gd name="T61" fmla="*/ 367 h 471"/>
              <a:gd name="T62" fmla="*/ 39 w 1075"/>
              <a:gd name="T63" fmla="*/ 332 h 471"/>
              <a:gd name="T64" fmla="*/ 37 w 1075"/>
              <a:gd name="T65" fmla="*/ 330 h 471"/>
              <a:gd name="T66" fmla="*/ 31 w 1075"/>
              <a:gd name="T67" fmla="*/ 321 h 471"/>
              <a:gd name="T68" fmla="*/ 22 w 1075"/>
              <a:gd name="T69" fmla="*/ 308 h 471"/>
              <a:gd name="T70" fmla="*/ 15 w 1075"/>
              <a:gd name="T71" fmla="*/ 291 h 471"/>
              <a:gd name="T72" fmla="*/ 5 w 1075"/>
              <a:gd name="T73" fmla="*/ 269 h 471"/>
              <a:gd name="T74" fmla="*/ 2 w 1075"/>
              <a:gd name="T75" fmla="*/ 243 h 471"/>
              <a:gd name="T76" fmla="*/ 0 w 1075"/>
              <a:gd name="T77" fmla="*/ 215 h 471"/>
              <a:gd name="T78" fmla="*/ 4 w 1075"/>
              <a:gd name="T79" fmla="*/ 186 h 471"/>
              <a:gd name="T80" fmla="*/ 16 w 1075"/>
              <a:gd name="T81" fmla="*/ 152 h 471"/>
              <a:gd name="T82" fmla="*/ 37 w 1075"/>
              <a:gd name="T83" fmla="*/ 119 h 471"/>
              <a:gd name="T84" fmla="*/ 68 w 1075"/>
              <a:gd name="T85" fmla="*/ 84 h 471"/>
              <a:gd name="T86" fmla="*/ 70 w 1075"/>
              <a:gd name="T87" fmla="*/ 82 h 471"/>
              <a:gd name="T88" fmla="*/ 80 w 1075"/>
              <a:gd name="T89" fmla="*/ 72 h 471"/>
              <a:gd name="T90" fmla="*/ 93 w 1075"/>
              <a:gd name="T91" fmla="*/ 59 h 471"/>
              <a:gd name="T92" fmla="*/ 115 w 1075"/>
              <a:gd name="T93" fmla="*/ 43 h 471"/>
              <a:gd name="T94" fmla="*/ 144 w 1075"/>
              <a:gd name="T95" fmla="*/ 22 h 471"/>
              <a:gd name="T96" fmla="*/ 182 w 1075"/>
              <a:gd name="T97" fmla="*/ 0 h 471"/>
              <a:gd name="T98" fmla="*/ 322 w 1075"/>
              <a:gd name="T99" fmla="*/ 85 h 4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75"/>
              <a:gd name="T151" fmla="*/ 0 h 471"/>
              <a:gd name="T152" fmla="*/ 1075 w 1075"/>
              <a:gd name="T153" fmla="*/ 471 h 4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75" h="471">
                <a:moveTo>
                  <a:pt x="1075" y="402"/>
                </a:moveTo>
                <a:lnTo>
                  <a:pt x="981" y="295"/>
                </a:lnTo>
                <a:lnTo>
                  <a:pt x="977" y="297"/>
                </a:lnTo>
                <a:lnTo>
                  <a:pt x="966" y="304"/>
                </a:lnTo>
                <a:lnTo>
                  <a:pt x="949" y="315"/>
                </a:lnTo>
                <a:lnTo>
                  <a:pt x="925" y="330"/>
                </a:lnTo>
                <a:lnTo>
                  <a:pt x="897" y="347"/>
                </a:lnTo>
                <a:lnTo>
                  <a:pt x="866" y="365"/>
                </a:lnTo>
                <a:lnTo>
                  <a:pt x="829" y="384"/>
                </a:lnTo>
                <a:lnTo>
                  <a:pt x="790" y="402"/>
                </a:lnTo>
                <a:lnTo>
                  <a:pt x="749" y="419"/>
                </a:lnTo>
                <a:lnTo>
                  <a:pt x="708" y="436"/>
                </a:lnTo>
                <a:lnTo>
                  <a:pt x="665" y="449"/>
                </a:lnTo>
                <a:lnTo>
                  <a:pt x="662" y="451"/>
                </a:lnTo>
                <a:lnTo>
                  <a:pt x="653" y="453"/>
                </a:lnTo>
                <a:lnTo>
                  <a:pt x="638" y="456"/>
                </a:lnTo>
                <a:lnTo>
                  <a:pt x="615" y="462"/>
                </a:lnTo>
                <a:lnTo>
                  <a:pt x="586" y="466"/>
                </a:lnTo>
                <a:lnTo>
                  <a:pt x="549" y="469"/>
                </a:lnTo>
                <a:lnTo>
                  <a:pt x="502" y="471"/>
                </a:lnTo>
                <a:lnTo>
                  <a:pt x="447" y="471"/>
                </a:lnTo>
                <a:lnTo>
                  <a:pt x="380" y="469"/>
                </a:lnTo>
                <a:lnTo>
                  <a:pt x="304" y="464"/>
                </a:lnTo>
                <a:lnTo>
                  <a:pt x="298" y="462"/>
                </a:lnTo>
                <a:lnTo>
                  <a:pt x="280" y="460"/>
                </a:lnTo>
                <a:lnTo>
                  <a:pt x="254" y="454"/>
                </a:lnTo>
                <a:lnTo>
                  <a:pt x="222" y="445"/>
                </a:lnTo>
                <a:lnTo>
                  <a:pt x="185" y="434"/>
                </a:lnTo>
                <a:lnTo>
                  <a:pt x="146" y="417"/>
                </a:lnTo>
                <a:lnTo>
                  <a:pt x="107" y="395"/>
                </a:lnTo>
                <a:lnTo>
                  <a:pt x="70" y="367"/>
                </a:lnTo>
                <a:lnTo>
                  <a:pt x="39" y="332"/>
                </a:lnTo>
                <a:lnTo>
                  <a:pt x="37" y="330"/>
                </a:lnTo>
                <a:lnTo>
                  <a:pt x="31" y="321"/>
                </a:lnTo>
                <a:lnTo>
                  <a:pt x="22" y="308"/>
                </a:lnTo>
                <a:lnTo>
                  <a:pt x="15" y="291"/>
                </a:lnTo>
                <a:lnTo>
                  <a:pt x="5" y="269"/>
                </a:lnTo>
                <a:lnTo>
                  <a:pt x="2" y="243"/>
                </a:lnTo>
                <a:lnTo>
                  <a:pt x="0" y="215"/>
                </a:lnTo>
                <a:lnTo>
                  <a:pt x="4" y="186"/>
                </a:lnTo>
                <a:lnTo>
                  <a:pt x="16" y="152"/>
                </a:lnTo>
                <a:lnTo>
                  <a:pt x="37" y="119"/>
                </a:lnTo>
                <a:lnTo>
                  <a:pt x="68" y="84"/>
                </a:lnTo>
                <a:lnTo>
                  <a:pt x="70" y="82"/>
                </a:lnTo>
                <a:lnTo>
                  <a:pt x="80" y="72"/>
                </a:lnTo>
                <a:lnTo>
                  <a:pt x="93" y="59"/>
                </a:lnTo>
                <a:lnTo>
                  <a:pt x="115" y="43"/>
                </a:lnTo>
                <a:lnTo>
                  <a:pt x="144" y="22"/>
                </a:lnTo>
                <a:lnTo>
                  <a:pt x="182" y="0"/>
                </a:lnTo>
                <a:lnTo>
                  <a:pt x="322" y="85"/>
                </a:lnTo>
              </a:path>
            </a:pathLst>
          </a:custGeom>
          <a:noFill/>
          <a:ln w="28575">
            <a:solidFill>
              <a:srgbClr val="FF0000"/>
            </a:solidFill>
            <a:round/>
            <a:headEnd/>
            <a:tailEnd/>
          </a:ln>
        </p:spPr>
        <p:txBody>
          <a:bodyPr/>
          <a:lstStyle/>
          <a:p>
            <a:endParaRPr lang="en-US"/>
          </a:p>
        </p:txBody>
      </p:sp>
      <p:sp>
        <p:nvSpPr>
          <p:cNvPr id="82" name="Freeform 134">
            <a:extLst>
              <a:ext uri="{FF2B5EF4-FFF2-40B4-BE49-F238E27FC236}">
                <a16:creationId xmlns:a16="http://schemas.microsoft.com/office/drawing/2014/main" id="{FEDA25E0-4395-472C-8DE6-955500DA6407}"/>
              </a:ext>
            </a:extLst>
          </p:cNvPr>
          <p:cNvSpPr>
            <a:spLocks/>
          </p:cNvSpPr>
          <p:nvPr/>
        </p:nvSpPr>
        <p:spPr bwMode="auto">
          <a:xfrm>
            <a:off x="5666528" y="3945481"/>
            <a:ext cx="2009861" cy="842769"/>
          </a:xfrm>
          <a:custGeom>
            <a:avLst/>
            <a:gdLst>
              <a:gd name="T0" fmla="*/ 1075 w 1075"/>
              <a:gd name="T1" fmla="*/ 354 h 469"/>
              <a:gd name="T2" fmla="*/ 981 w 1075"/>
              <a:gd name="T3" fmla="*/ 293 h 469"/>
              <a:gd name="T4" fmla="*/ 977 w 1075"/>
              <a:gd name="T5" fmla="*/ 295 h 469"/>
              <a:gd name="T6" fmla="*/ 966 w 1075"/>
              <a:gd name="T7" fmla="*/ 303 h 469"/>
              <a:gd name="T8" fmla="*/ 949 w 1075"/>
              <a:gd name="T9" fmla="*/ 314 h 469"/>
              <a:gd name="T10" fmla="*/ 925 w 1075"/>
              <a:gd name="T11" fmla="*/ 328 h 469"/>
              <a:gd name="T12" fmla="*/ 897 w 1075"/>
              <a:gd name="T13" fmla="*/ 345 h 469"/>
              <a:gd name="T14" fmla="*/ 866 w 1075"/>
              <a:gd name="T15" fmla="*/ 364 h 469"/>
              <a:gd name="T16" fmla="*/ 829 w 1075"/>
              <a:gd name="T17" fmla="*/ 382 h 469"/>
              <a:gd name="T18" fmla="*/ 790 w 1075"/>
              <a:gd name="T19" fmla="*/ 401 h 469"/>
              <a:gd name="T20" fmla="*/ 749 w 1075"/>
              <a:gd name="T21" fmla="*/ 419 h 469"/>
              <a:gd name="T22" fmla="*/ 708 w 1075"/>
              <a:gd name="T23" fmla="*/ 434 h 469"/>
              <a:gd name="T24" fmla="*/ 665 w 1075"/>
              <a:gd name="T25" fmla="*/ 447 h 469"/>
              <a:gd name="T26" fmla="*/ 662 w 1075"/>
              <a:gd name="T27" fmla="*/ 449 h 469"/>
              <a:gd name="T28" fmla="*/ 653 w 1075"/>
              <a:gd name="T29" fmla="*/ 451 h 469"/>
              <a:gd name="T30" fmla="*/ 638 w 1075"/>
              <a:gd name="T31" fmla="*/ 456 h 469"/>
              <a:gd name="T32" fmla="*/ 615 w 1075"/>
              <a:gd name="T33" fmla="*/ 460 h 469"/>
              <a:gd name="T34" fmla="*/ 586 w 1075"/>
              <a:gd name="T35" fmla="*/ 464 h 469"/>
              <a:gd name="T36" fmla="*/ 549 w 1075"/>
              <a:gd name="T37" fmla="*/ 468 h 469"/>
              <a:gd name="T38" fmla="*/ 502 w 1075"/>
              <a:gd name="T39" fmla="*/ 469 h 469"/>
              <a:gd name="T40" fmla="*/ 447 w 1075"/>
              <a:gd name="T41" fmla="*/ 469 h 469"/>
              <a:gd name="T42" fmla="*/ 380 w 1075"/>
              <a:gd name="T43" fmla="*/ 468 h 469"/>
              <a:gd name="T44" fmla="*/ 304 w 1075"/>
              <a:gd name="T45" fmla="*/ 462 h 469"/>
              <a:gd name="T46" fmla="*/ 298 w 1075"/>
              <a:gd name="T47" fmla="*/ 462 h 469"/>
              <a:gd name="T48" fmla="*/ 280 w 1075"/>
              <a:gd name="T49" fmla="*/ 458 h 469"/>
              <a:gd name="T50" fmla="*/ 254 w 1075"/>
              <a:gd name="T51" fmla="*/ 453 h 469"/>
              <a:gd name="T52" fmla="*/ 222 w 1075"/>
              <a:gd name="T53" fmla="*/ 445 h 469"/>
              <a:gd name="T54" fmla="*/ 185 w 1075"/>
              <a:gd name="T55" fmla="*/ 432 h 469"/>
              <a:gd name="T56" fmla="*/ 146 w 1075"/>
              <a:gd name="T57" fmla="*/ 416 h 469"/>
              <a:gd name="T58" fmla="*/ 107 w 1075"/>
              <a:gd name="T59" fmla="*/ 393 h 469"/>
              <a:gd name="T60" fmla="*/ 70 w 1075"/>
              <a:gd name="T61" fmla="*/ 366 h 469"/>
              <a:gd name="T62" fmla="*/ 39 w 1075"/>
              <a:gd name="T63" fmla="*/ 332 h 469"/>
              <a:gd name="T64" fmla="*/ 37 w 1075"/>
              <a:gd name="T65" fmla="*/ 328 h 469"/>
              <a:gd name="T66" fmla="*/ 31 w 1075"/>
              <a:gd name="T67" fmla="*/ 321 h 469"/>
              <a:gd name="T68" fmla="*/ 22 w 1075"/>
              <a:gd name="T69" fmla="*/ 306 h 469"/>
              <a:gd name="T70" fmla="*/ 15 w 1075"/>
              <a:gd name="T71" fmla="*/ 290 h 469"/>
              <a:gd name="T72" fmla="*/ 5 w 1075"/>
              <a:gd name="T73" fmla="*/ 267 h 469"/>
              <a:gd name="T74" fmla="*/ 2 w 1075"/>
              <a:gd name="T75" fmla="*/ 243 h 469"/>
              <a:gd name="T76" fmla="*/ 0 w 1075"/>
              <a:gd name="T77" fmla="*/ 215 h 469"/>
              <a:gd name="T78" fmla="*/ 4 w 1075"/>
              <a:gd name="T79" fmla="*/ 184 h 469"/>
              <a:gd name="T80" fmla="*/ 16 w 1075"/>
              <a:gd name="T81" fmla="*/ 152 h 469"/>
              <a:gd name="T82" fmla="*/ 37 w 1075"/>
              <a:gd name="T83" fmla="*/ 117 h 469"/>
              <a:gd name="T84" fmla="*/ 68 w 1075"/>
              <a:gd name="T85" fmla="*/ 84 h 469"/>
              <a:gd name="T86" fmla="*/ 70 w 1075"/>
              <a:gd name="T87" fmla="*/ 80 h 469"/>
              <a:gd name="T88" fmla="*/ 80 w 1075"/>
              <a:gd name="T89" fmla="*/ 73 h 469"/>
              <a:gd name="T90" fmla="*/ 93 w 1075"/>
              <a:gd name="T91" fmla="*/ 60 h 469"/>
              <a:gd name="T92" fmla="*/ 115 w 1075"/>
              <a:gd name="T93" fmla="*/ 41 h 469"/>
              <a:gd name="T94" fmla="*/ 144 w 1075"/>
              <a:gd name="T95" fmla="*/ 23 h 469"/>
              <a:gd name="T96" fmla="*/ 182 w 1075"/>
              <a:gd name="T97" fmla="*/ 0 h 469"/>
              <a:gd name="T98" fmla="*/ 315 w 1075"/>
              <a:gd name="T99" fmla="*/ 37 h 4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75"/>
              <a:gd name="T151" fmla="*/ 0 h 469"/>
              <a:gd name="T152" fmla="*/ 1075 w 1075"/>
              <a:gd name="T153" fmla="*/ 469 h 4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75" h="469">
                <a:moveTo>
                  <a:pt x="1075" y="354"/>
                </a:moveTo>
                <a:lnTo>
                  <a:pt x="981" y="293"/>
                </a:lnTo>
                <a:lnTo>
                  <a:pt x="977" y="295"/>
                </a:lnTo>
                <a:lnTo>
                  <a:pt x="966" y="303"/>
                </a:lnTo>
                <a:lnTo>
                  <a:pt x="949" y="314"/>
                </a:lnTo>
                <a:lnTo>
                  <a:pt x="925" y="328"/>
                </a:lnTo>
                <a:lnTo>
                  <a:pt x="897" y="345"/>
                </a:lnTo>
                <a:lnTo>
                  <a:pt x="866" y="364"/>
                </a:lnTo>
                <a:lnTo>
                  <a:pt x="829" y="382"/>
                </a:lnTo>
                <a:lnTo>
                  <a:pt x="790" y="401"/>
                </a:lnTo>
                <a:lnTo>
                  <a:pt x="749" y="419"/>
                </a:lnTo>
                <a:lnTo>
                  <a:pt x="708" y="434"/>
                </a:lnTo>
                <a:lnTo>
                  <a:pt x="665" y="447"/>
                </a:lnTo>
                <a:lnTo>
                  <a:pt x="662" y="449"/>
                </a:lnTo>
                <a:lnTo>
                  <a:pt x="653" y="451"/>
                </a:lnTo>
                <a:lnTo>
                  <a:pt x="638" y="456"/>
                </a:lnTo>
                <a:lnTo>
                  <a:pt x="615" y="460"/>
                </a:lnTo>
                <a:lnTo>
                  <a:pt x="586" y="464"/>
                </a:lnTo>
                <a:lnTo>
                  <a:pt x="549" y="468"/>
                </a:lnTo>
                <a:lnTo>
                  <a:pt x="502" y="469"/>
                </a:lnTo>
                <a:lnTo>
                  <a:pt x="447" y="469"/>
                </a:lnTo>
                <a:lnTo>
                  <a:pt x="380" y="468"/>
                </a:lnTo>
                <a:lnTo>
                  <a:pt x="304" y="462"/>
                </a:lnTo>
                <a:lnTo>
                  <a:pt x="298" y="462"/>
                </a:lnTo>
                <a:lnTo>
                  <a:pt x="280" y="458"/>
                </a:lnTo>
                <a:lnTo>
                  <a:pt x="254" y="453"/>
                </a:lnTo>
                <a:lnTo>
                  <a:pt x="222" y="445"/>
                </a:lnTo>
                <a:lnTo>
                  <a:pt x="185" y="432"/>
                </a:lnTo>
                <a:lnTo>
                  <a:pt x="146" y="416"/>
                </a:lnTo>
                <a:lnTo>
                  <a:pt x="107" y="393"/>
                </a:lnTo>
                <a:lnTo>
                  <a:pt x="70" y="366"/>
                </a:lnTo>
                <a:lnTo>
                  <a:pt x="39" y="332"/>
                </a:lnTo>
                <a:lnTo>
                  <a:pt x="37" y="328"/>
                </a:lnTo>
                <a:lnTo>
                  <a:pt x="31" y="321"/>
                </a:lnTo>
                <a:lnTo>
                  <a:pt x="22" y="306"/>
                </a:lnTo>
                <a:lnTo>
                  <a:pt x="15" y="290"/>
                </a:lnTo>
                <a:lnTo>
                  <a:pt x="5" y="267"/>
                </a:lnTo>
                <a:lnTo>
                  <a:pt x="2" y="243"/>
                </a:lnTo>
                <a:lnTo>
                  <a:pt x="0" y="215"/>
                </a:lnTo>
                <a:lnTo>
                  <a:pt x="4" y="184"/>
                </a:lnTo>
                <a:lnTo>
                  <a:pt x="16" y="152"/>
                </a:lnTo>
                <a:lnTo>
                  <a:pt x="37" y="117"/>
                </a:lnTo>
                <a:lnTo>
                  <a:pt x="68" y="84"/>
                </a:lnTo>
                <a:lnTo>
                  <a:pt x="70" y="80"/>
                </a:lnTo>
                <a:lnTo>
                  <a:pt x="80" y="73"/>
                </a:lnTo>
                <a:lnTo>
                  <a:pt x="93" y="60"/>
                </a:lnTo>
                <a:lnTo>
                  <a:pt x="115" y="41"/>
                </a:lnTo>
                <a:lnTo>
                  <a:pt x="144" y="23"/>
                </a:lnTo>
                <a:lnTo>
                  <a:pt x="182" y="0"/>
                </a:lnTo>
                <a:lnTo>
                  <a:pt x="315" y="37"/>
                </a:lnTo>
              </a:path>
            </a:pathLst>
          </a:custGeom>
          <a:noFill/>
          <a:ln w="28575">
            <a:solidFill>
              <a:srgbClr val="FF0000"/>
            </a:solidFill>
            <a:round/>
            <a:headEnd/>
            <a:tailEnd/>
          </a:ln>
        </p:spPr>
        <p:txBody>
          <a:bodyPr/>
          <a:lstStyle/>
          <a:p>
            <a:endParaRPr lang="en-US"/>
          </a:p>
        </p:txBody>
      </p:sp>
      <p:sp>
        <p:nvSpPr>
          <p:cNvPr id="83" name="Freeform 136">
            <a:extLst>
              <a:ext uri="{FF2B5EF4-FFF2-40B4-BE49-F238E27FC236}">
                <a16:creationId xmlns:a16="http://schemas.microsoft.com/office/drawing/2014/main" id="{BFFC6879-167A-4C07-8366-A3F2CB241C3A}"/>
              </a:ext>
            </a:extLst>
          </p:cNvPr>
          <p:cNvSpPr>
            <a:spLocks/>
          </p:cNvSpPr>
          <p:nvPr/>
        </p:nvSpPr>
        <p:spPr bwMode="auto">
          <a:xfrm>
            <a:off x="7237023" y="4337214"/>
            <a:ext cx="82265" cy="104223"/>
          </a:xfrm>
          <a:custGeom>
            <a:avLst/>
            <a:gdLst>
              <a:gd name="T0" fmla="*/ 44 w 44"/>
              <a:gd name="T1" fmla="*/ 0 h 58"/>
              <a:gd name="T2" fmla="*/ 0 w 44"/>
              <a:gd name="T3" fmla="*/ 25 h 58"/>
              <a:gd name="T4" fmla="*/ 0 w 44"/>
              <a:gd name="T5" fmla="*/ 58 h 58"/>
              <a:gd name="T6" fmla="*/ 44 w 44"/>
              <a:gd name="T7" fmla="*/ 34 h 58"/>
              <a:gd name="T8" fmla="*/ 44 w 44"/>
              <a:gd name="T9" fmla="*/ 0 h 58"/>
              <a:gd name="T10" fmla="*/ 0 60000 65536"/>
              <a:gd name="T11" fmla="*/ 0 60000 65536"/>
              <a:gd name="T12" fmla="*/ 0 60000 65536"/>
              <a:gd name="T13" fmla="*/ 0 60000 65536"/>
              <a:gd name="T14" fmla="*/ 0 60000 65536"/>
              <a:gd name="T15" fmla="*/ 0 w 44"/>
              <a:gd name="T16" fmla="*/ 0 h 58"/>
              <a:gd name="T17" fmla="*/ 44 w 44"/>
              <a:gd name="T18" fmla="*/ 58 h 58"/>
            </a:gdLst>
            <a:ahLst/>
            <a:cxnLst>
              <a:cxn ang="T10">
                <a:pos x="T0" y="T1"/>
              </a:cxn>
              <a:cxn ang="T11">
                <a:pos x="T2" y="T3"/>
              </a:cxn>
              <a:cxn ang="T12">
                <a:pos x="T4" y="T5"/>
              </a:cxn>
              <a:cxn ang="T13">
                <a:pos x="T6" y="T7"/>
              </a:cxn>
              <a:cxn ang="T14">
                <a:pos x="T8" y="T9"/>
              </a:cxn>
            </a:cxnLst>
            <a:rect l="T15" t="T16" r="T17" b="T18"/>
            <a:pathLst>
              <a:path w="44" h="58">
                <a:moveTo>
                  <a:pt x="44" y="0"/>
                </a:moveTo>
                <a:lnTo>
                  <a:pt x="0" y="25"/>
                </a:lnTo>
                <a:lnTo>
                  <a:pt x="0" y="58"/>
                </a:lnTo>
                <a:lnTo>
                  <a:pt x="44" y="34"/>
                </a:lnTo>
                <a:lnTo>
                  <a:pt x="44" y="0"/>
                </a:lnTo>
                <a:close/>
              </a:path>
            </a:pathLst>
          </a:custGeom>
          <a:solidFill>
            <a:srgbClr val="000000"/>
          </a:solidFill>
          <a:ln w="0">
            <a:solidFill>
              <a:srgbClr val="000000"/>
            </a:solidFill>
            <a:round/>
            <a:headEnd/>
            <a:tailEnd/>
          </a:ln>
        </p:spPr>
        <p:txBody>
          <a:bodyPr/>
          <a:lstStyle/>
          <a:p>
            <a:endParaRPr lang="en-US"/>
          </a:p>
        </p:txBody>
      </p:sp>
      <p:sp>
        <p:nvSpPr>
          <p:cNvPr id="84" name="Freeform 137">
            <a:extLst>
              <a:ext uri="{FF2B5EF4-FFF2-40B4-BE49-F238E27FC236}">
                <a16:creationId xmlns:a16="http://schemas.microsoft.com/office/drawing/2014/main" id="{2D298260-439D-4263-BC4C-855CF281F369}"/>
              </a:ext>
            </a:extLst>
          </p:cNvPr>
          <p:cNvSpPr>
            <a:spLocks/>
          </p:cNvSpPr>
          <p:nvPr/>
        </p:nvSpPr>
        <p:spPr bwMode="auto">
          <a:xfrm>
            <a:off x="7237023" y="4337214"/>
            <a:ext cx="82265" cy="104223"/>
          </a:xfrm>
          <a:custGeom>
            <a:avLst/>
            <a:gdLst>
              <a:gd name="T0" fmla="*/ 44 w 44"/>
              <a:gd name="T1" fmla="*/ 0 h 58"/>
              <a:gd name="T2" fmla="*/ 0 w 44"/>
              <a:gd name="T3" fmla="*/ 25 h 58"/>
              <a:gd name="T4" fmla="*/ 0 w 44"/>
              <a:gd name="T5" fmla="*/ 58 h 58"/>
              <a:gd name="T6" fmla="*/ 44 w 44"/>
              <a:gd name="T7" fmla="*/ 34 h 58"/>
              <a:gd name="T8" fmla="*/ 44 w 44"/>
              <a:gd name="T9" fmla="*/ 0 h 58"/>
              <a:gd name="T10" fmla="*/ 0 60000 65536"/>
              <a:gd name="T11" fmla="*/ 0 60000 65536"/>
              <a:gd name="T12" fmla="*/ 0 60000 65536"/>
              <a:gd name="T13" fmla="*/ 0 60000 65536"/>
              <a:gd name="T14" fmla="*/ 0 60000 65536"/>
              <a:gd name="T15" fmla="*/ 0 w 44"/>
              <a:gd name="T16" fmla="*/ 0 h 58"/>
              <a:gd name="T17" fmla="*/ 44 w 44"/>
              <a:gd name="T18" fmla="*/ 58 h 58"/>
            </a:gdLst>
            <a:ahLst/>
            <a:cxnLst>
              <a:cxn ang="T10">
                <a:pos x="T0" y="T1"/>
              </a:cxn>
              <a:cxn ang="T11">
                <a:pos x="T2" y="T3"/>
              </a:cxn>
              <a:cxn ang="T12">
                <a:pos x="T4" y="T5"/>
              </a:cxn>
              <a:cxn ang="T13">
                <a:pos x="T6" y="T7"/>
              </a:cxn>
              <a:cxn ang="T14">
                <a:pos x="T8" y="T9"/>
              </a:cxn>
            </a:cxnLst>
            <a:rect l="T15" t="T16" r="T17" b="T18"/>
            <a:pathLst>
              <a:path w="44" h="58">
                <a:moveTo>
                  <a:pt x="44" y="0"/>
                </a:moveTo>
                <a:lnTo>
                  <a:pt x="0" y="25"/>
                </a:lnTo>
                <a:lnTo>
                  <a:pt x="0" y="58"/>
                </a:lnTo>
                <a:lnTo>
                  <a:pt x="44" y="34"/>
                </a:lnTo>
                <a:lnTo>
                  <a:pt x="44" y="0"/>
                </a:lnTo>
              </a:path>
            </a:pathLst>
          </a:custGeom>
          <a:noFill/>
          <a:ln w="6350">
            <a:solidFill>
              <a:srgbClr val="000000"/>
            </a:solidFill>
            <a:round/>
            <a:headEnd/>
            <a:tailEnd/>
          </a:ln>
        </p:spPr>
        <p:txBody>
          <a:bodyPr/>
          <a:lstStyle/>
          <a:p>
            <a:endParaRPr lang="en-US"/>
          </a:p>
        </p:txBody>
      </p:sp>
      <p:sp>
        <p:nvSpPr>
          <p:cNvPr id="85" name="Freeform 138">
            <a:extLst>
              <a:ext uri="{FF2B5EF4-FFF2-40B4-BE49-F238E27FC236}">
                <a16:creationId xmlns:a16="http://schemas.microsoft.com/office/drawing/2014/main" id="{72125738-E49D-4AAE-87D7-1119A0F44C5B}"/>
              </a:ext>
            </a:extLst>
          </p:cNvPr>
          <p:cNvSpPr>
            <a:spLocks/>
          </p:cNvSpPr>
          <p:nvPr/>
        </p:nvSpPr>
        <p:spPr bwMode="auto">
          <a:xfrm>
            <a:off x="7237023" y="4445032"/>
            <a:ext cx="82265" cy="102426"/>
          </a:xfrm>
          <a:custGeom>
            <a:avLst/>
            <a:gdLst>
              <a:gd name="T0" fmla="*/ 44 w 44"/>
              <a:gd name="T1" fmla="*/ 0 h 57"/>
              <a:gd name="T2" fmla="*/ 0 w 44"/>
              <a:gd name="T3" fmla="*/ 24 h 57"/>
              <a:gd name="T4" fmla="*/ 0 w 44"/>
              <a:gd name="T5" fmla="*/ 57 h 57"/>
              <a:gd name="T6" fmla="*/ 44 w 44"/>
              <a:gd name="T7" fmla="*/ 31 h 57"/>
              <a:gd name="T8" fmla="*/ 44 w 44"/>
              <a:gd name="T9" fmla="*/ 0 h 57"/>
              <a:gd name="T10" fmla="*/ 0 60000 65536"/>
              <a:gd name="T11" fmla="*/ 0 60000 65536"/>
              <a:gd name="T12" fmla="*/ 0 60000 65536"/>
              <a:gd name="T13" fmla="*/ 0 60000 65536"/>
              <a:gd name="T14" fmla="*/ 0 60000 65536"/>
              <a:gd name="T15" fmla="*/ 0 w 44"/>
              <a:gd name="T16" fmla="*/ 0 h 57"/>
              <a:gd name="T17" fmla="*/ 44 w 44"/>
              <a:gd name="T18" fmla="*/ 57 h 57"/>
            </a:gdLst>
            <a:ahLst/>
            <a:cxnLst>
              <a:cxn ang="T10">
                <a:pos x="T0" y="T1"/>
              </a:cxn>
              <a:cxn ang="T11">
                <a:pos x="T2" y="T3"/>
              </a:cxn>
              <a:cxn ang="T12">
                <a:pos x="T4" y="T5"/>
              </a:cxn>
              <a:cxn ang="T13">
                <a:pos x="T6" y="T7"/>
              </a:cxn>
              <a:cxn ang="T14">
                <a:pos x="T8" y="T9"/>
              </a:cxn>
            </a:cxnLst>
            <a:rect l="T15" t="T16" r="T17" b="T18"/>
            <a:pathLst>
              <a:path w="44" h="57">
                <a:moveTo>
                  <a:pt x="44" y="0"/>
                </a:moveTo>
                <a:lnTo>
                  <a:pt x="0" y="24"/>
                </a:lnTo>
                <a:lnTo>
                  <a:pt x="0" y="57"/>
                </a:lnTo>
                <a:lnTo>
                  <a:pt x="44" y="31"/>
                </a:lnTo>
                <a:lnTo>
                  <a:pt x="44" y="0"/>
                </a:lnTo>
                <a:close/>
              </a:path>
            </a:pathLst>
          </a:custGeom>
          <a:solidFill>
            <a:srgbClr val="000000"/>
          </a:solidFill>
          <a:ln w="0">
            <a:solidFill>
              <a:srgbClr val="000000"/>
            </a:solidFill>
            <a:round/>
            <a:headEnd/>
            <a:tailEnd/>
          </a:ln>
        </p:spPr>
        <p:txBody>
          <a:bodyPr/>
          <a:lstStyle/>
          <a:p>
            <a:endParaRPr lang="en-US"/>
          </a:p>
        </p:txBody>
      </p:sp>
      <p:sp>
        <p:nvSpPr>
          <p:cNvPr id="86" name="Freeform 139">
            <a:extLst>
              <a:ext uri="{FF2B5EF4-FFF2-40B4-BE49-F238E27FC236}">
                <a16:creationId xmlns:a16="http://schemas.microsoft.com/office/drawing/2014/main" id="{DD560E4B-8671-4F0F-A643-3DAA0E0D4D5F}"/>
              </a:ext>
            </a:extLst>
          </p:cNvPr>
          <p:cNvSpPr>
            <a:spLocks/>
          </p:cNvSpPr>
          <p:nvPr/>
        </p:nvSpPr>
        <p:spPr bwMode="auto">
          <a:xfrm>
            <a:off x="7237023" y="4445032"/>
            <a:ext cx="82265" cy="102426"/>
          </a:xfrm>
          <a:custGeom>
            <a:avLst/>
            <a:gdLst>
              <a:gd name="T0" fmla="*/ 44 w 44"/>
              <a:gd name="T1" fmla="*/ 0 h 57"/>
              <a:gd name="T2" fmla="*/ 0 w 44"/>
              <a:gd name="T3" fmla="*/ 24 h 57"/>
              <a:gd name="T4" fmla="*/ 0 w 44"/>
              <a:gd name="T5" fmla="*/ 57 h 57"/>
              <a:gd name="T6" fmla="*/ 44 w 44"/>
              <a:gd name="T7" fmla="*/ 31 h 57"/>
              <a:gd name="T8" fmla="*/ 44 w 44"/>
              <a:gd name="T9" fmla="*/ 0 h 57"/>
              <a:gd name="T10" fmla="*/ 0 60000 65536"/>
              <a:gd name="T11" fmla="*/ 0 60000 65536"/>
              <a:gd name="T12" fmla="*/ 0 60000 65536"/>
              <a:gd name="T13" fmla="*/ 0 60000 65536"/>
              <a:gd name="T14" fmla="*/ 0 60000 65536"/>
              <a:gd name="T15" fmla="*/ 0 w 44"/>
              <a:gd name="T16" fmla="*/ 0 h 57"/>
              <a:gd name="T17" fmla="*/ 44 w 44"/>
              <a:gd name="T18" fmla="*/ 57 h 57"/>
            </a:gdLst>
            <a:ahLst/>
            <a:cxnLst>
              <a:cxn ang="T10">
                <a:pos x="T0" y="T1"/>
              </a:cxn>
              <a:cxn ang="T11">
                <a:pos x="T2" y="T3"/>
              </a:cxn>
              <a:cxn ang="T12">
                <a:pos x="T4" y="T5"/>
              </a:cxn>
              <a:cxn ang="T13">
                <a:pos x="T6" y="T7"/>
              </a:cxn>
              <a:cxn ang="T14">
                <a:pos x="T8" y="T9"/>
              </a:cxn>
            </a:cxnLst>
            <a:rect l="T15" t="T16" r="T17" b="T18"/>
            <a:pathLst>
              <a:path w="44" h="57">
                <a:moveTo>
                  <a:pt x="44" y="0"/>
                </a:moveTo>
                <a:lnTo>
                  <a:pt x="0" y="24"/>
                </a:lnTo>
                <a:lnTo>
                  <a:pt x="0" y="57"/>
                </a:lnTo>
                <a:lnTo>
                  <a:pt x="44" y="31"/>
                </a:lnTo>
                <a:lnTo>
                  <a:pt x="44" y="0"/>
                </a:lnTo>
              </a:path>
            </a:pathLst>
          </a:custGeom>
          <a:noFill/>
          <a:ln w="6350">
            <a:solidFill>
              <a:srgbClr val="000000"/>
            </a:solidFill>
            <a:round/>
            <a:headEnd/>
            <a:tailEnd/>
          </a:ln>
        </p:spPr>
        <p:txBody>
          <a:bodyPr/>
          <a:lstStyle/>
          <a:p>
            <a:endParaRPr lang="en-US"/>
          </a:p>
        </p:txBody>
      </p:sp>
      <p:sp>
        <p:nvSpPr>
          <p:cNvPr id="87" name="Freeform 140">
            <a:extLst>
              <a:ext uri="{FF2B5EF4-FFF2-40B4-BE49-F238E27FC236}">
                <a16:creationId xmlns:a16="http://schemas.microsoft.com/office/drawing/2014/main" id="{CCE943D2-6E6E-4AF1-B94F-F6D638C33BC6}"/>
              </a:ext>
            </a:extLst>
          </p:cNvPr>
          <p:cNvSpPr>
            <a:spLocks/>
          </p:cNvSpPr>
          <p:nvPr/>
        </p:nvSpPr>
        <p:spPr bwMode="auto">
          <a:xfrm>
            <a:off x="7237023" y="4531285"/>
            <a:ext cx="82265" cy="104223"/>
          </a:xfrm>
          <a:custGeom>
            <a:avLst/>
            <a:gdLst>
              <a:gd name="T0" fmla="*/ 44 w 44"/>
              <a:gd name="T1" fmla="*/ 0 h 58"/>
              <a:gd name="T2" fmla="*/ 0 w 44"/>
              <a:gd name="T3" fmla="*/ 24 h 58"/>
              <a:gd name="T4" fmla="*/ 0 w 44"/>
              <a:gd name="T5" fmla="*/ 58 h 58"/>
              <a:gd name="T6" fmla="*/ 44 w 44"/>
              <a:gd name="T7" fmla="*/ 33 h 58"/>
              <a:gd name="T8" fmla="*/ 44 w 44"/>
              <a:gd name="T9" fmla="*/ 0 h 58"/>
              <a:gd name="T10" fmla="*/ 0 60000 65536"/>
              <a:gd name="T11" fmla="*/ 0 60000 65536"/>
              <a:gd name="T12" fmla="*/ 0 60000 65536"/>
              <a:gd name="T13" fmla="*/ 0 60000 65536"/>
              <a:gd name="T14" fmla="*/ 0 60000 65536"/>
              <a:gd name="T15" fmla="*/ 0 w 44"/>
              <a:gd name="T16" fmla="*/ 0 h 58"/>
              <a:gd name="T17" fmla="*/ 44 w 44"/>
              <a:gd name="T18" fmla="*/ 58 h 58"/>
            </a:gdLst>
            <a:ahLst/>
            <a:cxnLst>
              <a:cxn ang="T10">
                <a:pos x="T0" y="T1"/>
              </a:cxn>
              <a:cxn ang="T11">
                <a:pos x="T2" y="T3"/>
              </a:cxn>
              <a:cxn ang="T12">
                <a:pos x="T4" y="T5"/>
              </a:cxn>
              <a:cxn ang="T13">
                <a:pos x="T6" y="T7"/>
              </a:cxn>
              <a:cxn ang="T14">
                <a:pos x="T8" y="T9"/>
              </a:cxn>
            </a:cxnLst>
            <a:rect l="T15" t="T16" r="T17" b="T18"/>
            <a:pathLst>
              <a:path w="44" h="58">
                <a:moveTo>
                  <a:pt x="44" y="0"/>
                </a:moveTo>
                <a:lnTo>
                  <a:pt x="0" y="24"/>
                </a:lnTo>
                <a:lnTo>
                  <a:pt x="0" y="58"/>
                </a:lnTo>
                <a:lnTo>
                  <a:pt x="44" y="33"/>
                </a:lnTo>
                <a:lnTo>
                  <a:pt x="44" y="0"/>
                </a:lnTo>
                <a:close/>
              </a:path>
            </a:pathLst>
          </a:custGeom>
          <a:solidFill>
            <a:srgbClr val="000000"/>
          </a:solidFill>
          <a:ln w="0">
            <a:solidFill>
              <a:srgbClr val="000000"/>
            </a:solidFill>
            <a:round/>
            <a:headEnd/>
            <a:tailEnd/>
          </a:ln>
        </p:spPr>
        <p:txBody>
          <a:bodyPr/>
          <a:lstStyle/>
          <a:p>
            <a:endParaRPr lang="en-US"/>
          </a:p>
        </p:txBody>
      </p:sp>
      <p:sp>
        <p:nvSpPr>
          <p:cNvPr id="88" name="Freeform 141">
            <a:extLst>
              <a:ext uri="{FF2B5EF4-FFF2-40B4-BE49-F238E27FC236}">
                <a16:creationId xmlns:a16="http://schemas.microsoft.com/office/drawing/2014/main" id="{69327909-58EB-42D4-B852-928AECA7CC71}"/>
              </a:ext>
            </a:extLst>
          </p:cNvPr>
          <p:cNvSpPr>
            <a:spLocks/>
          </p:cNvSpPr>
          <p:nvPr/>
        </p:nvSpPr>
        <p:spPr bwMode="auto">
          <a:xfrm>
            <a:off x="7237023" y="4531285"/>
            <a:ext cx="82265" cy="104223"/>
          </a:xfrm>
          <a:custGeom>
            <a:avLst/>
            <a:gdLst>
              <a:gd name="T0" fmla="*/ 44 w 44"/>
              <a:gd name="T1" fmla="*/ 0 h 58"/>
              <a:gd name="T2" fmla="*/ 0 w 44"/>
              <a:gd name="T3" fmla="*/ 24 h 58"/>
              <a:gd name="T4" fmla="*/ 0 w 44"/>
              <a:gd name="T5" fmla="*/ 58 h 58"/>
              <a:gd name="T6" fmla="*/ 44 w 44"/>
              <a:gd name="T7" fmla="*/ 33 h 58"/>
              <a:gd name="T8" fmla="*/ 44 w 44"/>
              <a:gd name="T9" fmla="*/ 0 h 58"/>
              <a:gd name="T10" fmla="*/ 0 60000 65536"/>
              <a:gd name="T11" fmla="*/ 0 60000 65536"/>
              <a:gd name="T12" fmla="*/ 0 60000 65536"/>
              <a:gd name="T13" fmla="*/ 0 60000 65536"/>
              <a:gd name="T14" fmla="*/ 0 60000 65536"/>
              <a:gd name="T15" fmla="*/ 0 w 44"/>
              <a:gd name="T16" fmla="*/ 0 h 58"/>
              <a:gd name="T17" fmla="*/ 44 w 44"/>
              <a:gd name="T18" fmla="*/ 58 h 58"/>
            </a:gdLst>
            <a:ahLst/>
            <a:cxnLst>
              <a:cxn ang="T10">
                <a:pos x="T0" y="T1"/>
              </a:cxn>
              <a:cxn ang="T11">
                <a:pos x="T2" y="T3"/>
              </a:cxn>
              <a:cxn ang="T12">
                <a:pos x="T4" y="T5"/>
              </a:cxn>
              <a:cxn ang="T13">
                <a:pos x="T6" y="T7"/>
              </a:cxn>
              <a:cxn ang="T14">
                <a:pos x="T8" y="T9"/>
              </a:cxn>
            </a:cxnLst>
            <a:rect l="T15" t="T16" r="T17" b="T18"/>
            <a:pathLst>
              <a:path w="44" h="58">
                <a:moveTo>
                  <a:pt x="44" y="0"/>
                </a:moveTo>
                <a:lnTo>
                  <a:pt x="0" y="24"/>
                </a:lnTo>
                <a:lnTo>
                  <a:pt x="0" y="58"/>
                </a:lnTo>
                <a:lnTo>
                  <a:pt x="44" y="33"/>
                </a:lnTo>
                <a:lnTo>
                  <a:pt x="44" y="0"/>
                </a:lnTo>
              </a:path>
            </a:pathLst>
          </a:custGeom>
          <a:noFill/>
          <a:ln w="6350">
            <a:solidFill>
              <a:srgbClr val="000000"/>
            </a:solidFill>
            <a:round/>
            <a:headEnd/>
            <a:tailEnd/>
          </a:ln>
        </p:spPr>
        <p:txBody>
          <a:bodyPr/>
          <a:lstStyle/>
          <a:p>
            <a:endParaRPr lang="en-US"/>
          </a:p>
        </p:txBody>
      </p:sp>
      <p:sp>
        <p:nvSpPr>
          <p:cNvPr id="89" name="Freeform 142">
            <a:extLst>
              <a:ext uri="{FF2B5EF4-FFF2-40B4-BE49-F238E27FC236}">
                <a16:creationId xmlns:a16="http://schemas.microsoft.com/office/drawing/2014/main" id="{3DB99AAD-E677-40BB-9DF3-F1031320D3F2}"/>
              </a:ext>
            </a:extLst>
          </p:cNvPr>
          <p:cNvSpPr>
            <a:spLocks/>
          </p:cNvSpPr>
          <p:nvPr/>
        </p:nvSpPr>
        <p:spPr bwMode="auto">
          <a:xfrm>
            <a:off x="7237023" y="4628321"/>
            <a:ext cx="82265" cy="102426"/>
          </a:xfrm>
          <a:custGeom>
            <a:avLst/>
            <a:gdLst>
              <a:gd name="T0" fmla="*/ 44 w 44"/>
              <a:gd name="T1" fmla="*/ 0 h 57"/>
              <a:gd name="T2" fmla="*/ 0 w 44"/>
              <a:gd name="T3" fmla="*/ 24 h 57"/>
              <a:gd name="T4" fmla="*/ 0 w 44"/>
              <a:gd name="T5" fmla="*/ 57 h 57"/>
              <a:gd name="T6" fmla="*/ 44 w 44"/>
              <a:gd name="T7" fmla="*/ 31 h 57"/>
              <a:gd name="T8" fmla="*/ 44 w 44"/>
              <a:gd name="T9" fmla="*/ 0 h 57"/>
              <a:gd name="T10" fmla="*/ 0 60000 65536"/>
              <a:gd name="T11" fmla="*/ 0 60000 65536"/>
              <a:gd name="T12" fmla="*/ 0 60000 65536"/>
              <a:gd name="T13" fmla="*/ 0 60000 65536"/>
              <a:gd name="T14" fmla="*/ 0 60000 65536"/>
              <a:gd name="T15" fmla="*/ 0 w 44"/>
              <a:gd name="T16" fmla="*/ 0 h 57"/>
              <a:gd name="T17" fmla="*/ 44 w 44"/>
              <a:gd name="T18" fmla="*/ 57 h 57"/>
            </a:gdLst>
            <a:ahLst/>
            <a:cxnLst>
              <a:cxn ang="T10">
                <a:pos x="T0" y="T1"/>
              </a:cxn>
              <a:cxn ang="T11">
                <a:pos x="T2" y="T3"/>
              </a:cxn>
              <a:cxn ang="T12">
                <a:pos x="T4" y="T5"/>
              </a:cxn>
              <a:cxn ang="T13">
                <a:pos x="T6" y="T7"/>
              </a:cxn>
              <a:cxn ang="T14">
                <a:pos x="T8" y="T9"/>
              </a:cxn>
            </a:cxnLst>
            <a:rect l="T15" t="T16" r="T17" b="T18"/>
            <a:pathLst>
              <a:path w="44" h="57">
                <a:moveTo>
                  <a:pt x="44" y="0"/>
                </a:moveTo>
                <a:lnTo>
                  <a:pt x="0" y="24"/>
                </a:lnTo>
                <a:lnTo>
                  <a:pt x="0" y="57"/>
                </a:lnTo>
                <a:lnTo>
                  <a:pt x="44" y="31"/>
                </a:lnTo>
                <a:lnTo>
                  <a:pt x="44" y="0"/>
                </a:lnTo>
                <a:close/>
              </a:path>
            </a:pathLst>
          </a:custGeom>
          <a:solidFill>
            <a:srgbClr val="000000"/>
          </a:solidFill>
          <a:ln w="0">
            <a:solidFill>
              <a:srgbClr val="000000"/>
            </a:solidFill>
            <a:round/>
            <a:headEnd/>
            <a:tailEnd/>
          </a:ln>
        </p:spPr>
        <p:txBody>
          <a:bodyPr/>
          <a:lstStyle/>
          <a:p>
            <a:endParaRPr lang="en-US"/>
          </a:p>
        </p:txBody>
      </p:sp>
      <p:sp>
        <p:nvSpPr>
          <p:cNvPr id="90" name="Freeform 143">
            <a:extLst>
              <a:ext uri="{FF2B5EF4-FFF2-40B4-BE49-F238E27FC236}">
                <a16:creationId xmlns:a16="http://schemas.microsoft.com/office/drawing/2014/main" id="{54CCBCFC-DB93-43F0-B04F-4BB98B8D3500}"/>
              </a:ext>
            </a:extLst>
          </p:cNvPr>
          <p:cNvSpPr>
            <a:spLocks/>
          </p:cNvSpPr>
          <p:nvPr/>
        </p:nvSpPr>
        <p:spPr bwMode="auto">
          <a:xfrm>
            <a:off x="7237023" y="4628321"/>
            <a:ext cx="82265" cy="102426"/>
          </a:xfrm>
          <a:custGeom>
            <a:avLst/>
            <a:gdLst>
              <a:gd name="T0" fmla="*/ 44 w 44"/>
              <a:gd name="T1" fmla="*/ 0 h 57"/>
              <a:gd name="T2" fmla="*/ 0 w 44"/>
              <a:gd name="T3" fmla="*/ 24 h 57"/>
              <a:gd name="T4" fmla="*/ 0 w 44"/>
              <a:gd name="T5" fmla="*/ 57 h 57"/>
              <a:gd name="T6" fmla="*/ 44 w 44"/>
              <a:gd name="T7" fmla="*/ 31 h 57"/>
              <a:gd name="T8" fmla="*/ 44 w 44"/>
              <a:gd name="T9" fmla="*/ 0 h 57"/>
              <a:gd name="T10" fmla="*/ 0 60000 65536"/>
              <a:gd name="T11" fmla="*/ 0 60000 65536"/>
              <a:gd name="T12" fmla="*/ 0 60000 65536"/>
              <a:gd name="T13" fmla="*/ 0 60000 65536"/>
              <a:gd name="T14" fmla="*/ 0 60000 65536"/>
              <a:gd name="T15" fmla="*/ 0 w 44"/>
              <a:gd name="T16" fmla="*/ 0 h 57"/>
              <a:gd name="T17" fmla="*/ 44 w 44"/>
              <a:gd name="T18" fmla="*/ 57 h 57"/>
            </a:gdLst>
            <a:ahLst/>
            <a:cxnLst>
              <a:cxn ang="T10">
                <a:pos x="T0" y="T1"/>
              </a:cxn>
              <a:cxn ang="T11">
                <a:pos x="T2" y="T3"/>
              </a:cxn>
              <a:cxn ang="T12">
                <a:pos x="T4" y="T5"/>
              </a:cxn>
              <a:cxn ang="T13">
                <a:pos x="T6" y="T7"/>
              </a:cxn>
              <a:cxn ang="T14">
                <a:pos x="T8" y="T9"/>
              </a:cxn>
            </a:cxnLst>
            <a:rect l="T15" t="T16" r="T17" b="T18"/>
            <a:pathLst>
              <a:path w="44" h="57">
                <a:moveTo>
                  <a:pt x="44" y="0"/>
                </a:moveTo>
                <a:lnTo>
                  <a:pt x="0" y="24"/>
                </a:lnTo>
                <a:lnTo>
                  <a:pt x="0" y="57"/>
                </a:lnTo>
                <a:lnTo>
                  <a:pt x="44" y="31"/>
                </a:lnTo>
                <a:lnTo>
                  <a:pt x="44" y="0"/>
                </a:lnTo>
              </a:path>
            </a:pathLst>
          </a:custGeom>
          <a:noFill/>
          <a:ln w="6350">
            <a:solidFill>
              <a:srgbClr val="000000"/>
            </a:solidFill>
            <a:round/>
            <a:headEnd/>
            <a:tailEnd/>
          </a:ln>
        </p:spPr>
        <p:txBody>
          <a:bodyPr/>
          <a:lstStyle/>
          <a:p>
            <a:endParaRPr lang="en-US"/>
          </a:p>
        </p:txBody>
      </p:sp>
      <p:sp>
        <p:nvSpPr>
          <p:cNvPr id="91" name="Freeform 144">
            <a:extLst>
              <a:ext uri="{FF2B5EF4-FFF2-40B4-BE49-F238E27FC236}">
                <a16:creationId xmlns:a16="http://schemas.microsoft.com/office/drawing/2014/main" id="{BC85DDE4-1B7D-418C-9D15-9833B71CBF9C}"/>
              </a:ext>
            </a:extLst>
          </p:cNvPr>
          <p:cNvSpPr>
            <a:spLocks/>
          </p:cNvSpPr>
          <p:nvPr/>
        </p:nvSpPr>
        <p:spPr bwMode="auto">
          <a:xfrm>
            <a:off x="7246370" y="4428859"/>
            <a:ext cx="84134" cy="102426"/>
          </a:xfrm>
          <a:custGeom>
            <a:avLst/>
            <a:gdLst>
              <a:gd name="T0" fmla="*/ 45 w 45"/>
              <a:gd name="T1" fmla="*/ 0 h 57"/>
              <a:gd name="T2" fmla="*/ 0 w 45"/>
              <a:gd name="T3" fmla="*/ 24 h 57"/>
              <a:gd name="T4" fmla="*/ 0 w 45"/>
              <a:gd name="T5" fmla="*/ 57 h 57"/>
              <a:gd name="T6" fmla="*/ 45 w 45"/>
              <a:gd name="T7" fmla="*/ 31 h 57"/>
              <a:gd name="T8" fmla="*/ 45 w 45"/>
              <a:gd name="T9" fmla="*/ 0 h 57"/>
              <a:gd name="T10" fmla="*/ 0 60000 65536"/>
              <a:gd name="T11" fmla="*/ 0 60000 65536"/>
              <a:gd name="T12" fmla="*/ 0 60000 65536"/>
              <a:gd name="T13" fmla="*/ 0 60000 65536"/>
              <a:gd name="T14" fmla="*/ 0 60000 65536"/>
              <a:gd name="T15" fmla="*/ 0 w 45"/>
              <a:gd name="T16" fmla="*/ 0 h 57"/>
              <a:gd name="T17" fmla="*/ 45 w 45"/>
              <a:gd name="T18" fmla="*/ 57 h 57"/>
            </a:gdLst>
            <a:ahLst/>
            <a:cxnLst>
              <a:cxn ang="T10">
                <a:pos x="T0" y="T1"/>
              </a:cxn>
              <a:cxn ang="T11">
                <a:pos x="T2" y="T3"/>
              </a:cxn>
              <a:cxn ang="T12">
                <a:pos x="T4" y="T5"/>
              </a:cxn>
              <a:cxn ang="T13">
                <a:pos x="T6" y="T7"/>
              </a:cxn>
              <a:cxn ang="T14">
                <a:pos x="T8" y="T9"/>
              </a:cxn>
            </a:cxnLst>
            <a:rect l="T15" t="T16" r="T17" b="T18"/>
            <a:pathLst>
              <a:path w="45" h="57">
                <a:moveTo>
                  <a:pt x="45" y="0"/>
                </a:moveTo>
                <a:lnTo>
                  <a:pt x="0" y="24"/>
                </a:lnTo>
                <a:lnTo>
                  <a:pt x="0" y="57"/>
                </a:lnTo>
                <a:lnTo>
                  <a:pt x="45" y="31"/>
                </a:lnTo>
                <a:lnTo>
                  <a:pt x="45" y="0"/>
                </a:lnTo>
                <a:close/>
              </a:path>
            </a:pathLst>
          </a:custGeom>
          <a:solidFill>
            <a:srgbClr val="FFFF00"/>
          </a:solidFill>
          <a:ln w="0">
            <a:solidFill>
              <a:srgbClr val="FFFF00"/>
            </a:solidFill>
            <a:round/>
            <a:headEnd/>
            <a:tailEnd/>
          </a:ln>
        </p:spPr>
        <p:txBody>
          <a:bodyPr/>
          <a:lstStyle/>
          <a:p>
            <a:endParaRPr lang="en-US"/>
          </a:p>
        </p:txBody>
      </p:sp>
      <p:sp>
        <p:nvSpPr>
          <p:cNvPr id="92" name="Freeform 145">
            <a:extLst>
              <a:ext uri="{FF2B5EF4-FFF2-40B4-BE49-F238E27FC236}">
                <a16:creationId xmlns:a16="http://schemas.microsoft.com/office/drawing/2014/main" id="{F1E1771C-76B3-4020-9343-28051A0C1F53}"/>
              </a:ext>
            </a:extLst>
          </p:cNvPr>
          <p:cNvSpPr>
            <a:spLocks/>
          </p:cNvSpPr>
          <p:nvPr/>
        </p:nvSpPr>
        <p:spPr bwMode="auto">
          <a:xfrm>
            <a:off x="7246370" y="4428859"/>
            <a:ext cx="84134" cy="102426"/>
          </a:xfrm>
          <a:custGeom>
            <a:avLst/>
            <a:gdLst>
              <a:gd name="T0" fmla="*/ 45 w 45"/>
              <a:gd name="T1" fmla="*/ 0 h 57"/>
              <a:gd name="T2" fmla="*/ 0 w 45"/>
              <a:gd name="T3" fmla="*/ 24 h 57"/>
              <a:gd name="T4" fmla="*/ 0 w 45"/>
              <a:gd name="T5" fmla="*/ 57 h 57"/>
              <a:gd name="T6" fmla="*/ 45 w 45"/>
              <a:gd name="T7" fmla="*/ 31 h 57"/>
              <a:gd name="T8" fmla="*/ 45 w 45"/>
              <a:gd name="T9" fmla="*/ 0 h 57"/>
              <a:gd name="T10" fmla="*/ 0 60000 65536"/>
              <a:gd name="T11" fmla="*/ 0 60000 65536"/>
              <a:gd name="T12" fmla="*/ 0 60000 65536"/>
              <a:gd name="T13" fmla="*/ 0 60000 65536"/>
              <a:gd name="T14" fmla="*/ 0 60000 65536"/>
              <a:gd name="T15" fmla="*/ 0 w 45"/>
              <a:gd name="T16" fmla="*/ 0 h 57"/>
              <a:gd name="T17" fmla="*/ 45 w 45"/>
              <a:gd name="T18" fmla="*/ 57 h 57"/>
            </a:gdLst>
            <a:ahLst/>
            <a:cxnLst>
              <a:cxn ang="T10">
                <a:pos x="T0" y="T1"/>
              </a:cxn>
              <a:cxn ang="T11">
                <a:pos x="T2" y="T3"/>
              </a:cxn>
              <a:cxn ang="T12">
                <a:pos x="T4" y="T5"/>
              </a:cxn>
              <a:cxn ang="T13">
                <a:pos x="T6" y="T7"/>
              </a:cxn>
              <a:cxn ang="T14">
                <a:pos x="T8" y="T9"/>
              </a:cxn>
            </a:cxnLst>
            <a:rect l="T15" t="T16" r="T17" b="T18"/>
            <a:pathLst>
              <a:path w="45" h="57">
                <a:moveTo>
                  <a:pt x="45" y="0"/>
                </a:moveTo>
                <a:lnTo>
                  <a:pt x="0" y="24"/>
                </a:lnTo>
                <a:lnTo>
                  <a:pt x="0" y="57"/>
                </a:lnTo>
                <a:lnTo>
                  <a:pt x="45" y="31"/>
                </a:lnTo>
                <a:lnTo>
                  <a:pt x="45" y="0"/>
                </a:lnTo>
              </a:path>
            </a:pathLst>
          </a:custGeom>
          <a:noFill/>
          <a:ln w="6350">
            <a:solidFill>
              <a:srgbClr val="000000"/>
            </a:solidFill>
            <a:round/>
            <a:headEnd/>
            <a:tailEnd/>
          </a:ln>
        </p:spPr>
        <p:txBody>
          <a:bodyPr/>
          <a:lstStyle/>
          <a:p>
            <a:endParaRPr lang="en-US"/>
          </a:p>
        </p:txBody>
      </p:sp>
      <p:sp>
        <p:nvSpPr>
          <p:cNvPr id="93" name="Freeform 146">
            <a:extLst>
              <a:ext uri="{FF2B5EF4-FFF2-40B4-BE49-F238E27FC236}">
                <a16:creationId xmlns:a16="http://schemas.microsoft.com/office/drawing/2014/main" id="{F1B7FA54-C2BB-4D35-AFAE-A9978C697791}"/>
              </a:ext>
            </a:extLst>
          </p:cNvPr>
          <p:cNvSpPr>
            <a:spLocks/>
          </p:cNvSpPr>
          <p:nvPr/>
        </p:nvSpPr>
        <p:spPr bwMode="auto">
          <a:xfrm>
            <a:off x="7246370" y="4515113"/>
            <a:ext cx="84134" cy="102426"/>
          </a:xfrm>
          <a:custGeom>
            <a:avLst/>
            <a:gdLst>
              <a:gd name="T0" fmla="*/ 45 w 45"/>
              <a:gd name="T1" fmla="*/ 0 h 57"/>
              <a:gd name="T2" fmla="*/ 0 w 45"/>
              <a:gd name="T3" fmla="*/ 24 h 57"/>
              <a:gd name="T4" fmla="*/ 0 w 45"/>
              <a:gd name="T5" fmla="*/ 57 h 57"/>
              <a:gd name="T6" fmla="*/ 45 w 45"/>
              <a:gd name="T7" fmla="*/ 33 h 57"/>
              <a:gd name="T8" fmla="*/ 45 w 45"/>
              <a:gd name="T9" fmla="*/ 0 h 57"/>
              <a:gd name="T10" fmla="*/ 0 60000 65536"/>
              <a:gd name="T11" fmla="*/ 0 60000 65536"/>
              <a:gd name="T12" fmla="*/ 0 60000 65536"/>
              <a:gd name="T13" fmla="*/ 0 60000 65536"/>
              <a:gd name="T14" fmla="*/ 0 60000 65536"/>
              <a:gd name="T15" fmla="*/ 0 w 45"/>
              <a:gd name="T16" fmla="*/ 0 h 57"/>
              <a:gd name="T17" fmla="*/ 45 w 45"/>
              <a:gd name="T18" fmla="*/ 57 h 57"/>
            </a:gdLst>
            <a:ahLst/>
            <a:cxnLst>
              <a:cxn ang="T10">
                <a:pos x="T0" y="T1"/>
              </a:cxn>
              <a:cxn ang="T11">
                <a:pos x="T2" y="T3"/>
              </a:cxn>
              <a:cxn ang="T12">
                <a:pos x="T4" y="T5"/>
              </a:cxn>
              <a:cxn ang="T13">
                <a:pos x="T6" y="T7"/>
              </a:cxn>
              <a:cxn ang="T14">
                <a:pos x="T8" y="T9"/>
              </a:cxn>
            </a:cxnLst>
            <a:rect l="T15" t="T16" r="T17" b="T18"/>
            <a:pathLst>
              <a:path w="45" h="57">
                <a:moveTo>
                  <a:pt x="45" y="0"/>
                </a:moveTo>
                <a:lnTo>
                  <a:pt x="0" y="24"/>
                </a:lnTo>
                <a:lnTo>
                  <a:pt x="0" y="57"/>
                </a:lnTo>
                <a:lnTo>
                  <a:pt x="45" y="33"/>
                </a:lnTo>
                <a:lnTo>
                  <a:pt x="45" y="0"/>
                </a:lnTo>
                <a:close/>
              </a:path>
            </a:pathLst>
          </a:custGeom>
          <a:solidFill>
            <a:srgbClr val="FFFF00"/>
          </a:solidFill>
          <a:ln w="0">
            <a:solidFill>
              <a:srgbClr val="FFFF00"/>
            </a:solidFill>
            <a:round/>
            <a:headEnd/>
            <a:tailEnd/>
          </a:ln>
        </p:spPr>
        <p:txBody>
          <a:bodyPr/>
          <a:lstStyle/>
          <a:p>
            <a:endParaRPr lang="en-US"/>
          </a:p>
        </p:txBody>
      </p:sp>
      <p:sp>
        <p:nvSpPr>
          <p:cNvPr id="94" name="Freeform 147">
            <a:extLst>
              <a:ext uri="{FF2B5EF4-FFF2-40B4-BE49-F238E27FC236}">
                <a16:creationId xmlns:a16="http://schemas.microsoft.com/office/drawing/2014/main" id="{2E4490C6-8FDC-4A29-A419-03EE333142CD}"/>
              </a:ext>
            </a:extLst>
          </p:cNvPr>
          <p:cNvSpPr>
            <a:spLocks/>
          </p:cNvSpPr>
          <p:nvPr/>
        </p:nvSpPr>
        <p:spPr bwMode="auto">
          <a:xfrm>
            <a:off x="7246370" y="4515113"/>
            <a:ext cx="84134" cy="102426"/>
          </a:xfrm>
          <a:custGeom>
            <a:avLst/>
            <a:gdLst>
              <a:gd name="T0" fmla="*/ 45 w 45"/>
              <a:gd name="T1" fmla="*/ 0 h 57"/>
              <a:gd name="T2" fmla="*/ 0 w 45"/>
              <a:gd name="T3" fmla="*/ 24 h 57"/>
              <a:gd name="T4" fmla="*/ 0 w 45"/>
              <a:gd name="T5" fmla="*/ 57 h 57"/>
              <a:gd name="T6" fmla="*/ 45 w 45"/>
              <a:gd name="T7" fmla="*/ 33 h 57"/>
              <a:gd name="T8" fmla="*/ 45 w 45"/>
              <a:gd name="T9" fmla="*/ 0 h 57"/>
              <a:gd name="T10" fmla="*/ 0 60000 65536"/>
              <a:gd name="T11" fmla="*/ 0 60000 65536"/>
              <a:gd name="T12" fmla="*/ 0 60000 65536"/>
              <a:gd name="T13" fmla="*/ 0 60000 65536"/>
              <a:gd name="T14" fmla="*/ 0 60000 65536"/>
              <a:gd name="T15" fmla="*/ 0 w 45"/>
              <a:gd name="T16" fmla="*/ 0 h 57"/>
              <a:gd name="T17" fmla="*/ 45 w 45"/>
              <a:gd name="T18" fmla="*/ 57 h 57"/>
            </a:gdLst>
            <a:ahLst/>
            <a:cxnLst>
              <a:cxn ang="T10">
                <a:pos x="T0" y="T1"/>
              </a:cxn>
              <a:cxn ang="T11">
                <a:pos x="T2" y="T3"/>
              </a:cxn>
              <a:cxn ang="T12">
                <a:pos x="T4" y="T5"/>
              </a:cxn>
              <a:cxn ang="T13">
                <a:pos x="T6" y="T7"/>
              </a:cxn>
              <a:cxn ang="T14">
                <a:pos x="T8" y="T9"/>
              </a:cxn>
            </a:cxnLst>
            <a:rect l="T15" t="T16" r="T17" b="T18"/>
            <a:pathLst>
              <a:path w="45" h="57">
                <a:moveTo>
                  <a:pt x="45" y="0"/>
                </a:moveTo>
                <a:lnTo>
                  <a:pt x="0" y="24"/>
                </a:lnTo>
                <a:lnTo>
                  <a:pt x="0" y="57"/>
                </a:lnTo>
                <a:lnTo>
                  <a:pt x="45" y="33"/>
                </a:lnTo>
                <a:lnTo>
                  <a:pt x="45" y="0"/>
                </a:lnTo>
              </a:path>
            </a:pathLst>
          </a:custGeom>
          <a:noFill/>
          <a:ln w="6350">
            <a:solidFill>
              <a:srgbClr val="000000"/>
            </a:solidFill>
            <a:round/>
            <a:headEnd/>
            <a:tailEnd/>
          </a:ln>
        </p:spPr>
        <p:txBody>
          <a:bodyPr/>
          <a:lstStyle/>
          <a:p>
            <a:endParaRPr lang="en-US"/>
          </a:p>
        </p:txBody>
      </p:sp>
      <p:sp>
        <p:nvSpPr>
          <p:cNvPr id="95" name="Freeform 148">
            <a:extLst>
              <a:ext uri="{FF2B5EF4-FFF2-40B4-BE49-F238E27FC236}">
                <a16:creationId xmlns:a16="http://schemas.microsoft.com/office/drawing/2014/main" id="{F949B406-828F-4292-9E12-194C280ACF66}"/>
              </a:ext>
            </a:extLst>
          </p:cNvPr>
          <p:cNvSpPr>
            <a:spLocks/>
          </p:cNvSpPr>
          <p:nvPr/>
        </p:nvSpPr>
        <p:spPr bwMode="auto">
          <a:xfrm>
            <a:off x="7246370" y="4612149"/>
            <a:ext cx="84134" cy="102426"/>
          </a:xfrm>
          <a:custGeom>
            <a:avLst/>
            <a:gdLst>
              <a:gd name="T0" fmla="*/ 45 w 45"/>
              <a:gd name="T1" fmla="*/ 0 h 57"/>
              <a:gd name="T2" fmla="*/ 0 w 45"/>
              <a:gd name="T3" fmla="*/ 24 h 57"/>
              <a:gd name="T4" fmla="*/ 0 w 45"/>
              <a:gd name="T5" fmla="*/ 57 h 57"/>
              <a:gd name="T6" fmla="*/ 45 w 45"/>
              <a:gd name="T7" fmla="*/ 31 h 57"/>
              <a:gd name="T8" fmla="*/ 45 w 45"/>
              <a:gd name="T9" fmla="*/ 0 h 57"/>
              <a:gd name="T10" fmla="*/ 0 60000 65536"/>
              <a:gd name="T11" fmla="*/ 0 60000 65536"/>
              <a:gd name="T12" fmla="*/ 0 60000 65536"/>
              <a:gd name="T13" fmla="*/ 0 60000 65536"/>
              <a:gd name="T14" fmla="*/ 0 60000 65536"/>
              <a:gd name="T15" fmla="*/ 0 w 45"/>
              <a:gd name="T16" fmla="*/ 0 h 57"/>
              <a:gd name="T17" fmla="*/ 45 w 45"/>
              <a:gd name="T18" fmla="*/ 57 h 57"/>
            </a:gdLst>
            <a:ahLst/>
            <a:cxnLst>
              <a:cxn ang="T10">
                <a:pos x="T0" y="T1"/>
              </a:cxn>
              <a:cxn ang="T11">
                <a:pos x="T2" y="T3"/>
              </a:cxn>
              <a:cxn ang="T12">
                <a:pos x="T4" y="T5"/>
              </a:cxn>
              <a:cxn ang="T13">
                <a:pos x="T6" y="T7"/>
              </a:cxn>
              <a:cxn ang="T14">
                <a:pos x="T8" y="T9"/>
              </a:cxn>
            </a:cxnLst>
            <a:rect l="T15" t="T16" r="T17" b="T18"/>
            <a:pathLst>
              <a:path w="45" h="57">
                <a:moveTo>
                  <a:pt x="45" y="0"/>
                </a:moveTo>
                <a:lnTo>
                  <a:pt x="0" y="24"/>
                </a:lnTo>
                <a:lnTo>
                  <a:pt x="0" y="57"/>
                </a:lnTo>
                <a:lnTo>
                  <a:pt x="45" y="31"/>
                </a:lnTo>
                <a:lnTo>
                  <a:pt x="45" y="0"/>
                </a:lnTo>
                <a:close/>
              </a:path>
            </a:pathLst>
          </a:custGeom>
          <a:solidFill>
            <a:srgbClr val="FFFF00"/>
          </a:solidFill>
          <a:ln w="0">
            <a:solidFill>
              <a:srgbClr val="FFFF00"/>
            </a:solidFill>
            <a:round/>
            <a:headEnd/>
            <a:tailEnd/>
          </a:ln>
        </p:spPr>
        <p:txBody>
          <a:bodyPr/>
          <a:lstStyle/>
          <a:p>
            <a:endParaRPr lang="en-US"/>
          </a:p>
        </p:txBody>
      </p:sp>
      <p:sp>
        <p:nvSpPr>
          <p:cNvPr id="96" name="Freeform 149">
            <a:extLst>
              <a:ext uri="{FF2B5EF4-FFF2-40B4-BE49-F238E27FC236}">
                <a16:creationId xmlns:a16="http://schemas.microsoft.com/office/drawing/2014/main" id="{BBFF5BB4-FA72-44BB-912B-649845337B78}"/>
              </a:ext>
            </a:extLst>
          </p:cNvPr>
          <p:cNvSpPr>
            <a:spLocks/>
          </p:cNvSpPr>
          <p:nvPr/>
        </p:nvSpPr>
        <p:spPr bwMode="auto">
          <a:xfrm>
            <a:off x="7246370" y="4612149"/>
            <a:ext cx="84134" cy="102426"/>
          </a:xfrm>
          <a:custGeom>
            <a:avLst/>
            <a:gdLst>
              <a:gd name="T0" fmla="*/ 45 w 45"/>
              <a:gd name="T1" fmla="*/ 0 h 57"/>
              <a:gd name="T2" fmla="*/ 0 w 45"/>
              <a:gd name="T3" fmla="*/ 24 h 57"/>
              <a:gd name="T4" fmla="*/ 0 w 45"/>
              <a:gd name="T5" fmla="*/ 57 h 57"/>
              <a:gd name="T6" fmla="*/ 45 w 45"/>
              <a:gd name="T7" fmla="*/ 31 h 57"/>
              <a:gd name="T8" fmla="*/ 45 w 45"/>
              <a:gd name="T9" fmla="*/ 0 h 57"/>
              <a:gd name="T10" fmla="*/ 0 60000 65536"/>
              <a:gd name="T11" fmla="*/ 0 60000 65536"/>
              <a:gd name="T12" fmla="*/ 0 60000 65536"/>
              <a:gd name="T13" fmla="*/ 0 60000 65536"/>
              <a:gd name="T14" fmla="*/ 0 60000 65536"/>
              <a:gd name="T15" fmla="*/ 0 w 45"/>
              <a:gd name="T16" fmla="*/ 0 h 57"/>
              <a:gd name="T17" fmla="*/ 45 w 45"/>
              <a:gd name="T18" fmla="*/ 57 h 57"/>
            </a:gdLst>
            <a:ahLst/>
            <a:cxnLst>
              <a:cxn ang="T10">
                <a:pos x="T0" y="T1"/>
              </a:cxn>
              <a:cxn ang="T11">
                <a:pos x="T2" y="T3"/>
              </a:cxn>
              <a:cxn ang="T12">
                <a:pos x="T4" y="T5"/>
              </a:cxn>
              <a:cxn ang="T13">
                <a:pos x="T6" y="T7"/>
              </a:cxn>
              <a:cxn ang="T14">
                <a:pos x="T8" y="T9"/>
              </a:cxn>
            </a:cxnLst>
            <a:rect l="T15" t="T16" r="T17" b="T18"/>
            <a:pathLst>
              <a:path w="45" h="57">
                <a:moveTo>
                  <a:pt x="45" y="0"/>
                </a:moveTo>
                <a:lnTo>
                  <a:pt x="0" y="24"/>
                </a:lnTo>
                <a:lnTo>
                  <a:pt x="0" y="57"/>
                </a:lnTo>
                <a:lnTo>
                  <a:pt x="45" y="31"/>
                </a:lnTo>
                <a:lnTo>
                  <a:pt x="45" y="0"/>
                </a:lnTo>
              </a:path>
            </a:pathLst>
          </a:custGeom>
          <a:noFill/>
          <a:ln w="6350">
            <a:solidFill>
              <a:srgbClr val="000000"/>
            </a:solidFill>
            <a:round/>
            <a:headEnd/>
            <a:tailEnd/>
          </a:ln>
        </p:spPr>
        <p:txBody>
          <a:bodyPr/>
          <a:lstStyle/>
          <a:p>
            <a:endParaRPr lang="en-US"/>
          </a:p>
        </p:txBody>
      </p:sp>
      <p:sp>
        <p:nvSpPr>
          <p:cNvPr id="97" name="Freeform 159">
            <a:extLst>
              <a:ext uri="{FF2B5EF4-FFF2-40B4-BE49-F238E27FC236}">
                <a16:creationId xmlns:a16="http://schemas.microsoft.com/office/drawing/2014/main" id="{4B14528E-D5E6-4A16-B5F6-29CC738315F0}"/>
              </a:ext>
            </a:extLst>
          </p:cNvPr>
          <p:cNvSpPr>
            <a:spLocks/>
          </p:cNvSpPr>
          <p:nvPr/>
        </p:nvSpPr>
        <p:spPr bwMode="auto">
          <a:xfrm>
            <a:off x="8054057" y="3607654"/>
            <a:ext cx="1258267" cy="743937"/>
          </a:xfrm>
          <a:custGeom>
            <a:avLst/>
            <a:gdLst>
              <a:gd name="T0" fmla="*/ 0 w 673"/>
              <a:gd name="T1" fmla="*/ 362 h 414"/>
              <a:gd name="T2" fmla="*/ 633 w 673"/>
              <a:gd name="T3" fmla="*/ 2 h 414"/>
              <a:gd name="T4" fmla="*/ 634 w 673"/>
              <a:gd name="T5" fmla="*/ 0 h 414"/>
              <a:gd name="T6" fmla="*/ 640 w 673"/>
              <a:gd name="T7" fmla="*/ 0 h 414"/>
              <a:gd name="T8" fmla="*/ 647 w 673"/>
              <a:gd name="T9" fmla="*/ 2 h 414"/>
              <a:gd name="T10" fmla="*/ 655 w 673"/>
              <a:gd name="T11" fmla="*/ 4 h 414"/>
              <a:gd name="T12" fmla="*/ 662 w 673"/>
              <a:gd name="T13" fmla="*/ 10 h 414"/>
              <a:gd name="T14" fmla="*/ 670 w 673"/>
              <a:gd name="T15" fmla="*/ 19 h 414"/>
              <a:gd name="T16" fmla="*/ 673 w 673"/>
              <a:gd name="T17" fmla="*/ 34 h 414"/>
              <a:gd name="T18" fmla="*/ 673 w 673"/>
              <a:gd name="T19" fmla="*/ 54 h 414"/>
              <a:gd name="T20" fmla="*/ 41 w 673"/>
              <a:gd name="T21" fmla="*/ 414 h 414"/>
              <a:gd name="T22" fmla="*/ 0 w 673"/>
              <a:gd name="T23" fmla="*/ 362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73"/>
              <a:gd name="T37" fmla="*/ 0 h 414"/>
              <a:gd name="T38" fmla="*/ 673 w 673"/>
              <a:gd name="T39" fmla="*/ 414 h 4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73" h="414">
                <a:moveTo>
                  <a:pt x="0" y="362"/>
                </a:moveTo>
                <a:lnTo>
                  <a:pt x="633" y="2"/>
                </a:lnTo>
                <a:lnTo>
                  <a:pt x="634" y="0"/>
                </a:lnTo>
                <a:lnTo>
                  <a:pt x="640" y="0"/>
                </a:lnTo>
                <a:lnTo>
                  <a:pt x="647" y="2"/>
                </a:lnTo>
                <a:lnTo>
                  <a:pt x="655" y="4"/>
                </a:lnTo>
                <a:lnTo>
                  <a:pt x="662" y="10"/>
                </a:lnTo>
                <a:lnTo>
                  <a:pt x="670" y="19"/>
                </a:lnTo>
                <a:lnTo>
                  <a:pt x="673" y="34"/>
                </a:lnTo>
                <a:lnTo>
                  <a:pt x="673" y="54"/>
                </a:lnTo>
                <a:lnTo>
                  <a:pt x="41" y="414"/>
                </a:lnTo>
                <a:lnTo>
                  <a:pt x="0" y="362"/>
                </a:lnTo>
                <a:close/>
              </a:path>
            </a:pathLst>
          </a:custGeom>
          <a:solidFill>
            <a:srgbClr val="FF0000"/>
          </a:solidFill>
          <a:ln w="0">
            <a:solidFill>
              <a:srgbClr val="FF0000"/>
            </a:solidFill>
            <a:round/>
            <a:headEnd/>
            <a:tailEnd/>
          </a:ln>
        </p:spPr>
        <p:txBody>
          <a:bodyPr/>
          <a:lstStyle/>
          <a:p>
            <a:endParaRPr lang="en-US"/>
          </a:p>
        </p:txBody>
      </p:sp>
      <p:sp>
        <p:nvSpPr>
          <p:cNvPr id="98" name="Freeform 160">
            <a:extLst>
              <a:ext uri="{FF2B5EF4-FFF2-40B4-BE49-F238E27FC236}">
                <a16:creationId xmlns:a16="http://schemas.microsoft.com/office/drawing/2014/main" id="{61DC0352-76FB-41C0-9300-62F6B5EB0816}"/>
              </a:ext>
            </a:extLst>
          </p:cNvPr>
          <p:cNvSpPr>
            <a:spLocks/>
          </p:cNvSpPr>
          <p:nvPr/>
        </p:nvSpPr>
        <p:spPr bwMode="auto">
          <a:xfrm>
            <a:off x="8054057" y="3607654"/>
            <a:ext cx="1258267" cy="743937"/>
          </a:xfrm>
          <a:custGeom>
            <a:avLst/>
            <a:gdLst>
              <a:gd name="T0" fmla="*/ 0 w 673"/>
              <a:gd name="T1" fmla="*/ 362 h 414"/>
              <a:gd name="T2" fmla="*/ 633 w 673"/>
              <a:gd name="T3" fmla="*/ 2 h 414"/>
              <a:gd name="T4" fmla="*/ 634 w 673"/>
              <a:gd name="T5" fmla="*/ 0 h 414"/>
              <a:gd name="T6" fmla="*/ 640 w 673"/>
              <a:gd name="T7" fmla="*/ 0 h 414"/>
              <a:gd name="T8" fmla="*/ 647 w 673"/>
              <a:gd name="T9" fmla="*/ 2 h 414"/>
              <a:gd name="T10" fmla="*/ 655 w 673"/>
              <a:gd name="T11" fmla="*/ 4 h 414"/>
              <a:gd name="T12" fmla="*/ 662 w 673"/>
              <a:gd name="T13" fmla="*/ 10 h 414"/>
              <a:gd name="T14" fmla="*/ 670 w 673"/>
              <a:gd name="T15" fmla="*/ 19 h 414"/>
              <a:gd name="T16" fmla="*/ 673 w 673"/>
              <a:gd name="T17" fmla="*/ 34 h 414"/>
              <a:gd name="T18" fmla="*/ 673 w 673"/>
              <a:gd name="T19" fmla="*/ 54 h 414"/>
              <a:gd name="T20" fmla="*/ 41 w 673"/>
              <a:gd name="T21" fmla="*/ 414 h 414"/>
              <a:gd name="T22" fmla="*/ 0 w 673"/>
              <a:gd name="T23" fmla="*/ 362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73"/>
              <a:gd name="T37" fmla="*/ 0 h 414"/>
              <a:gd name="T38" fmla="*/ 673 w 673"/>
              <a:gd name="T39" fmla="*/ 414 h 4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73" h="414">
                <a:moveTo>
                  <a:pt x="0" y="362"/>
                </a:moveTo>
                <a:lnTo>
                  <a:pt x="633" y="2"/>
                </a:lnTo>
                <a:lnTo>
                  <a:pt x="634" y="0"/>
                </a:lnTo>
                <a:lnTo>
                  <a:pt x="640" y="0"/>
                </a:lnTo>
                <a:lnTo>
                  <a:pt x="647" y="2"/>
                </a:lnTo>
                <a:lnTo>
                  <a:pt x="655" y="4"/>
                </a:lnTo>
                <a:lnTo>
                  <a:pt x="662" y="10"/>
                </a:lnTo>
                <a:lnTo>
                  <a:pt x="670" y="19"/>
                </a:lnTo>
                <a:lnTo>
                  <a:pt x="673" y="34"/>
                </a:lnTo>
                <a:lnTo>
                  <a:pt x="673" y="54"/>
                </a:lnTo>
                <a:lnTo>
                  <a:pt x="41" y="414"/>
                </a:lnTo>
                <a:lnTo>
                  <a:pt x="0" y="362"/>
                </a:lnTo>
              </a:path>
            </a:pathLst>
          </a:custGeom>
          <a:noFill/>
          <a:ln w="11113">
            <a:solidFill>
              <a:srgbClr val="000000"/>
            </a:solidFill>
            <a:round/>
            <a:headEnd/>
            <a:tailEnd/>
          </a:ln>
        </p:spPr>
        <p:txBody>
          <a:bodyPr/>
          <a:lstStyle/>
          <a:p>
            <a:endParaRPr lang="en-US"/>
          </a:p>
        </p:txBody>
      </p:sp>
      <p:sp>
        <p:nvSpPr>
          <p:cNvPr id="99" name="Freeform 161">
            <a:extLst>
              <a:ext uri="{FF2B5EF4-FFF2-40B4-BE49-F238E27FC236}">
                <a16:creationId xmlns:a16="http://schemas.microsoft.com/office/drawing/2014/main" id="{FF6BE8D5-0D41-4536-8A49-604BEC07F394}"/>
              </a:ext>
            </a:extLst>
          </p:cNvPr>
          <p:cNvSpPr>
            <a:spLocks/>
          </p:cNvSpPr>
          <p:nvPr/>
        </p:nvSpPr>
        <p:spPr bwMode="auto">
          <a:xfrm>
            <a:off x="8065273" y="3611246"/>
            <a:ext cx="1247049" cy="729562"/>
          </a:xfrm>
          <a:custGeom>
            <a:avLst/>
            <a:gdLst>
              <a:gd name="T0" fmla="*/ 630 w 667"/>
              <a:gd name="T1" fmla="*/ 0 h 406"/>
              <a:gd name="T2" fmla="*/ 632 w 667"/>
              <a:gd name="T3" fmla="*/ 0 h 406"/>
              <a:gd name="T4" fmla="*/ 638 w 667"/>
              <a:gd name="T5" fmla="*/ 0 h 406"/>
              <a:gd name="T6" fmla="*/ 645 w 667"/>
              <a:gd name="T7" fmla="*/ 2 h 406"/>
              <a:gd name="T8" fmla="*/ 654 w 667"/>
              <a:gd name="T9" fmla="*/ 6 h 406"/>
              <a:gd name="T10" fmla="*/ 662 w 667"/>
              <a:gd name="T11" fmla="*/ 15 h 406"/>
              <a:gd name="T12" fmla="*/ 666 w 667"/>
              <a:gd name="T13" fmla="*/ 28 h 406"/>
              <a:gd name="T14" fmla="*/ 667 w 667"/>
              <a:gd name="T15" fmla="*/ 47 h 406"/>
              <a:gd name="T16" fmla="*/ 35 w 667"/>
              <a:gd name="T17" fmla="*/ 406 h 406"/>
              <a:gd name="T18" fmla="*/ 0 w 667"/>
              <a:gd name="T19" fmla="*/ 360 h 406"/>
              <a:gd name="T20" fmla="*/ 630 w 667"/>
              <a:gd name="T21" fmla="*/ 0 h 40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7"/>
              <a:gd name="T34" fmla="*/ 0 h 406"/>
              <a:gd name="T35" fmla="*/ 667 w 667"/>
              <a:gd name="T36" fmla="*/ 406 h 40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7" h="406">
                <a:moveTo>
                  <a:pt x="630" y="0"/>
                </a:moveTo>
                <a:lnTo>
                  <a:pt x="632" y="0"/>
                </a:lnTo>
                <a:lnTo>
                  <a:pt x="638" y="0"/>
                </a:lnTo>
                <a:lnTo>
                  <a:pt x="645" y="2"/>
                </a:lnTo>
                <a:lnTo>
                  <a:pt x="654" y="6"/>
                </a:lnTo>
                <a:lnTo>
                  <a:pt x="662" y="15"/>
                </a:lnTo>
                <a:lnTo>
                  <a:pt x="666" y="28"/>
                </a:lnTo>
                <a:lnTo>
                  <a:pt x="667" y="47"/>
                </a:lnTo>
                <a:lnTo>
                  <a:pt x="35" y="406"/>
                </a:lnTo>
                <a:lnTo>
                  <a:pt x="0" y="360"/>
                </a:lnTo>
                <a:lnTo>
                  <a:pt x="630" y="0"/>
                </a:lnTo>
                <a:close/>
              </a:path>
            </a:pathLst>
          </a:custGeom>
          <a:solidFill>
            <a:srgbClr val="FF2B2B"/>
          </a:solidFill>
          <a:ln w="0">
            <a:solidFill>
              <a:srgbClr val="FF2B2B"/>
            </a:solidFill>
            <a:round/>
            <a:headEnd/>
            <a:tailEnd/>
          </a:ln>
        </p:spPr>
        <p:txBody>
          <a:bodyPr/>
          <a:lstStyle/>
          <a:p>
            <a:endParaRPr lang="en-US"/>
          </a:p>
        </p:txBody>
      </p:sp>
      <p:sp>
        <p:nvSpPr>
          <p:cNvPr id="100" name="Freeform 162">
            <a:extLst>
              <a:ext uri="{FF2B5EF4-FFF2-40B4-BE49-F238E27FC236}">
                <a16:creationId xmlns:a16="http://schemas.microsoft.com/office/drawing/2014/main" id="{B77B1B69-615A-4179-B357-AC781D52F5BB}"/>
              </a:ext>
            </a:extLst>
          </p:cNvPr>
          <p:cNvSpPr>
            <a:spLocks/>
          </p:cNvSpPr>
          <p:nvPr/>
        </p:nvSpPr>
        <p:spPr bwMode="auto">
          <a:xfrm>
            <a:off x="8074622" y="3614842"/>
            <a:ext cx="1235831" cy="713389"/>
          </a:xfrm>
          <a:custGeom>
            <a:avLst/>
            <a:gdLst>
              <a:gd name="T0" fmla="*/ 629 w 661"/>
              <a:gd name="T1" fmla="*/ 0 h 397"/>
              <a:gd name="T2" fmla="*/ 631 w 661"/>
              <a:gd name="T3" fmla="*/ 0 h 397"/>
              <a:gd name="T4" fmla="*/ 638 w 661"/>
              <a:gd name="T5" fmla="*/ 0 h 397"/>
              <a:gd name="T6" fmla="*/ 646 w 661"/>
              <a:gd name="T7" fmla="*/ 4 h 397"/>
              <a:gd name="T8" fmla="*/ 655 w 661"/>
              <a:gd name="T9" fmla="*/ 11 h 397"/>
              <a:gd name="T10" fmla="*/ 661 w 661"/>
              <a:gd name="T11" fmla="*/ 22 h 397"/>
              <a:gd name="T12" fmla="*/ 661 w 661"/>
              <a:gd name="T13" fmla="*/ 39 h 397"/>
              <a:gd name="T14" fmla="*/ 32 w 661"/>
              <a:gd name="T15" fmla="*/ 397 h 397"/>
              <a:gd name="T16" fmla="*/ 0 w 661"/>
              <a:gd name="T17" fmla="*/ 358 h 397"/>
              <a:gd name="T18" fmla="*/ 629 w 661"/>
              <a:gd name="T19" fmla="*/ 0 h 3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61"/>
              <a:gd name="T31" fmla="*/ 0 h 397"/>
              <a:gd name="T32" fmla="*/ 661 w 661"/>
              <a:gd name="T33" fmla="*/ 397 h 3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61" h="397">
                <a:moveTo>
                  <a:pt x="629" y="0"/>
                </a:moveTo>
                <a:lnTo>
                  <a:pt x="631" y="0"/>
                </a:lnTo>
                <a:lnTo>
                  <a:pt x="638" y="0"/>
                </a:lnTo>
                <a:lnTo>
                  <a:pt x="646" y="4"/>
                </a:lnTo>
                <a:lnTo>
                  <a:pt x="655" y="11"/>
                </a:lnTo>
                <a:lnTo>
                  <a:pt x="661" y="22"/>
                </a:lnTo>
                <a:lnTo>
                  <a:pt x="661" y="39"/>
                </a:lnTo>
                <a:lnTo>
                  <a:pt x="32" y="397"/>
                </a:lnTo>
                <a:lnTo>
                  <a:pt x="0" y="358"/>
                </a:lnTo>
                <a:lnTo>
                  <a:pt x="629" y="0"/>
                </a:lnTo>
                <a:close/>
              </a:path>
            </a:pathLst>
          </a:custGeom>
          <a:solidFill>
            <a:srgbClr val="FF5555"/>
          </a:solidFill>
          <a:ln w="0">
            <a:solidFill>
              <a:srgbClr val="FF5555"/>
            </a:solidFill>
            <a:round/>
            <a:headEnd/>
            <a:tailEnd/>
          </a:ln>
        </p:spPr>
        <p:txBody>
          <a:bodyPr/>
          <a:lstStyle/>
          <a:p>
            <a:endParaRPr lang="en-US"/>
          </a:p>
        </p:txBody>
      </p:sp>
      <p:sp>
        <p:nvSpPr>
          <p:cNvPr id="101" name="Freeform 163">
            <a:extLst>
              <a:ext uri="{FF2B5EF4-FFF2-40B4-BE49-F238E27FC236}">
                <a16:creationId xmlns:a16="http://schemas.microsoft.com/office/drawing/2014/main" id="{CD8F1DF9-0B3F-41CC-86AE-389F9BA0AA03}"/>
              </a:ext>
            </a:extLst>
          </p:cNvPr>
          <p:cNvSpPr>
            <a:spLocks/>
          </p:cNvSpPr>
          <p:nvPr/>
        </p:nvSpPr>
        <p:spPr bwMode="auto">
          <a:xfrm>
            <a:off x="8089577" y="3614841"/>
            <a:ext cx="1220874" cy="702607"/>
          </a:xfrm>
          <a:custGeom>
            <a:avLst/>
            <a:gdLst>
              <a:gd name="T0" fmla="*/ 625 w 653"/>
              <a:gd name="T1" fmla="*/ 0 h 391"/>
              <a:gd name="T2" fmla="*/ 627 w 653"/>
              <a:gd name="T3" fmla="*/ 0 h 391"/>
              <a:gd name="T4" fmla="*/ 632 w 653"/>
              <a:gd name="T5" fmla="*/ 2 h 391"/>
              <a:gd name="T6" fmla="*/ 640 w 653"/>
              <a:gd name="T7" fmla="*/ 6 h 391"/>
              <a:gd name="T8" fmla="*/ 647 w 653"/>
              <a:gd name="T9" fmla="*/ 11 h 391"/>
              <a:gd name="T10" fmla="*/ 651 w 653"/>
              <a:gd name="T11" fmla="*/ 21 h 391"/>
              <a:gd name="T12" fmla="*/ 653 w 653"/>
              <a:gd name="T13" fmla="*/ 33 h 391"/>
              <a:gd name="T14" fmla="*/ 24 w 653"/>
              <a:gd name="T15" fmla="*/ 391 h 391"/>
              <a:gd name="T16" fmla="*/ 0 w 653"/>
              <a:gd name="T17" fmla="*/ 358 h 391"/>
              <a:gd name="T18" fmla="*/ 625 w 653"/>
              <a:gd name="T19" fmla="*/ 0 h 3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3"/>
              <a:gd name="T31" fmla="*/ 0 h 391"/>
              <a:gd name="T32" fmla="*/ 653 w 653"/>
              <a:gd name="T33" fmla="*/ 391 h 3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3" h="391">
                <a:moveTo>
                  <a:pt x="625" y="0"/>
                </a:moveTo>
                <a:lnTo>
                  <a:pt x="627" y="0"/>
                </a:lnTo>
                <a:lnTo>
                  <a:pt x="632" y="2"/>
                </a:lnTo>
                <a:lnTo>
                  <a:pt x="640" y="6"/>
                </a:lnTo>
                <a:lnTo>
                  <a:pt x="647" y="11"/>
                </a:lnTo>
                <a:lnTo>
                  <a:pt x="651" y="21"/>
                </a:lnTo>
                <a:lnTo>
                  <a:pt x="653" y="33"/>
                </a:lnTo>
                <a:lnTo>
                  <a:pt x="24" y="391"/>
                </a:lnTo>
                <a:lnTo>
                  <a:pt x="0" y="358"/>
                </a:lnTo>
                <a:lnTo>
                  <a:pt x="625" y="0"/>
                </a:lnTo>
                <a:close/>
              </a:path>
            </a:pathLst>
          </a:custGeom>
          <a:solidFill>
            <a:srgbClr val="FF8080"/>
          </a:solidFill>
          <a:ln w="0">
            <a:solidFill>
              <a:srgbClr val="FF8080"/>
            </a:solidFill>
            <a:round/>
            <a:headEnd/>
            <a:tailEnd/>
          </a:ln>
        </p:spPr>
        <p:txBody>
          <a:bodyPr/>
          <a:lstStyle/>
          <a:p>
            <a:endParaRPr lang="en-US"/>
          </a:p>
        </p:txBody>
      </p:sp>
      <p:sp>
        <p:nvSpPr>
          <p:cNvPr id="102" name="Freeform 164">
            <a:extLst>
              <a:ext uri="{FF2B5EF4-FFF2-40B4-BE49-F238E27FC236}">
                <a16:creationId xmlns:a16="http://schemas.microsoft.com/office/drawing/2014/main" id="{B510DA20-128E-43DF-AC7E-9F8B320F2C78}"/>
              </a:ext>
            </a:extLst>
          </p:cNvPr>
          <p:cNvSpPr>
            <a:spLocks/>
          </p:cNvSpPr>
          <p:nvPr/>
        </p:nvSpPr>
        <p:spPr bwMode="auto">
          <a:xfrm>
            <a:off x="8098927" y="3614840"/>
            <a:ext cx="1207786" cy="690028"/>
          </a:xfrm>
          <a:custGeom>
            <a:avLst/>
            <a:gdLst>
              <a:gd name="T0" fmla="*/ 623 w 646"/>
              <a:gd name="T1" fmla="*/ 0 h 384"/>
              <a:gd name="T2" fmla="*/ 625 w 646"/>
              <a:gd name="T3" fmla="*/ 2 h 384"/>
              <a:gd name="T4" fmla="*/ 627 w 646"/>
              <a:gd name="T5" fmla="*/ 2 h 384"/>
              <a:gd name="T6" fmla="*/ 631 w 646"/>
              <a:gd name="T7" fmla="*/ 4 h 384"/>
              <a:gd name="T8" fmla="*/ 635 w 646"/>
              <a:gd name="T9" fmla="*/ 6 h 384"/>
              <a:gd name="T10" fmla="*/ 638 w 646"/>
              <a:gd name="T11" fmla="*/ 9 h 384"/>
              <a:gd name="T12" fmla="*/ 642 w 646"/>
              <a:gd name="T13" fmla="*/ 13 h 384"/>
              <a:gd name="T14" fmla="*/ 644 w 646"/>
              <a:gd name="T15" fmla="*/ 17 h 384"/>
              <a:gd name="T16" fmla="*/ 646 w 646"/>
              <a:gd name="T17" fmla="*/ 22 h 384"/>
              <a:gd name="T18" fmla="*/ 646 w 646"/>
              <a:gd name="T19" fmla="*/ 30 h 384"/>
              <a:gd name="T20" fmla="*/ 19 w 646"/>
              <a:gd name="T21" fmla="*/ 384 h 384"/>
              <a:gd name="T22" fmla="*/ 0 w 646"/>
              <a:gd name="T23" fmla="*/ 358 h 384"/>
              <a:gd name="T24" fmla="*/ 623 w 646"/>
              <a:gd name="T25" fmla="*/ 0 h 38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6"/>
              <a:gd name="T40" fmla="*/ 0 h 384"/>
              <a:gd name="T41" fmla="*/ 646 w 646"/>
              <a:gd name="T42" fmla="*/ 384 h 38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6" h="384">
                <a:moveTo>
                  <a:pt x="623" y="0"/>
                </a:moveTo>
                <a:lnTo>
                  <a:pt x="625" y="2"/>
                </a:lnTo>
                <a:lnTo>
                  <a:pt x="627" y="2"/>
                </a:lnTo>
                <a:lnTo>
                  <a:pt x="631" y="4"/>
                </a:lnTo>
                <a:lnTo>
                  <a:pt x="635" y="6"/>
                </a:lnTo>
                <a:lnTo>
                  <a:pt x="638" y="9"/>
                </a:lnTo>
                <a:lnTo>
                  <a:pt x="642" y="13"/>
                </a:lnTo>
                <a:lnTo>
                  <a:pt x="644" y="17"/>
                </a:lnTo>
                <a:lnTo>
                  <a:pt x="646" y="22"/>
                </a:lnTo>
                <a:lnTo>
                  <a:pt x="646" y="30"/>
                </a:lnTo>
                <a:lnTo>
                  <a:pt x="19" y="384"/>
                </a:lnTo>
                <a:lnTo>
                  <a:pt x="0" y="358"/>
                </a:lnTo>
                <a:lnTo>
                  <a:pt x="623" y="0"/>
                </a:lnTo>
                <a:close/>
              </a:path>
            </a:pathLst>
          </a:custGeom>
          <a:solidFill>
            <a:srgbClr val="FFAAAA"/>
          </a:solidFill>
          <a:ln w="0">
            <a:solidFill>
              <a:srgbClr val="FFAAAA"/>
            </a:solidFill>
            <a:round/>
            <a:headEnd/>
            <a:tailEnd/>
          </a:ln>
        </p:spPr>
        <p:txBody>
          <a:bodyPr/>
          <a:lstStyle/>
          <a:p>
            <a:endParaRPr lang="en-US"/>
          </a:p>
        </p:txBody>
      </p:sp>
      <p:sp>
        <p:nvSpPr>
          <p:cNvPr id="103" name="Freeform 165">
            <a:extLst>
              <a:ext uri="{FF2B5EF4-FFF2-40B4-BE49-F238E27FC236}">
                <a16:creationId xmlns:a16="http://schemas.microsoft.com/office/drawing/2014/main" id="{1BC0C7D8-1AD0-4EE7-AF45-532AB67547BC}"/>
              </a:ext>
            </a:extLst>
          </p:cNvPr>
          <p:cNvSpPr>
            <a:spLocks/>
          </p:cNvSpPr>
          <p:nvPr/>
        </p:nvSpPr>
        <p:spPr bwMode="auto">
          <a:xfrm>
            <a:off x="8113884" y="3618436"/>
            <a:ext cx="1192829" cy="675653"/>
          </a:xfrm>
          <a:custGeom>
            <a:avLst/>
            <a:gdLst>
              <a:gd name="T0" fmla="*/ 619 w 638"/>
              <a:gd name="T1" fmla="*/ 0 h 376"/>
              <a:gd name="T2" fmla="*/ 621 w 638"/>
              <a:gd name="T3" fmla="*/ 0 h 376"/>
              <a:gd name="T4" fmla="*/ 623 w 638"/>
              <a:gd name="T5" fmla="*/ 2 h 376"/>
              <a:gd name="T6" fmla="*/ 627 w 638"/>
              <a:gd name="T7" fmla="*/ 6 h 376"/>
              <a:gd name="T8" fmla="*/ 632 w 638"/>
              <a:gd name="T9" fmla="*/ 9 h 376"/>
              <a:gd name="T10" fmla="*/ 634 w 638"/>
              <a:gd name="T11" fmla="*/ 13 h 376"/>
              <a:gd name="T12" fmla="*/ 638 w 638"/>
              <a:gd name="T13" fmla="*/ 17 h 376"/>
              <a:gd name="T14" fmla="*/ 638 w 638"/>
              <a:gd name="T15" fmla="*/ 22 h 376"/>
              <a:gd name="T16" fmla="*/ 13 w 638"/>
              <a:gd name="T17" fmla="*/ 376 h 376"/>
              <a:gd name="T18" fmla="*/ 0 w 638"/>
              <a:gd name="T19" fmla="*/ 356 h 376"/>
              <a:gd name="T20" fmla="*/ 619 w 638"/>
              <a:gd name="T21" fmla="*/ 0 h 37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38"/>
              <a:gd name="T34" fmla="*/ 0 h 376"/>
              <a:gd name="T35" fmla="*/ 638 w 638"/>
              <a:gd name="T36" fmla="*/ 376 h 37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38" h="376">
                <a:moveTo>
                  <a:pt x="619" y="0"/>
                </a:moveTo>
                <a:lnTo>
                  <a:pt x="621" y="0"/>
                </a:lnTo>
                <a:lnTo>
                  <a:pt x="623" y="2"/>
                </a:lnTo>
                <a:lnTo>
                  <a:pt x="627" y="6"/>
                </a:lnTo>
                <a:lnTo>
                  <a:pt x="632" y="9"/>
                </a:lnTo>
                <a:lnTo>
                  <a:pt x="634" y="13"/>
                </a:lnTo>
                <a:lnTo>
                  <a:pt x="638" y="17"/>
                </a:lnTo>
                <a:lnTo>
                  <a:pt x="638" y="22"/>
                </a:lnTo>
                <a:lnTo>
                  <a:pt x="13" y="376"/>
                </a:lnTo>
                <a:lnTo>
                  <a:pt x="0" y="356"/>
                </a:lnTo>
                <a:lnTo>
                  <a:pt x="619" y="0"/>
                </a:lnTo>
                <a:close/>
              </a:path>
            </a:pathLst>
          </a:custGeom>
          <a:solidFill>
            <a:srgbClr val="FFD5D5"/>
          </a:solidFill>
          <a:ln w="0">
            <a:solidFill>
              <a:srgbClr val="FFD5D5"/>
            </a:solidFill>
            <a:round/>
            <a:headEnd/>
            <a:tailEnd/>
          </a:ln>
        </p:spPr>
        <p:txBody>
          <a:bodyPr/>
          <a:lstStyle/>
          <a:p>
            <a:endParaRPr lang="en-US"/>
          </a:p>
        </p:txBody>
      </p:sp>
      <p:sp>
        <p:nvSpPr>
          <p:cNvPr id="104" name="Freeform 166">
            <a:extLst>
              <a:ext uri="{FF2B5EF4-FFF2-40B4-BE49-F238E27FC236}">
                <a16:creationId xmlns:a16="http://schemas.microsoft.com/office/drawing/2014/main" id="{6E3716D2-C4D6-45D6-B9CB-415429416C63}"/>
              </a:ext>
            </a:extLst>
          </p:cNvPr>
          <p:cNvSpPr>
            <a:spLocks/>
          </p:cNvSpPr>
          <p:nvPr/>
        </p:nvSpPr>
        <p:spPr bwMode="auto">
          <a:xfrm>
            <a:off x="8123231" y="3618434"/>
            <a:ext cx="1183482" cy="666668"/>
          </a:xfrm>
          <a:custGeom>
            <a:avLst/>
            <a:gdLst>
              <a:gd name="T0" fmla="*/ 633 w 633"/>
              <a:gd name="T1" fmla="*/ 17 h 371"/>
              <a:gd name="T2" fmla="*/ 8 w 633"/>
              <a:gd name="T3" fmla="*/ 371 h 371"/>
              <a:gd name="T4" fmla="*/ 0 w 633"/>
              <a:gd name="T5" fmla="*/ 356 h 371"/>
              <a:gd name="T6" fmla="*/ 620 w 633"/>
              <a:gd name="T7" fmla="*/ 0 h 371"/>
              <a:gd name="T8" fmla="*/ 633 w 633"/>
              <a:gd name="T9" fmla="*/ 17 h 371"/>
              <a:gd name="T10" fmla="*/ 0 60000 65536"/>
              <a:gd name="T11" fmla="*/ 0 60000 65536"/>
              <a:gd name="T12" fmla="*/ 0 60000 65536"/>
              <a:gd name="T13" fmla="*/ 0 60000 65536"/>
              <a:gd name="T14" fmla="*/ 0 60000 65536"/>
              <a:gd name="T15" fmla="*/ 0 w 633"/>
              <a:gd name="T16" fmla="*/ 0 h 371"/>
              <a:gd name="T17" fmla="*/ 633 w 633"/>
              <a:gd name="T18" fmla="*/ 371 h 371"/>
            </a:gdLst>
            <a:ahLst/>
            <a:cxnLst>
              <a:cxn ang="T10">
                <a:pos x="T0" y="T1"/>
              </a:cxn>
              <a:cxn ang="T11">
                <a:pos x="T2" y="T3"/>
              </a:cxn>
              <a:cxn ang="T12">
                <a:pos x="T4" y="T5"/>
              </a:cxn>
              <a:cxn ang="T13">
                <a:pos x="T6" y="T7"/>
              </a:cxn>
              <a:cxn ang="T14">
                <a:pos x="T8" y="T9"/>
              </a:cxn>
            </a:cxnLst>
            <a:rect l="T15" t="T16" r="T17" b="T18"/>
            <a:pathLst>
              <a:path w="633" h="371">
                <a:moveTo>
                  <a:pt x="633" y="17"/>
                </a:moveTo>
                <a:lnTo>
                  <a:pt x="8" y="371"/>
                </a:lnTo>
                <a:lnTo>
                  <a:pt x="0" y="356"/>
                </a:lnTo>
                <a:lnTo>
                  <a:pt x="620" y="0"/>
                </a:lnTo>
                <a:lnTo>
                  <a:pt x="633" y="17"/>
                </a:lnTo>
                <a:close/>
              </a:path>
            </a:pathLst>
          </a:custGeom>
          <a:solidFill>
            <a:srgbClr val="FFFFFF"/>
          </a:solidFill>
          <a:ln w="0">
            <a:solidFill>
              <a:srgbClr val="FFFFFF"/>
            </a:solidFill>
            <a:round/>
            <a:headEnd/>
            <a:tailEnd/>
          </a:ln>
        </p:spPr>
        <p:txBody>
          <a:bodyPr/>
          <a:lstStyle/>
          <a:p>
            <a:endParaRPr lang="en-US"/>
          </a:p>
        </p:txBody>
      </p:sp>
      <p:sp>
        <p:nvSpPr>
          <p:cNvPr id="105" name="Freeform 167">
            <a:extLst>
              <a:ext uri="{FF2B5EF4-FFF2-40B4-BE49-F238E27FC236}">
                <a16:creationId xmlns:a16="http://schemas.microsoft.com/office/drawing/2014/main" id="{FDE47A67-D312-4813-B4CF-3AE9EB8384DE}"/>
              </a:ext>
            </a:extLst>
          </p:cNvPr>
          <p:cNvSpPr>
            <a:spLocks/>
          </p:cNvSpPr>
          <p:nvPr/>
        </p:nvSpPr>
        <p:spPr bwMode="auto">
          <a:xfrm>
            <a:off x="8026009" y="4247367"/>
            <a:ext cx="121526" cy="120396"/>
          </a:xfrm>
          <a:custGeom>
            <a:avLst/>
            <a:gdLst>
              <a:gd name="T0" fmla="*/ 47 w 65"/>
              <a:gd name="T1" fmla="*/ 65 h 67"/>
              <a:gd name="T2" fmla="*/ 60 w 65"/>
              <a:gd name="T3" fmla="*/ 54 h 67"/>
              <a:gd name="T4" fmla="*/ 65 w 65"/>
              <a:gd name="T5" fmla="*/ 38 h 67"/>
              <a:gd name="T6" fmla="*/ 62 w 65"/>
              <a:gd name="T7" fmla="*/ 21 h 67"/>
              <a:gd name="T8" fmla="*/ 51 w 65"/>
              <a:gd name="T9" fmla="*/ 6 h 67"/>
              <a:gd name="T10" fmla="*/ 36 w 65"/>
              <a:gd name="T11" fmla="*/ 0 h 67"/>
              <a:gd name="T12" fmla="*/ 19 w 65"/>
              <a:gd name="T13" fmla="*/ 2 h 67"/>
              <a:gd name="T14" fmla="*/ 6 w 65"/>
              <a:gd name="T15" fmla="*/ 13 h 67"/>
              <a:gd name="T16" fmla="*/ 0 w 65"/>
              <a:gd name="T17" fmla="*/ 28 h 67"/>
              <a:gd name="T18" fmla="*/ 4 w 65"/>
              <a:gd name="T19" fmla="*/ 47 h 67"/>
              <a:gd name="T20" fmla="*/ 15 w 65"/>
              <a:gd name="T21" fmla="*/ 60 h 67"/>
              <a:gd name="T22" fmla="*/ 30 w 65"/>
              <a:gd name="T23" fmla="*/ 67 h 67"/>
              <a:gd name="T24" fmla="*/ 47 w 65"/>
              <a:gd name="T25" fmla="*/ 65 h 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67"/>
              <a:gd name="T41" fmla="*/ 65 w 65"/>
              <a:gd name="T42" fmla="*/ 67 h 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67">
                <a:moveTo>
                  <a:pt x="47" y="65"/>
                </a:moveTo>
                <a:lnTo>
                  <a:pt x="60" y="54"/>
                </a:lnTo>
                <a:lnTo>
                  <a:pt x="65" y="38"/>
                </a:lnTo>
                <a:lnTo>
                  <a:pt x="62" y="21"/>
                </a:lnTo>
                <a:lnTo>
                  <a:pt x="51" y="6"/>
                </a:lnTo>
                <a:lnTo>
                  <a:pt x="36" y="0"/>
                </a:lnTo>
                <a:lnTo>
                  <a:pt x="19" y="2"/>
                </a:lnTo>
                <a:lnTo>
                  <a:pt x="6" y="13"/>
                </a:lnTo>
                <a:lnTo>
                  <a:pt x="0" y="28"/>
                </a:lnTo>
                <a:lnTo>
                  <a:pt x="4" y="47"/>
                </a:lnTo>
                <a:lnTo>
                  <a:pt x="15" y="60"/>
                </a:lnTo>
                <a:lnTo>
                  <a:pt x="30" y="67"/>
                </a:lnTo>
                <a:lnTo>
                  <a:pt x="47" y="65"/>
                </a:lnTo>
                <a:close/>
              </a:path>
            </a:pathLst>
          </a:custGeom>
          <a:solidFill>
            <a:srgbClr val="CC0000"/>
          </a:solidFill>
          <a:ln w="0">
            <a:solidFill>
              <a:srgbClr val="CC0000"/>
            </a:solidFill>
            <a:round/>
            <a:headEnd/>
            <a:tailEnd/>
          </a:ln>
        </p:spPr>
        <p:txBody>
          <a:bodyPr/>
          <a:lstStyle/>
          <a:p>
            <a:endParaRPr lang="en-US"/>
          </a:p>
        </p:txBody>
      </p:sp>
      <p:sp>
        <p:nvSpPr>
          <p:cNvPr id="106" name="Freeform 168">
            <a:extLst>
              <a:ext uri="{FF2B5EF4-FFF2-40B4-BE49-F238E27FC236}">
                <a16:creationId xmlns:a16="http://schemas.microsoft.com/office/drawing/2014/main" id="{E8D056C6-0B7F-48B6-B6B4-DB6058D2F1F3}"/>
              </a:ext>
            </a:extLst>
          </p:cNvPr>
          <p:cNvSpPr>
            <a:spLocks/>
          </p:cNvSpPr>
          <p:nvPr/>
        </p:nvSpPr>
        <p:spPr bwMode="auto">
          <a:xfrm>
            <a:off x="8026009" y="4247367"/>
            <a:ext cx="121526" cy="120396"/>
          </a:xfrm>
          <a:custGeom>
            <a:avLst/>
            <a:gdLst>
              <a:gd name="T0" fmla="*/ 47 w 65"/>
              <a:gd name="T1" fmla="*/ 65 h 67"/>
              <a:gd name="T2" fmla="*/ 60 w 65"/>
              <a:gd name="T3" fmla="*/ 54 h 67"/>
              <a:gd name="T4" fmla="*/ 65 w 65"/>
              <a:gd name="T5" fmla="*/ 38 h 67"/>
              <a:gd name="T6" fmla="*/ 62 w 65"/>
              <a:gd name="T7" fmla="*/ 21 h 67"/>
              <a:gd name="T8" fmla="*/ 51 w 65"/>
              <a:gd name="T9" fmla="*/ 6 h 67"/>
              <a:gd name="T10" fmla="*/ 36 w 65"/>
              <a:gd name="T11" fmla="*/ 0 h 67"/>
              <a:gd name="T12" fmla="*/ 19 w 65"/>
              <a:gd name="T13" fmla="*/ 2 h 67"/>
              <a:gd name="T14" fmla="*/ 6 w 65"/>
              <a:gd name="T15" fmla="*/ 13 h 67"/>
              <a:gd name="T16" fmla="*/ 0 w 65"/>
              <a:gd name="T17" fmla="*/ 28 h 67"/>
              <a:gd name="T18" fmla="*/ 4 w 65"/>
              <a:gd name="T19" fmla="*/ 47 h 67"/>
              <a:gd name="T20" fmla="*/ 15 w 65"/>
              <a:gd name="T21" fmla="*/ 60 h 67"/>
              <a:gd name="T22" fmla="*/ 30 w 65"/>
              <a:gd name="T23" fmla="*/ 67 h 67"/>
              <a:gd name="T24" fmla="*/ 47 w 65"/>
              <a:gd name="T25" fmla="*/ 65 h 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67"/>
              <a:gd name="T41" fmla="*/ 65 w 65"/>
              <a:gd name="T42" fmla="*/ 67 h 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67">
                <a:moveTo>
                  <a:pt x="47" y="65"/>
                </a:moveTo>
                <a:lnTo>
                  <a:pt x="60" y="54"/>
                </a:lnTo>
                <a:lnTo>
                  <a:pt x="65" y="38"/>
                </a:lnTo>
                <a:lnTo>
                  <a:pt x="62" y="21"/>
                </a:lnTo>
                <a:lnTo>
                  <a:pt x="51" y="6"/>
                </a:lnTo>
                <a:lnTo>
                  <a:pt x="36" y="0"/>
                </a:lnTo>
                <a:lnTo>
                  <a:pt x="19" y="2"/>
                </a:lnTo>
                <a:lnTo>
                  <a:pt x="6" y="13"/>
                </a:lnTo>
                <a:lnTo>
                  <a:pt x="0" y="28"/>
                </a:lnTo>
                <a:lnTo>
                  <a:pt x="4" y="47"/>
                </a:lnTo>
                <a:lnTo>
                  <a:pt x="15" y="60"/>
                </a:lnTo>
                <a:lnTo>
                  <a:pt x="30" y="67"/>
                </a:lnTo>
                <a:lnTo>
                  <a:pt x="47" y="65"/>
                </a:lnTo>
              </a:path>
            </a:pathLst>
          </a:custGeom>
          <a:noFill/>
          <a:ln w="11113">
            <a:solidFill>
              <a:srgbClr val="000000"/>
            </a:solidFill>
            <a:round/>
            <a:headEnd/>
            <a:tailEnd/>
          </a:ln>
        </p:spPr>
        <p:txBody>
          <a:bodyPr/>
          <a:lstStyle/>
          <a:p>
            <a:endParaRPr lang="en-US"/>
          </a:p>
        </p:txBody>
      </p:sp>
      <p:sp>
        <p:nvSpPr>
          <p:cNvPr id="107" name="Freeform 175">
            <a:extLst>
              <a:ext uri="{FF2B5EF4-FFF2-40B4-BE49-F238E27FC236}">
                <a16:creationId xmlns:a16="http://schemas.microsoft.com/office/drawing/2014/main" id="{61B9A9F4-B963-46E3-99DD-E5778992C352}"/>
              </a:ext>
            </a:extLst>
          </p:cNvPr>
          <p:cNvSpPr>
            <a:spLocks/>
          </p:cNvSpPr>
          <p:nvPr/>
        </p:nvSpPr>
        <p:spPr bwMode="auto">
          <a:xfrm>
            <a:off x="5687093" y="3719062"/>
            <a:ext cx="2006122" cy="846364"/>
          </a:xfrm>
          <a:custGeom>
            <a:avLst/>
            <a:gdLst>
              <a:gd name="T0" fmla="*/ 1073 w 1073"/>
              <a:gd name="T1" fmla="*/ 456 h 471"/>
              <a:gd name="T2" fmla="*/ 981 w 1073"/>
              <a:gd name="T3" fmla="*/ 294 h 471"/>
              <a:gd name="T4" fmla="*/ 977 w 1073"/>
              <a:gd name="T5" fmla="*/ 296 h 471"/>
              <a:gd name="T6" fmla="*/ 966 w 1073"/>
              <a:gd name="T7" fmla="*/ 304 h 471"/>
              <a:gd name="T8" fmla="*/ 949 w 1073"/>
              <a:gd name="T9" fmla="*/ 315 h 471"/>
              <a:gd name="T10" fmla="*/ 925 w 1073"/>
              <a:gd name="T11" fmla="*/ 330 h 471"/>
              <a:gd name="T12" fmla="*/ 897 w 1073"/>
              <a:gd name="T13" fmla="*/ 346 h 471"/>
              <a:gd name="T14" fmla="*/ 866 w 1073"/>
              <a:gd name="T15" fmla="*/ 365 h 471"/>
              <a:gd name="T16" fmla="*/ 829 w 1073"/>
              <a:gd name="T17" fmla="*/ 383 h 471"/>
              <a:gd name="T18" fmla="*/ 790 w 1073"/>
              <a:gd name="T19" fmla="*/ 402 h 471"/>
              <a:gd name="T20" fmla="*/ 749 w 1073"/>
              <a:gd name="T21" fmla="*/ 421 h 471"/>
              <a:gd name="T22" fmla="*/ 708 w 1073"/>
              <a:gd name="T23" fmla="*/ 435 h 471"/>
              <a:gd name="T24" fmla="*/ 665 w 1073"/>
              <a:gd name="T25" fmla="*/ 448 h 471"/>
              <a:gd name="T26" fmla="*/ 662 w 1073"/>
              <a:gd name="T27" fmla="*/ 450 h 471"/>
              <a:gd name="T28" fmla="*/ 653 w 1073"/>
              <a:gd name="T29" fmla="*/ 452 h 471"/>
              <a:gd name="T30" fmla="*/ 638 w 1073"/>
              <a:gd name="T31" fmla="*/ 456 h 471"/>
              <a:gd name="T32" fmla="*/ 615 w 1073"/>
              <a:gd name="T33" fmla="*/ 461 h 471"/>
              <a:gd name="T34" fmla="*/ 586 w 1073"/>
              <a:gd name="T35" fmla="*/ 465 h 471"/>
              <a:gd name="T36" fmla="*/ 549 w 1073"/>
              <a:gd name="T37" fmla="*/ 469 h 471"/>
              <a:gd name="T38" fmla="*/ 502 w 1073"/>
              <a:gd name="T39" fmla="*/ 471 h 471"/>
              <a:gd name="T40" fmla="*/ 447 w 1073"/>
              <a:gd name="T41" fmla="*/ 471 h 471"/>
              <a:gd name="T42" fmla="*/ 380 w 1073"/>
              <a:gd name="T43" fmla="*/ 469 h 471"/>
              <a:gd name="T44" fmla="*/ 304 w 1073"/>
              <a:gd name="T45" fmla="*/ 463 h 471"/>
              <a:gd name="T46" fmla="*/ 298 w 1073"/>
              <a:gd name="T47" fmla="*/ 463 h 471"/>
              <a:gd name="T48" fmla="*/ 280 w 1073"/>
              <a:gd name="T49" fmla="*/ 459 h 471"/>
              <a:gd name="T50" fmla="*/ 254 w 1073"/>
              <a:gd name="T51" fmla="*/ 454 h 471"/>
              <a:gd name="T52" fmla="*/ 222 w 1073"/>
              <a:gd name="T53" fmla="*/ 446 h 471"/>
              <a:gd name="T54" fmla="*/ 185 w 1073"/>
              <a:gd name="T55" fmla="*/ 433 h 471"/>
              <a:gd name="T56" fmla="*/ 146 w 1073"/>
              <a:gd name="T57" fmla="*/ 417 h 471"/>
              <a:gd name="T58" fmla="*/ 107 w 1073"/>
              <a:gd name="T59" fmla="*/ 395 h 471"/>
              <a:gd name="T60" fmla="*/ 70 w 1073"/>
              <a:gd name="T61" fmla="*/ 367 h 471"/>
              <a:gd name="T62" fmla="*/ 39 w 1073"/>
              <a:gd name="T63" fmla="*/ 333 h 471"/>
              <a:gd name="T64" fmla="*/ 37 w 1073"/>
              <a:gd name="T65" fmla="*/ 330 h 471"/>
              <a:gd name="T66" fmla="*/ 31 w 1073"/>
              <a:gd name="T67" fmla="*/ 322 h 471"/>
              <a:gd name="T68" fmla="*/ 22 w 1073"/>
              <a:gd name="T69" fmla="*/ 307 h 471"/>
              <a:gd name="T70" fmla="*/ 15 w 1073"/>
              <a:gd name="T71" fmla="*/ 291 h 471"/>
              <a:gd name="T72" fmla="*/ 5 w 1073"/>
              <a:gd name="T73" fmla="*/ 268 h 471"/>
              <a:gd name="T74" fmla="*/ 2 w 1073"/>
              <a:gd name="T75" fmla="*/ 244 h 471"/>
              <a:gd name="T76" fmla="*/ 0 w 1073"/>
              <a:gd name="T77" fmla="*/ 215 h 471"/>
              <a:gd name="T78" fmla="*/ 4 w 1073"/>
              <a:gd name="T79" fmla="*/ 185 h 471"/>
              <a:gd name="T80" fmla="*/ 16 w 1073"/>
              <a:gd name="T81" fmla="*/ 154 h 471"/>
              <a:gd name="T82" fmla="*/ 37 w 1073"/>
              <a:gd name="T83" fmla="*/ 118 h 471"/>
              <a:gd name="T84" fmla="*/ 68 w 1073"/>
              <a:gd name="T85" fmla="*/ 85 h 471"/>
              <a:gd name="T86" fmla="*/ 70 w 1073"/>
              <a:gd name="T87" fmla="*/ 81 h 471"/>
              <a:gd name="T88" fmla="*/ 80 w 1073"/>
              <a:gd name="T89" fmla="*/ 72 h 471"/>
              <a:gd name="T90" fmla="*/ 93 w 1073"/>
              <a:gd name="T91" fmla="*/ 61 h 471"/>
              <a:gd name="T92" fmla="*/ 115 w 1073"/>
              <a:gd name="T93" fmla="*/ 42 h 471"/>
              <a:gd name="T94" fmla="*/ 144 w 1073"/>
              <a:gd name="T95" fmla="*/ 24 h 471"/>
              <a:gd name="T96" fmla="*/ 182 w 1073"/>
              <a:gd name="T97" fmla="*/ 0 h 471"/>
              <a:gd name="T98" fmla="*/ 328 w 1073"/>
              <a:gd name="T99" fmla="*/ 141 h 471"/>
              <a:gd name="T100" fmla="*/ 137 w 1073"/>
              <a:gd name="T101" fmla="*/ 259 h 47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73"/>
              <a:gd name="T154" fmla="*/ 0 h 471"/>
              <a:gd name="T155" fmla="*/ 1073 w 1073"/>
              <a:gd name="T156" fmla="*/ 471 h 47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73" h="471">
                <a:moveTo>
                  <a:pt x="1073" y="456"/>
                </a:moveTo>
                <a:lnTo>
                  <a:pt x="981" y="294"/>
                </a:lnTo>
                <a:lnTo>
                  <a:pt x="977" y="296"/>
                </a:lnTo>
                <a:lnTo>
                  <a:pt x="966" y="304"/>
                </a:lnTo>
                <a:lnTo>
                  <a:pt x="949" y="315"/>
                </a:lnTo>
                <a:lnTo>
                  <a:pt x="925" y="330"/>
                </a:lnTo>
                <a:lnTo>
                  <a:pt x="897" y="346"/>
                </a:lnTo>
                <a:lnTo>
                  <a:pt x="866" y="365"/>
                </a:lnTo>
                <a:lnTo>
                  <a:pt x="829" y="383"/>
                </a:lnTo>
                <a:lnTo>
                  <a:pt x="790" y="402"/>
                </a:lnTo>
                <a:lnTo>
                  <a:pt x="749" y="421"/>
                </a:lnTo>
                <a:lnTo>
                  <a:pt x="708" y="435"/>
                </a:lnTo>
                <a:lnTo>
                  <a:pt x="665" y="448"/>
                </a:lnTo>
                <a:lnTo>
                  <a:pt x="662" y="450"/>
                </a:lnTo>
                <a:lnTo>
                  <a:pt x="653" y="452"/>
                </a:lnTo>
                <a:lnTo>
                  <a:pt x="638" y="456"/>
                </a:lnTo>
                <a:lnTo>
                  <a:pt x="615" y="461"/>
                </a:lnTo>
                <a:lnTo>
                  <a:pt x="586" y="465"/>
                </a:lnTo>
                <a:lnTo>
                  <a:pt x="549" y="469"/>
                </a:lnTo>
                <a:lnTo>
                  <a:pt x="502" y="471"/>
                </a:lnTo>
                <a:lnTo>
                  <a:pt x="447" y="471"/>
                </a:lnTo>
                <a:lnTo>
                  <a:pt x="380" y="469"/>
                </a:lnTo>
                <a:lnTo>
                  <a:pt x="304" y="463"/>
                </a:lnTo>
                <a:lnTo>
                  <a:pt x="298" y="463"/>
                </a:lnTo>
                <a:lnTo>
                  <a:pt x="280" y="459"/>
                </a:lnTo>
                <a:lnTo>
                  <a:pt x="254" y="454"/>
                </a:lnTo>
                <a:lnTo>
                  <a:pt x="222" y="446"/>
                </a:lnTo>
                <a:lnTo>
                  <a:pt x="185" y="433"/>
                </a:lnTo>
                <a:lnTo>
                  <a:pt x="146" y="417"/>
                </a:lnTo>
                <a:lnTo>
                  <a:pt x="107" y="395"/>
                </a:lnTo>
                <a:lnTo>
                  <a:pt x="70" y="367"/>
                </a:lnTo>
                <a:lnTo>
                  <a:pt x="39" y="333"/>
                </a:lnTo>
                <a:lnTo>
                  <a:pt x="37" y="330"/>
                </a:lnTo>
                <a:lnTo>
                  <a:pt x="31" y="322"/>
                </a:lnTo>
                <a:lnTo>
                  <a:pt x="22" y="307"/>
                </a:lnTo>
                <a:lnTo>
                  <a:pt x="15" y="291"/>
                </a:lnTo>
                <a:lnTo>
                  <a:pt x="5" y="268"/>
                </a:lnTo>
                <a:lnTo>
                  <a:pt x="2" y="244"/>
                </a:lnTo>
                <a:lnTo>
                  <a:pt x="0" y="215"/>
                </a:lnTo>
                <a:lnTo>
                  <a:pt x="4" y="185"/>
                </a:lnTo>
                <a:lnTo>
                  <a:pt x="16" y="154"/>
                </a:lnTo>
                <a:lnTo>
                  <a:pt x="37" y="118"/>
                </a:lnTo>
                <a:lnTo>
                  <a:pt x="68" y="85"/>
                </a:lnTo>
                <a:lnTo>
                  <a:pt x="70" y="81"/>
                </a:lnTo>
                <a:lnTo>
                  <a:pt x="80" y="72"/>
                </a:lnTo>
                <a:lnTo>
                  <a:pt x="93" y="61"/>
                </a:lnTo>
                <a:lnTo>
                  <a:pt x="115" y="42"/>
                </a:lnTo>
                <a:lnTo>
                  <a:pt x="144" y="24"/>
                </a:lnTo>
                <a:lnTo>
                  <a:pt x="182" y="0"/>
                </a:lnTo>
                <a:lnTo>
                  <a:pt x="328" y="141"/>
                </a:lnTo>
                <a:lnTo>
                  <a:pt x="137" y="259"/>
                </a:lnTo>
              </a:path>
            </a:pathLst>
          </a:custGeom>
          <a:noFill/>
          <a:ln w="28575">
            <a:solidFill>
              <a:srgbClr val="FF0000"/>
            </a:solidFill>
            <a:round/>
            <a:headEnd/>
            <a:tailEnd/>
          </a:ln>
        </p:spPr>
        <p:txBody>
          <a:bodyPr/>
          <a:lstStyle/>
          <a:p>
            <a:endParaRPr lang="en-US" dirty="0">
              <a:solidFill>
                <a:srgbClr val="000000"/>
              </a:solidFill>
            </a:endParaRPr>
          </a:p>
        </p:txBody>
      </p:sp>
      <p:sp>
        <p:nvSpPr>
          <p:cNvPr id="108" name="Freeform 176">
            <a:extLst>
              <a:ext uri="{FF2B5EF4-FFF2-40B4-BE49-F238E27FC236}">
                <a16:creationId xmlns:a16="http://schemas.microsoft.com/office/drawing/2014/main" id="{9966C183-3AE2-40D7-B203-E4AB04A851C9}"/>
              </a:ext>
            </a:extLst>
          </p:cNvPr>
          <p:cNvSpPr>
            <a:spLocks/>
          </p:cNvSpPr>
          <p:nvPr/>
        </p:nvSpPr>
        <p:spPr bwMode="auto">
          <a:xfrm>
            <a:off x="7246370" y="4321042"/>
            <a:ext cx="84134" cy="104223"/>
          </a:xfrm>
          <a:custGeom>
            <a:avLst/>
            <a:gdLst>
              <a:gd name="T0" fmla="*/ 45 w 45"/>
              <a:gd name="T1" fmla="*/ 0 h 58"/>
              <a:gd name="T2" fmla="*/ 0 w 45"/>
              <a:gd name="T3" fmla="*/ 24 h 58"/>
              <a:gd name="T4" fmla="*/ 0 w 45"/>
              <a:gd name="T5" fmla="*/ 58 h 58"/>
              <a:gd name="T6" fmla="*/ 45 w 45"/>
              <a:gd name="T7" fmla="*/ 34 h 58"/>
              <a:gd name="T8" fmla="*/ 45 w 45"/>
              <a:gd name="T9" fmla="*/ 0 h 58"/>
              <a:gd name="T10" fmla="*/ 0 60000 65536"/>
              <a:gd name="T11" fmla="*/ 0 60000 65536"/>
              <a:gd name="T12" fmla="*/ 0 60000 65536"/>
              <a:gd name="T13" fmla="*/ 0 60000 65536"/>
              <a:gd name="T14" fmla="*/ 0 60000 65536"/>
              <a:gd name="T15" fmla="*/ 0 w 45"/>
              <a:gd name="T16" fmla="*/ 0 h 58"/>
              <a:gd name="T17" fmla="*/ 45 w 45"/>
              <a:gd name="T18" fmla="*/ 58 h 58"/>
            </a:gdLst>
            <a:ahLst/>
            <a:cxnLst>
              <a:cxn ang="T10">
                <a:pos x="T0" y="T1"/>
              </a:cxn>
              <a:cxn ang="T11">
                <a:pos x="T2" y="T3"/>
              </a:cxn>
              <a:cxn ang="T12">
                <a:pos x="T4" y="T5"/>
              </a:cxn>
              <a:cxn ang="T13">
                <a:pos x="T6" y="T7"/>
              </a:cxn>
              <a:cxn ang="T14">
                <a:pos x="T8" y="T9"/>
              </a:cxn>
            </a:cxnLst>
            <a:rect l="T15" t="T16" r="T17" b="T18"/>
            <a:pathLst>
              <a:path w="45" h="58">
                <a:moveTo>
                  <a:pt x="45" y="0"/>
                </a:moveTo>
                <a:lnTo>
                  <a:pt x="0" y="24"/>
                </a:lnTo>
                <a:lnTo>
                  <a:pt x="0" y="58"/>
                </a:lnTo>
                <a:lnTo>
                  <a:pt x="45" y="34"/>
                </a:lnTo>
                <a:lnTo>
                  <a:pt x="45" y="0"/>
                </a:lnTo>
                <a:close/>
              </a:path>
            </a:pathLst>
          </a:custGeom>
          <a:solidFill>
            <a:srgbClr val="FFFF00"/>
          </a:solidFill>
          <a:ln w="0">
            <a:solidFill>
              <a:srgbClr val="FFFF00"/>
            </a:solidFill>
            <a:round/>
            <a:headEnd/>
            <a:tailEnd/>
          </a:ln>
        </p:spPr>
        <p:txBody>
          <a:bodyPr/>
          <a:lstStyle/>
          <a:p>
            <a:endParaRPr lang="en-US"/>
          </a:p>
        </p:txBody>
      </p:sp>
      <p:sp>
        <p:nvSpPr>
          <p:cNvPr id="109" name="Freeform 177">
            <a:extLst>
              <a:ext uri="{FF2B5EF4-FFF2-40B4-BE49-F238E27FC236}">
                <a16:creationId xmlns:a16="http://schemas.microsoft.com/office/drawing/2014/main" id="{E279090F-66D3-46E0-BB49-113D06F04327}"/>
              </a:ext>
            </a:extLst>
          </p:cNvPr>
          <p:cNvSpPr>
            <a:spLocks/>
          </p:cNvSpPr>
          <p:nvPr/>
        </p:nvSpPr>
        <p:spPr bwMode="auto">
          <a:xfrm>
            <a:off x="7246370" y="4321042"/>
            <a:ext cx="84134" cy="104223"/>
          </a:xfrm>
          <a:custGeom>
            <a:avLst/>
            <a:gdLst>
              <a:gd name="T0" fmla="*/ 45 w 45"/>
              <a:gd name="T1" fmla="*/ 0 h 58"/>
              <a:gd name="T2" fmla="*/ 0 w 45"/>
              <a:gd name="T3" fmla="*/ 24 h 58"/>
              <a:gd name="T4" fmla="*/ 0 w 45"/>
              <a:gd name="T5" fmla="*/ 58 h 58"/>
              <a:gd name="T6" fmla="*/ 45 w 45"/>
              <a:gd name="T7" fmla="*/ 34 h 58"/>
              <a:gd name="T8" fmla="*/ 45 w 45"/>
              <a:gd name="T9" fmla="*/ 0 h 58"/>
              <a:gd name="T10" fmla="*/ 0 60000 65536"/>
              <a:gd name="T11" fmla="*/ 0 60000 65536"/>
              <a:gd name="T12" fmla="*/ 0 60000 65536"/>
              <a:gd name="T13" fmla="*/ 0 60000 65536"/>
              <a:gd name="T14" fmla="*/ 0 60000 65536"/>
              <a:gd name="T15" fmla="*/ 0 w 45"/>
              <a:gd name="T16" fmla="*/ 0 h 58"/>
              <a:gd name="T17" fmla="*/ 45 w 45"/>
              <a:gd name="T18" fmla="*/ 58 h 58"/>
            </a:gdLst>
            <a:ahLst/>
            <a:cxnLst>
              <a:cxn ang="T10">
                <a:pos x="T0" y="T1"/>
              </a:cxn>
              <a:cxn ang="T11">
                <a:pos x="T2" y="T3"/>
              </a:cxn>
              <a:cxn ang="T12">
                <a:pos x="T4" y="T5"/>
              </a:cxn>
              <a:cxn ang="T13">
                <a:pos x="T6" y="T7"/>
              </a:cxn>
              <a:cxn ang="T14">
                <a:pos x="T8" y="T9"/>
              </a:cxn>
            </a:cxnLst>
            <a:rect l="T15" t="T16" r="T17" b="T18"/>
            <a:pathLst>
              <a:path w="45" h="58">
                <a:moveTo>
                  <a:pt x="45" y="0"/>
                </a:moveTo>
                <a:lnTo>
                  <a:pt x="0" y="24"/>
                </a:lnTo>
                <a:lnTo>
                  <a:pt x="0" y="58"/>
                </a:lnTo>
                <a:lnTo>
                  <a:pt x="45" y="34"/>
                </a:lnTo>
                <a:lnTo>
                  <a:pt x="45" y="0"/>
                </a:lnTo>
              </a:path>
            </a:pathLst>
          </a:custGeom>
          <a:noFill/>
          <a:ln w="6350">
            <a:solidFill>
              <a:srgbClr val="000000"/>
            </a:solidFill>
            <a:round/>
            <a:headEnd/>
            <a:tailEnd/>
          </a:ln>
        </p:spPr>
        <p:txBody>
          <a:bodyPr/>
          <a:lstStyle/>
          <a:p>
            <a:endParaRPr lang="en-US"/>
          </a:p>
        </p:txBody>
      </p:sp>
      <p:sp>
        <p:nvSpPr>
          <p:cNvPr id="110" name="Freeform 178">
            <a:extLst>
              <a:ext uri="{FF2B5EF4-FFF2-40B4-BE49-F238E27FC236}">
                <a16:creationId xmlns:a16="http://schemas.microsoft.com/office/drawing/2014/main" id="{7BB1F8A0-A7D5-4A46-8EF4-04A1DDE8751C}"/>
              </a:ext>
            </a:extLst>
          </p:cNvPr>
          <p:cNvSpPr>
            <a:spLocks/>
          </p:cNvSpPr>
          <p:nvPr/>
        </p:nvSpPr>
        <p:spPr bwMode="auto">
          <a:xfrm>
            <a:off x="7891398" y="2303068"/>
            <a:ext cx="1944425" cy="1315367"/>
          </a:xfrm>
          <a:custGeom>
            <a:avLst/>
            <a:gdLst>
              <a:gd name="T0" fmla="*/ 0 w 1040"/>
              <a:gd name="T1" fmla="*/ 420 h 732"/>
              <a:gd name="T2" fmla="*/ 72 w 1040"/>
              <a:gd name="T3" fmla="*/ 166 h 732"/>
              <a:gd name="T4" fmla="*/ 78 w 1040"/>
              <a:gd name="T5" fmla="*/ 165 h 732"/>
              <a:gd name="T6" fmla="*/ 89 w 1040"/>
              <a:gd name="T7" fmla="*/ 155 h 732"/>
              <a:gd name="T8" fmla="*/ 110 w 1040"/>
              <a:gd name="T9" fmla="*/ 144 h 732"/>
              <a:gd name="T10" fmla="*/ 136 w 1040"/>
              <a:gd name="T11" fmla="*/ 129 h 732"/>
              <a:gd name="T12" fmla="*/ 167 w 1040"/>
              <a:gd name="T13" fmla="*/ 113 h 732"/>
              <a:gd name="T14" fmla="*/ 206 w 1040"/>
              <a:gd name="T15" fmla="*/ 92 h 732"/>
              <a:gd name="T16" fmla="*/ 247 w 1040"/>
              <a:gd name="T17" fmla="*/ 74 h 732"/>
              <a:gd name="T18" fmla="*/ 295 w 1040"/>
              <a:gd name="T19" fmla="*/ 55 h 732"/>
              <a:gd name="T20" fmla="*/ 345 w 1040"/>
              <a:gd name="T21" fmla="*/ 37 h 732"/>
              <a:gd name="T22" fmla="*/ 397 w 1040"/>
              <a:gd name="T23" fmla="*/ 22 h 732"/>
              <a:gd name="T24" fmla="*/ 453 w 1040"/>
              <a:gd name="T25" fmla="*/ 11 h 732"/>
              <a:gd name="T26" fmla="*/ 510 w 1040"/>
              <a:gd name="T27" fmla="*/ 3 h 732"/>
              <a:gd name="T28" fmla="*/ 568 w 1040"/>
              <a:gd name="T29" fmla="*/ 0 h 732"/>
              <a:gd name="T30" fmla="*/ 575 w 1040"/>
              <a:gd name="T31" fmla="*/ 0 h 732"/>
              <a:gd name="T32" fmla="*/ 592 w 1040"/>
              <a:gd name="T33" fmla="*/ 0 h 732"/>
              <a:gd name="T34" fmla="*/ 619 w 1040"/>
              <a:gd name="T35" fmla="*/ 1 h 732"/>
              <a:gd name="T36" fmla="*/ 655 w 1040"/>
              <a:gd name="T37" fmla="*/ 3 h 732"/>
              <a:gd name="T38" fmla="*/ 696 w 1040"/>
              <a:gd name="T39" fmla="*/ 7 h 732"/>
              <a:gd name="T40" fmla="*/ 740 w 1040"/>
              <a:gd name="T41" fmla="*/ 14 h 732"/>
              <a:gd name="T42" fmla="*/ 788 w 1040"/>
              <a:gd name="T43" fmla="*/ 22 h 732"/>
              <a:gd name="T44" fmla="*/ 836 w 1040"/>
              <a:gd name="T45" fmla="*/ 35 h 732"/>
              <a:gd name="T46" fmla="*/ 883 w 1040"/>
              <a:gd name="T47" fmla="*/ 51 h 732"/>
              <a:gd name="T48" fmla="*/ 927 w 1040"/>
              <a:gd name="T49" fmla="*/ 72 h 732"/>
              <a:gd name="T50" fmla="*/ 966 w 1040"/>
              <a:gd name="T51" fmla="*/ 98 h 732"/>
              <a:gd name="T52" fmla="*/ 998 w 1040"/>
              <a:gd name="T53" fmla="*/ 127 h 732"/>
              <a:gd name="T54" fmla="*/ 1001 w 1040"/>
              <a:gd name="T55" fmla="*/ 131 h 732"/>
              <a:gd name="T56" fmla="*/ 1009 w 1040"/>
              <a:gd name="T57" fmla="*/ 142 h 732"/>
              <a:gd name="T58" fmla="*/ 1018 w 1040"/>
              <a:gd name="T59" fmla="*/ 159 h 732"/>
              <a:gd name="T60" fmla="*/ 1027 w 1040"/>
              <a:gd name="T61" fmla="*/ 179 h 732"/>
              <a:gd name="T62" fmla="*/ 1037 w 1040"/>
              <a:gd name="T63" fmla="*/ 207 h 732"/>
              <a:gd name="T64" fmla="*/ 1040 w 1040"/>
              <a:gd name="T65" fmla="*/ 239 h 732"/>
              <a:gd name="T66" fmla="*/ 1040 w 1040"/>
              <a:gd name="T67" fmla="*/ 274 h 732"/>
              <a:gd name="T68" fmla="*/ 1031 w 1040"/>
              <a:gd name="T69" fmla="*/ 311 h 732"/>
              <a:gd name="T70" fmla="*/ 1013 w 1040"/>
              <a:gd name="T71" fmla="*/ 352 h 732"/>
              <a:gd name="T72" fmla="*/ 1011 w 1040"/>
              <a:gd name="T73" fmla="*/ 356 h 732"/>
              <a:gd name="T74" fmla="*/ 1003 w 1040"/>
              <a:gd name="T75" fmla="*/ 365 h 732"/>
              <a:gd name="T76" fmla="*/ 990 w 1040"/>
              <a:gd name="T77" fmla="*/ 378 h 732"/>
              <a:gd name="T78" fmla="*/ 976 w 1040"/>
              <a:gd name="T79" fmla="*/ 394 h 732"/>
              <a:gd name="T80" fmla="*/ 955 w 1040"/>
              <a:gd name="T81" fmla="*/ 413 h 732"/>
              <a:gd name="T82" fmla="*/ 933 w 1040"/>
              <a:gd name="T83" fmla="*/ 430 h 732"/>
              <a:gd name="T84" fmla="*/ 907 w 1040"/>
              <a:gd name="T85" fmla="*/ 448 h 732"/>
              <a:gd name="T86" fmla="*/ 877 w 1040"/>
              <a:gd name="T87" fmla="*/ 463 h 732"/>
              <a:gd name="T88" fmla="*/ 759 w 1040"/>
              <a:gd name="T89" fmla="*/ 732 h 73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40"/>
              <a:gd name="T136" fmla="*/ 0 h 732"/>
              <a:gd name="T137" fmla="*/ 1040 w 1040"/>
              <a:gd name="T138" fmla="*/ 732 h 73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40" h="732">
                <a:moveTo>
                  <a:pt x="0" y="420"/>
                </a:moveTo>
                <a:lnTo>
                  <a:pt x="72" y="166"/>
                </a:lnTo>
                <a:lnTo>
                  <a:pt x="78" y="165"/>
                </a:lnTo>
                <a:lnTo>
                  <a:pt x="89" y="155"/>
                </a:lnTo>
                <a:lnTo>
                  <a:pt x="110" y="144"/>
                </a:lnTo>
                <a:lnTo>
                  <a:pt x="136" y="129"/>
                </a:lnTo>
                <a:lnTo>
                  <a:pt x="167" y="113"/>
                </a:lnTo>
                <a:lnTo>
                  <a:pt x="206" y="92"/>
                </a:lnTo>
                <a:lnTo>
                  <a:pt x="247" y="74"/>
                </a:lnTo>
                <a:lnTo>
                  <a:pt x="295" y="55"/>
                </a:lnTo>
                <a:lnTo>
                  <a:pt x="345" y="37"/>
                </a:lnTo>
                <a:lnTo>
                  <a:pt x="397" y="22"/>
                </a:lnTo>
                <a:lnTo>
                  <a:pt x="453" y="11"/>
                </a:lnTo>
                <a:lnTo>
                  <a:pt x="510" y="3"/>
                </a:lnTo>
                <a:lnTo>
                  <a:pt x="568" y="0"/>
                </a:lnTo>
                <a:lnTo>
                  <a:pt x="575" y="0"/>
                </a:lnTo>
                <a:lnTo>
                  <a:pt x="592" y="0"/>
                </a:lnTo>
                <a:lnTo>
                  <a:pt x="619" y="1"/>
                </a:lnTo>
                <a:lnTo>
                  <a:pt x="655" y="3"/>
                </a:lnTo>
                <a:lnTo>
                  <a:pt x="696" y="7"/>
                </a:lnTo>
                <a:lnTo>
                  <a:pt x="740" y="14"/>
                </a:lnTo>
                <a:lnTo>
                  <a:pt x="788" y="22"/>
                </a:lnTo>
                <a:lnTo>
                  <a:pt x="836" y="35"/>
                </a:lnTo>
                <a:lnTo>
                  <a:pt x="883" y="51"/>
                </a:lnTo>
                <a:lnTo>
                  <a:pt x="927" y="72"/>
                </a:lnTo>
                <a:lnTo>
                  <a:pt x="966" y="98"/>
                </a:lnTo>
                <a:lnTo>
                  <a:pt x="998" y="127"/>
                </a:lnTo>
                <a:lnTo>
                  <a:pt x="1001" y="131"/>
                </a:lnTo>
                <a:lnTo>
                  <a:pt x="1009" y="142"/>
                </a:lnTo>
                <a:lnTo>
                  <a:pt x="1018" y="159"/>
                </a:lnTo>
                <a:lnTo>
                  <a:pt x="1027" y="179"/>
                </a:lnTo>
                <a:lnTo>
                  <a:pt x="1037" y="207"/>
                </a:lnTo>
                <a:lnTo>
                  <a:pt x="1040" y="239"/>
                </a:lnTo>
                <a:lnTo>
                  <a:pt x="1040" y="274"/>
                </a:lnTo>
                <a:lnTo>
                  <a:pt x="1031" y="311"/>
                </a:lnTo>
                <a:lnTo>
                  <a:pt x="1013" y="352"/>
                </a:lnTo>
                <a:lnTo>
                  <a:pt x="1011" y="356"/>
                </a:lnTo>
                <a:lnTo>
                  <a:pt x="1003" y="365"/>
                </a:lnTo>
                <a:lnTo>
                  <a:pt x="990" y="378"/>
                </a:lnTo>
                <a:lnTo>
                  <a:pt x="976" y="394"/>
                </a:lnTo>
                <a:lnTo>
                  <a:pt x="955" y="413"/>
                </a:lnTo>
                <a:lnTo>
                  <a:pt x="933" y="430"/>
                </a:lnTo>
                <a:lnTo>
                  <a:pt x="907" y="448"/>
                </a:lnTo>
                <a:lnTo>
                  <a:pt x="877" y="463"/>
                </a:lnTo>
                <a:lnTo>
                  <a:pt x="759" y="732"/>
                </a:lnTo>
              </a:path>
            </a:pathLst>
          </a:custGeom>
          <a:noFill/>
          <a:ln w="28575">
            <a:solidFill>
              <a:srgbClr val="FF0000"/>
            </a:solidFill>
            <a:round/>
            <a:headEnd/>
            <a:tailEnd/>
          </a:ln>
        </p:spPr>
        <p:txBody>
          <a:bodyPr/>
          <a:lstStyle/>
          <a:p>
            <a:endParaRPr lang="en-US"/>
          </a:p>
        </p:txBody>
      </p:sp>
      <p:sp>
        <p:nvSpPr>
          <p:cNvPr id="111" name="Freeform 179">
            <a:extLst>
              <a:ext uri="{FF2B5EF4-FFF2-40B4-BE49-F238E27FC236}">
                <a16:creationId xmlns:a16="http://schemas.microsoft.com/office/drawing/2014/main" id="{AFD897E7-847D-4677-91F8-8324B3F5ACEF}"/>
              </a:ext>
            </a:extLst>
          </p:cNvPr>
          <p:cNvSpPr>
            <a:spLocks/>
          </p:cNvSpPr>
          <p:nvPr/>
        </p:nvSpPr>
        <p:spPr bwMode="auto">
          <a:xfrm>
            <a:off x="7887658" y="2405494"/>
            <a:ext cx="1948164" cy="1216535"/>
          </a:xfrm>
          <a:custGeom>
            <a:avLst/>
            <a:gdLst>
              <a:gd name="T0" fmla="*/ 0 w 1042"/>
              <a:gd name="T1" fmla="*/ 369 h 677"/>
              <a:gd name="T2" fmla="*/ 74 w 1042"/>
              <a:gd name="T3" fmla="*/ 167 h 677"/>
              <a:gd name="T4" fmla="*/ 80 w 1042"/>
              <a:gd name="T5" fmla="*/ 165 h 677"/>
              <a:gd name="T6" fmla="*/ 91 w 1042"/>
              <a:gd name="T7" fmla="*/ 156 h 677"/>
              <a:gd name="T8" fmla="*/ 112 w 1042"/>
              <a:gd name="T9" fmla="*/ 145 h 677"/>
              <a:gd name="T10" fmla="*/ 138 w 1042"/>
              <a:gd name="T11" fmla="*/ 130 h 677"/>
              <a:gd name="T12" fmla="*/ 169 w 1042"/>
              <a:gd name="T13" fmla="*/ 111 h 677"/>
              <a:gd name="T14" fmla="*/ 208 w 1042"/>
              <a:gd name="T15" fmla="*/ 93 h 677"/>
              <a:gd name="T16" fmla="*/ 249 w 1042"/>
              <a:gd name="T17" fmla="*/ 74 h 677"/>
              <a:gd name="T18" fmla="*/ 297 w 1042"/>
              <a:gd name="T19" fmla="*/ 56 h 677"/>
              <a:gd name="T20" fmla="*/ 347 w 1042"/>
              <a:gd name="T21" fmla="*/ 37 h 677"/>
              <a:gd name="T22" fmla="*/ 399 w 1042"/>
              <a:gd name="T23" fmla="*/ 22 h 677"/>
              <a:gd name="T24" fmla="*/ 455 w 1042"/>
              <a:gd name="T25" fmla="*/ 11 h 677"/>
              <a:gd name="T26" fmla="*/ 512 w 1042"/>
              <a:gd name="T27" fmla="*/ 2 h 677"/>
              <a:gd name="T28" fmla="*/ 570 w 1042"/>
              <a:gd name="T29" fmla="*/ 0 h 677"/>
              <a:gd name="T30" fmla="*/ 577 w 1042"/>
              <a:gd name="T31" fmla="*/ 0 h 677"/>
              <a:gd name="T32" fmla="*/ 594 w 1042"/>
              <a:gd name="T33" fmla="*/ 0 h 677"/>
              <a:gd name="T34" fmla="*/ 621 w 1042"/>
              <a:gd name="T35" fmla="*/ 2 h 677"/>
              <a:gd name="T36" fmla="*/ 657 w 1042"/>
              <a:gd name="T37" fmla="*/ 4 h 677"/>
              <a:gd name="T38" fmla="*/ 698 w 1042"/>
              <a:gd name="T39" fmla="*/ 7 h 677"/>
              <a:gd name="T40" fmla="*/ 742 w 1042"/>
              <a:gd name="T41" fmla="*/ 13 h 677"/>
              <a:gd name="T42" fmla="*/ 790 w 1042"/>
              <a:gd name="T43" fmla="*/ 22 h 677"/>
              <a:gd name="T44" fmla="*/ 838 w 1042"/>
              <a:gd name="T45" fmla="*/ 35 h 677"/>
              <a:gd name="T46" fmla="*/ 885 w 1042"/>
              <a:gd name="T47" fmla="*/ 52 h 677"/>
              <a:gd name="T48" fmla="*/ 929 w 1042"/>
              <a:gd name="T49" fmla="*/ 72 h 677"/>
              <a:gd name="T50" fmla="*/ 968 w 1042"/>
              <a:gd name="T51" fmla="*/ 98 h 677"/>
              <a:gd name="T52" fmla="*/ 1000 w 1042"/>
              <a:gd name="T53" fmla="*/ 128 h 677"/>
              <a:gd name="T54" fmla="*/ 1003 w 1042"/>
              <a:gd name="T55" fmla="*/ 132 h 677"/>
              <a:gd name="T56" fmla="*/ 1011 w 1042"/>
              <a:gd name="T57" fmla="*/ 143 h 677"/>
              <a:gd name="T58" fmla="*/ 1020 w 1042"/>
              <a:gd name="T59" fmla="*/ 158 h 677"/>
              <a:gd name="T60" fmla="*/ 1029 w 1042"/>
              <a:gd name="T61" fmla="*/ 180 h 677"/>
              <a:gd name="T62" fmla="*/ 1039 w 1042"/>
              <a:gd name="T63" fmla="*/ 208 h 677"/>
              <a:gd name="T64" fmla="*/ 1042 w 1042"/>
              <a:gd name="T65" fmla="*/ 237 h 677"/>
              <a:gd name="T66" fmla="*/ 1042 w 1042"/>
              <a:gd name="T67" fmla="*/ 273 h 677"/>
              <a:gd name="T68" fmla="*/ 1033 w 1042"/>
              <a:gd name="T69" fmla="*/ 312 h 677"/>
              <a:gd name="T70" fmla="*/ 1015 w 1042"/>
              <a:gd name="T71" fmla="*/ 352 h 677"/>
              <a:gd name="T72" fmla="*/ 1013 w 1042"/>
              <a:gd name="T73" fmla="*/ 356 h 677"/>
              <a:gd name="T74" fmla="*/ 1005 w 1042"/>
              <a:gd name="T75" fmla="*/ 365 h 677"/>
              <a:gd name="T76" fmla="*/ 992 w 1042"/>
              <a:gd name="T77" fmla="*/ 378 h 677"/>
              <a:gd name="T78" fmla="*/ 978 w 1042"/>
              <a:gd name="T79" fmla="*/ 395 h 677"/>
              <a:gd name="T80" fmla="*/ 957 w 1042"/>
              <a:gd name="T81" fmla="*/ 412 h 677"/>
              <a:gd name="T82" fmla="*/ 935 w 1042"/>
              <a:gd name="T83" fmla="*/ 430 h 677"/>
              <a:gd name="T84" fmla="*/ 909 w 1042"/>
              <a:gd name="T85" fmla="*/ 447 h 677"/>
              <a:gd name="T86" fmla="*/ 879 w 1042"/>
              <a:gd name="T87" fmla="*/ 462 h 677"/>
              <a:gd name="T88" fmla="*/ 766 w 1042"/>
              <a:gd name="T89" fmla="*/ 677 h 67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42"/>
              <a:gd name="T136" fmla="*/ 0 h 677"/>
              <a:gd name="T137" fmla="*/ 1042 w 1042"/>
              <a:gd name="T138" fmla="*/ 677 h 67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42" h="677">
                <a:moveTo>
                  <a:pt x="0" y="369"/>
                </a:moveTo>
                <a:lnTo>
                  <a:pt x="74" y="167"/>
                </a:lnTo>
                <a:lnTo>
                  <a:pt x="80" y="165"/>
                </a:lnTo>
                <a:lnTo>
                  <a:pt x="91" y="156"/>
                </a:lnTo>
                <a:lnTo>
                  <a:pt x="112" y="145"/>
                </a:lnTo>
                <a:lnTo>
                  <a:pt x="138" y="130"/>
                </a:lnTo>
                <a:lnTo>
                  <a:pt x="169" y="111"/>
                </a:lnTo>
                <a:lnTo>
                  <a:pt x="208" y="93"/>
                </a:lnTo>
                <a:lnTo>
                  <a:pt x="249" y="74"/>
                </a:lnTo>
                <a:lnTo>
                  <a:pt x="297" y="56"/>
                </a:lnTo>
                <a:lnTo>
                  <a:pt x="347" y="37"/>
                </a:lnTo>
                <a:lnTo>
                  <a:pt x="399" y="22"/>
                </a:lnTo>
                <a:lnTo>
                  <a:pt x="455" y="11"/>
                </a:lnTo>
                <a:lnTo>
                  <a:pt x="512" y="2"/>
                </a:lnTo>
                <a:lnTo>
                  <a:pt x="570" y="0"/>
                </a:lnTo>
                <a:lnTo>
                  <a:pt x="577" y="0"/>
                </a:lnTo>
                <a:lnTo>
                  <a:pt x="594" y="0"/>
                </a:lnTo>
                <a:lnTo>
                  <a:pt x="621" y="2"/>
                </a:lnTo>
                <a:lnTo>
                  <a:pt x="657" y="4"/>
                </a:lnTo>
                <a:lnTo>
                  <a:pt x="698" y="7"/>
                </a:lnTo>
                <a:lnTo>
                  <a:pt x="742" y="13"/>
                </a:lnTo>
                <a:lnTo>
                  <a:pt x="790" y="22"/>
                </a:lnTo>
                <a:lnTo>
                  <a:pt x="838" y="35"/>
                </a:lnTo>
                <a:lnTo>
                  <a:pt x="885" y="52"/>
                </a:lnTo>
                <a:lnTo>
                  <a:pt x="929" y="72"/>
                </a:lnTo>
                <a:lnTo>
                  <a:pt x="968" y="98"/>
                </a:lnTo>
                <a:lnTo>
                  <a:pt x="1000" y="128"/>
                </a:lnTo>
                <a:lnTo>
                  <a:pt x="1003" y="132"/>
                </a:lnTo>
                <a:lnTo>
                  <a:pt x="1011" y="143"/>
                </a:lnTo>
                <a:lnTo>
                  <a:pt x="1020" y="158"/>
                </a:lnTo>
                <a:lnTo>
                  <a:pt x="1029" y="180"/>
                </a:lnTo>
                <a:lnTo>
                  <a:pt x="1039" y="208"/>
                </a:lnTo>
                <a:lnTo>
                  <a:pt x="1042" y="237"/>
                </a:lnTo>
                <a:lnTo>
                  <a:pt x="1042" y="273"/>
                </a:lnTo>
                <a:lnTo>
                  <a:pt x="1033" y="312"/>
                </a:lnTo>
                <a:lnTo>
                  <a:pt x="1015" y="352"/>
                </a:lnTo>
                <a:lnTo>
                  <a:pt x="1013" y="356"/>
                </a:lnTo>
                <a:lnTo>
                  <a:pt x="1005" y="365"/>
                </a:lnTo>
                <a:lnTo>
                  <a:pt x="992" y="378"/>
                </a:lnTo>
                <a:lnTo>
                  <a:pt x="978" y="395"/>
                </a:lnTo>
                <a:lnTo>
                  <a:pt x="957" y="412"/>
                </a:lnTo>
                <a:lnTo>
                  <a:pt x="935" y="430"/>
                </a:lnTo>
                <a:lnTo>
                  <a:pt x="909" y="447"/>
                </a:lnTo>
                <a:lnTo>
                  <a:pt x="879" y="462"/>
                </a:lnTo>
                <a:lnTo>
                  <a:pt x="766" y="677"/>
                </a:lnTo>
              </a:path>
            </a:pathLst>
          </a:custGeom>
          <a:noFill/>
          <a:ln w="28575">
            <a:solidFill>
              <a:srgbClr val="FF0000"/>
            </a:solidFill>
            <a:round/>
            <a:headEnd/>
            <a:tailEnd/>
          </a:ln>
        </p:spPr>
        <p:txBody>
          <a:bodyPr/>
          <a:lstStyle/>
          <a:p>
            <a:endParaRPr lang="en-US"/>
          </a:p>
        </p:txBody>
      </p:sp>
      <p:sp>
        <p:nvSpPr>
          <p:cNvPr id="112" name="Freeform 180">
            <a:extLst>
              <a:ext uri="{FF2B5EF4-FFF2-40B4-BE49-F238E27FC236}">
                <a16:creationId xmlns:a16="http://schemas.microsoft.com/office/drawing/2014/main" id="{573D1AAC-DD0A-4A0A-B28B-65C8B0AA593D}"/>
              </a:ext>
            </a:extLst>
          </p:cNvPr>
          <p:cNvSpPr>
            <a:spLocks/>
          </p:cNvSpPr>
          <p:nvPr/>
        </p:nvSpPr>
        <p:spPr bwMode="auto">
          <a:xfrm>
            <a:off x="7907674" y="2518063"/>
            <a:ext cx="1933206" cy="1135672"/>
          </a:xfrm>
          <a:custGeom>
            <a:avLst/>
            <a:gdLst>
              <a:gd name="T0" fmla="*/ 0 w 1034"/>
              <a:gd name="T1" fmla="*/ 311 h 632"/>
              <a:gd name="T2" fmla="*/ 66 w 1034"/>
              <a:gd name="T3" fmla="*/ 167 h 632"/>
              <a:gd name="T4" fmla="*/ 72 w 1034"/>
              <a:gd name="T5" fmla="*/ 163 h 632"/>
              <a:gd name="T6" fmla="*/ 83 w 1034"/>
              <a:gd name="T7" fmla="*/ 155 h 632"/>
              <a:gd name="T8" fmla="*/ 104 w 1034"/>
              <a:gd name="T9" fmla="*/ 144 h 632"/>
              <a:gd name="T10" fmla="*/ 130 w 1034"/>
              <a:gd name="T11" fmla="*/ 128 h 632"/>
              <a:gd name="T12" fmla="*/ 161 w 1034"/>
              <a:gd name="T13" fmla="*/ 111 h 632"/>
              <a:gd name="T14" fmla="*/ 200 w 1034"/>
              <a:gd name="T15" fmla="*/ 92 h 632"/>
              <a:gd name="T16" fmla="*/ 241 w 1034"/>
              <a:gd name="T17" fmla="*/ 72 h 632"/>
              <a:gd name="T18" fmla="*/ 289 w 1034"/>
              <a:gd name="T19" fmla="*/ 53 h 632"/>
              <a:gd name="T20" fmla="*/ 339 w 1034"/>
              <a:gd name="T21" fmla="*/ 37 h 632"/>
              <a:gd name="T22" fmla="*/ 391 w 1034"/>
              <a:gd name="T23" fmla="*/ 22 h 632"/>
              <a:gd name="T24" fmla="*/ 447 w 1034"/>
              <a:gd name="T25" fmla="*/ 9 h 632"/>
              <a:gd name="T26" fmla="*/ 504 w 1034"/>
              <a:gd name="T27" fmla="*/ 1 h 632"/>
              <a:gd name="T28" fmla="*/ 562 w 1034"/>
              <a:gd name="T29" fmla="*/ 0 h 632"/>
              <a:gd name="T30" fmla="*/ 569 w 1034"/>
              <a:gd name="T31" fmla="*/ 0 h 632"/>
              <a:gd name="T32" fmla="*/ 586 w 1034"/>
              <a:gd name="T33" fmla="*/ 0 h 632"/>
              <a:gd name="T34" fmla="*/ 613 w 1034"/>
              <a:gd name="T35" fmla="*/ 0 h 632"/>
              <a:gd name="T36" fmla="*/ 649 w 1034"/>
              <a:gd name="T37" fmla="*/ 1 h 632"/>
              <a:gd name="T38" fmla="*/ 690 w 1034"/>
              <a:gd name="T39" fmla="*/ 7 h 632"/>
              <a:gd name="T40" fmla="*/ 734 w 1034"/>
              <a:gd name="T41" fmla="*/ 13 h 632"/>
              <a:gd name="T42" fmla="*/ 782 w 1034"/>
              <a:gd name="T43" fmla="*/ 22 h 632"/>
              <a:gd name="T44" fmla="*/ 830 w 1034"/>
              <a:gd name="T45" fmla="*/ 35 h 632"/>
              <a:gd name="T46" fmla="*/ 877 w 1034"/>
              <a:gd name="T47" fmla="*/ 50 h 632"/>
              <a:gd name="T48" fmla="*/ 921 w 1034"/>
              <a:gd name="T49" fmla="*/ 70 h 632"/>
              <a:gd name="T50" fmla="*/ 960 w 1034"/>
              <a:gd name="T51" fmla="*/ 96 h 632"/>
              <a:gd name="T52" fmla="*/ 992 w 1034"/>
              <a:gd name="T53" fmla="*/ 128 h 632"/>
              <a:gd name="T54" fmla="*/ 995 w 1034"/>
              <a:gd name="T55" fmla="*/ 131 h 632"/>
              <a:gd name="T56" fmla="*/ 1003 w 1034"/>
              <a:gd name="T57" fmla="*/ 141 h 632"/>
              <a:gd name="T58" fmla="*/ 1012 w 1034"/>
              <a:gd name="T59" fmla="*/ 157 h 632"/>
              <a:gd name="T60" fmla="*/ 1021 w 1034"/>
              <a:gd name="T61" fmla="*/ 180 h 632"/>
              <a:gd name="T62" fmla="*/ 1031 w 1034"/>
              <a:gd name="T63" fmla="*/ 205 h 632"/>
              <a:gd name="T64" fmla="*/ 1034 w 1034"/>
              <a:gd name="T65" fmla="*/ 237 h 632"/>
              <a:gd name="T66" fmla="*/ 1034 w 1034"/>
              <a:gd name="T67" fmla="*/ 272 h 632"/>
              <a:gd name="T68" fmla="*/ 1025 w 1034"/>
              <a:gd name="T69" fmla="*/ 311 h 632"/>
              <a:gd name="T70" fmla="*/ 1007 w 1034"/>
              <a:gd name="T71" fmla="*/ 352 h 632"/>
              <a:gd name="T72" fmla="*/ 1005 w 1034"/>
              <a:gd name="T73" fmla="*/ 356 h 632"/>
              <a:gd name="T74" fmla="*/ 997 w 1034"/>
              <a:gd name="T75" fmla="*/ 363 h 632"/>
              <a:gd name="T76" fmla="*/ 984 w 1034"/>
              <a:gd name="T77" fmla="*/ 378 h 632"/>
              <a:gd name="T78" fmla="*/ 970 w 1034"/>
              <a:gd name="T79" fmla="*/ 393 h 632"/>
              <a:gd name="T80" fmla="*/ 949 w 1034"/>
              <a:gd name="T81" fmla="*/ 411 h 632"/>
              <a:gd name="T82" fmla="*/ 927 w 1034"/>
              <a:gd name="T83" fmla="*/ 430 h 632"/>
              <a:gd name="T84" fmla="*/ 901 w 1034"/>
              <a:gd name="T85" fmla="*/ 447 h 632"/>
              <a:gd name="T86" fmla="*/ 871 w 1034"/>
              <a:gd name="T87" fmla="*/ 461 h 632"/>
              <a:gd name="T88" fmla="*/ 758 w 1034"/>
              <a:gd name="T89" fmla="*/ 632 h 63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34"/>
              <a:gd name="T136" fmla="*/ 0 h 632"/>
              <a:gd name="T137" fmla="*/ 1034 w 1034"/>
              <a:gd name="T138" fmla="*/ 632 h 63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34" h="632">
                <a:moveTo>
                  <a:pt x="0" y="311"/>
                </a:moveTo>
                <a:lnTo>
                  <a:pt x="66" y="167"/>
                </a:lnTo>
                <a:lnTo>
                  <a:pt x="72" y="163"/>
                </a:lnTo>
                <a:lnTo>
                  <a:pt x="83" y="155"/>
                </a:lnTo>
                <a:lnTo>
                  <a:pt x="104" y="144"/>
                </a:lnTo>
                <a:lnTo>
                  <a:pt x="130" y="128"/>
                </a:lnTo>
                <a:lnTo>
                  <a:pt x="161" y="111"/>
                </a:lnTo>
                <a:lnTo>
                  <a:pt x="200" y="92"/>
                </a:lnTo>
                <a:lnTo>
                  <a:pt x="241" y="72"/>
                </a:lnTo>
                <a:lnTo>
                  <a:pt x="289" y="53"/>
                </a:lnTo>
                <a:lnTo>
                  <a:pt x="339" y="37"/>
                </a:lnTo>
                <a:lnTo>
                  <a:pt x="391" y="22"/>
                </a:lnTo>
                <a:lnTo>
                  <a:pt x="447" y="9"/>
                </a:lnTo>
                <a:lnTo>
                  <a:pt x="504" y="1"/>
                </a:lnTo>
                <a:lnTo>
                  <a:pt x="562" y="0"/>
                </a:lnTo>
                <a:lnTo>
                  <a:pt x="569" y="0"/>
                </a:lnTo>
                <a:lnTo>
                  <a:pt x="586" y="0"/>
                </a:lnTo>
                <a:lnTo>
                  <a:pt x="613" y="0"/>
                </a:lnTo>
                <a:lnTo>
                  <a:pt x="649" y="1"/>
                </a:lnTo>
                <a:lnTo>
                  <a:pt x="690" y="7"/>
                </a:lnTo>
                <a:lnTo>
                  <a:pt x="734" y="13"/>
                </a:lnTo>
                <a:lnTo>
                  <a:pt x="782" y="22"/>
                </a:lnTo>
                <a:lnTo>
                  <a:pt x="830" y="35"/>
                </a:lnTo>
                <a:lnTo>
                  <a:pt x="877" y="50"/>
                </a:lnTo>
                <a:lnTo>
                  <a:pt x="921" y="70"/>
                </a:lnTo>
                <a:lnTo>
                  <a:pt x="960" y="96"/>
                </a:lnTo>
                <a:lnTo>
                  <a:pt x="992" y="128"/>
                </a:lnTo>
                <a:lnTo>
                  <a:pt x="995" y="131"/>
                </a:lnTo>
                <a:lnTo>
                  <a:pt x="1003" y="141"/>
                </a:lnTo>
                <a:lnTo>
                  <a:pt x="1012" y="157"/>
                </a:lnTo>
                <a:lnTo>
                  <a:pt x="1021" y="180"/>
                </a:lnTo>
                <a:lnTo>
                  <a:pt x="1031" y="205"/>
                </a:lnTo>
                <a:lnTo>
                  <a:pt x="1034" y="237"/>
                </a:lnTo>
                <a:lnTo>
                  <a:pt x="1034" y="272"/>
                </a:lnTo>
                <a:lnTo>
                  <a:pt x="1025" y="311"/>
                </a:lnTo>
                <a:lnTo>
                  <a:pt x="1007" y="352"/>
                </a:lnTo>
                <a:lnTo>
                  <a:pt x="1005" y="356"/>
                </a:lnTo>
                <a:lnTo>
                  <a:pt x="997" y="363"/>
                </a:lnTo>
                <a:lnTo>
                  <a:pt x="984" y="378"/>
                </a:lnTo>
                <a:lnTo>
                  <a:pt x="970" y="393"/>
                </a:lnTo>
                <a:lnTo>
                  <a:pt x="949" y="411"/>
                </a:lnTo>
                <a:lnTo>
                  <a:pt x="927" y="430"/>
                </a:lnTo>
                <a:lnTo>
                  <a:pt x="901" y="447"/>
                </a:lnTo>
                <a:lnTo>
                  <a:pt x="871" y="461"/>
                </a:lnTo>
                <a:lnTo>
                  <a:pt x="758" y="632"/>
                </a:lnTo>
              </a:path>
            </a:pathLst>
          </a:custGeom>
          <a:noFill/>
          <a:ln w="28575">
            <a:solidFill>
              <a:srgbClr val="FF0000"/>
            </a:solidFill>
            <a:round/>
            <a:headEnd/>
            <a:tailEnd/>
          </a:ln>
        </p:spPr>
        <p:txBody>
          <a:bodyPr/>
          <a:lstStyle/>
          <a:p>
            <a:endParaRPr lang="en-US"/>
          </a:p>
        </p:txBody>
      </p:sp>
      <p:sp>
        <p:nvSpPr>
          <p:cNvPr id="113" name="Freeform 181">
            <a:extLst>
              <a:ext uri="{FF2B5EF4-FFF2-40B4-BE49-F238E27FC236}">
                <a16:creationId xmlns:a16="http://schemas.microsoft.com/office/drawing/2014/main" id="{CFDE9F96-E8BA-40FB-9E88-D128E5DBD429}"/>
              </a:ext>
            </a:extLst>
          </p:cNvPr>
          <p:cNvSpPr>
            <a:spLocks/>
          </p:cNvSpPr>
          <p:nvPr/>
        </p:nvSpPr>
        <p:spPr bwMode="auto">
          <a:xfrm>
            <a:off x="7902614" y="2606363"/>
            <a:ext cx="1933206" cy="1053013"/>
          </a:xfrm>
          <a:custGeom>
            <a:avLst/>
            <a:gdLst>
              <a:gd name="T0" fmla="*/ 0 w 1034"/>
              <a:gd name="T1" fmla="*/ 276 h 586"/>
              <a:gd name="T2" fmla="*/ 66 w 1034"/>
              <a:gd name="T3" fmla="*/ 167 h 586"/>
              <a:gd name="T4" fmla="*/ 72 w 1034"/>
              <a:gd name="T5" fmla="*/ 163 h 586"/>
              <a:gd name="T6" fmla="*/ 83 w 1034"/>
              <a:gd name="T7" fmla="*/ 156 h 586"/>
              <a:gd name="T8" fmla="*/ 104 w 1034"/>
              <a:gd name="T9" fmla="*/ 145 h 586"/>
              <a:gd name="T10" fmla="*/ 130 w 1034"/>
              <a:gd name="T11" fmla="*/ 130 h 586"/>
              <a:gd name="T12" fmla="*/ 161 w 1034"/>
              <a:gd name="T13" fmla="*/ 111 h 586"/>
              <a:gd name="T14" fmla="*/ 200 w 1034"/>
              <a:gd name="T15" fmla="*/ 93 h 586"/>
              <a:gd name="T16" fmla="*/ 241 w 1034"/>
              <a:gd name="T17" fmla="*/ 74 h 586"/>
              <a:gd name="T18" fmla="*/ 289 w 1034"/>
              <a:gd name="T19" fmla="*/ 56 h 586"/>
              <a:gd name="T20" fmla="*/ 339 w 1034"/>
              <a:gd name="T21" fmla="*/ 37 h 586"/>
              <a:gd name="T22" fmla="*/ 391 w 1034"/>
              <a:gd name="T23" fmla="*/ 22 h 586"/>
              <a:gd name="T24" fmla="*/ 447 w 1034"/>
              <a:gd name="T25" fmla="*/ 11 h 586"/>
              <a:gd name="T26" fmla="*/ 504 w 1034"/>
              <a:gd name="T27" fmla="*/ 2 h 586"/>
              <a:gd name="T28" fmla="*/ 562 w 1034"/>
              <a:gd name="T29" fmla="*/ 0 h 586"/>
              <a:gd name="T30" fmla="*/ 569 w 1034"/>
              <a:gd name="T31" fmla="*/ 0 h 586"/>
              <a:gd name="T32" fmla="*/ 586 w 1034"/>
              <a:gd name="T33" fmla="*/ 0 h 586"/>
              <a:gd name="T34" fmla="*/ 613 w 1034"/>
              <a:gd name="T35" fmla="*/ 0 h 586"/>
              <a:gd name="T36" fmla="*/ 649 w 1034"/>
              <a:gd name="T37" fmla="*/ 4 h 586"/>
              <a:gd name="T38" fmla="*/ 690 w 1034"/>
              <a:gd name="T39" fmla="*/ 7 h 586"/>
              <a:gd name="T40" fmla="*/ 734 w 1034"/>
              <a:gd name="T41" fmla="*/ 13 h 586"/>
              <a:gd name="T42" fmla="*/ 782 w 1034"/>
              <a:gd name="T43" fmla="*/ 22 h 586"/>
              <a:gd name="T44" fmla="*/ 830 w 1034"/>
              <a:gd name="T45" fmla="*/ 35 h 586"/>
              <a:gd name="T46" fmla="*/ 877 w 1034"/>
              <a:gd name="T47" fmla="*/ 52 h 586"/>
              <a:gd name="T48" fmla="*/ 921 w 1034"/>
              <a:gd name="T49" fmla="*/ 72 h 586"/>
              <a:gd name="T50" fmla="*/ 960 w 1034"/>
              <a:gd name="T51" fmla="*/ 96 h 586"/>
              <a:gd name="T52" fmla="*/ 992 w 1034"/>
              <a:gd name="T53" fmla="*/ 128 h 586"/>
              <a:gd name="T54" fmla="*/ 995 w 1034"/>
              <a:gd name="T55" fmla="*/ 132 h 586"/>
              <a:gd name="T56" fmla="*/ 1003 w 1034"/>
              <a:gd name="T57" fmla="*/ 143 h 586"/>
              <a:gd name="T58" fmla="*/ 1012 w 1034"/>
              <a:gd name="T59" fmla="*/ 158 h 586"/>
              <a:gd name="T60" fmla="*/ 1021 w 1034"/>
              <a:gd name="T61" fmla="*/ 180 h 586"/>
              <a:gd name="T62" fmla="*/ 1031 w 1034"/>
              <a:gd name="T63" fmla="*/ 208 h 586"/>
              <a:gd name="T64" fmla="*/ 1034 w 1034"/>
              <a:gd name="T65" fmla="*/ 237 h 586"/>
              <a:gd name="T66" fmla="*/ 1034 w 1034"/>
              <a:gd name="T67" fmla="*/ 273 h 586"/>
              <a:gd name="T68" fmla="*/ 1025 w 1034"/>
              <a:gd name="T69" fmla="*/ 312 h 586"/>
              <a:gd name="T70" fmla="*/ 1007 w 1034"/>
              <a:gd name="T71" fmla="*/ 352 h 586"/>
              <a:gd name="T72" fmla="*/ 1005 w 1034"/>
              <a:gd name="T73" fmla="*/ 356 h 586"/>
              <a:gd name="T74" fmla="*/ 997 w 1034"/>
              <a:gd name="T75" fmla="*/ 365 h 586"/>
              <a:gd name="T76" fmla="*/ 984 w 1034"/>
              <a:gd name="T77" fmla="*/ 378 h 586"/>
              <a:gd name="T78" fmla="*/ 970 w 1034"/>
              <a:gd name="T79" fmla="*/ 395 h 586"/>
              <a:gd name="T80" fmla="*/ 949 w 1034"/>
              <a:gd name="T81" fmla="*/ 412 h 586"/>
              <a:gd name="T82" fmla="*/ 927 w 1034"/>
              <a:gd name="T83" fmla="*/ 430 h 586"/>
              <a:gd name="T84" fmla="*/ 901 w 1034"/>
              <a:gd name="T85" fmla="*/ 447 h 586"/>
              <a:gd name="T86" fmla="*/ 871 w 1034"/>
              <a:gd name="T87" fmla="*/ 462 h 586"/>
              <a:gd name="T88" fmla="*/ 758 w 1034"/>
              <a:gd name="T89" fmla="*/ 586 h 58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34"/>
              <a:gd name="T136" fmla="*/ 0 h 586"/>
              <a:gd name="T137" fmla="*/ 1034 w 1034"/>
              <a:gd name="T138" fmla="*/ 586 h 58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34" h="586">
                <a:moveTo>
                  <a:pt x="0" y="276"/>
                </a:moveTo>
                <a:lnTo>
                  <a:pt x="66" y="167"/>
                </a:lnTo>
                <a:lnTo>
                  <a:pt x="72" y="163"/>
                </a:lnTo>
                <a:lnTo>
                  <a:pt x="83" y="156"/>
                </a:lnTo>
                <a:lnTo>
                  <a:pt x="104" y="145"/>
                </a:lnTo>
                <a:lnTo>
                  <a:pt x="130" y="130"/>
                </a:lnTo>
                <a:lnTo>
                  <a:pt x="161" y="111"/>
                </a:lnTo>
                <a:lnTo>
                  <a:pt x="200" y="93"/>
                </a:lnTo>
                <a:lnTo>
                  <a:pt x="241" y="74"/>
                </a:lnTo>
                <a:lnTo>
                  <a:pt x="289" y="56"/>
                </a:lnTo>
                <a:lnTo>
                  <a:pt x="339" y="37"/>
                </a:lnTo>
                <a:lnTo>
                  <a:pt x="391" y="22"/>
                </a:lnTo>
                <a:lnTo>
                  <a:pt x="447" y="11"/>
                </a:lnTo>
                <a:lnTo>
                  <a:pt x="504" y="2"/>
                </a:lnTo>
                <a:lnTo>
                  <a:pt x="562" y="0"/>
                </a:lnTo>
                <a:lnTo>
                  <a:pt x="569" y="0"/>
                </a:lnTo>
                <a:lnTo>
                  <a:pt x="586" y="0"/>
                </a:lnTo>
                <a:lnTo>
                  <a:pt x="613" y="0"/>
                </a:lnTo>
                <a:lnTo>
                  <a:pt x="649" y="4"/>
                </a:lnTo>
                <a:lnTo>
                  <a:pt x="690" y="7"/>
                </a:lnTo>
                <a:lnTo>
                  <a:pt x="734" y="13"/>
                </a:lnTo>
                <a:lnTo>
                  <a:pt x="782" y="22"/>
                </a:lnTo>
                <a:lnTo>
                  <a:pt x="830" y="35"/>
                </a:lnTo>
                <a:lnTo>
                  <a:pt x="877" y="52"/>
                </a:lnTo>
                <a:lnTo>
                  <a:pt x="921" y="72"/>
                </a:lnTo>
                <a:lnTo>
                  <a:pt x="960" y="96"/>
                </a:lnTo>
                <a:lnTo>
                  <a:pt x="992" y="128"/>
                </a:lnTo>
                <a:lnTo>
                  <a:pt x="995" y="132"/>
                </a:lnTo>
                <a:lnTo>
                  <a:pt x="1003" y="143"/>
                </a:lnTo>
                <a:lnTo>
                  <a:pt x="1012" y="158"/>
                </a:lnTo>
                <a:lnTo>
                  <a:pt x="1021" y="180"/>
                </a:lnTo>
                <a:lnTo>
                  <a:pt x="1031" y="208"/>
                </a:lnTo>
                <a:lnTo>
                  <a:pt x="1034" y="237"/>
                </a:lnTo>
                <a:lnTo>
                  <a:pt x="1034" y="273"/>
                </a:lnTo>
                <a:lnTo>
                  <a:pt x="1025" y="312"/>
                </a:lnTo>
                <a:lnTo>
                  <a:pt x="1007" y="352"/>
                </a:lnTo>
                <a:lnTo>
                  <a:pt x="1005" y="356"/>
                </a:lnTo>
                <a:lnTo>
                  <a:pt x="997" y="365"/>
                </a:lnTo>
                <a:lnTo>
                  <a:pt x="984" y="378"/>
                </a:lnTo>
                <a:lnTo>
                  <a:pt x="970" y="395"/>
                </a:lnTo>
                <a:lnTo>
                  <a:pt x="949" y="412"/>
                </a:lnTo>
                <a:lnTo>
                  <a:pt x="927" y="430"/>
                </a:lnTo>
                <a:lnTo>
                  <a:pt x="901" y="447"/>
                </a:lnTo>
                <a:lnTo>
                  <a:pt x="871" y="462"/>
                </a:lnTo>
                <a:lnTo>
                  <a:pt x="758" y="586"/>
                </a:lnTo>
              </a:path>
            </a:pathLst>
          </a:custGeom>
          <a:noFill/>
          <a:ln w="28575">
            <a:solidFill>
              <a:srgbClr val="FF0000"/>
            </a:solidFill>
            <a:round/>
            <a:headEnd/>
            <a:tailEnd/>
          </a:ln>
        </p:spPr>
        <p:txBody>
          <a:bodyPr/>
          <a:lstStyle/>
          <a:p>
            <a:endParaRPr lang="en-US"/>
          </a:p>
        </p:txBody>
      </p:sp>
      <p:sp>
        <p:nvSpPr>
          <p:cNvPr id="114" name="Freeform 251">
            <a:extLst>
              <a:ext uri="{FF2B5EF4-FFF2-40B4-BE49-F238E27FC236}">
                <a16:creationId xmlns:a16="http://schemas.microsoft.com/office/drawing/2014/main" id="{217A8105-3857-485A-8A0A-62ED2648FC20}"/>
              </a:ext>
            </a:extLst>
          </p:cNvPr>
          <p:cNvSpPr>
            <a:spLocks/>
          </p:cNvSpPr>
          <p:nvPr/>
        </p:nvSpPr>
        <p:spPr bwMode="auto">
          <a:xfrm>
            <a:off x="8029750" y="4245572"/>
            <a:ext cx="117787" cy="115005"/>
          </a:xfrm>
          <a:custGeom>
            <a:avLst/>
            <a:gdLst>
              <a:gd name="T0" fmla="*/ 45 w 63"/>
              <a:gd name="T1" fmla="*/ 63 h 64"/>
              <a:gd name="T2" fmla="*/ 58 w 63"/>
              <a:gd name="T3" fmla="*/ 51 h 64"/>
              <a:gd name="T4" fmla="*/ 63 w 63"/>
              <a:gd name="T5" fmla="*/ 37 h 64"/>
              <a:gd name="T6" fmla="*/ 60 w 63"/>
              <a:gd name="T7" fmla="*/ 18 h 64"/>
              <a:gd name="T8" fmla="*/ 49 w 63"/>
              <a:gd name="T9" fmla="*/ 5 h 64"/>
              <a:gd name="T10" fmla="*/ 34 w 63"/>
              <a:gd name="T11" fmla="*/ 0 h 64"/>
              <a:gd name="T12" fmla="*/ 17 w 63"/>
              <a:gd name="T13" fmla="*/ 1 h 64"/>
              <a:gd name="T14" fmla="*/ 6 w 63"/>
              <a:gd name="T15" fmla="*/ 13 h 64"/>
              <a:gd name="T16" fmla="*/ 0 w 63"/>
              <a:gd name="T17" fmla="*/ 27 h 64"/>
              <a:gd name="T18" fmla="*/ 4 w 63"/>
              <a:gd name="T19" fmla="*/ 44 h 64"/>
              <a:gd name="T20" fmla="*/ 13 w 63"/>
              <a:gd name="T21" fmla="*/ 59 h 64"/>
              <a:gd name="T22" fmla="*/ 30 w 63"/>
              <a:gd name="T23" fmla="*/ 64 h 64"/>
              <a:gd name="T24" fmla="*/ 45 w 63"/>
              <a:gd name="T25" fmla="*/ 63 h 6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
              <a:gd name="T40" fmla="*/ 0 h 64"/>
              <a:gd name="T41" fmla="*/ 63 w 63"/>
              <a:gd name="T42" fmla="*/ 64 h 6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 h="64">
                <a:moveTo>
                  <a:pt x="45" y="63"/>
                </a:moveTo>
                <a:lnTo>
                  <a:pt x="58" y="51"/>
                </a:lnTo>
                <a:lnTo>
                  <a:pt x="63" y="37"/>
                </a:lnTo>
                <a:lnTo>
                  <a:pt x="60" y="18"/>
                </a:lnTo>
                <a:lnTo>
                  <a:pt x="49" y="5"/>
                </a:lnTo>
                <a:lnTo>
                  <a:pt x="34" y="0"/>
                </a:lnTo>
                <a:lnTo>
                  <a:pt x="17" y="1"/>
                </a:lnTo>
                <a:lnTo>
                  <a:pt x="6" y="13"/>
                </a:lnTo>
                <a:lnTo>
                  <a:pt x="0" y="27"/>
                </a:lnTo>
                <a:lnTo>
                  <a:pt x="4" y="44"/>
                </a:lnTo>
                <a:lnTo>
                  <a:pt x="13" y="59"/>
                </a:lnTo>
                <a:lnTo>
                  <a:pt x="30" y="64"/>
                </a:lnTo>
                <a:lnTo>
                  <a:pt x="45" y="63"/>
                </a:lnTo>
                <a:close/>
              </a:path>
            </a:pathLst>
          </a:custGeom>
          <a:solidFill>
            <a:srgbClr val="D90000"/>
          </a:solidFill>
          <a:ln w="0">
            <a:solidFill>
              <a:srgbClr val="D90000"/>
            </a:solidFill>
            <a:round/>
            <a:headEnd/>
            <a:tailEnd/>
          </a:ln>
        </p:spPr>
        <p:txBody>
          <a:bodyPr/>
          <a:lstStyle/>
          <a:p>
            <a:endParaRPr lang="en-US"/>
          </a:p>
        </p:txBody>
      </p:sp>
      <p:sp>
        <p:nvSpPr>
          <p:cNvPr id="115" name="Freeform 252">
            <a:extLst>
              <a:ext uri="{FF2B5EF4-FFF2-40B4-BE49-F238E27FC236}">
                <a16:creationId xmlns:a16="http://schemas.microsoft.com/office/drawing/2014/main" id="{645B1FBC-80E9-4477-A8DB-0B6B1A1C1CFE}"/>
              </a:ext>
            </a:extLst>
          </p:cNvPr>
          <p:cNvSpPr>
            <a:spLocks/>
          </p:cNvSpPr>
          <p:nvPr/>
        </p:nvSpPr>
        <p:spPr bwMode="auto">
          <a:xfrm>
            <a:off x="8029750" y="4245572"/>
            <a:ext cx="117787" cy="115005"/>
          </a:xfrm>
          <a:custGeom>
            <a:avLst/>
            <a:gdLst>
              <a:gd name="T0" fmla="*/ 45 w 63"/>
              <a:gd name="T1" fmla="*/ 63 h 64"/>
              <a:gd name="T2" fmla="*/ 58 w 63"/>
              <a:gd name="T3" fmla="*/ 51 h 64"/>
              <a:gd name="T4" fmla="*/ 63 w 63"/>
              <a:gd name="T5" fmla="*/ 37 h 64"/>
              <a:gd name="T6" fmla="*/ 60 w 63"/>
              <a:gd name="T7" fmla="*/ 18 h 64"/>
              <a:gd name="T8" fmla="*/ 49 w 63"/>
              <a:gd name="T9" fmla="*/ 5 h 64"/>
              <a:gd name="T10" fmla="*/ 34 w 63"/>
              <a:gd name="T11" fmla="*/ 0 h 64"/>
              <a:gd name="T12" fmla="*/ 17 w 63"/>
              <a:gd name="T13" fmla="*/ 1 h 64"/>
              <a:gd name="T14" fmla="*/ 6 w 63"/>
              <a:gd name="T15" fmla="*/ 13 h 64"/>
              <a:gd name="T16" fmla="*/ 0 w 63"/>
              <a:gd name="T17" fmla="*/ 27 h 64"/>
              <a:gd name="T18" fmla="*/ 4 w 63"/>
              <a:gd name="T19" fmla="*/ 44 h 64"/>
              <a:gd name="T20" fmla="*/ 13 w 63"/>
              <a:gd name="T21" fmla="*/ 59 h 64"/>
              <a:gd name="T22" fmla="*/ 30 w 63"/>
              <a:gd name="T23" fmla="*/ 64 h 64"/>
              <a:gd name="T24" fmla="*/ 45 w 63"/>
              <a:gd name="T25" fmla="*/ 63 h 6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
              <a:gd name="T40" fmla="*/ 0 h 64"/>
              <a:gd name="T41" fmla="*/ 63 w 63"/>
              <a:gd name="T42" fmla="*/ 64 h 6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 h="64">
                <a:moveTo>
                  <a:pt x="45" y="63"/>
                </a:moveTo>
                <a:lnTo>
                  <a:pt x="58" y="51"/>
                </a:lnTo>
                <a:lnTo>
                  <a:pt x="63" y="37"/>
                </a:lnTo>
                <a:lnTo>
                  <a:pt x="60" y="18"/>
                </a:lnTo>
                <a:lnTo>
                  <a:pt x="49" y="5"/>
                </a:lnTo>
                <a:lnTo>
                  <a:pt x="34" y="0"/>
                </a:lnTo>
                <a:lnTo>
                  <a:pt x="17" y="1"/>
                </a:lnTo>
                <a:lnTo>
                  <a:pt x="6" y="13"/>
                </a:lnTo>
                <a:lnTo>
                  <a:pt x="0" y="27"/>
                </a:lnTo>
                <a:lnTo>
                  <a:pt x="4" y="44"/>
                </a:lnTo>
                <a:lnTo>
                  <a:pt x="13" y="59"/>
                </a:lnTo>
                <a:lnTo>
                  <a:pt x="30" y="64"/>
                </a:lnTo>
                <a:lnTo>
                  <a:pt x="45" y="63"/>
                </a:lnTo>
              </a:path>
            </a:pathLst>
          </a:custGeom>
          <a:noFill/>
          <a:ln w="9525">
            <a:solidFill>
              <a:srgbClr val="000000"/>
            </a:solidFill>
            <a:round/>
            <a:headEnd/>
            <a:tailEnd/>
          </a:ln>
        </p:spPr>
        <p:txBody>
          <a:bodyPr/>
          <a:lstStyle/>
          <a:p>
            <a:endParaRPr lang="en-US"/>
          </a:p>
        </p:txBody>
      </p:sp>
      <p:sp>
        <p:nvSpPr>
          <p:cNvPr id="116" name="Line 254">
            <a:extLst>
              <a:ext uri="{FF2B5EF4-FFF2-40B4-BE49-F238E27FC236}">
                <a16:creationId xmlns:a16="http://schemas.microsoft.com/office/drawing/2014/main" id="{9EBC76B9-CCC4-48CB-8507-102976ADE477}"/>
              </a:ext>
            </a:extLst>
          </p:cNvPr>
          <p:cNvSpPr>
            <a:spLocks noChangeShapeType="1"/>
          </p:cNvSpPr>
          <p:nvPr/>
        </p:nvSpPr>
        <p:spPr bwMode="auto">
          <a:xfrm flipV="1">
            <a:off x="7704434" y="4331825"/>
            <a:ext cx="345883" cy="199461"/>
          </a:xfrm>
          <a:prstGeom prst="line">
            <a:avLst/>
          </a:prstGeom>
          <a:noFill/>
          <a:ln w="11113">
            <a:solidFill>
              <a:srgbClr val="FF0000"/>
            </a:solidFill>
            <a:round/>
            <a:headEnd/>
            <a:tailEnd/>
          </a:ln>
        </p:spPr>
        <p:txBody>
          <a:bodyPr/>
          <a:lstStyle/>
          <a:p>
            <a:endParaRPr lang="en-US"/>
          </a:p>
        </p:txBody>
      </p:sp>
      <p:sp>
        <p:nvSpPr>
          <p:cNvPr id="117" name="Freeform 296">
            <a:extLst>
              <a:ext uri="{FF2B5EF4-FFF2-40B4-BE49-F238E27FC236}">
                <a16:creationId xmlns:a16="http://schemas.microsoft.com/office/drawing/2014/main" id="{C1A47DDA-6448-4142-8CCA-4E7E814789C6}"/>
              </a:ext>
            </a:extLst>
          </p:cNvPr>
          <p:cNvSpPr>
            <a:spLocks/>
          </p:cNvSpPr>
          <p:nvPr/>
        </p:nvSpPr>
        <p:spPr bwMode="auto">
          <a:xfrm>
            <a:off x="7691344" y="4261742"/>
            <a:ext cx="439366" cy="309075"/>
          </a:xfrm>
          <a:custGeom>
            <a:avLst/>
            <a:gdLst>
              <a:gd name="T0" fmla="*/ 40 w 235"/>
              <a:gd name="T1" fmla="*/ 172 h 172"/>
              <a:gd name="T2" fmla="*/ 235 w 235"/>
              <a:gd name="T3" fmla="*/ 54 h 172"/>
              <a:gd name="T4" fmla="*/ 235 w 235"/>
              <a:gd name="T5" fmla="*/ 33 h 172"/>
              <a:gd name="T6" fmla="*/ 231 w 235"/>
              <a:gd name="T7" fmla="*/ 18 h 172"/>
              <a:gd name="T8" fmla="*/ 224 w 235"/>
              <a:gd name="T9" fmla="*/ 9 h 172"/>
              <a:gd name="T10" fmla="*/ 217 w 235"/>
              <a:gd name="T11" fmla="*/ 4 h 172"/>
              <a:gd name="T12" fmla="*/ 209 w 235"/>
              <a:gd name="T13" fmla="*/ 2 h 172"/>
              <a:gd name="T14" fmla="*/ 202 w 235"/>
              <a:gd name="T15" fmla="*/ 0 h 172"/>
              <a:gd name="T16" fmla="*/ 196 w 235"/>
              <a:gd name="T17" fmla="*/ 0 h 172"/>
              <a:gd name="T18" fmla="*/ 194 w 235"/>
              <a:gd name="T19" fmla="*/ 2 h 172"/>
              <a:gd name="T20" fmla="*/ 0 w 235"/>
              <a:gd name="T21" fmla="*/ 119 h 172"/>
              <a:gd name="T22" fmla="*/ 1 w 235"/>
              <a:gd name="T23" fmla="*/ 117 h 172"/>
              <a:gd name="T24" fmla="*/ 7 w 235"/>
              <a:gd name="T25" fmla="*/ 115 h 172"/>
              <a:gd name="T26" fmla="*/ 14 w 235"/>
              <a:gd name="T27" fmla="*/ 113 h 172"/>
              <a:gd name="T28" fmla="*/ 22 w 235"/>
              <a:gd name="T29" fmla="*/ 111 h 172"/>
              <a:gd name="T30" fmla="*/ 29 w 235"/>
              <a:gd name="T31" fmla="*/ 113 h 172"/>
              <a:gd name="T32" fmla="*/ 37 w 235"/>
              <a:gd name="T33" fmla="*/ 119 h 172"/>
              <a:gd name="T34" fmla="*/ 42 w 235"/>
              <a:gd name="T35" fmla="*/ 130 h 172"/>
              <a:gd name="T36" fmla="*/ 42 w 235"/>
              <a:gd name="T37" fmla="*/ 146 h 172"/>
              <a:gd name="T38" fmla="*/ 40 w 235"/>
              <a:gd name="T39" fmla="*/ 172 h 17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35"/>
              <a:gd name="T61" fmla="*/ 0 h 172"/>
              <a:gd name="T62" fmla="*/ 235 w 235"/>
              <a:gd name="T63" fmla="*/ 172 h 17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35" h="172">
                <a:moveTo>
                  <a:pt x="40" y="172"/>
                </a:moveTo>
                <a:lnTo>
                  <a:pt x="235" y="54"/>
                </a:lnTo>
                <a:lnTo>
                  <a:pt x="235" y="33"/>
                </a:lnTo>
                <a:lnTo>
                  <a:pt x="231" y="18"/>
                </a:lnTo>
                <a:lnTo>
                  <a:pt x="224" y="9"/>
                </a:lnTo>
                <a:lnTo>
                  <a:pt x="217" y="4"/>
                </a:lnTo>
                <a:lnTo>
                  <a:pt x="209" y="2"/>
                </a:lnTo>
                <a:lnTo>
                  <a:pt x="202" y="0"/>
                </a:lnTo>
                <a:lnTo>
                  <a:pt x="196" y="0"/>
                </a:lnTo>
                <a:lnTo>
                  <a:pt x="194" y="2"/>
                </a:lnTo>
                <a:lnTo>
                  <a:pt x="0" y="119"/>
                </a:lnTo>
                <a:lnTo>
                  <a:pt x="1" y="117"/>
                </a:lnTo>
                <a:lnTo>
                  <a:pt x="7" y="115"/>
                </a:lnTo>
                <a:lnTo>
                  <a:pt x="14" y="113"/>
                </a:lnTo>
                <a:lnTo>
                  <a:pt x="22" y="111"/>
                </a:lnTo>
                <a:lnTo>
                  <a:pt x="29" y="113"/>
                </a:lnTo>
                <a:lnTo>
                  <a:pt x="37" y="119"/>
                </a:lnTo>
                <a:lnTo>
                  <a:pt x="42" y="130"/>
                </a:lnTo>
                <a:lnTo>
                  <a:pt x="42" y="146"/>
                </a:lnTo>
                <a:lnTo>
                  <a:pt x="40" y="172"/>
                </a:lnTo>
                <a:close/>
              </a:path>
            </a:pathLst>
          </a:custGeom>
          <a:solidFill>
            <a:srgbClr val="0000FF"/>
          </a:solidFill>
          <a:ln w="0">
            <a:solidFill>
              <a:srgbClr val="0000FF"/>
            </a:solidFill>
            <a:round/>
            <a:headEnd/>
            <a:tailEnd/>
          </a:ln>
        </p:spPr>
        <p:txBody>
          <a:bodyPr/>
          <a:lstStyle/>
          <a:p>
            <a:endParaRPr lang="en-US"/>
          </a:p>
        </p:txBody>
      </p:sp>
      <p:sp>
        <p:nvSpPr>
          <p:cNvPr id="118" name="Freeform 297">
            <a:extLst>
              <a:ext uri="{FF2B5EF4-FFF2-40B4-BE49-F238E27FC236}">
                <a16:creationId xmlns:a16="http://schemas.microsoft.com/office/drawing/2014/main" id="{9906D361-7056-4199-BBC7-1AACEA0A8DF5}"/>
              </a:ext>
            </a:extLst>
          </p:cNvPr>
          <p:cNvSpPr>
            <a:spLocks/>
          </p:cNvSpPr>
          <p:nvPr/>
        </p:nvSpPr>
        <p:spPr bwMode="auto">
          <a:xfrm>
            <a:off x="7691344" y="4261742"/>
            <a:ext cx="439366" cy="309075"/>
          </a:xfrm>
          <a:custGeom>
            <a:avLst/>
            <a:gdLst>
              <a:gd name="T0" fmla="*/ 40 w 235"/>
              <a:gd name="T1" fmla="*/ 172 h 172"/>
              <a:gd name="T2" fmla="*/ 235 w 235"/>
              <a:gd name="T3" fmla="*/ 54 h 172"/>
              <a:gd name="T4" fmla="*/ 235 w 235"/>
              <a:gd name="T5" fmla="*/ 33 h 172"/>
              <a:gd name="T6" fmla="*/ 231 w 235"/>
              <a:gd name="T7" fmla="*/ 18 h 172"/>
              <a:gd name="T8" fmla="*/ 224 w 235"/>
              <a:gd name="T9" fmla="*/ 9 h 172"/>
              <a:gd name="T10" fmla="*/ 217 w 235"/>
              <a:gd name="T11" fmla="*/ 4 h 172"/>
              <a:gd name="T12" fmla="*/ 209 w 235"/>
              <a:gd name="T13" fmla="*/ 2 h 172"/>
              <a:gd name="T14" fmla="*/ 202 w 235"/>
              <a:gd name="T15" fmla="*/ 0 h 172"/>
              <a:gd name="T16" fmla="*/ 196 w 235"/>
              <a:gd name="T17" fmla="*/ 0 h 172"/>
              <a:gd name="T18" fmla="*/ 194 w 235"/>
              <a:gd name="T19" fmla="*/ 2 h 172"/>
              <a:gd name="T20" fmla="*/ 0 w 235"/>
              <a:gd name="T21" fmla="*/ 119 h 172"/>
              <a:gd name="T22" fmla="*/ 1 w 235"/>
              <a:gd name="T23" fmla="*/ 117 h 172"/>
              <a:gd name="T24" fmla="*/ 7 w 235"/>
              <a:gd name="T25" fmla="*/ 115 h 172"/>
              <a:gd name="T26" fmla="*/ 14 w 235"/>
              <a:gd name="T27" fmla="*/ 113 h 172"/>
              <a:gd name="T28" fmla="*/ 22 w 235"/>
              <a:gd name="T29" fmla="*/ 111 h 172"/>
              <a:gd name="T30" fmla="*/ 29 w 235"/>
              <a:gd name="T31" fmla="*/ 113 h 172"/>
              <a:gd name="T32" fmla="*/ 37 w 235"/>
              <a:gd name="T33" fmla="*/ 119 h 172"/>
              <a:gd name="T34" fmla="*/ 42 w 235"/>
              <a:gd name="T35" fmla="*/ 130 h 172"/>
              <a:gd name="T36" fmla="*/ 42 w 235"/>
              <a:gd name="T37" fmla="*/ 146 h 172"/>
              <a:gd name="T38" fmla="*/ 40 w 235"/>
              <a:gd name="T39" fmla="*/ 172 h 17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35"/>
              <a:gd name="T61" fmla="*/ 0 h 172"/>
              <a:gd name="T62" fmla="*/ 235 w 235"/>
              <a:gd name="T63" fmla="*/ 172 h 17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35" h="172">
                <a:moveTo>
                  <a:pt x="40" y="172"/>
                </a:moveTo>
                <a:lnTo>
                  <a:pt x="235" y="54"/>
                </a:lnTo>
                <a:lnTo>
                  <a:pt x="235" y="33"/>
                </a:lnTo>
                <a:lnTo>
                  <a:pt x="231" y="18"/>
                </a:lnTo>
                <a:lnTo>
                  <a:pt x="224" y="9"/>
                </a:lnTo>
                <a:lnTo>
                  <a:pt x="217" y="4"/>
                </a:lnTo>
                <a:lnTo>
                  <a:pt x="209" y="2"/>
                </a:lnTo>
                <a:lnTo>
                  <a:pt x="202" y="0"/>
                </a:lnTo>
                <a:lnTo>
                  <a:pt x="196" y="0"/>
                </a:lnTo>
                <a:lnTo>
                  <a:pt x="194" y="2"/>
                </a:lnTo>
                <a:lnTo>
                  <a:pt x="0" y="119"/>
                </a:lnTo>
                <a:lnTo>
                  <a:pt x="1" y="117"/>
                </a:lnTo>
                <a:lnTo>
                  <a:pt x="7" y="115"/>
                </a:lnTo>
                <a:lnTo>
                  <a:pt x="14" y="113"/>
                </a:lnTo>
                <a:lnTo>
                  <a:pt x="22" y="111"/>
                </a:lnTo>
                <a:lnTo>
                  <a:pt x="29" y="113"/>
                </a:lnTo>
                <a:lnTo>
                  <a:pt x="37" y="119"/>
                </a:lnTo>
                <a:lnTo>
                  <a:pt x="42" y="130"/>
                </a:lnTo>
                <a:lnTo>
                  <a:pt x="42" y="146"/>
                </a:lnTo>
                <a:lnTo>
                  <a:pt x="40" y="172"/>
                </a:lnTo>
              </a:path>
            </a:pathLst>
          </a:custGeom>
          <a:noFill/>
          <a:ln w="11113">
            <a:solidFill>
              <a:srgbClr val="000000"/>
            </a:solidFill>
            <a:round/>
            <a:headEnd/>
            <a:tailEnd/>
          </a:ln>
        </p:spPr>
        <p:txBody>
          <a:bodyPr/>
          <a:lstStyle/>
          <a:p>
            <a:endParaRPr lang="en-US"/>
          </a:p>
        </p:txBody>
      </p:sp>
      <p:sp>
        <p:nvSpPr>
          <p:cNvPr id="119" name="Freeform 298">
            <a:extLst>
              <a:ext uri="{FF2B5EF4-FFF2-40B4-BE49-F238E27FC236}">
                <a16:creationId xmlns:a16="http://schemas.microsoft.com/office/drawing/2014/main" id="{940454DA-8633-4821-B478-D8E873AC1431}"/>
              </a:ext>
            </a:extLst>
          </p:cNvPr>
          <p:cNvSpPr>
            <a:spLocks/>
          </p:cNvSpPr>
          <p:nvPr/>
        </p:nvSpPr>
        <p:spPr bwMode="auto">
          <a:xfrm>
            <a:off x="7700694" y="4265336"/>
            <a:ext cx="426278" cy="296497"/>
          </a:xfrm>
          <a:custGeom>
            <a:avLst/>
            <a:gdLst>
              <a:gd name="T0" fmla="*/ 191 w 228"/>
              <a:gd name="T1" fmla="*/ 0 h 165"/>
              <a:gd name="T2" fmla="*/ 193 w 228"/>
              <a:gd name="T3" fmla="*/ 0 h 165"/>
              <a:gd name="T4" fmla="*/ 200 w 228"/>
              <a:gd name="T5" fmla="*/ 0 h 165"/>
              <a:gd name="T6" fmla="*/ 208 w 228"/>
              <a:gd name="T7" fmla="*/ 2 h 165"/>
              <a:gd name="T8" fmla="*/ 215 w 228"/>
              <a:gd name="T9" fmla="*/ 5 h 165"/>
              <a:gd name="T10" fmla="*/ 223 w 228"/>
              <a:gd name="T11" fmla="*/ 15 h 165"/>
              <a:gd name="T12" fmla="*/ 228 w 228"/>
              <a:gd name="T13" fmla="*/ 28 h 165"/>
              <a:gd name="T14" fmla="*/ 228 w 228"/>
              <a:gd name="T15" fmla="*/ 48 h 165"/>
              <a:gd name="T16" fmla="*/ 35 w 228"/>
              <a:gd name="T17" fmla="*/ 165 h 165"/>
              <a:gd name="T18" fmla="*/ 39 w 228"/>
              <a:gd name="T19" fmla="*/ 142 h 165"/>
              <a:gd name="T20" fmla="*/ 37 w 228"/>
              <a:gd name="T21" fmla="*/ 128 h 165"/>
              <a:gd name="T22" fmla="*/ 34 w 228"/>
              <a:gd name="T23" fmla="*/ 118 h 165"/>
              <a:gd name="T24" fmla="*/ 28 w 228"/>
              <a:gd name="T25" fmla="*/ 113 h 165"/>
              <a:gd name="T26" fmla="*/ 21 w 228"/>
              <a:gd name="T27" fmla="*/ 111 h 165"/>
              <a:gd name="T28" fmla="*/ 13 w 228"/>
              <a:gd name="T29" fmla="*/ 111 h 165"/>
              <a:gd name="T30" fmla="*/ 6 w 228"/>
              <a:gd name="T31" fmla="*/ 113 h 165"/>
              <a:gd name="T32" fmla="*/ 2 w 228"/>
              <a:gd name="T33" fmla="*/ 115 h 165"/>
              <a:gd name="T34" fmla="*/ 0 w 228"/>
              <a:gd name="T35" fmla="*/ 115 h 165"/>
              <a:gd name="T36" fmla="*/ 191 w 228"/>
              <a:gd name="T37" fmla="*/ 0 h 1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8"/>
              <a:gd name="T58" fmla="*/ 0 h 165"/>
              <a:gd name="T59" fmla="*/ 228 w 228"/>
              <a:gd name="T60" fmla="*/ 165 h 16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8" h="165">
                <a:moveTo>
                  <a:pt x="191" y="0"/>
                </a:moveTo>
                <a:lnTo>
                  <a:pt x="193" y="0"/>
                </a:lnTo>
                <a:lnTo>
                  <a:pt x="200" y="0"/>
                </a:lnTo>
                <a:lnTo>
                  <a:pt x="208" y="2"/>
                </a:lnTo>
                <a:lnTo>
                  <a:pt x="215" y="5"/>
                </a:lnTo>
                <a:lnTo>
                  <a:pt x="223" y="15"/>
                </a:lnTo>
                <a:lnTo>
                  <a:pt x="228" y="28"/>
                </a:lnTo>
                <a:lnTo>
                  <a:pt x="228" y="48"/>
                </a:lnTo>
                <a:lnTo>
                  <a:pt x="35" y="165"/>
                </a:lnTo>
                <a:lnTo>
                  <a:pt x="39" y="142"/>
                </a:lnTo>
                <a:lnTo>
                  <a:pt x="37" y="128"/>
                </a:lnTo>
                <a:lnTo>
                  <a:pt x="34" y="118"/>
                </a:lnTo>
                <a:lnTo>
                  <a:pt x="28" y="113"/>
                </a:lnTo>
                <a:lnTo>
                  <a:pt x="21" y="111"/>
                </a:lnTo>
                <a:lnTo>
                  <a:pt x="13" y="111"/>
                </a:lnTo>
                <a:lnTo>
                  <a:pt x="6" y="113"/>
                </a:lnTo>
                <a:lnTo>
                  <a:pt x="2" y="115"/>
                </a:lnTo>
                <a:lnTo>
                  <a:pt x="0" y="115"/>
                </a:lnTo>
                <a:lnTo>
                  <a:pt x="191" y="0"/>
                </a:lnTo>
                <a:close/>
              </a:path>
            </a:pathLst>
          </a:custGeom>
          <a:solidFill>
            <a:srgbClr val="2424FF"/>
          </a:solidFill>
          <a:ln w="0">
            <a:solidFill>
              <a:srgbClr val="2424FF"/>
            </a:solidFill>
            <a:round/>
            <a:headEnd/>
            <a:tailEnd/>
          </a:ln>
        </p:spPr>
        <p:txBody>
          <a:bodyPr/>
          <a:lstStyle/>
          <a:p>
            <a:endParaRPr lang="en-US"/>
          </a:p>
        </p:txBody>
      </p:sp>
      <p:sp>
        <p:nvSpPr>
          <p:cNvPr id="120" name="Freeform 299">
            <a:extLst>
              <a:ext uri="{FF2B5EF4-FFF2-40B4-BE49-F238E27FC236}">
                <a16:creationId xmlns:a16="http://schemas.microsoft.com/office/drawing/2014/main" id="{B967F5B1-88B1-4A92-9C4A-9F420E1445BE}"/>
              </a:ext>
            </a:extLst>
          </p:cNvPr>
          <p:cNvSpPr>
            <a:spLocks/>
          </p:cNvSpPr>
          <p:nvPr/>
        </p:nvSpPr>
        <p:spPr bwMode="auto">
          <a:xfrm>
            <a:off x="7711911" y="4265337"/>
            <a:ext cx="411321" cy="285715"/>
          </a:xfrm>
          <a:custGeom>
            <a:avLst/>
            <a:gdLst>
              <a:gd name="T0" fmla="*/ 187 w 220"/>
              <a:gd name="T1" fmla="*/ 0 h 159"/>
              <a:gd name="T2" fmla="*/ 189 w 220"/>
              <a:gd name="T3" fmla="*/ 0 h 159"/>
              <a:gd name="T4" fmla="*/ 194 w 220"/>
              <a:gd name="T5" fmla="*/ 0 h 159"/>
              <a:gd name="T6" fmla="*/ 202 w 220"/>
              <a:gd name="T7" fmla="*/ 2 h 159"/>
              <a:gd name="T8" fmla="*/ 209 w 220"/>
              <a:gd name="T9" fmla="*/ 7 h 159"/>
              <a:gd name="T10" fmla="*/ 217 w 220"/>
              <a:gd name="T11" fmla="*/ 15 h 159"/>
              <a:gd name="T12" fmla="*/ 220 w 220"/>
              <a:gd name="T13" fmla="*/ 26 h 159"/>
              <a:gd name="T14" fmla="*/ 220 w 220"/>
              <a:gd name="T15" fmla="*/ 44 h 159"/>
              <a:gd name="T16" fmla="*/ 31 w 220"/>
              <a:gd name="T17" fmla="*/ 159 h 159"/>
              <a:gd name="T18" fmla="*/ 33 w 220"/>
              <a:gd name="T19" fmla="*/ 139 h 159"/>
              <a:gd name="T20" fmla="*/ 31 w 220"/>
              <a:gd name="T21" fmla="*/ 126 h 159"/>
              <a:gd name="T22" fmla="*/ 28 w 220"/>
              <a:gd name="T23" fmla="*/ 117 h 159"/>
              <a:gd name="T24" fmla="*/ 20 w 220"/>
              <a:gd name="T25" fmla="*/ 113 h 159"/>
              <a:gd name="T26" fmla="*/ 13 w 220"/>
              <a:gd name="T27" fmla="*/ 111 h 159"/>
              <a:gd name="T28" fmla="*/ 5 w 220"/>
              <a:gd name="T29" fmla="*/ 113 h 159"/>
              <a:gd name="T30" fmla="*/ 2 w 220"/>
              <a:gd name="T31" fmla="*/ 115 h 159"/>
              <a:gd name="T32" fmla="*/ 0 w 220"/>
              <a:gd name="T33" fmla="*/ 115 h 159"/>
              <a:gd name="T34" fmla="*/ 187 w 220"/>
              <a:gd name="T35" fmla="*/ 0 h 1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0"/>
              <a:gd name="T55" fmla="*/ 0 h 159"/>
              <a:gd name="T56" fmla="*/ 220 w 220"/>
              <a:gd name="T57" fmla="*/ 159 h 15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0" h="159">
                <a:moveTo>
                  <a:pt x="187" y="0"/>
                </a:moveTo>
                <a:lnTo>
                  <a:pt x="189" y="0"/>
                </a:lnTo>
                <a:lnTo>
                  <a:pt x="194" y="0"/>
                </a:lnTo>
                <a:lnTo>
                  <a:pt x="202" y="2"/>
                </a:lnTo>
                <a:lnTo>
                  <a:pt x="209" y="7"/>
                </a:lnTo>
                <a:lnTo>
                  <a:pt x="217" y="15"/>
                </a:lnTo>
                <a:lnTo>
                  <a:pt x="220" y="26"/>
                </a:lnTo>
                <a:lnTo>
                  <a:pt x="220" y="44"/>
                </a:lnTo>
                <a:lnTo>
                  <a:pt x="31" y="159"/>
                </a:lnTo>
                <a:lnTo>
                  <a:pt x="33" y="139"/>
                </a:lnTo>
                <a:lnTo>
                  <a:pt x="31" y="126"/>
                </a:lnTo>
                <a:lnTo>
                  <a:pt x="28" y="117"/>
                </a:lnTo>
                <a:lnTo>
                  <a:pt x="20" y="113"/>
                </a:lnTo>
                <a:lnTo>
                  <a:pt x="13" y="111"/>
                </a:lnTo>
                <a:lnTo>
                  <a:pt x="5" y="113"/>
                </a:lnTo>
                <a:lnTo>
                  <a:pt x="2" y="115"/>
                </a:lnTo>
                <a:lnTo>
                  <a:pt x="0" y="115"/>
                </a:lnTo>
                <a:lnTo>
                  <a:pt x="187" y="0"/>
                </a:lnTo>
                <a:close/>
              </a:path>
            </a:pathLst>
          </a:custGeom>
          <a:solidFill>
            <a:srgbClr val="4949FF"/>
          </a:solidFill>
          <a:ln w="0">
            <a:solidFill>
              <a:srgbClr val="4949FF"/>
            </a:solidFill>
            <a:round/>
            <a:headEnd/>
            <a:tailEnd/>
          </a:ln>
        </p:spPr>
        <p:txBody>
          <a:bodyPr/>
          <a:lstStyle/>
          <a:p>
            <a:endParaRPr lang="en-US"/>
          </a:p>
        </p:txBody>
      </p:sp>
      <p:sp>
        <p:nvSpPr>
          <p:cNvPr id="121" name="Freeform 300">
            <a:extLst>
              <a:ext uri="{FF2B5EF4-FFF2-40B4-BE49-F238E27FC236}">
                <a16:creationId xmlns:a16="http://schemas.microsoft.com/office/drawing/2014/main" id="{E904B5B0-FAD2-464D-846E-8D1F72ECA775}"/>
              </a:ext>
            </a:extLst>
          </p:cNvPr>
          <p:cNvSpPr>
            <a:spLocks/>
          </p:cNvSpPr>
          <p:nvPr/>
        </p:nvSpPr>
        <p:spPr bwMode="auto">
          <a:xfrm>
            <a:off x="7721260" y="4265335"/>
            <a:ext cx="401972" cy="276730"/>
          </a:xfrm>
          <a:custGeom>
            <a:avLst/>
            <a:gdLst>
              <a:gd name="T0" fmla="*/ 184 w 215"/>
              <a:gd name="T1" fmla="*/ 0 h 154"/>
              <a:gd name="T2" fmla="*/ 188 w 215"/>
              <a:gd name="T3" fmla="*/ 0 h 154"/>
              <a:gd name="T4" fmla="*/ 193 w 215"/>
              <a:gd name="T5" fmla="*/ 2 h 154"/>
              <a:gd name="T6" fmla="*/ 201 w 215"/>
              <a:gd name="T7" fmla="*/ 5 h 154"/>
              <a:gd name="T8" fmla="*/ 210 w 215"/>
              <a:gd name="T9" fmla="*/ 11 h 154"/>
              <a:gd name="T10" fmla="*/ 214 w 215"/>
              <a:gd name="T11" fmla="*/ 24 h 154"/>
              <a:gd name="T12" fmla="*/ 215 w 215"/>
              <a:gd name="T13" fmla="*/ 40 h 154"/>
              <a:gd name="T14" fmla="*/ 28 w 215"/>
              <a:gd name="T15" fmla="*/ 154 h 154"/>
              <a:gd name="T16" fmla="*/ 30 w 215"/>
              <a:gd name="T17" fmla="*/ 135 h 154"/>
              <a:gd name="T18" fmla="*/ 26 w 215"/>
              <a:gd name="T19" fmla="*/ 124 h 154"/>
              <a:gd name="T20" fmla="*/ 21 w 215"/>
              <a:gd name="T21" fmla="*/ 117 h 154"/>
              <a:gd name="T22" fmla="*/ 13 w 215"/>
              <a:gd name="T23" fmla="*/ 113 h 154"/>
              <a:gd name="T24" fmla="*/ 8 w 215"/>
              <a:gd name="T25" fmla="*/ 113 h 154"/>
              <a:gd name="T26" fmla="*/ 2 w 215"/>
              <a:gd name="T27" fmla="*/ 113 h 154"/>
              <a:gd name="T28" fmla="*/ 0 w 215"/>
              <a:gd name="T29" fmla="*/ 113 h 154"/>
              <a:gd name="T30" fmla="*/ 184 w 215"/>
              <a:gd name="T31" fmla="*/ 0 h 1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5"/>
              <a:gd name="T49" fmla="*/ 0 h 154"/>
              <a:gd name="T50" fmla="*/ 215 w 215"/>
              <a:gd name="T51" fmla="*/ 154 h 15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5" h="154">
                <a:moveTo>
                  <a:pt x="184" y="0"/>
                </a:moveTo>
                <a:lnTo>
                  <a:pt x="188" y="0"/>
                </a:lnTo>
                <a:lnTo>
                  <a:pt x="193" y="2"/>
                </a:lnTo>
                <a:lnTo>
                  <a:pt x="201" y="5"/>
                </a:lnTo>
                <a:lnTo>
                  <a:pt x="210" y="11"/>
                </a:lnTo>
                <a:lnTo>
                  <a:pt x="214" y="24"/>
                </a:lnTo>
                <a:lnTo>
                  <a:pt x="215" y="40"/>
                </a:lnTo>
                <a:lnTo>
                  <a:pt x="28" y="154"/>
                </a:lnTo>
                <a:lnTo>
                  <a:pt x="30" y="135"/>
                </a:lnTo>
                <a:lnTo>
                  <a:pt x="26" y="124"/>
                </a:lnTo>
                <a:lnTo>
                  <a:pt x="21" y="117"/>
                </a:lnTo>
                <a:lnTo>
                  <a:pt x="13" y="113"/>
                </a:lnTo>
                <a:lnTo>
                  <a:pt x="8" y="113"/>
                </a:lnTo>
                <a:lnTo>
                  <a:pt x="2" y="113"/>
                </a:lnTo>
                <a:lnTo>
                  <a:pt x="0" y="113"/>
                </a:lnTo>
                <a:lnTo>
                  <a:pt x="184" y="0"/>
                </a:lnTo>
                <a:close/>
              </a:path>
            </a:pathLst>
          </a:custGeom>
          <a:solidFill>
            <a:srgbClr val="6D6DFF"/>
          </a:solidFill>
          <a:ln w="0">
            <a:solidFill>
              <a:srgbClr val="6D6DFF"/>
            </a:solidFill>
            <a:round/>
            <a:headEnd/>
            <a:tailEnd/>
          </a:ln>
        </p:spPr>
        <p:txBody>
          <a:bodyPr/>
          <a:lstStyle/>
          <a:p>
            <a:endParaRPr lang="en-US"/>
          </a:p>
        </p:txBody>
      </p:sp>
      <p:sp>
        <p:nvSpPr>
          <p:cNvPr id="122" name="Freeform 301">
            <a:extLst>
              <a:ext uri="{FF2B5EF4-FFF2-40B4-BE49-F238E27FC236}">
                <a16:creationId xmlns:a16="http://schemas.microsoft.com/office/drawing/2014/main" id="{0BCDAF89-C884-4C19-8E3E-97633F0D416D}"/>
              </a:ext>
            </a:extLst>
          </p:cNvPr>
          <p:cNvSpPr>
            <a:spLocks/>
          </p:cNvSpPr>
          <p:nvPr/>
        </p:nvSpPr>
        <p:spPr bwMode="auto">
          <a:xfrm>
            <a:off x="7732477" y="4268932"/>
            <a:ext cx="388885" cy="262355"/>
          </a:xfrm>
          <a:custGeom>
            <a:avLst/>
            <a:gdLst>
              <a:gd name="T0" fmla="*/ 182 w 208"/>
              <a:gd name="T1" fmla="*/ 0 h 146"/>
              <a:gd name="T2" fmla="*/ 183 w 208"/>
              <a:gd name="T3" fmla="*/ 0 h 146"/>
              <a:gd name="T4" fmla="*/ 189 w 208"/>
              <a:gd name="T5" fmla="*/ 1 h 146"/>
              <a:gd name="T6" fmla="*/ 196 w 208"/>
              <a:gd name="T7" fmla="*/ 3 h 146"/>
              <a:gd name="T8" fmla="*/ 202 w 208"/>
              <a:gd name="T9" fmla="*/ 11 h 146"/>
              <a:gd name="T10" fmla="*/ 208 w 208"/>
              <a:gd name="T11" fmla="*/ 20 h 146"/>
              <a:gd name="T12" fmla="*/ 208 w 208"/>
              <a:gd name="T13" fmla="*/ 35 h 146"/>
              <a:gd name="T14" fmla="*/ 24 w 208"/>
              <a:gd name="T15" fmla="*/ 146 h 146"/>
              <a:gd name="T16" fmla="*/ 24 w 208"/>
              <a:gd name="T17" fmla="*/ 129 h 146"/>
              <a:gd name="T18" fmla="*/ 20 w 208"/>
              <a:gd name="T19" fmla="*/ 120 h 146"/>
              <a:gd name="T20" fmla="*/ 15 w 208"/>
              <a:gd name="T21" fmla="*/ 115 h 146"/>
              <a:gd name="T22" fmla="*/ 7 w 208"/>
              <a:gd name="T23" fmla="*/ 111 h 146"/>
              <a:gd name="T24" fmla="*/ 2 w 208"/>
              <a:gd name="T25" fmla="*/ 111 h 146"/>
              <a:gd name="T26" fmla="*/ 0 w 208"/>
              <a:gd name="T27" fmla="*/ 111 h 146"/>
              <a:gd name="T28" fmla="*/ 182 w 208"/>
              <a:gd name="T29" fmla="*/ 0 h 14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
              <a:gd name="T46" fmla="*/ 0 h 146"/>
              <a:gd name="T47" fmla="*/ 208 w 208"/>
              <a:gd name="T48" fmla="*/ 146 h 14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 h="146">
                <a:moveTo>
                  <a:pt x="182" y="0"/>
                </a:moveTo>
                <a:lnTo>
                  <a:pt x="183" y="0"/>
                </a:lnTo>
                <a:lnTo>
                  <a:pt x="189" y="1"/>
                </a:lnTo>
                <a:lnTo>
                  <a:pt x="196" y="3"/>
                </a:lnTo>
                <a:lnTo>
                  <a:pt x="202" y="11"/>
                </a:lnTo>
                <a:lnTo>
                  <a:pt x="208" y="20"/>
                </a:lnTo>
                <a:lnTo>
                  <a:pt x="208" y="35"/>
                </a:lnTo>
                <a:lnTo>
                  <a:pt x="24" y="146"/>
                </a:lnTo>
                <a:lnTo>
                  <a:pt x="24" y="129"/>
                </a:lnTo>
                <a:lnTo>
                  <a:pt x="20" y="120"/>
                </a:lnTo>
                <a:lnTo>
                  <a:pt x="15" y="115"/>
                </a:lnTo>
                <a:lnTo>
                  <a:pt x="7" y="111"/>
                </a:lnTo>
                <a:lnTo>
                  <a:pt x="2" y="111"/>
                </a:lnTo>
                <a:lnTo>
                  <a:pt x="0" y="111"/>
                </a:lnTo>
                <a:lnTo>
                  <a:pt x="182" y="0"/>
                </a:lnTo>
                <a:close/>
              </a:path>
            </a:pathLst>
          </a:custGeom>
          <a:solidFill>
            <a:srgbClr val="9292FF"/>
          </a:solidFill>
          <a:ln w="0">
            <a:solidFill>
              <a:srgbClr val="9292FF"/>
            </a:solidFill>
            <a:round/>
            <a:headEnd/>
            <a:tailEnd/>
          </a:ln>
        </p:spPr>
        <p:txBody>
          <a:bodyPr/>
          <a:lstStyle/>
          <a:p>
            <a:endParaRPr lang="en-US"/>
          </a:p>
        </p:txBody>
      </p:sp>
      <p:sp>
        <p:nvSpPr>
          <p:cNvPr id="123" name="Freeform 302">
            <a:extLst>
              <a:ext uri="{FF2B5EF4-FFF2-40B4-BE49-F238E27FC236}">
                <a16:creationId xmlns:a16="http://schemas.microsoft.com/office/drawing/2014/main" id="{9EAECB60-AC6D-43B1-90EC-728182E851BA}"/>
              </a:ext>
            </a:extLst>
          </p:cNvPr>
          <p:cNvSpPr>
            <a:spLocks/>
          </p:cNvSpPr>
          <p:nvPr/>
        </p:nvSpPr>
        <p:spPr bwMode="auto">
          <a:xfrm>
            <a:off x="7741825" y="4268929"/>
            <a:ext cx="379537" cy="251572"/>
          </a:xfrm>
          <a:custGeom>
            <a:avLst/>
            <a:gdLst>
              <a:gd name="T0" fmla="*/ 178 w 203"/>
              <a:gd name="T1" fmla="*/ 0 h 140"/>
              <a:gd name="T2" fmla="*/ 180 w 203"/>
              <a:gd name="T3" fmla="*/ 0 h 140"/>
              <a:gd name="T4" fmla="*/ 188 w 203"/>
              <a:gd name="T5" fmla="*/ 3 h 140"/>
              <a:gd name="T6" fmla="*/ 195 w 203"/>
              <a:gd name="T7" fmla="*/ 9 h 140"/>
              <a:gd name="T8" fmla="*/ 201 w 203"/>
              <a:gd name="T9" fmla="*/ 18 h 140"/>
              <a:gd name="T10" fmla="*/ 203 w 203"/>
              <a:gd name="T11" fmla="*/ 31 h 140"/>
              <a:gd name="T12" fmla="*/ 21 w 203"/>
              <a:gd name="T13" fmla="*/ 140 h 140"/>
              <a:gd name="T14" fmla="*/ 21 w 203"/>
              <a:gd name="T15" fmla="*/ 127 h 140"/>
              <a:gd name="T16" fmla="*/ 15 w 203"/>
              <a:gd name="T17" fmla="*/ 118 h 140"/>
              <a:gd name="T18" fmla="*/ 8 w 203"/>
              <a:gd name="T19" fmla="*/ 113 h 140"/>
              <a:gd name="T20" fmla="*/ 2 w 203"/>
              <a:gd name="T21" fmla="*/ 111 h 140"/>
              <a:gd name="T22" fmla="*/ 0 w 203"/>
              <a:gd name="T23" fmla="*/ 109 h 140"/>
              <a:gd name="T24" fmla="*/ 178 w 203"/>
              <a:gd name="T25" fmla="*/ 0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3"/>
              <a:gd name="T40" fmla="*/ 0 h 140"/>
              <a:gd name="T41" fmla="*/ 203 w 203"/>
              <a:gd name="T42" fmla="*/ 140 h 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3" h="140">
                <a:moveTo>
                  <a:pt x="178" y="0"/>
                </a:moveTo>
                <a:lnTo>
                  <a:pt x="180" y="0"/>
                </a:lnTo>
                <a:lnTo>
                  <a:pt x="188" y="3"/>
                </a:lnTo>
                <a:lnTo>
                  <a:pt x="195" y="9"/>
                </a:lnTo>
                <a:lnTo>
                  <a:pt x="201" y="18"/>
                </a:lnTo>
                <a:lnTo>
                  <a:pt x="203" y="31"/>
                </a:lnTo>
                <a:lnTo>
                  <a:pt x="21" y="140"/>
                </a:lnTo>
                <a:lnTo>
                  <a:pt x="21" y="127"/>
                </a:lnTo>
                <a:lnTo>
                  <a:pt x="15" y="118"/>
                </a:lnTo>
                <a:lnTo>
                  <a:pt x="8" y="113"/>
                </a:lnTo>
                <a:lnTo>
                  <a:pt x="2" y="111"/>
                </a:lnTo>
                <a:lnTo>
                  <a:pt x="0" y="109"/>
                </a:lnTo>
                <a:lnTo>
                  <a:pt x="178" y="0"/>
                </a:lnTo>
                <a:close/>
              </a:path>
            </a:pathLst>
          </a:custGeom>
          <a:solidFill>
            <a:srgbClr val="B6B6FF"/>
          </a:solidFill>
          <a:ln w="0">
            <a:solidFill>
              <a:srgbClr val="B6B6FF"/>
            </a:solidFill>
            <a:round/>
            <a:headEnd/>
            <a:tailEnd/>
          </a:ln>
        </p:spPr>
        <p:txBody>
          <a:bodyPr/>
          <a:lstStyle/>
          <a:p>
            <a:endParaRPr lang="en-US"/>
          </a:p>
        </p:txBody>
      </p:sp>
      <p:sp>
        <p:nvSpPr>
          <p:cNvPr id="124" name="Freeform 303">
            <a:extLst>
              <a:ext uri="{FF2B5EF4-FFF2-40B4-BE49-F238E27FC236}">
                <a16:creationId xmlns:a16="http://schemas.microsoft.com/office/drawing/2014/main" id="{C49E2A0D-31B4-4B0D-A296-169D93AAA388}"/>
              </a:ext>
            </a:extLst>
          </p:cNvPr>
          <p:cNvSpPr>
            <a:spLocks/>
          </p:cNvSpPr>
          <p:nvPr/>
        </p:nvSpPr>
        <p:spPr bwMode="auto">
          <a:xfrm>
            <a:off x="7753044" y="4268931"/>
            <a:ext cx="364580" cy="242588"/>
          </a:xfrm>
          <a:custGeom>
            <a:avLst/>
            <a:gdLst>
              <a:gd name="T0" fmla="*/ 174 w 195"/>
              <a:gd name="T1" fmla="*/ 0 h 135"/>
              <a:gd name="T2" fmla="*/ 174 w 195"/>
              <a:gd name="T3" fmla="*/ 0 h 135"/>
              <a:gd name="T4" fmla="*/ 178 w 195"/>
              <a:gd name="T5" fmla="*/ 1 h 135"/>
              <a:gd name="T6" fmla="*/ 182 w 195"/>
              <a:gd name="T7" fmla="*/ 3 h 135"/>
              <a:gd name="T8" fmla="*/ 185 w 195"/>
              <a:gd name="T9" fmla="*/ 7 h 135"/>
              <a:gd name="T10" fmla="*/ 189 w 195"/>
              <a:gd name="T11" fmla="*/ 11 h 135"/>
              <a:gd name="T12" fmla="*/ 193 w 195"/>
              <a:gd name="T13" fmla="*/ 14 h 135"/>
              <a:gd name="T14" fmla="*/ 195 w 195"/>
              <a:gd name="T15" fmla="*/ 20 h 135"/>
              <a:gd name="T16" fmla="*/ 195 w 195"/>
              <a:gd name="T17" fmla="*/ 26 h 135"/>
              <a:gd name="T18" fmla="*/ 17 w 195"/>
              <a:gd name="T19" fmla="*/ 135 h 135"/>
              <a:gd name="T20" fmla="*/ 17 w 195"/>
              <a:gd name="T21" fmla="*/ 129 h 135"/>
              <a:gd name="T22" fmla="*/ 15 w 195"/>
              <a:gd name="T23" fmla="*/ 126 h 135"/>
              <a:gd name="T24" fmla="*/ 11 w 195"/>
              <a:gd name="T25" fmla="*/ 120 h 135"/>
              <a:gd name="T26" fmla="*/ 9 w 195"/>
              <a:gd name="T27" fmla="*/ 116 h 135"/>
              <a:gd name="T28" fmla="*/ 6 w 195"/>
              <a:gd name="T29" fmla="*/ 113 h 135"/>
              <a:gd name="T30" fmla="*/ 2 w 195"/>
              <a:gd name="T31" fmla="*/ 111 h 135"/>
              <a:gd name="T32" fmla="*/ 0 w 195"/>
              <a:gd name="T33" fmla="*/ 109 h 135"/>
              <a:gd name="T34" fmla="*/ 0 w 195"/>
              <a:gd name="T35" fmla="*/ 109 h 135"/>
              <a:gd name="T36" fmla="*/ 174 w 195"/>
              <a:gd name="T37" fmla="*/ 0 h 1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5"/>
              <a:gd name="T58" fmla="*/ 0 h 135"/>
              <a:gd name="T59" fmla="*/ 195 w 195"/>
              <a:gd name="T60" fmla="*/ 135 h 1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5" h="135">
                <a:moveTo>
                  <a:pt x="174" y="0"/>
                </a:moveTo>
                <a:lnTo>
                  <a:pt x="174" y="0"/>
                </a:lnTo>
                <a:lnTo>
                  <a:pt x="178" y="1"/>
                </a:lnTo>
                <a:lnTo>
                  <a:pt x="182" y="3"/>
                </a:lnTo>
                <a:lnTo>
                  <a:pt x="185" y="7"/>
                </a:lnTo>
                <a:lnTo>
                  <a:pt x="189" y="11"/>
                </a:lnTo>
                <a:lnTo>
                  <a:pt x="193" y="14"/>
                </a:lnTo>
                <a:lnTo>
                  <a:pt x="195" y="20"/>
                </a:lnTo>
                <a:lnTo>
                  <a:pt x="195" y="26"/>
                </a:lnTo>
                <a:lnTo>
                  <a:pt x="17" y="135"/>
                </a:lnTo>
                <a:lnTo>
                  <a:pt x="17" y="129"/>
                </a:lnTo>
                <a:lnTo>
                  <a:pt x="15" y="126"/>
                </a:lnTo>
                <a:lnTo>
                  <a:pt x="11" y="120"/>
                </a:lnTo>
                <a:lnTo>
                  <a:pt x="9" y="116"/>
                </a:lnTo>
                <a:lnTo>
                  <a:pt x="6" y="113"/>
                </a:lnTo>
                <a:lnTo>
                  <a:pt x="2" y="111"/>
                </a:lnTo>
                <a:lnTo>
                  <a:pt x="0" y="109"/>
                </a:lnTo>
                <a:lnTo>
                  <a:pt x="174" y="0"/>
                </a:lnTo>
                <a:close/>
              </a:path>
            </a:pathLst>
          </a:custGeom>
          <a:solidFill>
            <a:srgbClr val="DBDBFF"/>
          </a:solidFill>
          <a:ln w="0">
            <a:solidFill>
              <a:srgbClr val="DBDBFF"/>
            </a:solidFill>
            <a:round/>
            <a:headEnd/>
            <a:tailEnd/>
          </a:ln>
        </p:spPr>
        <p:txBody>
          <a:bodyPr/>
          <a:lstStyle/>
          <a:p>
            <a:endParaRPr lang="en-US"/>
          </a:p>
        </p:txBody>
      </p:sp>
      <p:sp>
        <p:nvSpPr>
          <p:cNvPr id="125" name="Freeform 304">
            <a:extLst>
              <a:ext uri="{FF2B5EF4-FFF2-40B4-BE49-F238E27FC236}">
                <a16:creationId xmlns:a16="http://schemas.microsoft.com/office/drawing/2014/main" id="{D3B4867F-6253-4BD8-9C5E-9A21CA458B18}"/>
              </a:ext>
            </a:extLst>
          </p:cNvPr>
          <p:cNvSpPr>
            <a:spLocks/>
          </p:cNvSpPr>
          <p:nvPr/>
        </p:nvSpPr>
        <p:spPr bwMode="auto">
          <a:xfrm>
            <a:off x="7764259" y="4270729"/>
            <a:ext cx="353362" cy="230009"/>
          </a:xfrm>
          <a:custGeom>
            <a:avLst/>
            <a:gdLst>
              <a:gd name="T0" fmla="*/ 170 w 189"/>
              <a:gd name="T1" fmla="*/ 0 h 128"/>
              <a:gd name="T2" fmla="*/ 172 w 189"/>
              <a:gd name="T3" fmla="*/ 0 h 128"/>
              <a:gd name="T4" fmla="*/ 174 w 189"/>
              <a:gd name="T5" fmla="*/ 2 h 128"/>
              <a:gd name="T6" fmla="*/ 178 w 189"/>
              <a:gd name="T7" fmla="*/ 4 h 128"/>
              <a:gd name="T8" fmla="*/ 181 w 189"/>
              <a:gd name="T9" fmla="*/ 8 h 128"/>
              <a:gd name="T10" fmla="*/ 185 w 189"/>
              <a:gd name="T11" fmla="*/ 12 h 128"/>
              <a:gd name="T12" fmla="*/ 187 w 189"/>
              <a:gd name="T13" fmla="*/ 17 h 128"/>
              <a:gd name="T14" fmla="*/ 189 w 189"/>
              <a:gd name="T15" fmla="*/ 21 h 128"/>
              <a:gd name="T16" fmla="*/ 13 w 189"/>
              <a:gd name="T17" fmla="*/ 128 h 128"/>
              <a:gd name="T18" fmla="*/ 0 w 189"/>
              <a:gd name="T19" fmla="*/ 106 h 128"/>
              <a:gd name="T20" fmla="*/ 170 w 189"/>
              <a:gd name="T21" fmla="*/ 0 h 1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9"/>
              <a:gd name="T34" fmla="*/ 0 h 128"/>
              <a:gd name="T35" fmla="*/ 189 w 189"/>
              <a:gd name="T36" fmla="*/ 128 h 1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9" h="128">
                <a:moveTo>
                  <a:pt x="170" y="0"/>
                </a:moveTo>
                <a:lnTo>
                  <a:pt x="172" y="0"/>
                </a:lnTo>
                <a:lnTo>
                  <a:pt x="174" y="2"/>
                </a:lnTo>
                <a:lnTo>
                  <a:pt x="178" y="4"/>
                </a:lnTo>
                <a:lnTo>
                  <a:pt x="181" y="8"/>
                </a:lnTo>
                <a:lnTo>
                  <a:pt x="185" y="12"/>
                </a:lnTo>
                <a:lnTo>
                  <a:pt x="187" y="17"/>
                </a:lnTo>
                <a:lnTo>
                  <a:pt x="189" y="21"/>
                </a:lnTo>
                <a:lnTo>
                  <a:pt x="13" y="128"/>
                </a:lnTo>
                <a:lnTo>
                  <a:pt x="0" y="106"/>
                </a:lnTo>
                <a:lnTo>
                  <a:pt x="170" y="0"/>
                </a:lnTo>
                <a:close/>
              </a:path>
            </a:pathLst>
          </a:custGeom>
          <a:solidFill>
            <a:srgbClr val="FFFFFF"/>
          </a:solidFill>
          <a:ln w="0">
            <a:solidFill>
              <a:srgbClr val="FFFFFF"/>
            </a:solidFill>
            <a:round/>
            <a:headEnd/>
            <a:tailEnd/>
          </a:ln>
        </p:spPr>
        <p:txBody>
          <a:bodyPr/>
          <a:lstStyle/>
          <a:p>
            <a:endParaRPr lang="en-US"/>
          </a:p>
        </p:txBody>
      </p:sp>
      <p:sp>
        <p:nvSpPr>
          <p:cNvPr id="126" name="Freeform 314">
            <a:extLst>
              <a:ext uri="{FF2B5EF4-FFF2-40B4-BE49-F238E27FC236}">
                <a16:creationId xmlns:a16="http://schemas.microsoft.com/office/drawing/2014/main" id="{7CABD95B-ADB5-4666-9126-CBD5483F1F4E}"/>
              </a:ext>
            </a:extLst>
          </p:cNvPr>
          <p:cNvSpPr>
            <a:spLocks/>
          </p:cNvSpPr>
          <p:nvPr/>
        </p:nvSpPr>
        <p:spPr bwMode="auto">
          <a:xfrm>
            <a:off x="7652083" y="4471984"/>
            <a:ext cx="117787" cy="122192"/>
          </a:xfrm>
          <a:custGeom>
            <a:avLst/>
            <a:gdLst>
              <a:gd name="T0" fmla="*/ 45 w 63"/>
              <a:gd name="T1" fmla="*/ 65 h 68"/>
              <a:gd name="T2" fmla="*/ 58 w 63"/>
              <a:gd name="T3" fmla="*/ 53 h 68"/>
              <a:gd name="T4" fmla="*/ 63 w 63"/>
              <a:gd name="T5" fmla="*/ 39 h 68"/>
              <a:gd name="T6" fmla="*/ 60 w 63"/>
              <a:gd name="T7" fmla="*/ 20 h 68"/>
              <a:gd name="T8" fmla="*/ 48 w 63"/>
              <a:gd name="T9" fmla="*/ 5 h 68"/>
              <a:gd name="T10" fmla="*/ 34 w 63"/>
              <a:gd name="T11" fmla="*/ 0 h 68"/>
              <a:gd name="T12" fmla="*/ 17 w 63"/>
              <a:gd name="T13" fmla="*/ 2 h 68"/>
              <a:gd name="T14" fmla="*/ 6 w 63"/>
              <a:gd name="T15" fmla="*/ 13 h 68"/>
              <a:gd name="T16" fmla="*/ 0 w 63"/>
              <a:gd name="T17" fmla="*/ 29 h 68"/>
              <a:gd name="T18" fmla="*/ 4 w 63"/>
              <a:gd name="T19" fmla="*/ 46 h 68"/>
              <a:gd name="T20" fmla="*/ 13 w 63"/>
              <a:gd name="T21" fmla="*/ 61 h 68"/>
              <a:gd name="T22" fmla="*/ 30 w 63"/>
              <a:gd name="T23" fmla="*/ 68 h 68"/>
              <a:gd name="T24" fmla="*/ 45 w 63"/>
              <a:gd name="T25" fmla="*/ 65 h 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
              <a:gd name="T40" fmla="*/ 0 h 68"/>
              <a:gd name="T41" fmla="*/ 63 w 63"/>
              <a:gd name="T42" fmla="*/ 68 h 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 h="68">
                <a:moveTo>
                  <a:pt x="45" y="65"/>
                </a:moveTo>
                <a:lnTo>
                  <a:pt x="58" y="53"/>
                </a:lnTo>
                <a:lnTo>
                  <a:pt x="63" y="39"/>
                </a:lnTo>
                <a:lnTo>
                  <a:pt x="60" y="20"/>
                </a:lnTo>
                <a:lnTo>
                  <a:pt x="48" y="5"/>
                </a:lnTo>
                <a:lnTo>
                  <a:pt x="34" y="0"/>
                </a:lnTo>
                <a:lnTo>
                  <a:pt x="17" y="2"/>
                </a:lnTo>
                <a:lnTo>
                  <a:pt x="6" y="13"/>
                </a:lnTo>
                <a:lnTo>
                  <a:pt x="0" y="29"/>
                </a:lnTo>
                <a:lnTo>
                  <a:pt x="4" y="46"/>
                </a:lnTo>
                <a:lnTo>
                  <a:pt x="13" y="61"/>
                </a:lnTo>
                <a:lnTo>
                  <a:pt x="30" y="68"/>
                </a:lnTo>
                <a:lnTo>
                  <a:pt x="45" y="65"/>
                </a:lnTo>
                <a:close/>
              </a:path>
            </a:pathLst>
          </a:custGeom>
          <a:solidFill>
            <a:srgbClr val="FFFFFF"/>
          </a:solidFill>
          <a:ln w="0">
            <a:solidFill>
              <a:srgbClr val="0000FF"/>
            </a:solidFill>
            <a:round/>
            <a:headEnd/>
            <a:tailEnd/>
          </a:ln>
        </p:spPr>
        <p:txBody>
          <a:bodyPr/>
          <a:lstStyle/>
          <a:p>
            <a:endParaRPr lang="en-US"/>
          </a:p>
        </p:txBody>
      </p:sp>
      <p:sp>
        <p:nvSpPr>
          <p:cNvPr id="127" name="Freeform 315">
            <a:extLst>
              <a:ext uri="{FF2B5EF4-FFF2-40B4-BE49-F238E27FC236}">
                <a16:creationId xmlns:a16="http://schemas.microsoft.com/office/drawing/2014/main" id="{07B197BC-D0DB-4578-8F94-2FAC338CA234}"/>
              </a:ext>
            </a:extLst>
          </p:cNvPr>
          <p:cNvSpPr>
            <a:spLocks/>
          </p:cNvSpPr>
          <p:nvPr/>
        </p:nvSpPr>
        <p:spPr bwMode="auto">
          <a:xfrm>
            <a:off x="7652083" y="4471984"/>
            <a:ext cx="117787" cy="122192"/>
          </a:xfrm>
          <a:custGeom>
            <a:avLst/>
            <a:gdLst>
              <a:gd name="T0" fmla="*/ 45 w 63"/>
              <a:gd name="T1" fmla="*/ 65 h 68"/>
              <a:gd name="T2" fmla="*/ 58 w 63"/>
              <a:gd name="T3" fmla="*/ 53 h 68"/>
              <a:gd name="T4" fmla="*/ 63 w 63"/>
              <a:gd name="T5" fmla="*/ 39 h 68"/>
              <a:gd name="T6" fmla="*/ 60 w 63"/>
              <a:gd name="T7" fmla="*/ 20 h 68"/>
              <a:gd name="T8" fmla="*/ 48 w 63"/>
              <a:gd name="T9" fmla="*/ 5 h 68"/>
              <a:gd name="T10" fmla="*/ 34 w 63"/>
              <a:gd name="T11" fmla="*/ 0 h 68"/>
              <a:gd name="T12" fmla="*/ 17 w 63"/>
              <a:gd name="T13" fmla="*/ 2 h 68"/>
              <a:gd name="T14" fmla="*/ 6 w 63"/>
              <a:gd name="T15" fmla="*/ 13 h 68"/>
              <a:gd name="T16" fmla="*/ 0 w 63"/>
              <a:gd name="T17" fmla="*/ 29 h 68"/>
              <a:gd name="T18" fmla="*/ 4 w 63"/>
              <a:gd name="T19" fmla="*/ 46 h 68"/>
              <a:gd name="T20" fmla="*/ 13 w 63"/>
              <a:gd name="T21" fmla="*/ 61 h 68"/>
              <a:gd name="T22" fmla="*/ 30 w 63"/>
              <a:gd name="T23" fmla="*/ 68 h 68"/>
              <a:gd name="T24" fmla="*/ 45 w 63"/>
              <a:gd name="T25" fmla="*/ 65 h 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
              <a:gd name="T40" fmla="*/ 0 h 68"/>
              <a:gd name="T41" fmla="*/ 63 w 63"/>
              <a:gd name="T42" fmla="*/ 68 h 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 h="68">
                <a:moveTo>
                  <a:pt x="45" y="65"/>
                </a:moveTo>
                <a:lnTo>
                  <a:pt x="58" y="53"/>
                </a:lnTo>
                <a:lnTo>
                  <a:pt x="63" y="39"/>
                </a:lnTo>
                <a:lnTo>
                  <a:pt x="60" y="20"/>
                </a:lnTo>
                <a:lnTo>
                  <a:pt x="48" y="5"/>
                </a:lnTo>
                <a:lnTo>
                  <a:pt x="34" y="0"/>
                </a:lnTo>
                <a:lnTo>
                  <a:pt x="17" y="2"/>
                </a:lnTo>
                <a:lnTo>
                  <a:pt x="6" y="13"/>
                </a:lnTo>
                <a:lnTo>
                  <a:pt x="0" y="29"/>
                </a:lnTo>
                <a:lnTo>
                  <a:pt x="4" y="46"/>
                </a:lnTo>
                <a:lnTo>
                  <a:pt x="13" y="61"/>
                </a:lnTo>
                <a:lnTo>
                  <a:pt x="30" y="68"/>
                </a:lnTo>
                <a:lnTo>
                  <a:pt x="45" y="65"/>
                </a:lnTo>
              </a:path>
            </a:pathLst>
          </a:custGeom>
          <a:noFill/>
          <a:ln w="9525">
            <a:solidFill>
              <a:srgbClr val="000000"/>
            </a:solidFill>
            <a:round/>
            <a:headEnd/>
            <a:tailEnd/>
          </a:ln>
        </p:spPr>
        <p:txBody>
          <a:bodyPr/>
          <a:lstStyle/>
          <a:p>
            <a:endParaRPr lang="en-US"/>
          </a:p>
        </p:txBody>
      </p:sp>
      <p:sp>
        <p:nvSpPr>
          <p:cNvPr id="128" name="Freeform 317">
            <a:extLst>
              <a:ext uri="{FF2B5EF4-FFF2-40B4-BE49-F238E27FC236}">
                <a16:creationId xmlns:a16="http://schemas.microsoft.com/office/drawing/2014/main" id="{2DB2E52B-6D9B-402B-A311-B62B78C6AC41}"/>
              </a:ext>
            </a:extLst>
          </p:cNvPr>
          <p:cNvSpPr>
            <a:spLocks/>
          </p:cNvSpPr>
          <p:nvPr/>
        </p:nvSpPr>
        <p:spPr bwMode="auto">
          <a:xfrm>
            <a:off x="8050317" y="4261742"/>
            <a:ext cx="80394" cy="97036"/>
          </a:xfrm>
          <a:custGeom>
            <a:avLst/>
            <a:gdLst>
              <a:gd name="T0" fmla="*/ 0 w 43"/>
              <a:gd name="T1" fmla="*/ 4 h 54"/>
              <a:gd name="T2" fmla="*/ 2 w 43"/>
              <a:gd name="T3" fmla="*/ 4 h 54"/>
              <a:gd name="T4" fmla="*/ 8 w 43"/>
              <a:gd name="T5" fmla="*/ 2 h 54"/>
              <a:gd name="T6" fmla="*/ 13 w 43"/>
              <a:gd name="T7" fmla="*/ 0 h 54"/>
              <a:gd name="T8" fmla="*/ 21 w 43"/>
              <a:gd name="T9" fmla="*/ 0 h 54"/>
              <a:gd name="T10" fmla="*/ 28 w 43"/>
              <a:gd name="T11" fmla="*/ 4 h 54"/>
              <a:gd name="T12" fmla="*/ 36 w 43"/>
              <a:gd name="T13" fmla="*/ 15 h 54"/>
              <a:gd name="T14" fmla="*/ 39 w 43"/>
              <a:gd name="T15" fmla="*/ 30 h 54"/>
              <a:gd name="T16" fmla="*/ 43 w 43"/>
              <a:gd name="T17" fmla="*/ 54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
              <a:gd name="T28" fmla="*/ 0 h 54"/>
              <a:gd name="T29" fmla="*/ 43 w 43"/>
              <a:gd name="T30" fmla="*/ 54 h 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 h="54">
                <a:moveTo>
                  <a:pt x="0" y="4"/>
                </a:moveTo>
                <a:lnTo>
                  <a:pt x="2" y="4"/>
                </a:lnTo>
                <a:lnTo>
                  <a:pt x="8" y="2"/>
                </a:lnTo>
                <a:lnTo>
                  <a:pt x="13" y="0"/>
                </a:lnTo>
                <a:lnTo>
                  <a:pt x="21" y="0"/>
                </a:lnTo>
                <a:lnTo>
                  <a:pt x="28" y="4"/>
                </a:lnTo>
                <a:lnTo>
                  <a:pt x="36" y="15"/>
                </a:lnTo>
                <a:lnTo>
                  <a:pt x="39" y="30"/>
                </a:lnTo>
                <a:lnTo>
                  <a:pt x="43" y="54"/>
                </a:lnTo>
              </a:path>
            </a:pathLst>
          </a:custGeom>
          <a:noFill/>
          <a:ln w="11113">
            <a:solidFill>
              <a:srgbClr val="0000FF"/>
            </a:solidFill>
            <a:round/>
            <a:headEnd/>
            <a:tailEnd/>
          </a:ln>
        </p:spPr>
        <p:txBody>
          <a:bodyPr/>
          <a:lstStyle/>
          <a:p>
            <a:endParaRPr lang="en-US"/>
          </a:p>
        </p:txBody>
      </p:sp>
      <p:sp>
        <p:nvSpPr>
          <p:cNvPr id="129" name="Line 50">
            <a:extLst>
              <a:ext uri="{FF2B5EF4-FFF2-40B4-BE49-F238E27FC236}">
                <a16:creationId xmlns:a16="http://schemas.microsoft.com/office/drawing/2014/main" id="{200748D6-D5C3-4F19-A0EE-13FAF8ED0B5B}"/>
              </a:ext>
            </a:extLst>
          </p:cNvPr>
          <p:cNvSpPr>
            <a:spLocks noChangeShapeType="1"/>
          </p:cNvSpPr>
          <p:nvPr/>
        </p:nvSpPr>
        <p:spPr bwMode="auto">
          <a:xfrm flipV="1">
            <a:off x="7261327" y="3582497"/>
            <a:ext cx="24306" cy="8985"/>
          </a:xfrm>
          <a:prstGeom prst="line">
            <a:avLst/>
          </a:prstGeom>
          <a:noFill/>
          <a:ln w="11113">
            <a:solidFill>
              <a:srgbClr val="FF0000"/>
            </a:solidFill>
            <a:round/>
            <a:headEnd/>
            <a:tailEnd/>
          </a:ln>
        </p:spPr>
        <p:txBody>
          <a:bodyPr/>
          <a:lstStyle/>
          <a:p>
            <a:endParaRPr lang="en-US"/>
          </a:p>
        </p:txBody>
      </p:sp>
      <p:sp>
        <p:nvSpPr>
          <p:cNvPr id="130" name="Line 52">
            <a:extLst>
              <a:ext uri="{FF2B5EF4-FFF2-40B4-BE49-F238E27FC236}">
                <a16:creationId xmlns:a16="http://schemas.microsoft.com/office/drawing/2014/main" id="{3B3AAE79-4F56-4B76-B260-738B6B59EE41}"/>
              </a:ext>
            </a:extLst>
          </p:cNvPr>
          <p:cNvSpPr>
            <a:spLocks noChangeShapeType="1"/>
          </p:cNvSpPr>
          <p:nvPr/>
        </p:nvSpPr>
        <p:spPr bwMode="auto">
          <a:xfrm flipV="1">
            <a:off x="7354810" y="3528587"/>
            <a:ext cx="20566" cy="12579"/>
          </a:xfrm>
          <a:prstGeom prst="line">
            <a:avLst/>
          </a:prstGeom>
          <a:noFill/>
          <a:ln w="11113">
            <a:solidFill>
              <a:srgbClr val="FF0000"/>
            </a:solidFill>
            <a:round/>
            <a:headEnd/>
            <a:tailEnd/>
          </a:ln>
        </p:spPr>
        <p:txBody>
          <a:bodyPr/>
          <a:lstStyle/>
          <a:p>
            <a:endParaRPr lang="en-US"/>
          </a:p>
        </p:txBody>
      </p:sp>
      <p:sp>
        <p:nvSpPr>
          <p:cNvPr id="131" name="Line 53">
            <a:extLst>
              <a:ext uri="{FF2B5EF4-FFF2-40B4-BE49-F238E27FC236}">
                <a16:creationId xmlns:a16="http://schemas.microsoft.com/office/drawing/2014/main" id="{A916B4D3-0BD7-4553-B877-40115FFC84D3}"/>
              </a:ext>
            </a:extLst>
          </p:cNvPr>
          <p:cNvSpPr>
            <a:spLocks noChangeShapeType="1"/>
          </p:cNvSpPr>
          <p:nvPr/>
        </p:nvSpPr>
        <p:spPr bwMode="auto">
          <a:xfrm flipV="1">
            <a:off x="7399680" y="3501633"/>
            <a:ext cx="24306" cy="12579"/>
          </a:xfrm>
          <a:prstGeom prst="line">
            <a:avLst/>
          </a:prstGeom>
          <a:noFill/>
          <a:ln w="11113">
            <a:solidFill>
              <a:srgbClr val="FF0000"/>
            </a:solidFill>
            <a:round/>
            <a:headEnd/>
            <a:tailEnd/>
          </a:ln>
        </p:spPr>
        <p:txBody>
          <a:bodyPr/>
          <a:lstStyle/>
          <a:p>
            <a:endParaRPr lang="en-US"/>
          </a:p>
        </p:txBody>
      </p:sp>
      <p:sp>
        <p:nvSpPr>
          <p:cNvPr id="132" name="Line 54">
            <a:extLst>
              <a:ext uri="{FF2B5EF4-FFF2-40B4-BE49-F238E27FC236}">
                <a16:creationId xmlns:a16="http://schemas.microsoft.com/office/drawing/2014/main" id="{A1C90E3F-B0E3-4C2B-A49C-BBBC4EC2A1E3}"/>
              </a:ext>
            </a:extLst>
          </p:cNvPr>
          <p:cNvSpPr>
            <a:spLocks noChangeShapeType="1"/>
          </p:cNvSpPr>
          <p:nvPr/>
        </p:nvSpPr>
        <p:spPr bwMode="auto">
          <a:xfrm flipV="1">
            <a:off x="7444552" y="3478273"/>
            <a:ext cx="24306" cy="10782"/>
          </a:xfrm>
          <a:prstGeom prst="line">
            <a:avLst/>
          </a:prstGeom>
          <a:noFill/>
          <a:ln w="11113">
            <a:solidFill>
              <a:srgbClr val="FF0000"/>
            </a:solidFill>
            <a:round/>
            <a:headEnd/>
            <a:tailEnd/>
          </a:ln>
        </p:spPr>
        <p:txBody>
          <a:bodyPr/>
          <a:lstStyle/>
          <a:p>
            <a:endParaRPr lang="en-US"/>
          </a:p>
        </p:txBody>
      </p:sp>
      <p:sp>
        <p:nvSpPr>
          <p:cNvPr id="133" name="Line 55">
            <a:extLst>
              <a:ext uri="{FF2B5EF4-FFF2-40B4-BE49-F238E27FC236}">
                <a16:creationId xmlns:a16="http://schemas.microsoft.com/office/drawing/2014/main" id="{736767D7-DEAE-4C57-81F5-24F9F11E1A5B}"/>
              </a:ext>
            </a:extLst>
          </p:cNvPr>
          <p:cNvSpPr>
            <a:spLocks noChangeShapeType="1"/>
          </p:cNvSpPr>
          <p:nvPr/>
        </p:nvSpPr>
        <p:spPr bwMode="auto">
          <a:xfrm flipV="1">
            <a:off x="7493163" y="3451320"/>
            <a:ext cx="20566" cy="14375"/>
          </a:xfrm>
          <a:prstGeom prst="line">
            <a:avLst/>
          </a:prstGeom>
          <a:noFill/>
          <a:ln w="11113">
            <a:solidFill>
              <a:srgbClr val="FF0000"/>
            </a:solidFill>
            <a:round/>
            <a:headEnd/>
            <a:tailEnd/>
          </a:ln>
        </p:spPr>
        <p:txBody>
          <a:bodyPr/>
          <a:lstStyle/>
          <a:p>
            <a:endParaRPr lang="en-US"/>
          </a:p>
        </p:txBody>
      </p:sp>
      <p:sp>
        <p:nvSpPr>
          <p:cNvPr id="134" name="Line 56">
            <a:extLst>
              <a:ext uri="{FF2B5EF4-FFF2-40B4-BE49-F238E27FC236}">
                <a16:creationId xmlns:a16="http://schemas.microsoft.com/office/drawing/2014/main" id="{19A33E4A-5A4A-413F-898B-7E1D3F28CA16}"/>
              </a:ext>
            </a:extLst>
          </p:cNvPr>
          <p:cNvSpPr>
            <a:spLocks noChangeShapeType="1"/>
          </p:cNvSpPr>
          <p:nvPr/>
        </p:nvSpPr>
        <p:spPr bwMode="auto">
          <a:xfrm flipV="1">
            <a:off x="7538035" y="3424366"/>
            <a:ext cx="20566" cy="14375"/>
          </a:xfrm>
          <a:prstGeom prst="line">
            <a:avLst/>
          </a:prstGeom>
          <a:noFill/>
          <a:ln w="11113">
            <a:solidFill>
              <a:srgbClr val="FF0000"/>
            </a:solidFill>
            <a:round/>
            <a:headEnd/>
            <a:tailEnd/>
          </a:ln>
        </p:spPr>
        <p:txBody>
          <a:bodyPr/>
          <a:lstStyle/>
          <a:p>
            <a:endParaRPr lang="en-US"/>
          </a:p>
        </p:txBody>
      </p:sp>
      <p:sp>
        <p:nvSpPr>
          <p:cNvPr id="135" name="Line 57">
            <a:extLst>
              <a:ext uri="{FF2B5EF4-FFF2-40B4-BE49-F238E27FC236}">
                <a16:creationId xmlns:a16="http://schemas.microsoft.com/office/drawing/2014/main" id="{3020F429-3A16-4E07-86E9-4A8622B2E03D}"/>
              </a:ext>
            </a:extLst>
          </p:cNvPr>
          <p:cNvSpPr>
            <a:spLocks noChangeShapeType="1"/>
          </p:cNvSpPr>
          <p:nvPr/>
        </p:nvSpPr>
        <p:spPr bwMode="auto">
          <a:xfrm flipV="1">
            <a:off x="7582905" y="3399207"/>
            <a:ext cx="24306" cy="12579"/>
          </a:xfrm>
          <a:prstGeom prst="line">
            <a:avLst/>
          </a:prstGeom>
          <a:noFill/>
          <a:ln w="11113">
            <a:solidFill>
              <a:srgbClr val="FF0000"/>
            </a:solidFill>
            <a:round/>
            <a:headEnd/>
            <a:tailEnd/>
          </a:ln>
        </p:spPr>
        <p:txBody>
          <a:bodyPr/>
          <a:lstStyle/>
          <a:p>
            <a:endParaRPr lang="en-US"/>
          </a:p>
        </p:txBody>
      </p:sp>
      <p:sp>
        <p:nvSpPr>
          <p:cNvPr id="136" name="Line 58">
            <a:extLst>
              <a:ext uri="{FF2B5EF4-FFF2-40B4-BE49-F238E27FC236}">
                <a16:creationId xmlns:a16="http://schemas.microsoft.com/office/drawing/2014/main" id="{E75891B8-56E4-4D96-81C6-9B5269B3C0B9}"/>
              </a:ext>
            </a:extLst>
          </p:cNvPr>
          <p:cNvSpPr>
            <a:spLocks noChangeShapeType="1"/>
          </p:cNvSpPr>
          <p:nvPr/>
        </p:nvSpPr>
        <p:spPr bwMode="auto">
          <a:xfrm flipV="1">
            <a:off x="7627776" y="3375846"/>
            <a:ext cx="24306" cy="12579"/>
          </a:xfrm>
          <a:prstGeom prst="line">
            <a:avLst/>
          </a:prstGeom>
          <a:noFill/>
          <a:ln w="11113">
            <a:solidFill>
              <a:srgbClr val="FF0000"/>
            </a:solidFill>
            <a:round/>
            <a:headEnd/>
            <a:tailEnd/>
          </a:ln>
        </p:spPr>
        <p:txBody>
          <a:bodyPr/>
          <a:lstStyle/>
          <a:p>
            <a:endParaRPr lang="en-US"/>
          </a:p>
        </p:txBody>
      </p:sp>
      <p:sp>
        <p:nvSpPr>
          <p:cNvPr id="137" name="Line 59">
            <a:extLst>
              <a:ext uri="{FF2B5EF4-FFF2-40B4-BE49-F238E27FC236}">
                <a16:creationId xmlns:a16="http://schemas.microsoft.com/office/drawing/2014/main" id="{DAD8F4EB-4CC0-4F46-BB34-FF441062887E}"/>
              </a:ext>
            </a:extLst>
          </p:cNvPr>
          <p:cNvSpPr>
            <a:spLocks noChangeShapeType="1"/>
          </p:cNvSpPr>
          <p:nvPr/>
        </p:nvSpPr>
        <p:spPr bwMode="auto">
          <a:xfrm flipV="1">
            <a:off x="7676389" y="3348892"/>
            <a:ext cx="20566" cy="12579"/>
          </a:xfrm>
          <a:prstGeom prst="line">
            <a:avLst/>
          </a:prstGeom>
          <a:noFill/>
          <a:ln w="11113">
            <a:solidFill>
              <a:srgbClr val="FF0000"/>
            </a:solidFill>
            <a:round/>
            <a:headEnd/>
            <a:tailEnd/>
          </a:ln>
        </p:spPr>
        <p:txBody>
          <a:bodyPr/>
          <a:lstStyle/>
          <a:p>
            <a:endParaRPr lang="en-US"/>
          </a:p>
        </p:txBody>
      </p:sp>
      <p:sp>
        <p:nvSpPr>
          <p:cNvPr id="138" name="Line 60">
            <a:extLst>
              <a:ext uri="{FF2B5EF4-FFF2-40B4-BE49-F238E27FC236}">
                <a16:creationId xmlns:a16="http://schemas.microsoft.com/office/drawing/2014/main" id="{F51AF3A1-D9B9-412E-AC0D-93C2D08FA5F2}"/>
              </a:ext>
            </a:extLst>
          </p:cNvPr>
          <p:cNvSpPr>
            <a:spLocks noChangeShapeType="1"/>
          </p:cNvSpPr>
          <p:nvPr/>
        </p:nvSpPr>
        <p:spPr bwMode="auto">
          <a:xfrm flipV="1">
            <a:off x="7721259" y="3321938"/>
            <a:ext cx="24306" cy="12579"/>
          </a:xfrm>
          <a:prstGeom prst="line">
            <a:avLst/>
          </a:prstGeom>
          <a:noFill/>
          <a:ln w="11113">
            <a:solidFill>
              <a:srgbClr val="FF0000"/>
            </a:solidFill>
            <a:round/>
            <a:headEnd/>
            <a:tailEnd/>
          </a:ln>
        </p:spPr>
        <p:txBody>
          <a:bodyPr/>
          <a:lstStyle/>
          <a:p>
            <a:endParaRPr lang="en-US"/>
          </a:p>
        </p:txBody>
      </p:sp>
      <p:sp>
        <p:nvSpPr>
          <p:cNvPr id="139" name="Line 61">
            <a:extLst>
              <a:ext uri="{FF2B5EF4-FFF2-40B4-BE49-F238E27FC236}">
                <a16:creationId xmlns:a16="http://schemas.microsoft.com/office/drawing/2014/main" id="{18932BC8-387B-404D-BBB4-6059A8D4F3A5}"/>
              </a:ext>
            </a:extLst>
          </p:cNvPr>
          <p:cNvSpPr>
            <a:spLocks noChangeShapeType="1"/>
          </p:cNvSpPr>
          <p:nvPr/>
        </p:nvSpPr>
        <p:spPr bwMode="auto">
          <a:xfrm flipV="1">
            <a:off x="7766130" y="3298578"/>
            <a:ext cx="24306" cy="10782"/>
          </a:xfrm>
          <a:prstGeom prst="line">
            <a:avLst/>
          </a:prstGeom>
          <a:noFill/>
          <a:ln w="11113">
            <a:solidFill>
              <a:srgbClr val="FF0000"/>
            </a:solidFill>
            <a:round/>
            <a:headEnd/>
            <a:tailEnd/>
          </a:ln>
        </p:spPr>
        <p:txBody>
          <a:bodyPr/>
          <a:lstStyle/>
          <a:p>
            <a:endParaRPr lang="en-US"/>
          </a:p>
        </p:txBody>
      </p:sp>
      <p:sp>
        <p:nvSpPr>
          <p:cNvPr id="140" name="Line 62">
            <a:extLst>
              <a:ext uri="{FF2B5EF4-FFF2-40B4-BE49-F238E27FC236}">
                <a16:creationId xmlns:a16="http://schemas.microsoft.com/office/drawing/2014/main" id="{6587B418-729D-4826-BA50-8137299264B5}"/>
              </a:ext>
            </a:extLst>
          </p:cNvPr>
          <p:cNvSpPr>
            <a:spLocks noChangeShapeType="1"/>
          </p:cNvSpPr>
          <p:nvPr/>
        </p:nvSpPr>
        <p:spPr bwMode="auto">
          <a:xfrm flipV="1">
            <a:off x="7811001" y="3271625"/>
            <a:ext cx="24306" cy="14375"/>
          </a:xfrm>
          <a:prstGeom prst="line">
            <a:avLst/>
          </a:prstGeom>
          <a:noFill/>
          <a:ln w="11113">
            <a:solidFill>
              <a:srgbClr val="FF0000"/>
            </a:solidFill>
            <a:round/>
            <a:headEnd/>
            <a:tailEnd/>
          </a:ln>
        </p:spPr>
        <p:txBody>
          <a:bodyPr/>
          <a:lstStyle/>
          <a:p>
            <a:endParaRPr lang="en-US"/>
          </a:p>
        </p:txBody>
      </p:sp>
      <p:sp>
        <p:nvSpPr>
          <p:cNvPr id="141" name="Line 63">
            <a:extLst>
              <a:ext uri="{FF2B5EF4-FFF2-40B4-BE49-F238E27FC236}">
                <a16:creationId xmlns:a16="http://schemas.microsoft.com/office/drawing/2014/main" id="{D3AE5D42-46AB-4F99-91CF-FBB628921FB9}"/>
              </a:ext>
            </a:extLst>
          </p:cNvPr>
          <p:cNvSpPr>
            <a:spLocks noChangeShapeType="1"/>
          </p:cNvSpPr>
          <p:nvPr/>
        </p:nvSpPr>
        <p:spPr bwMode="auto">
          <a:xfrm flipV="1">
            <a:off x="7859612" y="3244671"/>
            <a:ext cx="22436" cy="14375"/>
          </a:xfrm>
          <a:prstGeom prst="line">
            <a:avLst/>
          </a:prstGeom>
          <a:noFill/>
          <a:ln w="11113">
            <a:solidFill>
              <a:srgbClr val="FF0000"/>
            </a:solidFill>
            <a:round/>
            <a:headEnd/>
            <a:tailEnd/>
          </a:ln>
        </p:spPr>
        <p:txBody>
          <a:bodyPr/>
          <a:lstStyle/>
          <a:p>
            <a:endParaRPr lang="en-US"/>
          </a:p>
        </p:txBody>
      </p:sp>
      <p:sp>
        <p:nvSpPr>
          <p:cNvPr id="142" name="Line 64">
            <a:extLst>
              <a:ext uri="{FF2B5EF4-FFF2-40B4-BE49-F238E27FC236}">
                <a16:creationId xmlns:a16="http://schemas.microsoft.com/office/drawing/2014/main" id="{CBDBAC8F-EC86-4A06-8078-C76E7CFDBDEE}"/>
              </a:ext>
            </a:extLst>
          </p:cNvPr>
          <p:cNvSpPr>
            <a:spLocks noChangeShapeType="1"/>
          </p:cNvSpPr>
          <p:nvPr/>
        </p:nvSpPr>
        <p:spPr bwMode="auto">
          <a:xfrm flipV="1">
            <a:off x="7906352" y="3217717"/>
            <a:ext cx="24306" cy="14375"/>
          </a:xfrm>
          <a:prstGeom prst="line">
            <a:avLst/>
          </a:prstGeom>
          <a:noFill/>
          <a:ln w="11113">
            <a:solidFill>
              <a:srgbClr val="FF0000"/>
            </a:solidFill>
            <a:round/>
            <a:headEnd/>
            <a:tailEnd/>
          </a:ln>
        </p:spPr>
        <p:txBody>
          <a:bodyPr/>
          <a:lstStyle/>
          <a:p>
            <a:endParaRPr lang="en-US"/>
          </a:p>
        </p:txBody>
      </p:sp>
      <p:sp>
        <p:nvSpPr>
          <p:cNvPr id="143" name="Line 65">
            <a:extLst>
              <a:ext uri="{FF2B5EF4-FFF2-40B4-BE49-F238E27FC236}">
                <a16:creationId xmlns:a16="http://schemas.microsoft.com/office/drawing/2014/main" id="{E9595BD0-EB05-4C81-A33E-848845A044DB}"/>
              </a:ext>
            </a:extLst>
          </p:cNvPr>
          <p:cNvSpPr>
            <a:spLocks noChangeShapeType="1"/>
          </p:cNvSpPr>
          <p:nvPr/>
        </p:nvSpPr>
        <p:spPr bwMode="auto">
          <a:xfrm flipV="1">
            <a:off x="7951224" y="3194355"/>
            <a:ext cx="24306" cy="10782"/>
          </a:xfrm>
          <a:prstGeom prst="line">
            <a:avLst/>
          </a:prstGeom>
          <a:noFill/>
          <a:ln w="11113">
            <a:solidFill>
              <a:srgbClr val="FF0000"/>
            </a:solidFill>
            <a:round/>
            <a:headEnd/>
            <a:tailEnd/>
          </a:ln>
        </p:spPr>
        <p:txBody>
          <a:bodyPr/>
          <a:lstStyle/>
          <a:p>
            <a:endParaRPr lang="en-US"/>
          </a:p>
        </p:txBody>
      </p:sp>
      <p:sp>
        <p:nvSpPr>
          <p:cNvPr id="144" name="Line 66">
            <a:extLst>
              <a:ext uri="{FF2B5EF4-FFF2-40B4-BE49-F238E27FC236}">
                <a16:creationId xmlns:a16="http://schemas.microsoft.com/office/drawing/2014/main" id="{343846DD-FDFC-4AE4-842C-13FE81A87D1F}"/>
              </a:ext>
            </a:extLst>
          </p:cNvPr>
          <p:cNvSpPr>
            <a:spLocks noChangeShapeType="1"/>
          </p:cNvSpPr>
          <p:nvPr/>
        </p:nvSpPr>
        <p:spPr bwMode="auto">
          <a:xfrm flipV="1">
            <a:off x="7999835" y="3169197"/>
            <a:ext cx="20566" cy="12579"/>
          </a:xfrm>
          <a:prstGeom prst="line">
            <a:avLst/>
          </a:prstGeom>
          <a:noFill/>
          <a:ln w="11113">
            <a:solidFill>
              <a:srgbClr val="FF0000"/>
            </a:solidFill>
            <a:round/>
            <a:headEnd/>
            <a:tailEnd/>
          </a:ln>
        </p:spPr>
        <p:txBody>
          <a:bodyPr/>
          <a:lstStyle/>
          <a:p>
            <a:endParaRPr lang="en-US"/>
          </a:p>
        </p:txBody>
      </p:sp>
      <p:sp>
        <p:nvSpPr>
          <p:cNvPr id="145" name="Line 67">
            <a:extLst>
              <a:ext uri="{FF2B5EF4-FFF2-40B4-BE49-F238E27FC236}">
                <a16:creationId xmlns:a16="http://schemas.microsoft.com/office/drawing/2014/main" id="{080184EE-D70C-47E9-810D-9C3037A24D00}"/>
              </a:ext>
            </a:extLst>
          </p:cNvPr>
          <p:cNvSpPr>
            <a:spLocks noChangeShapeType="1"/>
          </p:cNvSpPr>
          <p:nvPr/>
        </p:nvSpPr>
        <p:spPr bwMode="auto">
          <a:xfrm flipV="1">
            <a:off x="8044707" y="3142243"/>
            <a:ext cx="20566" cy="12579"/>
          </a:xfrm>
          <a:prstGeom prst="line">
            <a:avLst/>
          </a:prstGeom>
          <a:noFill/>
          <a:ln w="11113">
            <a:solidFill>
              <a:srgbClr val="FF0000"/>
            </a:solidFill>
            <a:round/>
            <a:headEnd/>
            <a:tailEnd/>
          </a:ln>
        </p:spPr>
        <p:txBody>
          <a:bodyPr/>
          <a:lstStyle/>
          <a:p>
            <a:endParaRPr lang="en-US"/>
          </a:p>
        </p:txBody>
      </p:sp>
      <p:sp>
        <p:nvSpPr>
          <p:cNvPr id="146" name="Line 71">
            <a:extLst>
              <a:ext uri="{FF2B5EF4-FFF2-40B4-BE49-F238E27FC236}">
                <a16:creationId xmlns:a16="http://schemas.microsoft.com/office/drawing/2014/main" id="{EC5F9666-4433-4469-8E4E-DAA4A6111A02}"/>
              </a:ext>
            </a:extLst>
          </p:cNvPr>
          <p:cNvSpPr>
            <a:spLocks noChangeShapeType="1"/>
          </p:cNvSpPr>
          <p:nvPr/>
        </p:nvSpPr>
        <p:spPr bwMode="auto">
          <a:xfrm flipH="1" flipV="1">
            <a:off x="7844654" y="3061379"/>
            <a:ext cx="231836" cy="86254"/>
          </a:xfrm>
          <a:prstGeom prst="line">
            <a:avLst/>
          </a:prstGeom>
          <a:noFill/>
          <a:ln w="11113">
            <a:solidFill>
              <a:srgbClr val="FF0000"/>
            </a:solidFill>
            <a:round/>
            <a:headEnd/>
            <a:tailEnd/>
          </a:ln>
        </p:spPr>
        <p:txBody>
          <a:bodyPr/>
          <a:lstStyle/>
          <a:p>
            <a:endParaRPr lang="en-US"/>
          </a:p>
        </p:txBody>
      </p:sp>
      <p:grpSp>
        <p:nvGrpSpPr>
          <p:cNvPr id="147" name="Group 396">
            <a:extLst>
              <a:ext uri="{FF2B5EF4-FFF2-40B4-BE49-F238E27FC236}">
                <a16:creationId xmlns:a16="http://schemas.microsoft.com/office/drawing/2014/main" id="{3227D05D-2647-4910-B5CE-EA9365F5714C}"/>
              </a:ext>
            </a:extLst>
          </p:cNvPr>
          <p:cNvGrpSpPr>
            <a:grpSpLocks/>
          </p:cNvGrpSpPr>
          <p:nvPr/>
        </p:nvGrpSpPr>
        <p:grpSpPr bwMode="auto">
          <a:xfrm>
            <a:off x="8147536" y="3555542"/>
            <a:ext cx="1151698" cy="609166"/>
            <a:chOff x="2582" y="2147"/>
            <a:chExt cx="616" cy="339"/>
          </a:xfrm>
        </p:grpSpPr>
        <p:sp>
          <p:nvSpPr>
            <p:cNvPr id="148" name="Line 93">
              <a:extLst>
                <a:ext uri="{FF2B5EF4-FFF2-40B4-BE49-F238E27FC236}">
                  <a16:creationId xmlns:a16="http://schemas.microsoft.com/office/drawing/2014/main" id="{7CCE4FB2-AE2D-4F3B-B585-97F902C2134C}"/>
                </a:ext>
              </a:extLst>
            </p:cNvPr>
            <p:cNvSpPr>
              <a:spLocks noChangeShapeType="1"/>
            </p:cNvSpPr>
            <p:nvPr/>
          </p:nvSpPr>
          <p:spPr bwMode="auto">
            <a:xfrm flipH="1">
              <a:off x="2686" y="2419"/>
              <a:ext cx="13" cy="8"/>
            </a:xfrm>
            <a:prstGeom prst="line">
              <a:avLst/>
            </a:prstGeom>
            <a:noFill/>
            <a:ln w="11113">
              <a:solidFill>
                <a:srgbClr val="FF0000"/>
              </a:solidFill>
              <a:round/>
              <a:headEnd/>
              <a:tailEnd/>
            </a:ln>
          </p:spPr>
          <p:txBody>
            <a:bodyPr/>
            <a:lstStyle/>
            <a:p>
              <a:endParaRPr lang="en-US"/>
            </a:p>
          </p:txBody>
        </p:sp>
        <p:sp>
          <p:nvSpPr>
            <p:cNvPr id="149" name="Line 94">
              <a:extLst>
                <a:ext uri="{FF2B5EF4-FFF2-40B4-BE49-F238E27FC236}">
                  <a16:creationId xmlns:a16="http://schemas.microsoft.com/office/drawing/2014/main" id="{7B3B5439-36A5-4CD3-949E-308FD5412D1B}"/>
                </a:ext>
              </a:extLst>
            </p:cNvPr>
            <p:cNvSpPr>
              <a:spLocks noChangeShapeType="1"/>
            </p:cNvSpPr>
            <p:nvPr/>
          </p:nvSpPr>
          <p:spPr bwMode="auto">
            <a:xfrm flipH="1">
              <a:off x="2673" y="2432"/>
              <a:ext cx="2" cy="2"/>
            </a:xfrm>
            <a:prstGeom prst="line">
              <a:avLst/>
            </a:prstGeom>
            <a:noFill/>
            <a:ln w="11113">
              <a:solidFill>
                <a:srgbClr val="FF0000"/>
              </a:solidFill>
              <a:round/>
              <a:headEnd/>
              <a:tailEnd/>
            </a:ln>
          </p:spPr>
          <p:txBody>
            <a:bodyPr/>
            <a:lstStyle/>
            <a:p>
              <a:endParaRPr lang="en-US"/>
            </a:p>
          </p:txBody>
        </p:sp>
        <p:sp>
          <p:nvSpPr>
            <p:cNvPr id="150" name="Line 95">
              <a:extLst>
                <a:ext uri="{FF2B5EF4-FFF2-40B4-BE49-F238E27FC236}">
                  <a16:creationId xmlns:a16="http://schemas.microsoft.com/office/drawing/2014/main" id="{854AF1C2-480C-4850-A87F-51E69BF4603F}"/>
                </a:ext>
              </a:extLst>
            </p:cNvPr>
            <p:cNvSpPr>
              <a:spLocks noChangeShapeType="1"/>
            </p:cNvSpPr>
            <p:nvPr/>
          </p:nvSpPr>
          <p:spPr bwMode="auto">
            <a:xfrm flipH="1">
              <a:off x="2606" y="2466"/>
              <a:ext cx="13" cy="5"/>
            </a:xfrm>
            <a:prstGeom prst="line">
              <a:avLst/>
            </a:prstGeom>
            <a:noFill/>
            <a:ln w="11113">
              <a:solidFill>
                <a:srgbClr val="FF0000"/>
              </a:solidFill>
              <a:round/>
              <a:headEnd/>
              <a:tailEnd/>
            </a:ln>
          </p:spPr>
          <p:txBody>
            <a:bodyPr/>
            <a:lstStyle/>
            <a:p>
              <a:endParaRPr lang="en-US"/>
            </a:p>
          </p:txBody>
        </p:sp>
        <p:sp>
          <p:nvSpPr>
            <p:cNvPr id="151" name="Line 96">
              <a:extLst>
                <a:ext uri="{FF2B5EF4-FFF2-40B4-BE49-F238E27FC236}">
                  <a16:creationId xmlns:a16="http://schemas.microsoft.com/office/drawing/2014/main" id="{3075219A-956E-4D90-AADD-2424DAC26497}"/>
                </a:ext>
              </a:extLst>
            </p:cNvPr>
            <p:cNvSpPr>
              <a:spLocks noChangeShapeType="1"/>
            </p:cNvSpPr>
            <p:nvPr/>
          </p:nvSpPr>
          <p:spPr bwMode="auto">
            <a:xfrm flipH="1">
              <a:off x="2582" y="2479"/>
              <a:ext cx="13" cy="7"/>
            </a:xfrm>
            <a:prstGeom prst="line">
              <a:avLst/>
            </a:prstGeom>
            <a:noFill/>
            <a:ln w="11113">
              <a:solidFill>
                <a:srgbClr val="FF0000"/>
              </a:solidFill>
              <a:round/>
              <a:headEnd/>
              <a:tailEnd/>
            </a:ln>
          </p:spPr>
          <p:txBody>
            <a:bodyPr/>
            <a:lstStyle/>
            <a:p>
              <a:endParaRPr lang="en-US"/>
            </a:p>
          </p:txBody>
        </p:sp>
        <p:sp>
          <p:nvSpPr>
            <p:cNvPr id="152" name="Line 126">
              <a:extLst>
                <a:ext uri="{FF2B5EF4-FFF2-40B4-BE49-F238E27FC236}">
                  <a16:creationId xmlns:a16="http://schemas.microsoft.com/office/drawing/2014/main" id="{E0AAF375-FBC3-4581-8830-4353375E583C}"/>
                </a:ext>
              </a:extLst>
            </p:cNvPr>
            <p:cNvSpPr>
              <a:spLocks noChangeShapeType="1"/>
            </p:cNvSpPr>
            <p:nvPr/>
          </p:nvSpPr>
          <p:spPr bwMode="auto">
            <a:xfrm flipH="1" flipV="1">
              <a:off x="2605" y="2455"/>
              <a:ext cx="13" cy="7"/>
            </a:xfrm>
            <a:prstGeom prst="line">
              <a:avLst/>
            </a:prstGeom>
            <a:noFill/>
            <a:ln w="11113">
              <a:solidFill>
                <a:srgbClr val="FF0000"/>
              </a:solidFill>
              <a:round/>
              <a:headEnd/>
              <a:tailEnd/>
            </a:ln>
          </p:spPr>
          <p:txBody>
            <a:bodyPr/>
            <a:lstStyle/>
            <a:p>
              <a:endParaRPr lang="en-US"/>
            </a:p>
          </p:txBody>
        </p:sp>
        <p:sp>
          <p:nvSpPr>
            <p:cNvPr id="153" name="Line 127">
              <a:extLst>
                <a:ext uri="{FF2B5EF4-FFF2-40B4-BE49-F238E27FC236}">
                  <a16:creationId xmlns:a16="http://schemas.microsoft.com/office/drawing/2014/main" id="{D8EF2073-A2AD-4A1C-9F49-E6BCD38BFD0C}"/>
                </a:ext>
              </a:extLst>
            </p:cNvPr>
            <p:cNvSpPr>
              <a:spLocks noChangeShapeType="1"/>
            </p:cNvSpPr>
            <p:nvPr/>
          </p:nvSpPr>
          <p:spPr bwMode="auto">
            <a:xfrm flipV="1">
              <a:off x="2612" y="2440"/>
              <a:ext cx="13" cy="7"/>
            </a:xfrm>
            <a:prstGeom prst="line">
              <a:avLst/>
            </a:prstGeom>
            <a:noFill/>
            <a:ln w="11113">
              <a:solidFill>
                <a:srgbClr val="FF0000"/>
              </a:solidFill>
              <a:round/>
              <a:headEnd/>
              <a:tailEnd/>
            </a:ln>
          </p:spPr>
          <p:txBody>
            <a:bodyPr/>
            <a:lstStyle/>
            <a:p>
              <a:endParaRPr lang="en-US"/>
            </a:p>
          </p:txBody>
        </p:sp>
        <p:sp>
          <p:nvSpPr>
            <p:cNvPr id="154" name="Line 128">
              <a:extLst>
                <a:ext uri="{FF2B5EF4-FFF2-40B4-BE49-F238E27FC236}">
                  <a16:creationId xmlns:a16="http://schemas.microsoft.com/office/drawing/2014/main" id="{304D8D4B-9683-4C4E-964E-368585A7CCBF}"/>
                </a:ext>
              </a:extLst>
            </p:cNvPr>
            <p:cNvSpPr>
              <a:spLocks noChangeShapeType="1"/>
            </p:cNvSpPr>
            <p:nvPr/>
          </p:nvSpPr>
          <p:spPr bwMode="auto">
            <a:xfrm flipV="1">
              <a:off x="2638" y="2425"/>
              <a:ext cx="11" cy="7"/>
            </a:xfrm>
            <a:prstGeom prst="line">
              <a:avLst/>
            </a:prstGeom>
            <a:noFill/>
            <a:ln w="11113">
              <a:solidFill>
                <a:srgbClr val="FF0000"/>
              </a:solidFill>
              <a:round/>
              <a:headEnd/>
              <a:tailEnd/>
            </a:ln>
          </p:spPr>
          <p:txBody>
            <a:bodyPr/>
            <a:lstStyle/>
            <a:p>
              <a:endParaRPr lang="en-US"/>
            </a:p>
          </p:txBody>
        </p:sp>
        <p:sp>
          <p:nvSpPr>
            <p:cNvPr id="155" name="Line 129">
              <a:extLst>
                <a:ext uri="{FF2B5EF4-FFF2-40B4-BE49-F238E27FC236}">
                  <a16:creationId xmlns:a16="http://schemas.microsoft.com/office/drawing/2014/main" id="{29CED169-AC42-4A92-8DBD-D564B533E348}"/>
                </a:ext>
              </a:extLst>
            </p:cNvPr>
            <p:cNvSpPr>
              <a:spLocks noChangeShapeType="1"/>
            </p:cNvSpPr>
            <p:nvPr/>
          </p:nvSpPr>
          <p:spPr bwMode="auto">
            <a:xfrm>
              <a:off x="2662" y="2429"/>
              <a:ext cx="8" cy="3"/>
            </a:xfrm>
            <a:prstGeom prst="line">
              <a:avLst/>
            </a:prstGeom>
            <a:noFill/>
            <a:ln w="11113">
              <a:solidFill>
                <a:srgbClr val="FF0000"/>
              </a:solidFill>
              <a:round/>
              <a:headEnd/>
              <a:tailEnd/>
            </a:ln>
          </p:spPr>
          <p:txBody>
            <a:bodyPr/>
            <a:lstStyle/>
            <a:p>
              <a:endParaRPr lang="en-US"/>
            </a:p>
          </p:txBody>
        </p:sp>
        <p:sp>
          <p:nvSpPr>
            <p:cNvPr id="156" name="Line 72">
              <a:extLst>
                <a:ext uri="{FF2B5EF4-FFF2-40B4-BE49-F238E27FC236}">
                  <a16:creationId xmlns:a16="http://schemas.microsoft.com/office/drawing/2014/main" id="{C344D31B-17E9-4FFD-A7D1-AD94DDF62AEA}"/>
                </a:ext>
              </a:extLst>
            </p:cNvPr>
            <p:cNvSpPr>
              <a:spLocks noChangeShapeType="1"/>
            </p:cNvSpPr>
            <p:nvPr/>
          </p:nvSpPr>
          <p:spPr bwMode="auto">
            <a:xfrm flipV="1">
              <a:off x="3187" y="2169"/>
              <a:ext cx="11" cy="6"/>
            </a:xfrm>
            <a:prstGeom prst="line">
              <a:avLst/>
            </a:prstGeom>
            <a:noFill/>
            <a:ln w="11113">
              <a:solidFill>
                <a:srgbClr val="FF0000"/>
              </a:solidFill>
              <a:round/>
              <a:headEnd/>
              <a:tailEnd/>
            </a:ln>
          </p:spPr>
          <p:txBody>
            <a:bodyPr/>
            <a:lstStyle/>
            <a:p>
              <a:endParaRPr lang="en-US"/>
            </a:p>
          </p:txBody>
        </p:sp>
        <p:sp>
          <p:nvSpPr>
            <p:cNvPr id="157" name="Line 73">
              <a:extLst>
                <a:ext uri="{FF2B5EF4-FFF2-40B4-BE49-F238E27FC236}">
                  <a16:creationId xmlns:a16="http://schemas.microsoft.com/office/drawing/2014/main" id="{200D0110-AD98-4404-954C-AD30880CD367}"/>
                </a:ext>
              </a:extLst>
            </p:cNvPr>
            <p:cNvSpPr>
              <a:spLocks noChangeShapeType="1"/>
            </p:cNvSpPr>
            <p:nvPr/>
          </p:nvSpPr>
          <p:spPr bwMode="auto">
            <a:xfrm flipH="1" flipV="1">
              <a:off x="3179" y="2152"/>
              <a:ext cx="12" cy="10"/>
            </a:xfrm>
            <a:prstGeom prst="line">
              <a:avLst/>
            </a:prstGeom>
            <a:noFill/>
            <a:ln w="11113">
              <a:solidFill>
                <a:srgbClr val="FF0000"/>
              </a:solidFill>
              <a:round/>
              <a:headEnd/>
              <a:tailEnd/>
            </a:ln>
          </p:spPr>
          <p:txBody>
            <a:bodyPr/>
            <a:lstStyle/>
            <a:p>
              <a:endParaRPr lang="en-US"/>
            </a:p>
          </p:txBody>
        </p:sp>
        <p:sp>
          <p:nvSpPr>
            <p:cNvPr id="158" name="Line 74">
              <a:extLst>
                <a:ext uri="{FF2B5EF4-FFF2-40B4-BE49-F238E27FC236}">
                  <a16:creationId xmlns:a16="http://schemas.microsoft.com/office/drawing/2014/main" id="{6971DCD5-8C50-47D0-9921-338B7F801E1C}"/>
                </a:ext>
              </a:extLst>
            </p:cNvPr>
            <p:cNvSpPr>
              <a:spLocks noChangeShapeType="1"/>
            </p:cNvSpPr>
            <p:nvPr/>
          </p:nvSpPr>
          <p:spPr bwMode="auto">
            <a:xfrm flipH="1">
              <a:off x="3153" y="2147"/>
              <a:ext cx="13" cy="7"/>
            </a:xfrm>
            <a:prstGeom prst="line">
              <a:avLst/>
            </a:prstGeom>
            <a:noFill/>
            <a:ln w="11113">
              <a:solidFill>
                <a:srgbClr val="FF0000"/>
              </a:solidFill>
              <a:round/>
              <a:headEnd/>
              <a:tailEnd/>
            </a:ln>
          </p:spPr>
          <p:txBody>
            <a:bodyPr/>
            <a:lstStyle/>
            <a:p>
              <a:endParaRPr lang="en-US"/>
            </a:p>
          </p:txBody>
        </p:sp>
        <p:sp>
          <p:nvSpPr>
            <p:cNvPr id="159" name="Line 75">
              <a:extLst>
                <a:ext uri="{FF2B5EF4-FFF2-40B4-BE49-F238E27FC236}">
                  <a16:creationId xmlns:a16="http://schemas.microsoft.com/office/drawing/2014/main" id="{9791E5B1-3362-4BE8-8CD3-77C16EB47049}"/>
                </a:ext>
              </a:extLst>
            </p:cNvPr>
            <p:cNvSpPr>
              <a:spLocks noChangeShapeType="1"/>
            </p:cNvSpPr>
            <p:nvPr/>
          </p:nvSpPr>
          <p:spPr bwMode="auto">
            <a:xfrm flipH="1">
              <a:off x="3129" y="2160"/>
              <a:ext cx="13" cy="7"/>
            </a:xfrm>
            <a:prstGeom prst="line">
              <a:avLst/>
            </a:prstGeom>
            <a:noFill/>
            <a:ln w="11113">
              <a:solidFill>
                <a:srgbClr val="FF0000"/>
              </a:solidFill>
              <a:round/>
              <a:headEnd/>
              <a:tailEnd/>
            </a:ln>
          </p:spPr>
          <p:txBody>
            <a:bodyPr/>
            <a:lstStyle/>
            <a:p>
              <a:endParaRPr lang="en-US"/>
            </a:p>
          </p:txBody>
        </p:sp>
        <p:sp>
          <p:nvSpPr>
            <p:cNvPr id="160" name="Line 76">
              <a:extLst>
                <a:ext uri="{FF2B5EF4-FFF2-40B4-BE49-F238E27FC236}">
                  <a16:creationId xmlns:a16="http://schemas.microsoft.com/office/drawing/2014/main" id="{83D8EC8E-5748-4E03-8581-DA37A9D05E27}"/>
                </a:ext>
              </a:extLst>
            </p:cNvPr>
            <p:cNvSpPr>
              <a:spLocks noChangeShapeType="1"/>
            </p:cNvSpPr>
            <p:nvPr/>
          </p:nvSpPr>
          <p:spPr bwMode="auto">
            <a:xfrm flipH="1">
              <a:off x="3105" y="2175"/>
              <a:ext cx="13" cy="7"/>
            </a:xfrm>
            <a:prstGeom prst="line">
              <a:avLst/>
            </a:prstGeom>
            <a:noFill/>
            <a:ln w="11113">
              <a:solidFill>
                <a:srgbClr val="FF0000"/>
              </a:solidFill>
              <a:round/>
              <a:headEnd/>
              <a:tailEnd/>
            </a:ln>
          </p:spPr>
          <p:txBody>
            <a:bodyPr/>
            <a:lstStyle/>
            <a:p>
              <a:endParaRPr lang="en-US"/>
            </a:p>
          </p:txBody>
        </p:sp>
        <p:sp>
          <p:nvSpPr>
            <p:cNvPr id="161" name="Line 77">
              <a:extLst>
                <a:ext uri="{FF2B5EF4-FFF2-40B4-BE49-F238E27FC236}">
                  <a16:creationId xmlns:a16="http://schemas.microsoft.com/office/drawing/2014/main" id="{4DA20750-FFE9-42F2-AF47-3B8AC04E14B1}"/>
                </a:ext>
              </a:extLst>
            </p:cNvPr>
            <p:cNvSpPr>
              <a:spLocks noChangeShapeType="1"/>
            </p:cNvSpPr>
            <p:nvPr/>
          </p:nvSpPr>
          <p:spPr bwMode="auto">
            <a:xfrm flipH="1">
              <a:off x="3081" y="2189"/>
              <a:ext cx="11" cy="8"/>
            </a:xfrm>
            <a:prstGeom prst="line">
              <a:avLst/>
            </a:prstGeom>
            <a:noFill/>
            <a:ln w="11113">
              <a:solidFill>
                <a:srgbClr val="FF0000"/>
              </a:solidFill>
              <a:round/>
              <a:headEnd/>
              <a:tailEnd/>
            </a:ln>
          </p:spPr>
          <p:txBody>
            <a:bodyPr/>
            <a:lstStyle/>
            <a:p>
              <a:endParaRPr lang="en-US"/>
            </a:p>
          </p:txBody>
        </p:sp>
        <p:sp>
          <p:nvSpPr>
            <p:cNvPr id="162" name="Line 78">
              <a:extLst>
                <a:ext uri="{FF2B5EF4-FFF2-40B4-BE49-F238E27FC236}">
                  <a16:creationId xmlns:a16="http://schemas.microsoft.com/office/drawing/2014/main" id="{5385EE37-DE42-4E29-AA75-BE2A28F5530C}"/>
                </a:ext>
              </a:extLst>
            </p:cNvPr>
            <p:cNvSpPr>
              <a:spLocks noChangeShapeType="1"/>
            </p:cNvSpPr>
            <p:nvPr/>
          </p:nvSpPr>
          <p:spPr bwMode="auto">
            <a:xfrm flipH="1">
              <a:off x="3055" y="2204"/>
              <a:ext cx="13" cy="8"/>
            </a:xfrm>
            <a:prstGeom prst="line">
              <a:avLst/>
            </a:prstGeom>
            <a:noFill/>
            <a:ln w="11113">
              <a:solidFill>
                <a:srgbClr val="FF0000"/>
              </a:solidFill>
              <a:round/>
              <a:headEnd/>
              <a:tailEnd/>
            </a:ln>
          </p:spPr>
          <p:txBody>
            <a:bodyPr/>
            <a:lstStyle/>
            <a:p>
              <a:endParaRPr lang="en-US"/>
            </a:p>
          </p:txBody>
        </p:sp>
        <p:sp>
          <p:nvSpPr>
            <p:cNvPr id="163" name="Line 79">
              <a:extLst>
                <a:ext uri="{FF2B5EF4-FFF2-40B4-BE49-F238E27FC236}">
                  <a16:creationId xmlns:a16="http://schemas.microsoft.com/office/drawing/2014/main" id="{81501C63-851F-45AC-969E-53A3FCFE508F}"/>
                </a:ext>
              </a:extLst>
            </p:cNvPr>
            <p:cNvSpPr>
              <a:spLocks noChangeShapeType="1"/>
            </p:cNvSpPr>
            <p:nvPr/>
          </p:nvSpPr>
          <p:spPr bwMode="auto">
            <a:xfrm flipH="1">
              <a:off x="3031" y="2217"/>
              <a:ext cx="13" cy="8"/>
            </a:xfrm>
            <a:prstGeom prst="line">
              <a:avLst/>
            </a:prstGeom>
            <a:noFill/>
            <a:ln w="11113">
              <a:solidFill>
                <a:srgbClr val="FF0000"/>
              </a:solidFill>
              <a:round/>
              <a:headEnd/>
              <a:tailEnd/>
            </a:ln>
          </p:spPr>
          <p:txBody>
            <a:bodyPr/>
            <a:lstStyle/>
            <a:p>
              <a:endParaRPr lang="en-US"/>
            </a:p>
          </p:txBody>
        </p:sp>
        <p:sp>
          <p:nvSpPr>
            <p:cNvPr id="164" name="Line 80">
              <a:extLst>
                <a:ext uri="{FF2B5EF4-FFF2-40B4-BE49-F238E27FC236}">
                  <a16:creationId xmlns:a16="http://schemas.microsoft.com/office/drawing/2014/main" id="{E8D54E16-1A3C-416B-90E6-87371C1CE378}"/>
                </a:ext>
              </a:extLst>
            </p:cNvPr>
            <p:cNvSpPr>
              <a:spLocks noChangeShapeType="1"/>
            </p:cNvSpPr>
            <p:nvPr/>
          </p:nvSpPr>
          <p:spPr bwMode="auto">
            <a:xfrm flipH="1">
              <a:off x="3007" y="2232"/>
              <a:ext cx="11" cy="7"/>
            </a:xfrm>
            <a:prstGeom prst="line">
              <a:avLst/>
            </a:prstGeom>
            <a:noFill/>
            <a:ln w="11113">
              <a:solidFill>
                <a:srgbClr val="FF0000"/>
              </a:solidFill>
              <a:round/>
              <a:headEnd/>
              <a:tailEnd/>
            </a:ln>
          </p:spPr>
          <p:txBody>
            <a:bodyPr/>
            <a:lstStyle/>
            <a:p>
              <a:endParaRPr lang="en-US"/>
            </a:p>
          </p:txBody>
        </p:sp>
        <p:sp>
          <p:nvSpPr>
            <p:cNvPr id="165" name="Line 81">
              <a:extLst>
                <a:ext uri="{FF2B5EF4-FFF2-40B4-BE49-F238E27FC236}">
                  <a16:creationId xmlns:a16="http://schemas.microsoft.com/office/drawing/2014/main" id="{94247A18-0A60-4E32-B047-3A41CB9CB708}"/>
                </a:ext>
              </a:extLst>
            </p:cNvPr>
            <p:cNvSpPr>
              <a:spLocks noChangeShapeType="1"/>
            </p:cNvSpPr>
            <p:nvPr/>
          </p:nvSpPr>
          <p:spPr bwMode="auto">
            <a:xfrm flipH="1">
              <a:off x="2983" y="2247"/>
              <a:ext cx="11" cy="7"/>
            </a:xfrm>
            <a:prstGeom prst="line">
              <a:avLst/>
            </a:prstGeom>
            <a:noFill/>
            <a:ln w="11113">
              <a:solidFill>
                <a:srgbClr val="FF0000"/>
              </a:solidFill>
              <a:round/>
              <a:headEnd/>
              <a:tailEnd/>
            </a:ln>
          </p:spPr>
          <p:txBody>
            <a:bodyPr/>
            <a:lstStyle/>
            <a:p>
              <a:endParaRPr lang="en-US"/>
            </a:p>
          </p:txBody>
        </p:sp>
        <p:sp>
          <p:nvSpPr>
            <p:cNvPr id="166" name="Line 82">
              <a:extLst>
                <a:ext uri="{FF2B5EF4-FFF2-40B4-BE49-F238E27FC236}">
                  <a16:creationId xmlns:a16="http://schemas.microsoft.com/office/drawing/2014/main" id="{25D08488-D7B1-4467-940A-834FCD81DD2B}"/>
                </a:ext>
              </a:extLst>
            </p:cNvPr>
            <p:cNvSpPr>
              <a:spLocks noChangeShapeType="1"/>
            </p:cNvSpPr>
            <p:nvPr/>
          </p:nvSpPr>
          <p:spPr bwMode="auto">
            <a:xfrm flipH="1">
              <a:off x="2957" y="2262"/>
              <a:ext cx="13" cy="5"/>
            </a:xfrm>
            <a:prstGeom prst="line">
              <a:avLst/>
            </a:prstGeom>
            <a:noFill/>
            <a:ln w="11113">
              <a:solidFill>
                <a:srgbClr val="FF0000"/>
              </a:solidFill>
              <a:round/>
              <a:headEnd/>
              <a:tailEnd/>
            </a:ln>
          </p:spPr>
          <p:txBody>
            <a:bodyPr/>
            <a:lstStyle/>
            <a:p>
              <a:endParaRPr lang="en-US"/>
            </a:p>
          </p:txBody>
        </p:sp>
        <p:sp>
          <p:nvSpPr>
            <p:cNvPr id="167" name="Line 83">
              <a:extLst>
                <a:ext uri="{FF2B5EF4-FFF2-40B4-BE49-F238E27FC236}">
                  <a16:creationId xmlns:a16="http://schemas.microsoft.com/office/drawing/2014/main" id="{C508AF19-DD24-4EFD-AB13-31A366F094B0}"/>
                </a:ext>
              </a:extLst>
            </p:cNvPr>
            <p:cNvSpPr>
              <a:spLocks noChangeShapeType="1"/>
            </p:cNvSpPr>
            <p:nvPr/>
          </p:nvSpPr>
          <p:spPr bwMode="auto">
            <a:xfrm flipH="1">
              <a:off x="2933" y="2275"/>
              <a:ext cx="13" cy="7"/>
            </a:xfrm>
            <a:prstGeom prst="line">
              <a:avLst/>
            </a:prstGeom>
            <a:noFill/>
            <a:ln w="11113">
              <a:solidFill>
                <a:srgbClr val="FF0000"/>
              </a:solidFill>
              <a:round/>
              <a:headEnd/>
              <a:tailEnd/>
            </a:ln>
          </p:spPr>
          <p:txBody>
            <a:bodyPr/>
            <a:lstStyle/>
            <a:p>
              <a:endParaRPr lang="en-US"/>
            </a:p>
          </p:txBody>
        </p:sp>
        <p:sp>
          <p:nvSpPr>
            <p:cNvPr id="168" name="Line 84">
              <a:extLst>
                <a:ext uri="{FF2B5EF4-FFF2-40B4-BE49-F238E27FC236}">
                  <a16:creationId xmlns:a16="http://schemas.microsoft.com/office/drawing/2014/main" id="{C30F0F98-3F0E-4300-88AA-27D269BBED9F}"/>
                </a:ext>
              </a:extLst>
            </p:cNvPr>
            <p:cNvSpPr>
              <a:spLocks noChangeShapeType="1"/>
            </p:cNvSpPr>
            <p:nvPr/>
          </p:nvSpPr>
          <p:spPr bwMode="auto">
            <a:xfrm flipH="1">
              <a:off x="2909" y="2290"/>
              <a:ext cx="11" cy="7"/>
            </a:xfrm>
            <a:prstGeom prst="line">
              <a:avLst/>
            </a:prstGeom>
            <a:noFill/>
            <a:ln w="11113">
              <a:solidFill>
                <a:srgbClr val="FF0000"/>
              </a:solidFill>
              <a:round/>
              <a:headEnd/>
              <a:tailEnd/>
            </a:ln>
          </p:spPr>
          <p:txBody>
            <a:bodyPr/>
            <a:lstStyle/>
            <a:p>
              <a:endParaRPr lang="en-US"/>
            </a:p>
          </p:txBody>
        </p:sp>
        <p:sp>
          <p:nvSpPr>
            <p:cNvPr id="169" name="Line 85">
              <a:extLst>
                <a:ext uri="{FF2B5EF4-FFF2-40B4-BE49-F238E27FC236}">
                  <a16:creationId xmlns:a16="http://schemas.microsoft.com/office/drawing/2014/main" id="{C06C4A4E-F228-4ABB-8CFB-92B0B658E9B2}"/>
                </a:ext>
              </a:extLst>
            </p:cNvPr>
            <p:cNvSpPr>
              <a:spLocks noChangeShapeType="1"/>
            </p:cNvSpPr>
            <p:nvPr/>
          </p:nvSpPr>
          <p:spPr bwMode="auto">
            <a:xfrm flipH="1">
              <a:off x="2883" y="2304"/>
              <a:ext cx="13" cy="8"/>
            </a:xfrm>
            <a:prstGeom prst="line">
              <a:avLst/>
            </a:prstGeom>
            <a:noFill/>
            <a:ln w="11113">
              <a:solidFill>
                <a:srgbClr val="FF0000"/>
              </a:solidFill>
              <a:round/>
              <a:headEnd/>
              <a:tailEnd/>
            </a:ln>
          </p:spPr>
          <p:txBody>
            <a:bodyPr/>
            <a:lstStyle/>
            <a:p>
              <a:endParaRPr lang="en-US"/>
            </a:p>
          </p:txBody>
        </p:sp>
        <p:sp>
          <p:nvSpPr>
            <p:cNvPr id="170" name="Line 86">
              <a:extLst>
                <a:ext uri="{FF2B5EF4-FFF2-40B4-BE49-F238E27FC236}">
                  <a16:creationId xmlns:a16="http://schemas.microsoft.com/office/drawing/2014/main" id="{63BFED2A-EBAA-4356-9509-20CBA7C9A0B5}"/>
                </a:ext>
              </a:extLst>
            </p:cNvPr>
            <p:cNvSpPr>
              <a:spLocks noChangeShapeType="1"/>
            </p:cNvSpPr>
            <p:nvPr/>
          </p:nvSpPr>
          <p:spPr bwMode="auto">
            <a:xfrm flipH="1">
              <a:off x="2859" y="2319"/>
              <a:ext cx="13" cy="6"/>
            </a:xfrm>
            <a:prstGeom prst="line">
              <a:avLst/>
            </a:prstGeom>
            <a:noFill/>
            <a:ln w="11113">
              <a:solidFill>
                <a:srgbClr val="FF0000"/>
              </a:solidFill>
              <a:round/>
              <a:headEnd/>
              <a:tailEnd/>
            </a:ln>
          </p:spPr>
          <p:txBody>
            <a:bodyPr/>
            <a:lstStyle/>
            <a:p>
              <a:endParaRPr lang="en-US"/>
            </a:p>
          </p:txBody>
        </p:sp>
        <p:sp>
          <p:nvSpPr>
            <p:cNvPr id="171" name="Line 87">
              <a:extLst>
                <a:ext uri="{FF2B5EF4-FFF2-40B4-BE49-F238E27FC236}">
                  <a16:creationId xmlns:a16="http://schemas.microsoft.com/office/drawing/2014/main" id="{E74B03FB-673F-4DF5-87DC-5B724DBB7EC1}"/>
                </a:ext>
              </a:extLst>
            </p:cNvPr>
            <p:cNvSpPr>
              <a:spLocks noChangeShapeType="1"/>
            </p:cNvSpPr>
            <p:nvPr/>
          </p:nvSpPr>
          <p:spPr bwMode="auto">
            <a:xfrm flipH="1">
              <a:off x="2835" y="2332"/>
              <a:ext cx="13" cy="8"/>
            </a:xfrm>
            <a:prstGeom prst="line">
              <a:avLst/>
            </a:prstGeom>
            <a:noFill/>
            <a:ln w="11113">
              <a:solidFill>
                <a:srgbClr val="FF0000"/>
              </a:solidFill>
              <a:round/>
              <a:headEnd/>
              <a:tailEnd/>
            </a:ln>
          </p:spPr>
          <p:txBody>
            <a:bodyPr/>
            <a:lstStyle/>
            <a:p>
              <a:endParaRPr lang="en-US"/>
            </a:p>
          </p:txBody>
        </p:sp>
        <p:sp>
          <p:nvSpPr>
            <p:cNvPr id="172" name="Line 88">
              <a:extLst>
                <a:ext uri="{FF2B5EF4-FFF2-40B4-BE49-F238E27FC236}">
                  <a16:creationId xmlns:a16="http://schemas.microsoft.com/office/drawing/2014/main" id="{BD6897D7-4A3F-4859-8323-DF3E07A7E52E}"/>
                </a:ext>
              </a:extLst>
            </p:cNvPr>
            <p:cNvSpPr>
              <a:spLocks noChangeShapeType="1"/>
            </p:cNvSpPr>
            <p:nvPr/>
          </p:nvSpPr>
          <p:spPr bwMode="auto">
            <a:xfrm flipH="1">
              <a:off x="2810" y="2347"/>
              <a:ext cx="12" cy="7"/>
            </a:xfrm>
            <a:prstGeom prst="line">
              <a:avLst/>
            </a:prstGeom>
            <a:noFill/>
            <a:ln w="11113">
              <a:solidFill>
                <a:srgbClr val="FF0000"/>
              </a:solidFill>
              <a:round/>
              <a:headEnd/>
              <a:tailEnd/>
            </a:ln>
          </p:spPr>
          <p:txBody>
            <a:bodyPr/>
            <a:lstStyle/>
            <a:p>
              <a:endParaRPr lang="en-US"/>
            </a:p>
          </p:txBody>
        </p:sp>
        <p:sp>
          <p:nvSpPr>
            <p:cNvPr id="173" name="Line 89">
              <a:extLst>
                <a:ext uri="{FF2B5EF4-FFF2-40B4-BE49-F238E27FC236}">
                  <a16:creationId xmlns:a16="http://schemas.microsoft.com/office/drawing/2014/main" id="{29E4E091-8CC4-45AA-BEB7-FF6CC038E7C0}"/>
                </a:ext>
              </a:extLst>
            </p:cNvPr>
            <p:cNvSpPr>
              <a:spLocks noChangeShapeType="1"/>
            </p:cNvSpPr>
            <p:nvPr/>
          </p:nvSpPr>
          <p:spPr bwMode="auto">
            <a:xfrm flipH="1">
              <a:off x="2784" y="2362"/>
              <a:ext cx="13" cy="7"/>
            </a:xfrm>
            <a:prstGeom prst="line">
              <a:avLst/>
            </a:prstGeom>
            <a:noFill/>
            <a:ln w="11113">
              <a:solidFill>
                <a:srgbClr val="FF0000"/>
              </a:solidFill>
              <a:round/>
              <a:headEnd/>
              <a:tailEnd/>
            </a:ln>
          </p:spPr>
          <p:txBody>
            <a:bodyPr/>
            <a:lstStyle/>
            <a:p>
              <a:endParaRPr lang="en-US"/>
            </a:p>
          </p:txBody>
        </p:sp>
        <p:sp>
          <p:nvSpPr>
            <p:cNvPr id="174" name="Line 90">
              <a:extLst>
                <a:ext uri="{FF2B5EF4-FFF2-40B4-BE49-F238E27FC236}">
                  <a16:creationId xmlns:a16="http://schemas.microsoft.com/office/drawing/2014/main" id="{BE369ABF-5295-4790-B5CD-B52C25043C57}"/>
                </a:ext>
              </a:extLst>
            </p:cNvPr>
            <p:cNvSpPr>
              <a:spLocks noChangeShapeType="1"/>
            </p:cNvSpPr>
            <p:nvPr/>
          </p:nvSpPr>
          <p:spPr bwMode="auto">
            <a:xfrm flipH="1">
              <a:off x="2760" y="2375"/>
              <a:ext cx="13" cy="7"/>
            </a:xfrm>
            <a:prstGeom prst="line">
              <a:avLst/>
            </a:prstGeom>
            <a:noFill/>
            <a:ln w="11113">
              <a:solidFill>
                <a:srgbClr val="FF0000"/>
              </a:solidFill>
              <a:round/>
              <a:headEnd/>
              <a:tailEnd/>
            </a:ln>
          </p:spPr>
          <p:txBody>
            <a:bodyPr/>
            <a:lstStyle/>
            <a:p>
              <a:endParaRPr lang="en-US"/>
            </a:p>
          </p:txBody>
        </p:sp>
        <p:sp>
          <p:nvSpPr>
            <p:cNvPr id="175" name="Line 91">
              <a:extLst>
                <a:ext uri="{FF2B5EF4-FFF2-40B4-BE49-F238E27FC236}">
                  <a16:creationId xmlns:a16="http://schemas.microsoft.com/office/drawing/2014/main" id="{5CE647AC-2232-40C7-9A8E-F11CA32C933D}"/>
                </a:ext>
              </a:extLst>
            </p:cNvPr>
            <p:cNvSpPr>
              <a:spLocks noChangeShapeType="1"/>
            </p:cNvSpPr>
            <p:nvPr/>
          </p:nvSpPr>
          <p:spPr bwMode="auto">
            <a:xfrm flipH="1">
              <a:off x="2736" y="2390"/>
              <a:ext cx="11" cy="7"/>
            </a:xfrm>
            <a:prstGeom prst="line">
              <a:avLst/>
            </a:prstGeom>
            <a:noFill/>
            <a:ln w="11113">
              <a:solidFill>
                <a:srgbClr val="FF0000"/>
              </a:solidFill>
              <a:round/>
              <a:headEnd/>
              <a:tailEnd/>
            </a:ln>
          </p:spPr>
          <p:txBody>
            <a:bodyPr/>
            <a:lstStyle/>
            <a:p>
              <a:endParaRPr lang="en-US"/>
            </a:p>
          </p:txBody>
        </p:sp>
        <p:sp>
          <p:nvSpPr>
            <p:cNvPr id="176" name="Line 92">
              <a:extLst>
                <a:ext uri="{FF2B5EF4-FFF2-40B4-BE49-F238E27FC236}">
                  <a16:creationId xmlns:a16="http://schemas.microsoft.com/office/drawing/2014/main" id="{5D1F61CA-5538-49BD-B44E-E4894621D3CC}"/>
                </a:ext>
              </a:extLst>
            </p:cNvPr>
            <p:cNvSpPr>
              <a:spLocks noChangeShapeType="1"/>
            </p:cNvSpPr>
            <p:nvPr/>
          </p:nvSpPr>
          <p:spPr bwMode="auto">
            <a:xfrm flipH="1">
              <a:off x="2712" y="2404"/>
              <a:ext cx="11" cy="8"/>
            </a:xfrm>
            <a:prstGeom prst="line">
              <a:avLst/>
            </a:prstGeom>
            <a:noFill/>
            <a:ln w="11113">
              <a:solidFill>
                <a:srgbClr val="FF0000"/>
              </a:solidFill>
              <a:round/>
              <a:headEnd/>
              <a:tailEnd/>
            </a:ln>
          </p:spPr>
          <p:txBody>
            <a:bodyPr/>
            <a:lstStyle/>
            <a:p>
              <a:endParaRPr lang="en-US"/>
            </a:p>
          </p:txBody>
        </p:sp>
      </p:grpSp>
      <p:sp>
        <p:nvSpPr>
          <p:cNvPr id="177" name="Line 123">
            <a:extLst>
              <a:ext uri="{FF2B5EF4-FFF2-40B4-BE49-F238E27FC236}">
                <a16:creationId xmlns:a16="http://schemas.microsoft.com/office/drawing/2014/main" id="{BACDC8EF-6AD2-45EF-90E8-2D9FEA87A663}"/>
              </a:ext>
            </a:extLst>
          </p:cNvPr>
          <p:cNvSpPr>
            <a:spLocks noChangeShapeType="1"/>
          </p:cNvSpPr>
          <p:nvPr/>
        </p:nvSpPr>
        <p:spPr bwMode="auto">
          <a:xfrm flipV="1">
            <a:off x="7205238" y="3654374"/>
            <a:ext cx="24306" cy="10782"/>
          </a:xfrm>
          <a:prstGeom prst="line">
            <a:avLst/>
          </a:prstGeom>
          <a:noFill/>
          <a:ln w="11113">
            <a:solidFill>
              <a:srgbClr val="FF0000"/>
            </a:solidFill>
            <a:round/>
            <a:headEnd/>
            <a:tailEnd/>
          </a:ln>
        </p:spPr>
        <p:txBody>
          <a:bodyPr/>
          <a:lstStyle/>
          <a:p>
            <a:endParaRPr lang="en-US"/>
          </a:p>
        </p:txBody>
      </p:sp>
      <p:sp>
        <p:nvSpPr>
          <p:cNvPr id="178" name="Line 124">
            <a:extLst>
              <a:ext uri="{FF2B5EF4-FFF2-40B4-BE49-F238E27FC236}">
                <a16:creationId xmlns:a16="http://schemas.microsoft.com/office/drawing/2014/main" id="{E46C0849-599B-4195-8BDB-169F877DF37C}"/>
              </a:ext>
            </a:extLst>
          </p:cNvPr>
          <p:cNvSpPr>
            <a:spLocks noChangeShapeType="1"/>
          </p:cNvSpPr>
          <p:nvPr/>
        </p:nvSpPr>
        <p:spPr bwMode="auto">
          <a:xfrm flipV="1">
            <a:off x="7253848" y="3629216"/>
            <a:ext cx="24306" cy="12579"/>
          </a:xfrm>
          <a:prstGeom prst="line">
            <a:avLst/>
          </a:prstGeom>
          <a:noFill/>
          <a:ln w="11113">
            <a:solidFill>
              <a:srgbClr val="FF0000"/>
            </a:solidFill>
            <a:round/>
            <a:headEnd/>
            <a:tailEnd/>
          </a:ln>
        </p:spPr>
        <p:txBody>
          <a:bodyPr/>
          <a:lstStyle/>
          <a:p>
            <a:endParaRPr lang="en-US"/>
          </a:p>
        </p:txBody>
      </p:sp>
      <p:sp>
        <p:nvSpPr>
          <p:cNvPr id="179" name="Line 125">
            <a:extLst>
              <a:ext uri="{FF2B5EF4-FFF2-40B4-BE49-F238E27FC236}">
                <a16:creationId xmlns:a16="http://schemas.microsoft.com/office/drawing/2014/main" id="{767296AF-AA85-424C-A3AD-3A91751E39F1}"/>
              </a:ext>
            </a:extLst>
          </p:cNvPr>
          <p:cNvSpPr>
            <a:spLocks noChangeShapeType="1"/>
          </p:cNvSpPr>
          <p:nvPr/>
        </p:nvSpPr>
        <p:spPr bwMode="auto">
          <a:xfrm flipH="1" flipV="1">
            <a:off x="7274415" y="3602262"/>
            <a:ext cx="20566" cy="12579"/>
          </a:xfrm>
          <a:prstGeom prst="line">
            <a:avLst/>
          </a:prstGeom>
          <a:noFill/>
          <a:ln w="11113">
            <a:solidFill>
              <a:srgbClr val="FF0000"/>
            </a:solidFill>
            <a:round/>
            <a:headEnd/>
            <a:tailEnd/>
          </a:ln>
        </p:spPr>
        <p:txBody>
          <a:bodyPr/>
          <a:lstStyle/>
          <a:p>
            <a:endParaRPr lang="en-US"/>
          </a:p>
        </p:txBody>
      </p:sp>
      <p:sp>
        <p:nvSpPr>
          <p:cNvPr id="180" name="Line 253">
            <a:extLst>
              <a:ext uri="{FF2B5EF4-FFF2-40B4-BE49-F238E27FC236}">
                <a16:creationId xmlns:a16="http://schemas.microsoft.com/office/drawing/2014/main" id="{C87EC204-24C9-4CDB-9B0E-3D7DCC0AD4DB}"/>
              </a:ext>
            </a:extLst>
          </p:cNvPr>
          <p:cNvSpPr>
            <a:spLocks noChangeShapeType="1"/>
          </p:cNvSpPr>
          <p:nvPr/>
        </p:nvSpPr>
        <p:spPr bwMode="auto">
          <a:xfrm flipV="1">
            <a:off x="7549254" y="3075758"/>
            <a:ext cx="345883" cy="199461"/>
          </a:xfrm>
          <a:prstGeom prst="line">
            <a:avLst/>
          </a:prstGeom>
          <a:noFill/>
          <a:ln w="11113">
            <a:solidFill>
              <a:srgbClr val="FF0000"/>
            </a:solidFill>
            <a:round/>
            <a:headEnd/>
            <a:tailEnd/>
          </a:ln>
        </p:spPr>
        <p:txBody>
          <a:bodyPr/>
          <a:lstStyle/>
          <a:p>
            <a:endParaRPr lang="en-US"/>
          </a:p>
        </p:txBody>
      </p:sp>
      <p:sp>
        <p:nvSpPr>
          <p:cNvPr id="181" name="Freeform 305">
            <a:extLst>
              <a:ext uri="{FF2B5EF4-FFF2-40B4-BE49-F238E27FC236}">
                <a16:creationId xmlns:a16="http://schemas.microsoft.com/office/drawing/2014/main" id="{71034EDE-96EA-498E-8C81-E1003C9F9A32}"/>
              </a:ext>
            </a:extLst>
          </p:cNvPr>
          <p:cNvSpPr>
            <a:spLocks/>
          </p:cNvSpPr>
          <p:nvPr/>
        </p:nvSpPr>
        <p:spPr bwMode="auto">
          <a:xfrm>
            <a:off x="7489426" y="3029037"/>
            <a:ext cx="437495" cy="305481"/>
          </a:xfrm>
          <a:custGeom>
            <a:avLst/>
            <a:gdLst>
              <a:gd name="T0" fmla="*/ 39 w 234"/>
              <a:gd name="T1" fmla="*/ 170 h 170"/>
              <a:gd name="T2" fmla="*/ 234 w 234"/>
              <a:gd name="T3" fmla="*/ 54 h 170"/>
              <a:gd name="T4" fmla="*/ 234 w 234"/>
              <a:gd name="T5" fmla="*/ 33 h 170"/>
              <a:gd name="T6" fmla="*/ 230 w 234"/>
              <a:gd name="T7" fmla="*/ 18 h 170"/>
              <a:gd name="T8" fmla="*/ 224 w 234"/>
              <a:gd name="T9" fmla="*/ 9 h 170"/>
              <a:gd name="T10" fmla="*/ 217 w 234"/>
              <a:gd name="T11" fmla="*/ 3 h 170"/>
              <a:gd name="T12" fmla="*/ 208 w 234"/>
              <a:gd name="T13" fmla="*/ 0 h 170"/>
              <a:gd name="T14" fmla="*/ 200 w 234"/>
              <a:gd name="T15" fmla="*/ 0 h 170"/>
              <a:gd name="T16" fmla="*/ 197 w 234"/>
              <a:gd name="T17" fmla="*/ 0 h 170"/>
              <a:gd name="T18" fmla="*/ 195 w 234"/>
              <a:gd name="T19" fmla="*/ 0 h 170"/>
              <a:gd name="T20" fmla="*/ 0 w 234"/>
              <a:gd name="T21" fmla="*/ 117 h 170"/>
              <a:gd name="T22" fmla="*/ 2 w 234"/>
              <a:gd name="T23" fmla="*/ 117 h 170"/>
              <a:gd name="T24" fmla="*/ 6 w 234"/>
              <a:gd name="T25" fmla="*/ 115 h 170"/>
              <a:gd name="T26" fmla="*/ 13 w 234"/>
              <a:gd name="T27" fmla="*/ 111 h 170"/>
              <a:gd name="T28" fmla="*/ 22 w 234"/>
              <a:gd name="T29" fmla="*/ 111 h 170"/>
              <a:gd name="T30" fmla="*/ 30 w 234"/>
              <a:gd name="T31" fmla="*/ 113 h 170"/>
              <a:gd name="T32" fmla="*/ 37 w 234"/>
              <a:gd name="T33" fmla="*/ 118 h 170"/>
              <a:gd name="T34" fmla="*/ 41 w 234"/>
              <a:gd name="T35" fmla="*/ 128 h 170"/>
              <a:gd name="T36" fmla="*/ 43 w 234"/>
              <a:gd name="T37" fmla="*/ 146 h 170"/>
              <a:gd name="T38" fmla="*/ 39 w 234"/>
              <a:gd name="T39" fmla="*/ 170 h 1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34"/>
              <a:gd name="T61" fmla="*/ 0 h 170"/>
              <a:gd name="T62" fmla="*/ 234 w 234"/>
              <a:gd name="T63" fmla="*/ 170 h 1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34" h="170">
                <a:moveTo>
                  <a:pt x="39" y="170"/>
                </a:moveTo>
                <a:lnTo>
                  <a:pt x="234" y="54"/>
                </a:lnTo>
                <a:lnTo>
                  <a:pt x="234" y="33"/>
                </a:lnTo>
                <a:lnTo>
                  <a:pt x="230" y="18"/>
                </a:lnTo>
                <a:lnTo>
                  <a:pt x="224" y="9"/>
                </a:lnTo>
                <a:lnTo>
                  <a:pt x="217" y="3"/>
                </a:lnTo>
                <a:lnTo>
                  <a:pt x="208" y="0"/>
                </a:lnTo>
                <a:lnTo>
                  <a:pt x="200" y="0"/>
                </a:lnTo>
                <a:lnTo>
                  <a:pt x="197" y="0"/>
                </a:lnTo>
                <a:lnTo>
                  <a:pt x="195" y="0"/>
                </a:lnTo>
                <a:lnTo>
                  <a:pt x="0" y="117"/>
                </a:lnTo>
                <a:lnTo>
                  <a:pt x="2" y="117"/>
                </a:lnTo>
                <a:lnTo>
                  <a:pt x="6" y="115"/>
                </a:lnTo>
                <a:lnTo>
                  <a:pt x="13" y="111"/>
                </a:lnTo>
                <a:lnTo>
                  <a:pt x="22" y="111"/>
                </a:lnTo>
                <a:lnTo>
                  <a:pt x="30" y="113"/>
                </a:lnTo>
                <a:lnTo>
                  <a:pt x="37" y="118"/>
                </a:lnTo>
                <a:lnTo>
                  <a:pt x="41" y="128"/>
                </a:lnTo>
                <a:lnTo>
                  <a:pt x="43" y="146"/>
                </a:lnTo>
                <a:lnTo>
                  <a:pt x="39" y="170"/>
                </a:lnTo>
                <a:close/>
              </a:path>
            </a:pathLst>
          </a:custGeom>
          <a:solidFill>
            <a:srgbClr val="0000FF"/>
          </a:solidFill>
          <a:ln w="0">
            <a:solidFill>
              <a:srgbClr val="0000FF"/>
            </a:solidFill>
            <a:round/>
            <a:headEnd/>
            <a:tailEnd/>
          </a:ln>
        </p:spPr>
        <p:txBody>
          <a:bodyPr/>
          <a:lstStyle/>
          <a:p>
            <a:endParaRPr lang="en-US"/>
          </a:p>
        </p:txBody>
      </p:sp>
      <p:sp>
        <p:nvSpPr>
          <p:cNvPr id="182" name="Freeform 306">
            <a:extLst>
              <a:ext uri="{FF2B5EF4-FFF2-40B4-BE49-F238E27FC236}">
                <a16:creationId xmlns:a16="http://schemas.microsoft.com/office/drawing/2014/main" id="{23C38DA8-D57C-45E6-BD68-535DA54E91AF}"/>
              </a:ext>
            </a:extLst>
          </p:cNvPr>
          <p:cNvSpPr>
            <a:spLocks/>
          </p:cNvSpPr>
          <p:nvPr/>
        </p:nvSpPr>
        <p:spPr bwMode="auto">
          <a:xfrm>
            <a:off x="7489426" y="3029037"/>
            <a:ext cx="437495" cy="305481"/>
          </a:xfrm>
          <a:custGeom>
            <a:avLst/>
            <a:gdLst>
              <a:gd name="T0" fmla="*/ 39 w 234"/>
              <a:gd name="T1" fmla="*/ 170 h 170"/>
              <a:gd name="T2" fmla="*/ 234 w 234"/>
              <a:gd name="T3" fmla="*/ 54 h 170"/>
              <a:gd name="T4" fmla="*/ 234 w 234"/>
              <a:gd name="T5" fmla="*/ 33 h 170"/>
              <a:gd name="T6" fmla="*/ 230 w 234"/>
              <a:gd name="T7" fmla="*/ 18 h 170"/>
              <a:gd name="T8" fmla="*/ 224 w 234"/>
              <a:gd name="T9" fmla="*/ 9 h 170"/>
              <a:gd name="T10" fmla="*/ 217 w 234"/>
              <a:gd name="T11" fmla="*/ 3 h 170"/>
              <a:gd name="T12" fmla="*/ 208 w 234"/>
              <a:gd name="T13" fmla="*/ 0 h 170"/>
              <a:gd name="T14" fmla="*/ 200 w 234"/>
              <a:gd name="T15" fmla="*/ 0 h 170"/>
              <a:gd name="T16" fmla="*/ 197 w 234"/>
              <a:gd name="T17" fmla="*/ 0 h 170"/>
              <a:gd name="T18" fmla="*/ 195 w 234"/>
              <a:gd name="T19" fmla="*/ 0 h 170"/>
              <a:gd name="T20" fmla="*/ 0 w 234"/>
              <a:gd name="T21" fmla="*/ 117 h 170"/>
              <a:gd name="T22" fmla="*/ 2 w 234"/>
              <a:gd name="T23" fmla="*/ 117 h 170"/>
              <a:gd name="T24" fmla="*/ 6 w 234"/>
              <a:gd name="T25" fmla="*/ 115 h 170"/>
              <a:gd name="T26" fmla="*/ 13 w 234"/>
              <a:gd name="T27" fmla="*/ 111 h 170"/>
              <a:gd name="T28" fmla="*/ 22 w 234"/>
              <a:gd name="T29" fmla="*/ 111 h 170"/>
              <a:gd name="T30" fmla="*/ 30 w 234"/>
              <a:gd name="T31" fmla="*/ 113 h 170"/>
              <a:gd name="T32" fmla="*/ 37 w 234"/>
              <a:gd name="T33" fmla="*/ 118 h 170"/>
              <a:gd name="T34" fmla="*/ 41 w 234"/>
              <a:gd name="T35" fmla="*/ 128 h 170"/>
              <a:gd name="T36" fmla="*/ 43 w 234"/>
              <a:gd name="T37" fmla="*/ 146 h 170"/>
              <a:gd name="T38" fmla="*/ 39 w 234"/>
              <a:gd name="T39" fmla="*/ 170 h 1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34"/>
              <a:gd name="T61" fmla="*/ 0 h 170"/>
              <a:gd name="T62" fmla="*/ 234 w 234"/>
              <a:gd name="T63" fmla="*/ 170 h 1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34" h="170">
                <a:moveTo>
                  <a:pt x="39" y="170"/>
                </a:moveTo>
                <a:lnTo>
                  <a:pt x="234" y="54"/>
                </a:lnTo>
                <a:lnTo>
                  <a:pt x="234" y="33"/>
                </a:lnTo>
                <a:lnTo>
                  <a:pt x="230" y="18"/>
                </a:lnTo>
                <a:lnTo>
                  <a:pt x="224" y="9"/>
                </a:lnTo>
                <a:lnTo>
                  <a:pt x="217" y="3"/>
                </a:lnTo>
                <a:lnTo>
                  <a:pt x="208" y="0"/>
                </a:lnTo>
                <a:lnTo>
                  <a:pt x="200" y="0"/>
                </a:lnTo>
                <a:lnTo>
                  <a:pt x="197" y="0"/>
                </a:lnTo>
                <a:lnTo>
                  <a:pt x="195" y="0"/>
                </a:lnTo>
                <a:lnTo>
                  <a:pt x="0" y="117"/>
                </a:lnTo>
                <a:lnTo>
                  <a:pt x="2" y="117"/>
                </a:lnTo>
                <a:lnTo>
                  <a:pt x="6" y="115"/>
                </a:lnTo>
                <a:lnTo>
                  <a:pt x="13" y="111"/>
                </a:lnTo>
                <a:lnTo>
                  <a:pt x="22" y="111"/>
                </a:lnTo>
                <a:lnTo>
                  <a:pt x="30" y="113"/>
                </a:lnTo>
                <a:lnTo>
                  <a:pt x="37" y="118"/>
                </a:lnTo>
                <a:lnTo>
                  <a:pt x="41" y="128"/>
                </a:lnTo>
                <a:lnTo>
                  <a:pt x="43" y="146"/>
                </a:lnTo>
                <a:lnTo>
                  <a:pt x="39" y="170"/>
                </a:lnTo>
              </a:path>
            </a:pathLst>
          </a:custGeom>
          <a:noFill/>
          <a:ln w="11113">
            <a:solidFill>
              <a:srgbClr val="000000"/>
            </a:solidFill>
            <a:round/>
            <a:headEnd/>
            <a:tailEnd/>
          </a:ln>
        </p:spPr>
        <p:txBody>
          <a:bodyPr/>
          <a:lstStyle/>
          <a:p>
            <a:endParaRPr lang="en-US"/>
          </a:p>
        </p:txBody>
      </p:sp>
      <p:sp>
        <p:nvSpPr>
          <p:cNvPr id="183" name="Freeform 307">
            <a:extLst>
              <a:ext uri="{FF2B5EF4-FFF2-40B4-BE49-F238E27FC236}">
                <a16:creationId xmlns:a16="http://schemas.microsoft.com/office/drawing/2014/main" id="{F8FB193D-9154-4AF3-ABFE-AECC56404D29}"/>
              </a:ext>
            </a:extLst>
          </p:cNvPr>
          <p:cNvSpPr>
            <a:spLocks/>
          </p:cNvSpPr>
          <p:nvPr/>
        </p:nvSpPr>
        <p:spPr bwMode="auto">
          <a:xfrm>
            <a:off x="7496904" y="3029035"/>
            <a:ext cx="430017" cy="296497"/>
          </a:xfrm>
          <a:custGeom>
            <a:avLst/>
            <a:gdLst>
              <a:gd name="T0" fmla="*/ 193 w 230"/>
              <a:gd name="T1" fmla="*/ 0 h 165"/>
              <a:gd name="T2" fmla="*/ 194 w 230"/>
              <a:gd name="T3" fmla="*/ 0 h 165"/>
              <a:gd name="T4" fmla="*/ 200 w 230"/>
              <a:gd name="T5" fmla="*/ 0 h 165"/>
              <a:gd name="T6" fmla="*/ 209 w 230"/>
              <a:gd name="T7" fmla="*/ 2 h 165"/>
              <a:gd name="T8" fmla="*/ 217 w 230"/>
              <a:gd name="T9" fmla="*/ 7 h 165"/>
              <a:gd name="T10" fmla="*/ 224 w 230"/>
              <a:gd name="T11" fmla="*/ 15 h 165"/>
              <a:gd name="T12" fmla="*/ 230 w 230"/>
              <a:gd name="T13" fmla="*/ 29 h 165"/>
              <a:gd name="T14" fmla="*/ 230 w 230"/>
              <a:gd name="T15" fmla="*/ 50 h 165"/>
              <a:gd name="T16" fmla="*/ 37 w 230"/>
              <a:gd name="T17" fmla="*/ 165 h 165"/>
              <a:gd name="T18" fmla="*/ 41 w 230"/>
              <a:gd name="T19" fmla="*/ 144 h 165"/>
              <a:gd name="T20" fmla="*/ 39 w 230"/>
              <a:gd name="T21" fmla="*/ 128 h 165"/>
              <a:gd name="T22" fmla="*/ 35 w 230"/>
              <a:gd name="T23" fmla="*/ 118 h 165"/>
              <a:gd name="T24" fmla="*/ 28 w 230"/>
              <a:gd name="T25" fmla="*/ 113 h 165"/>
              <a:gd name="T26" fmla="*/ 20 w 230"/>
              <a:gd name="T27" fmla="*/ 111 h 165"/>
              <a:gd name="T28" fmla="*/ 13 w 230"/>
              <a:gd name="T29" fmla="*/ 113 h 165"/>
              <a:gd name="T30" fmla="*/ 7 w 230"/>
              <a:gd name="T31" fmla="*/ 115 h 165"/>
              <a:gd name="T32" fmla="*/ 2 w 230"/>
              <a:gd name="T33" fmla="*/ 115 h 165"/>
              <a:gd name="T34" fmla="*/ 0 w 230"/>
              <a:gd name="T35" fmla="*/ 117 h 165"/>
              <a:gd name="T36" fmla="*/ 193 w 230"/>
              <a:gd name="T37" fmla="*/ 0 h 1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0"/>
              <a:gd name="T58" fmla="*/ 0 h 165"/>
              <a:gd name="T59" fmla="*/ 230 w 230"/>
              <a:gd name="T60" fmla="*/ 165 h 16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0" h="165">
                <a:moveTo>
                  <a:pt x="193" y="0"/>
                </a:moveTo>
                <a:lnTo>
                  <a:pt x="194" y="0"/>
                </a:lnTo>
                <a:lnTo>
                  <a:pt x="200" y="0"/>
                </a:lnTo>
                <a:lnTo>
                  <a:pt x="209" y="2"/>
                </a:lnTo>
                <a:lnTo>
                  <a:pt x="217" y="7"/>
                </a:lnTo>
                <a:lnTo>
                  <a:pt x="224" y="15"/>
                </a:lnTo>
                <a:lnTo>
                  <a:pt x="230" y="29"/>
                </a:lnTo>
                <a:lnTo>
                  <a:pt x="230" y="50"/>
                </a:lnTo>
                <a:lnTo>
                  <a:pt x="37" y="165"/>
                </a:lnTo>
                <a:lnTo>
                  <a:pt x="41" y="144"/>
                </a:lnTo>
                <a:lnTo>
                  <a:pt x="39" y="128"/>
                </a:lnTo>
                <a:lnTo>
                  <a:pt x="35" y="118"/>
                </a:lnTo>
                <a:lnTo>
                  <a:pt x="28" y="113"/>
                </a:lnTo>
                <a:lnTo>
                  <a:pt x="20" y="111"/>
                </a:lnTo>
                <a:lnTo>
                  <a:pt x="13" y="113"/>
                </a:lnTo>
                <a:lnTo>
                  <a:pt x="7" y="115"/>
                </a:lnTo>
                <a:lnTo>
                  <a:pt x="2" y="115"/>
                </a:lnTo>
                <a:lnTo>
                  <a:pt x="0" y="117"/>
                </a:lnTo>
                <a:lnTo>
                  <a:pt x="193" y="0"/>
                </a:lnTo>
                <a:close/>
              </a:path>
            </a:pathLst>
          </a:custGeom>
          <a:solidFill>
            <a:srgbClr val="2424FF"/>
          </a:solidFill>
          <a:ln w="0">
            <a:solidFill>
              <a:srgbClr val="2424FF"/>
            </a:solidFill>
            <a:round/>
            <a:headEnd/>
            <a:tailEnd/>
          </a:ln>
        </p:spPr>
        <p:txBody>
          <a:bodyPr/>
          <a:lstStyle/>
          <a:p>
            <a:endParaRPr lang="en-US"/>
          </a:p>
        </p:txBody>
      </p:sp>
      <p:sp>
        <p:nvSpPr>
          <p:cNvPr id="184" name="Freeform 308">
            <a:extLst>
              <a:ext uri="{FF2B5EF4-FFF2-40B4-BE49-F238E27FC236}">
                <a16:creationId xmlns:a16="http://schemas.microsoft.com/office/drawing/2014/main" id="{62D2805C-6FC0-4541-A51A-95595BF8640D}"/>
              </a:ext>
            </a:extLst>
          </p:cNvPr>
          <p:cNvSpPr>
            <a:spLocks/>
          </p:cNvSpPr>
          <p:nvPr/>
        </p:nvSpPr>
        <p:spPr bwMode="auto">
          <a:xfrm>
            <a:off x="7506251" y="3032630"/>
            <a:ext cx="416929" cy="282122"/>
          </a:xfrm>
          <a:custGeom>
            <a:avLst/>
            <a:gdLst>
              <a:gd name="T0" fmla="*/ 189 w 223"/>
              <a:gd name="T1" fmla="*/ 0 h 157"/>
              <a:gd name="T2" fmla="*/ 191 w 223"/>
              <a:gd name="T3" fmla="*/ 0 h 157"/>
              <a:gd name="T4" fmla="*/ 197 w 223"/>
              <a:gd name="T5" fmla="*/ 0 h 157"/>
              <a:gd name="T6" fmla="*/ 204 w 223"/>
              <a:gd name="T7" fmla="*/ 1 h 157"/>
              <a:gd name="T8" fmla="*/ 212 w 223"/>
              <a:gd name="T9" fmla="*/ 5 h 157"/>
              <a:gd name="T10" fmla="*/ 219 w 223"/>
              <a:gd name="T11" fmla="*/ 13 h 157"/>
              <a:gd name="T12" fmla="*/ 223 w 223"/>
              <a:gd name="T13" fmla="*/ 26 h 157"/>
              <a:gd name="T14" fmla="*/ 223 w 223"/>
              <a:gd name="T15" fmla="*/ 44 h 157"/>
              <a:gd name="T16" fmla="*/ 34 w 223"/>
              <a:gd name="T17" fmla="*/ 157 h 157"/>
              <a:gd name="T18" fmla="*/ 36 w 223"/>
              <a:gd name="T19" fmla="*/ 137 h 157"/>
              <a:gd name="T20" fmla="*/ 34 w 223"/>
              <a:gd name="T21" fmla="*/ 124 h 157"/>
              <a:gd name="T22" fmla="*/ 28 w 223"/>
              <a:gd name="T23" fmla="*/ 116 h 157"/>
              <a:gd name="T24" fmla="*/ 23 w 223"/>
              <a:gd name="T25" fmla="*/ 113 h 157"/>
              <a:gd name="T26" fmla="*/ 15 w 223"/>
              <a:gd name="T27" fmla="*/ 111 h 157"/>
              <a:gd name="T28" fmla="*/ 8 w 223"/>
              <a:gd name="T29" fmla="*/ 111 h 157"/>
              <a:gd name="T30" fmla="*/ 4 w 223"/>
              <a:gd name="T31" fmla="*/ 113 h 157"/>
              <a:gd name="T32" fmla="*/ 0 w 223"/>
              <a:gd name="T33" fmla="*/ 113 h 157"/>
              <a:gd name="T34" fmla="*/ 189 w 223"/>
              <a:gd name="T35" fmla="*/ 0 h 15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3"/>
              <a:gd name="T55" fmla="*/ 0 h 157"/>
              <a:gd name="T56" fmla="*/ 223 w 223"/>
              <a:gd name="T57" fmla="*/ 157 h 15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3" h="157">
                <a:moveTo>
                  <a:pt x="189" y="0"/>
                </a:moveTo>
                <a:lnTo>
                  <a:pt x="191" y="0"/>
                </a:lnTo>
                <a:lnTo>
                  <a:pt x="197" y="0"/>
                </a:lnTo>
                <a:lnTo>
                  <a:pt x="204" y="1"/>
                </a:lnTo>
                <a:lnTo>
                  <a:pt x="212" y="5"/>
                </a:lnTo>
                <a:lnTo>
                  <a:pt x="219" y="13"/>
                </a:lnTo>
                <a:lnTo>
                  <a:pt x="223" y="26"/>
                </a:lnTo>
                <a:lnTo>
                  <a:pt x="223" y="44"/>
                </a:lnTo>
                <a:lnTo>
                  <a:pt x="34" y="157"/>
                </a:lnTo>
                <a:lnTo>
                  <a:pt x="36" y="137"/>
                </a:lnTo>
                <a:lnTo>
                  <a:pt x="34" y="124"/>
                </a:lnTo>
                <a:lnTo>
                  <a:pt x="28" y="116"/>
                </a:lnTo>
                <a:lnTo>
                  <a:pt x="23" y="113"/>
                </a:lnTo>
                <a:lnTo>
                  <a:pt x="15" y="111"/>
                </a:lnTo>
                <a:lnTo>
                  <a:pt x="8" y="111"/>
                </a:lnTo>
                <a:lnTo>
                  <a:pt x="4" y="113"/>
                </a:lnTo>
                <a:lnTo>
                  <a:pt x="0" y="113"/>
                </a:lnTo>
                <a:lnTo>
                  <a:pt x="189" y="0"/>
                </a:lnTo>
                <a:close/>
              </a:path>
            </a:pathLst>
          </a:custGeom>
          <a:solidFill>
            <a:srgbClr val="4949FF"/>
          </a:solidFill>
          <a:ln w="0">
            <a:solidFill>
              <a:srgbClr val="4949FF"/>
            </a:solidFill>
            <a:round/>
            <a:headEnd/>
            <a:tailEnd/>
          </a:ln>
        </p:spPr>
        <p:txBody>
          <a:bodyPr/>
          <a:lstStyle/>
          <a:p>
            <a:endParaRPr lang="en-US"/>
          </a:p>
        </p:txBody>
      </p:sp>
      <p:sp>
        <p:nvSpPr>
          <p:cNvPr id="185" name="Freeform 309">
            <a:extLst>
              <a:ext uri="{FF2B5EF4-FFF2-40B4-BE49-F238E27FC236}">
                <a16:creationId xmlns:a16="http://schemas.microsoft.com/office/drawing/2014/main" id="{15DFF4FF-D338-4818-BDDE-DF1BB4966623}"/>
              </a:ext>
            </a:extLst>
          </p:cNvPr>
          <p:cNvSpPr>
            <a:spLocks/>
          </p:cNvSpPr>
          <p:nvPr/>
        </p:nvSpPr>
        <p:spPr bwMode="auto">
          <a:xfrm>
            <a:off x="7517470" y="3032629"/>
            <a:ext cx="405711" cy="273137"/>
          </a:xfrm>
          <a:custGeom>
            <a:avLst/>
            <a:gdLst>
              <a:gd name="T0" fmla="*/ 185 w 217"/>
              <a:gd name="T1" fmla="*/ 0 h 152"/>
              <a:gd name="T2" fmla="*/ 187 w 217"/>
              <a:gd name="T3" fmla="*/ 0 h 152"/>
              <a:gd name="T4" fmla="*/ 195 w 217"/>
              <a:gd name="T5" fmla="*/ 1 h 152"/>
              <a:gd name="T6" fmla="*/ 202 w 217"/>
              <a:gd name="T7" fmla="*/ 3 h 152"/>
              <a:gd name="T8" fmla="*/ 209 w 217"/>
              <a:gd name="T9" fmla="*/ 11 h 152"/>
              <a:gd name="T10" fmla="*/ 215 w 217"/>
              <a:gd name="T11" fmla="*/ 22 h 152"/>
              <a:gd name="T12" fmla="*/ 217 w 217"/>
              <a:gd name="T13" fmla="*/ 39 h 152"/>
              <a:gd name="T14" fmla="*/ 30 w 217"/>
              <a:gd name="T15" fmla="*/ 152 h 152"/>
              <a:gd name="T16" fmla="*/ 31 w 217"/>
              <a:gd name="T17" fmla="*/ 133 h 152"/>
              <a:gd name="T18" fmla="*/ 28 w 217"/>
              <a:gd name="T19" fmla="*/ 122 h 152"/>
              <a:gd name="T20" fmla="*/ 22 w 217"/>
              <a:gd name="T21" fmla="*/ 115 h 152"/>
              <a:gd name="T22" fmla="*/ 15 w 217"/>
              <a:gd name="T23" fmla="*/ 113 h 152"/>
              <a:gd name="T24" fmla="*/ 7 w 217"/>
              <a:gd name="T25" fmla="*/ 111 h 152"/>
              <a:gd name="T26" fmla="*/ 4 w 217"/>
              <a:gd name="T27" fmla="*/ 113 h 152"/>
              <a:gd name="T28" fmla="*/ 0 w 217"/>
              <a:gd name="T29" fmla="*/ 113 h 152"/>
              <a:gd name="T30" fmla="*/ 185 w 217"/>
              <a:gd name="T31" fmla="*/ 0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7"/>
              <a:gd name="T49" fmla="*/ 0 h 152"/>
              <a:gd name="T50" fmla="*/ 217 w 217"/>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7" h="152">
                <a:moveTo>
                  <a:pt x="185" y="0"/>
                </a:moveTo>
                <a:lnTo>
                  <a:pt x="187" y="0"/>
                </a:lnTo>
                <a:lnTo>
                  <a:pt x="195" y="1"/>
                </a:lnTo>
                <a:lnTo>
                  <a:pt x="202" y="3"/>
                </a:lnTo>
                <a:lnTo>
                  <a:pt x="209" y="11"/>
                </a:lnTo>
                <a:lnTo>
                  <a:pt x="215" y="22"/>
                </a:lnTo>
                <a:lnTo>
                  <a:pt x="217" y="39"/>
                </a:lnTo>
                <a:lnTo>
                  <a:pt x="30" y="152"/>
                </a:lnTo>
                <a:lnTo>
                  <a:pt x="31" y="133"/>
                </a:lnTo>
                <a:lnTo>
                  <a:pt x="28" y="122"/>
                </a:lnTo>
                <a:lnTo>
                  <a:pt x="22" y="115"/>
                </a:lnTo>
                <a:lnTo>
                  <a:pt x="15" y="113"/>
                </a:lnTo>
                <a:lnTo>
                  <a:pt x="7" y="111"/>
                </a:lnTo>
                <a:lnTo>
                  <a:pt x="4" y="113"/>
                </a:lnTo>
                <a:lnTo>
                  <a:pt x="0" y="113"/>
                </a:lnTo>
                <a:lnTo>
                  <a:pt x="185" y="0"/>
                </a:lnTo>
                <a:close/>
              </a:path>
            </a:pathLst>
          </a:custGeom>
          <a:solidFill>
            <a:srgbClr val="6D6DFF"/>
          </a:solidFill>
          <a:ln w="0">
            <a:solidFill>
              <a:srgbClr val="6D6DFF"/>
            </a:solidFill>
            <a:round/>
            <a:headEnd/>
            <a:tailEnd/>
          </a:ln>
        </p:spPr>
        <p:txBody>
          <a:bodyPr/>
          <a:lstStyle/>
          <a:p>
            <a:endParaRPr lang="en-US"/>
          </a:p>
        </p:txBody>
      </p:sp>
      <p:sp>
        <p:nvSpPr>
          <p:cNvPr id="186" name="Freeform 310">
            <a:extLst>
              <a:ext uri="{FF2B5EF4-FFF2-40B4-BE49-F238E27FC236}">
                <a16:creationId xmlns:a16="http://schemas.microsoft.com/office/drawing/2014/main" id="{60530C1A-C5AE-43AC-A768-13B385AF0640}"/>
              </a:ext>
            </a:extLst>
          </p:cNvPr>
          <p:cNvSpPr>
            <a:spLocks/>
          </p:cNvSpPr>
          <p:nvPr/>
        </p:nvSpPr>
        <p:spPr bwMode="auto">
          <a:xfrm>
            <a:off x="7526815" y="3032631"/>
            <a:ext cx="392624" cy="262355"/>
          </a:xfrm>
          <a:custGeom>
            <a:avLst/>
            <a:gdLst>
              <a:gd name="T0" fmla="*/ 182 w 210"/>
              <a:gd name="T1" fmla="*/ 0 h 146"/>
              <a:gd name="T2" fmla="*/ 186 w 210"/>
              <a:gd name="T3" fmla="*/ 0 h 146"/>
              <a:gd name="T4" fmla="*/ 190 w 210"/>
              <a:gd name="T5" fmla="*/ 1 h 146"/>
              <a:gd name="T6" fmla="*/ 197 w 210"/>
              <a:gd name="T7" fmla="*/ 5 h 146"/>
              <a:gd name="T8" fmla="*/ 204 w 210"/>
              <a:gd name="T9" fmla="*/ 11 h 146"/>
              <a:gd name="T10" fmla="*/ 210 w 210"/>
              <a:gd name="T11" fmla="*/ 22 h 146"/>
              <a:gd name="T12" fmla="*/ 210 w 210"/>
              <a:gd name="T13" fmla="*/ 35 h 146"/>
              <a:gd name="T14" fmla="*/ 26 w 210"/>
              <a:gd name="T15" fmla="*/ 146 h 146"/>
              <a:gd name="T16" fmla="*/ 26 w 210"/>
              <a:gd name="T17" fmla="*/ 131 h 146"/>
              <a:gd name="T18" fmla="*/ 23 w 210"/>
              <a:gd name="T19" fmla="*/ 120 h 146"/>
              <a:gd name="T20" fmla="*/ 17 w 210"/>
              <a:gd name="T21" fmla="*/ 115 h 146"/>
              <a:gd name="T22" fmla="*/ 10 w 210"/>
              <a:gd name="T23" fmla="*/ 113 h 146"/>
              <a:gd name="T24" fmla="*/ 4 w 210"/>
              <a:gd name="T25" fmla="*/ 111 h 146"/>
              <a:gd name="T26" fmla="*/ 0 w 210"/>
              <a:gd name="T27" fmla="*/ 111 h 146"/>
              <a:gd name="T28" fmla="*/ 182 w 210"/>
              <a:gd name="T29" fmla="*/ 0 h 14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0"/>
              <a:gd name="T46" fmla="*/ 0 h 146"/>
              <a:gd name="T47" fmla="*/ 210 w 210"/>
              <a:gd name="T48" fmla="*/ 146 h 14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0" h="146">
                <a:moveTo>
                  <a:pt x="182" y="0"/>
                </a:moveTo>
                <a:lnTo>
                  <a:pt x="186" y="0"/>
                </a:lnTo>
                <a:lnTo>
                  <a:pt x="190" y="1"/>
                </a:lnTo>
                <a:lnTo>
                  <a:pt x="197" y="5"/>
                </a:lnTo>
                <a:lnTo>
                  <a:pt x="204" y="11"/>
                </a:lnTo>
                <a:lnTo>
                  <a:pt x="210" y="22"/>
                </a:lnTo>
                <a:lnTo>
                  <a:pt x="210" y="35"/>
                </a:lnTo>
                <a:lnTo>
                  <a:pt x="26" y="146"/>
                </a:lnTo>
                <a:lnTo>
                  <a:pt x="26" y="131"/>
                </a:lnTo>
                <a:lnTo>
                  <a:pt x="23" y="120"/>
                </a:lnTo>
                <a:lnTo>
                  <a:pt x="17" y="115"/>
                </a:lnTo>
                <a:lnTo>
                  <a:pt x="10" y="113"/>
                </a:lnTo>
                <a:lnTo>
                  <a:pt x="4" y="111"/>
                </a:lnTo>
                <a:lnTo>
                  <a:pt x="0" y="111"/>
                </a:lnTo>
                <a:lnTo>
                  <a:pt x="182" y="0"/>
                </a:lnTo>
                <a:close/>
              </a:path>
            </a:pathLst>
          </a:custGeom>
          <a:solidFill>
            <a:srgbClr val="9292FF"/>
          </a:solidFill>
          <a:ln w="0">
            <a:solidFill>
              <a:srgbClr val="FF0000"/>
            </a:solidFill>
            <a:round/>
            <a:headEnd/>
            <a:tailEnd/>
          </a:ln>
        </p:spPr>
        <p:txBody>
          <a:bodyPr/>
          <a:lstStyle/>
          <a:p>
            <a:endParaRPr lang="en-US"/>
          </a:p>
        </p:txBody>
      </p:sp>
      <p:sp>
        <p:nvSpPr>
          <p:cNvPr id="187" name="Freeform 311">
            <a:extLst>
              <a:ext uri="{FF2B5EF4-FFF2-40B4-BE49-F238E27FC236}">
                <a16:creationId xmlns:a16="http://schemas.microsoft.com/office/drawing/2014/main" id="{9FAD0494-80CD-4A63-8D81-82AFBC9CC588}"/>
              </a:ext>
            </a:extLst>
          </p:cNvPr>
          <p:cNvSpPr>
            <a:spLocks/>
          </p:cNvSpPr>
          <p:nvPr/>
        </p:nvSpPr>
        <p:spPr bwMode="auto">
          <a:xfrm>
            <a:off x="7538036" y="3032628"/>
            <a:ext cx="377667" cy="253370"/>
          </a:xfrm>
          <a:custGeom>
            <a:avLst/>
            <a:gdLst>
              <a:gd name="T0" fmla="*/ 178 w 202"/>
              <a:gd name="T1" fmla="*/ 0 h 141"/>
              <a:gd name="T2" fmla="*/ 182 w 202"/>
              <a:gd name="T3" fmla="*/ 1 h 141"/>
              <a:gd name="T4" fmla="*/ 187 w 202"/>
              <a:gd name="T5" fmla="*/ 3 h 141"/>
              <a:gd name="T6" fmla="*/ 195 w 202"/>
              <a:gd name="T7" fmla="*/ 9 h 141"/>
              <a:gd name="T8" fmla="*/ 202 w 202"/>
              <a:gd name="T9" fmla="*/ 18 h 141"/>
              <a:gd name="T10" fmla="*/ 202 w 202"/>
              <a:gd name="T11" fmla="*/ 31 h 141"/>
              <a:gd name="T12" fmla="*/ 22 w 202"/>
              <a:gd name="T13" fmla="*/ 141 h 141"/>
              <a:gd name="T14" fmla="*/ 20 w 202"/>
              <a:gd name="T15" fmla="*/ 128 h 141"/>
              <a:gd name="T16" fmla="*/ 17 w 202"/>
              <a:gd name="T17" fmla="*/ 120 h 141"/>
              <a:gd name="T18" fmla="*/ 9 w 202"/>
              <a:gd name="T19" fmla="*/ 115 h 141"/>
              <a:gd name="T20" fmla="*/ 4 w 202"/>
              <a:gd name="T21" fmla="*/ 111 h 141"/>
              <a:gd name="T22" fmla="*/ 0 w 202"/>
              <a:gd name="T23" fmla="*/ 111 h 141"/>
              <a:gd name="T24" fmla="*/ 178 w 202"/>
              <a:gd name="T25" fmla="*/ 0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2"/>
              <a:gd name="T40" fmla="*/ 0 h 141"/>
              <a:gd name="T41" fmla="*/ 202 w 202"/>
              <a:gd name="T42" fmla="*/ 141 h 1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2" h="141">
                <a:moveTo>
                  <a:pt x="178" y="0"/>
                </a:moveTo>
                <a:lnTo>
                  <a:pt x="182" y="1"/>
                </a:lnTo>
                <a:lnTo>
                  <a:pt x="187" y="3"/>
                </a:lnTo>
                <a:lnTo>
                  <a:pt x="195" y="9"/>
                </a:lnTo>
                <a:lnTo>
                  <a:pt x="202" y="18"/>
                </a:lnTo>
                <a:lnTo>
                  <a:pt x="202" y="31"/>
                </a:lnTo>
                <a:lnTo>
                  <a:pt x="22" y="141"/>
                </a:lnTo>
                <a:lnTo>
                  <a:pt x="20" y="128"/>
                </a:lnTo>
                <a:lnTo>
                  <a:pt x="17" y="120"/>
                </a:lnTo>
                <a:lnTo>
                  <a:pt x="9" y="115"/>
                </a:lnTo>
                <a:lnTo>
                  <a:pt x="4" y="111"/>
                </a:lnTo>
                <a:lnTo>
                  <a:pt x="0" y="111"/>
                </a:lnTo>
                <a:lnTo>
                  <a:pt x="178" y="0"/>
                </a:lnTo>
                <a:close/>
              </a:path>
            </a:pathLst>
          </a:custGeom>
          <a:solidFill>
            <a:srgbClr val="B6B6FF"/>
          </a:solidFill>
          <a:ln w="0">
            <a:solidFill>
              <a:srgbClr val="B6B6FF"/>
            </a:solidFill>
            <a:round/>
            <a:headEnd/>
            <a:tailEnd/>
          </a:ln>
        </p:spPr>
        <p:txBody>
          <a:bodyPr/>
          <a:lstStyle/>
          <a:p>
            <a:endParaRPr lang="en-US"/>
          </a:p>
        </p:txBody>
      </p:sp>
      <p:sp>
        <p:nvSpPr>
          <p:cNvPr id="188" name="Freeform 312">
            <a:extLst>
              <a:ext uri="{FF2B5EF4-FFF2-40B4-BE49-F238E27FC236}">
                <a16:creationId xmlns:a16="http://schemas.microsoft.com/office/drawing/2014/main" id="{6741DB7D-46CA-4BC9-B4A6-39E41535A99B}"/>
              </a:ext>
            </a:extLst>
          </p:cNvPr>
          <p:cNvSpPr>
            <a:spLocks/>
          </p:cNvSpPr>
          <p:nvPr/>
        </p:nvSpPr>
        <p:spPr bwMode="auto">
          <a:xfrm>
            <a:off x="7549253" y="3034426"/>
            <a:ext cx="366450" cy="240791"/>
          </a:xfrm>
          <a:custGeom>
            <a:avLst/>
            <a:gdLst>
              <a:gd name="T0" fmla="*/ 176 w 196"/>
              <a:gd name="T1" fmla="*/ 0 h 134"/>
              <a:gd name="T2" fmla="*/ 176 w 196"/>
              <a:gd name="T3" fmla="*/ 0 h 134"/>
              <a:gd name="T4" fmla="*/ 179 w 196"/>
              <a:gd name="T5" fmla="*/ 2 h 134"/>
              <a:gd name="T6" fmla="*/ 181 w 196"/>
              <a:gd name="T7" fmla="*/ 4 h 134"/>
              <a:gd name="T8" fmla="*/ 187 w 196"/>
              <a:gd name="T9" fmla="*/ 6 h 134"/>
              <a:gd name="T10" fmla="*/ 191 w 196"/>
              <a:gd name="T11" fmla="*/ 10 h 134"/>
              <a:gd name="T12" fmla="*/ 192 w 196"/>
              <a:gd name="T13" fmla="*/ 15 h 134"/>
              <a:gd name="T14" fmla="*/ 196 w 196"/>
              <a:gd name="T15" fmla="*/ 21 h 134"/>
              <a:gd name="T16" fmla="*/ 196 w 196"/>
              <a:gd name="T17" fmla="*/ 26 h 134"/>
              <a:gd name="T18" fmla="*/ 16 w 196"/>
              <a:gd name="T19" fmla="*/ 134 h 134"/>
              <a:gd name="T20" fmla="*/ 16 w 196"/>
              <a:gd name="T21" fmla="*/ 130 h 134"/>
              <a:gd name="T22" fmla="*/ 16 w 196"/>
              <a:gd name="T23" fmla="*/ 125 h 134"/>
              <a:gd name="T24" fmla="*/ 13 w 196"/>
              <a:gd name="T25" fmla="*/ 121 h 134"/>
              <a:gd name="T26" fmla="*/ 9 w 196"/>
              <a:gd name="T27" fmla="*/ 117 h 134"/>
              <a:gd name="T28" fmla="*/ 7 w 196"/>
              <a:gd name="T29" fmla="*/ 114 h 134"/>
              <a:gd name="T30" fmla="*/ 3 w 196"/>
              <a:gd name="T31" fmla="*/ 112 h 134"/>
              <a:gd name="T32" fmla="*/ 1 w 196"/>
              <a:gd name="T33" fmla="*/ 110 h 134"/>
              <a:gd name="T34" fmla="*/ 0 w 196"/>
              <a:gd name="T35" fmla="*/ 108 h 134"/>
              <a:gd name="T36" fmla="*/ 176 w 196"/>
              <a:gd name="T37" fmla="*/ 0 h 1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6"/>
              <a:gd name="T58" fmla="*/ 0 h 134"/>
              <a:gd name="T59" fmla="*/ 196 w 196"/>
              <a:gd name="T60" fmla="*/ 134 h 1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6" h="134">
                <a:moveTo>
                  <a:pt x="176" y="0"/>
                </a:moveTo>
                <a:lnTo>
                  <a:pt x="176" y="0"/>
                </a:lnTo>
                <a:lnTo>
                  <a:pt x="179" y="2"/>
                </a:lnTo>
                <a:lnTo>
                  <a:pt x="181" y="4"/>
                </a:lnTo>
                <a:lnTo>
                  <a:pt x="187" y="6"/>
                </a:lnTo>
                <a:lnTo>
                  <a:pt x="191" y="10"/>
                </a:lnTo>
                <a:lnTo>
                  <a:pt x="192" y="15"/>
                </a:lnTo>
                <a:lnTo>
                  <a:pt x="196" y="21"/>
                </a:lnTo>
                <a:lnTo>
                  <a:pt x="196" y="26"/>
                </a:lnTo>
                <a:lnTo>
                  <a:pt x="16" y="134"/>
                </a:lnTo>
                <a:lnTo>
                  <a:pt x="16" y="130"/>
                </a:lnTo>
                <a:lnTo>
                  <a:pt x="16" y="125"/>
                </a:lnTo>
                <a:lnTo>
                  <a:pt x="13" y="121"/>
                </a:lnTo>
                <a:lnTo>
                  <a:pt x="9" y="117"/>
                </a:lnTo>
                <a:lnTo>
                  <a:pt x="7" y="114"/>
                </a:lnTo>
                <a:lnTo>
                  <a:pt x="3" y="112"/>
                </a:lnTo>
                <a:lnTo>
                  <a:pt x="1" y="110"/>
                </a:lnTo>
                <a:lnTo>
                  <a:pt x="0" y="108"/>
                </a:lnTo>
                <a:lnTo>
                  <a:pt x="176" y="0"/>
                </a:lnTo>
                <a:close/>
              </a:path>
            </a:pathLst>
          </a:custGeom>
          <a:solidFill>
            <a:srgbClr val="DBDBFF"/>
          </a:solidFill>
          <a:ln w="0">
            <a:solidFill>
              <a:srgbClr val="FF0000"/>
            </a:solidFill>
            <a:round/>
            <a:headEnd/>
            <a:tailEnd/>
          </a:ln>
        </p:spPr>
        <p:txBody>
          <a:bodyPr/>
          <a:lstStyle/>
          <a:p>
            <a:endParaRPr lang="en-US"/>
          </a:p>
        </p:txBody>
      </p:sp>
      <p:sp>
        <p:nvSpPr>
          <p:cNvPr id="189" name="Freeform 313">
            <a:extLst>
              <a:ext uri="{FF2B5EF4-FFF2-40B4-BE49-F238E27FC236}">
                <a16:creationId xmlns:a16="http://schemas.microsoft.com/office/drawing/2014/main" id="{D3866F84-04B0-4CCF-B557-D6725E382068}"/>
              </a:ext>
            </a:extLst>
          </p:cNvPr>
          <p:cNvSpPr>
            <a:spLocks/>
          </p:cNvSpPr>
          <p:nvPr/>
        </p:nvSpPr>
        <p:spPr bwMode="auto">
          <a:xfrm>
            <a:off x="7558600" y="3034427"/>
            <a:ext cx="353362" cy="230009"/>
          </a:xfrm>
          <a:custGeom>
            <a:avLst/>
            <a:gdLst>
              <a:gd name="T0" fmla="*/ 173 w 189"/>
              <a:gd name="T1" fmla="*/ 0 h 128"/>
              <a:gd name="T2" fmla="*/ 173 w 189"/>
              <a:gd name="T3" fmla="*/ 0 h 128"/>
              <a:gd name="T4" fmla="*/ 176 w 189"/>
              <a:gd name="T5" fmla="*/ 2 h 128"/>
              <a:gd name="T6" fmla="*/ 180 w 189"/>
              <a:gd name="T7" fmla="*/ 6 h 128"/>
              <a:gd name="T8" fmla="*/ 184 w 189"/>
              <a:gd name="T9" fmla="*/ 10 h 128"/>
              <a:gd name="T10" fmla="*/ 187 w 189"/>
              <a:gd name="T11" fmla="*/ 13 h 128"/>
              <a:gd name="T12" fmla="*/ 189 w 189"/>
              <a:gd name="T13" fmla="*/ 17 h 128"/>
              <a:gd name="T14" fmla="*/ 189 w 189"/>
              <a:gd name="T15" fmla="*/ 23 h 128"/>
              <a:gd name="T16" fmla="*/ 13 w 189"/>
              <a:gd name="T17" fmla="*/ 128 h 128"/>
              <a:gd name="T18" fmla="*/ 0 w 189"/>
              <a:gd name="T19" fmla="*/ 108 h 128"/>
              <a:gd name="T20" fmla="*/ 173 w 189"/>
              <a:gd name="T21" fmla="*/ 0 h 1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9"/>
              <a:gd name="T34" fmla="*/ 0 h 128"/>
              <a:gd name="T35" fmla="*/ 189 w 189"/>
              <a:gd name="T36" fmla="*/ 128 h 1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9" h="128">
                <a:moveTo>
                  <a:pt x="173" y="0"/>
                </a:moveTo>
                <a:lnTo>
                  <a:pt x="173" y="0"/>
                </a:lnTo>
                <a:lnTo>
                  <a:pt x="176" y="2"/>
                </a:lnTo>
                <a:lnTo>
                  <a:pt x="180" y="6"/>
                </a:lnTo>
                <a:lnTo>
                  <a:pt x="184" y="10"/>
                </a:lnTo>
                <a:lnTo>
                  <a:pt x="187" y="13"/>
                </a:lnTo>
                <a:lnTo>
                  <a:pt x="189" y="17"/>
                </a:lnTo>
                <a:lnTo>
                  <a:pt x="189" y="23"/>
                </a:lnTo>
                <a:lnTo>
                  <a:pt x="13" y="128"/>
                </a:lnTo>
                <a:lnTo>
                  <a:pt x="0" y="108"/>
                </a:lnTo>
                <a:lnTo>
                  <a:pt x="173" y="0"/>
                </a:lnTo>
                <a:close/>
              </a:path>
            </a:pathLst>
          </a:custGeom>
          <a:solidFill>
            <a:srgbClr val="FFFFFF"/>
          </a:solidFill>
          <a:ln w="0">
            <a:solidFill>
              <a:srgbClr val="FFFFFF"/>
            </a:solidFill>
            <a:round/>
            <a:headEnd/>
            <a:tailEnd/>
          </a:ln>
        </p:spPr>
        <p:txBody>
          <a:bodyPr/>
          <a:lstStyle/>
          <a:p>
            <a:endParaRPr lang="en-US"/>
          </a:p>
        </p:txBody>
      </p:sp>
      <p:sp>
        <p:nvSpPr>
          <p:cNvPr id="190" name="Freeform 316">
            <a:extLst>
              <a:ext uri="{FF2B5EF4-FFF2-40B4-BE49-F238E27FC236}">
                <a16:creationId xmlns:a16="http://schemas.microsoft.com/office/drawing/2014/main" id="{99F570E8-E8B8-4BFE-9DBD-D0627D250090}"/>
              </a:ext>
            </a:extLst>
          </p:cNvPr>
          <p:cNvSpPr>
            <a:spLocks/>
          </p:cNvSpPr>
          <p:nvPr/>
        </p:nvSpPr>
        <p:spPr bwMode="auto">
          <a:xfrm>
            <a:off x="7481944" y="3224902"/>
            <a:ext cx="84134" cy="109613"/>
          </a:xfrm>
          <a:custGeom>
            <a:avLst/>
            <a:gdLst>
              <a:gd name="T0" fmla="*/ 0 w 45"/>
              <a:gd name="T1" fmla="*/ 8 h 61"/>
              <a:gd name="T2" fmla="*/ 2 w 45"/>
              <a:gd name="T3" fmla="*/ 8 h 61"/>
              <a:gd name="T4" fmla="*/ 6 w 45"/>
              <a:gd name="T5" fmla="*/ 4 h 61"/>
              <a:gd name="T6" fmla="*/ 13 w 45"/>
              <a:gd name="T7" fmla="*/ 2 h 61"/>
              <a:gd name="T8" fmla="*/ 19 w 45"/>
              <a:gd name="T9" fmla="*/ 0 h 61"/>
              <a:gd name="T10" fmla="*/ 28 w 45"/>
              <a:gd name="T11" fmla="*/ 0 h 61"/>
              <a:gd name="T12" fmla="*/ 34 w 45"/>
              <a:gd name="T13" fmla="*/ 2 h 61"/>
              <a:gd name="T14" fmla="*/ 41 w 45"/>
              <a:gd name="T15" fmla="*/ 9 h 61"/>
              <a:gd name="T16" fmla="*/ 45 w 45"/>
              <a:gd name="T17" fmla="*/ 21 h 61"/>
              <a:gd name="T18" fmla="*/ 45 w 45"/>
              <a:gd name="T19" fmla="*/ 37 h 61"/>
              <a:gd name="T20" fmla="*/ 43 w 45"/>
              <a:gd name="T21" fmla="*/ 61 h 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
              <a:gd name="T34" fmla="*/ 0 h 61"/>
              <a:gd name="T35" fmla="*/ 45 w 45"/>
              <a:gd name="T36" fmla="*/ 61 h 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 h="61">
                <a:moveTo>
                  <a:pt x="0" y="8"/>
                </a:moveTo>
                <a:lnTo>
                  <a:pt x="2" y="8"/>
                </a:lnTo>
                <a:lnTo>
                  <a:pt x="6" y="4"/>
                </a:lnTo>
                <a:lnTo>
                  <a:pt x="13" y="2"/>
                </a:lnTo>
                <a:lnTo>
                  <a:pt x="19" y="0"/>
                </a:lnTo>
                <a:lnTo>
                  <a:pt x="28" y="0"/>
                </a:lnTo>
                <a:lnTo>
                  <a:pt x="34" y="2"/>
                </a:lnTo>
                <a:lnTo>
                  <a:pt x="41" y="9"/>
                </a:lnTo>
                <a:lnTo>
                  <a:pt x="45" y="21"/>
                </a:lnTo>
                <a:lnTo>
                  <a:pt x="45" y="37"/>
                </a:lnTo>
                <a:lnTo>
                  <a:pt x="43" y="61"/>
                </a:lnTo>
              </a:path>
            </a:pathLst>
          </a:custGeom>
          <a:noFill/>
          <a:ln w="11113">
            <a:solidFill>
              <a:srgbClr val="0000FF"/>
            </a:solidFill>
            <a:round/>
            <a:headEnd/>
            <a:tailEnd/>
          </a:ln>
        </p:spPr>
        <p:txBody>
          <a:bodyPr/>
          <a:lstStyle/>
          <a:p>
            <a:endParaRPr lang="en-US"/>
          </a:p>
        </p:txBody>
      </p:sp>
      <p:sp>
        <p:nvSpPr>
          <p:cNvPr id="191" name="Freeform 120">
            <a:extLst>
              <a:ext uri="{FF2B5EF4-FFF2-40B4-BE49-F238E27FC236}">
                <a16:creationId xmlns:a16="http://schemas.microsoft.com/office/drawing/2014/main" id="{1128211C-C94E-4D86-824F-99DA59B536C5}"/>
              </a:ext>
            </a:extLst>
          </p:cNvPr>
          <p:cNvSpPr>
            <a:spLocks/>
          </p:cNvSpPr>
          <p:nvPr/>
        </p:nvSpPr>
        <p:spPr bwMode="auto">
          <a:xfrm>
            <a:off x="6251723" y="3904148"/>
            <a:ext cx="121526" cy="123990"/>
          </a:xfrm>
          <a:custGeom>
            <a:avLst/>
            <a:gdLst>
              <a:gd name="T0" fmla="*/ 46 w 65"/>
              <a:gd name="T1" fmla="*/ 65 h 69"/>
              <a:gd name="T2" fmla="*/ 59 w 65"/>
              <a:gd name="T3" fmla="*/ 54 h 69"/>
              <a:gd name="T4" fmla="*/ 65 w 65"/>
              <a:gd name="T5" fmla="*/ 39 h 69"/>
              <a:gd name="T6" fmla="*/ 61 w 65"/>
              <a:gd name="T7" fmla="*/ 21 h 69"/>
              <a:gd name="T8" fmla="*/ 50 w 65"/>
              <a:gd name="T9" fmla="*/ 8 h 69"/>
              <a:gd name="T10" fmla="*/ 35 w 65"/>
              <a:gd name="T11" fmla="*/ 0 h 69"/>
              <a:gd name="T12" fmla="*/ 19 w 65"/>
              <a:gd name="T13" fmla="*/ 2 h 69"/>
              <a:gd name="T14" fmla="*/ 6 w 65"/>
              <a:gd name="T15" fmla="*/ 13 h 69"/>
              <a:gd name="T16" fmla="*/ 0 w 65"/>
              <a:gd name="T17" fmla="*/ 30 h 69"/>
              <a:gd name="T18" fmla="*/ 4 w 65"/>
              <a:gd name="T19" fmla="*/ 47 h 69"/>
              <a:gd name="T20" fmla="*/ 15 w 65"/>
              <a:gd name="T21" fmla="*/ 62 h 69"/>
              <a:gd name="T22" fmla="*/ 30 w 65"/>
              <a:gd name="T23" fmla="*/ 69 h 69"/>
              <a:gd name="T24" fmla="*/ 46 w 65"/>
              <a:gd name="T25" fmla="*/ 65 h 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69"/>
              <a:gd name="T41" fmla="*/ 65 w 65"/>
              <a:gd name="T42" fmla="*/ 69 h 6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69">
                <a:moveTo>
                  <a:pt x="46" y="65"/>
                </a:moveTo>
                <a:lnTo>
                  <a:pt x="59" y="54"/>
                </a:lnTo>
                <a:lnTo>
                  <a:pt x="65" y="39"/>
                </a:lnTo>
                <a:lnTo>
                  <a:pt x="61" y="21"/>
                </a:lnTo>
                <a:lnTo>
                  <a:pt x="50" y="8"/>
                </a:lnTo>
                <a:lnTo>
                  <a:pt x="35" y="0"/>
                </a:lnTo>
                <a:lnTo>
                  <a:pt x="19" y="2"/>
                </a:lnTo>
                <a:lnTo>
                  <a:pt x="6" y="13"/>
                </a:lnTo>
                <a:lnTo>
                  <a:pt x="0" y="30"/>
                </a:lnTo>
                <a:lnTo>
                  <a:pt x="4" y="47"/>
                </a:lnTo>
                <a:lnTo>
                  <a:pt x="15" y="62"/>
                </a:lnTo>
                <a:lnTo>
                  <a:pt x="30" y="69"/>
                </a:lnTo>
                <a:lnTo>
                  <a:pt x="46" y="65"/>
                </a:lnTo>
                <a:close/>
              </a:path>
            </a:pathLst>
          </a:custGeom>
          <a:solidFill>
            <a:srgbClr val="FFFFFF"/>
          </a:solidFill>
          <a:ln w="0">
            <a:solidFill>
              <a:srgbClr val="CC0000"/>
            </a:solidFill>
            <a:round/>
            <a:headEnd/>
            <a:tailEnd/>
          </a:ln>
        </p:spPr>
        <p:txBody>
          <a:bodyPr/>
          <a:lstStyle/>
          <a:p>
            <a:endParaRPr lang="en-US"/>
          </a:p>
        </p:txBody>
      </p:sp>
    </p:spTree>
    <p:extLst>
      <p:ext uri="{BB962C8B-B14F-4D97-AF65-F5344CB8AC3E}">
        <p14:creationId xmlns:p14="http://schemas.microsoft.com/office/powerpoint/2010/main" val="781600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0.05208 0.03542 L 0.08351 -0.06759 " pathEditMode="relative" rAng="0" ptsTypes="AA">
                                      <p:cBhvr>
                                        <p:cTn id="6" dur="2000" fill="hold"/>
                                        <p:tgtEl>
                                          <p:spTgt spid="4"/>
                                        </p:tgtEl>
                                        <p:attrNameLst>
                                          <p:attrName>ppt_x</p:attrName>
                                          <p:attrName>ppt_y</p:attrName>
                                        </p:attrNameLst>
                                      </p:cBhvr>
                                      <p:rCtr x="6771" y="-5162"/>
                                    </p:animMotion>
                                  </p:childTnLst>
                                </p:cTn>
                              </p:par>
                              <p:par>
                                <p:cTn id="7" presetID="42" presetClass="path" presetSubtype="0" accel="50000" decel="50000" fill="hold" nodeType="withEffect">
                                  <p:stCondLst>
                                    <p:cond delay="0"/>
                                  </p:stCondLst>
                                  <p:childTnLst>
                                    <p:animMotion origin="layout" path="M 2.77778E-7 -1.48148E-6 L -0.1184 0.11875 " pathEditMode="relative" rAng="0" ptsTypes="AA">
                                      <p:cBhvr>
                                        <p:cTn id="8" dur="2000" fill="hold"/>
                                        <p:tgtEl>
                                          <p:spTgt spid="7"/>
                                        </p:tgtEl>
                                        <p:attrNameLst>
                                          <p:attrName>ppt_x</p:attrName>
                                          <p:attrName>ppt_y</p:attrName>
                                        </p:attrNameLst>
                                      </p:cBhvr>
                                      <p:rCtr x="-5920" y="592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50BEE-3F24-4A74-A15A-3DB4BDF4C96D}"/>
              </a:ext>
            </a:extLst>
          </p:cNvPr>
          <p:cNvSpPr>
            <a:spLocks noGrp="1"/>
          </p:cNvSpPr>
          <p:nvPr>
            <p:ph type="title"/>
          </p:nvPr>
        </p:nvSpPr>
        <p:spPr>
          <a:xfrm>
            <a:off x="345046" y="310207"/>
            <a:ext cx="11501908" cy="484748"/>
          </a:xfrm>
        </p:spPr>
        <p:txBody>
          <a:bodyPr/>
          <a:lstStyle/>
          <a:p>
            <a:r>
              <a:rPr lang="en-US" dirty="0"/>
              <a:t>Compact FFA Cell – How Does it Work?</a:t>
            </a:r>
          </a:p>
        </p:txBody>
      </p:sp>
      <p:sp>
        <p:nvSpPr>
          <p:cNvPr id="4" name="Content Placeholder 2">
            <a:extLst>
              <a:ext uri="{FF2B5EF4-FFF2-40B4-BE49-F238E27FC236}">
                <a16:creationId xmlns:a16="http://schemas.microsoft.com/office/drawing/2014/main" id="{304746C0-FD0B-4F2C-B6EE-634F0F94B5F0}"/>
              </a:ext>
            </a:extLst>
          </p:cNvPr>
          <p:cNvSpPr txBox="1">
            <a:spLocks/>
          </p:cNvSpPr>
          <p:nvPr/>
        </p:nvSpPr>
        <p:spPr>
          <a:xfrm>
            <a:off x="1781788" y="800824"/>
            <a:ext cx="9224653" cy="1358289"/>
          </a:xfrm>
          <a:prstGeom prst="rect">
            <a:avLst/>
          </a:prstGeom>
        </p:spPr>
        <p:txBody>
          <a:bodyPr>
            <a:normAutofit fontScale="92500"/>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999"/>
              </a:lnSpc>
              <a:spcBef>
                <a:spcPts val="600"/>
              </a:spcBef>
              <a:spcAft>
                <a:spcPts val="600"/>
              </a:spcAft>
            </a:pPr>
            <a:r>
              <a:rPr lang="en-US" sz="1999" dirty="0">
                <a:solidFill>
                  <a:srgbClr val="002060"/>
                </a:solidFill>
                <a:latin typeface="Arial" panose="020B0604020202020204" pitchFamily="34" charset="0"/>
              </a:rPr>
              <a:t>Large momentum acceptance FFA cell, configured with combined function magnets capable of transporting multiple energy beams through the same string of permanent magnets </a:t>
            </a:r>
            <a:r>
              <a:rPr lang="en-US" sz="1999" dirty="0">
                <a:solidFill>
                  <a:srgbClr val="002060"/>
                </a:solidFill>
                <a:latin typeface="Symbol" panose="05050102010706020507" pitchFamily="18" charset="2"/>
              </a:rPr>
              <a:t>(</a:t>
            </a:r>
            <a:r>
              <a:rPr lang="en-US" sz="1999" dirty="0">
                <a:solidFill>
                  <a:srgbClr val="002060"/>
                </a:solidFill>
                <a:latin typeface="Arial" panose="020B0604020202020204" pitchFamily="34" charset="0"/>
              </a:rPr>
              <a:t>six beams with energies spanning a factor of two)</a:t>
            </a:r>
          </a:p>
          <a:p>
            <a:pPr>
              <a:lnSpc>
                <a:spcPts val="2999"/>
              </a:lnSpc>
              <a:spcBef>
                <a:spcPts val="600"/>
              </a:spcBef>
              <a:spcAft>
                <a:spcPts val="600"/>
              </a:spcAft>
            </a:pPr>
            <a:endParaRPr lang="en-US" sz="2399" dirty="0">
              <a:solidFill>
                <a:srgbClr val="002060"/>
              </a:solidFill>
            </a:endParaRPr>
          </a:p>
          <a:p>
            <a:pPr>
              <a:lnSpc>
                <a:spcPts val="2999"/>
              </a:lnSpc>
              <a:spcBef>
                <a:spcPts val="600"/>
              </a:spcBef>
              <a:spcAft>
                <a:spcPts val="600"/>
              </a:spcAft>
            </a:pPr>
            <a:endParaRPr lang="en-US" sz="2399" dirty="0">
              <a:solidFill>
                <a:srgbClr val="002060"/>
              </a:solidFill>
            </a:endParaRPr>
          </a:p>
        </p:txBody>
      </p:sp>
      <p:sp>
        <p:nvSpPr>
          <p:cNvPr id="5" name="TextBox 4">
            <a:extLst>
              <a:ext uri="{FF2B5EF4-FFF2-40B4-BE49-F238E27FC236}">
                <a16:creationId xmlns:a16="http://schemas.microsoft.com/office/drawing/2014/main" id="{27E49810-180A-4181-845C-62E05673DD94}"/>
              </a:ext>
            </a:extLst>
          </p:cNvPr>
          <p:cNvSpPr txBox="1"/>
          <p:nvPr/>
        </p:nvSpPr>
        <p:spPr>
          <a:xfrm>
            <a:off x="8842414" y="3524010"/>
            <a:ext cx="883501" cy="523084"/>
          </a:xfrm>
          <a:prstGeom prst="rect">
            <a:avLst/>
          </a:prstGeom>
          <a:noFill/>
        </p:spPr>
        <p:txBody>
          <a:bodyPr wrap="square" rtlCol="0">
            <a:spAutoFit/>
          </a:bodyPr>
          <a:lstStyle/>
          <a:p>
            <a:pPr algn="r"/>
            <a:r>
              <a:rPr lang="en-US" sz="1400" dirty="0">
                <a:solidFill>
                  <a:schemeClr val="bg1"/>
                </a:solidFill>
              </a:rPr>
              <a:t>1 T</a:t>
            </a:r>
          </a:p>
          <a:p>
            <a:pPr algn="r"/>
            <a:r>
              <a:rPr lang="en-US" sz="1400" dirty="0">
                <a:solidFill>
                  <a:schemeClr val="bg1"/>
                </a:solidFill>
              </a:rPr>
              <a:t>50 T/m</a:t>
            </a:r>
          </a:p>
        </p:txBody>
      </p:sp>
      <p:pic>
        <p:nvPicPr>
          <p:cNvPr id="6" name="Picture 5">
            <a:extLst>
              <a:ext uri="{FF2B5EF4-FFF2-40B4-BE49-F238E27FC236}">
                <a16:creationId xmlns:a16="http://schemas.microsoft.com/office/drawing/2014/main" id="{F865B7C7-2C9A-4847-899C-F8E6B33A4F2C}"/>
              </a:ext>
            </a:extLst>
          </p:cNvPr>
          <p:cNvPicPr>
            <a:picLocks noChangeAspect="1"/>
          </p:cNvPicPr>
          <p:nvPr/>
        </p:nvPicPr>
        <p:blipFill>
          <a:blip r:embed="rId2"/>
          <a:stretch>
            <a:fillRect/>
          </a:stretch>
        </p:blipFill>
        <p:spPr>
          <a:xfrm>
            <a:off x="8337155" y="2582818"/>
            <a:ext cx="3388481" cy="2596621"/>
          </a:xfrm>
          <a:prstGeom prst="rect">
            <a:avLst/>
          </a:prstGeom>
        </p:spPr>
      </p:pic>
      <p:grpSp>
        <p:nvGrpSpPr>
          <p:cNvPr id="7" name="Group 6">
            <a:extLst>
              <a:ext uri="{FF2B5EF4-FFF2-40B4-BE49-F238E27FC236}">
                <a16:creationId xmlns:a16="http://schemas.microsoft.com/office/drawing/2014/main" id="{AEED79E1-0A42-4067-8C07-0CA5CFFFF5DA}"/>
              </a:ext>
            </a:extLst>
          </p:cNvPr>
          <p:cNvGrpSpPr/>
          <p:nvPr/>
        </p:nvGrpSpPr>
        <p:grpSpPr>
          <a:xfrm>
            <a:off x="4728914" y="2582818"/>
            <a:ext cx="3314337" cy="2596621"/>
            <a:chOff x="5331964" y="2754091"/>
            <a:chExt cx="3315200" cy="2597297"/>
          </a:xfrm>
        </p:grpSpPr>
        <p:pic>
          <p:nvPicPr>
            <p:cNvPr id="8" name="Picture 7">
              <a:extLst>
                <a:ext uri="{FF2B5EF4-FFF2-40B4-BE49-F238E27FC236}">
                  <a16:creationId xmlns:a16="http://schemas.microsoft.com/office/drawing/2014/main" id="{5537F582-E2B6-42F9-AB14-D7F7138D8232}"/>
                </a:ext>
              </a:extLst>
            </p:cNvPr>
            <p:cNvPicPr>
              <a:picLocks noChangeAspect="1"/>
            </p:cNvPicPr>
            <p:nvPr/>
          </p:nvPicPr>
          <p:blipFill>
            <a:blip r:embed="rId3"/>
            <a:stretch>
              <a:fillRect/>
            </a:stretch>
          </p:blipFill>
          <p:spPr>
            <a:xfrm>
              <a:off x="5331964" y="2754091"/>
              <a:ext cx="3315200" cy="2597297"/>
            </a:xfrm>
            <a:prstGeom prst="rect">
              <a:avLst/>
            </a:prstGeom>
          </p:spPr>
        </p:pic>
        <p:sp>
          <p:nvSpPr>
            <p:cNvPr id="9" name="TextBox 8">
              <a:extLst>
                <a:ext uri="{FF2B5EF4-FFF2-40B4-BE49-F238E27FC236}">
                  <a16:creationId xmlns:a16="http://schemas.microsoft.com/office/drawing/2014/main" id="{D627C4DD-C4E6-41B6-89D3-9DA1B7DC601C}"/>
                </a:ext>
              </a:extLst>
            </p:cNvPr>
            <p:cNvSpPr txBox="1"/>
            <p:nvPr/>
          </p:nvSpPr>
          <p:spPr>
            <a:xfrm>
              <a:off x="7760992" y="4828168"/>
              <a:ext cx="883731" cy="523220"/>
            </a:xfrm>
            <a:prstGeom prst="rect">
              <a:avLst/>
            </a:prstGeom>
            <a:noFill/>
          </p:spPr>
          <p:txBody>
            <a:bodyPr wrap="square" rtlCol="0">
              <a:spAutoFit/>
            </a:bodyPr>
            <a:lstStyle/>
            <a:p>
              <a:pPr algn="r"/>
              <a:r>
                <a:rPr lang="en-US" sz="1400" dirty="0">
                  <a:solidFill>
                    <a:schemeClr val="bg1"/>
                  </a:solidFill>
                </a:rPr>
                <a:t>1 T</a:t>
              </a:r>
            </a:p>
            <a:p>
              <a:pPr algn="r"/>
              <a:r>
                <a:rPr lang="en-US" sz="1400" dirty="0">
                  <a:solidFill>
                    <a:schemeClr val="bg1"/>
                  </a:solidFill>
                </a:rPr>
                <a:t>50 T/m</a:t>
              </a:r>
            </a:p>
          </p:txBody>
        </p:sp>
      </p:grpSp>
      <p:grpSp>
        <p:nvGrpSpPr>
          <p:cNvPr id="10" name="Group 9">
            <a:extLst>
              <a:ext uri="{FF2B5EF4-FFF2-40B4-BE49-F238E27FC236}">
                <a16:creationId xmlns:a16="http://schemas.microsoft.com/office/drawing/2014/main" id="{493567A2-3FD1-48C8-A647-17DC33658935}"/>
              </a:ext>
            </a:extLst>
          </p:cNvPr>
          <p:cNvGrpSpPr/>
          <p:nvPr/>
        </p:nvGrpSpPr>
        <p:grpSpPr>
          <a:xfrm>
            <a:off x="6692935" y="2199576"/>
            <a:ext cx="3676657" cy="338466"/>
            <a:chOff x="6699567" y="5595462"/>
            <a:chExt cx="3328743" cy="338554"/>
          </a:xfrm>
        </p:grpSpPr>
        <p:sp>
          <p:nvSpPr>
            <p:cNvPr id="11" name="TextBox 10">
              <a:extLst>
                <a:ext uri="{FF2B5EF4-FFF2-40B4-BE49-F238E27FC236}">
                  <a16:creationId xmlns:a16="http://schemas.microsoft.com/office/drawing/2014/main" id="{D77FB5F0-5BCC-4E36-B13A-A91B792D9CDD}"/>
                </a:ext>
              </a:extLst>
            </p:cNvPr>
            <p:cNvSpPr txBox="1"/>
            <p:nvPr/>
          </p:nvSpPr>
          <p:spPr>
            <a:xfrm>
              <a:off x="7336898" y="5595462"/>
              <a:ext cx="2691412" cy="338554"/>
            </a:xfrm>
            <a:prstGeom prst="rect">
              <a:avLst/>
            </a:prstGeom>
            <a:noFill/>
            <a:ln>
              <a:noFill/>
            </a:ln>
          </p:spPr>
          <p:txBody>
            <a:bodyPr wrap="square" rtlCol="0">
              <a:spAutoFit/>
            </a:bodyPr>
            <a:lstStyle/>
            <a:p>
              <a:r>
                <a:rPr lang="en-GB" sz="1600" dirty="0">
                  <a:solidFill>
                    <a:srgbClr val="002060"/>
                  </a:solidFill>
                </a:rPr>
                <a:t>magnets: from 38cm</a:t>
              </a:r>
              <a:r>
                <a:rPr lang="en-GB" sz="1600" baseline="30000" dirty="0">
                  <a:solidFill>
                    <a:srgbClr val="002060"/>
                  </a:solidFill>
                </a:rPr>
                <a:t>2</a:t>
              </a:r>
              <a:r>
                <a:rPr lang="en-GB" sz="1600" dirty="0">
                  <a:solidFill>
                    <a:srgbClr val="002060"/>
                  </a:solidFill>
                </a:rPr>
                <a:t> to 78cm</a:t>
              </a:r>
              <a:r>
                <a:rPr lang="en-GB" sz="1600" baseline="30000" dirty="0">
                  <a:solidFill>
                    <a:srgbClr val="002060"/>
                  </a:solidFill>
                </a:rPr>
                <a:t>2</a:t>
              </a:r>
            </a:p>
          </p:txBody>
        </p:sp>
        <p:pic>
          <p:nvPicPr>
            <p:cNvPr id="12" name="Picture 11" descr="Logo_RR6.jpeg">
              <a:extLst>
                <a:ext uri="{FF2B5EF4-FFF2-40B4-BE49-F238E27FC236}">
                  <a16:creationId xmlns:a16="http://schemas.microsoft.com/office/drawing/2014/main" id="{5DD1ACAF-7B66-4BD9-B11D-E1450704B9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99567" y="5668859"/>
              <a:ext cx="700881" cy="174981"/>
            </a:xfrm>
            <a:prstGeom prst="rect">
              <a:avLst/>
            </a:prstGeom>
            <a:solidFill>
              <a:schemeClr val="bg1"/>
            </a:solidFill>
          </p:spPr>
        </p:pic>
      </p:grpSp>
      <p:grpSp>
        <p:nvGrpSpPr>
          <p:cNvPr id="13" name="Group 12">
            <a:extLst>
              <a:ext uri="{FF2B5EF4-FFF2-40B4-BE49-F238E27FC236}">
                <a16:creationId xmlns:a16="http://schemas.microsoft.com/office/drawing/2014/main" id="{61093A2D-DA8B-40C8-A1F1-F66C363F5F8B}"/>
              </a:ext>
            </a:extLst>
          </p:cNvPr>
          <p:cNvGrpSpPr/>
          <p:nvPr/>
        </p:nvGrpSpPr>
        <p:grpSpPr>
          <a:xfrm>
            <a:off x="109221" y="2130540"/>
            <a:ext cx="4520095" cy="4639291"/>
            <a:chOff x="323617" y="2130201"/>
            <a:chExt cx="4521272" cy="4640499"/>
          </a:xfrm>
        </p:grpSpPr>
        <p:grpSp>
          <p:nvGrpSpPr>
            <p:cNvPr id="14" name="Group 13">
              <a:extLst>
                <a:ext uri="{FF2B5EF4-FFF2-40B4-BE49-F238E27FC236}">
                  <a16:creationId xmlns:a16="http://schemas.microsoft.com/office/drawing/2014/main" id="{8B1B8FCD-F919-4A5F-8E12-1E32304BBE96}"/>
                </a:ext>
              </a:extLst>
            </p:cNvPr>
            <p:cNvGrpSpPr/>
            <p:nvPr/>
          </p:nvGrpSpPr>
          <p:grpSpPr>
            <a:xfrm>
              <a:off x="323617" y="2130201"/>
              <a:ext cx="4521272" cy="4640499"/>
              <a:chOff x="4683355" y="2156098"/>
              <a:chExt cx="4039081" cy="4177589"/>
            </a:xfrm>
          </p:grpSpPr>
          <p:pic>
            <p:nvPicPr>
              <p:cNvPr id="16" name="Picture 15">
                <a:extLst>
                  <a:ext uri="{FF2B5EF4-FFF2-40B4-BE49-F238E27FC236}">
                    <a16:creationId xmlns:a16="http://schemas.microsoft.com/office/drawing/2014/main" id="{90DBBC9A-58B6-4EE2-87E3-D4AF032E62E8}"/>
                  </a:ext>
                </a:extLst>
              </p:cNvPr>
              <p:cNvPicPr>
                <a:picLocks noChangeAspect="1"/>
              </p:cNvPicPr>
              <p:nvPr/>
            </p:nvPicPr>
            <p:blipFill>
              <a:blip r:embed="rId5"/>
              <a:stretch>
                <a:fillRect/>
              </a:stretch>
            </p:blipFill>
            <p:spPr>
              <a:xfrm>
                <a:off x="4683355" y="2156098"/>
                <a:ext cx="4039081" cy="4177589"/>
              </a:xfrm>
              <a:prstGeom prst="rect">
                <a:avLst/>
              </a:prstGeom>
            </p:spPr>
          </p:pic>
          <p:sp>
            <p:nvSpPr>
              <p:cNvPr id="17" name="TextBox 16">
                <a:extLst>
                  <a:ext uri="{FF2B5EF4-FFF2-40B4-BE49-F238E27FC236}">
                    <a16:creationId xmlns:a16="http://schemas.microsoft.com/office/drawing/2014/main" id="{0553E652-A626-4974-A300-BDBDE5262474}"/>
                  </a:ext>
                </a:extLst>
              </p:cNvPr>
              <p:cNvSpPr txBox="1"/>
              <p:nvPr/>
            </p:nvSpPr>
            <p:spPr>
              <a:xfrm>
                <a:off x="5325239" y="2864939"/>
                <a:ext cx="365310" cy="253278"/>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BD</a:t>
                </a:r>
                <a:endParaRPr lang="en-US" sz="1200"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42230647-97AE-42F5-95B0-72D27711296B}"/>
                  </a:ext>
                </a:extLst>
              </p:cNvPr>
              <p:cNvSpPr/>
              <p:nvPr/>
            </p:nvSpPr>
            <p:spPr>
              <a:xfrm>
                <a:off x="7585353" y="2391287"/>
                <a:ext cx="663759" cy="1249960"/>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C0FE549-BB6C-4E49-96BA-3ED3ED328CCC}"/>
                  </a:ext>
                </a:extLst>
              </p:cNvPr>
              <p:cNvSpPr/>
              <p:nvPr/>
            </p:nvSpPr>
            <p:spPr>
              <a:xfrm>
                <a:off x="5206873" y="2378459"/>
                <a:ext cx="663759" cy="1249960"/>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8347B0B-858E-440C-9271-C70F2029A333}"/>
                  </a:ext>
                </a:extLst>
              </p:cNvPr>
              <p:cNvSpPr/>
              <p:nvPr/>
            </p:nvSpPr>
            <p:spPr>
              <a:xfrm>
                <a:off x="5964496" y="2269208"/>
                <a:ext cx="1518045" cy="1639404"/>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A4E208D-C883-4622-BE8D-4FD654593F66}"/>
                  </a:ext>
                </a:extLst>
              </p:cNvPr>
              <p:cNvSpPr txBox="1"/>
              <p:nvPr/>
            </p:nvSpPr>
            <p:spPr>
              <a:xfrm>
                <a:off x="6606380" y="2878839"/>
                <a:ext cx="350592" cy="253278"/>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BF</a:t>
                </a:r>
                <a:endParaRPr lang="en-US" sz="12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88548B2A-9FE7-41E9-8A4B-D9943E9D4205}"/>
                  </a:ext>
                </a:extLst>
              </p:cNvPr>
              <p:cNvSpPr txBox="1"/>
              <p:nvPr/>
            </p:nvSpPr>
            <p:spPr>
              <a:xfrm>
                <a:off x="7781569" y="2875072"/>
                <a:ext cx="365310" cy="253278"/>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BD</a:t>
                </a:r>
                <a:endParaRPr lang="en-US" sz="1200"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A29E0080-EB52-41D2-94D7-C788DE12C9A6}"/>
                  </a:ext>
                </a:extLst>
              </p:cNvPr>
              <p:cNvSpPr txBox="1"/>
              <p:nvPr/>
            </p:nvSpPr>
            <p:spPr>
              <a:xfrm>
                <a:off x="6532600" y="6079351"/>
                <a:ext cx="350592" cy="253278"/>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BF</a:t>
                </a:r>
                <a:endParaRPr lang="en-US" sz="12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F36D19B-A490-486E-8CC6-C47E9E4003F2}"/>
                  </a:ext>
                </a:extLst>
              </p:cNvPr>
              <p:cNvSpPr txBox="1"/>
              <p:nvPr/>
            </p:nvSpPr>
            <p:spPr>
              <a:xfrm>
                <a:off x="7754371" y="6068019"/>
                <a:ext cx="365310" cy="253278"/>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BD</a:t>
                </a:r>
                <a:endParaRPr lang="en-US" sz="12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452DB0A3-262D-44B1-A2A3-76B43AC31222}"/>
                  </a:ext>
                </a:extLst>
              </p:cNvPr>
              <p:cNvSpPr txBox="1"/>
              <p:nvPr/>
            </p:nvSpPr>
            <p:spPr>
              <a:xfrm>
                <a:off x="5339819" y="6079350"/>
                <a:ext cx="365310" cy="253278"/>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BD</a:t>
                </a:r>
                <a:endParaRPr lang="en-US" sz="1200" dirty="0">
                  <a:latin typeface="Arial" panose="020B06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91297377-DD60-441B-8734-449834A14716}"/>
                  </a:ext>
                </a:extLst>
              </p:cNvPr>
              <p:cNvSpPr/>
              <p:nvPr/>
            </p:nvSpPr>
            <p:spPr>
              <a:xfrm>
                <a:off x="5192292" y="6018791"/>
                <a:ext cx="663759" cy="74934"/>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9FB7C21-3D5E-4D9B-8571-B9A7FAD02816}"/>
                  </a:ext>
                </a:extLst>
              </p:cNvPr>
              <p:cNvSpPr/>
              <p:nvPr/>
            </p:nvSpPr>
            <p:spPr>
              <a:xfrm>
                <a:off x="5967235" y="6018791"/>
                <a:ext cx="1515306" cy="76060"/>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438FBC3-3AB8-4626-836E-90542645EA6E}"/>
                  </a:ext>
                </a:extLst>
              </p:cNvPr>
              <p:cNvSpPr/>
              <p:nvPr/>
            </p:nvSpPr>
            <p:spPr>
              <a:xfrm>
                <a:off x="7585353" y="6019917"/>
                <a:ext cx="663759" cy="74934"/>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6E8F0FE-CB67-4703-84EE-297EA4521C67}"/>
                </a:ext>
              </a:extLst>
            </p:cNvPr>
            <p:cNvSpPr/>
            <p:nvPr/>
          </p:nvSpPr>
          <p:spPr>
            <a:xfrm>
              <a:off x="4315058" y="2130201"/>
              <a:ext cx="512320" cy="44803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Content Placeholder 2">
            <a:extLst>
              <a:ext uri="{FF2B5EF4-FFF2-40B4-BE49-F238E27FC236}">
                <a16:creationId xmlns:a16="http://schemas.microsoft.com/office/drawing/2014/main" id="{E3800BD6-F5B9-485F-9C02-C85D3A8D7B6A}"/>
              </a:ext>
            </a:extLst>
          </p:cNvPr>
          <p:cNvSpPr txBox="1">
            <a:spLocks/>
          </p:cNvSpPr>
          <p:nvPr/>
        </p:nvSpPr>
        <p:spPr>
          <a:xfrm>
            <a:off x="4629315" y="5382764"/>
            <a:ext cx="6994598" cy="1323335"/>
          </a:xfrm>
          <a:prstGeom prst="rect">
            <a:avLst/>
          </a:prstGeom>
        </p:spPr>
        <p:txBody>
          <a:bodyPr>
            <a:normAutofit fontScale="92500"/>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500"/>
              </a:lnSpc>
              <a:spcBef>
                <a:spcPts val="600"/>
              </a:spcBef>
              <a:spcAft>
                <a:spcPts val="0"/>
              </a:spcAft>
            </a:pPr>
            <a:r>
              <a:rPr lang="en-US" sz="1800" dirty="0">
                <a:solidFill>
                  <a:srgbClr val="002060"/>
                </a:solidFill>
                <a:latin typeface="Arial" panose="020B0604020202020204" pitchFamily="34" charset="0"/>
              </a:rPr>
              <a:t>Closely spaced orbits for all six beams (~ 1 cm)</a:t>
            </a:r>
          </a:p>
          <a:p>
            <a:pPr>
              <a:lnSpc>
                <a:spcPts val="2500"/>
              </a:lnSpc>
              <a:spcBef>
                <a:spcPts val="600"/>
              </a:spcBef>
              <a:spcAft>
                <a:spcPts val="0"/>
              </a:spcAft>
            </a:pPr>
            <a:r>
              <a:rPr lang="en-US" sz="1800" dirty="0">
                <a:solidFill>
                  <a:srgbClr val="002060"/>
                </a:solidFill>
                <a:latin typeface="Arial" panose="020B0604020202020204" pitchFamily="34" charset="0"/>
              </a:rPr>
              <a:t>Extremally low dispersion (a few mm) in a combined function lattice</a:t>
            </a:r>
          </a:p>
          <a:p>
            <a:pPr>
              <a:lnSpc>
                <a:spcPts val="2500"/>
              </a:lnSpc>
              <a:spcBef>
                <a:spcPts val="600"/>
              </a:spcBef>
              <a:spcAft>
                <a:spcPts val="0"/>
              </a:spcAft>
            </a:pPr>
            <a:r>
              <a:rPr lang="en-US" sz="1800" dirty="0">
                <a:solidFill>
                  <a:srgbClr val="002060"/>
                </a:solidFill>
                <a:latin typeface="Arial" panose="020B0604020202020204" pitchFamily="34" charset="0"/>
              </a:rPr>
              <a:t>Self similar beta functions for different energy beams </a:t>
            </a:r>
          </a:p>
          <a:p>
            <a:pPr>
              <a:lnSpc>
                <a:spcPts val="2500"/>
              </a:lnSpc>
              <a:spcBef>
                <a:spcPts val="600"/>
              </a:spcBef>
              <a:spcAft>
                <a:spcPts val="0"/>
              </a:spcAft>
            </a:pPr>
            <a:endParaRPr lang="en-US" sz="2399" dirty="0">
              <a:solidFill>
                <a:srgbClr val="002060"/>
              </a:solidFill>
            </a:endParaRPr>
          </a:p>
          <a:p>
            <a:pPr>
              <a:lnSpc>
                <a:spcPts val="2500"/>
              </a:lnSpc>
              <a:spcBef>
                <a:spcPts val="600"/>
              </a:spcBef>
              <a:spcAft>
                <a:spcPts val="0"/>
              </a:spcAft>
            </a:pPr>
            <a:endParaRPr lang="en-US" sz="2399" dirty="0">
              <a:solidFill>
                <a:srgbClr val="002060"/>
              </a:solidFill>
            </a:endParaRPr>
          </a:p>
        </p:txBody>
      </p:sp>
    </p:spTree>
    <p:extLst>
      <p:ext uri="{BB962C8B-B14F-4D97-AF65-F5344CB8AC3E}">
        <p14:creationId xmlns:p14="http://schemas.microsoft.com/office/powerpoint/2010/main" val="1169520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C3E7E-958E-4136-89AB-D6F6BF2A808E}"/>
              </a:ext>
            </a:extLst>
          </p:cNvPr>
          <p:cNvSpPr>
            <a:spLocks noGrp="1"/>
          </p:cNvSpPr>
          <p:nvPr>
            <p:ph type="title"/>
          </p:nvPr>
        </p:nvSpPr>
        <p:spPr>
          <a:xfrm>
            <a:off x="345046" y="310207"/>
            <a:ext cx="11501908" cy="484748"/>
          </a:xfrm>
        </p:spPr>
        <p:txBody>
          <a:bodyPr/>
          <a:lstStyle/>
          <a:p>
            <a:r>
              <a:rPr lang="en-US" dirty="0">
                <a:latin typeface="Arial" panose="020B0604020202020204" pitchFamily="34" charset="0"/>
                <a:cs typeface="Arial" panose="020B0604020202020204" pitchFamily="34" charset="0"/>
              </a:rPr>
              <a:t>Multi-Bunch Dynamics in               FFA Arc</a:t>
            </a:r>
            <a:endParaRPr lang="en-US" dirty="0"/>
          </a:p>
        </p:txBody>
      </p:sp>
      <p:pic>
        <p:nvPicPr>
          <p:cNvPr id="3" name="Picture 2" descr="Logo_RR6.jpeg">
            <a:extLst>
              <a:ext uri="{FF2B5EF4-FFF2-40B4-BE49-F238E27FC236}">
                <a16:creationId xmlns:a16="http://schemas.microsoft.com/office/drawing/2014/main" id="{56DDD966-F3E8-4B18-9074-19F81965BC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76001" y="329258"/>
            <a:ext cx="1264488" cy="340117"/>
          </a:xfrm>
          <a:prstGeom prst="rect">
            <a:avLst/>
          </a:prstGeom>
        </p:spPr>
      </p:pic>
      <p:pic>
        <p:nvPicPr>
          <p:cNvPr id="4" name="Picture 3" descr="cbeta_arc_fieldmap_5e-3norm.gif">
            <a:extLst>
              <a:ext uri="{FF2B5EF4-FFF2-40B4-BE49-F238E27FC236}">
                <a16:creationId xmlns:a16="http://schemas.microsoft.com/office/drawing/2014/main" id="{3706CAFA-2CBA-45DE-B0AC-5CF78EC398E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39601" y="985542"/>
            <a:ext cx="8874848" cy="5348935"/>
          </a:xfrm>
          <a:prstGeom prst="rect">
            <a:avLst/>
          </a:prstGeom>
        </p:spPr>
      </p:pic>
      <p:sp>
        <p:nvSpPr>
          <p:cNvPr id="5" name="Rectangle 3">
            <a:extLst>
              <a:ext uri="{FF2B5EF4-FFF2-40B4-BE49-F238E27FC236}">
                <a16:creationId xmlns:a16="http://schemas.microsoft.com/office/drawing/2014/main" id="{44E9ABB6-F438-4414-9D05-A0D7BB8816C5}"/>
              </a:ext>
            </a:extLst>
          </p:cNvPr>
          <p:cNvSpPr txBox="1">
            <a:spLocks noChangeArrowheads="1"/>
          </p:cNvSpPr>
          <p:nvPr/>
        </p:nvSpPr>
        <p:spPr>
          <a:xfrm>
            <a:off x="8382994" y="5440344"/>
            <a:ext cx="1647116" cy="673971"/>
          </a:xfrm>
          <a:prstGeom prst="rect">
            <a:avLst/>
          </a:prstGeom>
          <a:solidFill>
            <a:srgbClr val="F2FF75"/>
          </a:solid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10000"/>
              </a:lnSpc>
              <a:buNone/>
            </a:pPr>
            <a:r>
              <a:rPr lang="en-US" sz="1600" dirty="0">
                <a:solidFill>
                  <a:srgbClr val="7030A0"/>
                </a:solidFill>
                <a:latin typeface="Arial"/>
                <a:cs typeface="Arial"/>
              </a:rPr>
              <a:t>Stephen Brooks</a:t>
            </a:r>
          </a:p>
          <a:p>
            <a:pPr marL="0" indent="0" algn="ctr">
              <a:lnSpc>
                <a:spcPct val="110000"/>
              </a:lnSpc>
              <a:buNone/>
            </a:pPr>
            <a:r>
              <a:rPr lang="en-US" sz="1600" dirty="0">
                <a:solidFill>
                  <a:srgbClr val="7030A0"/>
                </a:solidFill>
                <a:latin typeface="Arial"/>
                <a:cs typeface="Arial"/>
              </a:rPr>
              <a:t>BNL</a:t>
            </a:r>
          </a:p>
        </p:txBody>
      </p:sp>
    </p:spTree>
    <p:extLst>
      <p:ext uri="{BB962C8B-B14F-4D97-AF65-F5344CB8AC3E}">
        <p14:creationId xmlns:p14="http://schemas.microsoft.com/office/powerpoint/2010/main" val="645585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DC722-4C6A-AB4B-13D2-119B221E2B3B}"/>
              </a:ext>
            </a:extLst>
          </p:cNvPr>
          <p:cNvSpPr>
            <a:spLocks noGrp="1"/>
          </p:cNvSpPr>
          <p:nvPr>
            <p:ph type="title"/>
          </p:nvPr>
        </p:nvSpPr>
        <p:spPr/>
        <p:txBody>
          <a:bodyPr/>
          <a:lstStyle/>
          <a:p>
            <a:r>
              <a:rPr lang="en-US" dirty="0" err="1"/>
              <a:t>JLab</a:t>
            </a:r>
            <a:r>
              <a:rPr lang="en-US" dirty="0"/>
              <a:t> Investigates quarks (larger x)…Conclusion</a:t>
            </a:r>
          </a:p>
        </p:txBody>
      </p:sp>
      <p:sp>
        <p:nvSpPr>
          <p:cNvPr id="6" name="Content Placeholder 7">
            <a:extLst>
              <a:ext uri="{FF2B5EF4-FFF2-40B4-BE49-F238E27FC236}">
                <a16:creationId xmlns:a16="http://schemas.microsoft.com/office/drawing/2014/main" id="{BA16C938-46BB-37CA-1E7A-3F5C18D3EF1B}"/>
              </a:ext>
            </a:extLst>
          </p:cNvPr>
          <p:cNvSpPr>
            <a:spLocks noGrp="1"/>
          </p:cNvSpPr>
          <p:nvPr>
            <p:ph idx="1"/>
          </p:nvPr>
        </p:nvSpPr>
        <p:spPr>
          <a:xfrm>
            <a:off x="386957" y="1556335"/>
            <a:ext cx="11372771" cy="2512633"/>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lvl="0">
              <a:lnSpc>
                <a:spcPct val="120000"/>
              </a:lnSpc>
              <a:defRPr/>
            </a:pPr>
            <a:r>
              <a:rPr lang="en-US" sz="2400" dirty="0"/>
              <a:t>CEBAF has a long program ahead that is complementary to the envisioned EIC program</a:t>
            </a:r>
            <a:endParaRPr lang="en-US" sz="600" dirty="0"/>
          </a:p>
          <a:p>
            <a:pPr lvl="0">
              <a:lnSpc>
                <a:spcPct val="120000"/>
              </a:lnSpc>
              <a:defRPr/>
            </a:pPr>
            <a:r>
              <a:rPr lang="en-US" sz="2400" dirty="0"/>
              <a:t>CEBAF will remain the prime facility for fixed target electron scattering at the luminosity frontier</a:t>
            </a:r>
          </a:p>
          <a:p>
            <a:pPr lvl="0">
              <a:lnSpc>
                <a:spcPct val="120000"/>
              </a:lnSpc>
              <a:defRPr/>
            </a:pPr>
            <a:r>
              <a:rPr lang="en-US" sz="2400" dirty="0"/>
              <a:t>A groundbreaking experimental program has been developed stretching into the 2030s</a:t>
            </a:r>
          </a:p>
          <a:p>
            <a:pPr lvl="0">
              <a:lnSpc>
                <a:spcPct val="120000"/>
              </a:lnSpc>
              <a:defRPr/>
            </a:pPr>
            <a:r>
              <a:rPr lang="en-US" sz="2400" dirty="0"/>
              <a:t>Moller is fully funded, SOLID enables CEBAF to reach its full intensity capability</a:t>
            </a:r>
          </a:p>
          <a:p>
            <a:pPr marL="0" lvl="0" indent="0">
              <a:lnSpc>
                <a:spcPct val="120000"/>
              </a:lnSpc>
              <a:buNone/>
              <a:defRPr/>
            </a:pPr>
            <a:endParaRPr lang="en-US" sz="2400" dirty="0"/>
          </a:p>
          <a:p>
            <a:pPr marL="0" lvl="0" indent="0">
              <a:lnSpc>
                <a:spcPct val="120000"/>
              </a:lnSpc>
              <a:buNone/>
              <a:defRPr/>
            </a:pPr>
            <a:endParaRPr lang="en-US" sz="2400" dirty="0"/>
          </a:p>
        </p:txBody>
      </p:sp>
      <p:sp>
        <p:nvSpPr>
          <p:cNvPr id="5" name="TextBox 4">
            <a:extLst>
              <a:ext uri="{FF2B5EF4-FFF2-40B4-BE49-F238E27FC236}">
                <a16:creationId xmlns:a16="http://schemas.microsoft.com/office/drawing/2014/main" id="{8B1583D3-D96F-2E96-6D15-B91A669B5A00}"/>
              </a:ext>
            </a:extLst>
          </p:cNvPr>
          <p:cNvSpPr txBox="1"/>
          <p:nvPr/>
        </p:nvSpPr>
        <p:spPr>
          <a:xfrm>
            <a:off x="386957" y="4490994"/>
            <a:ext cx="11372771" cy="1621341"/>
          </a:xfrm>
          <a:prstGeom prst="rect">
            <a:avLst/>
          </a:prstGeom>
          <a:noFill/>
          <a:ln w="38100">
            <a:solidFill>
              <a:srgbClr val="FF0000"/>
            </a:solidFill>
          </a:ln>
        </p:spPr>
        <p:txBody>
          <a:bodyPr wrap="square">
            <a:spAutoFit/>
          </a:bodyPr>
          <a:lstStyle/>
          <a:p>
            <a:pPr lvl="0">
              <a:lnSpc>
                <a:spcPct val="120000"/>
              </a:lnSpc>
              <a:defRPr/>
            </a:pPr>
            <a:r>
              <a:rPr lang="en-US" sz="2400" dirty="0">
                <a:solidFill>
                  <a:srgbClr val="000000"/>
                </a:solidFill>
              </a:rPr>
              <a:t>We are developing both the science and technical case for moving beyond 12 GeV at high luminosity (white paper in development)</a:t>
            </a:r>
          </a:p>
          <a:p>
            <a:pPr marL="285750" lvl="0" indent="-285750">
              <a:lnSpc>
                <a:spcPct val="120000"/>
              </a:lnSpc>
              <a:buFont typeface="Arial" panose="020B0604020202020204" pitchFamily="34" charset="0"/>
              <a:buChar char="•"/>
              <a:defRPr/>
            </a:pPr>
            <a:r>
              <a:rPr lang="en-US" dirty="0"/>
              <a:t>Summer Workshops </a:t>
            </a:r>
          </a:p>
          <a:p>
            <a:pPr marL="285750" lvl="0" indent="-285750">
              <a:lnSpc>
                <a:spcPct val="120000"/>
              </a:lnSpc>
              <a:buFont typeface="Arial" panose="020B0604020202020204" pitchFamily="34" charset="0"/>
              <a:buChar char="•"/>
              <a:defRPr/>
            </a:pPr>
            <a:r>
              <a:rPr lang="en-US" dirty="0"/>
              <a:t>23-25 January 2023 “Science at the Luminosity Frontier” </a:t>
            </a:r>
          </a:p>
        </p:txBody>
      </p:sp>
    </p:spTree>
    <p:extLst>
      <p:ext uri="{BB962C8B-B14F-4D97-AF65-F5344CB8AC3E}">
        <p14:creationId xmlns:p14="http://schemas.microsoft.com/office/powerpoint/2010/main" val="2866146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CC2C05-8189-8B47-AE61-BFC32621AEB9}"/>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F8F1ACA2-9CC0-CF4E-9847-CE2C238F488A}"/>
              </a:ext>
            </a:extLst>
          </p:cNvPr>
          <p:cNvSpPr txBox="1"/>
          <p:nvPr/>
        </p:nvSpPr>
        <p:spPr>
          <a:xfrm>
            <a:off x="4803465" y="3007092"/>
            <a:ext cx="2585069" cy="461665"/>
          </a:xfrm>
          <a:prstGeom prst="rect">
            <a:avLst/>
          </a:prstGeom>
          <a:noFill/>
        </p:spPr>
        <p:txBody>
          <a:bodyPr wrap="square" rtlCol="0">
            <a:spAutoFit/>
          </a:bodyPr>
          <a:lstStyle/>
          <a:p>
            <a:pPr algn="ctr"/>
            <a:r>
              <a:rPr lang="en-US" sz="2400" b="1" dirty="0">
                <a:solidFill>
                  <a:schemeClr val="bg2"/>
                </a:solidFill>
              </a:rPr>
              <a:t>Questions…</a:t>
            </a:r>
          </a:p>
        </p:txBody>
      </p:sp>
      <p:sp>
        <p:nvSpPr>
          <p:cNvPr id="2" name="Footer Placeholder 1">
            <a:extLst>
              <a:ext uri="{FF2B5EF4-FFF2-40B4-BE49-F238E27FC236}">
                <a16:creationId xmlns:a16="http://schemas.microsoft.com/office/drawing/2014/main" id="{D09EEC1D-4CCE-3F25-4F7F-74EE031F1384}"/>
              </a:ext>
            </a:extLst>
          </p:cNvPr>
          <p:cNvSpPr>
            <a:spLocks noGrp="1"/>
          </p:cNvSpPr>
          <p:nvPr>
            <p:ph type="ftr" sz="quarter" idx="11"/>
          </p:nvPr>
        </p:nvSpPr>
        <p:spPr/>
        <p:txBody>
          <a:bodyPr/>
          <a:lstStyle/>
          <a:p>
            <a:r>
              <a:rPr lang="en-US"/>
              <a:t>CLAS Collaboration Meeting</a:t>
            </a:r>
          </a:p>
        </p:txBody>
      </p:sp>
      <p:sp>
        <p:nvSpPr>
          <p:cNvPr id="5" name="Slide Number Placeholder 4">
            <a:extLst>
              <a:ext uri="{FF2B5EF4-FFF2-40B4-BE49-F238E27FC236}">
                <a16:creationId xmlns:a16="http://schemas.microsoft.com/office/drawing/2014/main" id="{B0E6D963-B616-460F-2422-0357F588B3FF}"/>
              </a:ext>
            </a:extLst>
          </p:cNvPr>
          <p:cNvSpPr>
            <a:spLocks noGrp="1"/>
          </p:cNvSpPr>
          <p:nvPr>
            <p:ph type="sldNum" sz="quarter" idx="12"/>
          </p:nvPr>
        </p:nvSpPr>
        <p:spPr/>
        <p:txBody>
          <a:bodyPr/>
          <a:lstStyle/>
          <a:p>
            <a:fld id="{7A4BB82A-85AA-4495-AB6C-1CAA31F5EE0C}" type="slidenum">
              <a:rPr lang="en-US" smtClean="0"/>
              <a:t>28</a:t>
            </a:fld>
            <a:endParaRPr lang="en-US"/>
          </a:p>
        </p:txBody>
      </p:sp>
    </p:spTree>
    <p:extLst>
      <p:ext uri="{BB962C8B-B14F-4D97-AF65-F5344CB8AC3E}">
        <p14:creationId xmlns:p14="http://schemas.microsoft.com/office/powerpoint/2010/main" val="2243299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CC2C05-8189-8B47-AE61-BFC32621AEB9}"/>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F8F1ACA2-9CC0-CF4E-9847-CE2C238F488A}"/>
              </a:ext>
            </a:extLst>
          </p:cNvPr>
          <p:cNvSpPr txBox="1"/>
          <p:nvPr/>
        </p:nvSpPr>
        <p:spPr>
          <a:xfrm>
            <a:off x="4803465" y="3007092"/>
            <a:ext cx="2585069" cy="1200329"/>
          </a:xfrm>
          <a:prstGeom prst="rect">
            <a:avLst/>
          </a:prstGeom>
          <a:noFill/>
        </p:spPr>
        <p:txBody>
          <a:bodyPr wrap="square" rtlCol="0">
            <a:spAutoFit/>
          </a:bodyPr>
          <a:lstStyle/>
          <a:p>
            <a:pPr algn="ctr"/>
            <a:r>
              <a:rPr lang="en-US" sz="2400" b="1" dirty="0">
                <a:solidFill>
                  <a:schemeClr val="bg2"/>
                </a:solidFill>
              </a:rPr>
              <a:t>Scientific questions and strategy</a:t>
            </a:r>
          </a:p>
        </p:txBody>
      </p:sp>
      <p:sp>
        <p:nvSpPr>
          <p:cNvPr id="2" name="Footer Placeholder 1">
            <a:extLst>
              <a:ext uri="{FF2B5EF4-FFF2-40B4-BE49-F238E27FC236}">
                <a16:creationId xmlns:a16="http://schemas.microsoft.com/office/drawing/2014/main" id="{D09EEC1D-4CCE-3F25-4F7F-74EE031F1384}"/>
              </a:ext>
            </a:extLst>
          </p:cNvPr>
          <p:cNvSpPr>
            <a:spLocks noGrp="1"/>
          </p:cNvSpPr>
          <p:nvPr>
            <p:ph type="ftr" sz="quarter" idx="11"/>
          </p:nvPr>
        </p:nvSpPr>
        <p:spPr/>
        <p:txBody>
          <a:bodyPr/>
          <a:lstStyle/>
          <a:p>
            <a:r>
              <a:rPr lang="en-US"/>
              <a:t>CLAS Collaboration Meeting</a:t>
            </a:r>
          </a:p>
        </p:txBody>
      </p:sp>
      <p:sp>
        <p:nvSpPr>
          <p:cNvPr id="5" name="Slide Number Placeholder 4">
            <a:extLst>
              <a:ext uri="{FF2B5EF4-FFF2-40B4-BE49-F238E27FC236}">
                <a16:creationId xmlns:a16="http://schemas.microsoft.com/office/drawing/2014/main" id="{B0E6D963-B616-460F-2422-0357F588B3FF}"/>
              </a:ext>
            </a:extLst>
          </p:cNvPr>
          <p:cNvSpPr>
            <a:spLocks noGrp="1"/>
          </p:cNvSpPr>
          <p:nvPr>
            <p:ph type="sldNum" sz="quarter" idx="12"/>
          </p:nvPr>
        </p:nvSpPr>
        <p:spPr/>
        <p:txBody>
          <a:bodyPr/>
          <a:lstStyle/>
          <a:p>
            <a:fld id="{7A4BB82A-85AA-4495-AB6C-1CAA31F5EE0C}" type="slidenum">
              <a:rPr lang="en-US" smtClean="0"/>
              <a:t>3</a:t>
            </a:fld>
            <a:endParaRPr lang="en-US"/>
          </a:p>
        </p:txBody>
      </p:sp>
    </p:spTree>
    <p:extLst>
      <p:ext uri="{BB962C8B-B14F-4D97-AF65-F5344CB8AC3E}">
        <p14:creationId xmlns:p14="http://schemas.microsoft.com/office/powerpoint/2010/main" val="4284262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A5C6288-634A-3A90-26D9-30B0BC5A090C}"/>
              </a:ext>
            </a:extLst>
          </p:cNvPr>
          <p:cNvSpPr>
            <a:spLocks noGrp="1"/>
          </p:cNvSpPr>
          <p:nvPr>
            <p:ph type="title"/>
          </p:nvPr>
        </p:nvSpPr>
        <p:spPr/>
        <p:txBody>
          <a:bodyPr/>
          <a:lstStyle/>
          <a:p>
            <a:r>
              <a:rPr lang="en-US" dirty="0"/>
              <a:t>Emergent phenomena…</a:t>
            </a:r>
          </a:p>
        </p:txBody>
      </p:sp>
      <p:sp>
        <p:nvSpPr>
          <p:cNvPr id="3" name="Content Placeholder 2">
            <a:extLst>
              <a:ext uri="{FF2B5EF4-FFF2-40B4-BE49-F238E27FC236}">
                <a16:creationId xmlns:a16="http://schemas.microsoft.com/office/drawing/2014/main" id="{D75FC4B6-D34C-2DF4-D6AC-798597BF23A1}"/>
              </a:ext>
            </a:extLst>
          </p:cNvPr>
          <p:cNvSpPr>
            <a:spLocks noGrp="1"/>
          </p:cNvSpPr>
          <p:nvPr>
            <p:ph idx="1"/>
          </p:nvPr>
        </p:nvSpPr>
        <p:spPr>
          <a:xfrm>
            <a:off x="347563" y="1256688"/>
            <a:ext cx="8920005" cy="3352382"/>
          </a:xfrm>
        </p:spPr>
        <p:txBody>
          <a:bodyPr>
            <a:normAutofit fontScale="70000" lnSpcReduction="20000"/>
          </a:bodyPr>
          <a:lstStyle/>
          <a:p>
            <a:pPr>
              <a:lnSpc>
                <a:spcPct val="120000"/>
              </a:lnSpc>
            </a:pPr>
            <a:r>
              <a:rPr lang="en-US" b="0" i="0" u="none" strike="noStrike" dirty="0">
                <a:solidFill>
                  <a:srgbClr val="000000"/>
                </a:solidFill>
                <a:effectLst/>
                <a:latin typeface="+mn-lt"/>
              </a:rPr>
              <a:t>“The ability to reduce everything to simple fundamental laws does not imply the ability to start from those laws and reconstruct the universe.”  -- </a:t>
            </a:r>
            <a:r>
              <a:rPr lang="en-US" b="0" i="1" u="none" strike="noStrike" dirty="0">
                <a:solidFill>
                  <a:srgbClr val="000000"/>
                </a:solidFill>
                <a:effectLst/>
                <a:latin typeface="+mn-lt"/>
              </a:rPr>
              <a:t>More is different</a:t>
            </a:r>
            <a:r>
              <a:rPr lang="en-US" b="0" i="0" u="none" strike="noStrike" dirty="0">
                <a:solidFill>
                  <a:srgbClr val="000000"/>
                </a:solidFill>
                <a:effectLst/>
                <a:latin typeface="+mn-lt"/>
              </a:rPr>
              <a:t>, P. W. Anderson </a:t>
            </a:r>
            <a:r>
              <a:rPr lang="en-US" dirty="0">
                <a:solidFill>
                  <a:srgbClr val="000000"/>
                </a:solidFill>
                <a:latin typeface="+mn-lt"/>
              </a:rPr>
              <a:t>[</a:t>
            </a:r>
            <a:r>
              <a:rPr lang="en-US" b="0" i="0" u="none" strike="noStrike" dirty="0">
                <a:solidFill>
                  <a:srgbClr val="000000"/>
                </a:solidFill>
                <a:effectLst/>
                <a:latin typeface="+mn-lt"/>
              </a:rPr>
              <a:t>Science 177, 393 (1972)].</a:t>
            </a:r>
          </a:p>
          <a:p>
            <a:pPr>
              <a:lnSpc>
                <a:spcPct val="120000"/>
              </a:lnSpc>
            </a:pPr>
            <a:r>
              <a:rPr lang="en-US" b="0" i="0" u="none" strike="noStrike" dirty="0">
                <a:solidFill>
                  <a:srgbClr val="000000"/>
                </a:solidFill>
                <a:effectLst/>
                <a:latin typeface="+mn-lt"/>
              </a:rPr>
              <a:t>“When electrons or atoms or individuals or societies interact with one another or their environment, the collective behavior of the whole is different from that of its parts. We call this resulting behavior emergent. Emergence thus refers to collective phenomena or behaviors in complex adaptive systems that are not present in their individual parts.”  -- D. Pines, Foundations &amp; Frontiers in Complexity (2014)</a:t>
            </a:r>
          </a:p>
          <a:p>
            <a:pPr>
              <a:lnSpc>
                <a:spcPct val="120000"/>
              </a:lnSpc>
            </a:pPr>
            <a:endParaRPr lang="en-US" b="0" i="0" u="none" strike="noStrike" dirty="0">
              <a:solidFill>
                <a:srgbClr val="000000"/>
              </a:solidFill>
              <a:effectLst/>
              <a:latin typeface="+mn-lt"/>
            </a:endParaRPr>
          </a:p>
          <a:p>
            <a:pPr>
              <a:lnSpc>
                <a:spcPct val="120000"/>
              </a:lnSpc>
            </a:pPr>
            <a:endParaRPr lang="en-US" dirty="0">
              <a:latin typeface="+mn-lt"/>
            </a:endParaRPr>
          </a:p>
          <a:p>
            <a:pPr>
              <a:lnSpc>
                <a:spcPct val="120000"/>
              </a:lnSpc>
            </a:pPr>
            <a:endParaRPr lang="en-US" dirty="0">
              <a:latin typeface="+mn-lt"/>
            </a:endParaRPr>
          </a:p>
        </p:txBody>
      </p:sp>
      <p:pic>
        <p:nvPicPr>
          <p:cNvPr id="1026" name="Picture 2" descr="Philip W. Anderson - Wikipedia">
            <a:extLst>
              <a:ext uri="{FF2B5EF4-FFF2-40B4-BE49-F238E27FC236}">
                <a16:creationId xmlns:a16="http://schemas.microsoft.com/office/drawing/2014/main" id="{152CBD87-DC2A-D034-1820-9ADA1A37C0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5863" y="1309817"/>
            <a:ext cx="2468574" cy="29532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676C14B7-FC07-5122-3DAD-4C2D04A6F9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5863" y="4397717"/>
            <a:ext cx="1838685" cy="229835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624A18A9-2431-F568-070D-535748C161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9829" y="4792190"/>
            <a:ext cx="1389562" cy="136387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CD732BC8-1A85-EC48-9B1B-58A63C0D380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7143" y="4998959"/>
            <a:ext cx="866794" cy="830104"/>
          </a:xfrm>
          <a:prstGeom prst="ellipse">
            <a:avLst/>
          </a:prstGeom>
          <a:ln w="190500" cap="rnd">
            <a:noFill/>
            <a:prstDash val="solid"/>
          </a:ln>
          <a:effectLst/>
          <a:scene3d>
            <a:camera prst="perspectiveFront" fov="5400000"/>
            <a:lightRig rig="threePt" dir="t">
              <a:rot lat="0" lon="0" rev="19200000"/>
            </a:lightRig>
          </a:scene3d>
          <a:sp3d extrusionH="25400">
            <a:extrusionClr>
              <a:srgbClr val="000000"/>
            </a:extrusionClr>
          </a:sp3d>
        </p:spPr>
      </p:pic>
      <p:pic>
        <p:nvPicPr>
          <p:cNvPr id="7" name="Picture 6">
            <a:extLst>
              <a:ext uri="{FF2B5EF4-FFF2-40B4-BE49-F238E27FC236}">
                <a16:creationId xmlns:a16="http://schemas.microsoft.com/office/drawing/2014/main" id="{6529E826-4CE3-EBBC-7779-93189527FD1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05283" y="4940763"/>
            <a:ext cx="937720" cy="827058"/>
          </a:xfrm>
          <a:prstGeom prst="ellipse">
            <a:avLst/>
          </a:prstGeom>
          <a:ln w="190500" cap="rnd">
            <a:noFill/>
            <a:prstDash val="solid"/>
          </a:ln>
          <a:effectLst/>
          <a:scene3d>
            <a:camera prst="perspectiveFront" fov="5400000"/>
            <a:lightRig rig="threePt" dir="t">
              <a:rot lat="0" lon="0" rev="19200000"/>
            </a:lightRig>
          </a:scene3d>
          <a:sp3d extrusionH="25400">
            <a:extrusionClr>
              <a:srgbClr val="000000"/>
            </a:extrusionClr>
          </a:sp3d>
        </p:spPr>
      </p:pic>
      <p:sp>
        <p:nvSpPr>
          <p:cNvPr id="9" name="TextBox 8">
            <a:extLst>
              <a:ext uri="{FF2B5EF4-FFF2-40B4-BE49-F238E27FC236}">
                <a16:creationId xmlns:a16="http://schemas.microsoft.com/office/drawing/2014/main" id="{58389B5F-5F61-9FD2-D83A-ED2F39F15107}"/>
              </a:ext>
            </a:extLst>
          </p:cNvPr>
          <p:cNvSpPr txBox="1"/>
          <p:nvPr/>
        </p:nvSpPr>
        <p:spPr>
          <a:xfrm>
            <a:off x="4354569" y="6324200"/>
            <a:ext cx="300082" cy="341632"/>
          </a:xfrm>
          <a:prstGeom prst="rect">
            <a:avLst/>
          </a:prstGeom>
          <a:noFill/>
        </p:spPr>
        <p:txBody>
          <a:bodyPr wrap="none" rtlCol="0">
            <a:spAutoFit/>
          </a:bodyPr>
          <a:lstStyle/>
          <a:p>
            <a:pPr algn="ctr">
              <a:lnSpc>
                <a:spcPct val="90000"/>
              </a:lnSpc>
            </a:pPr>
            <a:r>
              <a:rPr lang="en-US" dirty="0"/>
              <a:t>x</a:t>
            </a:r>
          </a:p>
        </p:txBody>
      </p:sp>
      <p:cxnSp>
        <p:nvCxnSpPr>
          <p:cNvPr id="11" name="Straight Arrow Connector 10">
            <a:extLst>
              <a:ext uri="{FF2B5EF4-FFF2-40B4-BE49-F238E27FC236}">
                <a16:creationId xmlns:a16="http://schemas.microsoft.com/office/drawing/2014/main" id="{CDEE5346-F43B-30CC-77FB-641CAAD2DF2F}"/>
              </a:ext>
            </a:extLst>
          </p:cNvPr>
          <p:cNvCxnSpPr/>
          <p:nvPr/>
        </p:nvCxnSpPr>
        <p:spPr>
          <a:xfrm>
            <a:off x="2037143" y="6325541"/>
            <a:ext cx="463485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4986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AD7B4-3878-10FD-B471-26631215E0A7}"/>
              </a:ext>
            </a:extLst>
          </p:cNvPr>
          <p:cNvSpPr>
            <a:spLocks noGrp="1"/>
          </p:cNvSpPr>
          <p:nvPr>
            <p:ph type="title"/>
          </p:nvPr>
        </p:nvSpPr>
        <p:spPr/>
        <p:txBody>
          <a:bodyPr/>
          <a:lstStyle/>
          <a:p>
            <a:r>
              <a:rPr lang="en-US" dirty="0"/>
              <a:t>Experiments measure cross sections</a:t>
            </a:r>
          </a:p>
        </p:txBody>
      </p:sp>
      <p:sp>
        <p:nvSpPr>
          <p:cNvPr id="3" name="Content Placeholder 2">
            <a:extLst>
              <a:ext uri="{FF2B5EF4-FFF2-40B4-BE49-F238E27FC236}">
                <a16:creationId xmlns:a16="http://schemas.microsoft.com/office/drawing/2014/main" id="{47C941FA-54AC-4FE7-EBBC-64051BC09B05}"/>
              </a:ext>
            </a:extLst>
          </p:cNvPr>
          <p:cNvSpPr>
            <a:spLocks noGrp="1"/>
          </p:cNvSpPr>
          <p:nvPr>
            <p:ph idx="4294967295"/>
          </p:nvPr>
        </p:nvSpPr>
        <p:spPr>
          <a:xfrm>
            <a:off x="0" y="914817"/>
            <a:ext cx="11372850" cy="842311"/>
          </a:xfrm>
        </p:spPr>
        <p:txBody>
          <a:bodyPr/>
          <a:lstStyle/>
          <a:p>
            <a:r>
              <a:rPr lang="en-US" dirty="0"/>
              <a:t>Quarks and gluons are ‘confined’ </a:t>
            </a:r>
            <a:r>
              <a:rPr lang="en-US" dirty="0">
                <a:sym typeface="Wingdings" pitchFamily="2" charset="2"/>
              </a:rPr>
              <a:t> experiments ‘see’ hadrons and infer an underlying quark and gluon structure and their dynamics</a:t>
            </a:r>
          </a:p>
          <a:p>
            <a:endParaRPr lang="en-US" dirty="0">
              <a:sym typeface="Wingdings" pitchFamily="2" charset="2"/>
            </a:endParaRPr>
          </a:p>
        </p:txBody>
      </p:sp>
      <p:pic>
        <p:nvPicPr>
          <p:cNvPr id="7" name="Picture 6">
            <a:extLst>
              <a:ext uri="{FF2B5EF4-FFF2-40B4-BE49-F238E27FC236}">
                <a16:creationId xmlns:a16="http://schemas.microsoft.com/office/drawing/2014/main" id="{F03F85C5-7391-85C2-916A-5BEA71A94431}"/>
              </a:ext>
            </a:extLst>
          </p:cNvPr>
          <p:cNvPicPr>
            <a:picLocks noChangeAspect="1"/>
          </p:cNvPicPr>
          <p:nvPr/>
        </p:nvPicPr>
        <p:blipFill>
          <a:blip r:embed="rId2"/>
          <a:stretch>
            <a:fillRect/>
          </a:stretch>
        </p:blipFill>
        <p:spPr>
          <a:xfrm>
            <a:off x="494271" y="2361272"/>
            <a:ext cx="2705100" cy="1651000"/>
          </a:xfrm>
          <a:prstGeom prst="rect">
            <a:avLst/>
          </a:prstGeom>
        </p:spPr>
      </p:pic>
      <p:pic>
        <p:nvPicPr>
          <p:cNvPr id="9" name="Picture 8">
            <a:extLst>
              <a:ext uri="{FF2B5EF4-FFF2-40B4-BE49-F238E27FC236}">
                <a16:creationId xmlns:a16="http://schemas.microsoft.com/office/drawing/2014/main" id="{B4C841E5-22B9-FC37-C52F-6CE0DFE04134}"/>
              </a:ext>
            </a:extLst>
          </p:cNvPr>
          <p:cNvPicPr>
            <a:picLocks noChangeAspect="1"/>
          </p:cNvPicPr>
          <p:nvPr/>
        </p:nvPicPr>
        <p:blipFill>
          <a:blip r:embed="rId3"/>
          <a:stretch>
            <a:fillRect/>
          </a:stretch>
        </p:blipFill>
        <p:spPr>
          <a:xfrm>
            <a:off x="832994" y="4565556"/>
            <a:ext cx="3659202" cy="1943100"/>
          </a:xfrm>
          <a:prstGeom prst="rect">
            <a:avLst/>
          </a:prstGeom>
        </p:spPr>
      </p:pic>
      <p:pic>
        <p:nvPicPr>
          <p:cNvPr id="11" name="Picture 10">
            <a:extLst>
              <a:ext uri="{FF2B5EF4-FFF2-40B4-BE49-F238E27FC236}">
                <a16:creationId xmlns:a16="http://schemas.microsoft.com/office/drawing/2014/main" id="{60CD454C-7CC4-3746-6C0C-2E96C978953C}"/>
              </a:ext>
            </a:extLst>
          </p:cNvPr>
          <p:cNvPicPr>
            <a:picLocks noChangeAspect="1"/>
          </p:cNvPicPr>
          <p:nvPr/>
        </p:nvPicPr>
        <p:blipFill>
          <a:blip r:embed="rId4"/>
          <a:stretch>
            <a:fillRect/>
          </a:stretch>
        </p:blipFill>
        <p:spPr>
          <a:xfrm>
            <a:off x="4492196" y="4962942"/>
            <a:ext cx="2886683" cy="1549693"/>
          </a:xfrm>
          <a:prstGeom prst="rect">
            <a:avLst/>
          </a:prstGeom>
        </p:spPr>
      </p:pic>
      <p:sp>
        <p:nvSpPr>
          <p:cNvPr id="12" name="TextBox 11">
            <a:extLst>
              <a:ext uri="{FF2B5EF4-FFF2-40B4-BE49-F238E27FC236}">
                <a16:creationId xmlns:a16="http://schemas.microsoft.com/office/drawing/2014/main" id="{353B35BA-6412-84F3-A1EE-8F57447A79AC}"/>
              </a:ext>
            </a:extLst>
          </p:cNvPr>
          <p:cNvSpPr txBox="1"/>
          <p:nvPr/>
        </p:nvSpPr>
        <p:spPr>
          <a:xfrm>
            <a:off x="8109293" y="2200857"/>
            <a:ext cx="3349890" cy="646331"/>
          </a:xfrm>
          <a:prstGeom prst="rect">
            <a:avLst/>
          </a:prstGeom>
          <a:noFill/>
        </p:spPr>
        <p:txBody>
          <a:bodyPr wrap="square" rtlCol="0">
            <a:spAutoFit/>
          </a:bodyPr>
          <a:lstStyle/>
          <a:p>
            <a:r>
              <a:rPr lang="en-US" dirty="0"/>
              <a:t>Experiments measure outgoing particles (hadrons and leptons)</a:t>
            </a:r>
          </a:p>
        </p:txBody>
      </p:sp>
      <p:pic>
        <p:nvPicPr>
          <p:cNvPr id="6" name="Picture 2" descr="BONuS radial time projection chamber being inserted into the CLAS12... |  Download Scientific Diagram">
            <a:extLst>
              <a:ext uri="{FF2B5EF4-FFF2-40B4-BE49-F238E27FC236}">
                <a16:creationId xmlns:a16="http://schemas.microsoft.com/office/drawing/2014/main" id="{E9DBFDE6-9606-A5EF-39FD-04AA502B53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09293" y="2952886"/>
            <a:ext cx="3349890" cy="25146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52BC044-E9D6-AD92-42D1-266F8F1B2CB7}"/>
              </a:ext>
            </a:extLst>
          </p:cNvPr>
          <p:cNvSpPr txBox="1"/>
          <p:nvPr/>
        </p:nvSpPr>
        <p:spPr>
          <a:xfrm>
            <a:off x="8572500" y="5573184"/>
            <a:ext cx="2309094" cy="369332"/>
          </a:xfrm>
          <a:prstGeom prst="rect">
            <a:avLst/>
          </a:prstGeom>
          <a:noFill/>
        </p:spPr>
        <p:txBody>
          <a:bodyPr wrap="none" rtlCol="0">
            <a:spAutoFit/>
          </a:bodyPr>
          <a:lstStyle/>
          <a:p>
            <a:r>
              <a:rPr lang="en-US" dirty="0"/>
              <a:t>Hall B BONUS detector</a:t>
            </a:r>
          </a:p>
        </p:txBody>
      </p:sp>
      <p:graphicFrame>
        <p:nvGraphicFramePr>
          <p:cNvPr id="10" name="Diagram 9">
            <a:extLst>
              <a:ext uri="{FF2B5EF4-FFF2-40B4-BE49-F238E27FC236}">
                <a16:creationId xmlns:a16="http://schemas.microsoft.com/office/drawing/2014/main" id="{91FF3513-6DD0-0EAB-A0FF-F037DCD9E408}"/>
              </a:ext>
            </a:extLst>
          </p:cNvPr>
          <p:cNvGraphicFramePr/>
          <p:nvPr/>
        </p:nvGraphicFramePr>
        <p:xfrm>
          <a:off x="3897422" y="2171700"/>
          <a:ext cx="4076229" cy="25146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060054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BDEB5-0F6E-48A3-28CD-C765BC382226}"/>
              </a:ext>
            </a:extLst>
          </p:cNvPr>
          <p:cNvSpPr>
            <a:spLocks noGrp="1"/>
          </p:cNvSpPr>
          <p:nvPr>
            <p:ph type="title"/>
          </p:nvPr>
        </p:nvSpPr>
        <p:spPr/>
        <p:txBody>
          <a:bodyPr/>
          <a:lstStyle/>
          <a:p>
            <a:r>
              <a:rPr lang="en-US" dirty="0"/>
              <a:t>Wigner function characterizes </a:t>
            </a:r>
            <a:r>
              <a:rPr lang="en-US" dirty="0" err="1"/>
              <a:t>partons</a:t>
            </a:r>
            <a:r>
              <a:rPr lang="en-US" dirty="0"/>
              <a:t> in the nucleon</a:t>
            </a:r>
          </a:p>
        </p:txBody>
      </p:sp>
      <p:pic>
        <p:nvPicPr>
          <p:cNvPr id="6" name="Picture 5">
            <a:extLst>
              <a:ext uri="{FF2B5EF4-FFF2-40B4-BE49-F238E27FC236}">
                <a16:creationId xmlns:a16="http://schemas.microsoft.com/office/drawing/2014/main" id="{7C0A93B8-4A7A-C33F-6EB5-ECD269172D97}"/>
              </a:ext>
            </a:extLst>
          </p:cNvPr>
          <p:cNvPicPr>
            <a:picLocks noChangeAspect="1"/>
          </p:cNvPicPr>
          <p:nvPr/>
        </p:nvPicPr>
        <p:blipFill rotWithShape="1">
          <a:blip r:embed="rId2"/>
          <a:srcRect r="1462" b="2593"/>
          <a:stretch/>
        </p:blipFill>
        <p:spPr>
          <a:xfrm>
            <a:off x="614802" y="1210829"/>
            <a:ext cx="10559703" cy="4773706"/>
          </a:xfrm>
          <a:prstGeom prst="rect">
            <a:avLst/>
          </a:prstGeom>
        </p:spPr>
      </p:pic>
      <p:sp>
        <p:nvSpPr>
          <p:cNvPr id="7" name="Rectangle 6">
            <a:extLst>
              <a:ext uri="{FF2B5EF4-FFF2-40B4-BE49-F238E27FC236}">
                <a16:creationId xmlns:a16="http://schemas.microsoft.com/office/drawing/2014/main" id="{15B63004-9599-8D46-B0F6-560B2FEDA6D1}"/>
              </a:ext>
            </a:extLst>
          </p:cNvPr>
          <p:cNvSpPr/>
          <p:nvPr/>
        </p:nvSpPr>
        <p:spPr>
          <a:xfrm>
            <a:off x="870297" y="1025771"/>
            <a:ext cx="3831771" cy="37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7085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9EF58-469F-FEE1-259D-1CF97F38BDAD}"/>
              </a:ext>
            </a:extLst>
          </p:cNvPr>
          <p:cNvSpPr>
            <a:spLocks noGrp="1"/>
          </p:cNvSpPr>
          <p:nvPr>
            <p:ph type="title"/>
          </p:nvPr>
        </p:nvSpPr>
        <p:spPr/>
        <p:txBody>
          <a:bodyPr/>
          <a:lstStyle/>
          <a:p>
            <a:r>
              <a:rPr lang="en-US" dirty="0"/>
              <a:t>No quarks and gluons can be seen in isolation</a:t>
            </a:r>
          </a:p>
        </p:txBody>
      </p:sp>
      <p:pic>
        <p:nvPicPr>
          <p:cNvPr id="7" name="Picture 6">
            <a:extLst>
              <a:ext uri="{FF2B5EF4-FFF2-40B4-BE49-F238E27FC236}">
                <a16:creationId xmlns:a16="http://schemas.microsoft.com/office/drawing/2014/main" id="{6BDE8D7E-ED07-AE04-14EC-871D917D76F0}"/>
              </a:ext>
            </a:extLst>
          </p:cNvPr>
          <p:cNvPicPr>
            <a:picLocks noChangeAspect="1"/>
          </p:cNvPicPr>
          <p:nvPr/>
        </p:nvPicPr>
        <p:blipFill>
          <a:blip r:embed="rId2"/>
          <a:stretch>
            <a:fillRect/>
          </a:stretch>
        </p:blipFill>
        <p:spPr>
          <a:xfrm>
            <a:off x="321013" y="874718"/>
            <a:ext cx="11053836" cy="5348629"/>
          </a:xfrm>
          <a:prstGeom prst="rect">
            <a:avLst/>
          </a:prstGeom>
        </p:spPr>
      </p:pic>
      <p:sp>
        <p:nvSpPr>
          <p:cNvPr id="8" name="TextBox 7">
            <a:extLst>
              <a:ext uri="{FF2B5EF4-FFF2-40B4-BE49-F238E27FC236}">
                <a16:creationId xmlns:a16="http://schemas.microsoft.com/office/drawing/2014/main" id="{C424E69E-0C9E-A101-3883-D18D62F29D4F}"/>
              </a:ext>
            </a:extLst>
          </p:cNvPr>
          <p:cNvSpPr txBox="1"/>
          <p:nvPr/>
        </p:nvSpPr>
        <p:spPr>
          <a:xfrm>
            <a:off x="2517349" y="6377975"/>
            <a:ext cx="2071529" cy="307777"/>
          </a:xfrm>
          <a:prstGeom prst="rect">
            <a:avLst/>
          </a:prstGeom>
          <a:noFill/>
        </p:spPr>
        <p:txBody>
          <a:bodyPr wrap="none" rtlCol="0">
            <a:spAutoFit/>
          </a:bodyPr>
          <a:lstStyle/>
          <a:p>
            <a:r>
              <a:rPr lang="en-US" sz="1400" dirty="0"/>
              <a:t>Slide courtesy </a:t>
            </a:r>
            <a:r>
              <a:rPr lang="en-US" sz="1400" dirty="0" err="1"/>
              <a:t>Jianwei</a:t>
            </a:r>
            <a:r>
              <a:rPr lang="en-US" sz="1400" dirty="0"/>
              <a:t> </a:t>
            </a:r>
            <a:r>
              <a:rPr lang="en-US" sz="1400" dirty="0" err="1"/>
              <a:t>Qiu</a:t>
            </a:r>
            <a:endParaRPr lang="en-US" sz="1400" dirty="0"/>
          </a:p>
        </p:txBody>
      </p:sp>
      <p:sp>
        <p:nvSpPr>
          <p:cNvPr id="3" name="Rectangle 2">
            <a:extLst>
              <a:ext uri="{FF2B5EF4-FFF2-40B4-BE49-F238E27FC236}">
                <a16:creationId xmlns:a16="http://schemas.microsoft.com/office/drawing/2014/main" id="{42675847-FE04-A7D3-9189-78C12EAE5619}"/>
              </a:ext>
            </a:extLst>
          </p:cNvPr>
          <p:cNvSpPr/>
          <p:nvPr/>
        </p:nvSpPr>
        <p:spPr>
          <a:xfrm>
            <a:off x="9346223" y="5846885"/>
            <a:ext cx="2118946" cy="487490"/>
          </a:xfrm>
          <a:prstGeom prst="rect">
            <a:avLst/>
          </a:prstGeom>
          <a:solidFill>
            <a:schemeClr val="bg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Tree>
    <p:extLst>
      <p:ext uri="{BB962C8B-B14F-4D97-AF65-F5344CB8AC3E}">
        <p14:creationId xmlns:p14="http://schemas.microsoft.com/office/powerpoint/2010/main" val="2182149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CC2C05-8189-8B47-AE61-BFC32621AEB9}"/>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F8F1ACA2-9CC0-CF4E-9847-CE2C238F488A}"/>
              </a:ext>
            </a:extLst>
          </p:cNvPr>
          <p:cNvSpPr txBox="1"/>
          <p:nvPr/>
        </p:nvSpPr>
        <p:spPr>
          <a:xfrm>
            <a:off x="4803465" y="3007092"/>
            <a:ext cx="2585069" cy="830997"/>
          </a:xfrm>
          <a:prstGeom prst="rect">
            <a:avLst/>
          </a:prstGeom>
          <a:noFill/>
        </p:spPr>
        <p:txBody>
          <a:bodyPr wrap="square" rtlCol="0">
            <a:spAutoFit/>
          </a:bodyPr>
          <a:lstStyle/>
          <a:p>
            <a:pPr algn="ctr"/>
            <a:r>
              <a:rPr lang="en-US" sz="2400" b="1" dirty="0">
                <a:solidFill>
                  <a:schemeClr val="bg2"/>
                </a:solidFill>
              </a:rPr>
              <a:t>The CEBAF 12 GeV program</a:t>
            </a:r>
          </a:p>
        </p:txBody>
      </p:sp>
      <p:sp>
        <p:nvSpPr>
          <p:cNvPr id="2" name="Footer Placeholder 1">
            <a:extLst>
              <a:ext uri="{FF2B5EF4-FFF2-40B4-BE49-F238E27FC236}">
                <a16:creationId xmlns:a16="http://schemas.microsoft.com/office/drawing/2014/main" id="{D09EEC1D-4CCE-3F25-4F7F-74EE031F1384}"/>
              </a:ext>
            </a:extLst>
          </p:cNvPr>
          <p:cNvSpPr>
            <a:spLocks noGrp="1"/>
          </p:cNvSpPr>
          <p:nvPr>
            <p:ph type="ftr" sz="quarter" idx="11"/>
          </p:nvPr>
        </p:nvSpPr>
        <p:spPr/>
        <p:txBody>
          <a:bodyPr/>
          <a:lstStyle/>
          <a:p>
            <a:r>
              <a:rPr lang="en-US"/>
              <a:t>CLAS Collaboration Meeting</a:t>
            </a:r>
          </a:p>
        </p:txBody>
      </p:sp>
      <p:sp>
        <p:nvSpPr>
          <p:cNvPr id="5" name="Slide Number Placeholder 4">
            <a:extLst>
              <a:ext uri="{FF2B5EF4-FFF2-40B4-BE49-F238E27FC236}">
                <a16:creationId xmlns:a16="http://schemas.microsoft.com/office/drawing/2014/main" id="{B0E6D963-B616-460F-2422-0357F588B3FF}"/>
              </a:ext>
            </a:extLst>
          </p:cNvPr>
          <p:cNvSpPr>
            <a:spLocks noGrp="1"/>
          </p:cNvSpPr>
          <p:nvPr>
            <p:ph type="sldNum" sz="quarter" idx="12"/>
          </p:nvPr>
        </p:nvSpPr>
        <p:spPr/>
        <p:txBody>
          <a:bodyPr/>
          <a:lstStyle/>
          <a:p>
            <a:fld id="{7A4BB82A-85AA-4495-AB6C-1CAA31F5EE0C}" type="slidenum">
              <a:rPr lang="en-US" smtClean="0"/>
              <a:t>8</a:t>
            </a:fld>
            <a:endParaRPr lang="en-US"/>
          </a:p>
        </p:txBody>
      </p:sp>
    </p:spTree>
    <p:extLst>
      <p:ext uri="{BB962C8B-B14F-4D97-AF65-F5344CB8AC3E}">
        <p14:creationId xmlns:p14="http://schemas.microsoft.com/office/powerpoint/2010/main" val="4034660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893" y="21241"/>
            <a:ext cx="11285837" cy="487490"/>
          </a:xfrm>
        </p:spPr>
        <p:txBody>
          <a:bodyPr>
            <a:noAutofit/>
          </a:bodyPr>
          <a:lstStyle/>
          <a:p>
            <a:r>
              <a:rPr lang="en-US" cap="none" dirty="0"/>
              <a:t>CEBAF: A National Scientific User Facility</a:t>
            </a:r>
            <a:br>
              <a:rPr lang="en-US" sz="2000" cap="none" dirty="0"/>
            </a:br>
            <a:r>
              <a:rPr lang="en-US" sz="2000" cap="none" dirty="0">
                <a:solidFill>
                  <a:srgbClr val="FF0000"/>
                </a:solidFill>
              </a:rPr>
              <a:t>The world’s most advanced high-energy electron microscope</a:t>
            </a:r>
          </a:p>
        </p:txBody>
      </p:sp>
      <p:pic>
        <p:nvPicPr>
          <p:cNvPr id="1026" name="Picture 2" descr="C:\Users\stewartm\Desktop\20160708-2D4A9599.jpg"/>
          <p:cNvPicPr>
            <a:picLocks noChangeAspect="1" noChangeArrowheads="1"/>
          </p:cNvPicPr>
          <p:nvPr/>
        </p:nvPicPr>
        <p:blipFill rotWithShape="1">
          <a:blip r:embed="rId2" cstate="hqprint">
            <a:extLst>
              <a:ext uri="{28A0092B-C50C-407E-A947-70E740481C1C}">
                <a14:useLocalDpi xmlns:a14="http://schemas.microsoft.com/office/drawing/2010/main" val="0"/>
              </a:ext>
            </a:extLst>
          </a:blip>
          <a:srcRect/>
          <a:stretch/>
        </p:blipFill>
        <p:spPr bwMode="auto">
          <a:xfrm>
            <a:off x="4482276" y="1825150"/>
            <a:ext cx="4038600" cy="4679204"/>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27"/>
          <p:cNvGrpSpPr/>
          <p:nvPr/>
        </p:nvGrpSpPr>
        <p:grpSpPr>
          <a:xfrm>
            <a:off x="6805246" y="803247"/>
            <a:ext cx="4708816" cy="2546622"/>
            <a:chOff x="2831267" y="664219"/>
            <a:chExt cx="5772096" cy="3121663"/>
          </a:xfrm>
        </p:grpSpPr>
        <p:sp>
          <p:nvSpPr>
            <p:cNvPr id="12" name="Line 26"/>
            <p:cNvSpPr>
              <a:spLocks noChangeShapeType="1"/>
            </p:cNvSpPr>
            <p:nvPr/>
          </p:nvSpPr>
          <p:spPr bwMode="auto">
            <a:xfrm flipH="1">
              <a:off x="2831267" y="2118258"/>
              <a:ext cx="1409014" cy="1667624"/>
            </a:xfrm>
            <a:prstGeom prst="line">
              <a:avLst/>
            </a:prstGeom>
            <a:noFill/>
            <a:ln w="38100">
              <a:solidFill>
                <a:srgbClr val="C00000"/>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11" name="Picture 23"/>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a:stretch/>
          </p:blipFill>
          <p:spPr bwMode="auto">
            <a:xfrm>
              <a:off x="3161131" y="690316"/>
              <a:ext cx="2719164" cy="1687690"/>
            </a:xfrm>
            <a:prstGeom prst="rect">
              <a:avLst/>
            </a:prstGeom>
            <a:ln>
              <a:solidFill>
                <a:schemeClr val="tx1"/>
              </a:solidFill>
            </a:ln>
            <a:effectLst/>
          </p:spPr>
        </p:pic>
        <p:sp>
          <p:nvSpPr>
            <p:cNvPr id="13" name="Text Box 30"/>
            <p:cNvSpPr txBox="1">
              <a:spLocks noChangeArrowheads="1"/>
            </p:cNvSpPr>
            <p:nvPr/>
          </p:nvSpPr>
          <p:spPr bwMode="auto">
            <a:xfrm>
              <a:off x="5949062" y="664219"/>
              <a:ext cx="2654301" cy="565911"/>
            </a:xfrm>
            <a:prstGeom prst="rect">
              <a:avLst/>
            </a:prstGeom>
            <a:noFill/>
            <a:ln w="12700">
              <a:noFill/>
              <a:miter lim="800000"/>
              <a:headEnd/>
              <a:tailEnd/>
            </a:ln>
          </p:spPr>
          <p:txBody>
            <a:bodyPr wrap="square">
              <a:spAutoFit/>
            </a:bodyPr>
            <a:lstStyle/>
            <a:p>
              <a:pPr marL="0" marR="0" lvl="0" indent="0" defTabSz="914400" rtl="0" eaLnBrk="0" fontAlgn="auto" latinLnBrk="0" hangingPunct="0">
                <a:lnSpc>
                  <a:spcPct val="100000"/>
                </a:lnSpc>
                <a:spcBef>
                  <a:spcPct val="50000"/>
                </a:spcBef>
                <a:spcAft>
                  <a:spcPts val="0"/>
                </a:spcAft>
                <a:buClrTx/>
                <a:buSzTx/>
                <a:buFontTx/>
                <a:buNone/>
                <a:tabLst/>
                <a:defRPr/>
              </a:pPr>
              <a:r>
                <a:rPr kumimoji="0" lang="en-US" sz="1200" b="1" u="none" strike="noStrike" kern="1200" cap="none" spc="0" normalizeH="0" baseline="0" noProof="0" err="1">
                  <a:ln>
                    <a:noFill/>
                  </a:ln>
                  <a:solidFill>
                    <a:schemeClr val="tx1">
                      <a:lumMod val="75000"/>
                      <a:lumOff val="25000"/>
                    </a:schemeClr>
                  </a:solidFill>
                  <a:effectLst/>
                  <a:uLnTx/>
                  <a:uFillTx/>
                  <a:latin typeface="Avenir Heavy" panose="02000503020000020003" pitchFamily="2" charset="0"/>
                  <a:cs typeface="Arial" panose="020B0604020202020204" pitchFamily="34" charset="0"/>
                </a:rPr>
                <a:t>Cryomodules</a:t>
              </a:r>
              <a:r>
                <a:rPr kumimoji="0" lang="en-US" sz="1200" b="1" u="none" strike="noStrike" kern="1200" cap="none" spc="0" normalizeH="0" baseline="0" noProof="0">
                  <a:ln>
                    <a:noFill/>
                  </a:ln>
                  <a:solidFill>
                    <a:schemeClr val="tx1">
                      <a:lumMod val="75000"/>
                      <a:lumOff val="25000"/>
                    </a:schemeClr>
                  </a:solidFill>
                  <a:effectLst/>
                  <a:uLnTx/>
                  <a:uFillTx/>
                  <a:latin typeface="Avenir Heavy" panose="02000503020000020003" pitchFamily="2" charset="0"/>
                  <a:cs typeface="Arial" panose="020B0604020202020204" pitchFamily="34" charset="0"/>
                </a:rPr>
                <a:t> in the accelerator tunnel</a:t>
              </a:r>
            </a:p>
          </p:txBody>
        </p:sp>
      </p:grpSp>
      <p:sp>
        <p:nvSpPr>
          <p:cNvPr id="14" name="Text Box 35"/>
          <p:cNvSpPr txBox="1">
            <a:spLocks noChangeArrowheads="1"/>
          </p:cNvSpPr>
          <p:nvPr/>
        </p:nvSpPr>
        <p:spPr bwMode="auto">
          <a:xfrm>
            <a:off x="4482276" y="5865759"/>
            <a:ext cx="4038600" cy="457200"/>
          </a:xfrm>
          <a:prstGeom prst="rect">
            <a:avLst/>
          </a:prstGeom>
          <a:solidFill>
            <a:schemeClr val="bg1">
              <a:alpha val="72742"/>
            </a:schemeClr>
          </a:solidFill>
          <a:ln w="12700">
            <a:noFill/>
            <a:miter lim="800000"/>
            <a:headEnd/>
            <a:tailEnd/>
          </a:ln>
          <a:effectLst/>
        </p:spPr>
        <p:txBody>
          <a:bodyPr wrap="square">
            <a:spAutoFit/>
          </a:bodyPr>
          <a:lstStyle/>
          <a:p>
            <a:pPr marL="0" marR="0" lvl="0" indent="0" algn="ctr" defTabSz="914400" rtl="0" eaLnBrk="0" fontAlgn="auto" latinLnBrk="0" hangingPunct="0">
              <a:lnSpc>
                <a:spcPct val="100000"/>
              </a:lnSpc>
              <a:spcBef>
                <a:spcPct val="50000"/>
              </a:spcBef>
              <a:spcAft>
                <a:spcPts val="0"/>
              </a:spcAft>
              <a:buClrTx/>
              <a:buSzTx/>
              <a:buFontTx/>
              <a:buNone/>
              <a:tabLst/>
              <a:defRPr/>
            </a:pPr>
            <a:r>
              <a:rPr kumimoji="0" lang="en-US" sz="1200" b="1" u="none" strike="noStrike" kern="1200" cap="none" spc="0" normalizeH="0" baseline="0" noProof="0">
                <a:ln>
                  <a:noFill/>
                </a:ln>
                <a:solidFill>
                  <a:schemeClr val="tx1">
                    <a:lumMod val="75000"/>
                    <a:lumOff val="25000"/>
                  </a:schemeClr>
                </a:solidFill>
                <a:effectLst/>
                <a:uLnTx/>
                <a:uFillTx/>
                <a:latin typeface="Avenir Heavy" panose="02000503020000020003" pitchFamily="2" charset="0"/>
                <a:cs typeface="Arial" panose="020B0604020202020204" pitchFamily="34" charset="0"/>
              </a:rPr>
              <a:t>An aerial view of the recirculating linear accelerator and 4 experimental halls.</a:t>
            </a:r>
          </a:p>
        </p:txBody>
      </p:sp>
      <p:grpSp>
        <p:nvGrpSpPr>
          <p:cNvPr id="15" name="Group 28"/>
          <p:cNvGrpSpPr/>
          <p:nvPr/>
        </p:nvGrpSpPr>
        <p:grpSpPr>
          <a:xfrm>
            <a:off x="8641762" y="1432770"/>
            <a:ext cx="3297753" cy="2577206"/>
            <a:chOff x="4933840" y="319275"/>
            <a:chExt cx="4178170" cy="3265257"/>
          </a:xfrm>
        </p:grpSpPr>
        <p:sp>
          <p:nvSpPr>
            <p:cNvPr id="17" name="Text Box 17"/>
            <p:cNvSpPr txBox="1">
              <a:spLocks noChangeArrowheads="1"/>
            </p:cNvSpPr>
            <p:nvPr/>
          </p:nvSpPr>
          <p:spPr bwMode="auto">
            <a:xfrm>
              <a:off x="5829527" y="2999614"/>
              <a:ext cx="3282482" cy="584918"/>
            </a:xfrm>
            <a:prstGeom prst="rect">
              <a:avLst/>
            </a:prstGeom>
            <a:noFill/>
            <a:ln w="12700">
              <a:noFill/>
              <a:miter lim="800000"/>
              <a:headEnd/>
              <a:tailEnd/>
            </a:ln>
          </p:spPr>
          <p:txBody>
            <a:bodyPr wrap="square">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n-US" sz="1200" b="1" u="none" strike="noStrike" kern="1200" cap="none" spc="0" normalizeH="0" baseline="0" noProof="0">
                  <a:ln>
                    <a:noFill/>
                  </a:ln>
                  <a:solidFill>
                    <a:schemeClr val="tx1">
                      <a:lumMod val="75000"/>
                      <a:lumOff val="25000"/>
                    </a:schemeClr>
                  </a:solidFill>
                  <a:effectLst/>
                  <a:uLnTx/>
                  <a:uFillTx/>
                  <a:latin typeface="Avenir Heavy" panose="02000503020000020003" pitchFamily="2" charset="0"/>
                  <a:cs typeface="Arial" panose="020B0604020202020204" pitchFamily="34" charset="0"/>
                </a:rPr>
                <a:t>Superconducting Niobium radiofrequency cavities </a:t>
              </a:r>
            </a:p>
          </p:txBody>
        </p:sp>
        <p:sp>
          <p:nvSpPr>
            <p:cNvPr id="18" name="Line 27"/>
            <p:cNvSpPr>
              <a:spLocks noChangeShapeType="1"/>
            </p:cNvSpPr>
            <p:nvPr/>
          </p:nvSpPr>
          <p:spPr bwMode="auto">
            <a:xfrm flipH="1" flipV="1">
              <a:off x="4933840" y="816411"/>
              <a:ext cx="1390756" cy="859990"/>
            </a:xfrm>
            <a:prstGeom prst="line">
              <a:avLst/>
            </a:prstGeom>
            <a:noFill/>
            <a:ln w="38100">
              <a:solidFill>
                <a:srgbClr val="C00000"/>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16" name="Picture 10" descr="jlab_cryo_1"/>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5911610" y="319275"/>
              <a:ext cx="3200400" cy="2606674"/>
            </a:xfrm>
            <a:prstGeom prst="rect">
              <a:avLst/>
            </a:prstGeom>
            <a:ln>
              <a:solidFill>
                <a:schemeClr val="tx1"/>
              </a:solidFill>
            </a:ln>
            <a:effectLst/>
          </p:spPr>
        </p:pic>
      </p:grpSp>
      <p:grpSp>
        <p:nvGrpSpPr>
          <p:cNvPr id="26" name="Group 25"/>
          <p:cNvGrpSpPr/>
          <p:nvPr/>
        </p:nvGrpSpPr>
        <p:grpSpPr>
          <a:xfrm>
            <a:off x="1544484" y="1896936"/>
            <a:ext cx="3827959" cy="2131482"/>
            <a:chOff x="-181893" y="1198730"/>
            <a:chExt cx="3713497" cy="2067748"/>
          </a:xfrm>
        </p:grpSpPr>
        <p:grpSp>
          <p:nvGrpSpPr>
            <p:cNvPr id="20" name="Group 31"/>
            <p:cNvGrpSpPr/>
            <p:nvPr/>
          </p:nvGrpSpPr>
          <p:grpSpPr>
            <a:xfrm>
              <a:off x="-181893" y="1646696"/>
              <a:ext cx="3713497" cy="1619782"/>
              <a:chOff x="46707" y="1207841"/>
              <a:chExt cx="3713497" cy="1619782"/>
            </a:xfrm>
          </p:grpSpPr>
          <p:sp>
            <p:nvSpPr>
              <p:cNvPr id="22" name="Text Box 29"/>
              <p:cNvSpPr txBox="1">
                <a:spLocks noChangeArrowheads="1"/>
              </p:cNvSpPr>
              <p:nvPr/>
            </p:nvSpPr>
            <p:spPr bwMode="auto">
              <a:xfrm>
                <a:off x="46707" y="2550624"/>
                <a:ext cx="1676400" cy="276999"/>
              </a:xfrm>
              <a:prstGeom prst="rect">
                <a:avLst/>
              </a:prstGeom>
              <a:noFill/>
              <a:ln w="12700">
                <a:noFill/>
                <a:miter lim="800000"/>
                <a:headEnd/>
                <a:tailEnd/>
              </a:ln>
            </p:spPr>
            <p:txBody>
              <a:bodyPr>
                <a:spAutoFit/>
              </a:bodyPr>
              <a:lstStyle/>
              <a:p>
                <a:pPr marL="0" marR="0" lvl="0" indent="0" defTabSz="914400" rtl="0" eaLnBrk="0" fontAlgn="auto" latinLnBrk="0" hangingPunct="0">
                  <a:lnSpc>
                    <a:spcPct val="100000"/>
                  </a:lnSpc>
                  <a:spcBef>
                    <a:spcPct val="50000"/>
                  </a:spcBef>
                  <a:spcAft>
                    <a:spcPts val="0"/>
                  </a:spcAft>
                  <a:buClrTx/>
                  <a:buSzTx/>
                  <a:buFontTx/>
                  <a:buNone/>
                  <a:tabLst/>
                  <a:defRPr/>
                </a:pPr>
                <a:r>
                  <a:rPr kumimoji="0" lang="en-US" sz="1200" b="1" u="none" strike="noStrike" kern="1200" cap="none" spc="0" normalizeH="0" baseline="0" noProof="0" dirty="0">
                    <a:ln>
                      <a:noFill/>
                    </a:ln>
                    <a:solidFill>
                      <a:schemeClr val="tx1">
                        <a:lumMod val="75000"/>
                        <a:lumOff val="25000"/>
                      </a:schemeClr>
                    </a:solidFill>
                    <a:effectLst/>
                    <a:uLnTx/>
                    <a:uFillTx/>
                    <a:latin typeface="Avenir Heavy" panose="02000503020000020003" pitchFamily="2" charset="0"/>
                    <a:cs typeface="Arial" panose="020B0604020202020204" pitchFamily="34" charset="0"/>
                  </a:rPr>
                  <a:t>Hall D</a:t>
                </a:r>
              </a:p>
            </p:txBody>
          </p:sp>
          <p:sp>
            <p:nvSpPr>
              <p:cNvPr id="23" name="Line 32"/>
              <p:cNvSpPr>
                <a:spLocks noChangeShapeType="1"/>
              </p:cNvSpPr>
              <p:nvPr/>
            </p:nvSpPr>
            <p:spPr bwMode="auto">
              <a:xfrm flipV="1">
                <a:off x="2438399" y="1207841"/>
                <a:ext cx="1321805" cy="500753"/>
              </a:xfrm>
              <a:prstGeom prst="line">
                <a:avLst/>
              </a:prstGeom>
              <a:noFill/>
              <a:ln w="38100">
                <a:solidFill>
                  <a:srgbClr val="C00000"/>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grpSp>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45" y="1198730"/>
              <a:ext cx="2670345" cy="1780394"/>
            </a:xfrm>
            <a:prstGeom prst="rect">
              <a:avLst/>
            </a:prstGeom>
            <a:ln>
              <a:solidFill>
                <a:schemeClr val="tx1"/>
              </a:solidFill>
            </a:ln>
            <a:effectLst/>
          </p:spPr>
        </p:pic>
      </p:grpSp>
      <p:grpSp>
        <p:nvGrpSpPr>
          <p:cNvPr id="5" name="Group 4"/>
          <p:cNvGrpSpPr/>
          <p:nvPr/>
        </p:nvGrpSpPr>
        <p:grpSpPr>
          <a:xfrm>
            <a:off x="7710616" y="4104078"/>
            <a:ext cx="4228898" cy="2013966"/>
            <a:chOff x="4610302" y="3577430"/>
            <a:chExt cx="4228898" cy="2013966"/>
          </a:xfrm>
        </p:grpSpPr>
        <p:grpSp>
          <p:nvGrpSpPr>
            <p:cNvPr id="6" name="Group 29"/>
            <p:cNvGrpSpPr/>
            <p:nvPr/>
          </p:nvGrpSpPr>
          <p:grpSpPr>
            <a:xfrm>
              <a:off x="4610302" y="4568029"/>
              <a:ext cx="2555404" cy="1023367"/>
              <a:chOff x="4838902" y="4495800"/>
              <a:chExt cx="2555404" cy="1023367"/>
            </a:xfrm>
          </p:grpSpPr>
          <p:sp>
            <p:nvSpPr>
              <p:cNvPr id="7" name="Text Box 16"/>
              <p:cNvSpPr txBox="1">
                <a:spLocks noChangeArrowheads="1"/>
              </p:cNvSpPr>
              <p:nvPr/>
            </p:nvSpPr>
            <p:spPr bwMode="auto">
              <a:xfrm>
                <a:off x="6476997" y="5242168"/>
                <a:ext cx="917309" cy="276999"/>
              </a:xfrm>
              <a:prstGeom prst="rect">
                <a:avLst/>
              </a:prstGeom>
              <a:noFill/>
              <a:ln w="12700">
                <a:noFill/>
                <a:miter lim="800000"/>
                <a:headEnd/>
                <a:tailEnd/>
              </a:ln>
            </p:spPr>
            <p:txBody>
              <a:bodyPr wrap="square">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n-US" sz="1200" b="1" u="none" strike="noStrike" kern="1200" cap="none" spc="0" normalizeH="0" baseline="0" noProof="0">
                    <a:ln>
                      <a:noFill/>
                    </a:ln>
                    <a:solidFill>
                      <a:schemeClr val="tx1">
                        <a:lumMod val="75000"/>
                        <a:lumOff val="25000"/>
                      </a:schemeClr>
                    </a:solidFill>
                    <a:effectLst/>
                    <a:uLnTx/>
                    <a:uFillTx/>
                    <a:latin typeface="Avenir Heavy" panose="02000503020000020003" pitchFamily="2" charset="0"/>
                    <a:cs typeface="Arial" panose="020B0604020202020204" pitchFamily="34" charset="0"/>
                  </a:rPr>
                  <a:t>Hall C</a:t>
                </a:r>
              </a:p>
            </p:txBody>
          </p:sp>
          <p:sp>
            <p:nvSpPr>
              <p:cNvPr id="9" name="Line 28"/>
              <p:cNvSpPr>
                <a:spLocks noChangeShapeType="1"/>
              </p:cNvSpPr>
              <p:nvPr/>
            </p:nvSpPr>
            <p:spPr bwMode="auto">
              <a:xfrm flipH="1">
                <a:off x="4838902" y="4495800"/>
                <a:ext cx="2095298" cy="132923"/>
              </a:xfrm>
              <a:prstGeom prst="line">
                <a:avLst/>
              </a:prstGeom>
              <a:noFill/>
              <a:ln w="38100">
                <a:solidFill>
                  <a:srgbClr val="C00000"/>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grpSp>
        <p:pic>
          <p:nvPicPr>
            <p:cNvPr id="25" name="Picture 24" descr="DSC_0093 SHMS April 2015.JPG"/>
            <p:cNvPicPr>
              <a:picLocks noChangeAspect="1"/>
            </p:cNvPicPr>
            <p:nvPr/>
          </p:nvPicPr>
          <p:blipFill rotWithShape="1">
            <a:blip r:embed="rId6" cstate="hqprint">
              <a:extLst>
                <a:ext uri="{28A0092B-C50C-407E-A947-70E740481C1C}">
                  <a14:useLocalDpi xmlns:a14="http://schemas.microsoft.com/office/drawing/2010/main" val="0"/>
                </a:ext>
              </a:extLst>
            </a:blip>
            <a:srcRect/>
            <a:stretch/>
          </p:blipFill>
          <p:spPr>
            <a:xfrm>
              <a:off x="6313184" y="3577430"/>
              <a:ext cx="2526016" cy="1641910"/>
            </a:xfrm>
            <a:prstGeom prst="rect">
              <a:avLst/>
            </a:prstGeom>
            <a:ln>
              <a:solidFill>
                <a:schemeClr val="tx1"/>
              </a:solidFill>
            </a:ln>
            <a:effectLst/>
          </p:spPr>
        </p:pic>
      </p:grpSp>
      <p:sp>
        <p:nvSpPr>
          <p:cNvPr id="32" name="Footer Placeholder 4"/>
          <p:cNvSpPr txBox="1">
            <a:spLocks/>
          </p:cNvSpPr>
          <p:nvPr/>
        </p:nvSpPr>
        <p:spPr>
          <a:xfrm>
            <a:off x="411893" y="6467336"/>
            <a:ext cx="5223851" cy="31132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latin typeface="Arial" panose="020B0604020202020204" pitchFamily="34" charset="0"/>
              <a:cs typeface="Arial" panose="020B0604020202020204" pitchFamily="34" charset="0"/>
            </a:endParaRPr>
          </a:p>
        </p:txBody>
      </p:sp>
      <p:sp>
        <p:nvSpPr>
          <p:cNvPr id="31" name="Footer Placeholder 1"/>
          <p:cNvSpPr txBox="1">
            <a:spLocks/>
          </p:cNvSpPr>
          <p:nvPr/>
        </p:nvSpPr>
        <p:spPr>
          <a:xfrm>
            <a:off x="324000" y="6504354"/>
            <a:ext cx="5223851" cy="31132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sz="1200" dirty="0">
              <a:solidFill>
                <a:srgbClr val="000000"/>
              </a:solidFill>
              <a:latin typeface="Arial" panose="020B0604020202020204" pitchFamily="34" charset="0"/>
              <a:cs typeface="Arial" panose="020B0604020202020204" pitchFamily="34" charset="0"/>
            </a:endParaRPr>
          </a:p>
        </p:txBody>
      </p:sp>
      <p:grpSp>
        <p:nvGrpSpPr>
          <p:cNvPr id="38" name="Group 37"/>
          <p:cNvGrpSpPr/>
          <p:nvPr/>
        </p:nvGrpSpPr>
        <p:grpSpPr>
          <a:xfrm>
            <a:off x="1544484" y="4082013"/>
            <a:ext cx="4003367" cy="2194659"/>
            <a:chOff x="1544484" y="4082013"/>
            <a:chExt cx="4003367" cy="2194659"/>
          </a:xfrm>
        </p:grpSpPr>
        <p:sp>
          <p:nvSpPr>
            <p:cNvPr id="34" name="Line 32"/>
            <p:cNvSpPr>
              <a:spLocks noChangeShapeType="1"/>
            </p:cNvSpPr>
            <p:nvPr/>
          </p:nvSpPr>
          <p:spPr bwMode="auto">
            <a:xfrm flipV="1">
              <a:off x="4185304" y="4749063"/>
              <a:ext cx="1362547" cy="23757"/>
            </a:xfrm>
            <a:prstGeom prst="line">
              <a:avLst/>
            </a:prstGeom>
            <a:noFill/>
            <a:ln w="38100">
              <a:solidFill>
                <a:schemeClr val="accent1"/>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8" name="Picture 7"/>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639638" y="4082013"/>
              <a:ext cx="2768360" cy="1844853"/>
            </a:xfrm>
            <a:prstGeom prst="rect">
              <a:avLst/>
            </a:prstGeom>
            <a:ln>
              <a:solidFill>
                <a:schemeClr val="tx1"/>
              </a:solidFill>
            </a:ln>
          </p:spPr>
        </p:pic>
        <p:sp>
          <p:nvSpPr>
            <p:cNvPr id="35" name="Text Box 29"/>
            <p:cNvSpPr txBox="1">
              <a:spLocks noChangeArrowheads="1"/>
            </p:cNvSpPr>
            <p:nvPr/>
          </p:nvSpPr>
          <p:spPr bwMode="auto">
            <a:xfrm>
              <a:off x="1544484" y="5999673"/>
              <a:ext cx="1676400" cy="276999"/>
            </a:xfrm>
            <a:prstGeom prst="rect">
              <a:avLst/>
            </a:prstGeom>
            <a:noFill/>
            <a:ln w="12700">
              <a:noFill/>
              <a:miter lim="800000"/>
              <a:headEnd/>
              <a:tailEnd/>
            </a:ln>
          </p:spPr>
          <p:txBody>
            <a:bodyPr>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lang="en-US" sz="1200" b="1" dirty="0">
                  <a:solidFill>
                    <a:schemeClr val="tx1">
                      <a:lumMod val="75000"/>
                      <a:lumOff val="25000"/>
                    </a:schemeClr>
                  </a:solidFill>
                  <a:latin typeface="Avenir Heavy" panose="02000503020000020003" pitchFamily="2" charset="0"/>
                  <a:cs typeface="Arial" panose="020B0604020202020204" pitchFamily="34" charset="0"/>
                </a:rPr>
                <a:t>Recirculation Arcs</a:t>
              </a:r>
              <a:endParaRPr kumimoji="0" lang="en-US" sz="1200" b="1" u="none" strike="noStrike" kern="1200" cap="none" spc="0" normalizeH="0" baseline="0" noProof="0" dirty="0">
                <a:ln>
                  <a:noFill/>
                </a:ln>
                <a:solidFill>
                  <a:schemeClr val="tx1">
                    <a:lumMod val="75000"/>
                    <a:lumOff val="25000"/>
                  </a:schemeClr>
                </a:solidFill>
                <a:effectLst/>
                <a:uLnTx/>
                <a:uFillTx/>
                <a:latin typeface="Avenir Heavy" panose="02000503020000020003" pitchFamily="2" charset="0"/>
                <a:cs typeface="Arial" panose="020B0604020202020204" pitchFamily="34" charset="0"/>
              </a:endParaRPr>
            </a:p>
          </p:txBody>
        </p:sp>
      </p:grpSp>
      <p:grpSp>
        <p:nvGrpSpPr>
          <p:cNvPr id="21" name="Group 20"/>
          <p:cNvGrpSpPr/>
          <p:nvPr/>
        </p:nvGrpSpPr>
        <p:grpSpPr>
          <a:xfrm>
            <a:off x="3236649" y="809549"/>
            <a:ext cx="3364889" cy="2423677"/>
            <a:chOff x="3236649" y="809549"/>
            <a:chExt cx="3364889" cy="2423677"/>
          </a:xfrm>
        </p:grpSpPr>
        <p:sp>
          <p:nvSpPr>
            <p:cNvPr id="36" name="Line 26"/>
            <p:cNvSpPr>
              <a:spLocks noChangeShapeType="1"/>
            </p:cNvSpPr>
            <p:nvPr/>
          </p:nvSpPr>
          <p:spPr bwMode="auto">
            <a:xfrm>
              <a:off x="5835443" y="2168446"/>
              <a:ext cx="191724" cy="1064780"/>
            </a:xfrm>
            <a:prstGeom prst="line">
              <a:avLst/>
            </a:prstGeom>
            <a:noFill/>
            <a:ln w="38100">
              <a:solidFill>
                <a:srgbClr val="C00000"/>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19" name="Picture 18"/>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4788264" y="809549"/>
              <a:ext cx="1813274" cy="1447382"/>
            </a:xfrm>
            <a:prstGeom prst="rect">
              <a:avLst/>
            </a:prstGeom>
            <a:ln>
              <a:solidFill>
                <a:schemeClr val="tx1"/>
              </a:solidFill>
            </a:ln>
          </p:spPr>
        </p:pic>
        <p:sp>
          <p:nvSpPr>
            <p:cNvPr id="37" name="Text Box 29"/>
            <p:cNvSpPr txBox="1">
              <a:spLocks noChangeArrowheads="1"/>
            </p:cNvSpPr>
            <p:nvPr/>
          </p:nvSpPr>
          <p:spPr bwMode="auto">
            <a:xfrm>
              <a:off x="3236649" y="859535"/>
              <a:ext cx="1535837" cy="461665"/>
            </a:xfrm>
            <a:prstGeom prst="rect">
              <a:avLst/>
            </a:prstGeom>
            <a:noFill/>
            <a:ln w="12700">
              <a:noFill/>
              <a:miter lim="800000"/>
              <a:headEnd/>
              <a:tailEnd/>
            </a:ln>
          </p:spPr>
          <p:txBody>
            <a:bodyPr wrap="square">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lang="en-US" sz="1200" b="1" noProof="0" dirty="0">
                  <a:solidFill>
                    <a:schemeClr val="tx1">
                      <a:lumMod val="75000"/>
                      <a:lumOff val="25000"/>
                    </a:schemeClr>
                  </a:solidFill>
                  <a:latin typeface="Avenir Heavy" panose="02000503020000020003" pitchFamily="2" charset="0"/>
                  <a:cs typeface="Arial" panose="020B0604020202020204" pitchFamily="34" charset="0"/>
                </a:rPr>
                <a:t>Cryogenic Refrigeration Plant</a:t>
              </a:r>
              <a:endParaRPr kumimoji="0" lang="en-US" sz="1200" b="1" u="none" strike="noStrike" kern="1200" cap="none" spc="0" normalizeH="0" baseline="0" noProof="0" dirty="0">
                <a:ln>
                  <a:noFill/>
                </a:ln>
                <a:solidFill>
                  <a:schemeClr val="tx1">
                    <a:lumMod val="75000"/>
                    <a:lumOff val="25000"/>
                  </a:schemeClr>
                </a:solidFill>
                <a:effectLst/>
                <a:uLnTx/>
                <a:uFillTx/>
                <a:latin typeface="Avenir Heavy" panose="02000503020000020003" pitchFamily="2" charset="0"/>
                <a:cs typeface="Arial" panose="020B0604020202020204" pitchFamily="34" charset="0"/>
              </a:endParaRPr>
            </a:p>
          </p:txBody>
        </p:sp>
      </p:grpSp>
    </p:spTree>
    <p:extLst>
      <p:ext uri="{BB962C8B-B14F-4D97-AF65-F5344CB8AC3E}">
        <p14:creationId xmlns:p14="http://schemas.microsoft.com/office/powerpoint/2010/main" val="627663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Quantum 1">
      <a:dk1>
        <a:sysClr val="windowText" lastClr="000000"/>
      </a:dk1>
      <a:lt1>
        <a:sysClr val="window" lastClr="FFFFFF"/>
      </a:lt1>
      <a:dk2>
        <a:srgbClr val="266092"/>
      </a:dk2>
      <a:lt2>
        <a:srgbClr val="FFFFFF"/>
      </a:lt2>
      <a:accent1>
        <a:srgbClr val="206C9E"/>
      </a:accent1>
      <a:accent2>
        <a:srgbClr val="84B641"/>
      </a:accent2>
      <a:accent3>
        <a:srgbClr val="1CA9C0"/>
      </a:accent3>
      <a:accent4>
        <a:srgbClr val="AA172C"/>
      </a:accent4>
      <a:accent5>
        <a:srgbClr val="C8970C"/>
      </a:accent5>
      <a:accent6>
        <a:srgbClr val="5157A1"/>
      </a:accent6>
      <a:hlink>
        <a:srgbClr val="A03123"/>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_Presentations (Wide Screen)">
  <a:themeElements>
    <a:clrScheme name="ORNL corporate palette May 28 saturation adjust">
      <a:dk1>
        <a:sysClr val="windowText" lastClr="000000"/>
      </a:dk1>
      <a:lt1>
        <a:sysClr val="window" lastClr="FFFFFF"/>
      </a:lt1>
      <a:dk2>
        <a:srgbClr val="1E7640"/>
      </a:dk2>
      <a:lt2>
        <a:srgbClr val="FFFFFF"/>
      </a:lt2>
      <a:accent1>
        <a:srgbClr val="306DBE"/>
      </a:accent1>
      <a:accent2>
        <a:srgbClr val="84B641"/>
      </a:accent2>
      <a:accent3>
        <a:srgbClr val="DE762D"/>
      </a:accent3>
      <a:accent4>
        <a:srgbClr val="2ABDDA"/>
      </a:accent4>
      <a:accent5>
        <a:srgbClr val="A03123"/>
      </a:accent5>
      <a:accent6>
        <a:srgbClr val="FFCD00"/>
      </a:accent6>
      <a:hlink>
        <a:srgbClr val="0070B9"/>
      </a:hlink>
      <a:folHlink>
        <a:srgbClr val="1E764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threePt" dir="t">
            <a:rot lat="0" lon="0" rev="1200000"/>
          </a:lightRig>
        </a:scene3d>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extLst>
    <a:ext uri="{05A4C25C-085E-4340-85A3-A5531E510DB2}">
      <thm15:themeFamily xmlns:thm15="http://schemas.microsoft.com/office/thememl/2012/main" name="ORNL template 16x9" id="{C0EB04B0-D86C-9243-8720-2D2052F85E0F}" vid="{A3F60B28-C595-C340-94C0-76EB0CED3D7C}"/>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Custom 2">
      <a:dk1>
        <a:sysClr val="windowText" lastClr="000000"/>
      </a:dk1>
      <a:lt1>
        <a:sysClr val="window" lastClr="FFFFFF"/>
      </a:lt1>
      <a:dk2>
        <a:srgbClr val="1F497D"/>
      </a:dk2>
      <a:lt2>
        <a:srgbClr val="EEECE1"/>
      </a:lt2>
      <a:accent1>
        <a:srgbClr val="4F81BD"/>
      </a:accent1>
      <a:accent2>
        <a:srgbClr val="C0504D"/>
      </a:accent2>
      <a:accent3>
        <a:srgbClr val="106636"/>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Custom 2">
      <a:dk1>
        <a:sysClr val="windowText" lastClr="000000"/>
      </a:dk1>
      <a:lt1>
        <a:sysClr val="window" lastClr="FFFFFF"/>
      </a:lt1>
      <a:dk2>
        <a:srgbClr val="1F497D"/>
      </a:dk2>
      <a:lt2>
        <a:srgbClr val="EEECE1"/>
      </a:lt2>
      <a:accent1>
        <a:srgbClr val="4F81BD"/>
      </a:accent1>
      <a:accent2>
        <a:srgbClr val="C0504D"/>
      </a:accent2>
      <a:accent3>
        <a:srgbClr val="106636"/>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Office Theme">
  <a:themeElements>
    <a:clrScheme name="Custom 2">
      <a:dk1>
        <a:sysClr val="windowText" lastClr="000000"/>
      </a:dk1>
      <a:lt1>
        <a:sysClr val="window" lastClr="FFFFFF"/>
      </a:lt1>
      <a:dk2>
        <a:srgbClr val="1F497D"/>
      </a:dk2>
      <a:lt2>
        <a:srgbClr val="EEECE1"/>
      </a:lt2>
      <a:accent1>
        <a:srgbClr val="4F81BD"/>
      </a:accent1>
      <a:accent2>
        <a:srgbClr val="C0504D"/>
      </a:accent2>
      <a:accent3>
        <a:srgbClr val="106636"/>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9_Office Theme">
  <a:themeElements>
    <a:clrScheme name="Custom 2">
      <a:dk1>
        <a:sysClr val="windowText" lastClr="000000"/>
      </a:dk1>
      <a:lt1>
        <a:sysClr val="window" lastClr="FFFFFF"/>
      </a:lt1>
      <a:dk2>
        <a:srgbClr val="1F497D"/>
      </a:dk2>
      <a:lt2>
        <a:srgbClr val="EEECE1"/>
      </a:lt2>
      <a:accent1>
        <a:srgbClr val="4F81BD"/>
      </a:accent1>
      <a:accent2>
        <a:srgbClr val="C0504D"/>
      </a:accent2>
      <a:accent3>
        <a:srgbClr val="106636"/>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RNL">
  <a:themeElements>
    <a:clrScheme name="ORNL theme colors 180717 final">
      <a:dk1>
        <a:sysClr val="windowText" lastClr="000000"/>
      </a:dk1>
      <a:lt1>
        <a:sysClr val="window" lastClr="FFFFFF"/>
      </a:lt1>
      <a:dk2>
        <a:srgbClr val="447E59"/>
      </a:dk2>
      <a:lt2>
        <a:srgbClr val="FFFFFF"/>
      </a:lt2>
      <a:accent1>
        <a:srgbClr val="3BA2AD"/>
      </a:accent1>
      <a:accent2>
        <a:srgbClr val="8FBB55"/>
      </a:accent2>
      <a:accent3>
        <a:srgbClr val="5785B7"/>
      </a:accent3>
      <a:accent4>
        <a:srgbClr val="E5A940"/>
      </a:accent4>
      <a:accent5>
        <a:srgbClr val="919785"/>
      </a:accent5>
      <a:accent6>
        <a:srgbClr val="CB4D3D"/>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9050">
          <a:solidFill>
            <a:schemeClr val="accent1">
              <a:lumMod val="50000"/>
            </a:schemeClr>
          </a:solidFill>
          <a:miter lim="800000"/>
        </a:ln>
        <a:effectLst/>
        <a:scene3d>
          <a:camera prst="orthographicFront">
            <a:rot lat="0" lon="0" rev="0"/>
          </a:camera>
          <a:lightRig rig="threePt" dir="t">
            <a:rot lat="0" lon="0" rev="1200000"/>
          </a:lightRig>
        </a:scene3d>
        <a:sp3d/>
      </a:spPr>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defPPr algn="l">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lnDef>
      <a:spPr>
        <a:ln w="28575">
          <a:solidFill>
            <a:schemeClr val="bg1">
              <a:lumMod val="50000"/>
            </a:schemeClr>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90000"/>
          </a:lnSpc>
          <a:defRPr dirty="0" smtClean="0">
            <a:latin typeface="+mn-lt"/>
          </a:defRPr>
        </a:defPPr>
      </a:lstStyle>
    </a:txDef>
  </a:objectDefaults>
  <a:extraClrSchemeLst/>
  <a:extLst>
    <a:ext uri="{05A4C25C-085E-4340-85A3-A5531E510DB2}">
      <thm15:themeFamily xmlns:thm15="http://schemas.microsoft.com/office/thememl/2012/main" name="ORNL template 16x9_180808" id="{EF133236-4FD1-4E83-B0AC-464DEE56453C}" vid="{ECDBAF0C-67FD-47C6-9CC9-5310617ED098}"/>
    </a:ext>
  </a:extLst>
</a:theme>
</file>

<file path=ppt/theme/theme7.xml><?xml version="1.0" encoding="utf-8"?>
<a:theme xmlns:a="http://schemas.openxmlformats.org/drawingml/2006/main" name="1_Default Theme">
  <a:themeElements>
    <a:clrScheme name="ORNL corporate palette May 28 saturation adjust">
      <a:dk1>
        <a:sysClr val="windowText" lastClr="000000"/>
      </a:dk1>
      <a:lt1>
        <a:sysClr val="window" lastClr="FFFFFF"/>
      </a:lt1>
      <a:dk2>
        <a:srgbClr val="1E7640"/>
      </a:dk2>
      <a:lt2>
        <a:srgbClr val="FFFFFF"/>
      </a:lt2>
      <a:accent1>
        <a:srgbClr val="306DBE"/>
      </a:accent1>
      <a:accent2>
        <a:srgbClr val="84B641"/>
      </a:accent2>
      <a:accent3>
        <a:srgbClr val="DE762D"/>
      </a:accent3>
      <a:accent4>
        <a:srgbClr val="2ABDDA"/>
      </a:accent4>
      <a:accent5>
        <a:srgbClr val="A03123"/>
      </a:accent5>
      <a:accent6>
        <a:srgbClr val="FFCD00"/>
      </a:accent6>
      <a:hlink>
        <a:srgbClr val="0070B9"/>
      </a:hlink>
      <a:folHlink>
        <a:srgbClr val="1E764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threePt" dir="t">
            <a:rot lat="0" lon="0" rev="1200000"/>
          </a:lightRig>
        </a:scene3d>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theme>
</file>

<file path=ppt/theme/theme8.xml><?xml version="1.0" encoding="utf-8"?>
<a:theme xmlns:a="http://schemas.openxmlformats.org/drawingml/2006/main" name="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FFCED649-338B-F640-8766-F27B306B0306}" vid="{B1AB57BD-335B-EB47-8587-511D1A131ABC}"/>
    </a:ext>
  </a:extLst>
</a:theme>
</file>

<file path=ppt/theme/theme9.xml><?xml version="1.0" encoding="utf-8"?>
<a:theme xmlns:a="http://schemas.openxmlformats.org/drawingml/2006/main" name="Presentations (Wide Screen)">
  <a:themeElements>
    <a:clrScheme name="ORNL corporate palette May 28 saturation adjust">
      <a:dk1>
        <a:sysClr val="windowText" lastClr="000000"/>
      </a:dk1>
      <a:lt1>
        <a:sysClr val="window" lastClr="FFFFFF"/>
      </a:lt1>
      <a:dk2>
        <a:srgbClr val="1E7640"/>
      </a:dk2>
      <a:lt2>
        <a:srgbClr val="FFFFFF"/>
      </a:lt2>
      <a:accent1>
        <a:srgbClr val="306DBE"/>
      </a:accent1>
      <a:accent2>
        <a:srgbClr val="84B641"/>
      </a:accent2>
      <a:accent3>
        <a:srgbClr val="DE762D"/>
      </a:accent3>
      <a:accent4>
        <a:srgbClr val="2ABDDA"/>
      </a:accent4>
      <a:accent5>
        <a:srgbClr val="A03123"/>
      </a:accent5>
      <a:accent6>
        <a:srgbClr val="FFCD00"/>
      </a:accent6>
      <a:hlink>
        <a:srgbClr val="0070B9"/>
      </a:hlink>
      <a:folHlink>
        <a:srgbClr val="1E764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threePt" dir="t">
            <a:rot lat="0" lon="0" rev="1200000"/>
          </a:lightRig>
        </a:scene3d>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extLst>
    <a:ext uri="{05A4C25C-085E-4340-85A3-A5531E510DB2}">
      <thm15:themeFamily xmlns:thm15="http://schemas.microsoft.com/office/thememl/2012/main" name="ORNL template 16x9" id="{C0EB04B0-D86C-9243-8720-2D2052F85E0F}" vid="{A3F60B28-C595-C340-94C0-76EB0CED3D7C}"/>
    </a:ext>
  </a:extLst>
</a:theme>
</file>

<file path=docProps/app.xml><?xml version="1.0" encoding="utf-8"?>
<Properties xmlns="http://schemas.openxmlformats.org/officeDocument/2006/extended-properties" xmlns:vt="http://schemas.openxmlformats.org/officeDocument/2006/docPropsVTypes">
  <TotalTime>19856</TotalTime>
  <Words>1631</Words>
  <Application>Microsoft Macintosh PowerPoint</Application>
  <PresentationFormat>Widescreen</PresentationFormat>
  <Paragraphs>245</Paragraphs>
  <Slides>28</Slides>
  <Notes>4</Notes>
  <HiddenSlides>0</HiddenSlides>
  <MMClips>0</MMClips>
  <ScaleCrop>false</ScaleCrop>
  <HeadingPairs>
    <vt:vector size="6" baseType="variant">
      <vt:variant>
        <vt:lpstr>Fonts Used</vt:lpstr>
      </vt:variant>
      <vt:variant>
        <vt:i4>14</vt:i4>
      </vt:variant>
      <vt:variant>
        <vt:lpstr>Theme</vt:lpstr>
      </vt:variant>
      <vt:variant>
        <vt:i4>10</vt:i4>
      </vt:variant>
      <vt:variant>
        <vt:lpstr>Slide Titles</vt:lpstr>
      </vt:variant>
      <vt:variant>
        <vt:i4>28</vt:i4>
      </vt:variant>
    </vt:vector>
  </HeadingPairs>
  <TitlesOfParts>
    <vt:vector size="52" baseType="lpstr">
      <vt:lpstr>.AppleSystemUIFont</vt:lpstr>
      <vt:lpstr>Arial</vt:lpstr>
      <vt:lpstr>Arial Black</vt:lpstr>
      <vt:lpstr>Avenir</vt:lpstr>
      <vt:lpstr>Avenir Heavy</vt:lpstr>
      <vt:lpstr>Calibri</vt:lpstr>
      <vt:lpstr>Cambria Math</vt:lpstr>
      <vt:lpstr>Century Gothic</vt:lpstr>
      <vt:lpstr>Gill Sans</vt:lpstr>
      <vt:lpstr>Helvetica</vt:lpstr>
      <vt:lpstr>Symbol</vt:lpstr>
      <vt:lpstr>System Font Regular</vt:lpstr>
      <vt:lpstr>Times New Roman</vt:lpstr>
      <vt:lpstr>Wingdings</vt:lpstr>
      <vt:lpstr>1_Office Theme</vt:lpstr>
      <vt:lpstr>3_Office Theme</vt:lpstr>
      <vt:lpstr>4_Office Theme</vt:lpstr>
      <vt:lpstr>7_Office Theme</vt:lpstr>
      <vt:lpstr>9_Office Theme</vt:lpstr>
      <vt:lpstr>ORNL</vt:lpstr>
      <vt:lpstr>1_Default Theme</vt:lpstr>
      <vt:lpstr>Office Theme</vt:lpstr>
      <vt:lpstr>Presentations (Wide Screen)</vt:lpstr>
      <vt:lpstr>1_Presentations (Wide Screen)</vt:lpstr>
      <vt:lpstr>Jefferson Laboratory: Plans for the 12 GeV Era and Beyond</vt:lpstr>
      <vt:lpstr>Outline</vt:lpstr>
      <vt:lpstr>PowerPoint Presentation</vt:lpstr>
      <vt:lpstr>Emergent phenomena…</vt:lpstr>
      <vt:lpstr>Experiments measure cross sections</vt:lpstr>
      <vt:lpstr>Wigner function characterizes partons in the nucleon</vt:lpstr>
      <vt:lpstr>No quarks and gluons can be seen in isolation</vt:lpstr>
      <vt:lpstr>PowerPoint Presentation</vt:lpstr>
      <vt:lpstr>CEBAF: A National Scientific User Facility The world’s most advanced high-energy electron microscope</vt:lpstr>
      <vt:lpstr>F2n/F2p – keen discriminator of fundamental models</vt:lpstr>
      <vt:lpstr>Protons offer surprises in electromagnetic structures</vt:lpstr>
      <vt:lpstr>Results on path towards exotic searches: a_2 (1320)  </vt:lpstr>
      <vt:lpstr>Connections Across the Sciences</vt:lpstr>
      <vt:lpstr>Probing the Standard Model to 27 TEV</vt:lpstr>
      <vt:lpstr>SoLID fully enables CEBAF 12 GeV at the intensity frontier</vt:lpstr>
      <vt:lpstr>Simi inclusive deep inelastic scattering (SIDIS) at 12 GeV with Solid</vt:lpstr>
      <vt:lpstr>PowerPoint Presentation</vt:lpstr>
      <vt:lpstr>A CEBAF Energy Upgrade – the Big Picture</vt:lpstr>
      <vt:lpstr>How do hadron structures originate in QCD?</vt:lpstr>
      <vt:lpstr>Upgrade Provides a Clean production mechanism for XYZ states</vt:lpstr>
      <vt:lpstr>Upgrade enables detailed studies of charmonium threshold photo-production</vt:lpstr>
      <vt:lpstr>SIDIS at large x: Complementarity</vt:lpstr>
      <vt:lpstr>An upgrade is technically feasible</vt:lpstr>
      <vt:lpstr>An energy upgrade: FFA CEBAF with               -like Arcs </vt:lpstr>
      <vt:lpstr>Compact FFA Cell – How Does it Work?</vt:lpstr>
      <vt:lpstr>Multi-Bunch Dynamics in               FFA Arc</vt:lpstr>
      <vt:lpstr>JLab Investigates quarks (larger x)…Conclusion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 of contemporary physics            Quantum information and applications</dc:title>
  <dc:creator>Dean, David</dc:creator>
  <cp:lastModifiedBy>David Dean</cp:lastModifiedBy>
  <cp:revision>178</cp:revision>
  <dcterms:created xsi:type="dcterms:W3CDTF">2021-02-05T16:02:13Z</dcterms:created>
  <dcterms:modified xsi:type="dcterms:W3CDTF">2022-11-08T02:17:32Z</dcterms:modified>
</cp:coreProperties>
</file>