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3"/>
  </p:notesMasterIdLst>
  <p:sldIdLst>
    <p:sldId id="314" r:id="rId5"/>
    <p:sldId id="330" r:id="rId6"/>
    <p:sldId id="2147473231" r:id="rId7"/>
    <p:sldId id="382" r:id="rId8"/>
    <p:sldId id="384" r:id="rId9"/>
    <p:sldId id="408" r:id="rId10"/>
    <p:sldId id="2614" r:id="rId11"/>
    <p:sldId id="453" r:id="rId12"/>
    <p:sldId id="407" r:id="rId13"/>
    <p:sldId id="374" r:id="rId14"/>
    <p:sldId id="401" r:id="rId15"/>
    <p:sldId id="264" r:id="rId16"/>
    <p:sldId id="327" r:id="rId17"/>
    <p:sldId id="399" r:id="rId18"/>
    <p:sldId id="400" r:id="rId19"/>
    <p:sldId id="310" r:id="rId20"/>
    <p:sldId id="443" r:id="rId21"/>
    <p:sldId id="444" r:id="rId22"/>
    <p:sldId id="445" r:id="rId23"/>
    <p:sldId id="2147473234" r:id="rId24"/>
    <p:sldId id="2596" r:id="rId25"/>
    <p:sldId id="2147473232" r:id="rId26"/>
    <p:sldId id="2147473211" r:id="rId27"/>
    <p:sldId id="2147473229" r:id="rId28"/>
    <p:sldId id="2147473230" r:id="rId29"/>
    <p:sldId id="2147473235" r:id="rId30"/>
    <p:sldId id="2147473209" r:id="rId31"/>
    <p:sldId id="2147473210" r:id="rId32"/>
    <p:sldId id="2147473221" r:id="rId33"/>
    <p:sldId id="2147473222" r:id="rId34"/>
    <p:sldId id="313" r:id="rId35"/>
    <p:sldId id="2147473223" r:id="rId36"/>
    <p:sldId id="2147473226" r:id="rId37"/>
    <p:sldId id="2147473227" r:id="rId38"/>
    <p:sldId id="262" r:id="rId39"/>
    <p:sldId id="2147473224" r:id="rId40"/>
    <p:sldId id="2147473213" r:id="rId41"/>
    <p:sldId id="273" r:id="rId42"/>
    <p:sldId id="277" r:id="rId43"/>
    <p:sldId id="280" r:id="rId44"/>
    <p:sldId id="281" r:id="rId45"/>
    <p:sldId id="288" r:id="rId46"/>
    <p:sldId id="289" r:id="rId47"/>
    <p:sldId id="291" r:id="rId48"/>
    <p:sldId id="292" r:id="rId49"/>
    <p:sldId id="293" r:id="rId50"/>
    <p:sldId id="294" r:id="rId51"/>
    <p:sldId id="2147473225" r:id="rId52"/>
    <p:sldId id="263" r:id="rId53"/>
    <p:sldId id="320" r:id="rId54"/>
    <p:sldId id="311" r:id="rId55"/>
    <p:sldId id="300" r:id="rId56"/>
    <p:sldId id="297" r:id="rId57"/>
    <p:sldId id="328" r:id="rId58"/>
    <p:sldId id="256" r:id="rId59"/>
    <p:sldId id="2147473233" r:id="rId60"/>
    <p:sldId id="4927" r:id="rId61"/>
    <p:sldId id="2147473219" r:id="rId6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BC4"/>
    <a:srgbClr val="70AE46"/>
    <a:srgbClr val="C8DAF2"/>
    <a:srgbClr val="89B8E3"/>
    <a:srgbClr val="002B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8CDD21-42F1-4829-B92B-BDF21D5CD5D9}" v="415" dt="2024-06-06T16:23:48.7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>
        <p:guide orient="horz" pos="2092"/>
        <p:guide pos="597"/>
        <p:guide orient="horz" pos="29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588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notesMaster" Target="notesMasters/notesMaster1.xml"/><Relationship Id="rId68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69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ier Cacheiro López" userId="8c07a75c-14a9-4573-890c-681d3cba986b" providerId="ADAL" clId="{8B8CDD21-42F1-4829-B92B-BDF21D5CD5D9}"/>
    <pc:docChg chg="undo custSel addSld delSld modSld sldOrd">
      <pc:chgData name="Javier Cacheiro López" userId="8c07a75c-14a9-4573-890c-681d3cba986b" providerId="ADAL" clId="{8B8CDD21-42F1-4829-B92B-BDF21D5CD5D9}" dt="2024-06-06T16:41:21.939" v="840" actId="20577"/>
      <pc:docMkLst>
        <pc:docMk/>
      </pc:docMkLst>
      <pc:sldChg chg="ord">
        <pc:chgData name="Javier Cacheiro López" userId="8c07a75c-14a9-4573-890c-681d3cba986b" providerId="ADAL" clId="{8B8CDD21-42F1-4829-B92B-BDF21D5CD5D9}" dt="2024-06-06T15:59:20.152" v="176"/>
        <pc:sldMkLst>
          <pc:docMk/>
          <pc:sldMk cId="174536779" sldId="256"/>
        </pc:sldMkLst>
      </pc:sldChg>
      <pc:sldChg chg="del">
        <pc:chgData name="Javier Cacheiro López" userId="8c07a75c-14a9-4573-890c-681d3cba986b" providerId="ADAL" clId="{8B8CDD21-42F1-4829-B92B-BDF21D5CD5D9}" dt="2024-06-06T15:55:06.023" v="162" actId="47"/>
        <pc:sldMkLst>
          <pc:docMk/>
          <pc:sldMk cId="0" sldId="257"/>
        </pc:sldMkLst>
      </pc:sldChg>
      <pc:sldChg chg="del">
        <pc:chgData name="Javier Cacheiro López" userId="8c07a75c-14a9-4573-890c-681d3cba986b" providerId="ADAL" clId="{8B8CDD21-42F1-4829-B92B-BDF21D5CD5D9}" dt="2024-06-06T15:54:53.545" v="161" actId="47"/>
        <pc:sldMkLst>
          <pc:docMk/>
          <pc:sldMk cId="0" sldId="259"/>
        </pc:sldMkLst>
      </pc:sldChg>
      <pc:sldChg chg="del">
        <pc:chgData name="Javier Cacheiro López" userId="8c07a75c-14a9-4573-890c-681d3cba986b" providerId="ADAL" clId="{8B8CDD21-42F1-4829-B92B-BDF21D5CD5D9}" dt="2024-06-06T15:41:19.542" v="53" actId="47"/>
        <pc:sldMkLst>
          <pc:docMk/>
          <pc:sldMk cId="0" sldId="260"/>
        </pc:sldMkLst>
      </pc:sldChg>
      <pc:sldChg chg="addSp delSp modSp del mod">
        <pc:chgData name="Javier Cacheiro López" userId="8c07a75c-14a9-4573-890c-681d3cba986b" providerId="ADAL" clId="{8B8CDD21-42F1-4829-B92B-BDF21D5CD5D9}" dt="2024-06-06T15:41:17.254" v="52" actId="47"/>
        <pc:sldMkLst>
          <pc:docMk/>
          <pc:sldMk cId="0" sldId="261"/>
        </pc:sldMkLst>
        <pc:spChg chg="add mod">
          <ac:chgData name="Javier Cacheiro López" userId="8c07a75c-14a9-4573-890c-681d3cba986b" providerId="ADAL" clId="{8B8CDD21-42F1-4829-B92B-BDF21D5CD5D9}" dt="2024-06-06T15:40:48.548" v="47" actId="478"/>
          <ac:spMkLst>
            <pc:docMk/>
            <pc:sldMk cId="0" sldId="261"/>
            <ac:spMk id="3" creationId="{1F37B81E-DF56-261C-89A3-A92DB43907D0}"/>
          </ac:spMkLst>
        </pc:spChg>
        <pc:spChg chg="del mod">
          <ac:chgData name="Javier Cacheiro López" userId="8c07a75c-14a9-4573-890c-681d3cba986b" providerId="ADAL" clId="{8B8CDD21-42F1-4829-B92B-BDF21D5CD5D9}" dt="2024-06-06T15:40:48.548" v="47" actId="478"/>
          <ac:spMkLst>
            <pc:docMk/>
            <pc:sldMk cId="0" sldId="261"/>
            <ac:spMk id="229" creationId="{00000000-0000-0000-0000-000000000000}"/>
          </ac:spMkLst>
        </pc:spChg>
      </pc:sldChg>
      <pc:sldChg chg="addSp delSp modSp mod 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62"/>
        </pc:sldMkLst>
        <pc:spChg chg="add mod">
          <ac:chgData name="Javier Cacheiro López" userId="8c07a75c-14a9-4573-890c-681d3cba986b" providerId="ADAL" clId="{8B8CDD21-42F1-4829-B92B-BDF21D5CD5D9}" dt="2024-06-06T15:40:26.502" v="43" actId="478"/>
          <ac:spMkLst>
            <pc:docMk/>
            <pc:sldMk cId="0" sldId="262"/>
            <ac:spMk id="3" creationId="{CC1375FE-ECF3-DF52-2A80-EF1981E9E2CF}"/>
          </ac:spMkLst>
        </pc:spChg>
        <pc:spChg chg="del mod">
          <ac:chgData name="Javier Cacheiro López" userId="8c07a75c-14a9-4573-890c-681d3cba986b" providerId="ADAL" clId="{8B8CDD21-42F1-4829-B92B-BDF21D5CD5D9}" dt="2024-06-06T15:40:26.502" v="43" actId="478"/>
          <ac:spMkLst>
            <pc:docMk/>
            <pc:sldMk cId="0" sldId="262"/>
            <ac:spMk id="233" creationId="{00000000-0000-0000-0000-000000000000}"/>
          </ac:spMkLst>
        </pc:spChg>
        <pc:picChg chg="add mod">
          <ac:chgData name="Javier Cacheiro López" userId="8c07a75c-14a9-4573-890c-681d3cba986b" providerId="ADAL" clId="{8B8CDD21-42F1-4829-B92B-BDF21D5CD5D9}" dt="2024-06-06T15:41:10.282" v="51"/>
          <ac:picMkLst>
            <pc:docMk/>
            <pc:sldMk cId="0" sldId="262"/>
            <ac:picMk id="4" creationId="{2CC5ADF3-037B-C93D-6828-0AFE732439A2}"/>
          </ac:picMkLst>
        </pc:picChg>
        <pc:picChg chg="del mod">
          <ac:chgData name="Javier Cacheiro López" userId="8c07a75c-14a9-4573-890c-681d3cba986b" providerId="ADAL" clId="{8B8CDD21-42F1-4829-B92B-BDF21D5CD5D9}" dt="2024-06-06T15:41:09.087" v="50" actId="478"/>
          <ac:picMkLst>
            <pc:docMk/>
            <pc:sldMk cId="0" sldId="262"/>
            <ac:picMk id="232" creationId="{00000000-0000-0000-0000-000000000000}"/>
          </ac:picMkLst>
        </pc:picChg>
        <pc:picChg chg="del mod">
          <ac:chgData name="Javier Cacheiro López" userId="8c07a75c-14a9-4573-890c-681d3cba986b" providerId="ADAL" clId="{8B8CDD21-42F1-4829-B92B-BDF21D5CD5D9}" dt="2024-06-06T15:41:07.491" v="49" actId="478"/>
          <ac:picMkLst>
            <pc:docMk/>
            <pc:sldMk cId="0" sldId="262"/>
            <ac:picMk id="234" creationId="{00000000-0000-0000-0000-000000000000}"/>
          </ac:picMkLst>
        </pc:picChg>
      </pc:sldChg>
      <pc:sldChg chg="add del ord">
        <pc:chgData name="Javier Cacheiro López" userId="8c07a75c-14a9-4573-890c-681d3cba986b" providerId="ADAL" clId="{8B8CDD21-42F1-4829-B92B-BDF21D5CD5D9}" dt="2024-06-06T15:59:20.152" v="176"/>
        <pc:sldMkLst>
          <pc:docMk/>
          <pc:sldMk cId="580880731" sldId="263"/>
        </pc:sldMkLst>
      </pc:sldChg>
      <pc:sldChg chg="modSp del mod">
        <pc:chgData name="Javier Cacheiro López" userId="8c07a75c-14a9-4573-890c-681d3cba986b" providerId="ADAL" clId="{8B8CDD21-42F1-4829-B92B-BDF21D5CD5D9}" dt="2024-06-06T15:42:52.488" v="59" actId="47"/>
        <pc:sldMkLst>
          <pc:docMk/>
          <pc:sldMk cId="0" sldId="265"/>
        </pc:sldMkLst>
        <pc:spChg chg="mod">
          <ac:chgData name="Javier Cacheiro López" userId="8c07a75c-14a9-4573-890c-681d3cba986b" providerId="ADAL" clId="{8B8CDD21-42F1-4829-B92B-BDF21D5CD5D9}" dt="2024-06-06T15:42:47.101" v="58" actId="207"/>
          <ac:spMkLst>
            <pc:docMk/>
            <pc:sldMk cId="0" sldId="265"/>
            <ac:spMk id="239" creationId="{00000000-0000-0000-0000-000000000000}"/>
          </ac:spMkLst>
        </pc:spChg>
      </pc:sldChg>
      <pc:sldChg chg="del">
        <pc:chgData name="Javier Cacheiro López" userId="8c07a75c-14a9-4573-890c-681d3cba986b" providerId="ADAL" clId="{8B8CDD21-42F1-4829-B92B-BDF21D5CD5D9}" dt="2024-06-06T15:42:53.975" v="60" actId="47"/>
        <pc:sldMkLst>
          <pc:docMk/>
          <pc:sldMk cId="0" sldId="266"/>
        </pc:sldMkLst>
      </pc:sldChg>
      <pc:sldChg chg="add del">
        <pc:chgData name="Javier Cacheiro López" userId="8c07a75c-14a9-4573-890c-681d3cba986b" providerId="ADAL" clId="{8B8CDD21-42F1-4829-B92B-BDF21D5CD5D9}" dt="2024-06-06T15:37:53.948" v="35" actId="47"/>
        <pc:sldMkLst>
          <pc:docMk/>
          <pc:sldMk cId="773883371" sldId="267"/>
        </pc:sldMkLst>
      </pc:sldChg>
      <pc:sldChg chg="del">
        <pc:chgData name="Javier Cacheiro López" userId="8c07a75c-14a9-4573-890c-681d3cba986b" providerId="ADAL" clId="{8B8CDD21-42F1-4829-B92B-BDF21D5CD5D9}" dt="2024-06-06T15:43:02.976" v="62" actId="47"/>
        <pc:sldMkLst>
          <pc:docMk/>
          <pc:sldMk cId="0" sldId="268"/>
        </pc:sldMkLst>
      </pc:sldChg>
      <pc:sldChg chg="del">
        <pc:chgData name="Javier Cacheiro López" userId="8c07a75c-14a9-4573-890c-681d3cba986b" providerId="ADAL" clId="{8B8CDD21-42F1-4829-B92B-BDF21D5CD5D9}" dt="2024-06-06T15:43:07.263" v="63" actId="47"/>
        <pc:sldMkLst>
          <pc:docMk/>
          <pc:sldMk cId="0" sldId="269"/>
        </pc:sldMkLst>
      </pc:sldChg>
      <pc:sldChg chg="del">
        <pc:chgData name="Javier Cacheiro López" userId="8c07a75c-14a9-4573-890c-681d3cba986b" providerId="ADAL" clId="{8B8CDD21-42F1-4829-B92B-BDF21D5CD5D9}" dt="2024-06-06T15:43:08.910" v="64" actId="47"/>
        <pc:sldMkLst>
          <pc:docMk/>
          <pc:sldMk cId="0" sldId="270"/>
        </pc:sldMkLst>
      </pc:sldChg>
      <pc:sldChg chg="del">
        <pc:chgData name="Javier Cacheiro López" userId="8c07a75c-14a9-4573-890c-681d3cba986b" providerId="ADAL" clId="{8B8CDD21-42F1-4829-B92B-BDF21D5CD5D9}" dt="2024-06-06T15:43:24.049" v="66" actId="47"/>
        <pc:sldMkLst>
          <pc:docMk/>
          <pc:sldMk cId="0" sldId="271"/>
        </pc:sldMkLst>
      </pc:sldChg>
      <pc:sldChg chg="del">
        <pc:chgData name="Javier Cacheiro López" userId="8c07a75c-14a9-4573-890c-681d3cba986b" providerId="ADAL" clId="{8B8CDD21-42F1-4829-B92B-BDF21D5CD5D9}" dt="2024-06-06T15:43:15.031" v="65" actId="47"/>
        <pc:sldMkLst>
          <pc:docMk/>
          <pc:sldMk cId="0" sldId="272"/>
        </pc:sldMkLst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73"/>
        </pc:sldMkLst>
      </pc:sldChg>
      <pc:sldChg chg="del">
        <pc:chgData name="Javier Cacheiro López" userId="8c07a75c-14a9-4573-890c-681d3cba986b" providerId="ADAL" clId="{8B8CDD21-42F1-4829-B92B-BDF21D5CD5D9}" dt="2024-06-06T15:43:30.825" v="67" actId="47"/>
        <pc:sldMkLst>
          <pc:docMk/>
          <pc:sldMk cId="0" sldId="274"/>
        </pc:sldMkLst>
      </pc:sldChg>
      <pc:sldChg chg="del">
        <pc:chgData name="Javier Cacheiro López" userId="8c07a75c-14a9-4573-890c-681d3cba986b" providerId="ADAL" clId="{8B8CDD21-42F1-4829-B92B-BDF21D5CD5D9}" dt="2024-06-06T15:43:31.996" v="68" actId="47"/>
        <pc:sldMkLst>
          <pc:docMk/>
          <pc:sldMk cId="0" sldId="275"/>
        </pc:sldMkLst>
      </pc:sldChg>
      <pc:sldChg chg="del">
        <pc:chgData name="Javier Cacheiro López" userId="8c07a75c-14a9-4573-890c-681d3cba986b" providerId="ADAL" clId="{8B8CDD21-42F1-4829-B92B-BDF21D5CD5D9}" dt="2024-06-06T15:43:33.403" v="69" actId="47"/>
        <pc:sldMkLst>
          <pc:docMk/>
          <pc:sldMk cId="0" sldId="276"/>
        </pc:sldMkLst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77"/>
        </pc:sldMkLst>
      </pc:sldChg>
      <pc:sldChg chg="del">
        <pc:chgData name="Javier Cacheiro López" userId="8c07a75c-14a9-4573-890c-681d3cba986b" providerId="ADAL" clId="{8B8CDD21-42F1-4829-B92B-BDF21D5CD5D9}" dt="2024-06-06T15:43:38.936" v="70" actId="47"/>
        <pc:sldMkLst>
          <pc:docMk/>
          <pc:sldMk cId="0" sldId="278"/>
        </pc:sldMkLst>
      </pc:sldChg>
      <pc:sldChg chg="del">
        <pc:chgData name="Javier Cacheiro López" userId="8c07a75c-14a9-4573-890c-681d3cba986b" providerId="ADAL" clId="{8B8CDD21-42F1-4829-B92B-BDF21D5CD5D9}" dt="2024-06-06T15:43:40.316" v="71" actId="47"/>
        <pc:sldMkLst>
          <pc:docMk/>
          <pc:sldMk cId="0" sldId="279"/>
        </pc:sldMkLst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80"/>
        </pc:sldMkLst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81"/>
        </pc:sldMkLst>
      </pc:sldChg>
      <pc:sldChg chg="del">
        <pc:chgData name="Javier Cacheiro López" userId="8c07a75c-14a9-4573-890c-681d3cba986b" providerId="ADAL" clId="{8B8CDD21-42F1-4829-B92B-BDF21D5CD5D9}" dt="2024-06-06T15:44:19.422" v="72" actId="47"/>
        <pc:sldMkLst>
          <pc:docMk/>
          <pc:sldMk cId="0" sldId="282"/>
        </pc:sldMkLst>
      </pc:sldChg>
      <pc:sldChg chg="del">
        <pc:chgData name="Javier Cacheiro López" userId="8c07a75c-14a9-4573-890c-681d3cba986b" providerId="ADAL" clId="{8B8CDD21-42F1-4829-B92B-BDF21D5CD5D9}" dt="2024-06-06T15:44:20.900" v="73" actId="47"/>
        <pc:sldMkLst>
          <pc:docMk/>
          <pc:sldMk cId="0" sldId="283"/>
        </pc:sldMkLst>
      </pc:sldChg>
      <pc:sldChg chg="del">
        <pc:chgData name="Javier Cacheiro López" userId="8c07a75c-14a9-4573-890c-681d3cba986b" providerId="ADAL" clId="{8B8CDD21-42F1-4829-B92B-BDF21D5CD5D9}" dt="2024-06-06T15:44:22.991" v="74" actId="47"/>
        <pc:sldMkLst>
          <pc:docMk/>
          <pc:sldMk cId="0" sldId="284"/>
        </pc:sldMkLst>
      </pc:sldChg>
      <pc:sldChg chg="del">
        <pc:chgData name="Javier Cacheiro López" userId="8c07a75c-14a9-4573-890c-681d3cba986b" providerId="ADAL" clId="{8B8CDD21-42F1-4829-B92B-BDF21D5CD5D9}" dt="2024-06-06T15:44:24.689" v="75" actId="47"/>
        <pc:sldMkLst>
          <pc:docMk/>
          <pc:sldMk cId="0" sldId="285"/>
        </pc:sldMkLst>
      </pc:sldChg>
      <pc:sldChg chg="del">
        <pc:chgData name="Javier Cacheiro López" userId="8c07a75c-14a9-4573-890c-681d3cba986b" providerId="ADAL" clId="{8B8CDD21-42F1-4829-B92B-BDF21D5CD5D9}" dt="2024-06-06T15:44:25.811" v="76" actId="47"/>
        <pc:sldMkLst>
          <pc:docMk/>
          <pc:sldMk cId="0" sldId="286"/>
        </pc:sldMkLst>
      </pc:sldChg>
      <pc:sldChg chg="del">
        <pc:chgData name="Javier Cacheiro López" userId="8c07a75c-14a9-4573-890c-681d3cba986b" providerId="ADAL" clId="{8B8CDD21-42F1-4829-B92B-BDF21D5CD5D9}" dt="2024-06-06T15:44:26.968" v="77" actId="47"/>
        <pc:sldMkLst>
          <pc:docMk/>
          <pc:sldMk cId="0" sldId="287"/>
        </pc:sldMkLst>
      </pc:sldChg>
      <pc:sldChg chg="modSp add del mod">
        <pc:chgData name="Javier Cacheiro López" userId="8c07a75c-14a9-4573-890c-681d3cba986b" providerId="ADAL" clId="{8B8CDD21-42F1-4829-B92B-BDF21D5CD5D9}" dt="2024-06-06T15:57:10.895" v="169" actId="207"/>
        <pc:sldMkLst>
          <pc:docMk/>
          <pc:sldMk cId="0" sldId="288"/>
        </pc:sldMkLst>
        <pc:spChg chg="mod">
          <ac:chgData name="Javier Cacheiro López" userId="8c07a75c-14a9-4573-890c-681d3cba986b" providerId="ADAL" clId="{8B8CDD21-42F1-4829-B92B-BDF21D5CD5D9}" dt="2024-06-06T15:57:10.895" v="169" actId="207"/>
          <ac:spMkLst>
            <pc:docMk/>
            <pc:sldMk cId="0" sldId="288"/>
            <ac:spMk id="353" creationId="{00000000-0000-0000-0000-000000000000}"/>
          </ac:spMkLst>
        </pc:spChg>
        <pc:spChg chg="mod">
          <ac:chgData name="Javier Cacheiro López" userId="8c07a75c-14a9-4573-890c-681d3cba986b" providerId="ADAL" clId="{8B8CDD21-42F1-4829-B92B-BDF21D5CD5D9}" dt="2024-06-06T15:57:06.648" v="168" actId="207"/>
          <ac:spMkLst>
            <pc:docMk/>
            <pc:sldMk cId="0" sldId="288"/>
            <ac:spMk id="354" creationId="{00000000-0000-0000-0000-000000000000}"/>
          </ac:spMkLst>
        </pc:spChg>
      </pc:sldChg>
      <pc:sldChg chg="modSp mod 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89"/>
        </pc:sldMkLst>
        <pc:picChg chg="mod">
          <ac:chgData name="Javier Cacheiro López" userId="8c07a75c-14a9-4573-890c-681d3cba986b" providerId="ADAL" clId="{8B8CDD21-42F1-4829-B92B-BDF21D5CD5D9}" dt="2024-06-06T15:44:35.042" v="79" actId="1076"/>
          <ac:picMkLst>
            <pc:docMk/>
            <pc:sldMk cId="0" sldId="289"/>
            <ac:picMk id="356" creationId="{00000000-0000-0000-0000-000000000000}"/>
          </ac:picMkLst>
        </pc:picChg>
      </pc:sldChg>
      <pc:sldChg chg="modSp del mod">
        <pc:chgData name="Javier Cacheiro López" userId="8c07a75c-14a9-4573-890c-681d3cba986b" providerId="ADAL" clId="{8B8CDD21-42F1-4829-B92B-BDF21D5CD5D9}" dt="2024-06-06T15:45:22.571" v="81" actId="47"/>
        <pc:sldMkLst>
          <pc:docMk/>
          <pc:sldMk cId="0" sldId="290"/>
        </pc:sldMkLst>
        <pc:picChg chg="mod">
          <ac:chgData name="Javier Cacheiro López" userId="8c07a75c-14a9-4573-890c-681d3cba986b" providerId="ADAL" clId="{8B8CDD21-42F1-4829-B92B-BDF21D5CD5D9}" dt="2024-06-06T15:44:45.675" v="80" actId="1076"/>
          <ac:picMkLst>
            <pc:docMk/>
            <pc:sldMk cId="0" sldId="290"/>
            <ac:picMk id="358" creationId="{00000000-0000-0000-0000-000000000000}"/>
          </ac:picMkLst>
        </pc:picChg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91"/>
        </pc:sldMkLst>
      </pc:sldChg>
      <pc:sldChg chg="modSp mod ord">
        <pc:chgData name="Javier Cacheiro López" userId="8c07a75c-14a9-4573-890c-681d3cba986b" providerId="ADAL" clId="{8B8CDD21-42F1-4829-B92B-BDF21D5CD5D9}" dt="2024-06-06T15:57:23.128" v="170" actId="207"/>
        <pc:sldMkLst>
          <pc:docMk/>
          <pc:sldMk cId="0" sldId="292"/>
        </pc:sldMkLst>
        <pc:spChg chg="mod">
          <ac:chgData name="Javier Cacheiro López" userId="8c07a75c-14a9-4573-890c-681d3cba986b" providerId="ADAL" clId="{8B8CDD21-42F1-4829-B92B-BDF21D5CD5D9}" dt="2024-06-06T15:57:23.128" v="170" actId="207"/>
          <ac:spMkLst>
            <pc:docMk/>
            <pc:sldMk cId="0" sldId="292"/>
            <ac:spMk id="361" creationId="{00000000-0000-0000-0000-000000000000}"/>
          </ac:spMkLst>
        </pc:spChg>
        <pc:spChg chg="mod">
          <ac:chgData name="Javier Cacheiro López" userId="8c07a75c-14a9-4573-890c-681d3cba986b" providerId="ADAL" clId="{8B8CDD21-42F1-4829-B92B-BDF21D5CD5D9}" dt="2024-06-06T15:45:34.756" v="83" actId="207"/>
          <ac:spMkLst>
            <pc:docMk/>
            <pc:sldMk cId="0" sldId="292"/>
            <ac:spMk id="362" creationId="{00000000-0000-0000-0000-000000000000}"/>
          </ac:spMkLst>
        </pc:spChg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93"/>
        </pc:sldMkLst>
      </pc:sldChg>
      <pc:sldChg chg="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94"/>
        </pc:sldMkLst>
      </pc:sldChg>
      <pc:sldChg chg="del">
        <pc:chgData name="Javier Cacheiro López" userId="8c07a75c-14a9-4573-890c-681d3cba986b" providerId="ADAL" clId="{8B8CDD21-42F1-4829-B92B-BDF21D5CD5D9}" dt="2024-06-06T15:46:02.250" v="84" actId="47"/>
        <pc:sldMkLst>
          <pc:docMk/>
          <pc:sldMk cId="0" sldId="295"/>
        </pc:sldMkLst>
      </pc:sldChg>
      <pc:sldChg chg="del">
        <pc:chgData name="Javier Cacheiro López" userId="8c07a75c-14a9-4573-890c-681d3cba986b" providerId="ADAL" clId="{8B8CDD21-42F1-4829-B92B-BDF21D5CD5D9}" dt="2024-06-06T15:46:04.269" v="85" actId="47"/>
        <pc:sldMkLst>
          <pc:docMk/>
          <pc:sldMk cId="0" sldId="296"/>
        </pc:sldMkLst>
      </pc:sldChg>
      <pc:sldChg chg="add del ord">
        <pc:chgData name="Javier Cacheiro López" userId="8c07a75c-14a9-4573-890c-681d3cba986b" providerId="ADAL" clId="{8B8CDD21-42F1-4829-B92B-BDF21D5CD5D9}" dt="2024-06-06T15:59:20.152" v="176"/>
        <pc:sldMkLst>
          <pc:docMk/>
          <pc:sldMk cId="3392980002" sldId="297"/>
        </pc:sldMkLst>
      </pc:sldChg>
      <pc:sldChg chg="del">
        <pc:chgData name="Javier Cacheiro López" userId="8c07a75c-14a9-4573-890c-681d3cba986b" providerId="ADAL" clId="{8B8CDD21-42F1-4829-B92B-BDF21D5CD5D9}" dt="2024-06-06T15:46:08.994" v="87" actId="47"/>
        <pc:sldMkLst>
          <pc:docMk/>
          <pc:sldMk cId="0" sldId="298"/>
        </pc:sldMkLst>
      </pc:sldChg>
      <pc:sldChg chg="del">
        <pc:chgData name="Javier Cacheiro López" userId="8c07a75c-14a9-4573-890c-681d3cba986b" providerId="ADAL" clId="{8B8CDD21-42F1-4829-B92B-BDF21D5CD5D9}" dt="2024-06-06T15:46:13.442" v="88" actId="47"/>
        <pc:sldMkLst>
          <pc:docMk/>
          <pc:sldMk cId="0" sldId="299"/>
        </pc:sldMkLst>
      </pc:sldChg>
      <pc:sldChg chg="add del ord">
        <pc:chgData name="Javier Cacheiro López" userId="8c07a75c-14a9-4573-890c-681d3cba986b" providerId="ADAL" clId="{8B8CDD21-42F1-4829-B92B-BDF21D5CD5D9}" dt="2024-06-06T15:59:20.152" v="176"/>
        <pc:sldMkLst>
          <pc:docMk/>
          <pc:sldMk cId="1491981224" sldId="300"/>
        </pc:sldMkLst>
      </pc:sldChg>
      <pc:sldChg chg="del">
        <pc:chgData name="Javier Cacheiro López" userId="8c07a75c-14a9-4573-890c-681d3cba986b" providerId="ADAL" clId="{8B8CDD21-42F1-4829-B92B-BDF21D5CD5D9}" dt="2024-06-06T15:46:17.231" v="90" actId="47"/>
        <pc:sldMkLst>
          <pc:docMk/>
          <pc:sldMk cId="0" sldId="301"/>
        </pc:sldMkLst>
      </pc:sldChg>
      <pc:sldChg chg="del">
        <pc:chgData name="Javier Cacheiro López" userId="8c07a75c-14a9-4573-890c-681d3cba986b" providerId="ADAL" clId="{8B8CDD21-42F1-4829-B92B-BDF21D5CD5D9}" dt="2024-06-06T15:46:22.202" v="91" actId="47"/>
        <pc:sldMkLst>
          <pc:docMk/>
          <pc:sldMk cId="0" sldId="302"/>
        </pc:sldMkLst>
      </pc:sldChg>
      <pc:sldChg chg="del">
        <pc:chgData name="Javier Cacheiro López" userId="8c07a75c-14a9-4573-890c-681d3cba986b" providerId="ADAL" clId="{8B8CDD21-42F1-4829-B92B-BDF21D5CD5D9}" dt="2024-06-06T15:46:23.847" v="92" actId="47"/>
        <pc:sldMkLst>
          <pc:docMk/>
          <pc:sldMk cId="0" sldId="303"/>
        </pc:sldMkLst>
      </pc:sldChg>
      <pc:sldChg chg="addSp modSp mod ord setBg">
        <pc:chgData name="Javier Cacheiro López" userId="8c07a75c-14a9-4573-890c-681d3cba986b" providerId="ADAL" clId="{8B8CDD21-42F1-4829-B92B-BDF21D5CD5D9}" dt="2024-06-06T16:32:42.083" v="778" actId="20577"/>
        <pc:sldMkLst>
          <pc:docMk/>
          <pc:sldMk cId="1506743752" sldId="310"/>
        </pc:sldMkLst>
        <pc:spChg chg="mod">
          <ac:chgData name="Javier Cacheiro López" userId="8c07a75c-14a9-4573-890c-681d3cba986b" providerId="ADAL" clId="{8B8CDD21-42F1-4829-B92B-BDF21D5CD5D9}" dt="2024-06-06T16:32:42.083" v="778" actId="20577"/>
          <ac:spMkLst>
            <pc:docMk/>
            <pc:sldMk cId="1506743752" sldId="310"/>
            <ac:spMk id="178" creationId="{00000000-0000-0000-0000-000000000000}"/>
          </ac:spMkLst>
        </pc:spChg>
        <pc:spChg chg="add">
          <ac:chgData name="Javier Cacheiro López" userId="8c07a75c-14a9-4573-890c-681d3cba986b" providerId="ADAL" clId="{8B8CDD21-42F1-4829-B92B-BDF21D5CD5D9}" dt="2024-06-06T16:12:46.398" v="307" actId="26606"/>
          <ac:spMkLst>
            <pc:docMk/>
            <pc:sldMk cId="1506743752" sldId="310"/>
            <ac:spMk id="183" creationId="{C6B158B5-50B5-4927-A367-7C9F3AFE5DCB}"/>
          </ac:spMkLst>
        </pc:spChg>
        <pc:spChg chg="add">
          <ac:chgData name="Javier Cacheiro López" userId="8c07a75c-14a9-4573-890c-681d3cba986b" providerId="ADAL" clId="{8B8CDD21-42F1-4829-B92B-BDF21D5CD5D9}" dt="2024-06-06T16:12:46.398" v="307" actId="26606"/>
          <ac:spMkLst>
            <pc:docMk/>
            <pc:sldMk cId="1506743752" sldId="310"/>
            <ac:spMk id="185" creationId="{B01367A3-F670-4BD9-9972-F7E97FC227ED}"/>
          </ac:spMkLst>
        </pc:spChg>
        <pc:spChg chg="add">
          <ac:chgData name="Javier Cacheiro López" userId="8c07a75c-14a9-4573-890c-681d3cba986b" providerId="ADAL" clId="{8B8CDD21-42F1-4829-B92B-BDF21D5CD5D9}" dt="2024-06-06T16:12:46.398" v="307" actId="26606"/>
          <ac:spMkLst>
            <pc:docMk/>
            <pc:sldMk cId="1506743752" sldId="310"/>
            <ac:spMk id="187" creationId="{38C3DB02-606C-40EC-8381-7A29A1ADFAE7}"/>
          </ac:spMkLst>
        </pc:spChg>
        <pc:picChg chg="mod">
          <ac:chgData name="Javier Cacheiro López" userId="8c07a75c-14a9-4573-890c-681d3cba986b" providerId="ADAL" clId="{8B8CDD21-42F1-4829-B92B-BDF21D5CD5D9}" dt="2024-06-06T16:12:46.398" v="307" actId="26606"/>
          <ac:picMkLst>
            <pc:docMk/>
            <pc:sldMk cId="1506743752" sldId="310"/>
            <ac:picMk id="13" creationId="{53BF332E-3681-254F-85CB-506438564497}"/>
          </ac:picMkLst>
        </pc:picChg>
      </pc:sldChg>
      <pc:sldChg chg="add del ord">
        <pc:chgData name="Javier Cacheiro López" userId="8c07a75c-14a9-4573-890c-681d3cba986b" providerId="ADAL" clId="{8B8CDD21-42F1-4829-B92B-BDF21D5CD5D9}" dt="2024-06-06T15:59:20.152" v="176"/>
        <pc:sldMkLst>
          <pc:docMk/>
          <pc:sldMk cId="1679601359" sldId="311"/>
        </pc:sldMkLst>
      </pc:sldChg>
      <pc:sldChg chg="modSp mod">
        <pc:chgData name="Javier Cacheiro López" userId="8c07a75c-14a9-4573-890c-681d3cba986b" providerId="ADAL" clId="{8B8CDD21-42F1-4829-B92B-BDF21D5CD5D9}" dt="2024-06-06T16:40:55.322" v="827" actId="790"/>
        <pc:sldMkLst>
          <pc:docMk/>
          <pc:sldMk cId="1974910979" sldId="314"/>
        </pc:sldMkLst>
        <pc:spChg chg="mod">
          <ac:chgData name="Javier Cacheiro López" userId="8c07a75c-14a9-4573-890c-681d3cba986b" providerId="ADAL" clId="{8B8CDD21-42F1-4829-B92B-BDF21D5CD5D9}" dt="2024-06-06T16:40:55.322" v="827" actId="790"/>
          <ac:spMkLst>
            <pc:docMk/>
            <pc:sldMk cId="1974910979" sldId="314"/>
            <ac:spMk id="5" creationId="{00000000-0000-0000-0000-000000000000}"/>
          </ac:spMkLst>
        </pc:spChg>
      </pc:sldChg>
      <pc:sldChg chg="add del">
        <pc:chgData name="Javier Cacheiro López" userId="8c07a75c-14a9-4573-890c-681d3cba986b" providerId="ADAL" clId="{8B8CDD21-42F1-4829-B92B-BDF21D5CD5D9}" dt="2024-06-06T15:37:20.021" v="33" actId="47"/>
        <pc:sldMkLst>
          <pc:docMk/>
          <pc:sldMk cId="2800357704" sldId="316"/>
        </pc:sldMkLst>
      </pc:sldChg>
      <pc:sldChg chg="add del">
        <pc:chgData name="Javier Cacheiro López" userId="8c07a75c-14a9-4573-890c-681d3cba986b" providerId="ADAL" clId="{8B8CDD21-42F1-4829-B92B-BDF21D5CD5D9}" dt="2024-06-06T15:38:44.362" v="36" actId="47"/>
        <pc:sldMkLst>
          <pc:docMk/>
          <pc:sldMk cId="3694142097" sldId="318"/>
        </pc:sldMkLst>
      </pc:sldChg>
      <pc:sldChg chg="modSp add del mod ord">
        <pc:chgData name="Javier Cacheiro López" userId="8c07a75c-14a9-4573-890c-681d3cba986b" providerId="ADAL" clId="{8B8CDD21-42F1-4829-B92B-BDF21D5CD5D9}" dt="2024-06-06T15:59:20.152" v="176"/>
        <pc:sldMkLst>
          <pc:docMk/>
          <pc:sldMk cId="535552135" sldId="320"/>
        </pc:sldMkLst>
        <pc:spChg chg="mod">
          <ac:chgData name="Javier Cacheiro López" userId="8c07a75c-14a9-4573-890c-681d3cba986b" providerId="ADAL" clId="{8B8CDD21-42F1-4829-B92B-BDF21D5CD5D9}" dt="2024-06-06T15:36:33.897" v="32" actId="20577"/>
          <ac:spMkLst>
            <pc:docMk/>
            <pc:sldMk cId="535552135" sldId="320"/>
            <ac:spMk id="3" creationId="{00000000-0000-0000-0000-000000000000}"/>
          </ac:spMkLst>
        </pc:spChg>
      </pc:sldChg>
      <pc:sldChg chg="add del ord">
        <pc:chgData name="Javier Cacheiro López" userId="8c07a75c-14a9-4573-890c-681d3cba986b" providerId="ADAL" clId="{8B8CDD21-42F1-4829-B92B-BDF21D5CD5D9}" dt="2024-06-06T15:59:20.152" v="176"/>
        <pc:sldMkLst>
          <pc:docMk/>
          <pc:sldMk cId="0" sldId="328"/>
        </pc:sldMkLst>
      </pc:sldChg>
      <pc:sldChg chg="addSp delSp modSp mod setBg">
        <pc:chgData name="Javier Cacheiro López" userId="8c07a75c-14a9-4573-890c-681d3cba986b" providerId="ADAL" clId="{8B8CDD21-42F1-4829-B92B-BDF21D5CD5D9}" dt="2024-06-06T16:21:18.592" v="689" actId="26606"/>
        <pc:sldMkLst>
          <pc:docMk/>
          <pc:sldMk cId="3020389335" sldId="330"/>
        </pc:sldMkLst>
        <pc:spChg chg="mod">
          <ac:chgData name="Javier Cacheiro López" userId="8c07a75c-14a9-4573-890c-681d3cba986b" providerId="ADAL" clId="{8B8CDD21-42F1-4829-B92B-BDF21D5CD5D9}" dt="2024-06-06T16:21:18.592" v="689" actId="26606"/>
          <ac:spMkLst>
            <pc:docMk/>
            <pc:sldMk cId="3020389335" sldId="330"/>
            <ac:spMk id="12" creationId="{00000000-0000-0000-0000-000000000000}"/>
          </ac:spMkLst>
        </pc:spChg>
        <pc:spChg chg="mod">
          <ac:chgData name="Javier Cacheiro López" userId="8c07a75c-14a9-4573-890c-681d3cba986b" providerId="ADAL" clId="{8B8CDD21-42F1-4829-B92B-BDF21D5CD5D9}" dt="2024-06-06T16:21:18.592" v="689" actId="26606"/>
          <ac:spMkLst>
            <pc:docMk/>
            <pc:sldMk cId="3020389335" sldId="330"/>
            <ac:spMk id="13" creationId="{00000000-0000-0000-0000-000000000000}"/>
          </ac:spMkLst>
        </pc:spChg>
        <pc:spChg chg="add del">
          <ac:chgData name="Javier Cacheiro López" userId="8c07a75c-14a9-4573-890c-681d3cba986b" providerId="ADAL" clId="{8B8CDD21-42F1-4829-B92B-BDF21D5CD5D9}" dt="2024-06-06T16:21:18.592" v="689" actId="26606"/>
          <ac:spMkLst>
            <pc:docMk/>
            <pc:sldMk cId="3020389335" sldId="330"/>
            <ac:spMk id="18" creationId="{B95B9BA8-1D69-4796-85F5-B6D0BD52354B}"/>
          </ac:spMkLst>
        </pc:spChg>
        <pc:grpChg chg="add del">
          <ac:chgData name="Javier Cacheiro López" userId="8c07a75c-14a9-4573-890c-681d3cba986b" providerId="ADAL" clId="{8B8CDD21-42F1-4829-B92B-BDF21D5CD5D9}" dt="2024-06-06T16:21:18.592" v="689" actId="26606"/>
          <ac:grpSpMkLst>
            <pc:docMk/>
            <pc:sldMk cId="3020389335" sldId="330"/>
            <ac:grpSpMk id="20" creationId="{93CBDBE1-B300-4C21-9F06-E127BB3166A7}"/>
          </ac:grpSpMkLst>
        </pc:grpChg>
        <pc:picChg chg="mod ord">
          <ac:chgData name="Javier Cacheiro López" userId="8c07a75c-14a9-4573-890c-681d3cba986b" providerId="ADAL" clId="{8B8CDD21-42F1-4829-B92B-BDF21D5CD5D9}" dt="2024-06-06T16:21:18.592" v="689" actId="26606"/>
          <ac:picMkLst>
            <pc:docMk/>
            <pc:sldMk cId="3020389335" sldId="330"/>
            <ac:picMk id="9" creationId="{6B8B5B06-01D6-844A-ADD0-0E2C8759F90C}"/>
          </ac:picMkLst>
        </pc:picChg>
        <pc:picChg chg="mod">
          <ac:chgData name="Javier Cacheiro López" userId="8c07a75c-14a9-4573-890c-681d3cba986b" providerId="ADAL" clId="{8B8CDD21-42F1-4829-B92B-BDF21D5CD5D9}" dt="2024-06-06T16:21:18.592" v="689" actId="26606"/>
          <ac:picMkLst>
            <pc:docMk/>
            <pc:sldMk cId="3020389335" sldId="330"/>
            <ac:picMk id="10" creationId="{F86A825D-B856-5D6A-54EE-70EE616A605D}"/>
          </ac:picMkLst>
        </pc:picChg>
      </pc:sldChg>
      <pc:sldChg chg="addSp delSp modSp del mod setBg">
        <pc:chgData name="Javier Cacheiro López" userId="8c07a75c-14a9-4573-890c-681d3cba986b" providerId="ADAL" clId="{8B8CDD21-42F1-4829-B92B-BDF21D5CD5D9}" dt="2024-06-06T16:21:04.958" v="687" actId="47"/>
        <pc:sldMkLst>
          <pc:docMk/>
          <pc:sldMk cId="3190732593" sldId="333"/>
        </pc:sldMkLst>
        <pc:spChg chg="mod">
          <ac:chgData name="Javier Cacheiro López" userId="8c07a75c-14a9-4573-890c-681d3cba986b" providerId="ADAL" clId="{8B8CDD21-42F1-4829-B92B-BDF21D5CD5D9}" dt="2024-06-06T16:20:14.683" v="673" actId="26606"/>
          <ac:spMkLst>
            <pc:docMk/>
            <pc:sldMk cId="3190732593" sldId="333"/>
            <ac:spMk id="11" creationId="{92D937FE-8DE2-A268-3863-94D0DFD0422E}"/>
          </ac:spMkLst>
        </pc:spChg>
        <pc:spChg chg="mod">
          <ac:chgData name="Javier Cacheiro López" userId="8c07a75c-14a9-4573-890c-681d3cba986b" providerId="ADAL" clId="{8B8CDD21-42F1-4829-B92B-BDF21D5CD5D9}" dt="2024-06-06T16:20:14.683" v="673" actId="26606"/>
          <ac:spMkLst>
            <pc:docMk/>
            <pc:sldMk cId="3190732593" sldId="333"/>
            <ac:spMk id="12" creationId="{00000000-0000-0000-0000-000000000000}"/>
          </ac:spMkLst>
        </pc:spChg>
        <pc:spChg chg="add del">
          <ac:chgData name="Javier Cacheiro López" userId="8c07a75c-14a9-4573-890c-681d3cba986b" providerId="ADAL" clId="{8B8CDD21-42F1-4829-B92B-BDF21D5CD5D9}" dt="2024-06-06T16:20:14.683" v="673" actId="26606"/>
          <ac:spMkLst>
            <pc:docMk/>
            <pc:sldMk cId="3190732593" sldId="333"/>
            <ac:spMk id="17" creationId="{B95B9BA8-1D69-4796-85F5-B6D0BD52354B}"/>
          </ac:spMkLst>
        </pc:spChg>
        <pc:grpChg chg="add del">
          <ac:chgData name="Javier Cacheiro López" userId="8c07a75c-14a9-4573-890c-681d3cba986b" providerId="ADAL" clId="{8B8CDD21-42F1-4829-B92B-BDF21D5CD5D9}" dt="2024-06-06T16:20:14.683" v="673" actId="26606"/>
          <ac:grpSpMkLst>
            <pc:docMk/>
            <pc:sldMk cId="3190732593" sldId="333"/>
            <ac:grpSpMk id="19" creationId="{364A290D-B7BC-40B4-AB97-0C801BCCE267}"/>
          </ac:grpSpMkLst>
        </pc:grpChg>
        <pc:picChg chg="mod">
          <ac:chgData name="Javier Cacheiro López" userId="8c07a75c-14a9-4573-890c-681d3cba986b" providerId="ADAL" clId="{8B8CDD21-42F1-4829-B92B-BDF21D5CD5D9}" dt="2024-06-06T16:20:14.683" v="673" actId="26606"/>
          <ac:picMkLst>
            <pc:docMk/>
            <pc:sldMk cId="3190732593" sldId="333"/>
            <ac:picMk id="2" creationId="{D97AE595-93E8-0264-34C0-A801DBEF02B3}"/>
          </ac:picMkLst>
        </pc:picChg>
        <pc:picChg chg="mod ord">
          <ac:chgData name="Javier Cacheiro López" userId="8c07a75c-14a9-4573-890c-681d3cba986b" providerId="ADAL" clId="{8B8CDD21-42F1-4829-B92B-BDF21D5CD5D9}" dt="2024-06-06T16:20:14.683" v="673" actId="26606"/>
          <ac:picMkLst>
            <pc:docMk/>
            <pc:sldMk cId="3190732593" sldId="333"/>
            <ac:picMk id="9" creationId="{6B8B5B06-01D6-844A-ADD0-0E2C8759F90C}"/>
          </ac:picMkLst>
        </pc:picChg>
      </pc:sldChg>
      <pc:sldChg chg="addSp modSp mod setBg">
        <pc:chgData name="Javier Cacheiro López" userId="8c07a75c-14a9-4573-890c-681d3cba986b" providerId="ADAL" clId="{8B8CDD21-42F1-4829-B92B-BDF21D5CD5D9}" dt="2024-06-06T16:23:51.399" v="700" actId="1076"/>
        <pc:sldMkLst>
          <pc:docMk/>
          <pc:sldMk cId="2186378677" sldId="374"/>
        </pc:sldMkLst>
        <pc:spChg chg="mod">
          <ac:chgData name="Javier Cacheiro López" userId="8c07a75c-14a9-4573-890c-681d3cba986b" providerId="ADAL" clId="{8B8CDD21-42F1-4829-B92B-BDF21D5CD5D9}" dt="2024-06-06T16:23:34.337" v="697" actId="26606"/>
          <ac:spMkLst>
            <pc:docMk/>
            <pc:sldMk cId="2186378677" sldId="374"/>
            <ac:spMk id="12" creationId="{00000000-0000-0000-0000-000000000000}"/>
          </ac:spMkLst>
        </pc:spChg>
        <pc:spChg chg="mod">
          <ac:chgData name="Javier Cacheiro López" userId="8c07a75c-14a9-4573-890c-681d3cba986b" providerId="ADAL" clId="{8B8CDD21-42F1-4829-B92B-BDF21D5CD5D9}" dt="2024-06-06T16:23:34.337" v="697" actId="26606"/>
          <ac:spMkLst>
            <pc:docMk/>
            <pc:sldMk cId="2186378677" sldId="374"/>
            <ac:spMk id="13" creationId="{00000000-0000-0000-0000-000000000000}"/>
          </ac:spMkLst>
        </pc:spChg>
        <pc:spChg chg="add">
          <ac:chgData name="Javier Cacheiro López" userId="8c07a75c-14a9-4573-890c-681d3cba986b" providerId="ADAL" clId="{8B8CDD21-42F1-4829-B92B-BDF21D5CD5D9}" dt="2024-06-06T16:23:34.337" v="697" actId="26606"/>
          <ac:spMkLst>
            <pc:docMk/>
            <pc:sldMk cId="2186378677" sldId="374"/>
            <ac:spMk id="3079" creationId="{A7AE9375-4664-4DB2-922D-2782A6E439AC}"/>
          </ac:spMkLst>
        </pc:spChg>
        <pc:picChg chg="mod">
          <ac:chgData name="Javier Cacheiro López" userId="8c07a75c-14a9-4573-890c-681d3cba986b" providerId="ADAL" clId="{8B8CDD21-42F1-4829-B92B-BDF21D5CD5D9}" dt="2024-06-06T16:23:51.399" v="700" actId="1076"/>
          <ac:picMkLst>
            <pc:docMk/>
            <pc:sldMk cId="2186378677" sldId="374"/>
            <ac:picMk id="4" creationId="{AD48A949-C96D-1499-C4FF-F426A9825506}"/>
          </ac:picMkLst>
        </pc:picChg>
        <pc:picChg chg="mod">
          <ac:chgData name="Javier Cacheiro López" userId="8c07a75c-14a9-4573-890c-681d3cba986b" providerId="ADAL" clId="{8B8CDD21-42F1-4829-B92B-BDF21D5CD5D9}" dt="2024-06-06T16:23:47.024" v="698" actId="14100"/>
          <ac:picMkLst>
            <pc:docMk/>
            <pc:sldMk cId="2186378677" sldId="374"/>
            <ac:picMk id="9" creationId="{6B8B5B06-01D6-844A-ADD0-0E2C8759F90C}"/>
          </ac:picMkLst>
        </pc:picChg>
        <pc:picChg chg="add mod ord">
          <ac:chgData name="Javier Cacheiro López" userId="8c07a75c-14a9-4573-890c-681d3cba986b" providerId="ADAL" clId="{8B8CDD21-42F1-4829-B92B-BDF21D5CD5D9}" dt="2024-06-06T16:23:48.752" v="699" actId="1076"/>
          <ac:picMkLst>
            <pc:docMk/>
            <pc:sldMk cId="2186378677" sldId="374"/>
            <ac:picMk id="3074" creationId="{2756BC39-3BF5-6002-92CC-5AD7CAAE933C}"/>
          </ac:picMkLst>
        </pc:picChg>
        <pc:cxnChg chg="add">
          <ac:chgData name="Javier Cacheiro López" userId="8c07a75c-14a9-4573-890c-681d3cba986b" providerId="ADAL" clId="{8B8CDD21-42F1-4829-B92B-BDF21D5CD5D9}" dt="2024-06-06T16:23:34.337" v="697" actId="26606"/>
          <ac:cxnSpMkLst>
            <pc:docMk/>
            <pc:sldMk cId="2186378677" sldId="374"/>
            <ac:cxnSpMk id="3081" creationId="{EE504C98-6397-41C1-A8D8-2D9C4ED307E0}"/>
          </ac:cxnSpMkLst>
        </pc:cxnChg>
        <pc:cxnChg chg="add">
          <ac:chgData name="Javier Cacheiro López" userId="8c07a75c-14a9-4573-890c-681d3cba986b" providerId="ADAL" clId="{8B8CDD21-42F1-4829-B92B-BDF21D5CD5D9}" dt="2024-06-06T16:23:34.337" v="697" actId="26606"/>
          <ac:cxnSpMkLst>
            <pc:docMk/>
            <pc:sldMk cId="2186378677" sldId="374"/>
            <ac:cxnSpMk id="3083" creationId="{B7188D9B-1674-419B-A379-D1632A7EC3A2}"/>
          </ac:cxnSpMkLst>
        </pc:cxnChg>
      </pc:sldChg>
      <pc:sldChg chg="modSp mod">
        <pc:chgData name="Javier Cacheiro López" userId="8c07a75c-14a9-4573-890c-681d3cba986b" providerId="ADAL" clId="{8B8CDD21-42F1-4829-B92B-BDF21D5CD5D9}" dt="2024-06-06T16:22:06.496" v="693" actId="1076"/>
        <pc:sldMkLst>
          <pc:docMk/>
          <pc:sldMk cId="3003742449" sldId="407"/>
        </pc:sldMkLst>
        <pc:spChg chg="mod">
          <ac:chgData name="Javier Cacheiro López" userId="8c07a75c-14a9-4573-890c-681d3cba986b" providerId="ADAL" clId="{8B8CDD21-42F1-4829-B92B-BDF21D5CD5D9}" dt="2024-06-06T16:22:03.321" v="692" actId="1076"/>
          <ac:spMkLst>
            <pc:docMk/>
            <pc:sldMk cId="3003742449" sldId="407"/>
            <ac:spMk id="13" creationId="{00000000-0000-0000-0000-000000000000}"/>
          </ac:spMkLst>
        </pc:spChg>
        <pc:picChg chg="mod">
          <ac:chgData name="Javier Cacheiro López" userId="8c07a75c-14a9-4573-890c-681d3cba986b" providerId="ADAL" clId="{8B8CDD21-42F1-4829-B92B-BDF21D5CD5D9}" dt="2024-06-06T16:22:06.496" v="693" actId="1076"/>
          <ac:picMkLst>
            <pc:docMk/>
            <pc:sldMk cId="3003742449" sldId="407"/>
            <ac:picMk id="4" creationId="{BD9CD366-0EDD-C1C9-0FB4-B87BC10AD8A4}"/>
          </ac:picMkLst>
        </pc:picChg>
      </pc:sldChg>
      <pc:sldChg chg="addSp delSp modSp mod setBg">
        <pc:chgData name="Javier Cacheiro López" userId="8c07a75c-14a9-4573-890c-681d3cba986b" providerId="ADAL" clId="{8B8CDD21-42F1-4829-B92B-BDF21D5CD5D9}" dt="2024-06-06T16:21:39.920" v="691" actId="26606"/>
        <pc:sldMkLst>
          <pc:docMk/>
          <pc:sldMk cId="465612645" sldId="408"/>
        </pc:sldMkLst>
        <pc:spChg chg="mod">
          <ac:chgData name="Javier Cacheiro López" userId="8c07a75c-14a9-4573-890c-681d3cba986b" providerId="ADAL" clId="{8B8CDD21-42F1-4829-B92B-BDF21D5CD5D9}" dt="2024-06-06T16:21:39.920" v="691" actId="26606"/>
          <ac:spMkLst>
            <pc:docMk/>
            <pc:sldMk cId="465612645" sldId="408"/>
            <ac:spMk id="8" creationId="{4741FE02-7B46-EE16-9D88-92C26523F67B}"/>
          </ac:spMkLst>
        </pc:spChg>
        <pc:spChg chg="add del">
          <ac:chgData name="Javier Cacheiro López" userId="8c07a75c-14a9-4573-890c-681d3cba986b" providerId="ADAL" clId="{8B8CDD21-42F1-4829-B92B-BDF21D5CD5D9}" dt="2024-06-06T16:21:39.920" v="691" actId="26606"/>
          <ac:spMkLst>
            <pc:docMk/>
            <pc:sldMk cId="465612645" sldId="408"/>
            <ac:spMk id="14" creationId="{B95B9BA8-1D69-4796-85F5-B6D0BD52354B}"/>
          </ac:spMkLst>
        </pc:spChg>
        <pc:grpChg chg="add del">
          <ac:chgData name="Javier Cacheiro López" userId="8c07a75c-14a9-4573-890c-681d3cba986b" providerId="ADAL" clId="{8B8CDD21-42F1-4829-B92B-BDF21D5CD5D9}" dt="2024-06-06T16:21:39.920" v="691" actId="26606"/>
          <ac:grpSpMkLst>
            <pc:docMk/>
            <pc:sldMk cId="465612645" sldId="408"/>
            <ac:grpSpMk id="16" creationId="{93CBDBE1-B300-4C21-9F06-E127BB3166A7}"/>
          </ac:grpSpMkLst>
        </pc:grpChg>
        <pc:picChg chg="mod">
          <ac:chgData name="Javier Cacheiro López" userId="8c07a75c-14a9-4573-890c-681d3cba986b" providerId="ADAL" clId="{8B8CDD21-42F1-4829-B92B-BDF21D5CD5D9}" dt="2024-06-06T16:21:39.920" v="691" actId="26606"/>
          <ac:picMkLst>
            <pc:docMk/>
            <pc:sldMk cId="465612645" sldId="408"/>
            <ac:picMk id="4" creationId="{0D5B62F4-9EAA-CF0F-EB96-9EADEC2C8A1A}"/>
          </ac:picMkLst>
        </pc:picChg>
        <pc:picChg chg="mod ord">
          <ac:chgData name="Javier Cacheiro López" userId="8c07a75c-14a9-4573-890c-681d3cba986b" providerId="ADAL" clId="{8B8CDD21-42F1-4829-B92B-BDF21D5CD5D9}" dt="2024-06-06T16:21:39.920" v="691" actId="26606"/>
          <ac:picMkLst>
            <pc:docMk/>
            <pc:sldMk cId="465612645" sldId="408"/>
            <ac:picMk id="9" creationId="{6B8B5B06-01D6-844A-ADD0-0E2C8759F90C}"/>
          </ac:picMkLst>
        </pc:picChg>
      </pc:sldChg>
      <pc:sldChg chg="ord">
        <pc:chgData name="Javier Cacheiro López" userId="8c07a75c-14a9-4573-890c-681d3cba986b" providerId="ADAL" clId="{8B8CDD21-42F1-4829-B92B-BDF21D5CD5D9}" dt="2024-06-06T16:27:57.504" v="746"/>
        <pc:sldMkLst>
          <pc:docMk/>
          <pc:sldMk cId="3678751574" sldId="2596"/>
        </pc:sldMkLst>
      </pc:sldChg>
      <pc:sldChg chg="del">
        <pc:chgData name="Javier Cacheiro López" userId="8c07a75c-14a9-4573-890c-681d3cba986b" providerId="ADAL" clId="{8B8CDD21-42F1-4829-B92B-BDF21D5CD5D9}" dt="2024-06-06T15:37:40.758" v="34" actId="47"/>
        <pc:sldMkLst>
          <pc:docMk/>
          <pc:sldMk cId="1471472921" sldId="4877"/>
        </pc:sldMkLst>
      </pc:sldChg>
      <pc:sldChg chg="add del">
        <pc:chgData name="Javier Cacheiro López" userId="8c07a75c-14a9-4573-890c-681d3cba986b" providerId="ADAL" clId="{8B8CDD21-42F1-4829-B92B-BDF21D5CD5D9}" dt="2024-06-06T15:37:53.948" v="35" actId="47"/>
        <pc:sldMkLst>
          <pc:docMk/>
          <pc:sldMk cId="3276670487" sldId="4901"/>
        </pc:sldMkLst>
      </pc:sldChg>
      <pc:sldChg chg="add del">
        <pc:chgData name="Javier Cacheiro López" userId="8c07a75c-14a9-4573-890c-681d3cba986b" providerId="ADAL" clId="{8B8CDD21-42F1-4829-B92B-BDF21D5CD5D9}" dt="2024-06-06T15:37:53.948" v="35" actId="47"/>
        <pc:sldMkLst>
          <pc:docMk/>
          <pc:sldMk cId="4206555934" sldId="4922"/>
        </pc:sldMkLst>
      </pc:sldChg>
      <pc:sldChg chg="add del">
        <pc:chgData name="Javier Cacheiro López" userId="8c07a75c-14a9-4573-890c-681d3cba986b" providerId="ADAL" clId="{8B8CDD21-42F1-4829-B92B-BDF21D5CD5D9}" dt="2024-06-06T15:37:53.948" v="35" actId="47"/>
        <pc:sldMkLst>
          <pc:docMk/>
          <pc:sldMk cId="3042358116" sldId="4923"/>
        </pc:sldMkLst>
      </pc:sldChg>
      <pc:sldChg chg="add del">
        <pc:chgData name="Javier Cacheiro López" userId="8c07a75c-14a9-4573-890c-681d3cba986b" providerId="ADAL" clId="{8B8CDD21-42F1-4829-B92B-BDF21D5CD5D9}" dt="2024-06-06T15:37:53.948" v="35" actId="47"/>
        <pc:sldMkLst>
          <pc:docMk/>
          <pc:sldMk cId="3573315707" sldId="4924"/>
        </pc:sldMkLst>
      </pc:sldChg>
      <pc:sldChg chg="ord">
        <pc:chgData name="Javier Cacheiro López" userId="8c07a75c-14a9-4573-890c-681d3cba986b" providerId="ADAL" clId="{8B8CDD21-42F1-4829-B92B-BDF21D5CD5D9}" dt="2024-06-06T16:26:54.008" v="718"/>
        <pc:sldMkLst>
          <pc:docMk/>
          <pc:sldMk cId="4201356086" sldId="4927"/>
        </pc:sldMkLst>
      </pc:sldChg>
      <pc:sldChg chg="del">
        <pc:chgData name="Javier Cacheiro López" userId="8c07a75c-14a9-4573-890c-681d3cba986b" providerId="ADAL" clId="{8B8CDD21-42F1-4829-B92B-BDF21D5CD5D9}" dt="2024-06-06T16:14:21.491" v="317" actId="47"/>
        <pc:sldMkLst>
          <pc:docMk/>
          <pc:sldMk cId="462956257" sldId="4928"/>
        </pc:sldMkLst>
      </pc:sldChg>
      <pc:sldChg chg="modSp mod ord">
        <pc:chgData name="Javier Cacheiro López" userId="8c07a75c-14a9-4573-890c-681d3cba986b" providerId="ADAL" clId="{8B8CDD21-42F1-4829-B92B-BDF21D5CD5D9}" dt="2024-06-06T16:36:27.800" v="825" actId="20577"/>
        <pc:sldMkLst>
          <pc:docMk/>
          <pc:sldMk cId="1236144575" sldId="2147473209"/>
        </pc:sldMkLst>
        <pc:spChg chg="mod">
          <ac:chgData name="Javier Cacheiro López" userId="8c07a75c-14a9-4573-890c-681d3cba986b" providerId="ADAL" clId="{8B8CDD21-42F1-4829-B92B-BDF21D5CD5D9}" dt="2024-06-06T16:36:27.800" v="825" actId="20577"/>
          <ac:spMkLst>
            <pc:docMk/>
            <pc:sldMk cId="1236144575" sldId="2147473209"/>
            <ac:spMk id="20" creationId="{1F3F3ECB-2834-22D3-D5B7-1E1F5A21F327}"/>
          </ac:spMkLst>
        </pc:spChg>
      </pc:sldChg>
      <pc:sldChg chg="modSp mod ord">
        <pc:chgData name="Javier Cacheiro López" userId="8c07a75c-14a9-4573-890c-681d3cba986b" providerId="ADAL" clId="{8B8CDD21-42F1-4829-B92B-BDF21D5CD5D9}" dt="2024-06-06T15:47:40.404" v="151" actId="6549"/>
        <pc:sldMkLst>
          <pc:docMk/>
          <pc:sldMk cId="3670480774" sldId="2147473210"/>
        </pc:sldMkLst>
        <pc:spChg chg="mod">
          <ac:chgData name="Javier Cacheiro López" userId="8c07a75c-14a9-4573-890c-681d3cba986b" providerId="ADAL" clId="{8B8CDD21-42F1-4829-B92B-BDF21D5CD5D9}" dt="2024-06-06T15:47:40.404" v="151" actId="6549"/>
          <ac:spMkLst>
            <pc:docMk/>
            <pc:sldMk cId="3670480774" sldId="2147473210"/>
            <ac:spMk id="13" creationId="{00000000-0000-0000-0000-000000000000}"/>
          </ac:spMkLst>
        </pc:spChg>
      </pc:sldChg>
      <pc:sldChg chg="addSp delSp modSp mod ord">
        <pc:chgData name="Javier Cacheiro López" userId="8c07a75c-14a9-4573-890c-681d3cba986b" providerId="ADAL" clId="{8B8CDD21-42F1-4829-B92B-BDF21D5CD5D9}" dt="2024-06-06T16:31:17.931" v="765" actId="207"/>
        <pc:sldMkLst>
          <pc:docMk/>
          <pc:sldMk cId="0" sldId="2147473211"/>
        </pc:sldMkLst>
        <pc:spChg chg="add del mod">
          <ac:chgData name="Javier Cacheiro López" userId="8c07a75c-14a9-4573-890c-681d3cba986b" providerId="ADAL" clId="{8B8CDD21-42F1-4829-B92B-BDF21D5CD5D9}" dt="2024-06-06T15:42:05.264" v="54" actId="478"/>
          <ac:spMkLst>
            <pc:docMk/>
            <pc:sldMk cId="0" sldId="2147473211"/>
            <ac:spMk id="3" creationId="{07013A89-96DB-20D8-F190-3320312F2809}"/>
          </ac:spMkLst>
        </pc:spChg>
        <pc:spChg chg="mod">
          <ac:chgData name="Javier Cacheiro López" userId="8c07a75c-14a9-4573-890c-681d3cba986b" providerId="ADAL" clId="{8B8CDD21-42F1-4829-B92B-BDF21D5CD5D9}" dt="2024-06-06T16:31:17.931" v="765" actId="207"/>
          <ac:spMkLst>
            <pc:docMk/>
            <pc:sldMk cId="0" sldId="2147473211"/>
            <ac:spMk id="168" creationId="{00000000-0000-0000-0000-000000000000}"/>
          </ac:spMkLst>
        </pc:spChg>
        <pc:spChg chg="del">
          <ac:chgData name="Javier Cacheiro López" userId="8c07a75c-14a9-4573-890c-681d3cba986b" providerId="ADAL" clId="{8B8CDD21-42F1-4829-B92B-BDF21D5CD5D9}" dt="2024-06-06T15:39:21.617" v="40" actId="478"/>
          <ac:spMkLst>
            <pc:docMk/>
            <pc:sldMk cId="0" sldId="2147473211"/>
            <ac:spMk id="169" creationId="{00000000-0000-0000-0000-000000000000}"/>
          </ac:spMkLst>
        </pc:spChg>
        <pc:spChg chg="del mod">
          <ac:chgData name="Javier Cacheiro López" userId="8c07a75c-14a9-4573-890c-681d3cba986b" providerId="ADAL" clId="{8B8CDD21-42F1-4829-B92B-BDF21D5CD5D9}" dt="2024-06-06T15:57:52.736" v="171" actId="478"/>
          <ac:spMkLst>
            <pc:docMk/>
            <pc:sldMk cId="0" sldId="2147473211"/>
            <ac:spMk id="171" creationId="{00000000-0000-0000-0000-000000000000}"/>
          </ac:spMkLst>
        </pc:spChg>
        <pc:picChg chg="del">
          <ac:chgData name="Javier Cacheiro López" userId="8c07a75c-14a9-4573-890c-681d3cba986b" providerId="ADAL" clId="{8B8CDD21-42F1-4829-B92B-BDF21D5CD5D9}" dt="2024-06-06T15:39:17.890" v="39" actId="478"/>
          <ac:picMkLst>
            <pc:docMk/>
            <pc:sldMk cId="0" sldId="2147473211"/>
            <ac:picMk id="170" creationId="{00000000-0000-0000-0000-000000000000}"/>
          </ac:picMkLst>
        </pc:picChg>
      </pc:sldChg>
      <pc:sldChg chg="del">
        <pc:chgData name="Javier Cacheiro López" userId="8c07a75c-14a9-4573-890c-681d3cba986b" providerId="ADAL" clId="{8B8CDD21-42F1-4829-B92B-BDF21D5CD5D9}" dt="2024-06-06T15:42:11.269" v="55" actId="47"/>
        <pc:sldMkLst>
          <pc:docMk/>
          <pc:sldMk cId="0" sldId="2147473212"/>
        </pc:sldMkLst>
      </pc:sldChg>
      <pc:sldChg chg="modSp mod ord">
        <pc:chgData name="Javier Cacheiro López" userId="8c07a75c-14a9-4573-890c-681d3cba986b" providerId="ADAL" clId="{8B8CDD21-42F1-4829-B92B-BDF21D5CD5D9}" dt="2024-06-06T15:55:29.257" v="164"/>
        <pc:sldMkLst>
          <pc:docMk/>
          <pc:sldMk cId="0" sldId="2147473213"/>
        </pc:sldMkLst>
        <pc:spChg chg="mod">
          <ac:chgData name="Javier Cacheiro López" userId="8c07a75c-14a9-4573-890c-681d3cba986b" providerId="ADAL" clId="{8B8CDD21-42F1-4829-B92B-BDF21D5CD5D9}" dt="2024-06-06T15:42:28.835" v="57" actId="207"/>
          <ac:spMkLst>
            <pc:docMk/>
            <pc:sldMk cId="0" sldId="2147473213"/>
            <ac:spMk id="238" creationId="{00000000-0000-0000-0000-000000000000}"/>
          </ac:spMkLst>
        </pc:spChg>
      </pc:sldChg>
      <pc:sldChg chg="del">
        <pc:chgData name="Javier Cacheiro López" userId="8c07a75c-14a9-4573-890c-681d3cba986b" providerId="ADAL" clId="{8B8CDD21-42F1-4829-B92B-BDF21D5CD5D9}" dt="2024-06-06T15:43:01.137" v="61" actId="47"/>
        <pc:sldMkLst>
          <pc:docMk/>
          <pc:sldMk cId="0" sldId="2147473214"/>
        </pc:sldMkLst>
      </pc:sldChg>
      <pc:sldChg chg="del">
        <pc:chgData name="Javier Cacheiro López" userId="8c07a75c-14a9-4573-890c-681d3cba986b" providerId="ADAL" clId="{8B8CDD21-42F1-4829-B92B-BDF21D5CD5D9}" dt="2024-06-06T15:46:07.543" v="86" actId="47"/>
        <pc:sldMkLst>
          <pc:docMk/>
          <pc:sldMk cId="0" sldId="2147473215"/>
        </pc:sldMkLst>
      </pc:sldChg>
      <pc:sldChg chg="del">
        <pc:chgData name="Javier Cacheiro López" userId="8c07a75c-14a9-4573-890c-681d3cba986b" providerId="ADAL" clId="{8B8CDD21-42F1-4829-B92B-BDF21D5CD5D9}" dt="2024-06-06T15:46:15.051" v="89" actId="47"/>
        <pc:sldMkLst>
          <pc:docMk/>
          <pc:sldMk cId="0" sldId="2147473216"/>
        </pc:sldMkLst>
      </pc:sldChg>
      <pc:sldChg chg="del">
        <pc:chgData name="Javier Cacheiro López" userId="8c07a75c-14a9-4573-890c-681d3cba986b" providerId="ADAL" clId="{8B8CDD21-42F1-4829-B92B-BDF21D5CD5D9}" dt="2024-06-06T15:46:34.680" v="94" actId="47"/>
        <pc:sldMkLst>
          <pc:docMk/>
          <pc:sldMk cId="0" sldId="2147473217"/>
        </pc:sldMkLst>
      </pc:sldChg>
      <pc:sldChg chg="del">
        <pc:chgData name="Javier Cacheiro López" userId="8c07a75c-14a9-4573-890c-681d3cba986b" providerId="ADAL" clId="{8B8CDD21-42F1-4829-B92B-BDF21D5CD5D9}" dt="2024-06-06T15:46:31.850" v="93" actId="47"/>
        <pc:sldMkLst>
          <pc:docMk/>
          <pc:sldMk cId="0" sldId="2147473218"/>
        </pc:sldMkLst>
      </pc:sldChg>
      <pc:sldChg chg="ord">
        <pc:chgData name="Javier Cacheiro López" userId="8c07a75c-14a9-4573-890c-681d3cba986b" providerId="ADAL" clId="{8B8CDD21-42F1-4829-B92B-BDF21D5CD5D9}" dt="2024-06-06T16:26:54.008" v="718"/>
        <pc:sldMkLst>
          <pc:docMk/>
          <pc:sldMk cId="3735215812" sldId="2147473219"/>
        </pc:sldMkLst>
      </pc:sldChg>
      <pc:sldChg chg="del">
        <pc:chgData name="Javier Cacheiro López" userId="8c07a75c-14a9-4573-890c-681d3cba986b" providerId="ADAL" clId="{8B8CDD21-42F1-4829-B92B-BDF21D5CD5D9}" dt="2024-06-06T15:46:49.579" v="95" actId="47"/>
        <pc:sldMkLst>
          <pc:docMk/>
          <pc:sldMk cId="3755957433" sldId="2147473220"/>
        </pc:sldMkLst>
      </pc:sldChg>
      <pc:sldChg chg="add ord">
        <pc:chgData name="Javier Cacheiro López" userId="8c07a75c-14a9-4573-890c-681d3cba986b" providerId="ADAL" clId="{8B8CDD21-42F1-4829-B92B-BDF21D5CD5D9}" dt="2024-06-06T15:55:29.257" v="164"/>
        <pc:sldMkLst>
          <pc:docMk/>
          <pc:sldMk cId="3358490687" sldId="2147473224"/>
        </pc:sldMkLst>
      </pc:sldChg>
      <pc:sldChg chg="addSp delSp modSp add del mod delAnim modAnim">
        <pc:chgData name="Javier Cacheiro López" userId="8c07a75c-14a9-4573-890c-681d3cba986b" providerId="ADAL" clId="{8B8CDD21-42F1-4829-B92B-BDF21D5CD5D9}" dt="2024-06-06T15:54:07.871" v="158" actId="47"/>
        <pc:sldMkLst>
          <pc:docMk/>
          <pc:sldMk cId="446052972" sldId="2147473225"/>
        </pc:sldMkLst>
        <pc:spChg chg="add del">
          <ac:chgData name="Javier Cacheiro López" userId="8c07a75c-14a9-4573-890c-681d3cba986b" providerId="ADAL" clId="{8B8CDD21-42F1-4829-B92B-BDF21D5CD5D9}" dt="2024-06-06T15:51:07.190" v="155" actId="22"/>
          <ac:spMkLst>
            <pc:docMk/>
            <pc:sldMk cId="446052972" sldId="2147473225"/>
            <ac:spMk id="3" creationId="{6EB5FFAA-E842-62DA-AD32-5AEE305DB708}"/>
          </ac:spMkLst>
        </pc:spChg>
        <pc:picChg chg="add del mod">
          <ac:chgData name="Javier Cacheiro López" userId="8c07a75c-14a9-4573-890c-681d3cba986b" providerId="ADAL" clId="{8B8CDD21-42F1-4829-B92B-BDF21D5CD5D9}" dt="2024-06-06T15:53:16.604" v="157" actId="478"/>
          <ac:picMkLst>
            <pc:docMk/>
            <pc:sldMk cId="446052972" sldId="2147473225"/>
            <ac:picMk id="2" creationId="{78FEF277-69C4-5513-E387-CEBD0CEE474A}"/>
          </ac:picMkLst>
        </pc:picChg>
        <pc:picChg chg="del">
          <ac:chgData name="Javier Cacheiro López" userId="8c07a75c-14a9-4573-890c-681d3cba986b" providerId="ADAL" clId="{8B8CDD21-42F1-4829-B92B-BDF21D5CD5D9}" dt="2024-06-06T15:51:03.998" v="153" actId="478"/>
          <ac:picMkLst>
            <pc:docMk/>
            <pc:sldMk cId="446052972" sldId="2147473225"/>
            <ac:picMk id="9" creationId="{A6C89CB1-2F18-A379-F65F-7CC823F49C87}"/>
          </ac:picMkLst>
        </pc:picChg>
      </pc:sldChg>
      <pc:sldChg chg="add del ord">
        <pc:chgData name="Javier Cacheiro López" userId="8c07a75c-14a9-4573-890c-681d3cba986b" providerId="ADAL" clId="{8B8CDD21-42F1-4829-B92B-BDF21D5CD5D9}" dt="2024-06-06T15:59:20.152" v="176"/>
        <pc:sldMkLst>
          <pc:docMk/>
          <pc:sldMk cId="1021681557" sldId="2147473225"/>
        </pc:sldMkLst>
      </pc:sldChg>
      <pc:sldChg chg="modSp add mod ord">
        <pc:chgData name="Javier Cacheiro López" userId="8c07a75c-14a9-4573-890c-681d3cba986b" providerId="ADAL" clId="{8B8CDD21-42F1-4829-B92B-BDF21D5CD5D9}" dt="2024-06-06T16:00:48.898" v="244" actId="20577"/>
        <pc:sldMkLst>
          <pc:docMk/>
          <pc:sldMk cId="1830859553" sldId="2147473226"/>
        </pc:sldMkLst>
        <pc:spChg chg="mod">
          <ac:chgData name="Javier Cacheiro López" userId="8c07a75c-14a9-4573-890c-681d3cba986b" providerId="ADAL" clId="{8B8CDD21-42F1-4829-B92B-BDF21D5CD5D9}" dt="2024-06-06T16:00:48.898" v="244" actId="20577"/>
          <ac:spMkLst>
            <pc:docMk/>
            <pc:sldMk cId="1830859553" sldId="2147473226"/>
            <ac:spMk id="168" creationId="{00000000-0000-0000-0000-000000000000}"/>
          </ac:spMkLst>
        </pc:spChg>
      </pc:sldChg>
      <pc:sldChg chg="add">
        <pc:chgData name="Javier Cacheiro López" userId="8c07a75c-14a9-4573-890c-681d3cba986b" providerId="ADAL" clId="{8B8CDD21-42F1-4829-B92B-BDF21D5CD5D9}" dt="2024-06-06T16:01:05.685" v="245" actId="2890"/>
        <pc:sldMkLst>
          <pc:docMk/>
          <pc:sldMk cId="315403620" sldId="2147473227"/>
        </pc:sldMkLst>
      </pc:sldChg>
      <pc:sldChg chg="addSp delSp modSp add del mod setBg">
        <pc:chgData name="Javier Cacheiro López" userId="8c07a75c-14a9-4573-890c-681d3cba986b" providerId="ADAL" clId="{8B8CDD21-42F1-4829-B92B-BDF21D5CD5D9}" dt="2024-06-06T16:13:16.926" v="310" actId="47"/>
        <pc:sldMkLst>
          <pc:docMk/>
          <pc:sldMk cId="2336455301" sldId="2147473228"/>
        </pc:sldMkLst>
        <pc:spChg chg="mod ord">
          <ac:chgData name="Javier Cacheiro López" userId="8c07a75c-14a9-4573-890c-681d3cba986b" providerId="ADAL" clId="{8B8CDD21-42F1-4829-B92B-BDF21D5CD5D9}" dt="2024-06-06T16:08:59.685" v="286" actId="26606"/>
          <ac:spMkLst>
            <pc:docMk/>
            <pc:sldMk cId="2336455301" sldId="2147473228"/>
            <ac:spMk id="4" creationId="{144F78E8-2886-ABF3-3591-53C432934003}"/>
          </ac:spMkLst>
        </pc:spChg>
        <pc:spChg chg="add del">
          <ac:chgData name="Javier Cacheiro López" userId="8c07a75c-14a9-4573-890c-681d3cba986b" providerId="ADAL" clId="{8B8CDD21-42F1-4829-B92B-BDF21D5CD5D9}" dt="2024-06-06T16:08:59.685" v="286" actId="26606"/>
          <ac:spMkLst>
            <pc:docMk/>
            <pc:sldMk cId="2336455301" sldId="2147473228"/>
            <ac:spMk id="1031" creationId="{42A4FC2C-047E-45A5-965D-8E1E3BF09BC6}"/>
          </ac:spMkLst>
        </pc:spChg>
        <pc:spChg chg="add">
          <ac:chgData name="Javier Cacheiro López" userId="8c07a75c-14a9-4573-890c-681d3cba986b" providerId="ADAL" clId="{8B8CDD21-42F1-4829-B92B-BDF21D5CD5D9}" dt="2024-06-06T16:08:59.685" v="286" actId="26606"/>
          <ac:spMkLst>
            <pc:docMk/>
            <pc:sldMk cId="2336455301" sldId="2147473228"/>
            <ac:spMk id="1033" creationId="{A9F529C3-C941-49FD-8C67-82F134F64BDB}"/>
          </ac:spMkLst>
        </pc:spChg>
        <pc:spChg chg="add">
          <ac:chgData name="Javier Cacheiro López" userId="8c07a75c-14a9-4573-890c-681d3cba986b" providerId="ADAL" clId="{8B8CDD21-42F1-4829-B92B-BDF21D5CD5D9}" dt="2024-06-06T16:08:59.685" v="286" actId="26606"/>
          <ac:spMkLst>
            <pc:docMk/>
            <pc:sldMk cId="2336455301" sldId="2147473228"/>
            <ac:spMk id="1034" creationId="{20586029-32A0-47E5-9AEC-AE3ABA6B94D0}"/>
          </ac:spMkLst>
        </pc:spChg>
        <pc:spChg chg="add del">
          <ac:chgData name="Javier Cacheiro López" userId="8c07a75c-14a9-4573-890c-681d3cba986b" providerId="ADAL" clId="{8B8CDD21-42F1-4829-B92B-BDF21D5CD5D9}" dt="2024-06-06T16:08:58.124" v="283" actId="26606"/>
          <ac:spMkLst>
            <pc:docMk/>
            <pc:sldMk cId="2336455301" sldId="2147473228"/>
            <ac:spMk id="1036" creationId="{A9F529C3-C941-49FD-8C67-82F134F64BDB}"/>
          </ac:spMkLst>
        </pc:spChg>
        <pc:spChg chg="add del">
          <ac:chgData name="Javier Cacheiro López" userId="8c07a75c-14a9-4573-890c-681d3cba986b" providerId="ADAL" clId="{8B8CDD21-42F1-4829-B92B-BDF21D5CD5D9}" dt="2024-06-06T16:08:58.124" v="283" actId="26606"/>
          <ac:spMkLst>
            <pc:docMk/>
            <pc:sldMk cId="2336455301" sldId="2147473228"/>
            <ac:spMk id="1038" creationId="{20586029-32A0-47E5-9AEC-AE3ABA6B94D0}"/>
          </ac:spMkLst>
        </pc:spChg>
        <pc:picChg chg="del">
          <ac:chgData name="Javier Cacheiro López" userId="8c07a75c-14a9-4573-890c-681d3cba986b" providerId="ADAL" clId="{8B8CDD21-42F1-4829-B92B-BDF21D5CD5D9}" dt="2024-06-06T16:05:52.574" v="249" actId="478"/>
          <ac:picMkLst>
            <pc:docMk/>
            <pc:sldMk cId="2336455301" sldId="2147473228"/>
            <ac:picMk id="9" creationId="{A6C89CB1-2F18-A379-F65F-7CC823F49C87}"/>
          </ac:picMkLst>
        </pc:picChg>
        <pc:picChg chg="add del mod">
          <ac:chgData name="Javier Cacheiro López" userId="8c07a75c-14a9-4573-890c-681d3cba986b" providerId="ADAL" clId="{8B8CDD21-42F1-4829-B92B-BDF21D5CD5D9}" dt="2024-06-06T16:09:06.068" v="287" actId="688"/>
          <ac:picMkLst>
            <pc:docMk/>
            <pc:sldMk cId="2336455301" sldId="2147473228"/>
            <ac:picMk id="1026" creationId="{FC4AF7EA-C708-BC8E-1B2E-0C8756BCF49F}"/>
          </ac:picMkLst>
        </pc:picChg>
        <pc:picChg chg="add mod">
          <ac:chgData name="Javier Cacheiro López" userId="8c07a75c-14a9-4573-890c-681d3cba986b" providerId="ADAL" clId="{8B8CDD21-42F1-4829-B92B-BDF21D5CD5D9}" dt="2024-06-06T16:07:42.517" v="273" actId="1076"/>
          <ac:picMkLst>
            <pc:docMk/>
            <pc:sldMk cId="2336455301" sldId="2147473228"/>
            <ac:picMk id="1028" creationId="{5A0E373E-A9A2-3C1F-11E1-CFD979C5D227}"/>
          </ac:picMkLst>
        </pc:picChg>
        <pc:picChg chg="add mod ord">
          <ac:chgData name="Javier Cacheiro López" userId="8c07a75c-14a9-4573-890c-681d3cba986b" providerId="ADAL" clId="{8B8CDD21-42F1-4829-B92B-BDF21D5CD5D9}" dt="2024-06-06T16:08:59.685" v="286" actId="26606"/>
          <ac:picMkLst>
            <pc:docMk/>
            <pc:sldMk cId="2336455301" sldId="2147473228"/>
            <ac:picMk id="1030" creationId="{DEE5E673-7D6A-C5CF-64C5-D653C684CAAD}"/>
          </ac:picMkLst>
        </pc:picChg>
        <pc:cxnChg chg="add">
          <ac:chgData name="Javier Cacheiro López" userId="8c07a75c-14a9-4573-890c-681d3cba986b" providerId="ADAL" clId="{8B8CDD21-42F1-4829-B92B-BDF21D5CD5D9}" dt="2024-06-06T16:08:59.685" v="286" actId="26606"/>
          <ac:cxnSpMkLst>
            <pc:docMk/>
            <pc:sldMk cId="2336455301" sldId="2147473228"/>
            <ac:cxnSpMk id="1035" creationId="{8C730EAB-A532-4295-A302-FB4B90DB9F5E}"/>
          </ac:cxnSpMkLst>
        </pc:cxnChg>
        <pc:cxnChg chg="add del">
          <ac:chgData name="Javier Cacheiro López" userId="8c07a75c-14a9-4573-890c-681d3cba986b" providerId="ADAL" clId="{8B8CDD21-42F1-4829-B92B-BDF21D5CD5D9}" dt="2024-06-06T16:08:58.124" v="283" actId="26606"/>
          <ac:cxnSpMkLst>
            <pc:docMk/>
            <pc:sldMk cId="2336455301" sldId="2147473228"/>
            <ac:cxnSpMk id="1040" creationId="{8C730EAB-A532-4295-A302-FB4B90DB9F5E}"/>
          </ac:cxnSpMkLst>
        </pc:cxnChg>
      </pc:sldChg>
      <pc:sldChg chg="addSp delSp modSp add mod ord">
        <pc:chgData name="Javier Cacheiro López" userId="8c07a75c-14a9-4573-890c-681d3cba986b" providerId="ADAL" clId="{8B8CDD21-42F1-4829-B92B-BDF21D5CD5D9}" dt="2024-06-06T16:31:55.330" v="769"/>
        <pc:sldMkLst>
          <pc:docMk/>
          <pc:sldMk cId="3870044298" sldId="2147473229"/>
        </pc:sldMkLst>
        <pc:spChg chg="del">
          <ac:chgData name="Javier Cacheiro López" userId="8c07a75c-14a9-4573-890c-681d3cba986b" providerId="ADAL" clId="{8B8CDD21-42F1-4829-B92B-BDF21D5CD5D9}" dt="2024-06-06T16:15:32.989" v="321" actId="478"/>
          <ac:spMkLst>
            <pc:docMk/>
            <pc:sldMk cId="3870044298" sldId="2147473229"/>
            <ac:spMk id="4" creationId="{144F78E8-2886-ABF3-3591-53C432934003}"/>
          </ac:spMkLst>
        </pc:spChg>
        <pc:picChg chg="add del mod">
          <ac:chgData name="Javier Cacheiro López" userId="8c07a75c-14a9-4573-890c-681d3cba986b" providerId="ADAL" clId="{8B8CDD21-42F1-4829-B92B-BDF21D5CD5D9}" dt="2024-06-06T16:10:59.004" v="301" actId="478"/>
          <ac:picMkLst>
            <pc:docMk/>
            <pc:sldMk cId="3870044298" sldId="2147473229"/>
            <ac:picMk id="2" creationId="{79C3E241-D9D1-3B5C-CF99-DF7F4405D2CC}"/>
          </ac:picMkLst>
        </pc:picChg>
        <pc:picChg chg="mod">
          <ac:chgData name="Javier Cacheiro López" userId="8c07a75c-14a9-4573-890c-681d3cba986b" providerId="ADAL" clId="{8B8CDD21-42F1-4829-B92B-BDF21D5CD5D9}" dt="2024-06-06T16:19:22.962" v="665" actId="688"/>
          <ac:picMkLst>
            <pc:docMk/>
            <pc:sldMk cId="3870044298" sldId="2147473229"/>
            <ac:picMk id="1026" creationId="{FC4AF7EA-C708-BC8E-1B2E-0C8756BCF49F}"/>
          </ac:picMkLst>
        </pc:picChg>
        <pc:picChg chg="del mod">
          <ac:chgData name="Javier Cacheiro López" userId="8c07a75c-14a9-4573-890c-681d3cba986b" providerId="ADAL" clId="{8B8CDD21-42F1-4829-B92B-BDF21D5CD5D9}" dt="2024-06-06T16:19:02.176" v="657" actId="478"/>
          <ac:picMkLst>
            <pc:docMk/>
            <pc:sldMk cId="3870044298" sldId="2147473229"/>
            <ac:picMk id="1030" creationId="{DEE5E673-7D6A-C5CF-64C5-D653C684CAAD}"/>
          </ac:picMkLst>
        </pc:picChg>
        <pc:picChg chg="add mod">
          <ac:chgData name="Javier Cacheiro López" userId="8c07a75c-14a9-4573-890c-681d3cba986b" providerId="ADAL" clId="{8B8CDD21-42F1-4829-B92B-BDF21D5CD5D9}" dt="2024-06-06T16:18:59.019" v="656" actId="1076"/>
          <ac:picMkLst>
            <pc:docMk/>
            <pc:sldMk cId="3870044298" sldId="2147473229"/>
            <ac:picMk id="2050" creationId="{74F031A8-8FD3-49CA-BE5E-0533CB50921F}"/>
          </ac:picMkLst>
        </pc:picChg>
        <pc:picChg chg="add mod">
          <ac:chgData name="Javier Cacheiro López" userId="8c07a75c-14a9-4573-890c-681d3cba986b" providerId="ADAL" clId="{8B8CDD21-42F1-4829-B92B-BDF21D5CD5D9}" dt="2024-06-06T16:19:22.962" v="665" actId="688"/>
          <ac:picMkLst>
            <pc:docMk/>
            <pc:sldMk cId="3870044298" sldId="2147473229"/>
            <ac:picMk id="2052" creationId="{F586C7CB-3EC6-77F2-CE8A-5992B1491EF1}"/>
          </ac:picMkLst>
        </pc:picChg>
        <pc:picChg chg="add mod">
          <ac:chgData name="Javier Cacheiro López" userId="8c07a75c-14a9-4573-890c-681d3cba986b" providerId="ADAL" clId="{8B8CDD21-42F1-4829-B92B-BDF21D5CD5D9}" dt="2024-06-06T16:19:40.668" v="671" actId="1076"/>
          <ac:picMkLst>
            <pc:docMk/>
            <pc:sldMk cId="3870044298" sldId="2147473229"/>
            <ac:picMk id="2054" creationId="{AE8EEA29-25D2-AD39-A9A0-0B1DF1820797}"/>
          </ac:picMkLst>
        </pc:picChg>
      </pc:sldChg>
      <pc:sldChg chg="addSp delSp modSp new mod ord modClrScheme chgLayout">
        <pc:chgData name="Javier Cacheiro López" userId="8c07a75c-14a9-4573-890c-681d3cba986b" providerId="ADAL" clId="{8B8CDD21-42F1-4829-B92B-BDF21D5CD5D9}" dt="2024-06-06T16:31:45.939" v="767"/>
        <pc:sldMkLst>
          <pc:docMk/>
          <pc:sldMk cId="962920910" sldId="2147473230"/>
        </pc:sldMkLst>
        <pc:spChg chg="del mod ord">
          <ac:chgData name="Javier Cacheiro López" userId="8c07a75c-14a9-4573-890c-681d3cba986b" providerId="ADAL" clId="{8B8CDD21-42F1-4829-B92B-BDF21D5CD5D9}" dt="2024-06-06T16:14:19.081" v="316" actId="478"/>
          <ac:spMkLst>
            <pc:docMk/>
            <pc:sldMk cId="962920910" sldId="2147473230"/>
            <ac:spMk id="2" creationId="{FFA75EB6-9A5C-E422-B161-58F257B132E6}"/>
          </ac:spMkLst>
        </pc:spChg>
        <pc:spChg chg="add del mod ord">
          <ac:chgData name="Javier Cacheiro López" userId="8c07a75c-14a9-4573-890c-681d3cba986b" providerId="ADAL" clId="{8B8CDD21-42F1-4829-B92B-BDF21D5CD5D9}" dt="2024-06-06T16:14:08.724" v="313" actId="478"/>
          <ac:spMkLst>
            <pc:docMk/>
            <pc:sldMk cId="962920910" sldId="2147473230"/>
            <ac:spMk id="3" creationId="{D258E963-609E-406F-3F2A-439F920A9DEE}"/>
          </ac:spMkLst>
        </pc:spChg>
        <pc:spChg chg="add del mod ord">
          <ac:chgData name="Javier Cacheiro López" userId="8c07a75c-14a9-4573-890c-681d3cba986b" providerId="ADAL" clId="{8B8CDD21-42F1-4829-B92B-BDF21D5CD5D9}" dt="2024-06-06T16:14:10.912" v="314" actId="478"/>
          <ac:spMkLst>
            <pc:docMk/>
            <pc:sldMk cId="962920910" sldId="2147473230"/>
            <ac:spMk id="4" creationId="{6505E404-ABB1-CD00-BD30-FA94BE2687C9}"/>
          </ac:spMkLst>
        </pc:spChg>
        <pc:picChg chg="add mod">
          <ac:chgData name="Javier Cacheiro López" userId="8c07a75c-14a9-4573-890c-681d3cba986b" providerId="ADAL" clId="{8B8CDD21-42F1-4829-B92B-BDF21D5CD5D9}" dt="2024-06-06T16:14:15.523" v="315"/>
          <ac:picMkLst>
            <pc:docMk/>
            <pc:sldMk cId="962920910" sldId="2147473230"/>
            <ac:picMk id="5" creationId="{74B909C5-2B0F-4295-E99D-998A842B064D}"/>
          </ac:picMkLst>
        </pc:picChg>
      </pc:sldChg>
      <pc:sldChg chg="addSp delSp modSp add mod setBg">
        <pc:chgData name="Javier Cacheiro López" userId="8c07a75c-14a9-4573-890c-681d3cba986b" providerId="ADAL" clId="{8B8CDD21-42F1-4829-B92B-BDF21D5CD5D9}" dt="2024-06-06T16:21:00.203" v="686" actId="5793"/>
        <pc:sldMkLst>
          <pc:docMk/>
          <pc:sldMk cId="4149399301" sldId="2147473231"/>
        </pc:sldMkLst>
        <pc:spChg chg="mod">
          <ac:chgData name="Javier Cacheiro López" userId="8c07a75c-14a9-4573-890c-681d3cba986b" providerId="ADAL" clId="{8B8CDD21-42F1-4829-B92B-BDF21D5CD5D9}" dt="2024-06-06T16:21:00.203" v="686" actId="5793"/>
          <ac:spMkLst>
            <pc:docMk/>
            <pc:sldMk cId="4149399301" sldId="2147473231"/>
            <ac:spMk id="11" creationId="{92D937FE-8DE2-A268-3863-94D0DFD0422E}"/>
          </ac:spMkLst>
        </pc:spChg>
        <pc:spChg chg="mod">
          <ac:chgData name="Javier Cacheiro López" userId="8c07a75c-14a9-4573-890c-681d3cba986b" providerId="ADAL" clId="{8B8CDD21-42F1-4829-B92B-BDF21D5CD5D9}" dt="2024-06-06T16:20:26.207" v="675" actId="26606"/>
          <ac:spMkLst>
            <pc:docMk/>
            <pc:sldMk cId="4149399301" sldId="2147473231"/>
            <ac:spMk id="12" creationId="{00000000-0000-0000-0000-000000000000}"/>
          </ac:spMkLst>
        </pc:spChg>
        <pc:spChg chg="add">
          <ac:chgData name="Javier Cacheiro López" userId="8c07a75c-14a9-4573-890c-681d3cba986b" providerId="ADAL" clId="{8B8CDD21-42F1-4829-B92B-BDF21D5CD5D9}" dt="2024-06-06T16:20:26.207" v="675" actId="26606"/>
          <ac:spMkLst>
            <pc:docMk/>
            <pc:sldMk cId="4149399301" sldId="2147473231"/>
            <ac:spMk id="17" creationId="{B95B9BA8-1D69-4796-85F5-B6D0BD52354B}"/>
          </ac:spMkLst>
        </pc:spChg>
        <pc:grpChg chg="add">
          <ac:chgData name="Javier Cacheiro López" userId="8c07a75c-14a9-4573-890c-681d3cba986b" providerId="ADAL" clId="{8B8CDD21-42F1-4829-B92B-BDF21D5CD5D9}" dt="2024-06-06T16:20:26.207" v="675" actId="26606"/>
          <ac:grpSpMkLst>
            <pc:docMk/>
            <pc:sldMk cId="4149399301" sldId="2147473231"/>
            <ac:grpSpMk id="19" creationId="{364A290D-B7BC-40B4-AB97-0C801BCCE267}"/>
          </ac:grpSpMkLst>
        </pc:grpChg>
        <pc:picChg chg="mod">
          <ac:chgData name="Javier Cacheiro López" userId="8c07a75c-14a9-4573-890c-681d3cba986b" providerId="ADAL" clId="{8B8CDD21-42F1-4829-B92B-BDF21D5CD5D9}" dt="2024-06-06T16:20:26.207" v="675" actId="26606"/>
          <ac:picMkLst>
            <pc:docMk/>
            <pc:sldMk cId="4149399301" sldId="2147473231"/>
            <ac:picMk id="2" creationId="{D97AE595-93E8-0264-34C0-A801DBEF02B3}"/>
          </ac:picMkLst>
        </pc:picChg>
        <pc:picChg chg="add mod">
          <ac:chgData name="Javier Cacheiro López" userId="8c07a75c-14a9-4573-890c-681d3cba986b" providerId="ADAL" clId="{8B8CDD21-42F1-4829-B92B-BDF21D5CD5D9}" dt="2024-06-06T16:20:49.427" v="683" actId="1076"/>
          <ac:picMkLst>
            <pc:docMk/>
            <pc:sldMk cId="4149399301" sldId="2147473231"/>
            <ac:picMk id="3" creationId="{A332B81C-5C62-5FAE-6E25-FA02C92141FC}"/>
          </ac:picMkLst>
        </pc:picChg>
        <pc:picChg chg="del mod ord">
          <ac:chgData name="Javier Cacheiro López" userId="8c07a75c-14a9-4573-890c-681d3cba986b" providerId="ADAL" clId="{8B8CDD21-42F1-4829-B92B-BDF21D5CD5D9}" dt="2024-06-06T16:20:38.389" v="679" actId="478"/>
          <ac:picMkLst>
            <pc:docMk/>
            <pc:sldMk cId="4149399301" sldId="2147473231"/>
            <ac:picMk id="9" creationId="{6B8B5B06-01D6-844A-ADD0-0E2C8759F90C}"/>
          </ac:picMkLst>
        </pc:picChg>
      </pc:sldChg>
      <pc:sldChg chg="modSp add mod">
        <pc:chgData name="Javier Cacheiro López" userId="8c07a75c-14a9-4573-890c-681d3cba986b" providerId="ADAL" clId="{8B8CDD21-42F1-4829-B92B-BDF21D5CD5D9}" dt="2024-06-06T16:27:37.974" v="744" actId="27636"/>
        <pc:sldMkLst>
          <pc:docMk/>
          <pc:sldMk cId="317876814" sldId="2147473232"/>
        </pc:sldMkLst>
        <pc:spChg chg="mod">
          <ac:chgData name="Javier Cacheiro López" userId="8c07a75c-14a9-4573-890c-681d3cba986b" providerId="ADAL" clId="{8B8CDD21-42F1-4829-B92B-BDF21D5CD5D9}" dt="2024-06-06T16:27:37.974" v="744" actId="27636"/>
          <ac:spMkLst>
            <pc:docMk/>
            <pc:sldMk cId="317876814" sldId="2147473232"/>
            <ac:spMk id="178" creationId="{00000000-0000-0000-0000-000000000000}"/>
          </ac:spMkLst>
        </pc:spChg>
      </pc:sldChg>
      <pc:sldChg chg="add ord">
        <pc:chgData name="Javier Cacheiro López" userId="8c07a75c-14a9-4573-890c-681d3cba986b" providerId="ADAL" clId="{8B8CDD21-42F1-4829-B92B-BDF21D5CD5D9}" dt="2024-06-06T16:26:54.008" v="718"/>
        <pc:sldMkLst>
          <pc:docMk/>
          <pc:sldMk cId="1868255608" sldId="2147473233"/>
        </pc:sldMkLst>
      </pc:sldChg>
      <pc:sldChg chg="modSp add mod ord">
        <pc:chgData name="Javier Cacheiro López" userId="8c07a75c-14a9-4573-890c-681d3cba986b" providerId="ADAL" clId="{8B8CDD21-42F1-4829-B92B-BDF21D5CD5D9}" dt="2024-06-06T16:28:12.296" v="764" actId="20577"/>
        <pc:sldMkLst>
          <pc:docMk/>
          <pc:sldMk cId="144264034" sldId="2147473234"/>
        </pc:sldMkLst>
        <pc:spChg chg="mod">
          <ac:chgData name="Javier Cacheiro López" userId="8c07a75c-14a9-4573-890c-681d3cba986b" providerId="ADAL" clId="{8B8CDD21-42F1-4829-B92B-BDF21D5CD5D9}" dt="2024-06-06T16:28:12.296" v="764" actId="20577"/>
          <ac:spMkLst>
            <pc:docMk/>
            <pc:sldMk cId="144264034" sldId="2147473234"/>
            <ac:spMk id="178" creationId="{00000000-0000-0000-0000-000000000000}"/>
          </ac:spMkLst>
        </pc:spChg>
      </pc:sldChg>
      <pc:sldChg chg="modSp add mod ord">
        <pc:chgData name="Javier Cacheiro López" userId="8c07a75c-14a9-4573-890c-681d3cba986b" providerId="ADAL" clId="{8B8CDD21-42F1-4829-B92B-BDF21D5CD5D9}" dt="2024-06-06T16:41:21.939" v="840" actId="20577"/>
        <pc:sldMkLst>
          <pc:docMk/>
          <pc:sldMk cId="2104699298" sldId="2147473235"/>
        </pc:sldMkLst>
        <pc:spChg chg="mod">
          <ac:chgData name="Javier Cacheiro López" userId="8c07a75c-14a9-4573-890c-681d3cba986b" providerId="ADAL" clId="{8B8CDD21-42F1-4829-B92B-BDF21D5CD5D9}" dt="2024-06-06T16:41:21.939" v="840" actId="20577"/>
          <ac:spMkLst>
            <pc:docMk/>
            <pc:sldMk cId="2104699298" sldId="2147473235"/>
            <ac:spMk id="178" creationId="{00000000-0000-0000-0000-000000000000}"/>
          </ac:spMkLst>
        </pc:spChg>
      </pc:sldChg>
      <pc:sldMasterChg chg="addSldLayout delSldLayout">
        <pc:chgData name="Javier Cacheiro López" userId="8c07a75c-14a9-4573-890c-681d3cba986b" providerId="ADAL" clId="{8B8CDD21-42F1-4829-B92B-BDF21D5CD5D9}" dt="2024-06-06T15:46:34.680" v="94" actId="47"/>
        <pc:sldMasterMkLst>
          <pc:docMk/>
          <pc:sldMasterMk cId="2392577812" sldId="2147483648"/>
        </pc:sldMasterMkLst>
        <pc:sldLayoutChg chg="add del">
          <pc:chgData name="Javier Cacheiro López" userId="8c07a75c-14a9-4573-890c-681d3cba986b" providerId="ADAL" clId="{8B8CDD21-42F1-4829-B92B-BDF21D5CD5D9}" dt="2024-06-06T15:35:54.670" v="14" actId="47"/>
          <pc:sldLayoutMkLst>
            <pc:docMk/>
            <pc:sldMasterMk cId="2392577812" sldId="2147483648"/>
            <pc:sldLayoutMk cId="3149903819" sldId="2147483660"/>
          </pc:sldLayoutMkLst>
        </pc:sldLayoutChg>
        <pc:sldLayoutChg chg="add del">
          <pc:chgData name="Javier Cacheiro López" userId="8c07a75c-14a9-4573-890c-681d3cba986b" providerId="ADAL" clId="{8B8CDD21-42F1-4829-B92B-BDF21D5CD5D9}" dt="2024-06-06T15:36:02.946" v="23" actId="47"/>
          <pc:sldLayoutMkLst>
            <pc:docMk/>
            <pc:sldMasterMk cId="2392577812" sldId="2147483648"/>
            <pc:sldLayoutMk cId="3086413917" sldId="2147483662"/>
          </pc:sldLayoutMkLst>
        </pc:sldLayoutChg>
        <pc:sldLayoutChg chg="del">
          <pc:chgData name="Javier Cacheiro López" userId="8c07a75c-14a9-4573-890c-681d3cba986b" providerId="ADAL" clId="{8B8CDD21-42F1-4829-B92B-BDF21D5CD5D9}" dt="2024-06-06T15:46:34.680" v="94" actId="47"/>
          <pc:sldLayoutMkLst>
            <pc:docMk/>
            <pc:sldMasterMk cId="2392577812" sldId="2147483648"/>
            <pc:sldLayoutMk cId="135476989" sldId="2147483666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Hoja1!$E$1</c:f>
              <c:strCache>
                <c:ptCount val="1"/>
                <c:pt idx="0">
                  <c:v>% usage time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Hoja1!$A$2:$A$31</c:f>
              <c:strCache>
                <c:ptCount val="30"/>
                <c:pt idx="0">
                  <c:v>Gromacs</c:v>
                </c:pt>
                <c:pt idx="1">
                  <c:v>otro</c:v>
                </c:pt>
                <c:pt idx="2">
                  <c:v>VASP</c:v>
                </c:pt>
                <c:pt idx="3">
                  <c:v>g98/03/09</c:v>
                </c:pt>
                <c:pt idx="4">
                  <c:v>python</c:v>
                </c:pt>
                <c:pt idx="5">
                  <c:v>WRF</c:v>
                </c:pt>
                <c:pt idx="6">
                  <c:v>LAMMPS</c:v>
                </c:pt>
                <c:pt idx="7">
                  <c:v>quantumespresso</c:v>
                </c:pt>
                <c:pt idx="8">
                  <c:v>star-ccm+</c:v>
                </c:pt>
                <c:pt idx="9">
                  <c:v>fastsimcoal2</c:v>
                </c:pt>
                <c:pt idx="10">
                  <c:v>ORCA</c:v>
                </c:pt>
                <c:pt idx="11">
                  <c:v>Flexpart</c:v>
                </c:pt>
                <c:pt idx="12">
                  <c:v>R</c:v>
                </c:pt>
                <c:pt idx="13">
                  <c:v>cp2k</c:v>
                </c:pt>
                <c:pt idx="14">
                  <c:v>SIESTA</c:v>
                </c:pt>
                <c:pt idx="15">
                  <c:v>cuda</c:v>
                </c:pt>
                <c:pt idx="16">
                  <c:v>Gadget</c:v>
                </c:pt>
                <c:pt idx="17">
                  <c:v>Nemo</c:v>
                </c:pt>
                <c:pt idx="18">
                  <c:v>abinit</c:v>
                </c:pt>
                <c:pt idx="19">
                  <c:v>OpenFoam</c:v>
                </c:pt>
                <c:pt idx="20">
                  <c:v>parsec</c:v>
                </c:pt>
                <c:pt idx="21">
                  <c:v>RAxML-NG</c:v>
                </c:pt>
                <c:pt idx="22">
                  <c:v>NAMD</c:v>
                </c:pt>
                <c:pt idx="23">
                  <c:v>blast</c:v>
                </c:pt>
                <c:pt idx="24">
                  <c:v>Molpro</c:v>
                </c:pt>
                <c:pt idx="25">
                  <c:v>diamond</c:v>
                </c:pt>
                <c:pt idx="26">
                  <c:v>oommf</c:v>
                </c:pt>
                <c:pt idx="27">
                  <c:v>COAWST</c:v>
                </c:pt>
                <c:pt idx="28">
                  <c:v>spades</c:v>
                </c:pt>
                <c:pt idx="29">
                  <c:v>iq-tree</c:v>
                </c:pt>
              </c:strCache>
            </c:strRef>
          </c:cat>
          <c:val>
            <c:numRef>
              <c:f>Hoja1!$E$2:$E$31</c:f>
              <c:numCache>
                <c:formatCode>0.00%</c:formatCode>
                <c:ptCount val="30"/>
                <c:pt idx="0">
                  <c:v>0.29983439458017708</c:v>
                </c:pt>
                <c:pt idx="1">
                  <c:v>0.18692808702084326</c:v>
                </c:pt>
                <c:pt idx="2">
                  <c:v>0.15239421825517155</c:v>
                </c:pt>
                <c:pt idx="3">
                  <c:v>0.11372837005634635</c:v>
                </c:pt>
                <c:pt idx="4">
                  <c:v>5.2852304816418456E-2</c:v>
                </c:pt>
                <c:pt idx="5">
                  <c:v>4.5438942888404443E-2</c:v>
                </c:pt>
                <c:pt idx="6">
                  <c:v>1.9205980310023744E-2</c:v>
                </c:pt>
                <c:pt idx="7">
                  <c:v>1.5652010902275124E-2</c:v>
                </c:pt>
                <c:pt idx="8">
                  <c:v>9.6817901211703125E-3</c:v>
                </c:pt>
                <c:pt idx="9">
                  <c:v>8.0712873111414389E-3</c:v>
                </c:pt>
                <c:pt idx="10">
                  <c:v>7.2619812916526272E-3</c:v>
                </c:pt>
                <c:pt idx="11">
                  <c:v>6.5126512902204349E-3</c:v>
                </c:pt>
                <c:pt idx="12">
                  <c:v>6.0773747361591969E-3</c:v>
                </c:pt>
                <c:pt idx="13">
                  <c:v>5.7464558919867199E-3</c:v>
                </c:pt>
                <c:pt idx="14">
                  <c:v>5.4319137407074771E-3</c:v>
                </c:pt>
                <c:pt idx="15">
                  <c:v>4.8487182947217914E-3</c:v>
                </c:pt>
                <c:pt idx="16">
                  <c:v>4.7681289440005339E-3</c:v>
                </c:pt>
                <c:pt idx="17">
                  <c:v>4.3498433051569153E-3</c:v>
                </c:pt>
                <c:pt idx="18">
                  <c:v>4.3149849692408464E-3</c:v>
                </c:pt>
                <c:pt idx="19">
                  <c:v>4.2348268324766446E-3</c:v>
                </c:pt>
                <c:pt idx="20">
                  <c:v>3.3802696151354074E-3</c:v>
                </c:pt>
                <c:pt idx="21">
                  <c:v>2.6232679690070737E-3</c:v>
                </c:pt>
                <c:pt idx="22">
                  <c:v>2.4774838339037685E-3</c:v>
                </c:pt>
                <c:pt idx="23">
                  <c:v>2.0311537160179337E-3</c:v>
                </c:pt>
                <c:pt idx="24">
                  <c:v>2.0050613000120263E-3</c:v>
                </c:pt>
                <c:pt idx="25">
                  <c:v>1.8869838609953382E-3</c:v>
                </c:pt>
                <c:pt idx="26">
                  <c:v>1.7324701402602147E-3</c:v>
                </c:pt>
                <c:pt idx="27">
                  <c:v>1.7147212385173157E-3</c:v>
                </c:pt>
                <c:pt idx="28">
                  <c:v>1.6783843648677697E-3</c:v>
                </c:pt>
                <c:pt idx="29">
                  <c:v>1.6617639491853841E-3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65-495B-9A4E-6706F3DFC4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3499151"/>
        <c:axId val="1340865856"/>
        <c:axId val="0"/>
      </c:bar3DChart>
      <c:catAx>
        <c:axId val="11934991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865856"/>
        <c:crosses val="autoZero"/>
        <c:auto val="1"/>
        <c:lblAlgn val="ctr"/>
        <c:lblOffset val="100"/>
        <c:noMultiLvlLbl val="0"/>
      </c:catAx>
      <c:valAx>
        <c:axId val="1340865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34991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800"/>
              <a:t>%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9358966263349235E-2"/>
          <c:y val="0.190408296785366"/>
          <c:w val="0.62807957692497396"/>
          <c:h val="0.65289791434108735"/>
        </c:manualLayout>
      </c:layout>
      <c:pie3DChart>
        <c:varyColors val="1"/>
        <c:ser>
          <c:idx val="0"/>
          <c:order val="0"/>
          <c:tx>
            <c:strRef>
              <c:f>Hoja1!$E$1</c:f>
              <c:strCache>
                <c:ptCount val="1"/>
                <c:pt idx="0">
                  <c:v>% usage time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21E-47E1-9360-D7E1BE91C1A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21E-47E1-9360-D7E1BE91C1A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21E-47E1-9360-D7E1BE91C1A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21E-47E1-9360-D7E1BE91C1A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21E-47E1-9360-D7E1BE91C1A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B21E-47E1-9360-D7E1BE91C1A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B21E-47E1-9360-D7E1BE91C1A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B21E-47E1-9360-D7E1BE91C1A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B21E-47E1-9360-D7E1BE91C1A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B21E-47E1-9360-D7E1BE91C1AD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B21E-47E1-9360-D7E1BE91C1AD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B21E-47E1-9360-D7E1BE91C1AD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B21E-47E1-9360-D7E1BE91C1AD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B21E-47E1-9360-D7E1BE91C1AD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B21E-47E1-9360-D7E1BE91C1AD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B21E-47E1-9360-D7E1BE91C1AD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1-B21E-47E1-9360-D7E1BE91C1AD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3-B21E-47E1-9360-D7E1BE91C1AD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5-B21E-47E1-9360-D7E1BE91C1AD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7-B21E-47E1-9360-D7E1BE91C1AD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9-B21E-47E1-9360-D7E1BE91C1AD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B-B21E-47E1-9360-D7E1BE91C1AD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D-B21E-47E1-9360-D7E1BE91C1AD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F-B21E-47E1-9360-D7E1BE91C1AD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1-B21E-47E1-9360-D7E1BE91C1AD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3-B21E-47E1-9360-D7E1BE91C1AD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5-B21E-47E1-9360-D7E1BE91C1AD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7-B21E-47E1-9360-D7E1BE91C1AD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9-B21E-47E1-9360-D7E1BE91C1AD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3B-B21E-47E1-9360-D7E1BE91C1AD}"/>
              </c:ext>
            </c:extLst>
          </c:dPt>
          <c:cat>
            <c:strRef>
              <c:f>Hoja1!$A$2:$A$31</c:f>
              <c:strCache>
                <c:ptCount val="30"/>
                <c:pt idx="0">
                  <c:v>Gromacs</c:v>
                </c:pt>
                <c:pt idx="1">
                  <c:v>otro</c:v>
                </c:pt>
                <c:pt idx="2">
                  <c:v>VASP</c:v>
                </c:pt>
                <c:pt idx="3">
                  <c:v>g98/03/09</c:v>
                </c:pt>
                <c:pt idx="4">
                  <c:v>python</c:v>
                </c:pt>
                <c:pt idx="5">
                  <c:v>WRF</c:v>
                </c:pt>
                <c:pt idx="6">
                  <c:v>LAMMPS</c:v>
                </c:pt>
                <c:pt idx="7">
                  <c:v>quantumespresso</c:v>
                </c:pt>
                <c:pt idx="8">
                  <c:v>star-ccm+</c:v>
                </c:pt>
                <c:pt idx="9">
                  <c:v>fastsimcoal2</c:v>
                </c:pt>
                <c:pt idx="10">
                  <c:v>ORCA</c:v>
                </c:pt>
                <c:pt idx="11">
                  <c:v>Flexpart</c:v>
                </c:pt>
                <c:pt idx="12">
                  <c:v>R</c:v>
                </c:pt>
                <c:pt idx="13">
                  <c:v>cp2k</c:v>
                </c:pt>
                <c:pt idx="14">
                  <c:v>SIESTA</c:v>
                </c:pt>
                <c:pt idx="15">
                  <c:v>cuda</c:v>
                </c:pt>
                <c:pt idx="16">
                  <c:v>Gadget</c:v>
                </c:pt>
                <c:pt idx="17">
                  <c:v>Nemo</c:v>
                </c:pt>
                <c:pt idx="18">
                  <c:v>abinit</c:v>
                </c:pt>
                <c:pt idx="19">
                  <c:v>OpenFoam</c:v>
                </c:pt>
                <c:pt idx="20">
                  <c:v>parsec</c:v>
                </c:pt>
                <c:pt idx="21">
                  <c:v>RAxML-NG</c:v>
                </c:pt>
                <c:pt idx="22">
                  <c:v>NAMD</c:v>
                </c:pt>
                <c:pt idx="23">
                  <c:v>blast</c:v>
                </c:pt>
                <c:pt idx="24">
                  <c:v>Molpro</c:v>
                </c:pt>
                <c:pt idx="25">
                  <c:v>diamond</c:v>
                </c:pt>
                <c:pt idx="26">
                  <c:v>oommf</c:v>
                </c:pt>
                <c:pt idx="27">
                  <c:v>COAWST</c:v>
                </c:pt>
                <c:pt idx="28">
                  <c:v>spades</c:v>
                </c:pt>
                <c:pt idx="29">
                  <c:v>iq-tree</c:v>
                </c:pt>
              </c:strCache>
            </c:strRef>
          </c:cat>
          <c:val>
            <c:numRef>
              <c:f>Hoja1!$E$2:$E$31</c:f>
              <c:numCache>
                <c:formatCode>0.00%</c:formatCode>
                <c:ptCount val="30"/>
                <c:pt idx="0">
                  <c:v>0.29983439458017708</c:v>
                </c:pt>
                <c:pt idx="1">
                  <c:v>0.18692808702084326</c:v>
                </c:pt>
                <c:pt idx="2">
                  <c:v>0.15239421825517155</c:v>
                </c:pt>
                <c:pt idx="3">
                  <c:v>0.11372837005634635</c:v>
                </c:pt>
                <c:pt idx="4">
                  <c:v>5.2852304816418456E-2</c:v>
                </c:pt>
                <c:pt idx="5">
                  <c:v>4.5438942888404443E-2</c:v>
                </c:pt>
                <c:pt idx="6">
                  <c:v>1.9205980310023744E-2</c:v>
                </c:pt>
                <c:pt idx="7">
                  <c:v>1.5652010902275124E-2</c:v>
                </c:pt>
                <c:pt idx="8">
                  <c:v>9.6817901211703125E-3</c:v>
                </c:pt>
                <c:pt idx="9">
                  <c:v>8.0712873111414389E-3</c:v>
                </c:pt>
                <c:pt idx="10">
                  <c:v>7.2619812916526272E-3</c:v>
                </c:pt>
                <c:pt idx="11">
                  <c:v>6.5126512902204349E-3</c:v>
                </c:pt>
                <c:pt idx="12">
                  <c:v>6.0773747361591969E-3</c:v>
                </c:pt>
                <c:pt idx="13">
                  <c:v>5.7464558919867199E-3</c:v>
                </c:pt>
                <c:pt idx="14">
                  <c:v>5.4319137407074771E-3</c:v>
                </c:pt>
                <c:pt idx="15">
                  <c:v>4.8487182947217914E-3</c:v>
                </c:pt>
                <c:pt idx="16">
                  <c:v>4.7681289440005339E-3</c:v>
                </c:pt>
                <c:pt idx="17">
                  <c:v>4.3498433051569153E-3</c:v>
                </c:pt>
                <c:pt idx="18">
                  <c:v>4.3149849692408464E-3</c:v>
                </c:pt>
                <c:pt idx="19">
                  <c:v>4.2348268324766446E-3</c:v>
                </c:pt>
                <c:pt idx="20">
                  <c:v>3.3802696151354074E-3</c:v>
                </c:pt>
                <c:pt idx="21">
                  <c:v>2.6232679690070737E-3</c:v>
                </c:pt>
                <c:pt idx="22">
                  <c:v>2.4774838339037685E-3</c:v>
                </c:pt>
                <c:pt idx="23">
                  <c:v>2.0311537160179337E-3</c:v>
                </c:pt>
                <c:pt idx="24">
                  <c:v>2.0050613000120263E-3</c:v>
                </c:pt>
                <c:pt idx="25">
                  <c:v>1.8869838609953382E-3</c:v>
                </c:pt>
                <c:pt idx="26">
                  <c:v>1.7324701402602147E-3</c:v>
                </c:pt>
                <c:pt idx="27">
                  <c:v>1.7147212385173157E-3</c:v>
                </c:pt>
                <c:pt idx="28">
                  <c:v>1.6783843648677697E-3</c:v>
                </c:pt>
                <c:pt idx="29">
                  <c:v>1.6617639491853841E-3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B21E-47E1-9360-D7E1BE91C1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80543244322641"/>
          <c:y val="7.6285351971453003E-2"/>
          <c:w val="0.31262164221218636"/>
          <c:h val="0.89125620533388383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E145A6-2BB7-44EA-920E-A73C6724CFF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5F7C72-7AE7-4031-BB56-C1E5535D4F8A}">
      <dgm:prSet phldrT="[Text]" custT="1"/>
      <dgm:spPr>
        <a:solidFill>
          <a:srgbClr val="657C85"/>
        </a:solidFill>
        <a:ln w="12700">
          <a:solidFill>
            <a:srgbClr val="765959"/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  <a:latin typeface="Montserrat" panose="02000505000000020004" pitchFamily="2" charset="0"/>
            </a:rPr>
            <a:t>Universities</a:t>
          </a:r>
        </a:p>
      </dgm:t>
    </dgm:pt>
    <dgm:pt modelId="{E978D8F1-80B5-4676-99BA-F1CCB28EE0E5}" type="parTrans" cxnId="{73EC15CD-5DB6-491F-BF17-7498AF271A5B}">
      <dgm:prSet/>
      <dgm:spPr/>
      <dgm:t>
        <a:bodyPr/>
        <a:lstStyle/>
        <a:p>
          <a:endParaRPr lang="en-US"/>
        </a:p>
      </dgm:t>
    </dgm:pt>
    <dgm:pt modelId="{152DA314-50A3-42F1-BD6E-E61040FB8129}" type="sibTrans" cxnId="{73EC15CD-5DB6-491F-BF17-7498AF271A5B}">
      <dgm:prSet/>
      <dgm:spPr/>
      <dgm:t>
        <a:bodyPr/>
        <a:lstStyle/>
        <a:p>
          <a:endParaRPr lang="en-US"/>
        </a:p>
      </dgm:t>
    </dgm:pt>
    <dgm:pt modelId="{F0EF47F1-B46D-49AA-909C-49269E64FEF7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8606E20-3746-4F33-969F-330B09E1223F}" type="parTrans" cxnId="{394133FB-56FD-47C2-9D11-6B6A1089E9EB}">
      <dgm:prSet/>
      <dgm:spPr/>
      <dgm:t>
        <a:bodyPr/>
        <a:lstStyle/>
        <a:p>
          <a:endParaRPr lang="en-US"/>
        </a:p>
      </dgm:t>
    </dgm:pt>
    <dgm:pt modelId="{0D327456-4AE3-469B-B005-CF1139EDBE8E}" type="sibTrans" cxnId="{394133FB-56FD-47C2-9D11-6B6A1089E9EB}">
      <dgm:prSet/>
      <dgm:spPr/>
      <dgm:t>
        <a:bodyPr/>
        <a:lstStyle/>
        <a:p>
          <a:endParaRPr lang="en-US"/>
        </a:p>
      </dgm:t>
    </dgm:pt>
    <dgm:pt modelId="{D5C385F4-1F97-4BEF-92C5-D6CA5D783204}">
      <dgm:prSet phldrT="[Text]" custT="1"/>
      <dgm:spPr>
        <a:solidFill>
          <a:srgbClr val="657C85"/>
        </a:solidFill>
        <a:ln w="12700">
          <a:solidFill>
            <a:srgbClr val="765959"/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  <a:latin typeface="Montserrat" panose="02000505000000020004" pitchFamily="2" charset="0"/>
            </a:rPr>
            <a:t>CSIC</a:t>
          </a:r>
        </a:p>
      </dgm:t>
    </dgm:pt>
    <dgm:pt modelId="{A1C91E33-8E5F-441D-BDFB-A72A0323EDB0}" type="parTrans" cxnId="{FB7900D9-F502-4BC7-90D5-6B68B12FBDBF}">
      <dgm:prSet/>
      <dgm:spPr/>
      <dgm:t>
        <a:bodyPr/>
        <a:lstStyle/>
        <a:p>
          <a:endParaRPr lang="en-US"/>
        </a:p>
      </dgm:t>
    </dgm:pt>
    <dgm:pt modelId="{D80909C1-3ACB-49D2-A94C-AB764F64D449}" type="sibTrans" cxnId="{FB7900D9-F502-4BC7-90D5-6B68B12FBDBF}">
      <dgm:prSet/>
      <dgm:spPr/>
      <dgm:t>
        <a:bodyPr/>
        <a:lstStyle/>
        <a:p>
          <a:endParaRPr lang="en-US"/>
        </a:p>
      </dgm:t>
    </dgm:pt>
    <dgm:pt modelId="{79061E69-A0AB-47AB-9AB5-97E671BF9CBC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DE0FE46-AF9D-4335-B593-EF8F95185C09}" type="parTrans" cxnId="{C4CACDA7-0FC1-4A06-A72C-B03B4123B5F3}">
      <dgm:prSet/>
      <dgm:spPr/>
      <dgm:t>
        <a:bodyPr/>
        <a:lstStyle/>
        <a:p>
          <a:endParaRPr lang="en-US"/>
        </a:p>
      </dgm:t>
    </dgm:pt>
    <dgm:pt modelId="{0CC4DD1F-7BAB-4921-8F17-2A346DE350D6}" type="sibTrans" cxnId="{C4CACDA7-0FC1-4A06-A72C-B03B4123B5F3}">
      <dgm:prSet/>
      <dgm:spPr/>
      <dgm:t>
        <a:bodyPr/>
        <a:lstStyle/>
        <a:p>
          <a:endParaRPr lang="en-US"/>
        </a:p>
      </dgm:t>
    </dgm:pt>
    <dgm:pt modelId="{C9EBE5E4-7BB5-4219-8277-AA8BEE7B8118}">
      <dgm:prSet phldrT="[Text]" custT="1"/>
      <dgm:spPr>
        <a:solidFill>
          <a:srgbClr val="657C85"/>
        </a:solidFill>
        <a:ln w="12700">
          <a:solidFill>
            <a:srgbClr val="765959"/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XUNTA</a:t>
          </a:r>
        </a:p>
      </dgm:t>
    </dgm:pt>
    <dgm:pt modelId="{8491F4B6-AEC7-4E1E-BC95-DEA813D48BC5}" type="parTrans" cxnId="{AA971EA0-6927-4495-9A2A-A46A3840570A}">
      <dgm:prSet/>
      <dgm:spPr/>
      <dgm:t>
        <a:bodyPr/>
        <a:lstStyle/>
        <a:p>
          <a:endParaRPr lang="en-US"/>
        </a:p>
      </dgm:t>
    </dgm:pt>
    <dgm:pt modelId="{888BF69C-7860-42DD-B1F5-5C801B960CF2}" type="sibTrans" cxnId="{AA971EA0-6927-4495-9A2A-A46A3840570A}">
      <dgm:prSet/>
      <dgm:spPr/>
      <dgm:t>
        <a:bodyPr/>
        <a:lstStyle/>
        <a:p>
          <a:endParaRPr lang="en-US"/>
        </a:p>
      </dgm:t>
    </dgm:pt>
    <dgm:pt modelId="{87E6CDE9-3ABE-4284-AB89-7AEF620EE020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5422F55C-116B-4EC7-8E9E-71C0ECA3F584}" type="parTrans" cxnId="{6A09B169-A74B-42E2-A1CC-B1012A93FFFA}">
      <dgm:prSet/>
      <dgm:spPr/>
      <dgm:t>
        <a:bodyPr/>
        <a:lstStyle/>
        <a:p>
          <a:endParaRPr lang="en-US"/>
        </a:p>
      </dgm:t>
    </dgm:pt>
    <dgm:pt modelId="{66C75C3C-7FF3-40CA-A6F8-5F7C4062FE00}" type="sibTrans" cxnId="{6A09B169-A74B-42E2-A1CC-B1012A93FFFA}">
      <dgm:prSet/>
      <dgm:spPr/>
      <dgm:t>
        <a:bodyPr/>
        <a:lstStyle/>
        <a:p>
          <a:endParaRPr lang="en-US"/>
        </a:p>
      </dgm:t>
    </dgm:pt>
    <dgm:pt modelId="{30FA824C-A37F-4313-A17E-8F8B07251A2E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5E048EE4-BB04-4EC6-8D41-42B291FD7662}" type="parTrans" cxnId="{62C16345-4016-433A-B614-214E1848536B}">
      <dgm:prSet/>
      <dgm:spPr/>
      <dgm:t>
        <a:bodyPr/>
        <a:lstStyle/>
        <a:p>
          <a:endParaRPr lang="en-US"/>
        </a:p>
      </dgm:t>
    </dgm:pt>
    <dgm:pt modelId="{6A6DDFF2-D1B5-4001-B579-84598EDE37E5}" type="sibTrans" cxnId="{62C16345-4016-433A-B614-214E1848536B}">
      <dgm:prSet/>
      <dgm:spPr/>
      <dgm:t>
        <a:bodyPr/>
        <a:lstStyle/>
        <a:p>
          <a:endParaRPr lang="en-US"/>
        </a:p>
      </dgm:t>
    </dgm:pt>
    <dgm:pt modelId="{2A33B318-305A-4EE3-B961-87C585849B58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B805B4C3-909D-4CFF-AF29-3FAE66AAA639}" type="parTrans" cxnId="{2EC09656-CCA4-41A8-8D1A-FFB932CC6B7A}">
      <dgm:prSet/>
      <dgm:spPr/>
      <dgm:t>
        <a:bodyPr/>
        <a:lstStyle/>
        <a:p>
          <a:endParaRPr lang="en-US"/>
        </a:p>
      </dgm:t>
    </dgm:pt>
    <dgm:pt modelId="{429BC4A0-5B5B-4095-B126-1A786C20271C}" type="sibTrans" cxnId="{2EC09656-CCA4-41A8-8D1A-FFB932CC6B7A}">
      <dgm:prSet/>
      <dgm:spPr/>
      <dgm:t>
        <a:bodyPr/>
        <a:lstStyle/>
        <a:p>
          <a:endParaRPr lang="en-US"/>
        </a:p>
      </dgm:t>
    </dgm:pt>
    <dgm:pt modelId="{1BCD4DC3-DCA4-4EA7-B096-31D61682B700}" type="pres">
      <dgm:prSet presAssocID="{CDE145A6-2BB7-44EA-920E-A73C6724CFF4}" presName="Name0" presStyleCnt="0">
        <dgm:presLayoutVars>
          <dgm:dir/>
          <dgm:animLvl val="lvl"/>
          <dgm:resizeHandles val="exact"/>
        </dgm:presLayoutVars>
      </dgm:prSet>
      <dgm:spPr/>
    </dgm:pt>
    <dgm:pt modelId="{BDCB1584-425D-4C8D-BBFF-38CB23BF7A90}" type="pres">
      <dgm:prSet presAssocID="{605F7C72-7AE7-4031-BB56-C1E5535D4F8A}" presName="composite" presStyleCnt="0"/>
      <dgm:spPr/>
    </dgm:pt>
    <dgm:pt modelId="{33AC77C1-6565-4033-8DEA-1225C3325258}" type="pres">
      <dgm:prSet presAssocID="{605F7C72-7AE7-4031-BB56-C1E5535D4F8A}" presName="parTx" presStyleLbl="alignNode1" presStyleIdx="0" presStyleCnt="3" custScaleX="100007" custScaleY="89130" custLinFactNeighborY="2646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23570583-D5D2-4F58-9CD7-2EFEAC8936D4}" type="pres">
      <dgm:prSet presAssocID="{605F7C72-7AE7-4031-BB56-C1E5535D4F8A}" presName="desTx" presStyleLbl="alignAccFollowNode1" presStyleIdx="0" presStyleCnt="3" custAng="0" custScaleX="100007" custLinFactNeighborY="3756">
        <dgm:presLayoutVars>
          <dgm:bulletEnabled val="1"/>
        </dgm:presLayoutVars>
      </dgm:prSet>
      <dgm:spPr/>
    </dgm:pt>
    <dgm:pt modelId="{FFF0EFBA-FC4E-4C43-9AD5-B91A1BB58876}" type="pres">
      <dgm:prSet presAssocID="{152DA314-50A3-42F1-BD6E-E61040FB8129}" presName="space" presStyleCnt="0"/>
      <dgm:spPr/>
    </dgm:pt>
    <dgm:pt modelId="{1C37A5BF-60A7-4638-AA75-FF07C560C22E}" type="pres">
      <dgm:prSet presAssocID="{D5C385F4-1F97-4BEF-92C5-D6CA5D783204}" presName="composite" presStyleCnt="0"/>
      <dgm:spPr/>
    </dgm:pt>
    <dgm:pt modelId="{64CDF7EB-5C69-41BE-987B-F978DDFA32E4}" type="pres">
      <dgm:prSet presAssocID="{D5C385F4-1F97-4BEF-92C5-D6CA5D783204}" presName="parTx" presStyleLbl="alignNode1" presStyleIdx="1" presStyleCnt="3" custScaleY="89130" custLinFactNeighborY="2646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7CAC93CF-1E0A-4F4F-96E7-44EAB92A7820}" type="pres">
      <dgm:prSet presAssocID="{D5C385F4-1F97-4BEF-92C5-D6CA5D783204}" presName="desTx" presStyleLbl="alignAccFollowNode1" presStyleIdx="1" presStyleCnt="3" custLinFactNeighborY="3756">
        <dgm:presLayoutVars>
          <dgm:bulletEnabled val="1"/>
        </dgm:presLayoutVars>
      </dgm:prSet>
      <dgm:spPr/>
    </dgm:pt>
    <dgm:pt modelId="{D2C2ED76-9E1D-4213-B727-14303BDFD4EC}" type="pres">
      <dgm:prSet presAssocID="{D80909C1-3ACB-49D2-A94C-AB764F64D449}" presName="space" presStyleCnt="0"/>
      <dgm:spPr/>
    </dgm:pt>
    <dgm:pt modelId="{7BABD176-0C25-489B-BA5A-D6CD8CED704E}" type="pres">
      <dgm:prSet presAssocID="{C9EBE5E4-7BB5-4219-8277-AA8BEE7B8118}" presName="composite" presStyleCnt="0"/>
      <dgm:spPr/>
    </dgm:pt>
    <dgm:pt modelId="{0B3CFFFA-F9AE-4091-910B-DA0EC47FC687}" type="pres">
      <dgm:prSet presAssocID="{C9EBE5E4-7BB5-4219-8277-AA8BEE7B8118}" presName="parTx" presStyleLbl="alignNode1" presStyleIdx="2" presStyleCnt="3" custScaleY="89130" custLinFactNeighborY="2418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5E18F7FA-31C5-4E19-8723-F0EBD39FA9DE}" type="pres">
      <dgm:prSet presAssocID="{C9EBE5E4-7BB5-4219-8277-AA8BEE7B8118}" presName="desTx" presStyleLbl="alignAccFollowNode1" presStyleIdx="2" presStyleCnt="3" custLinFactNeighborY="3756">
        <dgm:presLayoutVars>
          <dgm:bulletEnabled val="1"/>
        </dgm:presLayoutVars>
      </dgm:prSet>
      <dgm:spPr/>
    </dgm:pt>
  </dgm:ptLst>
  <dgm:cxnLst>
    <dgm:cxn modelId="{DB42DE12-54D9-42A0-8F0A-F903851DC695}" type="presOf" srcId="{D5C385F4-1F97-4BEF-92C5-D6CA5D783204}" destId="{64CDF7EB-5C69-41BE-987B-F978DDFA32E4}" srcOrd="0" destOrd="0" presId="urn:microsoft.com/office/officeart/2005/8/layout/hList1"/>
    <dgm:cxn modelId="{70560929-85E6-4770-93C9-D582B3D07945}" type="presOf" srcId="{CDE145A6-2BB7-44EA-920E-A73C6724CFF4}" destId="{1BCD4DC3-DCA4-4EA7-B096-31D61682B700}" srcOrd="0" destOrd="0" presId="urn:microsoft.com/office/officeart/2005/8/layout/hList1"/>
    <dgm:cxn modelId="{43D9F43A-CA7C-40E1-AF2B-B353F12F84E4}" type="presOf" srcId="{C9EBE5E4-7BB5-4219-8277-AA8BEE7B8118}" destId="{0B3CFFFA-F9AE-4091-910B-DA0EC47FC687}" srcOrd="0" destOrd="0" presId="urn:microsoft.com/office/officeart/2005/8/layout/hList1"/>
    <dgm:cxn modelId="{0D5D6D61-FAAD-4779-9A70-E65D6D5C27CB}" type="presOf" srcId="{79061E69-A0AB-47AB-9AB5-97E671BF9CBC}" destId="{7CAC93CF-1E0A-4F4F-96E7-44EAB92A7820}" srcOrd="0" destOrd="0" presId="urn:microsoft.com/office/officeart/2005/8/layout/hList1"/>
    <dgm:cxn modelId="{62C16345-4016-433A-B614-214E1848536B}" srcId="{605F7C72-7AE7-4031-BB56-C1E5535D4F8A}" destId="{30FA824C-A37F-4313-A17E-8F8B07251A2E}" srcOrd="2" destOrd="0" parTransId="{5E048EE4-BB04-4EC6-8D41-42B291FD7662}" sibTransId="{6A6DDFF2-D1B5-4001-B579-84598EDE37E5}"/>
    <dgm:cxn modelId="{68644468-A8F4-4EF1-BE03-393AFD34C965}" type="presOf" srcId="{30FA824C-A37F-4313-A17E-8F8B07251A2E}" destId="{23570583-D5D2-4F58-9CD7-2EFEAC8936D4}" srcOrd="0" destOrd="2" presId="urn:microsoft.com/office/officeart/2005/8/layout/hList1"/>
    <dgm:cxn modelId="{6A09B169-A74B-42E2-A1CC-B1012A93FFFA}" srcId="{C9EBE5E4-7BB5-4219-8277-AA8BEE7B8118}" destId="{87E6CDE9-3ABE-4284-AB89-7AEF620EE020}" srcOrd="0" destOrd="0" parTransId="{5422F55C-116B-4EC7-8E9E-71C0ECA3F584}" sibTransId="{66C75C3C-7FF3-40CA-A6F8-5F7C4062FE00}"/>
    <dgm:cxn modelId="{2EC09656-CCA4-41A8-8D1A-FFB932CC6B7A}" srcId="{605F7C72-7AE7-4031-BB56-C1E5535D4F8A}" destId="{2A33B318-305A-4EE3-B961-87C585849B58}" srcOrd="1" destOrd="0" parTransId="{B805B4C3-909D-4CFF-AF29-3FAE66AAA639}" sibTransId="{429BC4A0-5B5B-4095-B126-1A786C20271C}"/>
    <dgm:cxn modelId="{C267B277-35AC-4C5C-8FFF-2A5942CAB6F4}" type="presOf" srcId="{2A33B318-305A-4EE3-B961-87C585849B58}" destId="{23570583-D5D2-4F58-9CD7-2EFEAC8936D4}" srcOrd="0" destOrd="1" presId="urn:microsoft.com/office/officeart/2005/8/layout/hList1"/>
    <dgm:cxn modelId="{E442BC8F-867B-47A4-BDF5-88E53C1A9361}" type="presOf" srcId="{605F7C72-7AE7-4031-BB56-C1E5535D4F8A}" destId="{33AC77C1-6565-4033-8DEA-1225C3325258}" srcOrd="0" destOrd="0" presId="urn:microsoft.com/office/officeart/2005/8/layout/hList1"/>
    <dgm:cxn modelId="{AA971EA0-6927-4495-9A2A-A46A3840570A}" srcId="{CDE145A6-2BB7-44EA-920E-A73C6724CFF4}" destId="{C9EBE5E4-7BB5-4219-8277-AA8BEE7B8118}" srcOrd="2" destOrd="0" parTransId="{8491F4B6-AEC7-4E1E-BC95-DEA813D48BC5}" sibTransId="{888BF69C-7860-42DD-B1F5-5C801B960CF2}"/>
    <dgm:cxn modelId="{C4CACDA7-0FC1-4A06-A72C-B03B4123B5F3}" srcId="{D5C385F4-1F97-4BEF-92C5-D6CA5D783204}" destId="{79061E69-A0AB-47AB-9AB5-97E671BF9CBC}" srcOrd="0" destOrd="0" parTransId="{2DE0FE46-AF9D-4335-B593-EF8F95185C09}" sibTransId="{0CC4DD1F-7BAB-4921-8F17-2A346DE350D6}"/>
    <dgm:cxn modelId="{E6F78FB8-041E-4475-8BDE-3FBD96AA988C}" type="presOf" srcId="{F0EF47F1-B46D-49AA-909C-49269E64FEF7}" destId="{23570583-D5D2-4F58-9CD7-2EFEAC8936D4}" srcOrd="0" destOrd="0" presId="urn:microsoft.com/office/officeart/2005/8/layout/hList1"/>
    <dgm:cxn modelId="{73EC15CD-5DB6-491F-BF17-7498AF271A5B}" srcId="{CDE145A6-2BB7-44EA-920E-A73C6724CFF4}" destId="{605F7C72-7AE7-4031-BB56-C1E5535D4F8A}" srcOrd="0" destOrd="0" parTransId="{E978D8F1-80B5-4676-99BA-F1CCB28EE0E5}" sibTransId="{152DA314-50A3-42F1-BD6E-E61040FB8129}"/>
    <dgm:cxn modelId="{FB7900D9-F502-4BC7-90D5-6B68B12FBDBF}" srcId="{CDE145A6-2BB7-44EA-920E-A73C6724CFF4}" destId="{D5C385F4-1F97-4BEF-92C5-D6CA5D783204}" srcOrd="1" destOrd="0" parTransId="{A1C91E33-8E5F-441D-BDFB-A72A0323EDB0}" sibTransId="{D80909C1-3ACB-49D2-A94C-AB764F64D449}"/>
    <dgm:cxn modelId="{687CF2EB-01F5-4F65-9602-8B4DC2521FC8}" type="presOf" srcId="{87E6CDE9-3ABE-4284-AB89-7AEF620EE020}" destId="{5E18F7FA-31C5-4E19-8723-F0EBD39FA9DE}" srcOrd="0" destOrd="0" presId="urn:microsoft.com/office/officeart/2005/8/layout/hList1"/>
    <dgm:cxn modelId="{394133FB-56FD-47C2-9D11-6B6A1089E9EB}" srcId="{605F7C72-7AE7-4031-BB56-C1E5535D4F8A}" destId="{F0EF47F1-B46D-49AA-909C-49269E64FEF7}" srcOrd="0" destOrd="0" parTransId="{F8606E20-3746-4F33-969F-330B09E1223F}" sibTransId="{0D327456-4AE3-469B-B005-CF1139EDBE8E}"/>
    <dgm:cxn modelId="{07AC3955-C74D-4ED8-A2E5-0F351942BFF8}" type="presParOf" srcId="{1BCD4DC3-DCA4-4EA7-B096-31D61682B700}" destId="{BDCB1584-425D-4C8D-BBFF-38CB23BF7A90}" srcOrd="0" destOrd="0" presId="urn:microsoft.com/office/officeart/2005/8/layout/hList1"/>
    <dgm:cxn modelId="{31F42531-BA1A-4A5A-86B7-8A169E8FCB20}" type="presParOf" srcId="{BDCB1584-425D-4C8D-BBFF-38CB23BF7A90}" destId="{33AC77C1-6565-4033-8DEA-1225C3325258}" srcOrd="0" destOrd="0" presId="urn:microsoft.com/office/officeart/2005/8/layout/hList1"/>
    <dgm:cxn modelId="{9D825A22-5361-4A2B-9BDD-DD434F260F3C}" type="presParOf" srcId="{BDCB1584-425D-4C8D-BBFF-38CB23BF7A90}" destId="{23570583-D5D2-4F58-9CD7-2EFEAC8936D4}" srcOrd="1" destOrd="0" presId="urn:microsoft.com/office/officeart/2005/8/layout/hList1"/>
    <dgm:cxn modelId="{06B17A5B-9265-4827-A126-02ED4BB641CE}" type="presParOf" srcId="{1BCD4DC3-DCA4-4EA7-B096-31D61682B700}" destId="{FFF0EFBA-FC4E-4C43-9AD5-B91A1BB58876}" srcOrd="1" destOrd="0" presId="urn:microsoft.com/office/officeart/2005/8/layout/hList1"/>
    <dgm:cxn modelId="{739E8802-801E-4E16-A01A-3C7A55840940}" type="presParOf" srcId="{1BCD4DC3-DCA4-4EA7-B096-31D61682B700}" destId="{1C37A5BF-60A7-4638-AA75-FF07C560C22E}" srcOrd="2" destOrd="0" presId="urn:microsoft.com/office/officeart/2005/8/layout/hList1"/>
    <dgm:cxn modelId="{1389D5EF-9CBE-4D7B-A475-ABD397946BB6}" type="presParOf" srcId="{1C37A5BF-60A7-4638-AA75-FF07C560C22E}" destId="{64CDF7EB-5C69-41BE-987B-F978DDFA32E4}" srcOrd="0" destOrd="0" presId="urn:microsoft.com/office/officeart/2005/8/layout/hList1"/>
    <dgm:cxn modelId="{59A8BB9C-E829-4BE9-A2CA-5242051BD1ED}" type="presParOf" srcId="{1C37A5BF-60A7-4638-AA75-FF07C560C22E}" destId="{7CAC93CF-1E0A-4F4F-96E7-44EAB92A7820}" srcOrd="1" destOrd="0" presId="urn:microsoft.com/office/officeart/2005/8/layout/hList1"/>
    <dgm:cxn modelId="{876864A8-ABBC-47ED-A997-23E4C47F7F35}" type="presParOf" srcId="{1BCD4DC3-DCA4-4EA7-B096-31D61682B700}" destId="{D2C2ED76-9E1D-4213-B727-14303BDFD4EC}" srcOrd="3" destOrd="0" presId="urn:microsoft.com/office/officeart/2005/8/layout/hList1"/>
    <dgm:cxn modelId="{4ABB0203-3F28-4013-A362-E8C54207015A}" type="presParOf" srcId="{1BCD4DC3-DCA4-4EA7-B096-31D61682B700}" destId="{7BABD176-0C25-489B-BA5A-D6CD8CED704E}" srcOrd="4" destOrd="0" presId="urn:microsoft.com/office/officeart/2005/8/layout/hList1"/>
    <dgm:cxn modelId="{226F0B73-A920-4A4F-B2DE-10D1E22BFB95}" type="presParOf" srcId="{7BABD176-0C25-489B-BA5A-D6CD8CED704E}" destId="{0B3CFFFA-F9AE-4091-910B-DA0EC47FC687}" srcOrd="0" destOrd="0" presId="urn:microsoft.com/office/officeart/2005/8/layout/hList1"/>
    <dgm:cxn modelId="{67FDFAEE-4634-4EAE-9986-914AA87E1EB0}" type="presParOf" srcId="{7BABD176-0C25-489B-BA5A-D6CD8CED704E}" destId="{5E18F7FA-31C5-4E19-8723-F0EBD39FA9DE}" srcOrd="1" destOrd="0" presId="urn:microsoft.com/office/officeart/2005/8/layout/hList1"/>
  </dgm:cxnLst>
  <dgm:bg/>
  <dgm:whole>
    <a:ln w="127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E145A6-2BB7-44EA-920E-A73C6724CFF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5F7C72-7AE7-4031-BB56-C1E5535D4F8A}">
      <dgm:prSet phldrT="[Text]" custT="1"/>
      <dgm:spPr>
        <a:solidFill>
          <a:srgbClr val="765959"/>
        </a:solidFill>
        <a:ln w="12700">
          <a:solidFill>
            <a:srgbClr val="76595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prstClr val="white"/>
              </a:solidFill>
              <a:latin typeface="Montserrat" panose="02000505000000020004" pitchFamily="2" charset="0"/>
              <a:ea typeface="DejaVu Sans"/>
              <a:cs typeface="DejaVu Sans"/>
            </a:rPr>
            <a:t>Public Entities</a:t>
          </a:r>
        </a:p>
      </dgm:t>
    </dgm:pt>
    <dgm:pt modelId="{E978D8F1-80B5-4676-99BA-F1CCB28EE0E5}" type="parTrans" cxnId="{73EC15CD-5DB6-491F-BF17-7498AF271A5B}">
      <dgm:prSet/>
      <dgm:spPr/>
      <dgm:t>
        <a:bodyPr/>
        <a:lstStyle/>
        <a:p>
          <a:endParaRPr lang="en-US"/>
        </a:p>
      </dgm:t>
    </dgm:pt>
    <dgm:pt modelId="{152DA314-50A3-42F1-BD6E-E61040FB8129}" type="sibTrans" cxnId="{73EC15CD-5DB6-491F-BF17-7498AF271A5B}">
      <dgm:prSet/>
      <dgm:spPr/>
      <dgm:t>
        <a:bodyPr/>
        <a:lstStyle/>
        <a:p>
          <a:endParaRPr lang="en-US"/>
        </a:p>
      </dgm:t>
    </dgm:pt>
    <dgm:pt modelId="{F0EF47F1-B46D-49AA-909C-49269E64FEF7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8606E20-3746-4F33-969F-330B09E1223F}" type="parTrans" cxnId="{394133FB-56FD-47C2-9D11-6B6A1089E9EB}">
      <dgm:prSet/>
      <dgm:spPr/>
      <dgm:t>
        <a:bodyPr/>
        <a:lstStyle/>
        <a:p>
          <a:endParaRPr lang="en-US"/>
        </a:p>
      </dgm:t>
    </dgm:pt>
    <dgm:pt modelId="{0D327456-4AE3-469B-B005-CF1139EDBE8E}" type="sibTrans" cxnId="{394133FB-56FD-47C2-9D11-6B6A1089E9EB}">
      <dgm:prSet/>
      <dgm:spPr/>
      <dgm:t>
        <a:bodyPr/>
        <a:lstStyle/>
        <a:p>
          <a:endParaRPr lang="en-US"/>
        </a:p>
      </dgm:t>
    </dgm:pt>
    <dgm:pt modelId="{D5C385F4-1F97-4BEF-92C5-D6CA5D783204}">
      <dgm:prSet phldrT="[Text]" custT="1"/>
      <dgm:spPr>
        <a:solidFill>
          <a:srgbClr val="765959"/>
        </a:solidFill>
        <a:ln w="12700">
          <a:solidFill>
            <a:srgbClr val="765959"/>
          </a:solidFill>
        </a:ln>
        <a:effectLst/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  <a:latin typeface="Montserrat" panose="02000505000000020004" pitchFamily="2" charset="0"/>
              <a:ea typeface="DejaVu Sans"/>
              <a:cs typeface="DejaVu Sans"/>
            </a:rPr>
            <a:t>IEO</a:t>
          </a:r>
        </a:p>
      </dgm:t>
    </dgm:pt>
    <dgm:pt modelId="{A1C91E33-8E5F-441D-BDFB-A72A0323EDB0}" type="parTrans" cxnId="{FB7900D9-F502-4BC7-90D5-6B68B12FBDBF}">
      <dgm:prSet/>
      <dgm:spPr/>
      <dgm:t>
        <a:bodyPr/>
        <a:lstStyle/>
        <a:p>
          <a:endParaRPr lang="en-US"/>
        </a:p>
      </dgm:t>
    </dgm:pt>
    <dgm:pt modelId="{D80909C1-3ACB-49D2-A94C-AB764F64D449}" type="sibTrans" cxnId="{FB7900D9-F502-4BC7-90D5-6B68B12FBDBF}">
      <dgm:prSet/>
      <dgm:spPr/>
      <dgm:t>
        <a:bodyPr/>
        <a:lstStyle/>
        <a:p>
          <a:endParaRPr lang="en-US"/>
        </a:p>
      </dgm:t>
    </dgm:pt>
    <dgm:pt modelId="{C9EBE5E4-7BB5-4219-8277-AA8BEE7B8118}">
      <dgm:prSet phldrT="[Text]" custT="1"/>
      <dgm:spPr>
        <a:solidFill>
          <a:srgbClr val="765959"/>
        </a:solidFill>
        <a:ln w="12700">
          <a:solidFill>
            <a:srgbClr val="765959"/>
          </a:solidFill>
        </a:ln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  <a:latin typeface="Montserrat" panose="02000505000000020004" pitchFamily="2" charset="0"/>
              <a:ea typeface="DejaVu Sans"/>
              <a:cs typeface="DejaVu Sans"/>
            </a:rPr>
            <a:t>Health Sector</a:t>
          </a:r>
        </a:p>
      </dgm:t>
    </dgm:pt>
    <dgm:pt modelId="{8491F4B6-AEC7-4E1E-BC95-DEA813D48BC5}" type="parTrans" cxnId="{AA971EA0-6927-4495-9A2A-A46A3840570A}">
      <dgm:prSet/>
      <dgm:spPr/>
      <dgm:t>
        <a:bodyPr/>
        <a:lstStyle/>
        <a:p>
          <a:endParaRPr lang="en-US"/>
        </a:p>
      </dgm:t>
    </dgm:pt>
    <dgm:pt modelId="{888BF69C-7860-42DD-B1F5-5C801B960CF2}" type="sibTrans" cxnId="{AA971EA0-6927-4495-9A2A-A46A3840570A}">
      <dgm:prSet/>
      <dgm:spPr/>
      <dgm:t>
        <a:bodyPr/>
        <a:lstStyle/>
        <a:p>
          <a:endParaRPr lang="en-US"/>
        </a:p>
      </dgm:t>
    </dgm:pt>
    <dgm:pt modelId="{87E6CDE9-3ABE-4284-AB89-7AEF620EE020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5422F55C-116B-4EC7-8E9E-71C0ECA3F584}" type="parTrans" cxnId="{6A09B169-A74B-42E2-A1CC-B1012A93FFFA}">
      <dgm:prSet/>
      <dgm:spPr/>
      <dgm:t>
        <a:bodyPr/>
        <a:lstStyle/>
        <a:p>
          <a:endParaRPr lang="en-US"/>
        </a:p>
      </dgm:t>
    </dgm:pt>
    <dgm:pt modelId="{66C75C3C-7FF3-40CA-A6F8-5F7C4062FE00}" type="sibTrans" cxnId="{6A09B169-A74B-42E2-A1CC-B1012A93FFFA}">
      <dgm:prSet/>
      <dgm:spPr/>
      <dgm:t>
        <a:bodyPr/>
        <a:lstStyle/>
        <a:p>
          <a:endParaRPr lang="en-US"/>
        </a:p>
      </dgm:t>
    </dgm:pt>
    <dgm:pt modelId="{B9E3CB4E-73C1-435C-94FA-B75E4EC1136E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2EB3477-A7B2-488A-B45C-CD0ED575E0CB}" type="parTrans" cxnId="{ED4E5061-7B7C-45D0-999A-B8564B5CC49C}">
      <dgm:prSet/>
      <dgm:spPr/>
      <dgm:t>
        <a:bodyPr/>
        <a:lstStyle/>
        <a:p>
          <a:endParaRPr lang="en-US"/>
        </a:p>
      </dgm:t>
    </dgm:pt>
    <dgm:pt modelId="{5FBF0E1A-6D5D-4C92-8F4E-01E6E7F0D0ED}" type="sibTrans" cxnId="{ED4E5061-7B7C-45D0-999A-B8564B5CC49C}">
      <dgm:prSet/>
      <dgm:spPr/>
      <dgm:t>
        <a:bodyPr/>
        <a:lstStyle/>
        <a:p>
          <a:endParaRPr lang="en-US"/>
        </a:p>
      </dgm:t>
    </dgm:pt>
    <dgm:pt modelId="{8322B0F6-42E0-4159-ABEA-98D146BFD8A2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5608FCE-C24F-42EF-877A-764255B5D989}" type="parTrans" cxnId="{1EE49DB9-2EB3-4973-B14C-B9AD9371AEBA}">
      <dgm:prSet/>
      <dgm:spPr/>
      <dgm:t>
        <a:bodyPr/>
        <a:lstStyle/>
        <a:p>
          <a:endParaRPr lang="en-US"/>
        </a:p>
      </dgm:t>
    </dgm:pt>
    <dgm:pt modelId="{68750A28-278F-42E3-A961-7A716DA9FE8A}" type="sibTrans" cxnId="{1EE49DB9-2EB3-4973-B14C-B9AD9371AEBA}">
      <dgm:prSet/>
      <dgm:spPr/>
      <dgm:t>
        <a:bodyPr/>
        <a:lstStyle/>
        <a:p>
          <a:endParaRPr lang="en-US"/>
        </a:p>
      </dgm:t>
    </dgm:pt>
    <dgm:pt modelId="{1BCD4DC3-DCA4-4EA7-B096-31D61682B700}" type="pres">
      <dgm:prSet presAssocID="{CDE145A6-2BB7-44EA-920E-A73C6724CFF4}" presName="Name0" presStyleCnt="0">
        <dgm:presLayoutVars>
          <dgm:dir/>
          <dgm:animLvl val="lvl"/>
          <dgm:resizeHandles val="exact"/>
        </dgm:presLayoutVars>
      </dgm:prSet>
      <dgm:spPr/>
    </dgm:pt>
    <dgm:pt modelId="{BDCB1584-425D-4C8D-BBFF-38CB23BF7A90}" type="pres">
      <dgm:prSet presAssocID="{605F7C72-7AE7-4031-BB56-C1E5535D4F8A}" presName="composite" presStyleCnt="0"/>
      <dgm:spPr/>
    </dgm:pt>
    <dgm:pt modelId="{33AC77C1-6565-4033-8DEA-1225C3325258}" type="pres">
      <dgm:prSet presAssocID="{605F7C72-7AE7-4031-BB56-C1E5535D4F8A}" presName="parTx" presStyleLbl="alignNode1" presStyleIdx="0" presStyleCnt="3" custScaleY="82000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23570583-D5D2-4F58-9CD7-2EFEAC8936D4}" type="pres">
      <dgm:prSet presAssocID="{605F7C72-7AE7-4031-BB56-C1E5535D4F8A}" presName="desTx" presStyleLbl="alignAccFollowNode1" presStyleIdx="0" presStyleCnt="3" custLinFactNeighborY="4445">
        <dgm:presLayoutVars>
          <dgm:bulletEnabled val="1"/>
        </dgm:presLayoutVars>
      </dgm:prSet>
      <dgm:spPr/>
    </dgm:pt>
    <dgm:pt modelId="{FFF0EFBA-FC4E-4C43-9AD5-B91A1BB58876}" type="pres">
      <dgm:prSet presAssocID="{152DA314-50A3-42F1-BD6E-E61040FB8129}" presName="space" presStyleCnt="0"/>
      <dgm:spPr/>
    </dgm:pt>
    <dgm:pt modelId="{1C37A5BF-60A7-4638-AA75-FF07C560C22E}" type="pres">
      <dgm:prSet presAssocID="{D5C385F4-1F97-4BEF-92C5-D6CA5D783204}" presName="composite" presStyleCnt="0"/>
      <dgm:spPr/>
    </dgm:pt>
    <dgm:pt modelId="{64CDF7EB-5C69-41BE-987B-F978DDFA32E4}" type="pres">
      <dgm:prSet presAssocID="{D5C385F4-1F97-4BEF-92C5-D6CA5D783204}" presName="parTx" presStyleLbl="alignNode1" presStyleIdx="1" presStyleCnt="3" custScaleY="81999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7CAC93CF-1E0A-4F4F-96E7-44EAB92A7820}" type="pres">
      <dgm:prSet presAssocID="{D5C385F4-1F97-4BEF-92C5-D6CA5D783204}" presName="desTx" presStyleLbl="alignAccFollowNode1" presStyleIdx="1" presStyleCnt="3" custLinFactNeighborY="4445">
        <dgm:presLayoutVars>
          <dgm:bulletEnabled val="1"/>
        </dgm:presLayoutVars>
      </dgm:prSet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</dgm:pt>
    <dgm:pt modelId="{D2C2ED76-9E1D-4213-B727-14303BDFD4EC}" type="pres">
      <dgm:prSet presAssocID="{D80909C1-3ACB-49D2-A94C-AB764F64D449}" presName="space" presStyleCnt="0"/>
      <dgm:spPr/>
    </dgm:pt>
    <dgm:pt modelId="{7BABD176-0C25-489B-BA5A-D6CD8CED704E}" type="pres">
      <dgm:prSet presAssocID="{C9EBE5E4-7BB5-4219-8277-AA8BEE7B8118}" presName="composite" presStyleCnt="0"/>
      <dgm:spPr/>
    </dgm:pt>
    <dgm:pt modelId="{0B3CFFFA-F9AE-4091-910B-DA0EC47FC687}" type="pres">
      <dgm:prSet presAssocID="{C9EBE5E4-7BB5-4219-8277-AA8BEE7B8118}" presName="parTx" presStyleLbl="alignNode1" presStyleIdx="2" presStyleCnt="3" custScaleY="82000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5E18F7FA-31C5-4E19-8723-F0EBD39FA9DE}" type="pres">
      <dgm:prSet presAssocID="{C9EBE5E4-7BB5-4219-8277-AA8BEE7B8118}" presName="desTx" presStyleLbl="alignAccFollowNode1" presStyleIdx="2" presStyleCnt="3" custLinFactNeighborY="3556">
        <dgm:presLayoutVars>
          <dgm:bulletEnabled val="1"/>
        </dgm:presLayoutVars>
      </dgm:prSet>
      <dgm:spPr/>
    </dgm:pt>
  </dgm:ptLst>
  <dgm:cxnLst>
    <dgm:cxn modelId="{DB42DE12-54D9-42A0-8F0A-F903851DC695}" type="presOf" srcId="{D5C385F4-1F97-4BEF-92C5-D6CA5D783204}" destId="{64CDF7EB-5C69-41BE-987B-F978DDFA32E4}" srcOrd="0" destOrd="0" presId="urn:microsoft.com/office/officeart/2005/8/layout/hList1"/>
    <dgm:cxn modelId="{70560929-85E6-4770-93C9-D582B3D07945}" type="presOf" srcId="{CDE145A6-2BB7-44EA-920E-A73C6724CFF4}" destId="{1BCD4DC3-DCA4-4EA7-B096-31D61682B700}" srcOrd="0" destOrd="0" presId="urn:microsoft.com/office/officeart/2005/8/layout/hList1"/>
    <dgm:cxn modelId="{43D9F43A-CA7C-40E1-AF2B-B353F12F84E4}" type="presOf" srcId="{C9EBE5E4-7BB5-4219-8277-AA8BEE7B8118}" destId="{0B3CFFFA-F9AE-4091-910B-DA0EC47FC687}" srcOrd="0" destOrd="0" presId="urn:microsoft.com/office/officeart/2005/8/layout/hList1"/>
    <dgm:cxn modelId="{ED4E5061-7B7C-45D0-999A-B8564B5CC49C}" srcId="{605F7C72-7AE7-4031-BB56-C1E5535D4F8A}" destId="{B9E3CB4E-73C1-435C-94FA-B75E4EC1136E}" srcOrd="2" destOrd="0" parTransId="{22EB3477-A7B2-488A-B45C-CD0ED575E0CB}" sibTransId="{5FBF0E1A-6D5D-4C92-8F4E-01E6E7F0D0ED}"/>
    <dgm:cxn modelId="{6A09B169-A74B-42E2-A1CC-B1012A93FFFA}" srcId="{C9EBE5E4-7BB5-4219-8277-AA8BEE7B8118}" destId="{87E6CDE9-3ABE-4284-AB89-7AEF620EE020}" srcOrd="0" destOrd="0" parTransId="{5422F55C-116B-4EC7-8E9E-71C0ECA3F584}" sibTransId="{66C75C3C-7FF3-40CA-A6F8-5F7C4062FE00}"/>
    <dgm:cxn modelId="{E442BC8F-867B-47A4-BDF5-88E53C1A9361}" type="presOf" srcId="{605F7C72-7AE7-4031-BB56-C1E5535D4F8A}" destId="{33AC77C1-6565-4033-8DEA-1225C3325258}" srcOrd="0" destOrd="0" presId="urn:microsoft.com/office/officeart/2005/8/layout/hList1"/>
    <dgm:cxn modelId="{AA971EA0-6927-4495-9A2A-A46A3840570A}" srcId="{CDE145A6-2BB7-44EA-920E-A73C6724CFF4}" destId="{C9EBE5E4-7BB5-4219-8277-AA8BEE7B8118}" srcOrd="2" destOrd="0" parTransId="{8491F4B6-AEC7-4E1E-BC95-DEA813D48BC5}" sibTransId="{888BF69C-7860-42DD-B1F5-5C801B960CF2}"/>
    <dgm:cxn modelId="{9AA739A8-4B24-44B0-B181-9F7576B34C75}" type="presOf" srcId="{8322B0F6-42E0-4159-ABEA-98D146BFD8A2}" destId="{23570583-D5D2-4F58-9CD7-2EFEAC8936D4}" srcOrd="0" destOrd="1" presId="urn:microsoft.com/office/officeart/2005/8/layout/hList1"/>
    <dgm:cxn modelId="{E6F78FB8-041E-4475-8BDE-3FBD96AA988C}" type="presOf" srcId="{F0EF47F1-B46D-49AA-909C-49269E64FEF7}" destId="{23570583-D5D2-4F58-9CD7-2EFEAC8936D4}" srcOrd="0" destOrd="0" presId="urn:microsoft.com/office/officeart/2005/8/layout/hList1"/>
    <dgm:cxn modelId="{1EE49DB9-2EB3-4973-B14C-B9AD9371AEBA}" srcId="{605F7C72-7AE7-4031-BB56-C1E5535D4F8A}" destId="{8322B0F6-42E0-4159-ABEA-98D146BFD8A2}" srcOrd="1" destOrd="0" parTransId="{85608FCE-C24F-42EF-877A-764255B5D989}" sibTransId="{68750A28-278F-42E3-A961-7A716DA9FE8A}"/>
    <dgm:cxn modelId="{AA649BC7-0451-48C4-B320-5188E073614D}" type="presOf" srcId="{B9E3CB4E-73C1-435C-94FA-B75E4EC1136E}" destId="{23570583-D5D2-4F58-9CD7-2EFEAC8936D4}" srcOrd="0" destOrd="2" presId="urn:microsoft.com/office/officeart/2005/8/layout/hList1"/>
    <dgm:cxn modelId="{73EC15CD-5DB6-491F-BF17-7498AF271A5B}" srcId="{CDE145A6-2BB7-44EA-920E-A73C6724CFF4}" destId="{605F7C72-7AE7-4031-BB56-C1E5535D4F8A}" srcOrd="0" destOrd="0" parTransId="{E978D8F1-80B5-4676-99BA-F1CCB28EE0E5}" sibTransId="{152DA314-50A3-42F1-BD6E-E61040FB8129}"/>
    <dgm:cxn modelId="{FB7900D9-F502-4BC7-90D5-6B68B12FBDBF}" srcId="{CDE145A6-2BB7-44EA-920E-A73C6724CFF4}" destId="{D5C385F4-1F97-4BEF-92C5-D6CA5D783204}" srcOrd="1" destOrd="0" parTransId="{A1C91E33-8E5F-441D-BDFB-A72A0323EDB0}" sibTransId="{D80909C1-3ACB-49D2-A94C-AB764F64D449}"/>
    <dgm:cxn modelId="{687CF2EB-01F5-4F65-9602-8B4DC2521FC8}" type="presOf" srcId="{87E6CDE9-3ABE-4284-AB89-7AEF620EE020}" destId="{5E18F7FA-31C5-4E19-8723-F0EBD39FA9DE}" srcOrd="0" destOrd="0" presId="urn:microsoft.com/office/officeart/2005/8/layout/hList1"/>
    <dgm:cxn modelId="{394133FB-56FD-47C2-9D11-6B6A1089E9EB}" srcId="{605F7C72-7AE7-4031-BB56-C1E5535D4F8A}" destId="{F0EF47F1-B46D-49AA-909C-49269E64FEF7}" srcOrd="0" destOrd="0" parTransId="{F8606E20-3746-4F33-969F-330B09E1223F}" sibTransId="{0D327456-4AE3-469B-B005-CF1139EDBE8E}"/>
    <dgm:cxn modelId="{07AC3955-C74D-4ED8-A2E5-0F351942BFF8}" type="presParOf" srcId="{1BCD4DC3-DCA4-4EA7-B096-31D61682B700}" destId="{BDCB1584-425D-4C8D-BBFF-38CB23BF7A90}" srcOrd="0" destOrd="0" presId="urn:microsoft.com/office/officeart/2005/8/layout/hList1"/>
    <dgm:cxn modelId="{31F42531-BA1A-4A5A-86B7-8A169E8FCB20}" type="presParOf" srcId="{BDCB1584-425D-4C8D-BBFF-38CB23BF7A90}" destId="{33AC77C1-6565-4033-8DEA-1225C3325258}" srcOrd="0" destOrd="0" presId="urn:microsoft.com/office/officeart/2005/8/layout/hList1"/>
    <dgm:cxn modelId="{9D825A22-5361-4A2B-9BDD-DD434F260F3C}" type="presParOf" srcId="{BDCB1584-425D-4C8D-BBFF-38CB23BF7A90}" destId="{23570583-D5D2-4F58-9CD7-2EFEAC8936D4}" srcOrd="1" destOrd="0" presId="urn:microsoft.com/office/officeart/2005/8/layout/hList1"/>
    <dgm:cxn modelId="{06B17A5B-9265-4827-A126-02ED4BB641CE}" type="presParOf" srcId="{1BCD4DC3-DCA4-4EA7-B096-31D61682B700}" destId="{FFF0EFBA-FC4E-4C43-9AD5-B91A1BB58876}" srcOrd="1" destOrd="0" presId="urn:microsoft.com/office/officeart/2005/8/layout/hList1"/>
    <dgm:cxn modelId="{739E8802-801E-4E16-A01A-3C7A55840940}" type="presParOf" srcId="{1BCD4DC3-DCA4-4EA7-B096-31D61682B700}" destId="{1C37A5BF-60A7-4638-AA75-FF07C560C22E}" srcOrd="2" destOrd="0" presId="urn:microsoft.com/office/officeart/2005/8/layout/hList1"/>
    <dgm:cxn modelId="{1389D5EF-9CBE-4D7B-A475-ABD397946BB6}" type="presParOf" srcId="{1C37A5BF-60A7-4638-AA75-FF07C560C22E}" destId="{64CDF7EB-5C69-41BE-987B-F978DDFA32E4}" srcOrd="0" destOrd="0" presId="urn:microsoft.com/office/officeart/2005/8/layout/hList1"/>
    <dgm:cxn modelId="{59A8BB9C-E829-4BE9-A2CA-5242051BD1ED}" type="presParOf" srcId="{1C37A5BF-60A7-4638-AA75-FF07C560C22E}" destId="{7CAC93CF-1E0A-4F4F-96E7-44EAB92A7820}" srcOrd="1" destOrd="0" presId="urn:microsoft.com/office/officeart/2005/8/layout/hList1"/>
    <dgm:cxn modelId="{876864A8-ABBC-47ED-A997-23E4C47F7F35}" type="presParOf" srcId="{1BCD4DC3-DCA4-4EA7-B096-31D61682B700}" destId="{D2C2ED76-9E1D-4213-B727-14303BDFD4EC}" srcOrd="3" destOrd="0" presId="urn:microsoft.com/office/officeart/2005/8/layout/hList1"/>
    <dgm:cxn modelId="{4ABB0203-3F28-4013-A362-E8C54207015A}" type="presParOf" srcId="{1BCD4DC3-DCA4-4EA7-B096-31D61682B700}" destId="{7BABD176-0C25-489B-BA5A-D6CD8CED704E}" srcOrd="4" destOrd="0" presId="urn:microsoft.com/office/officeart/2005/8/layout/hList1"/>
    <dgm:cxn modelId="{226F0B73-A920-4A4F-B2DE-10D1E22BFB95}" type="presParOf" srcId="{7BABD176-0C25-489B-BA5A-D6CD8CED704E}" destId="{0B3CFFFA-F9AE-4091-910B-DA0EC47FC687}" srcOrd="0" destOrd="0" presId="urn:microsoft.com/office/officeart/2005/8/layout/hList1"/>
    <dgm:cxn modelId="{67FDFAEE-4634-4EAE-9986-914AA87E1EB0}" type="presParOf" srcId="{7BABD176-0C25-489B-BA5A-D6CD8CED704E}" destId="{5E18F7FA-31C5-4E19-8723-F0EBD39FA9DE}" srcOrd="1" destOrd="0" presId="urn:microsoft.com/office/officeart/2005/8/layout/h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E145A6-2BB7-44EA-920E-A73C6724CFF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C385F4-1F97-4BEF-92C5-D6CA5D783204}">
      <dgm:prSet phldrT="[Text]" custT="1"/>
      <dgm:spPr>
        <a:solidFill>
          <a:schemeClr val="tx1">
            <a:lumMod val="75000"/>
            <a:lumOff val="25000"/>
          </a:schemeClr>
        </a:solidFill>
        <a:ln w="12700">
          <a:solidFill>
            <a:srgbClr val="765959"/>
          </a:solidFill>
        </a:ln>
      </dgm:spPr>
      <dgm:t>
        <a:bodyPr/>
        <a:lstStyle/>
        <a:p>
          <a:r>
            <a:rPr lang="en-US" sz="1600" b="1" kern="1200">
              <a:solidFill>
                <a:prstClr val="white"/>
              </a:solidFill>
              <a:latin typeface="Montserrat" panose="02000505000000020004" pitchFamily="2" charset="0"/>
              <a:ea typeface="DejaVu Sans"/>
              <a:cs typeface="DejaVu Sans"/>
            </a:rPr>
            <a:t>Others</a:t>
          </a:r>
        </a:p>
      </dgm:t>
    </dgm:pt>
    <dgm:pt modelId="{A1C91E33-8E5F-441D-BDFB-A72A0323EDB0}" type="parTrans" cxnId="{FB7900D9-F502-4BC7-90D5-6B68B12FBDBF}">
      <dgm:prSet/>
      <dgm:spPr/>
      <dgm:t>
        <a:bodyPr/>
        <a:lstStyle/>
        <a:p>
          <a:endParaRPr lang="en-US"/>
        </a:p>
      </dgm:t>
    </dgm:pt>
    <dgm:pt modelId="{D80909C1-3ACB-49D2-A94C-AB764F64D449}" type="sibTrans" cxnId="{FB7900D9-F502-4BC7-90D5-6B68B12FBDBF}">
      <dgm:prSet/>
      <dgm:spPr/>
      <dgm:t>
        <a:bodyPr/>
        <a:lstStyle/>
        <a:p>
          <a:endParaRPr lang="en-US"/>
        </a:p>
      </dgm:t>
    </dgm:pt>
    <dgm:pt modelId="{79061E69-A0AB-47AB-9AB5-97E671BF9CBC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DE0FE46-AF9D-4335-B593-EF8F95185C09}" type="parTrans" cxnId="{C4CACDA7-0FC1-4A06-A72C-B03B4123B5F3}">
      <dgm:prSet/>
      <dgm:spPr/>
      <dgm:t>
        <a:bodyPr/>
        <a:lstStyle/>
        <a:p>
          <a:endParaRPr lang="en-US"/>
        </a:p>
      </dgm:t>
    </dgm:pt>
    <dgm:pt modelId="{0CC4DD1F-7BAB-4921-8F17-2A346DE350D6}" type="sibTrans" cxnId="{C4CACDA7-0FC1-4A06-A72C-B03B4123B5F3}">
      <dgm:prSet/>
      <dgm:spPr/>
      <dgm:t>
        <a:bodyPr/>
        <a:lstStyle/>
        <a:p>
          <a:endParaRPr lang="en-US"/>
        </a:p>
      </dgm:t>
    </dgm:pt>
    <dgm:pt modelId="{30FA824C-A37F-4313-A17E-8F8B07251A2E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A6DDFF2-D1B5-4001-B579-84598EDE37E5}" type="sibTrans" cxnId="{62C16345-4016-433A-B614-214E1848536B}">
      <dgm:prSet/>
      <dgm:spPr/>
      <dgm:t>
        <a:bodyPr/>
        <a:lstStyle/>
        <a:p>
          <a:endParaRPr lang="en-US"/>
        </a:p>
      </dgm:t>
    </dgm:pt>
    <dgm:pt modelId="{5E048EE4-BB04-4EC6-8D41-42B291FD7662}" type="parTrans" cxnId="{62C16345-4016-433A-B614-214E1848536B}">
      <dgm:prSet/>
      <dgm:spPr/>
      <dgm:t>
        <a:bodyPr/>
        <a:lstStyle/>
        <a:p>
          <a:endParaRPr lang="en-US"/>
        </a:p>
      </dgm:t>
    </dgm:pt>
    <dgm:pt modelId="{2A33B318-305A-4EE3-B961-87C585849B58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429BC4A0-5B5B-4095-B126-1A786C20271C}" type="sibTrans" cxnId="{2EC09656-CCA4-41A8-8D1A-FFB932CC6B7A}">
      <dgm:prSet/>
      <dgm:spPr/>
      <dgm:t>
        <a:bodyPr/>
        <a:lstStyle/>
        <a:p>
          <a:endParaRPr lang="en-US"/>
        </a:p>
      </dgm:t>
    </dgm:pt>
    <dgm:pt modelId="{B805B4C3-909D-4CFF-AF29-3FAE66AAA639}" type="parTrans" cxnId="{2EC09656-CCA4-41A8-8D1A-FFB932CC6B7A}">
      <dgm:prSet/>
      <dgm:spPr/>
      <dgm:t>
        <a:bodyPr/>
        <a:lstStyle/>
        <a:p>
          <a:endParaRPr lang="en-US"/>
        </a:p>
      </dgm:t>
    </dgm:pt>
    <dgm:pt modelId="{F0EF47F1-B46D-49AA-909C-49269E64FEF7}">
      <dgm:prSet phldrT="[Text]"/>
      <dgm:spPr>
        <a:solidFill>
          <a:schemeClr val="bg1"/>
        </a:solidFill>
        <a:ln w="12700">
          <a:solidFill>
            <a:srgbClr val="765959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0D327456-4AE3-469B-B005-CF1139EDBE8E}" type="sibTrans" cxnId="{394133FB-56FD-47C2-9D11-6B6A1089E9EB}">
      <dgm:prSet/>
      <dgm:spPr/>
      <dgm:t>
        <a:bodyPr/>
        <a:lstStyle/>
        <a:p>
          <a:endParaRPr lang="en-US"/>
        </a:p>
      </dgm:t>
    </dgm:pt>
    <dgm:pt modelId="{F8606E20-3746-4F33-969F-330B09E1223F}" type="parTrans" cxnId="{394133FB-56FD-47C2-9D11-6B6A1089E9EB}">
      <dgm:prSet/>
      <dgm:spPr/>
      <dgm:t>
        <a:bodyPr/>
        <a:lstStyle/>
        <a:p>
          <a:endParaRPr lang="en-US"/>
        </a:p>
      </dgm:t>
    </dgm:pt>
    <dgm:pt modelId="{605F7C72-7AE7-4031-BB56-C1E5535D4F8A}">
      <dgm:prSet phldrT="[Text]" custT="1"/>
      <dgm:spPr>
        <a:solidFill>
          <a:srgbClr val="765959"/>
        </a:solidFill>
        <a:ln w="12700">
          <a:solidFill>
            <a:srgbClr val="765959"/>
          </a:solidFill>
        </a:ln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white"/>
              </a:solidFill>
              <a:latin typeface="Montserrat" panose="02000505000000020004" pitchFamily="2" charset="0"/>
              <a:ea typeface="DejaVu Sans"/>
              <a:cs typeface="DejaVu Sans"/>
            </a:rPr>
            <a:t>RTD Centers</a:t>
          </a:r>
        </a:p>
      </dgm:t>
    </dgm:pt>
    <dgm:pt modelId="{152DA314-50A3-42F1-BD6E-E61040FB8129}" type="sibTrans" cxnId="{73EC15CD-5DB6-491F-BF17-7498AF271A5B}">
      <dgm:prSet/>
      <dgm:spPr/>
      <dgm:t>
        <a:bodyPr/>
        <a:lstStyle/>
        <a:p>
          <a:endParaRPr lang="en-US"/>
        </a:p>
      </dgm:t>
    </dgm:pt>
    <dgm:pt modelId="{E978D8F1-80B5-4676-99BA-F1CCB28EE0E5}" type="parTrans" cxnId="{73EC15CD-5DB6-491F-BF17-7498AF271A5B}">
      <dgm:prSet/>
      <dgm:spPr/>
      <dgm:t>
        <a:bodyPr/>
        <a:lstStyle/>
        <a:p>
          <a:endParaRPr lang="en-US"/>
        </a:p>
      </dgm:t>
    </dgm:pt>
    <dgm:pt modelId="{1BCD4DC3-DCA4-4EA7-B096-31D61682B700}" type="pres">
      <dgm:prSet presAssocID="{CDE145A6-2BB7-44EA-920E-A73C6724CFF4}" presName="Name0" presStyleCnt="0">
        <dgm:presLayoutVars>
          <dgm:dir/>
          <dgm:animLvl val="lvl"/>
          <dgm:resizeHandles val="exact"/>
        </dgm:presLayoutVars>
      </dgm:prSet>
      <dgm:spPr/>
    </dgm:pt>
    <dgm:pt modelId="{BDCB1584-425D-4C8D-BBFF-38CB23BF7A90}" type="pres">
      <dgm:prSet presAssocID="{605F7C72-7AE7-4031-BB56-C1E5535D4F8A}" presName="composite" presStyleCnt="0"/>
      <dgm:spPr/>
    </dgm:pt>
    <dgm:pt modelId="{33AC77C1-6565-4033-8DEA-1225C3325258}" type="pres">
      <dgm:prSet presAssocID="{605F7C72-7AE7-4031-BB56-C1E5535D4F8A}" presName="parTx" presStyleLbl="alignNode1" presStyleIdx="0" presStyleCnt="2" custScaleY="187756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23570583-D5D2-4F58-9CD7-2EFEAC8936D4}" type="pres">
      <dgm:prSet presAssocID="{605F7C72-7AE7-4031-BB56-C1E5535D4F8A}" presName="desTx" presStyleLbl="alignAccFollowNode1" presStyleIdx="0" presStyleCnt="2" custScaleX="100181" custScaleY="108847" custLinFactNeighborY="3652">
        <dgm:presLayoutVars>
          <dgm:bulletEnabled val="1"/>
        </dgm:presLayoutVars>
      </dgm:prSet>
      <dgm:spPr/>
    </dgm:pt>
    <dgm:pt modelId="{FFF0EFBA-FC4E-4C43-9AD5-B91A1BB58876}" type="pres">
      <dgm:prSet presAssocID="{152DA314-50A3-42F1-BD6E-E61040FB8129}" presName="space" presStyleCnt="0"/>
      <dgm:spPr/>
    </dgm:pt>
    <dgm:pt modelId="{1C37A5BF-60A7-4638-AA75-FF07C560C22E}" type="pres">
      <dgm:prSet presAssocID="{D5C385F4-1F97-4BEF-92C5-D6CA5D783204}" presName="composite" presStyleCnt="0"/>
      <dgm:spPr/>
    </dgm:pt>
    <dgm:pt modelId="{64CDF7EB-5C69-41BE-987B-F978DDFA32E4}" type="pres">
      <dgm:prSet presAssocID="{D5C385F4-1F97-4BEF-92C5-D6CA5D783204}" presName="parTx" presStyleLbl="alignNode1" presStyleIdx="1" presStyleCnt="2" custScaleY="100445">
        <dgm:presLayoutVars>
          <dgm:chMax val="0"/>
          <dgm:chPref val="0"/>
          <dgm:bulletEnabled val="1"/>
        </dgm:presLayoutVars>
      </dgm:prSet>
      <dgm:spPr>
        <a:prstGeom prst="round2SameRect">
          <a:avLst/>
        </a:prstGeom>
      </dgm:spPr>
    </dgm:pt>
    <dgm:pt modelId="{7CAC93CF-1E0A-4F4F-96E7-44EAB92A7820}" type="pres">
      <dgm:prSet presAssocID="{D5C385F4-1F97-4BEF-92C5-D6CA5D783204}" presName="desTx" presStyleLbl="alignAccFollowNode1" presStyleIdx="1" presStyleCnt="2" custScaleY="109255" custLinFactNeighborX="3088" custLinFactNeighborY="379">
        <dgm:presLayoutVars>
          <dgm:bulletEnabled val="1"/>
        </dgm:presLayoutVars>
      </dgm:prSet>
      <dgm:spPr/>
    </dgm:pt>
  </dgm:ptLst>
  <dgm:cxnLst>
    <dgm:cxn modelId="{DB42DE12-54D9-42A0-8F0A-F903851DC695}" type="presOf" srcId="{D5C385F4-1F97-4BEF-92C5-D6CA5D783204}" destId="{64CDF7EB-5C69-41BE-987B-F978DDFA32E4}" srcOrd="0" destOrd="0" presId="urn:microsoft.com/office/officeart/2005/8/layout/hList1"/>
    <dgm:cxn modelId="{70560929-85E6-4770-93C9-D582B3D07945}" type="presOf" srcId="{CDE145A6-2BB7-44EA-920E-A73C6724CFF4}" destId="{1BCD4DC3-DCA4-4EA7-B096-31D61682B700}" srcOrd="0" destOrd="0" presId="urn:microsoft.com/office/officeart/2005/8/layout/hList1"/>
    <dgm:cxn modelId="{0D5D6D61-FAAD-4779-9A70-E65D6D5C27CB}" type="presOf" srcId="{79061E69-A0AB-47AB-9AB5-97E671BF9CBC}" destId="{7CAC93CF-1E0A-4F4F-96E7-44EAB92A7820}" srcOrd="0" destOrd="0" presId="urn:microsoft.com/office/officeart/2005/8/layout/hList1"/>
    <dgm:cxn modelId="{62C16345-4016-433A-B614-214E1848536B}" srcId="{605F7C72-7AE7-4031-BB56-C1E5535D4F8A}" destId="{30FA824C-A37F-4313-A17E-8F8B07251A2E}" srcOrd="2" destOrd="0" parTransId="{5E048EE4-BB04-4EC6-8D41-42B291FD7662}" sibTransId="{6A6DDFF2-D1B5-4001-B579-84598EDE37E5}"/>
    <dgm:cxn modelId="{68644468-A8F4-4EF1-BE03-393AFD34C965}" type="presOf" srcId="{30FA824C-A37F-4313-A17E-8F8B07251A2E}" destId="{23570583-D5D2-4F58-9CD7-2EFEAC8936D4}" srcOrd="0" destOrd="2" presId="urn:microsoft.com/office/officeart/2005/8/layout/hList1"/>
    <dgm:cxn modelId="{2EC09656-CCA4-41A8-8D1A-FFB932CC6B7A}" srcId="{605F7C72-7AE7-4031-BB56-C1E5535D4F8A}" destId="{2A33B318-305A-4EE3-B961-87C585849B58}" srcOrd="1" destOrd="0" parTransId="{B805B4C3-909D-4CFF-AF29-3FAE66AAA639}" sibTransId="{429BC4A0-5B5B-4095-B126-1A786C20271C}"/>
    <dgm:cxn modelId="{C267B277-35AC-4C5C-8FFF-2A5942CAB6F4}" type="presOf" srcId="{2A33B318-305A-4EE3-B961-87C585849B58}" destId="{23570583-D5D2-4F58-9CD7-2EFEAC8936D4}" srcOrd="0" destOrd="1" presId="urn:microsoft.com/office/officeart/2005/8/layout/hList1"/>
    <dgm:cxn modelId="{E442BC8F-867B-47A4-BDF5-88E53C1A9361}" type="presOf" srcId="{605F7C72-7AE7-4031-BB56-C1E5535D4F8A}" destId="{33AC77C1-6565-4033-8DEA-1225C3325258}" srcOrd="0" destOrd="0" presId="urn:microsoft.com/office/officeart/2005/8/layout/hList1"/>
    <dgm:cxn modelId="{C4CACDA7-0FC1-4A06-A72C-B03B4123B5F3}" srcId="{D5C385F4-1F97-4BEF-92C5-D6CA5D783204}" destId="{79061E69-A0AB-47AB-9AB5-97E671BF9CBC}" srcOrd="0" destOrd="0" parTransId="{2DE0FE46-AF9D-4335-B593-EF8F95185C09}" sibTransId="{0CC4DD1F-7BAB-4921-8F17-2A346DE350D6}"/>
    <dgm:cxn modelId="{E6F78FB8-041E-4475-8BDE-3FBD96AA988C}" type="presOf" srcId="{F0EF47F1-B46D-49AA-909C-49269E64FEF7}" destId="{23570583-D5D2-4F58-9CD7-2EFEAC8936D4}" srcOrd="0" destOrd="0" presId="urn:microsoft.com/office/officeart/2005/8/layout/hList1"/>
    <dgm:cxn modelId="{73EC15CD-5DB6-491F-BF17-7498AF271A5B}" srcId="{CDE145A6-2BB7-44EA-920E-A73C6724CFF4}" destId="{605F7C72-7AE7-4031-BB56-C1E5535D4F8A}" srcOrd="0" destOrd="0" parTransId="{E978D8F1-80B5-4676-99BA-F1CCB28EE0E5}" sibTransId="{152DA314-50A3-42F1-BD6E-E61040FB8129}"/>
    <dgm:cxn modelId="{FB7900D9-F502-4BC7-90D5-6B68B12FBDBF}" srcId="{CDE145A6-2BB7-44EA-920E-A73C6724CFF4}" destId="{D5C385F4-1F97-4BEF-92C5-D6CA5D783204}" srcOrd="1" destOrd="0" parTransId="{A1C91E33-8E5F-441D-BDFB-A72A0323EDB0}" sibTransId="{D80909C1-3ACB-49D2-A94C-AB764F64D449}"/>
    <dgm:cxn modelId="{394133FB-56FD-47C2-9D11-6B6A1089E9EB}" srcId="{605F7C72-7AE7-4031-BB56-C1E5535D4F8A}" destId="{F0EF47F1-B46D-49AA-909C-49269E64FEF7}" srcOrd="0" destOrd="0" parTransId="{F8606E20-3746-4F33-969F-330B09E1223F}" sibTransId="{0D327456-4AE3-469B-B005-CF1139EDBE8E}"/>
    <dgm:cxn modelId="{07AC3955-C74D-4ED8-A2E5-0F351942BFF8}" type="presParOf" srcId="{1BCD4DC3-DCA4-4EA7-B096-31D61682B700}" destId="{BDCB1584-425D-4C8D-BBFF-38CB23BF7A90}" srcOrd="0" destOrd="0" presId="urn:microsoft.com/office/officeart/2005/8/layout/hList1"/>
    <dgm:cxn modelId="{31F42531-BA1A-4A5A-86B7-8A169E8FCB20}" type="presParOf" srcId="{BDCB1584-425D-4C8D-BBFF-38CB23BF7A90}" destId="{33AC77C1-6565-4033-8DEA-1225C3325258}" srcOrd="0" destOrd="0" presId="urn:microsoft.com/office/officeart/2005/8/layout/hList1"/>
    <dgm:cxn modelId="{9D825A22-5361-4A2B-9BDD-DD434F260F3C}" type="presParOf" srcId="{BDCB1584-425D-4C8D-BBFF-38CB23BF7A90}" destId="{23570583-D5D2-4F58-9CD7-2EFEAC8936D4}" srcOrd="1" destOrd="0" presId="urn:microsoft.com/office/officeart/2005/8/layout/hList1"/>
    <dgm:cxn modelId="{06B17A5B-9265-4827-A126-02ED4BB641CE}" type="presParOf" srcId="{1BCD4DC3-DCA4-4EA7-B096-31D61682B700}" destId="{FFF0EFBA-FC4E-4C43-9AD5-B91A1BB58876}" srcOrd="1" destOrd="0" presId="urn:microsoft.com/office/officeart/2005/8/layout/hList1"/>
    <dgm:cxn modelId="{739E8802-801E-4E16-A01A-3C7A55840940}" type="presParOf" srcId="{1BCD4DC3-DCA4-4EA7-B096-31D61682B700}" destId="{1C37A5BF-60A7-4638-AA75-FF07C560C22E}" srcOrd="2" destOrd="0" presId="urn:microsoft.com/office/officeart/2005/8/layout/hList1"/>
    <dgm:cxn modelId="{1389D5EF-9CBE-4D7B-A475-ABD397946BB6}" type="presParOf" srcId="{1C37A5BF-60A7-4638-AA75-FF07C560C22E}" destId="{64CDF7EB-5C69-41BE-987B-F978DDFA32E4}" srcOrd="0" destOrd="0" presId="urn:microsoft.com/office/officeart/2005/8/layout/hList1"/>
    <dgm:cxn modelId="{59A8BB9C-E829-4BE9-A2CA-5242051BD1ED}" type="presParOf" srcId="{1C37A5BF-60A7-4638-AA75-FF07C560C22E}" destId="{7CAC93CF-1E0A-4F4F-96E7-44EAB92A782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C77C1-6565-4033-8DEA-1225C3325258}">
      <dsp:nvSpPr>
        <dsp:cNvPr id="0" name=""/>
        <dsp:cNvSpPr/>
      </dsp:nvSpPr>
      <dsp:spPr>
        <a:xfrm>
          <a:off x="2216" y="126669"/>
          <a:ext cx="2238033" cy="564727"/>
        </a:xfrm>
        <a:prstGeom prst="round2SameRect">
          <a:avLst/>
        </a:prstGeom>
        <a:solidFill>
          <a:srgbClr val="657C85"/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  <a:latin typeface="Montserrat" panose="02000505000000020004" pitchFamily="2" charset="0"/>
            </a:rPr>
            <a:t>Universities</a:t>
          </a:r>
        </a:p>
      </dsp:txBody>
      <dsp:txXfrm>
        <a:off x="29784" y="154237"/>
        <a:ext cx="2182897" cy="537159"/>
      </dsp:txXfrm>
    </dsp:sp>
    <dsp:sp modelId="{23570583-D5D2-4F58-9CD7-2EFEAC8936D4}">
      <dsp:nvSpPr>
        <dsp:cNvPr id="0" name=""/>
        <dsp:cNvSpPr/>
      </dsp:nvSpPr>
      <dsp:spPr>
        <a:xfrm>
          <a:off x="2216" y="690381"/>
          <a:ext cx="2238033" cy="1336128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/>
        </a:p>
      </dsp:txBody>
      <dsp:txXfrm>
        <a:off x="2216" y="690381"/>
        <a:ext cx="2238033" cy="1336128"/>
      </dsp:txXfrm>
    </dsp:sp>
    <dsp:sp modelId="{64CDF7EB-5C69-41BE-987B-F978DDFA32E4}">
      <dsp:nvSpPr>
        <dsp:cNvPr id="0" name=""/>
        <dsp:cNvSpPr/>
      </dsp:nvSpPr>
      <dsp:spPr>
        <a:xfrm>
          <a:off x="2553553" y="126669"/>
          <a:ext cx="2237876" cy="564727"/>
        </a:xfrm>
        <a:prstGeom prst="round2SameRect">
          <a:avLst/>
        </a:prstGeom>
        <a:solidFill>
          <a:srgbClr val="657C85"/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  <a:latin typeface="Montserrat" panose="02000505000000020004" pitchFamily="2" charset="0"/>
            </a:rPr>
            <a:t>CSIC</a:t>
          </a:r>
        </a:p>
      </dsp:txBody>
      <dsp:txXfrm>
        <a:off x="2581121" y="154237"/>
        <a:ext cx="2182740" cy="537159"/>
      </dsp:txXfrm>
    </dsp:sp>
    <dsp:sp modelId="{7CAC93CF-1E0A-4F4F-96E7-44EAB92A7820}">
      <dsp:nvSpPr>
        <dsp:cNvPr id="0" name=""/>
        <dsp:cNvSpPr/>
      </dsp:nvSpPr>
      <dsp:spPr>
        <a:xfrm>
          <a:off x="2553553" y="690381"/>
          <a:ext cx="2237876" cy="1336128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/>
        </a:p>
      </dsp:txBody>
      <dsp:txXfrm>
        <a:off x="2553553" y="690381"/>
        <a:ext cx="2237876" cy="1336128"/>
      </dsp:txXfrm>
    </dsp:sp>
    <dsp:sp modelId="{0B3CFFFA-F9AE-4091-910B-DA0EC47FC687}">
      <dsp:nvSpPr>
        <dsp:cNvPr id="0" name=""/>
        <dsp:cNvSpPr/>
      </dsp:nvSpPr>
      <dsp:spPr>
        <a:xfrm>
          <a:off x="5104733" y="125225"/>
          <a:ext cx="2237876" cy="564727"/>
        </a:xfrm>
        <a:prstGeom prst="round2SameRect">
          <a:avLst/>
        </a:prstGeom>
        <a:solidFill>
          <a:srgbClr val="657C85"/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XUNTA</a:t>
          </a:r>
        </a:p>
      </dsp:txBody>
      <dsp:txXfrm>
        <a:off x="5132301" y="152793"/>
        <a:ext cx="2182740" cy="537159"/>
      </dsp:txXfrm>
    </dsp:sp>
    <dsp:sp modelId="{5E18F7FA-31C5-4E19-8723-F0EBD39FA9DE}">
      <dsp:nvSpPr>
        <dsp:cNvPr id="0" name=""/>
        <dsp:cNvSpPr/>
      </dsp:nvSpPr>
      <dsp:spPr>
        <a:xfrm>
          <a:off x="5104733" y="690381"/>
          <a:ext cx="2237876" cy="1336128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/>
        </a:p>
      </dsp:txBody>
      <dsp:txXfrm>
        <a:off x="5104733" y="690381"/>
        <a:ext cx="2237876" cy="13361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C77C1-6565-4033-8DEA-1225C3325258}">
      <dsp:nvSpPr>
        <dsp:cNvPr id="0" name=""/>
        <dsp:cNvSpPr/>
      </dsp:nvSpPr>
      <dsp:spPr>
        <a:xfrm>
          <a:off x="2288" y="68509"/>
          <a:ext cx="2231024" cy="543168"/>
        </a:xfrm>
        <a:prstGeom prst="round2SameRect">
          <a:avLst/>
        </a:prstGeom>
        <a:solidFill>
          <a:srgbClr val="765959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prstClr val="white"/>
              </a:solidFill>
              <a:latin typeface="Montserrat" panose="02000505000000020004" pitchFamily="2" charset="0"/>
              <a:ea typeface="DejaVu Sans"/>
              <a:cs typeface="DejaVu Sans"/>
            </a:rPr>
            <a:t>Public Entities</a:t>
          </a:r>
        </a:p>
      </dsp:txBody>
      <dsp:txXfrm>
        <a:off x="28803" y="95024"/>
        <a:ext cx="2177994" cy="516653"/>
      </dsp:txXfrm>
    </dsp:sp>
    <dsp:sp modelId="{23570583-D5D2-4F58-9CD7-2EFEAC8936D4}">
      <dsp:nvSpPr>
        <dsp:cNvPr id="0" name=""/>
        <dsp:cNvSpPr/>
      </dsp:nvSpPr>
      <dsp:spPr>
        <a:xfrm>
          <a:off x="2288" y="617210"/>
          <a:ext cx="2231024" cy="1465658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/>
        </a:p>
      </dsp:txBody>
      <dsp:txXfrm>
        <a:off x="2288" y="617210"/>
        <a:ext cx="2231024" cy="1465658"/>
      </dsp:txXfrm>
    </dsp:sp>
    <dsp:sp modelId="{64CDF7EB-5C69-41BE-987B-F978DDFA32E4}">
      <dsp:nvSpPr>
        <dsp:cNvPr id="0" name=""/>
        <dsp:cNvSpPr/>
      </dsp:nvSpPr>
      <dsp:spPr>
        <a:xfrm>
          <a:off x="2545656" y="68514"/>
          <a:ext cx="2231024" cy="543161"/>
        </a:xfrm>
        <a:prstGeom prst="round2SameRect">
          <a:avLst/>
        </a:prstGeom>
        <a:solidFill>
          <a:srgbClr val="765959"/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  <a:latin typeface="Montserrat" panose="02000505000000020004" pitchFamily="2" charset="0"/>
              <a:ea typeface="DejaVu Sans"/>
              <a:cs typeface="DejaVu Sans"/>
            </a:rPr>
            <a:t>IEO</a:t>
          </a:r>
        </a:p>
      </dsp:txBody>
      <dsp:txXfrm>
        <a:off x="2572171" y="95029"/>
        <a:ext cx="2177994" cy="516646"/>
      </dsp:txXfrm>
    </dsp:sp>
    <dsp:sp modelId="{7CAC93CF-1E0A-4F4F-96E7-44EAB92A7820}">
      <dsp:nvSpPr>
        <dsp:cNvPr id="0" name=""/>
        <dsp:cNvSpPr/>
      </dsp:nvSpPr>
      <dsp:spPr>
        <a:xfrm>
          <a:off x="2545656" y="617205"/>
          <a:ext cx="2231024" cy="1465658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3CFFFA-F9AE-4091-910B-DA0EC47FC687}">
      <dsp:nvSpPr>
        <dsp:cNvPr id="0" name=""/>
        <dsp:cNvSpPr/>
      </dsp:nvSpPr>
      <dsp:spPr>
        <a:xfrm>
          <a:off x="5089024" y="68509"/>
          <a:ext cx="2231024" cy="543168"/>
        </a:xfrm>
        <a:prstGeom prst="round2SameRect">
          <a:avLst/>
        </a:prstGeom>
        <a:solidFill>
          <a:srgbClr val="765959"/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  <a:latin typeface="Montserrat" panose="02000505000000020004" pitchFamily="2" charset="0"/>
              <a:ea typeface="DejaVu Sans"/>
              <a:cs typeface="DejaVu Sans"/>
            </a:rPr>
            <a:t>Health Sector</a:t>
          </a:r>
        </a:p>
      </dsp:txBody>
      <dsp:txXfrm>
        <a:off x="5115539" y="95024"/>
        <a:ext cx="2177994" cy="516653"/>
      </dsp:txXfrm>
    </dsp:sp>
    <dsp:sp modelId="{5E18F7FA-31C5-4E19-8723-F0EBD39FA9DE}">
      <dsp:nvSpPr>
        <dsp:cNvPr id="0" name=""/>
        <dsp:cNvSpPr/>
      </dsp:nvSpPr>
      <dsp:spPr>
        <a:xfrm>
          <a:off x="5089024" y="604180"/>
          <a:ext cx="2231024" cy="1465658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/>
        </a:p>
      </dsp:txBody>
      <dsp:txXfrm>
        <a:off x="5089024" y="604180"/>
        <a:ext cx="2231024" cy="14656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C77C1-6565-4033-8DEA-1225C3325258}">
      <dsp:nvSpPr>
        <dsp:cNvPr id="0" name=""/>
        <dsp:cNvSpPr/>
      </dsp:nvSpPr>
      <dsp:spPr>
        <a:xfrm>
          <a:off x="2520" y="6595"/>
          <a:ext cx="2231349" cy="789248"/>
        </a:xfrm>
        <a:prstGeom prst="round2SameRect">
          <a:avLst/>
        </a:prstGeom>
        <a:solidFill>
          <a:srgbClr val="765959"/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white"/>
              </a:solidFill>
              <a:latin typeface="Montserrat" panose="02000505000000020004" pitchFamily="2" charset="0"/>
              <a:ea typeface="DejaVu Sans"/>
              <a:cs typeface="DejaVu Sans"/>
            </a:rPr>
            <a:t>RTD Centers</a:t>
          </a:r>
        </a:p>
      </dsp:txBody>
      <dsp:txXfrm>
        <a:off x="41048" y="45123"/>
        <a:ext cx="2154293" cy="750720"/>
      </dsp:txXfrm>
    </dsp:sp>
    <dsp:sp modelId="{23570583-D5D2-4F58-9CD7-2EFEAC8936D4}">
      <dsp:nvSpPr>
        <dsp:cNvPr id="0" name=""/>
        <dsp:cNvSpPr/>
      </dsp:nvSpPr>
      <dsp:spPr>
        <a:xfrm>
          <a:off x="501" y="571930"/>
          <a:ext cx="2235388" cy="1133459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/>
        </a:p>
      </dsp:txBody>
      <dsp:txXfrm>
        <a:off x="501" y="571930"/>
        <a:ext cx="2235388" cy="1133459"/>
      </dsp:txXfrm>
    </dsp:sp>
    <dsp:sp modelId="{64CDF7EB-5C69-41BE-987B-F978DDFA32E4}">
      <dsp:nvSpPr>
        <dsp:cNvPr id="0" name=""/>
        <dsp:cNvSpPr/>
      </dsp:nvSpPr>
      <dsp:spPr>
        <a:xfrm>
          <a:off x="2548278" y="97287"/>
          <a:ext cx="2231349" cy="422229"/>
        </a:xfrm>
        <a:prstGeom prst="round2SameRect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rgbClr val="76595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prstClr val="white"/>
              </a:solidFill>
              <a:latin typeface="Montserrat" panose="02000505000000020004" pitchFamily="2" charset="0"/>
              <a:ea typeface="DejaVu Sans"/>
              <a:cs typeface="DejaVu Sans"/>
            </a:rPr>
            <a:t>Others</a:t>
          </a:r>
        </a:p>
      </dsp:txBody>
      <dsp:txXfrm>
        <a:off x="2568890" y="117899"/>
        <a:ext cx="2190125" cy="401617"/>
      </dsp:txXfrm>
    </dsp:sp>
    <dsp:sp modelId="{7CAC93CF-1E0A-4F4F-96E7-44EAB92A7820}">
      <dsp:nvSpPr>
        <dsp:cNvPr id="0" name=""/>
        <dsp:cNvSpPr/>
      </dsp:nvSpPr>
      <dsp:spPr>
        <a:xfrm>
          <a:off x="2548779" y="474340"/>
          <a:ext cx="2231349" cy="1137707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765959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/>
        </a:p>
      </dsp:txBody>
      <dsp:txXfrm>
        <a:off x="2548779" y="474340"/>
        <a:ext cx="2231349" cy="1137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E3871-DE01-244D-AF46-AB7CD33C4B19}" type="datetimeFigureOut">
              <a:rPr lang="gl-ES" smtClean="0"/>
              <a:t>06/06/2024</a:t>
            </a:fld>
            <a:endParaRPr lang="gl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l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gl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D773B-E1F7-CD44-99E5-0C9A49524181}" type="slidenum">
              <a:rPr lang="gl-ES" smtClean="0"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639691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7cfa781d9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7cfa781d9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7cfa781d9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7cfa781d9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9305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11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7cfa781d9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7cfa781d9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0196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7cfa781d9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7cfa781d9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3379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7cfa781d9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7cfa781d9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7846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1692d872e9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g1692d872e9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597C0-CCB3-2146-9281-5B18A207514F}" type="datetime1">
              <a:rPr lang="en-US" smtClean="0"/>
              <a:t>6/6/2024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660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D9BF-9721-8146-91F2-8740449B4A1D}" type="datetime1">
              <a:rPr lang="en-US" smtClean="0"/>
              <a:t>6/6/2024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746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CE34B-9344-7E43-A60B-FD98F4401350}" type="datetime1">
              <a:rPr lang="en-US" smtClean="0"/>
              <a:t>6/6/2024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393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eldia">
  <p:cSld name="2_Titeldi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11409046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03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TITLE + SUB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4;p4"/>
          <p:cNvSpPr/>
          <p:nvPr userDrawn="1"/>
        </p:nvSpPr>
        <p:spPr>
          <a:xfrm>
            <a:off x="1" y="0"/>
            <a:ext cx="694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7269" tIns="107269" rIns="107269" bIns="1072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57" name="Google Shape;57;p6"/>
          <p:cNvSpPr txBox="1">
            <a:spLocks noGrp="1"/>
          </p:cNvSpPr>
          <p:nvPr>
            <p:ph type="subTitle" idx="1"/>
          </p:nvPr>
        </p:nvSpPr>
        <p:spPr>
          <a:xfrm>
            <a:off x="7202466" y="3070802"/>
            <a:ext cx="3702400" cy="335989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704"/>
              </a:spcAft>
              <a:buSzPts val="1200"/>
              <a:buNone/>
              <a:defRPr sz="1600">
                <a:latin typeface="Calibri" pitchFamily="34" charset="0"/>
                <a:cs typeface="Calibri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ctrTitle"/>
          </p:nvPr>
        </p:nvSpPr>
        <p:spPr>
          <a:xfrm>
            <a:off x="1804135" y="692200"/>
            <a:ext cx="4956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0" rIns="0" bIns="0" anchor="t" anchorCtr="0">
            <a:noAutofit/>
          </a:bodyPr>
          <a:lstStyle>
            <a:lvl1pPr>
              <a:defRPr sz="4000" dirty="0">
                <a:latin typeface="+mj-lt"/>
              </a:defRPr>
            </a:lvl1pPr>
          </a:lstStyle>
          <a:p>
            <a:pPr lvl="0">
              <a:buSzPts val="5200"/>
            </a:pPr>
            <a:endParaRPr/>
          </a:p>
        </p:txBody>
      </p:sp>
      <p:sp>
        <p:nvSpPr>
          <p:cNvPr id="8" name="Google Shape;34;p4"/>
          <p:cNvSpPr/>
          <p:nvPr userDrawn="1"/>
        </p:nvSpPr>
        <p:spPr>
          <a:xfrm>
            <a:off x="0" y="0"/>
            <a:ext cx="766714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7269" tIns="107269" rIns="107269" bIns="1072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" name="Google Shape;35;p4"/>
          <p:cNvSpPr/>
          <p:nvPr userDrawn="1"/>
        </p:nvSpPr>
        <p:spPr>
          <a:xfrm>
            <a:off x="0" y="0"/>
            <a:ext cx="191600" cy="3904400"/>
          </a:xfrm>
          <a:prstGeom prst="rect">
            <a:avLst/>
          </a:prstGeom>
          <a:solidFill>
            <a:srgbClr val="00397A"/>
          </a:solidFill>
          <a:ln>
            <a:noFill/>
          </a:ln>
        </p:spPr>
        <p:txBody>
          <a:bodyPr spcFirstLastPara="1" wrap="square" lIns="107269" tIns="107269" rIns="107269" bIns="107269" anchor="ctr" anchorCtr="0">
            <a:noAutofit/>
          </a:bodyPr>
          <a:lstStyle/>
          <a:p>
            <a:pPr marL="0" lvl="0" indent="0">
              <a:buNone/>
            </a:pPr>
            <a:endParaRPr sz="1800"/>
          </a:p>
        </p:txBody>
      </p:sp>
      <p:sp>
        <p:nvSpPr>
          <p:cNvPr id="14" name="58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362688" y="6507258"/>
            <a:ext cx="284517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fld id="{F6D985B1-6496-4849-B183-C3C8F8DD62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895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11"/>
          <a:stretch/>
        </p:blipFill>
        <p:spPr>
          <a:xfrm>
            <a:off x="0" y="6194260"/>
            <a:ext cx="12193587" cy="668552"/>
          </a:xfrm>
          <a:prstGeom prst="rect">
            <a:avLst/>
          </a:prstGeom>
        </p:spPr>
      </p:pic>
      <p:pic>
        <p:nvPicPr>
          <p:cNvPr id="3" name="Grafik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71"/>
          <a:stretch/>
        </p:blipFill>
        <p:spPr>
          <a:xfrm>
            <a:off x="0" y="0"/>
            <a:ext cx="12196902" cy="1328286"/>
          </a:xfrm>
          <a:prstGeom prst="rect">
            <a:avLst/>
          </a:prstGeom>
        </p:spPr>
      </p:pic>
      <p:pic>
        <p:nvPicPr>
          <p:cNvPr id="5" name="Grafik 11">
            <a:extLst>
              <a:ext uri="{FF2B5EF4-FFF2-40B4-BE49-F238E27FC236}">
                <a16:creationId xmlns:a16="http://schemas.microsoft.com/office/drawing/2014/main" id="{DD7BF896-523F-AE4C-B7C6-C2AFBF04AA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28987" y="303385"/>
            <a:ext cx="1052582" cy="612099"/>
          </a:xfrm>
          <a:prstGeom prst="rect">
            <a:avLst/>
          </a:prstGeom>
        </p:spPr>
      </p:pic>
      <p:sp>
        <p:nvSpPr>
          <p:cNvPr id="6" name="Textplatzhalter 2"/>
          <p:cNvSpPr>
            <a:spLocks noGrp="1"/>
          </p:cNvSpPr>
          <p:nvPr>
            <p:ph idx="1"/>
          </p:nvPr>
        </p:nvSpPr>
        <p:spPr>
          <a:xfrm>
            <a:off x="838309" y="1825625"/>
            <a:ext cx="10516969" cy="404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Change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master‘s</a:t>
            </a:r>
            <a:r>
              <a:rPr lang="de-DE"/>
              <a:t> </a:t>
            </a:r>
            <a:r>
              <a:rPr lang="de-DE" err="1"/>
              <a:t>formatting</a:t>
            </a:r>
            <a:endParaRPr lang="de-DE"/>
          </a:p>
          <a:p>
            <a:pPr lvl="1"/>
            <a:r>
              <a:rPr lang="de-DE"/>
              <a:t>Second </a:t>
            </a:r>
            <a:r>
              <a:rPr lang="de-DE" err="1"/>
              <a:t>layer</a:t>
            </a:r>
            <a:endParaRPr lang="de-DE"/>
          </a:p>
          <a:p>
            <a:pPr lvl="2"/>
            <a:r>
              <a:rPr lang="de-DE"/>
              <a:t>Third </a:t>
            </a:r>
            <a:r>
              <a:rPr lang="de-DE" err="1"/>
              <a:t>layer</a:t>
            </a:r>
            <a:endParaRPr lang="de-DE"/>
          </a:p>
          <a:p>
            <a:pPr lvl="3"/>
            <a:r>
              <a:rPr lang="de-DE" err="1"/>
              <a:t>Fourth</a:t>
            </a:r>
            <a:r>
              <a:rPr lang="de-DE"/>
              <a:t> </a:t>
            </a:r>
            <a:r>
              <a:rPr lang="de-DE" err="1"/>
              <a:t>layer</a:t>
            </a:r>
            <a:endParaRPr lang="de-DE"/>
          </a:p>
          <a:p>
            <a:pPr lvl="4"/>
            <a:r>
              <a:rPr lang="de-DE" err="1"/>
              <a:t>Fifth</a:t>
            </a:r>
            <a:r>
              <a:rPr lang="de-DE"/>
              <a:t> </a:t>
            </a:r>
            <a:r>
              <a:rPr lang="de-DE" err="1"/>
              <a:t>layer</a:t>
            </a:r>
            <a:endParaRPr lang="en-GB"/>
          </a:p>
        </p:txBody>
      </p:sp>
      <p:sp>
        <p:nvSpPr>
          <p:cNvPr id="7" name="58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362688" y="6507258"/>
            <a:ext cx="284517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fld id="{F6D985B1-6496-4849-B183-C3C8F8DD620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413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801069" y="1657350"/>
            <a:ext cx="3064038" cy="387803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28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l-PL" sz="3992" b="1" strike="noStrike" spc="-1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562" y="1604841"/>
            <a:ext cx="10971684" cy="39778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pl-PL" sz="2903" b="0" strike="noStrike" spc="-1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DC977DC-DC31-40B4-8C82-BB77A2044D48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2432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38F6-83F1-C045-9C84-B453F5599EBD}" type="datetime1">
              <a:rPr lang="en-US" smtClean="0"/>
              <a:t>6/6/2024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755A7BC1-29DC-1E8D-E093-EA46F4136B23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8" name="CuadroTexto 2">
            <a:extLst>
              <a:ext uri="{FF2B5EF4-FFF2-40B4-BE49-F238E27FC236}">
                <a16:creationId xmlns:a16="http://schemas.microsoft.com/office/drawing/2014/main" id="{02F30515-A240-8710-CE28-9BBC6FD0D757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34247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B7A04-43CA-B947-9555-FF8CEE67D35D}" type="datetime1">
              <a:rPr lang="en-US" smtClean="0"/>
              <a:t>6/6/2024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4D021438-5FA8-DD43-DFBE-1A38EBD37B94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8" name="CuadroTexto 2">
            <a:extLst>
              <a:ext uri="{FF2B5EF4-FFF2-40B4-BE49-F238E27FC236}">
                <a16:creationId xmlns:a16="http://schemas.microsoft.com/office/drawing/2014/main" id="{7B85B656-37BC-A08E-76D8-AEA60ACAC323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52628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B747B-0144-C448-BAEB-2A2DCA931C9C}" type="datetime1">
              <a:rPr lang="en-US" smtClean="0"/>
              <a:t>6/6/2024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CB522073-986A-59A9-424A-13D4A27663E6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9" name="CuadroTexto 2">
            <a:extLst>
              <a:ext uri="{FF2B5EF4-FFF2-40B4-BE49-F238E27FC236}">
                <a16:creationId xmlns:a16="http://schemas.microsoft.com/office/drawing/2014/main" id="{E582EE61-D568-1B9B-6831-F848CEE261FA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244349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50F00-12C8-104A-881C-86F3E518D67E}" type="datetime1">
              <a:rPr lang="en-US" smtClean="0"/>
              <a:t>6/6/2024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CuadroTexto 4">
            <a:extLst>
              <a:ext uri="{FF2B5EF4-FFF2-40B4-BE49-F238E27FC236}">
                <a16:creationId xmlns:a16="http://schemas.microsoft.com/office/drawing/2014/main" id="{F3A2240B-9148-8273-5C1A-2A9B27ECAABA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11" name="CuadroTexto 2">
            <a:extLst>
              <a:ext uri="{FF2B5EF4-FFF2-40B4-BE49-F238E27FC236}">
                <a16:creationId xmlns:a16="http://schemas.microsoft.com/office/drawing/2014/main" id="{BDE906A2-D5F2-466C-0B65-C1FABCDF0207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7228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F2CE-9CC8-E84D-94C7-33A043C4919D}" type="datetime1">
              <a:rPr lang="en-US" smtClean="0"/>
              <a:t>6/6/2024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BA4FB0E8-3FA7-FFAC-5359-76C62D9B7EA8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7" name="CuadroTexto 2">
            <a:extLst>
              <a:ext uri="{FF2B5EF4-FFF2-40B4-BE49-F238E27FC236}">
                <a16:creationId xmlns:a16="http://schemas.microsoft.com/office/drawing/2014/main" id="{08BB1B29-CCD5-D490-4615-179232C298CD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303948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76ED-DF0D-F34F-BE30-4E6126E821EA}" type="datetime1">
              <a:rPr lang="en-US" smtClean="0"/>
              <a:t>6/6/2024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5A4B133-ED42-CA78-C55B-FF7EE170B67F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6" name="CuadroTexto 2">
            <a:extLst>
              <a:ext uri="{FF2B5EF4-FFF2-40B4-BE49-F238E27FC236}">
                <a16:creationId xmlns:a16="http://schemas.microsoft.com/office/drawing/2014/main" id="{E383DFBA-05FF-EA5A-95A3-497529A2B6DA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444154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9BEC6-957F-1F49-9496-20968B4A12F3}" type="datetime1">
              <a:rPr lang="en-US" smtClean="0"/>
              <a:t>6/6/2024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E01A4992-913D-B4F5-07FC-0289D5B9D82C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9" name="CuadroTexto 2">
            <a:extLst>
              <a:ext uri="{FF2B5EF4-FFF2-40B4-BE49-F238E27FC236}">
                <a16:creationId xmlns:a16="http://schemas.microsoft.com/office/drawing/2014/main" id="{2F33B915-DB9D-4791-EAFC-2D8EA2E037FA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427952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4E929-3961-F745-BB56-DD000B14671D}" type="datetime1">
              <a:rPr lang="en-US" smtClean="0"/>
              <a:t>6/6/2024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B3B77406-15AC-DC7F-3B3D-37DFD5520291}"/>
              </a:ext>
            </a:extLst>
          </p:cNvPr>
          <p:cNvSpPr txBox="1"/>
          <p:nvPr userDrawn="1"/>
        </p:nvSpPr>
        <p:spPr>
          <a:xfrm>
            <a:off x="863125" y="6250066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Infrastructure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Research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,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the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Road</a:t>
            </a:r>
            <a:r>
              <a:rPr lang="gl-ES" sz="9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900" b="1" err="1">
                <a:solidFill>
                  <a:srgbClr val="007BC4"/>
                </a:solidFill>
                <a:latin typeface="Xunta Sans" panose="00000500000000000000" pitchFamily="2" charset="0"/>
              </a:rPr>
              <a:t>Ahead</a:t>
            </a:r>
            <a:endParaRPr lang="gl-ES" sz="9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9" name="CuadroTexto 2">
            <a:extLst>
              <a:ext uri="{FF2B5EF4-FFF2-40B4-BE49-F238E27FC236}">
                <a16:creationId xmlns:a16="http://schemas.microsoft.com/office/drawing/2014/main" id="{6B009BFA-80AA-6B3A-AB07-F6CC365570C9}"/>
              </a:ext>
            </a:extLst>
          </p:cNvPr>
          <p:cNvSpPr txBox="1"/>
          <p:nvPr userDrawn="1"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</p:spTree>
    <p:extLst>
      <p:ext uri="{BB962C8B-B14F-4D97-AF65-F5344CB8AC3E}">
        <p14:creationId xmlns:p14="http://schemas.microsoft.com/office/powerpoint/2010/main" val="163283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8242D-3DDB-F342-90A5-77CC510D9622}" type="datetime1">
              <a:rPr lang="en-US" smtClean="0"/>
              <a:t>6/6/2024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7BC4"/>
                </a:solidFill>
              </a:defRPr>
            </a:lvl1pPr>
          </a:lstStyle>
          <a:p>
            <a:fld id="{28F5B81C-33C8-4FB4-906F-6E3A1A22C24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257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5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39" Type="http://schemas.openxmlformats.org/officeDocument/2006/relationships/image" Target="../media/image62.jpeg"/><Relationship Id="rId21" Type="http://schemas.openxmlformats.org/officeDocument/2006/relationships/image" Target="../media/image49.png"/><Relationship Id="rId34" Type="http://schemas.openxmlformats.org/officeDocument/2006/relationships/image" Target="../media/image57.jpeg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6" Type="http://schemas.openxmlformats.org/officeDocument/2006/relationships/image" Target="../media/image44.jpeg"/><Relationship Id="rId20" Type="http://schemas.openxmlformats.org/officeDocument/2006/relationships/image" Target="../media/image48.png"/><Relationship Id="rId29" Type="http://schemas.openxmlformats.org/officeDocument/2006/relationships/diagramLayout" Target="../diagrams/layout3.xml"/><Relationship Id="rId41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image" Target="../media/image52.jpeg"/><Relationship Id="rId32" Type="http://schemas.microsoft.com/office/2007/relationships/diagramDrawing" Target="../diagrams/drawing3.xml"/><Relationship Id="rId37" Type="http://schemas.openxmlformats.org/officeDocument/2006/relationships/image" Target="../media/image60.jpeg"/><Relationship Id="rId40" Type="http://schemas.openxmlformats.org/officeDocument/2006/relationships/image" Target="../media/image63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43.png"/><Relationship Id="rId23" Type="http://schemas.openxmlformats.org/officeDocument/2006/relationships/image" Target="../media/image51.png"/><Relationship Id="rId28" Type="http://schemas.openxmlformats.org/officeDocument/2006/relationships/diagramData" Target="../diagrams/data3.xml"/><Relationship Id="rId36" Type="http://schemas.openxmlformats.org/officeDocument/2006/relationships/image" Target="../media/image59.jpeg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47.jpeg"/><Relationship Id="rId31" Type="http://schemas.openxmlformats.org/officeDocument/2006/relationships/diagramColors" Target="../diagrams/colors3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42.jpeg"/><Relationship Id="rId22" Type="http://schemas.openxmlformats.org/officeDocument/2006/relationships/image" Target="../media/image50.jpeg"/><Relationship Id="rId27" Type="http://schemas.openxmlformats.org/officeDocument/2006/relationships/image" Target="../media/image55.jpeg"/><Relationship Id="rId30" Type="http://schemas.openxmlformats.org/officeDocument/2006/relationships/diagramQuickStyle" Target="../diagrams/quickStyle3.xml"/><Relationship Id="rId35" Type="http://schemas.openxmlformats.org/officeDocument/2006/relationships/image" Target="../media/image58.png"/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12" Type="http://schemas.microsoft.com/office/2007/relationships/diagramDrawing" Target="../diagrams/drawing2.xml"/><Relationship Id="rId17" Type="http://schemas.openxmlformats.org/officeDocument/2006/relationships/image" Target="../media/image45.jpeg"/><Relationship Id="rId25" Type="http://schemas.openxmlformats.org/officeDocument/2006/relationships/image" Target="../media/image53.png"/><Relationship Id="rId33" Type="http://schemas.openxmlformats.org/officeDocument/2006/relationships/image" Target="../media/image56.gif"/><Relationship Id="rId38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cesga.es/en/employment/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7.png"/><Relationship Id="rId7" Type="http://schemas.openxmlformats.org/officeDocument/2006/relationships/image" Target="../media/image11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jpe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openxmlformats.org/officeDocument/2006/relationships/image" Target="../media/image127.jpeg"/><Relationship Id="rId18" Type="http://schemas.openxmlformats.org/officeDocument/2006/relationships/image" Target="../media/image132.jpeg"/><Relationship Id="rId26" Type="http://schemas.openxmlformats.org/officeDocument/2006/relationships/image" Target="../media/image140.jpeg"/><Relationship Id="rId3" Type="http://schemas.openxmlformats.org/officeDocument/2006/relationships/image" Target="../media/image117.png"/><Relationship Id="rId21" Type="http://schemas.openxmlformats.org/officeDocument/2006/relationships/image" Target="../media/image135.png"/><Relationship Id="rId7" Type="http://schemas.openxmlformats.org/officeDocument/2006/relationships/image" Target="../media/image121.png"/><Relationship Id="rId12" Type="http://schemas.openxmlformats.org/officeDocument/2006/relationships/image" Target="../media/image126.png"/><Relationship Id="rId17" Type="http://schemas.openxmlformats.org/officeDocument/2006/relationships/image" Target="../media/image131.jpeg"/><Relationship Id="rId25" Type="http://schemas.openxmlformats.org/officeDocument/2006/relationships/image" Target="../media/image139.png"/><Relationship Id="rId2" Type="http://schemas.openxmlformats.org/officeDocument/2006/relationships/image" Target="../media/image116.png"/><Relationship Id="rId16" Type="http://schemas.openxmlformats.org/officeDocument/2006/relationships/image" Target="../media/image130.png"/><Relationship Id="rId20" Type="http://schemas.openxmlformats.org/officeDocument/2006/relationships/image" Target="../media/image134.svg"/><Relationship Id="rId29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25.png"/><Relationship Id="rId24" Type="http://schemas.openxmlformats.org/officeDocument/2006/relationships/image" Target="../media/image138.png"/><Relationship Id="rId5" Type="http://schemas.openxmlformats.org/officeDocument/2006/relationships/image" Target="../media/image119.png"/><Relationship Id="rId15" Type="http://schemas.openxmlformats.org/officeDocument/2006/relationships/image" Target="../media/image129.png"/><Relationship Id="rId23" Type="http://schemas.openxmlformats.org/officeDocument/2006/relationships/image" Target="../media/image137.png"/><Relationship Id="rId28" Type="http://schemas.openxmlformats.org/officeDocument/2006/relationships/image" Target="../media/image142.png"/><Relationship Id="rId10" Type="http://schemas.openxmlformats.org/officeDocument/2006/relationships/image" Target="../media/image124.png"/><Relationship Id="rId19" Type="http://schemas.openxmlformats.org/officeDocument/2006/relationships/image" Target="../media/image133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Relationship Id="rId14" Type="http://schemas.openxmlformats.org/officeDocument/2006/relationships/image" Target="../media/image128.png"/><Relationship Id="rId22" Type="http://schemas.openxmlformats.org/officeDocument/2006/relationships/image" Target="../media/image136.png"/><Relationship Id="rId27" Type="http://schemas.openxmlformats.org/officeDocument/2006/relationships/image" Target="../media/image141.jpeg"/><Relationship Id="rId30" Type="http://schemas.openxmlformats.org/officeDocument/2006/relationships/image" Target="../media/image14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9.png"/><Relationship Id="rId4" Type="http://schemas.openxmlformats.org/officeDocument/2006/relationships/image" Target="../media/image14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becera_estandar">
            <a:hlinkClick r:id="" action="ppaction://media"/>
            <a:extLst>
              <a:ext uri="{FF2B5EF4-FFF2-40B4-BE49-F238E27FC236}">
                <a16:creationId xmlns:a16="http://schemas.microsoft.com/office/drawing/2014/main" id="{E6416A22-7CA1-CE42-B4C8-A03F2CA622F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83122" y="2997659"/>
            <a:ext cx="951837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Xunta Sans"/>
              </a:rPr>
              <a:t>Galicia </a:t>
            </a:r>
            <a:r>
              <a:rPr kumimoji="0" lang="en-US" sz="3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Xunta Sans"/>
              </a:rPr>
              <a:t>Supercomputing</a:t>
            </a:r>
            <a:r>
              <a:rPr kumimoji="0" lang="gl-E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Xunta Sans"/>
              </a:rPr>
              <a:t> </a:t>
            </a:r>
            <a:r>
              <a:rPr kumimoji="0" lang="en-GB" sz="3600" b="1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Xunta Sans"/>
              </a:rPr>
              <a:t>Center</a:t>
            </a:r>
            <a:endParaRPr lang="en-GB" sz="36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Xunta San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5953BD-6629-BD80-1C13-BC90709A42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91" y="212948"/>
            <a:ext cx="3761735" cy="23469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D037E-C73C-FE56-EA80-E484770D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1</a:t>
            </a:fld>
            <a:endParaRPr lang="es-ES"/>
          </a:p>
        </p:txBody>
      </p:sp>
      <p:sp>
        <p:nvSpPr>
          <p:cNvPr id="8" name="CuadroTexto 2">
            <a:extLst>
              <a:ext uri="{FF2B5EF4-FFF2-40B4-BE49-F238E27FC236}">
                <a16:creationId xmlns:a16="http://schemas.microsoft.com/office/drawing/2014/main" id="{07A737D4-474B-7095-BE1E-36C2720FBFD7}"/>
              </a:ext>
            </a:extLst>
          </p:cNvPr>
          <p:cNvSpPr txBox="1"/>
          <p:nvPr/>
        </p:nvSpPr>
        <p:spPr>
          <a:xfrm>
            <a:off x="1183122" y="4560612"/>
            <a:ext cx="5966615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gl-ES" sz="1600" b="1" err="1">
                <a:solidFill>
                  <a:prstClr val="white"/>
                </a:solidFill>
                <a:latin typeface="Xunta Sans"/>
              </a:rPr>
              <a:t>Javier</a:t>
            </a:r>
            <a:r>
              <a:rPr lang="gl-ES" sz="1600" b="1">
                <a:solidFill>
                  <a:prstClr val="white"/>
                </a:solidFill>
                <a:latin typeface="Xunta Sans"/>
              </a:rPr>
              <a:t> Cacheiro, </a:t>
            </a:r>
            <a:r>
              <a:rPr lang="gl-ES" sz="1600" b="1" err="1">
                <a:solidFill>
                  <a:prstClr val="white"/>
                </a:solidFill>
                <a:latin typeface="Xunta Sans"/>
              </a:rPr>
              <a:t>PhD</a:t>
            </a:r>
            <a:r>
              <a:rPr lang="gl-ES" sz="1600" b="1">
                <a:solidFill>
                  <a:prstClr val="white"/>
                </a:solidFill>
                <a:latin typeface="Xunta Sans"/>
              </a:rPr>
              <a:t>.</a:t>
            </a:r>
          </a:p>
          <a:p>
            <a:pPr>
              <a:defRPr/>
            </a:pPr>
            <a:r>
              <a:rPr lang="gl-ES" sz="1600" err="1">
                <a:solidFill>
                  <a:prstClr val="white"/>
                </a:solidFill>
                <a:latin typeface="Xunta Sans"/>
              </a:rPr>
              <a:t>Big</a:t>
            </a:r>
            <a:r>
              <a:rPr lang="gl-ES" sz="1600">
                <a:solidFill>
                  <a:prstClr val="white"/>
                </a:solidFill>
                <a:latin typeface="Xunta Sans"/>
              </a:rPr>
              <a:t> Data </a:t>
            </a:r>
            <a:r>
              <a:rPr lang="gl-ES" sz="1600" err="1">
                <a:solidFill>
                  <a:prstClr val="white"/>
                </a:solidFill>
                <a:latin typeface="Xunta Sans"/>
              </a:rPr>
              <a:t>Team</a:t>
            </a:r>
            <a:r>
              <a:rPr lang="gl-ES" sz="1600">
                <a:solidFill>
                  <a:prstClr val="white"/>
                </a:solidFill>
                <a:latin typeface="Xunta Sans"/>
              </a:rPr>
              <a:t> </a:t>
            </a:r>
            <a:r>
              <a:rPr lang="gl-ES" sz="1600" err="1">
                <a:solidFill>
                  <a:prstClr val="white"/>
                </a:solidFill>
                <a:latin typeface="Xunta Sans"/>
              </a:rPr>
              <a:t>Leader</a:t>
            </a:r>
            <a:r>
              <a:rPr lang="gl-ES" sz="1600">
                <a:solidFill>
                  <a:prstClr val="white"/>
                </a:solidFill>
                <a:latin typeface="Xunta Sans"/>
              </a:rPr>
              <a:t> @ CESGA</a:t>
            </a:r>
            <a:endParaRPr lang="gl-E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Xunta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gl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1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295400" y="669925"/>
            <a:ext cx="4800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Quantum Computer Emulators</a:t>
            </a:r>
          </a:p>
        </p:txBody>
      </p:sp>
      <p:cxnSp>
        <p:nvCxnSpPr>
          <p:cNvPr id="3081" name="Straight Connector 3080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Fujitsu develops world's fastest quantum computer simulator - Fareastgizmos">
            <a:extLst>
              <a:ext uri="{FF2B5EF4-FFF2-40B4-BE49-F238E27FC236}">
                <a16:creationId xmlns:a16="http://schemas.microsoft.com/office/drawing/2014/main" id="{2756BC39-3BF5-6002-92CC-5AD7CAAE9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89592" y="669925"/>
            <a:ext cx="4442570" cy="215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1295400" y="2288833"/>
            <a:ext cx="4800600" cy="3711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>
                <a:solidFill>
                  <a:schemeClr val="bg1"/>
                </a:solidFill>
              </a:rPr>
              <a:t>Quantum Learning Machine (</a:t>
            </a:r>
            <a:r>
              <a:rPr lang="en-US" sz="2000" b="1">
                <a:solidFill>
                  <a:schemeClr val="bg1"/>
                </a:solidFill>
              </a:rPr>
              <a:t>QLM) de 30 qubits</a:t>
            </a:r>
            <a:r>
              <a:rPr lang="en-US" sz="2000">
                <a:solidFill>
                  <a:schemeClr val="bg1"/>
                </a:solidFill>
              </a:rPr>
              <a:t> (ATOS)</a:t>
            </a:r>
          </a:p>
          <a:p>
            <a:pPr marL="6286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>
                <a:solidFill>
                  <a:schemeClr val="bg1"/>
                </a:solidFill>
              </a:rPr>
              <a:t>CESGA researchers reached </a:t>
            </a:r>
            <a:r>
              <a:rPr lang="en-US" sz="2000" b="1">
                <a:solidFill>
                  <a:schemeClr val="bg1"/>
                </a:solidFill>
              </a:rPr>
              <a:t>38 qubit simulations</a:t>
            </a:r>
          </a:p>
          <a:p>
            <a:pPr marL="6286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000" b="1">
              <a:solidFill>
                <a:schemeClr val="bg1"/>
              </a:solidFill>
            </a:endParaRP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>
                <a:solidFill>
                  <a:schemeClr val="bg1"/>
                </a:solidFill>
              </a:rPr>
              <a:t>Qulacs A64FX Quantum Simulator 32 qubits (Fujitsu)</a:t>
            </a: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>
                <a:solidFill>
                  <a:schemeClr val="bg1"/>
                </a:solidFill>
              </a:rPr>
              <a:t>Other emulators on FT3 </a:t>
            </a:r>
            <a:r>
              <a:rPr lang="en-US" sz="2000">
                <a:solidFill>
                  <a:schemeClr val="bg1"/>
                </a:solidFill>
              </a:rPr>
              <a:t>(Qiskit aer, projectQ, YAO, etc.)</a:t>
            </a:r>
          </a:p>
          <a:p>
            <a:pPr marL="1087636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9726" y="3135086"/>
            <a:ext cx="3189011" cy="750355"/>
          </a:xfrm>
          <a:prstGeom prst="rect">
            <a:avLst/>
          </a:prstGeom>
        </p:spPr>
      </p:pic>
      <p:pic>
        <p:nvPicPr>
          <p:cNvPr id="4" name="Picture 3" descr="A picture containing whiteboard&#10;&#10;Description automatically generated">
            <a:extLst>
              <a:ext uri="{FF2B5EF4-FFF2-40B4-BE49-F238E27FC236}">
                <a16:creationId xmlns:a16="http://schemas.microsoft.com/office/drawing/2014/main" id="{AD48A949-C96D-1499-C4FF-F426A98255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180" y="4144618"/>
            <a:ext cx="4053927" cy="2280334"/>
          </a:xfrm>
          <a:prstGeom prst="rect">
            <a:avLst/>
          </a:prstGeom>
        </p:spPr>
      </p:pic>
      <p:cxnSp>
        <p:nvCxnSpPr>
          <p:cNvPr id="3083" name="Straight Connector 3082">
            <a:extLst>
              <a:ext uri="{FF2B5EF4-FFF2-40B4-BE49-F238E27FC236}">
                <a16:creationId xmlns:a16="http://schemas.microsoft.com/office/drawing/2014/main" id="{B7188D9B-1674-419B-A379-D1632A7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829053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378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dirty="0" err="1">
                <a:solidFill>
                  <a:srgbClr val="007BC4"/>
                </a:solidFill>
                <a:latin typeface="Xunta Sans" panose="00000500000000000000" pitchFamily="2" charset="0"/>
              </a:rPr>
              <a:t>Quantum</a:t>
            </a:r>
            <a:r>
              <a:rPr lang="gl-ES" sz="2400" b="1" dirty="0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dirty="0" err="1">
                <a:solidFill>
                  <a:srgbClr val="007BC4"/>
                </a:solidFill>
                <a:latin typeface="Xunta Sans" panose="00000500000000000000" pitchFamily="2" charset="0"/>
              </a:rPr>
              <a:t>Computer</a:t>
            </a:r>
            <a:endParaRPr lang="gl-ES" sz="2400" b="1" dirty="0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55461" y="2433636"/>
            <a:ext cx="56761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Already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installed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at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CESGA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32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superconducting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qubits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,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The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Quantum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Computer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in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a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public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institution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with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more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qubits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in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South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Europe</a:t>
            </a: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/>
              <a:cs typeface="Arial"/>
            </a:endParaRPr>
          </a:p>
          <a:p>
            <a:pPr marL="1087636" lvl="1">
              <a:defRPr/>
            </a:pPr>
            <a:endParaRPr lang="gl-ES" sz="2000" dirty="0">
              <a:solidFill>
                <a:srgbClr val="4F2D7F"/>
              </a:solidFill>
              <a:latin typeface="Century Gothic"/>
              <a:cs typeface="Arial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3" name="Imagen 2" descr="Qmio">
            <a:extLst>
              <a:ext uri="{FF2B5EF4-FFF2-40B4-BE49-F238E27FC236}">
                <a16:creationId xmlns:a16="http://schemas.microsoft.com/office/drawing/2014/main" id="{55AA5BF3-ADB1-79E9-4528-C23CB171A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42" r="-1" b="14912"/>
          <a:stretch/>
        </p:blipFill>
        <p:spPr>
          <a:xfrm>
            <a:off x="6098852" y="1921564"/>
            <a:ext cx="5905087" cy="2993487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01396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ustomShape 1"/>
          <p:cNvSpPr/>
          <p:nvPr/>
        </p:nvSpPr>
        <p:spPr>
          <a:xfrm>
            <a:off x="1585588" y="456660"/>
            <a:ext cx="10604520" cy="18844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000" tIns="22500" rIns="45000" bIns="225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1950" b="1" spc="-1">
                <a:solidFill>
                  <a:srgbClr val="F7F7F7"/>
                </a:solidFill>
                <a:latin typeface="Montserrat"/>
                <a:ea typeface="Montserrat"/>
              </a:rPr>
              <a:t>SERVICIOS</a:t>
            </a:r>
            <a:endParaRPr lang="es-ES" sz="11950" spc="-1">
              <a:latin typeface="Arial"/>
            </a:endParaRPr>
          </a:p>
        </p:txBody>
      </p:sp>
      <p:sp>
        <p:nvSpPr>
          <p:cNvPr id="341" name="CustomShape 3"/>
          <p:cNvSpPr/>
          <p:nvPr/>
        </p:nvSpPr>
        <p:spPr>
          <a:xfrm>
            <a:off x="1709068" y="1705214"/>
            <a:ext cx="2214858" cy="291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300">
                <a:solidFill>
                  <a:srgbClr val="000000"/>
                </a:solidFill>
                <a:latin typeface="Montserrat"/>
                <a:ea typeface="Montserrat"/>
              </a:rPr>
              <a:t>Bioinformatics</a:t>
            </a:r>
            <a:endParaRPr lang="es-ES" sz="1600" spc="-1">
              <a:latin typeface="Arial"/>
            </a:endParaRPr>
          </a:p>
        </p:txBody>
      </p:sp>
      <p:grpSp>
        <p:nvGrpSpPr>
          <p:cNvPr id="342" name="Group 4"/>
          <p:cNvGrpSpPr/>
          <p:nvPr/>
        </p:nvGrpSpPr>
        <p:grpSpPr>
          <a:xfrm>
            <a:off x="1785028" y="2435654"/>
            <a:ext cx="3428100" cy="108360"/>
            <a:chOff x="3566880" y="5423400"/>
            <a:chExt cx="6856200" cy="216720"/>
          </a:xfrm>
        </p:grpSpPr>
        <p:sp>
          <p:nvSpPr>
            <p:cNvPr id="343" name="CustomShape 5"/>
            <p:cNvSpPr/>
            <p:nvPr/>
          </p:nvSpPr>
          <p:spPr>
            <a:xfrm>
              <a:off x="3566880" y="5486400"/>
              <a:ext cx="6377040" cy="84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44" name="CustomShape 6"/>
            <p:cNvSpPr/>
            <p:nvPr/>
          </p:nvSpPr>
          <p:spPr>
            <a:xfrm>
              <a:off x="3566880" y="5483160"/>
              <a:ext cx="6856200" cy="756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45" name="CustomShape 7"/>
            <p:cNvSpPr/>
            <p:nvPr/>
          </p:nvSpPr>
          <p:spPr>
            <a:xfrm>
              <a:off x="9858240" y="5423400"/>
              <a:ext cx="219240" cy="216720"/>
            </a:xfrm>
            <a:prstGeom prst="ellipse">
              <a:avLst/>
            </a:prstGeom>
            <a:solidFill>
              <a:schemeClr val="bg2"/>
            </a:solidFill>
            <a:ln w="2556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</p:grpSp>
      <p:sp>
        <p:nvSpPr>
          <p:cNvPr id="347" name="CustomShape 9"/>
          <p:cNvSpPr/>
          <p:nvPr/>
        </p:nvSpPr>
        <p:spPr>
          <a:xfrm>
            <a:off x="1709068" y="2486054"/>
            <a:ext cx="3601455" cy="291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300">
                <a:solidFill>
                  <a:srgbClr val="000000"/>
                </a:solidFill>
                <a:latin typeface="Montserrat"/>
                <a:ea typeface="Montserrat"/>
              </a:rPr>
              <a:t>Chemistry and Materials</a:t>
            </a:r>
            <a:endParaRPr lang="es-ES" sz="1600" spc="-1">
              <a:latin typeface="Arial"/>
            </a:endParaRPr>
          </a:p>
        </p:txBody>
      </p:sp>
      <p:grpSp>
        <p:nvGrpSpPr>
          <p:cNvPr id="348" name="Group 10"/>
          <p:cNvGrpSpPr/>
          <p:nvPr/>
        </p:nvGrpSpPr>
        <p:grpSpPr>
          <a:xfrm>
            <a:off x="1801588" y="3179594"/>
            <a:ext cx="3428100" cy="108360"/>
            <a:chOff x="3600000" y="6911280"/>
            <a:chExt cx="6856200" cy="216720"/>
          </a:xfrm>
        </p:grpSpPr>
        <p:sp>
          <p:nvSpPr>
            <p:cNvPr id="349" name="CustomShape 11"/>
            <p:cNvSpPr/>
            <p:nvPr/>
          </p:nvSpPr>
          <p:spPr>
            <a:xfrm>
              <a:off x="3600000" y="6974280"/>
              <a:ext cx="6377040" cy="84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50" name="CustomShape 12"/>
            <p:cNvSpPr/>
            <p:nvPr/>
          </p:nvSpPr>
          <p:spPr>
            <a:xfrm>
              <a:off x="3600000" y="6971040"/>
              <a:ext cx="6856200" cy="756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51" name="CustomShape 13"/>
            <p:cNvSpPr/>
            <p:nvPr/>
          </p:nvSpPr>
          <p:spPr>
            <a:xfrm>
              <a:off x="9891360" y="6911280"/>
              <a:ext cx="219240" cy="216720"/>
            </a:xfrm>
            <a:prstGeom prst="ellipse">
              <a:avLst/>
            </a:prstGeom>
            <a:solidFill>
              <a:schemeClr val="bg2"/>
            </a:solidFill>
            <a:ln w="2556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</p:grpSp>
      <p:sp>
        <p:nvSpPr>
          <p:cNvPr id="352" name="CustomShape 14"/>
          <p:cNvSpPr/>
          <p:nvPr/>
        </p:nvSpPr>
        <p:spPr>
          <a:xfrm>
            <a:off x="4109362" y="327937"/>
            <a:ext cx="9484380" cy="5378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007BC4"/>
                </a:solidFill>
                <a:latin typeface="Xunta Sans" panose="00000500000000000000" pitchFamily="2" charset="0"/>
              </a:rPr>
              <a:t>Applications</a:t>
            </a:r>
            <a:endParaRPr lang="es-ES" sz="32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354" name="CustomShape 16"/>
          <p:cNvSpPr/>
          <p:nvPr/>
        </p:nvSpPr>
        <p:spPr>
          <a:xfrm>
            <a:off x="1756768" y="3191114"/>
            <a:ext cx="2859952" cy="291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300">
                <a:solidFill>
                  <a:srgbClr val="000000"/>
                </a:solidFill>
                <a:latin typeface="Montserrat"/>
                <a:ea typeface="Montserrat"/>
              </a:rPr>
              <a:t>Machine </a:t>
            </a:r>
            <a:r>
              <a:rPr lang="es-ES" sz="1600" b="1" spc="300" err="1">
                <a:solidFill>
                  <a:srgbClr val="000000"/>
                </a:solidFill>
                <a:latin typeface="Montserrat"/>
                <a:ea typeface="Montserrat"/>
              </a:rPr>
              <a:t>Learning</a:t>
            </a:r>
            <a:endParaRPr lang="es-ES" sz="1600" spc="-1">
              <a:latin typeface="Arial"/>
            </a:endParaRPr>
          </a:p>
        </p:txBody>
      </p:sp>
      <p:grpSp>
        <p:nvGrpSpPr>
          <p:cNvPr id="355" name="Group 17"/>
          <p:cNvGrpSpPr/>
          <p:nvPr/>
        </p:nvGrpSpPr>
        <p:grpSpPr>
          <a:xfrm>
            <a:off x="1785028" y="3897434"/>
            <a:ext cx="3428100" cy="108360"/>
            <a:chOff x="3566880" y="8346960"/>
            <a:chExt cx="6856200" cy="216720"/>
          </a:xfrm>
        </p:grpSpPr>
        <p:sp>
          <p:nvSpPr>
            <p:cNvPr id="356" name="CustomShape 18"/>
            <p:cNvSpPr/>
            <p:nvPr/>
          </p:nvSpPr>
          <p:spPr>
            <a:xfrm>
              <a:off x="3566880" y="8410320"/>
              <a:ext cx="6377040" cy="84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57" name="CustomShape 19"/>
            <p:cNvSpPr/>
            <p:nvPr/>
          </p:nvSpPr>
          <p:spPr>
            <a:xfrm>
              <a:off x="3566880" y="8407080"/>
              <a:ext cx="6856200" cy="756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58" name="CustomShape 20"/>
            <p:cNvSpPr/>
            <p:nvPr/>
          </p:nvSpPr>
          <p:spPr>
            <a:xfrm>
              <a:off x="9858240" y="8346960"/>
              <a:ext cx="219240" cy="216720"/>
            </a:xfrm>
            <a:prstGeom prst="ellipse">
              <a:avLst/>
            </a:prstGeom>
            <a:solidFill>
              <a:schemeClr val="bg2"/>
            </a:solidFill>
            <a:ln w="2556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</p:grpSp>
      <p:sp>
        <p:nvSpPr>
          <p:cNvPr id="360" name="CustomShape 22"/>
          <p:cNvSpPr/>
          <p:nvPr/>
        </p:nvSpPr>
        <p:spPr>
          <a:xfrm>
            <a:off x="1719328" y="4041254"/>
            <a:ext cx="3197499" cy="291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300">
                <a:solidFill>
                  <a:srgbClr val="000000"/>
                </a:solidFill>
                <a:latin typeface="Montserrat"/>
                <a:ea typeface="Montserrat"/>
              </a:rPr>
              <a:t>Multiphysics and CFD</a:t>
            </a:r>
            <a:endParaRPr lang="es-ES" sz="1600" spc="-1">
              <a:latin typeface="Arial"/>
            </a:endParaRPr>
          </a:p>
        </p:txBody>
      </p:sp>
      <p:grpSp>
        <p:nvGrpSpPr>
          <p:cNvPr id="361" name="Group 23"/>
          <p:cNvGrpSpPr/>
          <p:nvPr/>
        </p:nvGrpSpPr>
        <p:grpSpPr>
          <a:xfrm>
            <a:off x="1785028" y="4761254"/>
            <a:ext cx="3428100" cy="108360"/>
            <a:chOff x="3566880" y="10074600"/>
            <a:chExt cx="6856200" cy="216720"/>
          </a:xfrm>
        </p:grpSpPr>
        <p:sp>
          <p:nvSpPr>
            <p:cNvPr id="362" name="CustomShape 24"/>
            <p:cNvSpPr/>
            <p:nvPr/>
          </p:nvSpPr>
          <p:spPr>
            <a:xfrm>
              <a:off x="3566880" y="10137960"/>
              <a:ext cx="6377040" cy="84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63" name="CustomShape 25"/>
            <p:cNvSpPr/>
            <p:nvPr/>
          </p:nvSpPr>
          <p:spPr>
            <a:xfrm>
              <a:off x="3566880" y="10134720"/>
              <a:ext cx="6856200" cy="756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64" name="CustomShape 26"/>
            <p:cNvSpPr/>
            <p:nvPr/>
          </p:nvSpPr>
          <p:spPr>
            <a:xfrm>
              <a:off x="9858240" y="10074600"/>
              <a:ext cx="219240" cy="216720"/>
            </a:xfrm>
            <a:prstGeom prst="ellipse">
              <a:avLst/>
            </a:prstGeom>
            <a:solidFill>
              <a:schemeClr val="bg2"/>
            </a:solidFill>
            <a:ln w="2556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</p:grpSp>
      <p:sp>
        <p:nvSpPr>
          <p:cNvPr id="366" name="CustomShape 28"/>
          <p:cNvSpPr/>
          <p:nvPr/>
        </p:nvSpPr>
        <p:spPr>
          <a:xfrm>
            <a:off x="1709068" y="4885724"/>
            <a:ext cx="4540815" cy="291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300">
                <a:solidFill>
                  <a:srgbClr val="000000"/>
                </a:solidFill>
                <a:latin typeface="Montserrat"/>
                <a:ea typeface="Montserrat"/>
              </a:rPr>
              <a:t>Visualization and data formats</a:t>
            </a:r>
            <a:endParaRPr lang="es-ES" sz="1600" spc="-1">
              <a:latin typeface="Arial"/>
            </a:endParaRPr>
          </a:p>
        </p:txBody>
      </p:sp>
      <p:grpSp>
        <p:nvGrpSpPr>
          <p:cNvPr id="367" name="Group 29"/>
          <p:cNvGrpSpPr/>
          <p:nvPr/>
        </p:nvGrpSpPr>
        <p:grpSpPr>
          <a:xfrm>
            <a:off x="1801588" y="5519954"/>
            <a:ext cx="3428100" cy="108360"/>
            <a:chOff x="3600000" y="11592000"/>
            <a:chExt cx="6856200" cy="216720"/>
          </a:xfrm>
        </p:grpSpPr>
        <p:sp>
          <p:nvSpPr>
            <p:cNvPr id="368" name="CustomShape 30"/>
            <p:cNvSpPr/>
            <p:nvPr/>
          </p:nvSpPr>
          <p:spPr>
            <a:xfrm>
              <a:off x="3600000" y="11655360"/>
              <a:ext cx="6377040" cy="84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69" name="CustomShape 31"/>
            <p:cNvSpPr/>
            <p:nvPr/>
          </p:nvSpPr>
          <p:spPr>
            <a:xfrm>
              <a:off x="3600000" y="11652120"/>
              <a:ext cx="6856200" cy="756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70" name="CustomShape 32"/>
            <p:cNvSpPr/>
            <p:nvPr/>
          </p:nvSpPr>
          <p:spPr>
            <a:xfrm>
              <a:off x="9891360" y="11592000"/>
              <a:ext cx="219240" cy="216720"/>
            </a:xfrm>
            <a:prstGeom prst="ellipse">
              <a:avLst/>
            </a:prstGeom>
            <a:solidFill>
              <a:schemeClr val="bg2"/>
            </a:solidFill>
            <a:ln w="2556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</p:grpSp>
      <p:sp>
        <p:nvSpPr>
          <p:cNvPr id="373" name="CustomShape 34"/>
          <p:cNvSpPr/>
          <p:nvPr/>
        </p:nvSpPr>
        <p:spPr>
          <a:xfrm>
            <a:off x="1725718" y="5576924"/>
            <a:ext cx="2897738" cy="291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600" b="1" spc="300" dirty="0">
                <a:solidFill>
                  <a:srgbClr val="000000"/>
                </a:solidFill>
                <a:latin typeface="Montserrat"/>
                <a:ea typeface="Montserrat"/>
              </a:rPr>
              <a:t>And </a:t>
            </a:r>
            <a:r>
              <a:rPr lang="es-ES" sz="1600" b="1" spc="300" dirty="0" err="1">
                <a:solidFill>
                  <a:srgbClr val="000000"/>
                </a:solidFill>
                <a:latin typeface="Montserrat"/>
                <a:ea typeface="Montserrat"/>
              </a:rPr>
              <a:t>many</a:t>
            </a:r>
            <a:r>
              <a:rPr lang="es-ES" sz="1600" b="1" spc="300" dirty="0">
                <a:solidFill>
                  <a:srgbClr val="000000"/>
                </a:solidFill>
                <a:latin typeface="Montserrat"/>
                <a:ea typeface="Montserrat"/>
              </a:rPr>
              <a:t> </a:t>
            </a:r>
            <a:r>
              <a:rPr lang="es-ES" sz="1600" b="1" spc="300" dirty="0" err="1">
                <a:solidFill>
                  <a:srgbClr val="000000"/>
                </a:solidFill>
                <a:latin typeface="Montserrat"/>
                <a:ea typeface="Montserrat"/>
              </a:rPr>
              <a:t>others</a:t>
            </a:r>
            <a:r>
              <a:rPr lang="es-ES" sz="1600" b="1" spc="300" dirty="0">
                <a:solidFill>
                  <a:srgbClr val="000000"/>
                </a:solidFill>
                <a:latin typeface="Montserrat"/>
                <a:ea typeface="Montserrat"/>
              </a:rPr>
              <a:t> …</a:t>
            </a:r>
            <a:endParaRPr lang="es-ES" sz="1600" spc="-1" dirty="0">
              <a:latin typeface="Arial"/>
            </a:endParaRPr>
          </a:p>
        </p:txBody>
      </p:sp>
      <p:grpSp>
        <p:nvGrpSpPr>
          <p:cNvPr id="374" name="Group 35"/>
          <p:cNvGrpSpPr/>
          <p:nvPr/>
        </p:nvGrpSpPr>
        <p:grpSpPr>
          <a:xfrm>
            <a:off x="1785028" y="6094334"/>
            <a:ext cx="3428100" cy="108360"/>
            <a:chOff x="3566880" y="12740760"/>
            <a:chExt cx="6856200" cy="216720"/>
          </a:xfrm>
        </p:grpSpPr>
        <p:sp>
          <p:nvSpPr>
            <p:cNvPr id="375" name="CustomShape 36"/>
            <p:cNvSpPr/>
            <p:nvPr/>
          </p:nvSpPr>
          <p:spPr>
            <a:xfrm>
              <a:off x="3566880" y="12804120"/>
              <a:ext cx="6377040" cy="84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76" name="CustomShape 37"/>
            <p:cNvSpPr/>
            <p:nvPr/>
          </p:nvSpPr>
          <p:spPr>
            <a:xfrm>
              <a:off x="3566880" y="12800880"/>
              <a:ext cx="6856200" cy="756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  <p:sp>
          <p:nvSpPr>
            <p:cNvPr id="377" name="CustomShape 38"/>
            <p:cNvSpPr/>
            <p:nvPr/>
          </p:nvSpPr>
          <p:spPr>
            <a:xfrm>
              <a:off x="9858240" y="12740760"/>
              <a:ext cx="219240" cy="216720"/>
            </a:xfrm>
            <a:prstGeom prst="ellipse">
              <a:avLst/>
            </a:prstGeom>
            <a:solidFill>
              <a:schemeClr val="bg2"/>
            </a:solidFill>
            <a:ln w="2556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 sz="900"/>
            </a:p>
          </p:txBody>
        </p:sp>
      </p:grpSp>
      <p:sp>
        <p:nvSpPr>
          <p:cNvPr id="378" name="CustomShape 39"/>
          <p:cNvSpPr/>
          <p:nvPr/>
        </p:nvSpPr>
        <p:spPr>
          <a:xfrm>
            <a:off x="4447442" y="1041488"/>
            <a:ext cx="7625880" cy="2301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000" tIns="22500" rIns="45000" bIns="225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200" b="1" spc="300">
                <a:solidFill>
                  <a:srgbClr val="000000"/>
                </a:solidFill>
                <a:latin typeface="Montserrat"/>
                <a:ea typeface="Montserrat"/>
              </a:rPr>
              <a:t>https://www.cesga.es/infraestructuras/aplicaciones/</a:t>
            </a:r>
            <a:endParaRPr lang="es-ES" sz="1200" spc="-1">
              <a:latin typeface="Arial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8EDE493-91DC-49D5-B5FD-B40972481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458" y="1589154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3586AEB-F838-4F06-9A0C-654C27178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368" y="2391593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70F41436-A16B-4A6C-9C70-293E6AA78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325" y="3208709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864125EE-B3E9-4D53-8E30-49C9B35CE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543" y="4088264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87FF9527-E52F-444E-8B5B-FEBE45035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112" y="5412952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B02E7D92-7DA9-4FC1-84AB-4DB707AD2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986" y="2718185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9E5061CD-B984-4337-92C0-D43B23A18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166" y="3578098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7CA76EB6-0B73-4351-9D73-5F8D7F8B6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250" y="5975965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F6AED927-9B9D-49DA-86F7-9E57ADB24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418" y="1798862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B85C2FC0-40F4-4BBD-A10D-25D25EB0D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7243" y="4442159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>
            <a:extLst>
              <a:ext uri="{FF2B5EF4-FFF2-40B4-BE49-F238E27FC236}">
                <a16:creationId xmlns:a16="http://schemas.microsoft.com/office/drawing/2014/main" id="{5D9BF513-D2CD-4074-9FC0-EDD53EF8C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012" y="4854539"/>
            <a:ext cx="16668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03669" y="-123163"/>
            <a:ext cx="10515600" cy="1325563"/>
          </a:xfrm>
        </p:spPr>
        <p:txBody>
          <a:bodyPr/>
          <a:lstStyle/>
          <a:p>
            <a:pPr>
              <a:spcBef>
                <a:spcPts val="0"/>
              </a:spcBef>
              <a:buClr>
                <a:srgbClr val="666666"/>
              </a:buClr>
              <a:buSzPts val="2800"/>
            </a:pPr>
            <a:r>
              <a:rPr lang="en-US" sz="3200" b="1">
                <a:solidFill>
                  <a:srgbClr val="007BC4"/>
                </a:solidFill>
                <a:latin typeface="Xunta Sans"/>
                <a:ea typeface="+mn-ea"/>
                <a:cs typeface="+mn-cs"/>
              </a:rPr>
              <a:t>Usage per Application</a:t>
            </a:r>
            <a:br>
              <a:rPr lang="en-US" noProof="0"/>
            </a:br>
            <a:endParaRPr lang="en-US" sz="1800">
              <a:latin typeface="+mn-lt"/>
              <a:ea typeface="Barlow Semi Condensed Medium"/>
              <a:cs typeface="Barlow Semi Condensed Medium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1DBDF962-4B3E-1260-FBB9-21ADCFA6A614}"/>
              </a:ext>
            </a:extLst>
          </p:cNvPr>
          <p:cNvGraphicFramePr>
            <a:graphicFrameLocks/>
          </p:cNvGraphicFramePr>
          <p:nvPr/>
        </p:nvGraphicFramePr>
        <p:xfrm>
          <a:off x="443879" y="908721"/>
          <a:ext cx="9570922" cy="5742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795DAFD7-B9CB-4DD6-BDDD-69B11E3DC649}"/>
              </a:ext>
            </a:extLst>
          </p:cNvPr>
          <p:cNvGraphicFramePr>
            <a:graphicFrameLocks/>
          </p:cNvGraphicFramePr>
          <p:nvPr/>
        </p:nvGraphicFramePr>
        <p:xfrm>
          <a:off x="3320850" y="692696"/>
          <a:ext cx="8535791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31">
            <a:extLst>
              <a:ext uri="{FF2B5EF4-FFF2-40B4-BE49-F238E27FC236}">
                <a16:creationId xmlns:a16="http://schemas.microsoft.com/office/drawing/2014/main" id="{F215CDD6-101B-60F1-A667-EAC249A84B7E}"/>
              </a:ext>
            </a:extLst>
          </p:cNvPr>
          <p:cNvSpPr txBox="1"/>
          <p:nvPr/>
        </p:nvSpPr>
        <p:spPr>
          <a:xfrm>
            <a:off x="9768408" y="6093297"/>
            <a:ext cx="1008112" cy="2608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000" tIns="22500" rIns="45000" bIns="2250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defTabSz="457200">
              <a:defRPr sz="1700" spc="-1">
                <a:solidFill>
                  <a:schemeClr val="tx1"/>
                </a:solidFill>
                <a:latin typeface="+mn-lt"/>
                <a:ea typeface="Montserrat Hairline"/>
                <a:cs typeface="DejaVu San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  <a:defRPr/>
            </a:pPr>
            <a:r>
              <a:rPr lang="en-US" sz="1400" kern="0">
                <a:solidFill>
                  <a:prstClr val="black"/>
                </a:solidFill>
                <a:latin typeface="Calibri"/>
                <a:sym typeface="Arial"/>
              </a:rPr>
              <a:t>% time</a:t>
            </a:r>
          </a:p>
        </p:txBody>
      </p:sp>
    </p:spTree>
    <p:extLst>
      <p:ext uri="{BB962C8B-B14F-4D97-AF65-F5344CB8AC3E}">
        <p14:creationId xmlns:p14="http://schemas.microsoft.com/office/powerpoint/2010/main" val="3860893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s://www.cesga.es/images/paginas/menu_infraestructuras/menu_red/menu_recetga/infr_RECETGA_RedIris_PoP_thb.jpg">
            <a:extLst>
              <a:ext uri="{FF2B5EF4-FFF2-40B4-BE49-F238E27FC236}">
                <a16:creationId xmlns:a16="http://schemas.microsoft.com/office/drawing/2014/main" id="{223FFBEC-3C8F-ACAE-0BFB-FF7C2A4512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32" r="10232"/>
          <a:stretch/>
        </p:blipFill>
        <p:spPr bwMode="auto">
          <a:xfrm>
            <a:off x="1663352" y="2921979"/>
            <a:ext cx="1804677" cy="283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Science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Technology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Network (RECETGA)</a:t>
            </a: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30" name="Imagen 5">
            <a:extLst>
              <a:ext uri="{FF2B5EF4-FFF2-40B4-BE49-F238E27FC236}">
                <a16:creationId xmlns:a16="http://schemas.microsoft.com/office/drawing/2014/main" id="{746BBDBB-3B46-5291-8BCF-AB3B7E266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6917" y="2078833"/>
            <a:ext cx="6021893" cy="3892363"/>
          </a:xfrm>
          <a:prstGeom prst="rect">
            <a:avLst/>
          </a:prstGeom>
        </p:spPr>
      </p:pic>
      <p:cxnSp>
        <p:nvCxnSpPr>
          <p:cNvPr id="33" name="Conector recto 9">
            <a:extLst>
              <a:ext uri="{FF2B5EF4-FFF2-40B4-BE49-F238E27FC236}">
                <a16:creationId xmlns:a16="http://schemas.microsoft.com/office/drawing/2014/main" id="{E2A597EB-6EC0-7537-EE16-38F95701555A}"/>
              </a:ext>
            </a:extLst>
          </p:cNvPr>
          <p:cNvCxnSpPr>
            <a:cxnSpLocks/>
            <a:stCxn id="34" idx="6"/>
          </p:cNvCxnSpPr>
          <p:nvPr/>
        </p:nvCxnSpPr>
        <p:spPr>
          <a:xfrm flipV="1">
            <a:off x="4122823" y="3737811"/>
            <a:ext cx="3994482" cy="379089"/>
          </a:xfrm>
          <a:prstGeom prst="line">
            <a:avLst/>
          </a:prstGeom>
          <a:ln w="63500">
            <a:solidFill>
              <a:schemeClr val="accent5">
                <a:lumMod val="50000"/>
              </a:schemeClr>
            </a:solidFill>
            <a:prstDash val="sysDot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Elipse 10">
            <a:extLst>
              <a:ext uri="{FF2B5EF4-FFF2-40B4-BE49-F238E27FC236}">
                <a16:creationId xmlns:a16="http://schemas.microsoft.com/office/drawing/2014/main" id="{FBBC8C5E-B279-5C65-26EC-D98E218EE9B0}"/>
              </a:ext>
            </a:extLst>
          </p:cNvPr>
          <p:cNvSpPr/>
          <p:nvPr/>
        </p:nvSpPr>
        <p:spPr>
          <a:xfrm>
            <a:off x="1411705" y="2701466"/>
            <a:ext cx="2711118" cy="2830867"/>
          </a:xfrm>
          <a:prstGeom prst="ellipse">
            <a:avLst/>
          </a:prstGeom>
          <a:noFill/>
          <a:ln w="762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1898225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Connected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Centers</a:t>
            </a:r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74862" y="1070965"/>
            <a:ext cx="1978938" cy="46375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9EE0075-4386-7AC9-4EC6-39293B9B2091}"/>
              </a:ext>
            </a:extLst>
          </p:cNvPr>
          <p:cNvGrpSpPr/>
          <p:nvPr/>
        </p:nvGrpSpPr>
        <p:grpSpPr>
          <a:xfrm>
            <a:off x="3991334" y="471314"/>
            <a:ext cx="7450035" cy="6095379"/>
            <a:chOff x="5235361" y="493428"/>
            <a:chExt cx="15149134" cy="12621827"/>
          </a:xfrm>
        </p:grpSpPr>
        <p:sp>
          <p:nvSpPr>
            <p:cNvPr id="8" name="CuadroTexto 13">
              <a:extLst>
                <a:ext uri="{FF2B5EF4-FFF2-40B4-BE49-F238E27FC236}">
                  <a16:creationId xmlns:a16="http://schemas.microsoft.com/office/drawing/2014/main" id="{C3B7ADFD-5A2E-A583-D75C-60DD8097C519}"/>
                </a:ext>
              </a:extLst>
            </p:cNvPr>
            <p:cNvSpPr txBox="1"/>
            <p:nvPr/>
          </p:nvSpPr>
          <p:spPr>
            <a:xfrm>
              <a:off x="8758634" y="3657601"/>
              <a:ext cx="6719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600">
                  <a:solidFill>
                    <a:prstClr val="white"/>
                  </a:solidFill>
                  <a:latin typeface="Arial"/>
                </a:rPr>
                <a:t>as</a:t>
              </a:r>
            </a:p>
          </p:txBody>
        </p:sp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C793AD9D-A0A9-5531-276D-A0150B4A277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88380156"/>
                </p:ext>
              </p:extLst>
            </p:nvPr>
          </p:nvGraphicFramePr>
          <p:xfrm>
            <a:off x="5235361" y="493428"/>
            <a:ext cx="14935200" cy="4320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15" name="Diagram 14">
              <a:extLst>
                <a:ext uri="{FF2B5EF4-FFF2-40B4-BE49-F238E27FC236}">
                  <a16:creationId xmlns:a16="http://schemas.microsoft.com/office/drawing/2014/main" id="{822E78AD-DD09-FEA8-3749-6E60D54D3E3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12410375"/>
                </p:ext>
              </p:extLst>
            </p:nvPr>
          </p:nvGraphicFramePr>
          <p:xfrm>
            <a:off x="5316960" y="4858484"/>
            <a:ext cx="14889470" cy="4320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pic>
          <p:nvPicPr>
            <p:cNvPr id="16" name="Picture 6" descr="Resultado de imagen de udc">
              <a:extLst>
                <a:ext uri="{FF2B5EF4-FFF2-40B4-BE49-F238E27FC236}">
                  <a16:creationId xmlns:a16="http://schemas.microsoft.com/office/drawing/2014/main" id="{7E0B7020-9927-C0C5-F4BB-001AA7D7C7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9951" y="2490668"/>
              <a:ext cx="2704976" cy="1150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8" descr="Resultado de imagen de usc">
              <a:extLst>
                <a:ext uri="{FF2B5EF4-FFF2-40B4-BE49-F238E27FC236}">
                  <a16:creationId xmlns:a16="http://schemas.microsoft.com/office/drawing/2014/main" id="{F74D9F7F-8840-6EFD-B496-F54CD571D0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0258" y="2357957"/>
              <a:ext cx="1658594" cy="1074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54" descr="Resultado de imagen de universidad de vigo">
              <a:extLst>
                <a:ext uri="{FF2B5EF4-FFF2-40B4-BE49-F238E27FC236}">
                  <a16:creationId xmlns:a16="http://schemas.microsoft.com/office/drawing/2014/main" id="{7FA41F5F-E1E0-2126-BE60-7935349457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317" y="3918665"/>
              <a:ext cx="3833516" cy="638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4" descr="Resultado de imagen de instituto investigaciones marinas">
              <a:extLst>
                <a:ext uri="{FF2B5EF4-FFF2-40B4-BE49-F238E27FC236}">
                  <a16:creationId xmlns:a16="http://schemas.microsoft.com/office/drawing/2014/main" id="{81886D3C-4E31-7C38-E86C-E22DEAA6F2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0578" b="24464"/>
            <a:stretch/>
          </p:blipFill>
          <p:spPr bwMode="auto">
            <a:xfrm>
              <a:off x="10475765" y="2262325"/>
              <a:ext cx="1928850" cy="923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8" descr="http://www.iiag.csic.es/Biodiversion/logoIIAGpeq.jpg">
              <a:extLst>
                <a:ext uri="{FF2B5EF4-FFF2-40B4-BE49-F238E27FC236}">
                  <a16:creationId xmlns:a16="http://schemas.microsoft.com/office/drawing/2014/main" id="{064EF5EB-51DB-6089-0D42-E8E6C8EDF8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594" t="13877" r="13504" b="13994"/>
            <a:stretch/>
          </p:blipFill>
          <p:spPr bwMode="auto">
            <a:xfrm>
              <a:off x="13771836" y="1960057"/>
              <a:ext cx="1030112" cy="168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0" descr="Resultado de imagen de delegacion csic">
              <a:extLst>
                <a:ext uri="{FF2B5EF4-FFF2-40B4-BE49-F238E27FC236}">
                  <a16:creationId xmlns:a16="http://schemas.microsoft.com/office/drawing/2014/main" id="{F990BF41-626A-3D8D-162B-26FAF55D39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0339" b="36469"/>
            <a:stretch/>
          </p:blipFill>
          <p:spPr bwMode="auto">
            <a:xfrm>
              <a:off x="12637352" y="3857805"/>
              <a:ext cx="2164596" cy="502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2" descr="Resultado de imagen de instituto de investigaciones galegos padre sarmiento">
              <a:extLst>
                <a:ext uri="{FF2B5EF4-FFF2-40B4-BE49-F238E27FC236}">
                  <a16:creationId xmlns:a16="http://schemas.microsoft.com/office/drawing/2014/main" id="{8AFA003A-8D4C-A471-29BC-9C02786D34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04615" y="2108634"/>
              <a:ext cx="1182402" cy="1174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6" descr="Resultado de imagen de feuga">
              <a:extLst>
                <a:ext uri="{FF2B5EF4-FFF2-40B4-BE49-F238E27FC236}">
                  <a16:creationId xmlns:a16="http://schemas.microsoft.com/office/drawing/2014/main" id="{FB624217-4EF8-C860-19C1-DA7881099A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687" t="25007" r="-687" b="27911"/>
            <a:stretch/>
          </p:blipFill>
          <p:spPr bwMode="auto">
            <a:xfrm>
              <a:off x="5516432" y="7321402"/>
              <a:ext cx="1870257" cy="880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6" descr="https://portableproject2015.files.wordpress.com/2015/05/logo-ceida-sen-fondo.png">
              <a:extLst>
                <a:ext uri="{FF2B5EF4-FFF2-40B4-BE49-F238E27FC236}">
                  <a16:creationId xmlns:a16="http://schemas.microsoft.com/office/drawing/2014/main" id="{490AC8B8-14C9-BB4F-F275-340A3603F4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3325" y="6517100"/>
              <a:ext cx="2221992" cy="656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CuadroTexto 388">
              <a:extLst>
                <a:ext uri="{FF2B5EF4-FFF2-40B4-BE49-F238E27FC236}">
                  <a16:creationId xmlns:a16="http://schemas.microsoft.com/office/drawing/2014/main" id="{E39ED4F1-B425-9BAB-FBEF-43152697C627}"/>
                </a:ext>
              </a:extLst>
            </p:cNvPr>
            <p:cNvSpPr txBox="1"/>
            <p:nvPr/>
          </p:nvSpPr>
          <p:spPr>
            <a:xfrm>
              <a:off x="5643324" y="8234201"/>
              <a:ext cx="2525259" cy="8603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0" rIns="0" rtlCol="0">
              <a:spAutoFit/>
            </a:bodyPr>
            <a:lstStyle/>
            <a:p>
              <a:r>
                <a:rPr lang="es-ES" sz="1200">
                  <a:latin typeface="Arial"/>
                </a:rPr>
                <a:t>VIGO, CORUÑA</a:t>
              </a:r>
            </a:p>
            <a:p>
              <a:r>
                <a:rPr lang="es-ES" sz="1200">
                  <a:latin typeface="Arial"/>
                </a:rPr>
                <a:t>SANTIAGO</a:t>
              </a:r>
              <a:endParaRPr lang="es-ES" sz="1600">
                <a:latin typeface="Arial"/>
              </a:endParaRPr>
            </a:p>
          </p:txBody>
        </p:sp>
        <p:pic>
          <p:nvPicPr>
            <p:cNvPr id="26" name="Picture 14" descr="CHUS">
              <a:extLst>
                <a:ext uri="{FF2B5EF4-FFF2-40B4-BE49-F238E27FC236}">
                  <a16:creationId xmlns:a16="http://schemas.microsoft.com/office/drawing/2014/main" id="{338D2F58-1BBD-040A-72C8-D0E09EBAD5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075" t="25904" r="11798" b="31180"/>
            <a:stretch/>
          </p:blipFill>
          <p:spPr bwMode="auto">
            <a:xfrm>
              <a:off x="16317369" y="7816806"/>
              <a:ext cx="3162332" cy="790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Imagen 14">
              <a:extLst>
                <a:ext uri="{FF2B5EF4-FFF2-40B4-BE49-F238E27FC236}">
                  <a16:creationId xmlns:a16="http://schemas.microsoft.com/office/drawing/2014/main" id="{A54DBAB2-32FF-FD77-C93B-685EC1419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88791" y="6404298"/>
              <a:ext cx="1278344" cy="11849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8" name="Picture 52" descr="Resultado de imagen de hospital juan canalejo">
              <a:extLst>
                <a:ext uri="{FF2B5EF4-FFF2-40B4-BE49-F238E27FC236}">
                  <a16:creationId xmlns:a16="http://schemas.microsoft.com/office/drawing/2014/main" id="{37BD01C5-5108-740B-4C16-BF19AF8E7C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82000" y="6400695"/>
              <a:ext cx="1574698" cy="118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Imagen 181">
              <a:extLst>
                <a:ext uri="{FF2B5EF4-FFF2-40B4-BE49-F238E27FC236}">
                  <a16:creationId xmlns:a16="http://schemas.microsoft.com/office/drawing/2014/main" id="{83794F01-D625-387E-01E3-A984BF4A8F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675" t="-3856" r="-4675" b="-3856"/>
            <a:stretch/>
          </p:blipFill>
          <p:spPr>
            <a:xfrm>
              <a:off x="11264876" y="6500907"/>
              <a:ext cx="3269766" cy="101665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0" name="Imagen 185">
              <a:extLst>
                <a:ext uri="{FF2B5EF4-FFF2-40B4-BE49-F238E27FC236}">
                  <a16:creationId xmlns:a16="http://schemas.microsoft.com/office/drawing/2014/main" id="{3B4438CB-8DD7-31B8-6BBB-D62F4368A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64032" y="7645572"/>
              <a:ext cx="3032958" cy="9595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1" name="Picture 2" descr="http://www.edu.xunta.gal/centros/iesjohancarballeira/?q=system/files/u2/eso.jpg">
              <a:extLst>
                <a:ext uri="{FF2B5EF4-FFF2-40B4-BE49-F238E27FC236}">
                  <a16:creationId xmlns:a16="http://schemas.microsoft.com/office/drawing/2014/main" id="{D3F94A84-D834-5C23-B80F-22A8F7AD28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84564" y="2238611"/>
              <a:ext cx="1568674" cy="15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8C5ECB-88A5-F9E0-FEAF-09E8AC031D2A}"/>
                </a:ext>
              </a:extLst>
            </p:cNvPr>
            <p:cNvSpPr/>
            <p:nvPr/>
          </p:nvSpPr>
          <p:spPr>
            <a:xfrm>
              <a:off x="15587025" y="3742809"/>
              <a:ext cx="4797470" cy="5257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050" dirty="0" err="1">
                  <a:latin typeface="Montserrat" panose="02000505000000020004" pitchFamily="2" charset="0"/>
                </a:rPr>
                <a:t>Secundary</a:t>
              </a:r>
              <a:r>
                <a:rPr lang="es-ES" sz="1050" dirty="0">
                  <a:latin typeface="Montserrat" panose="02000505000000020004" pitchFamily="2" charset="0"/>
                </a:rPr>
                <a:t> </a:t>
              </a:r>
              <a:r>
                <a:rPr lang="es-ES" sz="1050" dirty="0" err="1">
                  <a:latin typeface="Montserrat" panose="02000505000000020004" pitchFamily="2" charset="0"/>
                </a:rPr>
                <a:t>Schools</a:t>
              </a:r>
              <a:endParaRPr lang="es-ES" sz="1050" dirty="0">
                <a:latin typeface="Montserrat" panose="02000505000000020004" pitchFamily="2" charset="0"/>
              </a:endParaRPr>
            </a:p>
          </p:txBody>
        </p:sp>
        <p:graphicFrame>
          <p:nvGraphicFramePr>
            <p:cNvPr id="33" name="Diagram 32">
              <a:extLst>
                <a:ext uri="{FF2B5EF4-FFF2-40B4-BE49-F238E27FC236}">
                  <a16:creationId xmlns:a16="http://schemas.microsoft.com/office/drawing/2014/main" id="{576BBC4B-B1FD-23AB-93CA-74FD0898BA2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69591119"/>
                </p:ext>
              </p:extLst>
            </p:nvPr>
          </p:nvGraphicFramePr>
          <p:xfrm>
            <a:off x="8622968" y="9583869"/>
            <a:ext cx="9720064" cy="35313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8" r:lo="rId29" r:qs="rId30" r:cs="rId31"/>
            </a:graphicData>
          </a:graphic>
        </p:graphicFrame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E274541-B60A-4B81-C097-80BC82E092C0}"/>
                </a:ext>
              </a:extLst>
            </p:cNvPr>
            <p:cNvSpPr/>
            <p:nvPr/>
          </p:nvSpPr>
          <p:spPr>
            <a:xfrm>
              <a:off x="14068222" y="10956518"/>
              <a:ext cx="4228347" cy="14339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1400" b="1" dirty="0">
                  <a:latin typeface="Montserrat" panose="02000505000000020004" pitchFamily="2" charset="0"/>
                </a:rPr>
                <a:t>Project </a:t>
              </a:r>
              <a:r>
                <a:rPr lang="es-ES" sz="1400" b="1" dirty="0" err="1">
                  <a:latin typeface="Montserrat" panose="02000505000000020004" pitchFamily="2" charset="0"/>
                </a:rPr>
                <a:t>Agreements</a:t>
              </a:r>
              <a:endParaRPr lang="es-ES" sz="1400" b="1" dirty="0">
                <a:latin typeface="Montserrat" panose="02000505000000020004" pitchFamily="2" charset="0"/>
              </a:endParaRPr>
            </a:p>
            <a:p>
              <a:pPr algn="ctr"/>
              <a:r>
                <a:rPr lang="es-ES" sz="1400" b="1" dirty="0">
                  <a:latin typeface="Montserrat" panose="02000505000000020004" pitchFamily="2" charset="0"/>
                </a:rPr>
                <a:t>ICTS</a:t>
              </a:r>
            </a:p>
            <a:p>
              <a:pPr algn="ctr"/>
              <a:endParaRPr lang="es-ES" sz="1100" dirty="0">
                <a:latin typeface="Montserrat" panose="02000505000000020004" pitchFamily="2" charset="0"/>
              </a:endParaRPr>
            </a:p>
          </p:txBody>
        </p:sp>
        <p:pic>
          <p:nvPicPr>
            <p:cNvPr id="35" name="Picture 20" descr="Resultado de imagen de anfaco">
              <a:extLst>
                <a:ext uri="{FF2B5EF4-FFF2-40B4-BE49-F238E27FC236}">
                  <a16:creationId xmlns:a16="http://schemas.microsoft.com/office/drawing/2014/main" id="{1595B110-11D7-0C04-B97A-61BAC6692B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88350" y="11555108"/>
              <a:ext cx="1757646" cy="682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18" descr="Resultado de imagen de cetmar">
              <a:extLst>
                <a:ext uri="{FF2B5EF4-FFF2-40B4-BE49-F238E27FC236}">
                  <a16:creationId xmlns:a16="http://schemas.microsoft.com/office/drawing/2014/main" id="{75DF0AB2-B6F1-7FD5-A017-1FB12933994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523" r="31864"/>
            <a:stretch/>
          </p:blipFill>
          <p:spPr bwMode="auto">
            <a:xfrm>
              <a:off x="11818582" y="12226679"/>
              <a:ext cx="740486" cy="77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8" descr="http://ceei.xunta.gal/image/image_gallery?img_id=1359725">
              <a:extLst>
                <a:ext uri="{FF2B5EF4-FFF2-40B4-BE49-F238E27FC236}">
                  <a16:creationId xmlns:a16="http://schemas.microsoft.com/office/drawing/2014/main" id="{18A94EC1-CCC9-526E-8613-E20542AC7D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6063" r="6063"/>
            <a:stretch/>
          </p:blipFill>
          <p:spPr bwMode="auto">
            <a:xfrm>
              <a:off x="10705414" y="10653208"/>
              <a:ext cx="2140582" cy="980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56" descr="Resultado de imagen de ceteca">
              <a:extLst>
                <a:ext uri="{FF2B5EF4-FFF2-40B4-BE49-F238E27FC236}">
                  <a16:creationId xmlns:a16="http://schemas.microsoft.com/office/drawing/2014/main" id="{3774DAE2-8404-F6FB-6A55-0E0FF1D759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9570" y="10741870"/>
              <a:ext cx="1757646" cy="791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8" descr="https://www.markify.com/images/ctm/originals/008655284.JPG">
              <a:extLst>
                <a:ext uri="{FF2B5EF4-FFF2-40B4-BE49-F238E27FC236}">
                  <a16:creationId xmlns:a16="http://schemas.microsoft.com/office/drawing/2014/main" id="{02622F30-7A56-26C8-D1D9-EFAE22B610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0913" y="11708673"/>
              <a:ext cx="1858828" cy="599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Resultado de imagen de tecnopole">
              <a:extLst>
                <a:ext uri="{FF2B5EF4-FFF2-40B4-BE49-F238E27FC236}">
                  <a16:creationId xmlns:a16="http://schemas.microsoft.com/office/drawing/2014/main" id="{374B4600-A8C8-3619-7DC9-C6C2DA2E4B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9668" y="12497994"/>
              <a:ext cx="2083488" cy="52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2" descr="Imaxe relacionada">
              <a:extLst>
                <a:ext uri="{FF2B5EF4-FFF2-40B4-BE49-F238E27FC236}">
                  <a16:creationId xmlns:a16="http://schemas.microsoft.com/office/drawing/2014/main" id="{5CC2A615-E635-D42A-E69E-CD43D54FA5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9461" y="3691816"/>
              <a:ext cx="1819679" cy="818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CIAR">
              <a:extLst>
                <a:ext uri="{FF2B5EF4-FFF2-40B4-BE49-F238E27FC236}">
                  <a16:creationId xmlns:a16="http://schemas.microsoft.com/office/drawing/2014/main" id="{CF0282A5-23BC-997D-40A3-A7FFE2E404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3639" y="6214922"/>
              <a:ext cx="1189159" cy="1146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6" descr="Resultado de imaxes para efca">
              <a:extLst>
                <a:ext uri="{FF2B5EF4-FFF2-40B4-BE49-F238E27FC236}">
                  <a16:creationId xmlns:a16="http://schemas.microsoft.com/office/drawing/2014/main" id="{62ADDC00-2A0A-4AB6-3503-085DB19892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6352" y="7649225"/>
              <a:ext cx="1264995" cy="12649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16031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>
            <a:extLst>
              <a:ext uri="{FF2B5EF4-FFF2-40B4-BE49-F238E27FC236}">
                <a16:creationId xmlns:a16="http://schemas.microsoft.com/office/drawing/2014/main" id="{C6B158B5-50B5-4927-A367-7C9F3AFE5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Google Shape;178;p22"/>
          <p:cNvSpPr txBox="1">
            <a:spLocks noGrp="1"/>
          </p:cNvSpPr>
          <p:nvPr>
            <p:ph type="ctrTitle"/>
          </p:nvPr>
        </p:nvSpPr>
        <p:spPr>
          <a:xfrm>
            <a:off x="6981824" y="1367673"/>
            <a:ext cx="4375151" cy="2665509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algn="r">
              <a:buSzPts val="5200"/>
            </a:pPr>
            <a:r>
              <a:rPr lang="en-US" sz="7200" b="1" dirty="0">
                <a:solidFill>
                  <a:schemeClr val="bg1"/>
                </a:solidFill>
              </a:rPr>
              <a:t>Featured</a:t>
            </a:r>
            <a:br>
              <a:rPr lang="en-US" sz="7200" b="1" dirty="0">
                <a:solidFill>
                  <a:schemeClr val="bg1"/>
                </a:solidFill>
              </a:rPr>
            </a:br>
            <a:r>
              <a:rPr lang="en-US" sz="7200" b="1" dirty="0">
                <a:solidFill>
                  <a:schemeClr val="bg1"/>
                </a:solidFill>
              </a:rPr>
              <a:t>Use Cases </a:t>
            </a:r>
          </a:p>
        </p:txBody>
      </p:sp>
      <p:pic>
        <p:nvPicPr>
          <p:cNvPr id="13" name="Imagen 2">
            <a:extLst>
              <a:ext uri="{FF2B5EF4-FFF2-40B4-BE49-F238E27FC236}">
                <a16:creationId xmlns:a16="http://schemas.microsoft.com/office/drawing/2014/main" id="{53BF332E-3681-254F-85CB-506438564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15"/>
          <a:stretch/>
        </p:blipFill>
        <p:spPr>
          <a:xfrm>
            <a:off x="1" y="2"/>
            <a:ext cx="6249303" cy="6857998"/>
          </a:xfrm>
          <a:custGeom>
            <a:avLst/>
            <a:gdLst/>
            <a:ahLst/>
            <a:cxnLst/>
            <a:rect l="l" t="t" r="r" b="b"/>
            <a:pathLst>
              <a:path w="6249303" h="6857998">
                <a:moveTo>
                  <a:pt x="5497146" y="6118149"/>
                </a:moveTo>
                <a:cubicBezTo>
                  <a:pt x="5503695" y="6124102"/>
                  <a:pt x="5511317" y="6129341"/>
                  <a:pt x="5518366" y="6133723"/>
                </a:cubicBezTo>
                <a:cubicBezTo>
                  <a:pt x="5525509" y="6138152"/>
                  <a:pt x="5530855" y="6143474"/>
                  <a:pt x="5534525" y="6149380"/>
                </a:cubicBezTo>
                <a:lnTo>
                  <a:pt x="5540000" y="6166562"/>
                </a:lnTo>
                <a:lnTo>
                  <a:pt x="5534525" y="6149379"/>
                </a:lnTo>
                <a:cubicBezTo>
                  <a:pt x="5530855" y="6143474"/>
                  <a:pt x="5525509" y="6138152"/>
                  <a:pt x="5518366" y="6133722"/>
                </a:cubicBezTo>
                <a:cubicBezTo>
                  <a:pt x="5511317" y="6129341"/>
                  <a:pt x="5503695" y="6124102"/>
                  <a:pt x="5497146" y="6118149"/>
                </a:cubicBezTo>
                <a:close/>
                <a:moveTo>
                  <a:pt x="5405304" y="4941372"/>
                </a:moveTo>
                <a:lnTo>
                  <a:pt x="5408634" y="4950869"/>
                </a:lnTo>
                <a:lnTo>
                  <a:pt x="5418318" y="4991382"/>
                </a:lnTo>
                <a:lnTo>
                  <a:pt x="5408634" y="4950868"/>
                </a:lnTo>
                <a:close/>
                <a:moveTo>
                  <a:pt x="5409242" y="4749807"/>
                </a:moveTo>
                <a:cubicBezTo>
                  <a:pt x="5397106" y="4762826"/>
                  <a:pt x="5396249" y="4781365"/>
                  <a:pt x="5394535" y="4799797"/>
                </a:cubicBezTo>
                <a:cubicBezTo>
                  <a:pt x="5396249" y="4781365"/>
                  <a:pt x="5397106" y="4762827"/>
                  <a:pt x="5409242" y="4749807"/>
                </a:cubicBezTo>
                <a:close/>
                <a:moveTo>
                  <a:pt x="5427041" y="4543185"/>
                </a:moveTo>
                <a:cubicBezTo>
                  <a:pt x="5428019" y="4548281"/>
                  <a:pt x="5430065" y="4553662"/>
                  <a:pt x="5432447" y="4557092"/>
                </a:cubicBezTo>
                <a:cubicBezTo>
                  <a:pt x="5444067" y="4573618"/>
                  <a:pt x="5452855" y="4588275"/>
                  <a:pt x="5458810" y="4602021"/>
                </a:cubicBezTo>
                <a:cubicBezTo>
                  <a:pt x="5452855" y="4588275"/>
                  <a:pt x="5444067" y="4573618"/>
                  <a:pt x="5432447" y="4557091"/>
                </a:cubicBezTo>
                <a:close/>
                <a:moveTo>
                  <a:pt x="5893259" y="2819253"/>
                </a:moveTo>
                <a:lnTo>
                  <a:pt x="5904902" y="2827484"/>
                </a:lnTo>
                <a:lnTo>
                  <a:pt x="5904904" y="2827486"/>
                </a:lnTo>
                <a:lnTo>
                  <a:pt x="5933407" y="2861156"/>
                </a:lnTo>
                <a:lnTo>
                  <a:pt x="5923753" y="2842392"/>
                </a:lnTo>
                <a:lnTo>
                  <a:pt x="5904904" y="2827486"/>
                </a:lnTo>
                <a:lnTo>
                  <a:pt x="5904902" y="2827483"/>
                </a:lnTo>
                <a:close/>
                <a:moveTo>
                  <a:pt x="5823604" y="1974015"/>
                </a:moveTo>
                <a:lnTo>
                  <a:pt x="5817090" y="1999763"/>
                </a:lnTo>
                <a:cubicBezTo>
                  <a:pt x="5813281" y="2008056"/>
                  <a:pt x="5807601" y="2016020"/>
                  <a:pt x="5799362" y="2023547"/>
                </a:cubicBezTo>
                <a:cubicBezTo>
                  <a:pt x="5815841" y="2008497"/>
                  <a:pt x="5822079" y="1991685"/>
                  <a:pt x="5823604" y="1974015"/>
                </a:cubicBezTo>
                <a:close/>
                <a:moveTo>
                  <a:pt x="5806410" y="1768838"/>
                </a:moveTo>
                <a:cubicBezTo>
                  <a:pt x="5802029" y="1774411"/>
                  <a:pt x="5799266" y="1779948"/>
                  <a:pt x="5797809" y="1785412"/>
                </a:cubicBezTo>
                <a:lnTo>
                  <a:pt x="5797028" y="1801558"/>
                </a:lnTo>
                <a:cubicBezTo>
                  <a:pt x="5795361" y="1790986"/>
                  <a:pt x="5797647" y="1779981"/>
                  <a:pt x="5806410" y="1768838"/>
                </a:cubicBezTo>
                <a:close/>
                <a:moveTo>
                  <a:pt x="5915999" y="520953"/>
                </a:moveTo>
                <a:lnTo>
                  <a:pt x="5909271" y="549926"/>
                </a:lnTo>
                <a:lnTo>
                  <a:pt x="5903017" y="566616"/>
                </a:lnTo>
                <a:lnTo>
                  <a:pt x="5897067" y="581804"/>
                </a:lnTo>
                <a:lnTo>
                  <a:pt x="5896649" y="583595"/>
                </a:lnTo>
                <a:lnTo>
                  <a:pt x="5894474" y="589388"/>
                </a:lnTo>
                <a:cubicBezTo>
                  <a:pt x="5892074" y="597005"/>
                  <a:pt x="5890316" y="604728"/>
                  <a:pt x="5889851" y="612658"/>
                </a:cubicBezTo>
                <a:lnTo>
                  <a:pt x="5896649" y="583595"/>
                </a:lnTo>
                <a:lnTo>
                  <a:pt x="5902965" y="566754"/>
                </a:lnTo>
                <a:lnTo>
                  <a:pt x="5903017" y="566616"/>
                </a:lnTo>
                <a:lnTo>
                  <a:pt x="5908855" y="551717"/>
                </a:lnTo>
                <a:lnTo>
                  <a:pt x="5909271" y="549926"/>
                </a:lnTo>
                <a:lnTo>
                  <a:pt x="5911436" y="544146"/>
                </a:lnTo>
                <a:cubicBezTo>
                  <a:pt x="5913823" y="536547"/>
                  <a:pt x="5915561" y="528850"/>
                  <a:pt x="5915999" y="520953"/>
                </a:cubicBezTo>
                <a:close/>
                <a:moveTo>
                  <a:pt x="5864896" y="268794"/>
                </a:moveTo>
                <a:cubicBezTo>
                  <a:pt x="5862371" y="279176"/>
                  <a:pt x="5860668" y="289296"/>
                  <a:pt x="5860021" y="299164"/>
                </a:cubicBezTo>
                <a:cubicBezTo>
                  <a:pt x="5859371" y="309031"/>
                  <a:pt x="5859776" y="318646"/>
                  <a:pt x="5861466" y="328017"/>
                </a:cubicBezTo>
                <a:close/>
                <a:moveTo>
                  <a:pt x="0" y="0"/>
                </a:moveTo>
                <a:lnTo>
                  <a:pt x="6182312" y="0"/>
                </a:lnTo>
                <a:lnTo>
                  <a:pt x="6178097" y="24480"/>
                </a:lnTo>
                <a:cubicBezTo>
                  <a:pt x="6175612" y="32636"/>
                  <a:pt x="6171850" y="40471"/>
                  <a:pt x="6166086" y="47806"/>
                </a:cubicBezTo>
                <a:cubicBezTo>
                  <a:pt x="6151226" y="66857"/>
                  <a:pt x="6154655" y="85336"/>
                  <a:pt x="6156942" y="105718"/>
                </a:cubicBezTo>
                <a:cubicBezTo>
                  <a:pt x="6158656" y="121150"/>
                  <a:pt x="6158085" y="136963"/>
                  <a:pt x="6158277" y="152584"/>
                </a:cubicBezTo>
                <a:cubicBezTo>
                  <a:pt x="6158846" y="180017"/>
                  <a:pt x="6159037" y="207450"/>
                  <a:pt x="6159990" y="234883"/>
                </a:cubicBezTo>
                <a:cubicBezTo>
                  <a:pt x="6160370" y="243648"/>
                  <a:pt x="6165135" y="252600"/>
                  <a:pt x="6164373" y="261173"/>
                </a:cubicBezTo>
                <a:cubicBezTo>
                  <a:pt x="6160752" y="300800"/>
                  <a:pt x="6155037" y="340425"/>
                  <a:pt x="6151798" y="380050"/>
                </a:cubicBezTo>
                <a:cubicBezTo>
                  <a:pt x="6149894" y="402529"/>
                  <a:pt x="6153511" y="425581"/>
                  <a:pt x="6150846" y="447870"/>
                </a:cubicBezTo>
                <a:cubicBezTo>
                  <a:pt x="6147798" y="473587"/>
                  <a:pt x="6139988" y="498733"/>
                  <a:pt x="6135223" y="524262"/>
                </a:cubicBezTo>
                <a:cubicBezTo>
                  <a:pt x="6133891" y="531310"/>
                  <a:pt x="6135606" y="539121"/>
                  <a:pt x="6135985" y="546552"/>
                </a:cubicBezTo>
                <a:cubicBezTo>
                  <a:pt x="6136367" y="554933"/>
                  <a:pt x="6137129" y="563125"/>
                  <a:pt x="6137320" y="571508"/>
                </a:cubicBezTo>
                <a:cubicBezTo>
                  <a:pt x="6137702" y="597037"/>
                  <a:pt x="6137129" y="622564"/>
                  <a:pt x="6138464" y="648092"/>
                </a:cubicBezTo>
                <a:cubicBezTo>
                  <a:pt x="6139225" y="663713"/>
                  <a:pt x="6147035" y="680096"/>
                  <a:pt x="6144177" y="694576"/>
                </a:cubicBezTo>
                <a:cubicBezTo>
                  <a:pt x="6138654" y="724104"/>
                  <a:pt x="6151036" y="753633"/>
                  <a:pt x="6140750" y="783158"/>
                </a:cubicBezTo>
                <a:cubicBezTo>
                  <a:pt x="6137702" y="792306"/>
                  <a:pt x="6145322" y="804877"/>
                  <a:pt x="6145702" y="815929"/>
                </a:cubicBezTo>
                <a:cubicBezTo>
                  <a:pt x="6146654" y="843552"/>
                  <a:pt x="6146464" y="871173"/>
                  <a:pt x="6146274" y="898797"/>
                </a:cubicBezTo>
                <a:cubicBezTo>
                  <a:pt x="6146084" y="923562"/>
                  <a:pt x="6148750" y="949281"/>
                  <a:pt x="6143416" y="973095"/>
                </a:cubicBezTo>
                <a:cubicBezTo>
                  <a:pt x="6137702" y="998052"/>
                  <a:pt x="6138464" y="1020529"/>
                  <a:pt x="6144940" y="1044725"/>
                </a:cubicBezTo>
                <a:cubicBezTo>
                  <a:pt x="6149322" y="1061298"/>
                  <a:pt x="6149894" y="1078826"/>
                  <a:pt x="6151226" y="1095972"/>
                </a:cubicBezTo>
                <a:cubicBezTo>
                  <a:pt x="6152750" y="1114449"/>
                  <a:pt x="6148750" y="1134834"/>
                  <a:pt x="6155037" y="1151600"/>
                </a:cubicBezTo>
                <a:cubicBezTo>
                  <a:pt x="6173706" y="1201512"/>
                  <a:pt x="6177706" y="1252757"/>
                  <a:pt x="6177706" y="1304955"/>
                </a:cubicBezTo>
                <a:cubicBezTo>
                  <a:pt x="6177706" y="1314483"/>
                  <a:pt x="6175041" y="1324198"/>
                  <a:pt x="6172183" y="1333341"/>
                </a:cubicBezTo>
                <a:cubicBezTo>
                  <a:pt x="6155037" y="1386684"/>
                  <a:pt x="6156560" y="1440216"/>
                  <a:pt x="6167039" y="1494509"/>
                </a:cubicBezTo>
                <a:cubicBezTo>
                  <a:pt x="6169325" y="1505751"/>
                  <a:pt x="6169706" y="1518324"/>
                  <a:pt x="6167421" y="1529563"/>
                </a:cubicBezTo>
                <a:cubicBezTo>
                  <a:pt x="6160752" y="1561189"/>
                  <a:pt x="6149702" y="1591859"/>
                  <a:pt x="6144940" y="1623675"/>
                </a:cubicBezTo>
                <a:cubicBezTo>
                  <a:pt x="6137129" y="1676253"/>
                  <a:pt x="6163417" y="1721785"/>
                  <a:pt x="6180565" y="1768838"/>
                </a:cubicBezTo>
                <a:cubicBezTo>
                  <a:pt x="6196758" y="1813610"/>
                  <a:pt x="6233335" y="1851709"/>
                  <a:pt x="6225142" y="1904673"/>
                </a:cubicBezTo>
                <a:cubicBezTo>
                  <a:pt x="6224381" y="1910004"/>
                  <a:pt x="6229524" y="1915912"/>
                  <a:pt x="6230858" y="1921817"/>
                </a:cubicBezTo>
                <a:cubicBezTo>
                  <a:pt x="6234479" y="1938009"/>
                  <a:pt x="6238857" y="1954202"/>
                  <a:pt x="6240574" y="1970586"/>
                </a:cubicBezTo>
                <a:cubicBezTo>
                  <a:pt x="6242861" y="1990589"/>
                  <a:pt x="6242100" y="2010974"/>
                  <a:pt x="6244004" y="2030977"/>
                </a:cubicBezTo>
                <a:cubicBezTo>
                  <a:pt x="6245147" y="2043835"/>
                  <a:pt x="6247242" y="2056600"/>
                  <a:pt x="6249052" y="2069340"/>
                </a:cubicBezTo>
                <a:lnTo>
                  <a:pt x="6249303" y="2072225"/>
                </a:lnTo>
                <a:lnTo>
                  <a:pt x="6249303" y="2131532"/>
                </a:lnTo>
                <a:lnTo>
                  <a:pt x="6248432" y="2138304"/>
                </a:lnTo>
                <a:cubicBezTo>
                  <a:pt x="6246241" y="2148519"/>
                  <a:pt x="6243623" y="2158712"/>
                  <a:pt x="6241908" y="2168903"/>
                </a:cubicBezTo>
                <a:cubicBezTo>
                  <a:pt x="6237145" y="2197670"/>
                  <a:pt x="6238479" y="2229296"/>
                  <a:pt x="6226286" y="2254633"/>
                </a:cubicBezTo>
                <a:cubicBezTo>
                  <a:pt x="6213332" y="2281683"/>
                  <a:pt x="6207426" y="2307402"/>
                  <a:pt x="6211426" y="2335405"/>
                </a:cubicBezTo>
                <a:cubicBezTo>
                  <a:pt x="6212760" y="2344741"/>
                  <a:pt x="6220762" y="2356744"/>
                  <a:pt x="6228952" y="2360933"/>
                </a:cubicBezTo>
                <a:cubicBezTo>
                  <a:pt x="6247241" y="2370270"/>
                  <a:pt x="6250481" y="2383032"/>
                  <a:pt x="6244193" y="2400369"/>
                </a:cubicBezTo>
                <a:cubicBezTo>
                  <a:pt x="6238857" y="2415420"/>
                  <a:pt x="6236192" y="2433897"/>
                  <a:pt x="6225904" y="2444184"/>
                </a:cubicBezTo>
                <a:cubicBezTo>
                  <a:pt x="6196758" y="2473333"/>
                  <a:pt x="6195806" y="2510483"/>
                  <a:pt x="6187996" y="2546678"/>
                </a:cubicBezTo>
                <a:cubicBezTo>
                  <a:pt x="6183231" y="2568774"/>
                  <a:pt x="6183041" y="2589352"/>
                  <a:pt x="6186279" y="2611450"/>
                </a:cubicBezTo>
                <a:cubicBezTo>
                  <a:pt x="6193518" y="2659455"/>
                  <a:pt x="6183231" y="2706131"/>
                  <a:pt x="6170087" y="2752235"/>
                </a:cubicBezTo>
                <a:cubicBezTo>
                  <a:pt x="6161325" y="2782716"/>
                  <a:pt x="6155990" y="2813958"/>
                  <a:pt x="6147035" y="2844248"/>
                </a:cubicBezTo>
                <a:cubicBezTo>
                  <a:pt x="6140177" y="2866918"/>
                  <a:pt x="6131985" y="2889587"/>
                  <a:pt x="6120937" y="2910353"/>
                </a:cubicBezTo>
                <a:cubicBezTo>
                  <a:pt x="6104743" y="2940455"/>
                  <a:pt x="6080358" y="2966742"/>
                  <a:pt x="6086835" y="3005035"/>
                </a:cubicBezTo>
                <a:cubicBezTo>
                  <a:pt x="6092550" y="3038756"/>
                  <a:pt x="6080550" y="3069235"/>
                  <a:pt x="6069119" y="3100099"/>
                </a:cubicBezTo>
                <a:cubicBezTo>
                  <a:pt x="6060737" y="3122770"/>
                  <a:pt x="6052162" y="3145436"/>
                  <a:pt x="6046828" y="3168870"/>
                </a:cubicBezTo>
                <a:cubicBezTo>
                  <a:pt x="6040542" y="3196686"/>
                  <a:pt x="6043210" y="3228119"/>
                  <a:pt x="6031589" y="3252885"/>
                </a:cubicBezTo>
                <a:cubicBezTo>
                  <a:pt x="6019396" y="3278795"/>
                  <a:pt x="6027588" y="3300319"/>
                  <a:pt x="6031017" y="3323372"/>
                </a:cubicBezTo>
                <a:cubicBezTo>
                  <a:pt x="6036353" y="3360139"/>
                  <a:pt x="6046258" y="3396719"/>
                  <a:pt x="6033685" y="3433866"/>
                </a:cubicBezTo>
                <a:cubicBezTo>
                  <a:pt x="6018444" y="3479015"/>
                  <a:pt x="6002060" y="3523785"/>
                  <a:pt x="5987583" y="3569124"/>
                </a:cubicBezTo>
                <a:cubicBezTo>
                  <a:pt x="5982056" y="3586653"/>
                  <a:pt x="5979770" y="3605509"/>
                  <a:pt x="5977295" y="3623799"/>
                </a:cubicBezTo>
                <a:cubicBezTo>
                  <a:pt x="5975197" y="3641134"/>
                  <a:pt x="5980533" y="3661899"/>
                  <a:pt x="5972533" y="3675238"/>
                </a:cubicBezTo>
                <a:cubicBezTo>
                  <a:pt x="5951958" y="3709529"/>
                  <a:pt x="5941860" y="3744770"/>
                  <a:pt x="5941860" y="3784397"/>
                </a:cubicBezTo>
                <a:cubicBezTo>
                  <a:pt x="5941860" y="3799258"/>
                  <a:pt x="5933287" y="3813737"/>
                  <a:pt x="5931762" y="3828785"/>
                </a:cubicBezTo>
                <a:cubicBezTo>
                  <a:pt x="5929858" y="3849362"/>
                  <a:pt x="5924714" y="3872985"/>
                  <a:pt x="5931955" y="3890891"/>
                </a:cubicBezTo>
                <a:cubicBezTo>
                  <a:pt x="5949100" y="3932993"/>
                  <a:pt x="5934810" y="3967091"/>
                  <a:pt x="5917857" y="4003861"/>
                </a:cubicBezTo>
                <a:cubicBezTo>
                  <a:pt x="5901092" y="4040058"/>
                  <a:pt x="5887757" y="4078159"/>
                  <a:pt x="5876707" y="4116641"/>
                </a:cubicBezTo>
                <a:cubicBezTo>
                  <a:pt x="5872706" y="4131119"/>
                  <a:pt x="5879375" y="4148453"/>
                  <a:pt x="5880708" y="4164458"/>
                </a:cubicBezTo>
                <a:cubicBezTo>
                  <a:pt x="5881089" y="4170174"/>
                  <a:pt x="5881661" y="4176461"/>
                  <a:pt x="5879756" y="4181603"/>
                </a:cubicBezTo>
                <a:cubicBezTo>
                  <a:pt x="5861466" y="4231324"/>
                  <a:pt x="5847560" y="4281810"/>
                  <a:pt x="5857085" y="4335722"/>
                </a:cubicBezTo>
                <a:cubicBezTo>
                  <a:pt x="5858038" y="4340674"/>
                  <a:pt x="5855942" y="4346201"/>
                  <a:pt x="5854608" y="4351154"/>
                </a:cubicBezTo>
                <a:cubicBezTo>
                  <a:pt x="5847751" y="4375349"/>
                  <a:pt x="5836892" y="4398972"/>
                  <a:pt x="5834415" y="4423545"/>
                </a:cubicBezTo>
                <a:cubicBezTo>
                  <a:pt x="5828319" y="4484127"/>
                  <a:pt x="5825841" y="4545086"/>
                  <a:pt x="5821841" y="4606053"/>
                </a:cubicBezTo>
                <a:cubicBezTo>
                  <a:pt x="5821653" y="4609863"/>
                  <a:pt x="5821653" y="4613864"/>
                  <a:pt x="5820317" y="4617291"/>
                </a:cubicBezTo>
                <a:cubicBezTo>
                  <a:pt x="5812125" y="4639772"/>
                  <a:pt x="5814794" y="4659393"/>
                  <a:pt x="5830414" y="4678445"/>
                </a:cubicBezTo>
                <a:cubicBezTo>
                  <a:pt x="5837273" y="4686828"/>
                  <a:pt x="5840892" y="4698258"/>
                  <a:pt x="5844703" y="4708734"/>
                </a:cubicBezTo>
                <a:cubicBezTo>
                  <a:pt x="5850418" y="4724167"/>
                  <a:pt x="5855942" y="4739978"/>
                  <a:pt x="5859562" y="4755980"/>
                </a:cubicBezTo>
                <a:cubicBezTo>
                  <a:pt x="5862991" y="4771793"/>
                  <a:pt x="5867753" y="4788747"/>
                  <a:pt x="5865088" y="4803988"/>
                </a:cubicBezTo>
                <a:cubicBezTo>
                  <a:pt x="5860326" y="4831420"/>
                  <a:pt x="5849657" y="4857522"/>
                  <a:pt x="5842606" y="4884572"/>
                </a:cubicBezTo>
                <a:cubicBezTo>
                  <a:pt x="5840129" y="4893907"/>
                  <a:pt x="5840512" y="4904195"/>
                  <a:pt x="5840321" y="4913909"/>
                </a:cubicBezTo>
                <a:cubicBezTo>
                  <a:pt x="5839750" y="4936201"/>
                  <a:pt x="5845274" y="4959061"/>
                  <a:pt x="5829462" y="4979253"/>
                </a:cubicBezTo>
                <a:cubicBezTo>
                  <a:pt x="5814602" y="4997922"/>
                  <a:pt x="5818983" y="5016785"/>
                  <a:pt x="5830223" y="5036405"/>
                </a:cubicBezTo>
                <a:cubicBezTo>
                  <a:pt x="5838225" y="5050504"/>
                  <a:pt x="5844513" y="5066505"/>
                  <a:pt x="5847560" y="5082317"/>
                </a:cubicBezTo>
                <a:cubicBezTo>
                  <a:pt x="5851752" y="5104036"/>
                  <a:pt x="5853466" y="5125562"/>
                  <a:pt x="5850988" y="5148995"/>
                </a:cubicBezTo>
                <a:cubicBezTo>
                  <a:pt x="5849275" y="5165570"/>
                  <a:pt x="5848512" y="5179097"/>
                  <a:pt x="5838416" y="5192051"/>
                </a:cubicBezTo>
                <a:cubicBezTo>
                  <a:pt x="5836892" y="5194145"/>
                  <a:pt x="5836510" y="5197955"/>
                  <a:pt x="5836703" y="5200813"/>
                </a:cubicBezTo>
                <a:cubicBezTo>
                  <a:pt x="5839941" y="5238343"/>
                  <a:pt x="5838225" y="5275491"/>
                  <a:pt x="5835937" y="5313403"/>
                </a:cubicBezTo>
                <a:cubicBezTo>
                  <a:pt x="5832892" y="5361598"/>
                  <a:pt x="5841844" y="5412276"/>
                  <a:pt x="5873849" y="5453995"/>
                </a:cubicBezTo>
                <a:cubicBezTo>
                  <a:pt x="5878613" y="5460092"/>
                  <a:pt x="5880708" y="5469236"/>
                  <a:pt x="5881852" y="5477239"/>
                </a:cubicBezTo>
                <a:cubicBezTo>
                  <a:pt x="5886804" y="5514957"/>
                  <a:pt x="5890233" y="5552869"/>
                  <a:pt x="5895758" y="5590590"/>
                </a:cubicBezTo>
                <a:cubicBezTo>
                  <a:pt x="5898806" y="5611164"/>
                  <a:pt x="5901474" y="5632691"/>
                  <a:pt x="5909856" y="5651360"/>
                </a:cubicBezTo>
                <a:cubicBezTo>
                  <a:pt x="5918047" y="5669647"/>
                  <a:pt x="5927762" y="5684320"/>
                  <a:pt x="5910618" y="5695178"/>
                </a:cubicBezTo>
                <a:cubicBezTo>
                  <a:pt x="5919762" y="5714607"/>
                  <a:pt x="5927383" y="5731564"/>
                  <a:pt x="5935573" y="5748136"/>
                </a:cubicBezTo>
                <a:cubicBezTo>
                  <a:pt x="5938620" y="5754234"/>
                  <a:pt x="5943575" y="5759378"/>
                  <a:pt x="5946433" y="5765474"/>
                </a:cubicBezTo>
                <a:cubicBezTo>
                  <a:pt x="5949481" y="5771953"/>
                  <a:pt x="5951385" y="5779191"/>
                  <a:pt x="5952911" y="5786239"/>
                </a:cubicBezTo>
                <a:cubicBezTo>
                  <a:pt x="5959768" y="5817674"/>
                  <a:pt x="5966054" y="5849107"/>
                  <a:pt x="5973485" y="5880348"/>
                </a:cubicBezTo>
                <a:cubicBezTo>
                  <a:pt x="5975008" y="5886447"/>
                  <a:pt x="5981104" y="5891590"/>
                  <a:pt x="5985103" y="5897114"/>
                </a:cubicBezTo>
                <a:cubicBezTo>
                  <a:pt x="5987772" y="5900735"/>
                  <a:pt x="5991773" y="5904353"/>
                  <a:pt x="5992345" y="5908355"/>
                </a:cubicBezTo>
                <a:cubicBezTo>
                  <a:pt x="5996917" y="5938836"/>
                  <a:pt x="6002252" y="5969124"/>
                  <a:pt x="6004537" y="5999796"/>
                </a:cubicBezTo>
                <a:cubicBezTo>
                  <a:pt x="6006440" y="6025515"/>
                  <a:pt x="6005871" y="6050282"/>
                  <a:pt x="6039018" y="6056948"/>
                </a:cubicBezTo>
                <a:cubicBezTo>
                  <a:pt x="6044734" y="6058092"/>
                  <a:pt x="6050831" y="6066284"/>
                  <a:pt x="6053687" y="6072569"/>
                </a:cubicBezTo>
                <a:cubicBezTo>
                  <a:pt x="6061879" y="6090477"/>
                  <a:pt x="6067404" y="6109530"/>
                  <a:pt x="6075785" y="6127247"/>
                </a:cubicBezTo>
                <a:cubicBezTo>
                  <a:pt x="6103790" y="6185351"/>
                  <a:pt x="6121508" y="6246121"/>
                  <a:pt x="6118269" y="6311084"/>
                </a:cubicBezTo>
                <a:cubicBezTo>
                  <a:pt x="6117317" y="6331277"/>
                  <a:pt x="6107028" y="6350899"/>
                  <a:pt x="6103217" y="6363664"/>
                </a:cubicBezTo>
                <a:cubicBezTo>
                  <a:pt x="6118269" y="6400429"/>
                  <a:pt x="6132747" y="6431292"/>
                  <a:pt x="6143606" y="6463490"/>
                </a:cubicBezTo>
                <a:cubicBezTo>
                  <a:pt x="6153322" y="6491874"/>
                  <a:pt x="6159418" y="6521593"/>
                  <a:pt x="6166466" y="6550742"/>
                </a:cubicBezTo>
                <a:cubicBezTo>
                  <a:pt x="6169135" y="6561411"/>
                  <a:pt x="6170658" y="6572269"/>
                  <a:pt x="6171993" y="6583128"/>
                </a:cubicBezTo>
                <a:cubicBezTo>
                  <a:pt x="6176183" y="6617036"/>
                  <a:pt x="6166086" y="6652472"/>
                  <a:pt x="6182089" y="6685617"/>
                </a:cubicBezTo>
                <a:cubicBezTo>
                  <a:pt x="6190471" y="6702955"/>
                  <a:pt x="6200567" y="6720103"/>
                  <a:pt x="6204949" y="6738388"/>
                </a:cubicBezTo>
                <a:cubicBezTo>
                  <a:pt x="6209712" y="6758011"/>
                  <a:pt x="6217142" y="6777207"/>
                  <a:pt x="6222453" y="6796804"/>
                </a:cubicBezTo>
                <a:lnTo>
                  <a:pt x="6227224" y="6857457"/>
                </a:lnTo>
                <a:lnTo>
                  <a:pt x="6099985" y="6857457"/>
                </a:lnTo>
                <a:lnTo>
                  <a:pt x="6099985" y="6857998"/>
                </a:lnTo>
                <a:lnTo>
                  <a:pt x="0" y="6857998"/>
                </a:lnTo>
                <a:close/>
              </a:path>
            </a:pathLst>
          </a:custGeom>
          <a:effectLst>
            <a:outerShdw blurRad="381000" dist="152400" algn="tl" rotWithShape="0">
              <a:prstClr val="black">
                <a:alpha val="10000"/>
              </a:prstClr>
            </a:outerShdw>
          </a:effectLst>
        </p:spPr>
      </p:pic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01367A3-F670-4BD9-9972-F7E97FC22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4000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8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8C3DB02-606C-40EC-8381-7A29A1ADF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3998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7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dpi="0" rotWithShape="1">
            <a:blip r:embed="rId4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43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Galician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Weather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Forecasting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Service</a:t>
            </a:r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8FA23DFC-7772-F311-1E25-B1EA376A3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7538" y="2760936"/>
            <a:ext cx="4657725" cy="3216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6A5E34DA-E266-E87D-4FFE-D5426CF28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6701" y="2757761"/>
            <a:ext cx="3997325" cy="321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" name="Picture 2" descr="Y:\logotipos\MeteoGalicia\Logo_MeteoGalicia.jpg">
            <a:extLst>
              <a:ext uri="{FF2B5EF4-FFF2-40B4-BE49-F238E27FC236}">
                <a16:creationId xmlns:a16="http://schemas.microsoft.com/office/drawing/2014/main" id="{6A54E1F8-F00A-8F0D-75A0-199831C20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0313" y="1986001"/>
            <a:ext cx="3071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8093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Ocean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Forecasting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Service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(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European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IBI Area)</a:t>
            </a: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AE8E35B2-962A-2189-8713-4BEDD2145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293" y="3175437"/>
            <a:ext cx="2636837" cy="197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3CCBAE6D-5632-3F79-7177-5A7AA4713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4608" y="2834611"/>
            <a:ext cx="3989512" cy="26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817ACE41-5B69-4CFD-0142-09D1FEF01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6130" y="2760936"/>
            <a:ext cx="4075112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2633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Galician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Public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Health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Administration</a:t>
            </a:r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A4C35D-460F-B31F-674D-A9F30AA38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4294" y="2495988"/>
            <a:ext cx="6995944" cy="31475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" name="CuadroTexto 12">
            <a:extLst>
              <a:ext uri="{FF2B5EF4-FFF2-40B4-BE49-F238E27FC236}">
                <a16:creationId xmlns:a16="http://schemas.microsoft.com/office/drawing/2014/main" id="{A5728F68-B48D-AA27-F185-4D5B10D395E5}"/>
              </a:ext>
            </a:extLst>
          </p:cNvPr>
          <p:cNvSpPr txBox="1"/>
          <p:nvPr/>
        </p:nvSpPr>
        <p:spPr>
          <a:xfrm>
            <a:off x="863125" y="2295320"/>
            <a:ext cx="97617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Fundación Galega de Medicina  </a:t>
            </a: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Xenómica</a:t>
            </a:r>
            <a:endParaRPr lang="gl-ES" sz="1600" b="1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Genomic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analisys</a:t>
            </a:r>
            <a:endParaRPr lang="gl-ES" sz="1600" b="1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Lead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by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Ángel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Carracedo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>
              <a:defRPr/>
            </a:pP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200">
              <a:solidFill>
                <a:schemeClr val="tx1">
                  <a:lumMod val="65000"/>
                  <a:lumOff val="35000"/>
                </a:schemeClr>
              </a:solidFill>
              <a:latin typeface="Century Gothic"/>
              <a:cs typeface="Arial"/>
            </a:endParaRPr>
          </a:p>
          <a:p>
            <a:pPr marL="1087636" lvl="1">
              <a:defRPr/>
            </a:pPr>
            <a:endParaRPr lang="gl-ES" sz="2000">
              <a:solidFill>
                <a:srgbClr val="4F2D7F"/>
              </a:solidFill>
              <a:latin typeface="Century Gothic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1250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Galicia Supercomputing Center (CESGA)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863125" y="2464414"/>
            <a:ext cx="103979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Founded in 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1993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Placed in 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Santiago de Compostela, Galicia, Spain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Board of Trustees composed of members from 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Xunta de Galicia (Regional Government)</a:t>
            </a: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 and 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CSIC (the Spanish National Research Council)</a:t>
            </a: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u="sng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Mision</a:t>
            </a: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: contribute to the advance of science and technology via research and application of high performance computing and communications </a:t>
            </a:r>
          </a:p>
          <a:p>
            <a:pPr>
              <a:defRPr/>
            </a:pP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CESGA offered supercomputing services to more than 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1400 researchers </a:t>
            </a: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in 2023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CESGA colaborates in research projects with other institutions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gl-ES" sz="1600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Participated in more than </a:t>
            </a:r>
            <a:r>
              <a:rPr lang="gl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 panose="00000500000000000000" pitchFamily="2" charset="0"/>
                <a:cs typeface="Arial"/>
              </a:rPr>
              <a:t>200 projects (mostly European!) since the begining</a:t>
            </a:r>
            <a:endParaRPr lang="gl-ES" sz="1600" dirty="0">
              <a:solidFill>
                <a:srgbClr val="4F2D7F"/>
              </a:solidFill>
              <a:latin typeface="Century Gothic"/>
              <a:cs typeface="Arial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10" name="Imagen 4">
            <a:extLst>
              <a:ext uri="{FF2B5EF4-FFF2-40B4-BE49-F238E27FC236}">
                <a16:creationId xmlns:a16="http://schemas.microsoft.com/office/drawing/2014/main" id="{F86A825D-B856-5D6A-54EE-70EE616A6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5" b="6125"/>
          <a:stretch/>
        </p:blipFill>
        <p:spPr>
          <a:xfrm>
            <a:off x="9014510" y="4657147"/>
            <a:ext cx="2123890" cy="1592919"/>
          </a:xfrm>
          <a:prstGeom prst="round2DiagRect">
            <a:avLst>
              <a:gd name="adj1" fmla="val 16667"/>
              <a:gd name="adj2" fmla="val 235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0389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>
            <a:extLst>
              <a:ext uri="{FF2B5EF4-FFF2-40B4-BE49-F238E27FC236}">
                <a16:creationId xmlns:a16="http://schemas.microsoft.com/office/drawing/2014/main" id="{C6B158B5-50B5-4927-A367-7C9F3AFE5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Google Shape;178;p22"/>
          <p:cNvSpPr txBox="1">
            <a:spLocks noGrp="1"/>
          </p:cNvSpPr>
          <p:nvPr>
            <p:ph type="ctrTitle"/>
          </p:nvPr>
        </p:nvSpPr>
        <p:spPr>
          <a:xfrm>
            <a:off x="6981824" y="1367673"/>
            <a:ext cx="4375151" cy="2665509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algn="r">
              <a:buSzPts val="5200"/>
            </a:pPr>
            <a:r>
              <a:rPr lang="en-US" sz="7200" b="1" dirty="0">
                <a:solidFill>
                  <a:schemeClr val="bg1"/>
                </a:solidFill>
              </a:rPr>
              <a:t>Research</a:t>
            </a:r>
            <a:br>
              <a:rPr lang="en-US" sz="7200" b="1" dirty="0">
                <a:solidFill>
                  <a:schemeClr val="bg1"/>
                </a:solidFill>
              </a:rPr>
            </a:br>
            <a:r>
              <a:rPr lang="en-US" sz="7200" b="1" dirty="0">
                <a:solidFill>
                  <a:schemeClr val="bg1"/>
                </a:solidFill>
              </a:rPr>
              <a:t>Lines</a:t>
            </a:r>
          </a:p>
        </p:txBody>
      </p:sp>
      <p:pic>
        <p:nvPicPr>
          <p:cNvPr id="13" name="Imagen 2">
            <a:extLst>
              <a:ext uri="{FF2B5EF4-FFF2-40B4-BE49-F238E27FC236}">
                <a16:creationId xmlns:a16="http://schemas.microsoft.com/office/drawing/2014/main" id="{53BF332E-3681-254F-85CB-506438564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15"/>
          <a:stretch/>
        </p:blipFill>
        <p:spPr>
          <a:xfrm>
            <a:off x="1" y="2"/>
            <a:ext cx="6249303" cy="6857998"/>
          </a:xfrm>
          <a:custGeom>
            <a:avLst/>
            <a:gdLst/>
            <a:ahLst/>
            <a:cxnLst/>
            <a:rect l="l" t="t" r="r" b="b"/>
            <a:pathLst>
              <a:path w="6249303" h="6857998">
                <a:moveTo>
                  <a:pt x="5497146" y="6118149"/>
                </a:moveTo>
                <a:cubicBezTo>
                  <a:pt x="5503695" y="6124102"/>
                  <a:pt x="5511317" y="6129341"/>
                  <a:pt x="5518366" y="6133723"/>
                </a:cubicBezTo>
                <a:cubicBezTo>
                  <a:pt x="5525509" y="6138152"/>
                  <a:pt x="5530855" y="6143474"/>
                  <a:pt x="5534525" y="6149380"/>
                </a:cubicBezTo>
                <a:lnTo>
                  <a:pt x="5540000" y="6166562"/>
                </a:lnTo>
                <a:lnTo>
                  <a:pt x="5534525" y="6149379"/>
                </a:lnTo>
                <a:cubicBezTo>
                  <a:pt x="5530855" y="6143474"/>
                  <a:pt x="5525509" y="6138152"/>
                  <a:pt x="5518366" y="6133722"/>
                </a:cubicBezTo>
                <a:cubicBezTo>
                  <a:pt x="5511317" y="6129341"/>
                  <a:pt x="5503695" y="6124102"/>
                  <a:pt x="5497146" y="6118149"/>
                </a:cubicBezTo>
                <a:close/>
                <a:moveTo>
                  <a:pt x="5405304" y="4941372"/>
                </a:moveTo>
                <a:lnTo>
                  <a:pt x="5408634" y="4950869"/>
                </a:lnTo>
                <a:lnTo>
                  <a:pt x="5418318" y="4991382"/>
                </a:lnTo>
                <a:lnTo>
                  <a:pt x="5408634" y="4950868"/>
                </a:lnTo>
                <a:close/>
                <a:moveTo>
                  <a:pt x="5409242" y="4749807"/>
                </a:moveTo>
                <a:cubicBezTo>
                  <a:pt x="5397106" y="4762826"/>
                  <a:pt x="5396249" y="4781365"/>
                  <a:pt x="5394535" y="4799797"/>
                </a:cubicBezTo>
                <a:cubicBezTo>
                  <a:pt x="5396249" y="4781365"/>
                  <a:pt x="5397106" y="4762827"/>
                  <a:pt x="5409242" y="4749807"/>
                </a:cubicBezTo>
                <a:close/>
                <a:moveTo>
                  <a:pt x="5427041" y="4543185"/>
                </a:moveTo>
                <a:cubicBezTo>
                  <a:pt x="5428019" y="4548281"/>
                  <a:pt x="5430065" y="4553662"/>
                  <a:pt x="5432447" y="4557092"/>
                </a:cubicBezTo>
                <a:cubicBezTo>
                  <a:pt x="5444067" y="4573618"/>
                  <a:pt x="5452855" y="4588275"/>
                  <a:pt x="5458810" y="4602021"/>
                </a:cubicBezTo>
                <a:cubicBezTo>
                  <a:pt x="5452855" y="4588275"/>
                  <a:pt x="5444067" y="4573618"/>
                  <a:pt x="5432447" y="4557091"/>
                </a:cubicBezTo>
                <a:close/>
                <a:moveTo>
                  <a:pt x="5893259" y="2819253"/>
                </a:moveTo>
                <a:lnTo>
                  <a:pt x="5904902" y="2827484"/>
                </a:lnTo>
                <a:lnTo>
                  <a:pt x="5904904" y="2827486"/>
                </a:lnTo>
                <a:lnTo>
                  <a:pt x="5933407" y="2861156"/>
                </a:lnTo>
                <a:lnTo>
                  <a:pt x="5923753" y="2842392"/>
                </a:lnTo>
                <a:lnTo>
                  <a:pt x="5904904" y="2827486"/>
                </a:lnTo>
                <a:lnTo>
                  <a:pt x="5904902" y="2827483"/>
                </a:lnTo>
                <a:close/>
                <a:moveTo>
                  <a:pt x="5823604" y="1974015"/>
                </a:moveTo>
                <a:lnTo>
                  <a:pt x="5817090" y="1999763"/>
                </a:lnTo>
                <a:cubicBezTo>
                  <a:pt x="5813281" y="2008056"/>
                  <a:pt x="5807601" y="2016020"/>
                  <a:pt x="5799362" y="2023547"/>
                </a:cubicBezTo>
                <a:cubicBezTo>
                  <a:pt x="5815841" y="2008497"/>
                  <a:pt x="5822079" y="1991685"/>
                  <a:pt x="5823604" y="1974015"/>
                </a:cubicBezTo>
                <a:close/>
                <a:moveTo>
                  <a:pt x="5806410" y="1768838"/>
                </a:moveTo>
                <a:cubicBezTo>
                  <a:pt x="5802029" y="1774411"/>
                  <a:pt x="5799266" y="1779948"/>
                  <a:pt x="5797809" y="1785412"/>
                </a:cubicBezTo>
                <a:lnTo>
                  <a:pt x="5797028" y="1801558"/>
                </a:lnTo>
                <a:cubicBezTo>
                  <a:pt x="5795361" y="1790986"/>
                  <a:pt x="5797647" y="1779981"/>
                  <a:pt x="5806410" y="1768838"/>
                </a:cubicBezTo>
                <a:close/>
                <a:moveTo>
                  <a:pt x="5915999" y="520953"/>
                </a:moveTo>
                <a:lnTo>
                  <a:pt x="5909271" y="549926"/>
                </a:lnTo>
                <a:lnTo>
                  <a:pt x="5903017" y="566616"/>
                </a:lnTo>
                <a:lnTo>
                  <a:pt x="5897067" y="581804"/>
                </a:lnTo>
                <a:lnTo>
                  <a:pt x="5896649" y="583595"/>
                </a:lnTo>
                <a:lnTo>
                  <a:pt x="5894474" y="589388"/>
                </a:lnTo>
                <a:cubicBezTo>
                  <a:pt x="5892074" y="597005"/>
                  <a:pt x="5890316" y="604728"/>
                  <a:pt x="5889851" y="612658"/>
                </a:cubicBezTo>
                <a:lnTo>
                  <a:pt x="5896649" y="583595"/>
                </a:lnTo>
                <a:lnTo>
                  <a:pt x="5902965" y="566754"/>
                </a:lnTo>
                <a:lnTo>
                  <a:pt x="5903017" y="566616"/>
                </a:lnTo>
                <a:lnTo>
                  <a:pt x="5908855" y="551717"/>
                </a:lnTo>
                <a:lnTo>
                  <a:pt x="5909271" y="549926"/>
                </a:lnTo>
                <a:lnTo>
                  <a:pt x="5911436" y="544146"/>
                </a:lnTo>
                <a:cubicBezTo>
                  <a:pt x="5913823" y="536547"/>
                  <a:pt x="5915561" y="528850"/>
                  <a:pt x="5915999" y="520953"/>
                </a:cubicBezTo>
                <a:close/>
                <a:moveTo>
                  <a:pt x="5864896" y="268794"/>
                </a:moveTo>
                <a:cubicBezTo>
                  <a:pt x="5862371" y="279176"/>
                  <a:pt x="5860668" y="289296"/>
                  <a:pt x="5860021" y="299164"/>
                </a:cubicBezTo>
                <a:cubicBezTo>
                  <a:pt x="5859371" y="309031"/>
                  <a:pt x="5859776" y="318646"/>
                  <a:pt x="5861466" y="328017"/>
                </a:cubicBezTo>
                <a:close/>
                <a:moveTo>
                  <a:pt x="0" y="0"/>
                </a:moveTo>
                <a:lnTo>
                  <a:pt x="6182312" y="0"/>
                </a:lnTo>
                <a:lnTo>
                  <a:pt x="6178097" y="24480"/>
                </a:lnTo>
                <a:cubicBezTo>
                  <a:pt x="6175612" y="32636"/>
                  <a:pt x="6171850" y="40471"/>
                  <a:pt x="6166086" y="47806"/>
                </a:cubicBezTo>
                <a:cubicBezTo>
                  <a:pt x="6151226" y="66857"/>
                  <a:pt x="6154655" y="85336"/>
                  <a:pt x="6156942" y="105718"/>
                </a:cubicBezTo>
                <a:cubicBezTo>
                  <a:pt x="6158656" y="121150"/>
                  <a:pt x="6158085" y="136963"/>
                  <a:pt x="6158277" y="152584"/>
                </a:cubicBezTo>
                <a:cubicBezTo>
                  <a:pt x="6158846" y="180017"/>
                  <a:pt x="6159037" y="207450"/>
                  <a:pt x="6159990" y="234883"/>
                </a:cubicBezTo>
                <a:cubicBezTo>
                  <a:pt x="6160370" y="243648"/>
                  <a:pt x="6165135" y="252600"/>
                  <a:pt x="6164373" y="261173"/>
                </a:cubicBezTo>
                <a:cubicBezTo>
                  <a:pt x="6160752" y="300800"/>
                  <a:pt x="6155037" y="340425"/>
                  <a:pt x="6151798" y="380050"/>
                </a:cubicBezTo>
                <a:cubicBezTo>
                  <a:pt x="6149894" y="402529"/>
                  <a:pt x="6153511" y="425581"/>
                  <a:pt x="6150846" y="447870"/>
                </a:cubicBezTo>
                <a:cubicBezTo>
                  <a:pt x="6147798" y="473587"/>
                  <a:pt x="6139988" y="498733"/>
                  <a:pt x="6135223" y="524262"/>
                </a:cubicBezTo>
                <a:cubicBezTo>
                  <a:pt x="6133891" y="531310"/>
                  <a:pt x="6135606" y="539121"/>
                  <a:pt x="6135985" y="546552"/>
                </a:cubicBezTo>
                <a:cubicBezTo>
                  <a:pt x="6136367" y="554933"/>
                  <a:pt x="6137129" y="563125"/>
                  <a:pt x="6137320" y="571508"/>
                </a:cubicBezTo>
                <a:cubicBezTo>
                  <a:pt x="6137702" y="597037"/>
                  <a:pt x="6137129" y="622564"/>
                  <a:pt x="6138464" y="648092"/>
                </a:cubicBezTo>
                <a:cubicBezTo>
                  <a:pt x="6139225" y="663713"/>
                  <a:pt x="6147035" y="680096"/>
                  <a:pt x="6144177" y="694576"/>
                </a:cubicBezTo>
                <a:cubicBezTo>
                  <a:pt x="6138654" y="724104"/>
                  <a:pt x="6151036" y="753633"/>
                  <a:pt x="6140750" y="783158"/>
                </a:cubicBezTo>
                <a:cubicBezTo>
                  <a:pt x="6137702" y="792306"/>
                  <a:pt x="6145322" y="804877"/>
                  <a:pt x="6145702" y="815929"/>
                </a:cubicBezTo>
                <a:cubicBezTo>
                  <a:pt x="6146654" y="843552"/>
                  <a:pt x="6146464" y="871173"/>
                  <a:pt x="6146274" y="898797"/>
                </a:cubicBezTo>
                <a:cubicBezTo>
                  <a:pt x="6146084" y="923562"/>
                  <a:pt x="6148750" y="949281"/>
                  <a:pt x="6143416" y="973095"/>
                </a:cubicBezTo>
                <a:cubicBezTo>
                  <a:pt x="6137702" y="998052"/>
                  <a:pt x="6138464" y="1020529"/>
                  <a:pt x="6144940" y="1044725"/>
                </a:cubicBezTo>
                <a:cubicBezTo>
                  <a:pt x="6149322" y="1061298"/>
                  <a:pt x="6149894" y="1078826"/>
                  <a:pt x="6151226" y="1095972"/>
                </a:cubicBezTo>
                <a:cubicBezTo>
                  <a:pt x="6152750" y="1114449"/>
                  <a:pt x="6148750" y="1134834"/>
                  <a:pt x="6155037" y="1151600"/>
                </a:cubicBezTo>
                <a:cubicBezTo>
                  <a:pt x="6173706" y="1201512"/>
                  <a:pt x="6177706" y="1252757"/>
                  <a:pt x="6177706" y="1304955"/>
                </a:cubicBezTo>
                <a:cubicBezTo>
                  <a:pt x="6177706" y="1314483"/>
                  <a:pt x="6175041" y="1324198"/>
                  <a:pt x="6172183" y="1333341"/>
                </a:cubicBezTo>
                <a:cubicBezTo>
                  <a:pt x="6155037" y="1386684"/>
                  <a:pt x="6156560" y="1440216"/>
                  <a:pt x="6167039" y="1494509"/>
                </a:cubicBezTo>
                <a:cubicBezTo>
                  <a:pt x="6169325" y="1505751"/>
                  <a:pt x="6169706" y="1518324"/>
                  <a:pt x="6167421" y="1529563"/>
                </a:cubicBezTo>
                <a:cubicBezTo>
                  <a:pt x="6160752" y="1561189"/>
                  <a:pt x="6149702" y="1591859"/>
                  <a:pt x="6144940" y="1623675"/>
                </a:cubicBezTo>
                <a:cubicBezTo>
                  <a:pt x="6137129" y="1676253"/>
                  <a:pt x="6163417" y="1721785"/>
                  <a:pt x="6180565" y="1768838"/>
                </a:cubicBezTo>
                <a:cubicBezTo>
                  <a:pt x="6196758" y="1813610"/>
                  <a:pt x="6233335" y="1851709"/>
                  <a:pt x="6225142" y="1904673"/>
                </a:cubicBezTo>
                <a:cubicBezTo>
                  <a:pt x="6224381" y="1910004"/>
                  <a:pt x="6229524" y="1915912"/>
                  <a:pt x="6230858" y="1921817"/>
                </a:cubicBezTo>
                <a:cubicBezTo>
                  <a:pt x="6234479" y="1938009"/>
                  <a:pt x="6238857" y="1954202"/>
                  <a:pt x="6240574" y="1970586"/>
                </a:cubicBezTo>
                <a:cubicBezTo>
                  <a:pt x="6242861" y="1990589"/>
                  <a:pt x="6242100" y="2010974"/>
                  <a:pt x="6244004" y="2030977"/>
                </a:cubicBezTo>
                <a:cubicBezTo>
                  <a:pt x="6245147" y="2043835"/>
                  <a:pt x="6247242" y="2056600"/>
                  <a:pt x="6249052" y="2069340"/>
                </a:cubicBezTo>
                <a:lnTo>
                  <a:pt x="6249303" y="2072225"/>
                </a:lnTo>
                <a:lnTo>
                  <a:pt x="6249303" y="2131532"/>
                </a:lnTo>
                <a:lnTo>
                  <a:pt x="6248432" y="2138304"/>
                </a:lnTo>
                <a:cubicBezTo>
                  <a:pt x="6246241" y="2148519"/>
                  <a:pt x="6243623" y="2158712"/>
                  <a:pt x="6241908" y="2168903"/>
                </a:cubicBezTo>
                <a:cubicBezTo>
                  <a:pt x="6237145" y="2197670"/>
                  <a:pt x="6238479" y="2229296"/>
                  <a:pt x="6226286" y="2254633"/>
                </a:cubicBezTo>
                <a:cubicBezTo>
                  <a:pt x="6213332" y="2281683"/>
                  <a:pt x="6207426" y="2307402"/>
                  <a:pt x="6211426" y="2335405"/>
                </a:cubicBezTo>
                <a:cubicBezTo>
                  <a:pt x="6212760" y="2344741"/>
                  <a:pt x="6220762" y="2356744"/>
                  <a:pt x="6228952" y="2360933"/>
                </a:cubicBezTo>
                <a:cubicBezTo>
                  <a:pt x="6247241" y="2370270"/>
                  <a:pt x="6250481" y="2383032"/>
                  <a:pt x="6244193" y="2400369"/>
                </a:cubicBezTo>
                <a:cubicBezTo>
                  <a:pt x="6238857" y="2415420"/>
                  <a:pt x="6236192" y="2433897"/>
                  <a:pt x="6225904" y="2444184"/>
                </a:cubicBezTo>
                <a:cubicBezTo>
                  <a:pt x="6196758" y="2473333"/>
                  <a:pt x="6195806" y="2510483"/>
                  <a:pt x="6187996" y="2546678"/>
                </a:cubicBezTo>
                <a:cubicBezTo>
                  <a:pt x="6183231" y="2568774"/>
                  <a:pt x="6183041" y="2589352"/>
                  <a:pt x="6186279" y="2611450"/>
                </a:cubicBezTo>
                <a:cubicBezTo>
                  <a:pt x="6193518" y="2659455"/>
                  <a:pt x="6183231" y="2706131"/>
                  <a:pt x="6170087" y="2752235"/>
                </a:cubicBezTo>
                <a:cubicBezTo>
                  <a:pt x="6161325" y="2782716"/>
                  <a:pt x="6155990" y="2813958"/>
                  <a:pt x="6147035" y="2844248"/>
                </a:cubicBezTo>
                <a:cubicBezTo>
                  <a:pt x="6140177" y="2866918"/>
                  <a:pt x="6131985" y="2889587"/>
                  <a:pt x="6120937" y="2910353"/>
                </a:cubicBezTo>
                <a:cubicBezTo>
                  <a:pt x="6104743" y="2940455"/>
                  <a:pt x="6080358" y="2966742"/>
                  <a:pt x="6086835" y="3005035"/>
                </a:cubicBezTo>
                <a:cubicBezTo>
                  <a:pt x="6092550" y="3038756"/>
                  <a:pt x="6080550" y="3069235"/>
                  <a:pt x="6069119" y="3100099"/>
                </a:cubicBezTo>
                <a:cubicBezTo>
                  <a:pt x="6060737" y="3122770"/>
                  <a:pt x="6052162" y="3145436"/>
                  <a:pt x="6046828" y="3168870"/>
                </a:cubicBezTo>
                <a:cubicBezTo>
                  <a:pt x="6040542" y="3196686"/>
                  <a:pt x="6043210" y="3228119"/>
                  <a:pt x="6031589" y="3252885"/>
                </a:cubicBezTo>
                <a:cubicBezTo>
                  <a:pt x="6019396" y="3278795"/>
                  <a:pt x="6027588" y="3300319"/>
                  <a:pt x="6031017" y="3323372"/>
                </a:cubicBezTo>
                <a:cubicBezTo>
                  <a:pt x="6036353" y="3360139"/>
                  <a:pt x="6046258" y="3396719"/>
                  <a:pt x="6033685" y="3433866"/>
                </a:cubicBezTo>
                <a:cubicBezTo>
                  <a:pt x="6018444" y="3479015"/>
                  <a:pt x="6002060" y="3523785"/>
                  <a:pt x="5987583" y="3569124"/>
                </a:cubicBezTo>
                <a:cubicBezTo>
                  <a:pt x="5982056" y="3586653"/>
                  <a:pt x="5979770" y="3605509"/>
                  <a:pt x="5977295" y="3623799"/>
                </a:cubicBezTo>
                <a:cubicBezTo>
                  <a:pt x="5975197" y="3641134"/>
                  <a:pt x="5980533" y="3661899"/>
                  <a:pt x="5972533" y="3675238"/>
                </a:cubicBezTo>
                <a:cubicBezTo>
                  <a:pt x="5951958" y="3709529"/>
                  <a:pt x="5941860" y="3744770"/>
                  <a:pt x="5941860" y="3784397"/>
                </a:cubicBezTo>
                <a:cubicBezTo>
                  <a:pt x="5941860" y="3799258"/>
                  <a:pt x="5933287" y="3813737"/>
                  <a:pt x="5931762" y="3828785"/>
                </a:cubicBezTo>
                <a:cubicBezTo>
                  <a:pt x="5929858" y="3849362"/>
                  <a:pt x="5924714" y="3872985"/>
                  <a:pt x="5931955" y="3890891"/>
                </a:cubicBezTo>
                <a:cubicBezTo>
                  <a:pt x="5949100" y="3932993"/>
                  <a:pt x="5934810" y="3967091"/>
                  <a:pt x="5917857" y="4003861"/>
                </a:cubicBezTo>
                <a:cubicBezTo>
                  <a:pt x="5901092" y="4040058"/>
                  <a:pt x="5887757" y="4078159"/>
                  <a:pt x="5876707" y="4116641"/>
                </a:cubicBezTo>
                <a:cubicBezTo>
                  <a:pt x="5872706" y="4131119"/>
                  <a:pt x="5879375" y="4148453"/>
                  <a:pt x="5880708" y="4164458"/>
                </a:cubicBezTo>
                <a:cubicBezTo>
                  <a:pt x="5881089" y="4170174"/>
                  <a:pt x="5881661" y="4176461"/>
                  <a:pt x="5879756" y="4181603"/>
                </a:cubicBezTo>
                <a:cubicBezTo>
                  <a:pt x="5861466" y="4231324"/>
                  <a:pt x="5847560" y="4281810"/>
                  <a:pt x="5857085" y="4335722"/>
                </a:cubicBezTo>
                <a:cubicBezTo>
                  <a:pt x="5858038" y="4340674"/>
                  <a:pt x="5855942" y="4346201"/>
                  <a:pt x="5854608" y="4351154"/>
                </a:cubicBezTo>
                <a:cubicBezTo>
                  <a:pt x="5847751" y="4375349"/>
                  <a:pt x="5836892" y="4398972"/>
                  <a:pt x="5834415" y="4423545"/>
                </a:cubicBezTo>
                <a:cubicBezTo>
                  <a:pt x="5828319" y="4484127"/>
                  <a:pt x="5825841" y="4545086"/>
                  <a:pt x="5821841" y="4606053"/>
                </a:cubicBezTo>
                <a:cubicBezTo>
                  <a:pt x="5821653" y="4609863"/>
                  <a:pt x="5821653" y="4613864"/>
                  <a:pt x="5820317" y="4617291"/>
                </a:cubicBezTo>
                <a:cubicBezTo>
                  <a:pt x="5812125" y="4639772"/>
                  <a:pt x="5814794" y="4659393"/>
                  <a:pt x="5830414" y="4678445"/>
                </a:cubicBezTo>
                <a:cubicBezTo>
                  <a:pt x="5837273" y="4686828"/>
                  <a:pt x="5840892" y="4698258"/>
                  <a:pt x="5844703" y="4708734"/>
                </a:cubicBezTo>
                <a:cubicBezTo>
                  <a:pt x="5850418" y="4724167"/>
                  <a:pt x="5855942" y="4739978"/>
                  <a:pt x="5859562" y="4755980"/>
                </a:cubicBezTo>
                <a:cubicBezTo>
                  <a:pt x="5862991" y="4771793"/>
                  <a:pt x="5867753" y="4788747"/>
                  <a:pt x="5865088" y="4803988"/>
                </a:cubicBezTo>
                <a:cubicBezTo>
                  <a:pt x="5860326" y="4831420"/>
                  <a:pt x="5849657" y="4857522"/>
                  <a:pt x="5842606" y="4884572"/>
                </a:cubicBezTo>
                <a:cubicBezTo>
                  <a:pt x="5840129" y="4893907"/>
                  <a:pt x="5840512" y="4904195"/>
                  <a:pt x="5840321" y="4913909"/>
                </a:cubicBezTo>
                <a:cubicBezTo>
                  <a:pt x="5839750" y="4936201"/>
                  <a:pt x="5845274" y="4959061"/>
                  <a:pt x="5829462" y="4979253"/>
                </a:cubicBezTo>
                <a:cubicBezTo>
                  <a:pt x="5814602" y="4997922"/>
                  <a:pt x="5818983" y="5016785"/>
                  <a:pt x="5830223" y="5036405"/>
                </a:cubicBezTo>
                <a:cubicBezTo>
                  <a:pt x="5838225" y="5050504"/>
                  <a:pt x="5844513" y="5066505"/>
                  <a:pt x="5847560" y="5082317"/>
                </a:cubicBezTo>
                <a:cubicBezTo>
                  <a:pt x="5851752" y="5104036"/>
                  <a:pt x="5853466" y="5125562"/>
                  <a:pt x="5850988" y="5148995"/>
                </a:cubicBezTo>
                <a:cubicBezTo>
                  <a:pt x="5849275" y="5165570"/>
                  <a:pt x="5848512" y="5179097"/>
                  <a:pt x="5838416" y="5192051"/>
                </a:cubicBezTo>
                <a:cubicBezTo>
                  <a:pt x="5836892" y="5194145"/>
                  <a:pt x="5836510" y="5197955"/>
                  <a:pt x="5836703" y="5200813"/>
                </a:cubicBezTo>
                <a:cubicBezTo>
                  <a:pt x="5839941" y="5238343"/>
                  <a:pt x="5838225" y="5275491"/>
                  <a:pt x="5835937" y="5313403"/>
                </a:cubicBezTo>
                <a:cubicBezTo>
                  <a:pt x="5832892" y="5361598"/>
                  <a:pt x="5841844" y="5412276"/>
                  <a:pt x="5873849" y="5453995"/>
                </a:cubicBezTo>
                <a:cubicBezTo>
                  <a:pt x="5878613" y="5460092"/>
                  <a:pt x="5880708" y="5469236"/>
                  <a:pt x="5881852" y="5477239"/>
                </a:cubicBezTo>
                <a:cubicBezTo>
                  <a:pt x="5886804" y="5514957"/>
                  <a:pt x="5890233" y="5552869"/>
                  <a:pt x="5895758" y="5590590"/>
                </a:cubicBezTo>
                <a:cubicBezTo>
                  <a:pt x="5898806" y="5611164"/>
                  <a:pt x="5901474" y="5632691"/>
                  <a:pt x="5909856" y="5651360"/>
                </a:cubicBezTo>
                <a:cubicBezTo>
                  <a:pt x="5918047" y="5669647"/>
                  <a:pt x="5927762" y="5684320"/>
                  <a:pt x="5910618" y="5695178"/>
                </a:cubicBezTo>
                <a:cubicBezTo>
                  <a:pt x="5919762" y="5714607"/>
                  <a:pt x="5927383" y="5731564"/>
                  <a:pt x="5935573" y="5748136"/>
                </a:cubicBezTo>
                <a:cubicBezTo>
                  <a:pt x="5938620" y="5754234"/>
                  <a:pt x="5943575" y="5759378"/>
                  <a:pt x="5946433" y="5765474"/>
                </a:cubicBezTo>
                <a:cubicBezTo>
                  <a:pt x="5949481" y="5771953"/>
                  <a:pt x="5951385" y="5779191"/>
                  <a:pt x="5952911" y="5786239"/>
                </a:cubicBezTo>
                <a:cubicBezTo>
                  <a:pt x="5959768" y="5817674"/>
                  <a:pt x="5966054" y="5849107"/>
                  <a:pt x="5973485" y="5880348"/>
                </a:cubicBezTo>
                <a:cubicBezTo>
                  <a:pt x="5975008" y="5886447"/>
                  <a:pt x="5981104" y="5891590"/>
                  <a:pt x="5985103" y="5897114"/>
                </a:cubicBezTo>
                <a:cubicBezTo>
                  <a:pt x="5987772" y="5900735"/>
                  <a:pt x="5991773" y="5904353"/>
                  <a:pt x="5992345" y="5908355"/>
                </a:cubicBezTo>
                <a:cubicBezTo>
                  <a:pt x="5996917" y="5938836"/>
                  <a:pt x="6002252" y="5969124"/>
                  <a:pt x="6004537" y="5999796"/>
                </a:cubicBezTo>
                <a:cubicBezTo>
                  <a:pt x="6006440" y="6025515"/>
                  <a:pt x="6005871" y="6050282"/>
                  <a:pt x="6039018" y="6056948"/>
                </a:cubicBezTo>
                <a:cubicBezTo>
                  <a:pt x="6044734" y="6058092"/>
                  <a:pt x="6050831" y="6066284"/>
                  <a:pt x="6053687" y="6072569"/>
                </a:cubicBezTo>
                <a:cubicBezTo>
                  <a:pt x="6061879" y="6090477"/>
                  <a:pt x="6067404" y="6109530"/>
                  <a:pt x="6075785" y="6127247"/>
                </a:cubicBezTo>
                <a:cubicBezTo>
                  <a:pt x="6103790" y="6185351"/>
                  <a:pt x="6121508" y="6246121"/>
                  <a:pt x="6118269" y="6311084"/>
                </a:cubicBezTo>
                <a:cubicBezTo>
                  <a:pt x="6117317" y="6331277"/>
                  <a:pt x="6107028" y="6350899"/>
                  <a:pt x="6103217" y="6363664"/>
                </a:cubicBezTo>
                <a:cubicBezTo>
                  <a:pt x="6118269" y="6400429"/>
                  <a:pt x="6132747" y="6431292"/>
                  <a:pt x="6143606" y="6463490"/>
                </a:cubicBezTo>
                <a:cubicBezTo>
                  <a:pt x="6153322" y="6491874"/>
                  <a:pt x="6159418" y="6521593"/>
                  <a:pt x="6166466" y="6550742"/>
                </a:cubicBezTo>
                <a:cubicBezTo>
                  <a:pt x="6169135" y="6561411"/>
                  <a:pt x="6170658" y="6572269"/>
                  <a:pt x="6171993" y="6583128"/>
                </a:cubicBezTo>
                <a:cubicBezTo>
                  <a:pt x="6176183" y="6617036"/>
                  <a:pt x="6166086" y="6652472"/>
                  <a:pt x="6182089" y="6685617"/>
                </a:cubicBezTo>
                <a:cubicBezTo>
                  <a:pt x="6190471" y="6702955"/>
                  <a:pt x="6200567" y="6720103"/>
                  <a:pt x="6204949" y="6738388"/>
                </a:cubicBezTo>
                <a:cubicBezTo>
                  <a:pt x="6209712" y="6758011"/>
                  <a:pt x="6217142" y="6777207"/>
                  <a:pt x="6222453" y="6796804"/>
                </a:cubicBezTo>
                <a:lnTo>
                  <a:pt x="6227224" y="6857457"/>
                </a:lnTo>
                <a:lnTo>
                  <a:pt x="6099985" y="6857457"/>
                </a:lnTo>
                <a:lnTo>
                  <a:pt x="6099985" y="6857998"/>
                </a:lnTo>
                <a:lnTo>
                  <a:pt x="0" y="6857998"/>
                </a:lnTo>
                <a:close/>
              </a:path>
            </a:pathLst>
          </a:custGeom>
          <a:effectLst>
            <a:outerShdw blurRad="381000" dist="152400" algn="tl" rotWithShape="0">
              <a:prstClr val="black">
                <a:alpha val="10000"/>
              </a:prstClr>
            </a:outerShdw>
          </a:effectLst>
        </p:spPr>
      </p:pic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01367A3-F670-4BD9-9972-F7E97FC22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4000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8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8C3DB02-606C-40EC-8381-7A29A1ADF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3998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7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dpi="0" rotWithShape="1">
            <a:blip r:embed="rId4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4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21">
            <a:extLst>
              <a:ext uri="{FF2B5EF4-FFF2-40B4-BE49-F238E27FC236}">
                <a16:creationId xmlns:a16="http://schemas.microsoft.com/office/drawing/2014/main" id="{54B6F51A-7007-DE4A-B69B-509A2121E31F}"/>
              </a:ext>
            </a:extLst>
          </p:cNvPr>
          <p:cNvSpPr txBox="1"/>
          <p:nvPr/>
        </p:nvSpPr>
        <p:spPr>
          <a:xfrm>
            <a:off x="1585648" y="456609"/>
            <a:ext cx="10604765" cy="1931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950" b="1">
                <a:solidFill>
                  <a:schemeClr val="bg1">
                    <a:lumMod val="9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I+D+I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762763" y="2061091"/>
            <a:ext cx="23887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spc="3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HPC &amp; Big Data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747129" y="2400300"/>
            <a:ext cx="3428359" cy="108472"/>
            <a:chOff x="1948686" y="5692382"/>
            <a:chExt cx="9219528" cy="182880"/>
          </a:xfrm>
        </p:grpSpPr>
        <p:sp>
          <p:nvSpPr>
            <p:cNvPr id="48" name="Rectangle 47"/>
            <p:cNvSpPr/>
            <p:nvPr/>
          </p:nvSpPr>
          <p:spPr>
            <a:xfrm>
              <a:off x="1948686" y="5745735"/>
              <a:ext cx="8575038" cy="71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948690" y="5742968"/>
              <a:ext cx="9219524" cy="64008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50" name="Oval 49"/>
            <p:cNvSpPr>
              <a:spLocks/>
            </p:cNvSpPr>
            <p:nvPr/>
          </p:nvSpPr>
          <p:spPr>
            <a:xfrm>
              <a:off x="10408163" y="5692382"/>
              <a:ext cx="295080" cy="18288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1747129" y="2667000"/>
            <a:ext cx="6271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spc="3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Applied Machine Learning / Deep Learning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1762763" y="2986991"/>
            <a:ext cx="3428359" cy="108472"/>
            <a:chOff x="1948686" y="5692382"/>
            <a:chExt cx="9219528" cy="182880"/>
          </a:xfrm>
        </p:grpSpPr>
        <p:sp>
          <p:nvSpPr>
            <p:cNvPr id="56" name="Rectangle 55"/>
            <p:cNvSpPr/>
            <p:nvPr/>
          </p:nvSpPr>
          <p:spPr>
            <a:xfrm>
              <a:off x="1948686" y="5745735"/>
              <a:ext cx="8575038" cy="71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948690" y="5742968"/>
              <a:ext cx="9219524" cy="64008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58" name="Oval 57"/>
            <p:cNvSpPr>
              <a:spLocks/>
            </p:cNvSpPr>
            <p:nvPr/>
          </p:nvSpPr>
          <p:spPr>
            <a:xfrm>
              <a:off x="10408163" y="5692382"/>
              <a:ext cx="295080" cy="18288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154182" y="745543"/>
            <a:ext cx="9255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7BC4"/>
                </a:solidFill>
                <a:latin typeface="Xunta Sans" panose="00000500000000000000" pitchFamily="2" charset="0"/>
              </a:rPr>
              <a:t>Research lines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31093" y="679559"/>
            <a:ext cx="4760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00">
                <a:solidFill>
                  <a:srgbClr val="000000"/>
                </a:solidFill>
                <a:latin typeface="Montserrat Medium" charset="0"/>
                <a:ea typeface="Montserrat Medium" charset="0"/>
                <a:cs typeface="Montserrat Medium" charset="0"/>
              </a:rPr>
              <a:t>I+D+I</a:t>
            </a:r>
          </a:p>
        </p:txBody>
      </p:sp>
      <p:sp>
        <p:nvSpPr>
          <p:cNvPr id="28" name="Rectangle 52">
            <a:extLst>
              <a:ext uri="{FF2B5EF4-FFF2-40B4-BE49-F238E27FC236}">
                <a16:creationId xmlns:a16="http://schemas.microsoft.com/office/drawing/2014/main" id="{FC4C2FF8-48D0-324D-9363-C7BEA12488EA}"/>
              </a:ext>
            </a:extLst>
          </p:cNvPr>
          <p:cNvSpPr/>
          <p:nvPr/>
        </p:nvSpPr>
        <p:spPr>
          <a:xfrm>
            <a:off x="1747129" y="3314700"/>
            <a:ext cx="31438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spc="3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Quantum Computing</a:t>
            </a:r>
          </a:p>
        </p:txBody>
      </p:sp>
      <p:grpSp>
        <p:nvGrpSpPr>
          <p:cNvPr id="29" name="Group 54">
            <a:extLst>
              <a:ext uri="{FF2B5EF4-FFF2-40B4-BE49-F238E27FC236}">
                <a16:creationId xmlns:a16="http://schemas.microsoft.com/office/drawing/2014/main" id="{6359ECF8-AAA4-CF4A-94D8-5CC2302A7264}"/>
              </a:ext>
            </a:extLst>
          </p:cNvPr>
          <p:cNvGrpSpPr/>
          <p:nvPr/>
        </p:nvGrpSpPr>
        <p:grpSpPr>
          <a:xfrm>
            <a:off x="1767711" y="3587143"/>
            <a:ext cx="3428359" cy="108472"/>
            <a:chOff x="1948686" y="5692382"/>
            <a:chExt cx="9219528" cy="182880"/>
          </a:xfrm>
        </p:grpSpPr>
        <p:sp>
          <p:nvSpPr>
            <p:cNvPr id="30" name="Rectangle 55">
              <a:extLst>
                <a:ext uri="{FF2B5EF4-FFF2-40B4-BE49-F238E27FC236}">
                  <a16:creationId xmlns:a16="http://schemas.microsoft.com/office/drawing/2014/main" id="{626F7016-73C5-CA4B-9273-C48DB6F4430F}"/>
                </a:ext>
              </a:extLst>
            </p:cNvPr>
            <p:cNvSpPr/>
            <p:nvPr/>
          </p:nvSpPr>
          <p:spPr>
            <a:xfrm>
              <a:off x="1948686" y="5745735"/>
              <a:ext cx="8575038" cy="71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31" name="Rectangle 56">
              <a:extLst>
                <a:ext uri="{FF2B5EF4-FFF2-40B4-BE49-F238E27FC236}">
                  <a16:creationId xmlns:a16="http://schemas.microsoft.com/office/drawing/2014/main" id="{C90545C6-7911-5646-B27C-EFDA424A5DD8}"/>
                </a:ext>
              </a:extLst>
            </p:cNvPr>
            <p:cNvSpPr/>
            <p:nvPr/>
          </p:nvSpPr>
          <p:spPr>
            <a:xfrm>
              <a:off x="1948690" y="5742968"/>
              <a:ext cx="9219524" cy="64008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34" name="Oval 57">
              <a:extLst>
                <a:ext uri="{FF2B5EF4-FFF2-40B4-BE49-F238E27FC236}">
                  <a16:creationId xmlns:a16="http://schemas.microsoft.com/office/drawing/2014/main" id="{28466127-8946-664E-945D-DFAA47653860}"/>
                </a:ext>
              </a:extLst>
            </p:cNvPr>
            <p:cNvSpPr>
              <a:spLocks/>
            </p:cNvSpPr>
            <p:nvPr/>
          </p:nvSpPr>
          <p:spPr>
            <a:xfrm>
              <a:off x="10408163" y="5692382"/>
              <a:ext cx="295080" cy="18288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35" name="Rectangle 32">
            <a:extLst>
              <a:ext uri="{FF2B5EF4-FFF2-40B4-BE49-F238E27FC236}">
                <a16:creationId xmlns:a16="http://schemas.microsoft.com/office/drawing/2014/main" id="{19C7BF30-C832-F844-B18B-2A84280C47E8}"/>
              </a:ext>
            </a:extLst>
          </p:cNvPr>
          <p:cNvSpPr/>
          <p:nvPr/>
        </p:nvSpPr>
        <p:spPr>
          <a:xfrm>
            <a:off x="8547701" y="6248872"/>
            <a:ext cx="1955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pc="300" err="1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info@cesga.gal</a:t>
            </a:r>
            <a:endParaRPr lang="en-US" sz="1200" b="1" spc="300">
              <a:solidFill>
                <a:schemeClr val="tx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7" name="Rectangle 52">
            <a:extLst>
              <a:ext uri="{FF2B5EF4-FFF2-40B4-BE49-F238E27FC236}">
                <a16:creationId xmlns:a16="http://schemas.microsoft.com/office/drawing/2014/main" id="{10D80715-86D1-254E-96FD-06298F878B34}"/>
              </a:ext>
            </a:extLst>
          </p:cNvPr>
          <p:cNvSpPr/>
          <p:nvPr/>
        </p:nvSpPr>
        <p:spPr>
          <a:xfrm>
            <a:off x="1747129" y="4472589"/>
            <a:ext cx="3640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spc="3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E-learning technologies</a:t>
            </a:r>
          </a:p>
        </p:txBody>
      </p:sp>
      <p:grpSp>
        <p:nvGrpSpPr>
          <p:cNvPr id="38" name="Group 54">
            <a:extLst>
              <a:ext uri="{FF2B5EF4-FFF2-40B4-BE49-F238E27FC236}">
                <a16:creationId xmlns:a16="http://schemas.microsoft.com/office/drawing/2014/main" id="{BA7771AC-F532-CC4A-A5F7-FFAF76458A42}"/>
              </a:ext>
            </a:extLst>
          </p:cNvPr>
          <p:cNvGrpSpPr/>
          <p:nvPr/>
        </p:nvGrpSpPr>
        <p:grpSpPr>
          <a:xfrm>
            <a:off x="1755568" y="4786066"/>
            <a:ext cx="3428359" cy="108472"/>
            <a:chOff x="1948686" y="5692382"/>
            <a:chExt cx="9219528" cy="182880"/>
          </a:xfrm>
        </p:grpSpPr>
        <p:sp>
          <p:nvSpPr>
            <p:cNvPr id="39" name="Rectangle 55">
              <a:extLst>
                <a:ext uri="{FF2B5EF4-FFF2-40B4-BE49-F238E27FC236}">
                  <a16:creationId xmlns:a16="http://schemas.microsoft.com/office/drawing/2014/main" id="{5A77B7BE-DA27-D247-975C-1A0F9B042415}"/>
                </a:ext>
              </a:extLst>
            </p:cNvPr>
            <p:cNvSpPr/>
            <p:nvPr/>
          </p:nvSpPr>
          <p:spPr>
            <a:xfrm>
              <a:off x="1948686" y="5745735"/>
              <a:ext cx="8575038" cy="71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40" name="Rectangle 56">
              <a:extLst>
                <a:ext uri="{FF2B5EF4-FFF2-40B4-BE49-F238E27FC236}">
                  <a16:creationId xmlns:a16="http://schemas.microsoft.com/office/drawing/2014/main" id="{5AC6A0AB-0D72-DD4F-BEA8-EB76F77C2D45}"/>
                </a:ext>
              </a:extLst>
            </p:cNvPr>
            <p:cNvSpPr/>
            <p:nvPr/>
          </p:nvSpPr>
          <p:spPr>
            <a:xfrm>
              <a:off x="1948690" y="5742968"/>
              <a:ext cx="9219524" cy="64008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41" name="Oval 57">
              <a:extLst>
                <a:ext uri="{FF2B5EF4-FFF2-40B4-BE49-F238E27FC236}">
                  <a16:creationId xmlns:a16="http://schemas.microsoft.com/office/drawing/2014/main" id="{E0CC8B92-5C3C-0742-809A-EB742B40A6B0}"/>
                </a:ext>
              </a:extLst>
            </p:cNvPr>
            <p:cNvSpPr>
              <a:spLocks/>
            </p:cNvSpPr>
            <p:nvPr/>
          </p:nvSpPr>
          <p:spPr>
            <a:xfrm>
              <a:off x="10408163" y="5692382"/>
              <a:ext cx="295080" cy="18288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43" name="Rectangle 52">
            <a:extLst>
              <a:ext uri="{FF2B5EF4-FFF2-40B4-BE49-F238E27FC236}">
                <a16:creationId xmlns:a16="http://schemas.microsoft.com/office/drawing/2014/main" id="{170F1E10-9C35-C242-9F75-36A55000732E}"/>
              </a:ext>
            </a:extLst>
          </p:cNvPr>
          <p:cNvSpPr/>
          <p:nvPr/>
        </p:nvSpPr>
        <p:spPr>
          <a:xfrm>
            <a:off x="1768017" y="5082189"/>
            <a:ext cx="515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spc="3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Geographical information Systems</a:t>
            </a:r>
          </a:p>
        </p:txBody>
      </p:sp>
      <p:grpSp>
        <p:nvGrpSpPr>
          <p:cNvPr id="44" name="Group 54">
            <a:extLst>
              <a:ext uri="{FF2B5EF4-FFF2-40B4-BE49-F238E27FC236}">
                <a16:creationId xmlns:a16="http://schemas.microsoft.com/office/drawing/2014/main" id="{EC8B5F9F-F668-3446-AD9B-0E02D0DE3E5B}"/>
              </a:ext>
            </a:extLst>
          </p:cNvPr>
          <p:cNvGrpSpPr/>
          <p:nvPr/>
        </p:nvGrpSpPr>
        <p:grpSpPr>
          <a:xfrm>
            <a:off x="1776456" y="5343088"/>
            <a:ext cx="3428359" cy="108472"/>
            <a:chOff x="1948686" y="5692382"/>
            <a:chExt cx="9219528" cy="182880"/>
          </a:xfrm>
        </p:grpSpPr>
        <p:sp>
          <p:nvSpPr>
            <p:cNvPr id="45" name="Rectangle 55">
              <a:extLst>
                <a:ext uri="{FF2B5EF4-FFF2-40B4-BE49-F238E27FC236}">
                  <a16:creationId xmlns:a16="http://schemas.microsoft.com/office/drawing/2014/main" id="{3DB13A40-513B-904E-ACCE-2BFAD32FF8CA}"/>
                </a:ext>
              </a:extLst>
            </p:cNvPr>
            <p:cNvSpPr/>
            <p:nvPr/>
          </p:nvSpPr>
          <p:spPr>
            <a:xfrm>
              <a:off x="1948686" y="5745735"/>
              <a:ext cx="8575038" cy="71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46" name="Rectangle 56">
              <a:extLst>
                <a:ext uri="{FF2B5EF4-FFF2-40B4-BE49-F238E27FC236}">
                  <a16:creationId xmlns:a16="http://schemas.microsoft.com/office/drawing/2014/main" id="{B625D422-8D73-D54F-8B48-116B7AA080E9}"/>
                </a:ext>
              </a:extLst>
            </p:cNvPr>
            <p:cNvSpPr/>
            <p:nvPr/>
          </p:nvSpPr>
          <p:spPr>
            <a:xfrm>
              <a:off x="1948690" y="5742968"/>
              <a:ext cx="9219524" cy="64008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51" name="Oval 57">
              <a:extLst>
                <a:ext uri="{FF2B5EF4-FFF2-40B4-BE49-F238E27FC236}">
                  <a16:creationId xmlns:a16="http://schemas.microsoft.com/office/drawing/2014/main" id="{672E60CF-7A35-A242-BB7D-C1F82733A766}"/>
                </a:ext>
              </a:extLst>
            </p:cNvPr>
            <p:cNvSpPr>
              <a:spLocks/>
            </p:cNvSpPr>
            <p:nvPr/>
          </p:nvSpPr>
          <p:spPr>
            <a:xfrm>
              <a:off x="10408163" y="5692382"/>
              <a:ext cx="295080" cy="18288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pic>
        <p:nvPicPr>
          <p:cNvPr id="96" name="Picture 22" descr="Resultado de imaxes para biotechnology design">
            <a:extLst>
              <a:ext uri="{FF2B5EF4-FFF2-40B4-BE49-F238E27FC236}">
                <a16:creationId xmlns:a16="http://schemas.microsoft.com/office/drawing/2014/main" id="{8C821606-185A-49DD-9962-3804C7345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73" y="2200275"/>
            <a:ext cx="11430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A52EE525-E4CA-4BF3-B9FD-F8E62E0D4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779" y="4429125"/>
            <a:ext cx="1214438" cy="942975"/>
          </a:xfrm>
          <a:prstGeom prst="rect">
            <a:avLst/>
          </a:prstGeom>
        </p:spPr>
      </p:pic>
      <p:pic>
        <p:nvPicPr>
          <p:cNvPr id="98" name="Imagen 97">
            <a:extLst>
              <a:ext uri="{FF2B5EF4-FFF2-40B4-BE49-F238E27FC236}">
                <a16:creationId xmlns:a16="http://schemas.microsoft.com/office/drawing/2014/main" id="{BAEA43B3-7939-4856-8797-2FA28F2FDC0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281" y="3445405"/>
            <a:ext cx="1076792" cy="707495"/>
          </a:xfrm>
          <a:prstGeom prst="rect">
            <a:avLst/>
          </a:prstGeom>
        </p:spPr>
      </p:pic>
      <p:sp>
        <p:nvSpPr>
          <p:cNvPr id="2" name="Rectangle 52">
            <a:extLst>
              <a:ext uri="{FF2B5EF4-FFF2-40B4-BE49-F238E27FC236}">
                <a16:creationId xmlns:a16="http://schemas.microsoft.com/office/drawing/2014/main" id="{92605105-6EA6-969A-39C2-A3F68396BC35}"/>
              </a:ext>
            </a:extLst>
          </p:cNvPr>
          <p:cNvSpPr/>
          <p:nvPr/>
        </p:nvSpPr>
        <p:spPr>
          <a:xfrm>
            <a:off x="1747129" y="3924912"/>
            <a:ext cx="39324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spc="3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Quantum communications</a:t>
            </a:r>
          </a:p>
        </p:txBody>
      </p:sp>
      <p:grpSp>
        <p:nvGrpSpPr>
          <p:cNvPr id="3" name="Group 54">
            <a:extLst>
              <a:ext uri="{FF2B5EF4-FFF2-40B4-BE49-F238E27FC236}">
                <a16:creationId xmlns:a16="http://schemas.microsoft.com/office/drawing/2014/main" id="{D2DC5E6E-79D0-2976-F1D7-8501482DB77C}"/>
              </a:ext>
            </a:extLst>
          </p:cNvPr>
          <p:cNvGrpSpPr/>
          <p:nvPr/>
        </p:nvGrpSpPr>
        <p:grpSpPr>
          <a:xfrm>
            <a:off x="1767711" y="4197355"/>
            <a:ext cx="3428359" cy="108472"/>
            <a:chOff x="1948686" y="5692382"/>
            <a:chExt cx="9219528" cy="182880"/>
          </a:xfrm>
        </p:grpSpPr>
        <p:sp>
          <p:nvSpPr>
            <p:cNvPr id="4" name="Rectangle 55">
              <a:extLst>
                <a:ext uri="{FF2B5EF4-FFF2-40B4-BE49-F238E27FC236}">
                  <a16:creationId xmlns:a16="http://schemas.microsoft.com/office/drawing/2014/main" id="{53C02295-A516-9ED5-5BDF-13347BD3D8F6}"/>
                </a:ext>
              </a:extLst>
            </p:cNvPr>
            <p:cNvSpPr/>
            <p:nvPr/>
          </p:nvSpPr>
          <p:spPr>
            <a:xfrm>
              <a:off x="1948686" y="5745735"/>
              <a:ext cx="8575038" cy="71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5" name="Rectangle 56">
              <a:extLst>
                <a:ext uri="{FF2B5EF4-FFF2-40B4-BE49-F238E27FC236}">
                  <a16:creationId xmlns:a16="http://schemas.microsoft.com/office/drawing/2014/main" id="{57268EE3-B2BC-33A4-E261-798B7EA472EF}"/>
                </a:ext>
              </a:extLst>
            </p:cNvPr>
            <p:cNvSpPr/>
            <p:nvPr/>
          </p:nvSpPr>
          <p:spPr>
            <a:xfrm>
              <a:off x="1948690" y="5742968"/>
              <a:ext cx="9219524" cy="64008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en-US" sz="900" b="1">
                <a:solidFill>
                  <a:schemeClr val="tx1"/>
                </a:solidFill>
                <a:latin typeface="Montserrat Semi" charset="0"/>
                <a:ea typeface="Montserrat Semi" charset="0"/>
                <a:cs typeface="Montserrat Semi" charset="0"/>
              </a:endParaRPr>
            </a:p>
          </p:txBody>
        </p:sp>
        <p:sp>
          <p:nvSpPr>
            <p:cNvPr id="6" name="Oval 57">
              <a:extLst>
                <a:ext uri="{FF2B5EF4-FFF2-40B4-BE49-F238E27FC236}">
                  <a16:creationId xmlns:a16="http://schemas.microsoft.com/office/drawing/2014/main" id="{DD00DFE9-C7EC-3A54-3F71-2A6D5C221648}"/>
                </a:ext>
              </a:extLst>
            </p:cNvPr>
            <p:cNvSpPr>
              <a:spLocks/>
            </p:cNvSpPr>
            <p:nvPr/>
          </p:nvSpPr>
          <p:spPr>
            <a:xfrm>
              <a:off x="10408163" y="5692382"/>
              <a:ext cx="295080" cy="182880"/>
            </a:xfrm>
            <a:prstGeom prst="ellipse">
              <a:avLst/>
            </a:prstGeom>
            <a:solidFill>
              <a:schemeClr val="bg2"/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3678751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>
            <a:extLst>
              <a:ext uri="{FF2B5EF4-FFF2-40B4-BE49-F238E27FC236}">
                <a16:creationId xmlns:a16="http://schemas.microsoft.com/office/drawing/2014/main" id="{C6B158B5-50B5-4927-A367-7C9F3AFE5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Google Shape;178;p22"/>
          <p:cNvSpPr txBox="1">
            <a:spLocks noGrp="1"/>
          </p:cNvSpPr>
          <p:nvPr>
            <p:ph type="ctrTitle"/>
          </p:nvPr>
        </p:nvSpPr>
        <p:spPr>
          <a:xfrm>
            <a:off x="6981824" y="1367673"/>
            <a:ext cx="4375151" cy="2665509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 fontScale="90000"/>
          </a:bodyPr>
          <a:lstStyle/>
          <a:p>
            <a:pPr algn="r">
              <a:buSzPts val="5200"/>
            </a:pPr>
            <a:r>
              <a:rPr lang="en-US" sz="7200" b="1" dirty="0">
                <a:solidFill>
                  <a:schemeClr val="bg1"/>
                </a:solidFill>
              </a:rPr>
              <a:t>Big Data</a:t>
            </a:r>
            <a:br>
              <a:rPr lang="en-US" sz="7200" b="1" dirty="0">
                <a:solidFill>
                  <a:schemeClr val="bg1"/>
                </a:solidFill>
              </a:rPr>
            </a:br>
            <a:r>
              <a:rPr lang="en-US" sz="7200" b="1" dirty="0" err="1">
                <a:solidFill>
                  <a:schemeClr val="bg1"/>
                </a:solidFill>
              </a:rPr>
              <a:t>Data</a:t>
            </a:r>
            <a:r>
              <a:rPr lang="en-US" sz="7200" b="1" dirty="0">
                <a:solidFill>
                  <a:schemeClr val="bg1"/>
                </a:solidFill>
              </a:rPr>
              <a:t> Science</a:t>
            </a:r>
          </a:p>
        </p:txBody>
      </p:sp>
      <p:pic>
        <p:nvPicPr>
          <p:cNvPr id="13" name="Imagen 2">
            <a:extLst>
              <a:ext uri="{FF2B5EF4-FFF2-40B4-BE49-F238E27FC236}">
                <a16:creationId xmlns:a16="http://schemas.microsoft.com/office/drawing/2014/main" id="{53BF332E-3681-254F-85CB-506438564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15"/>
          <a:stretch/>
        </p:blipFill>
        <p:spPr>
          <a:xfrm>
            <a:off x="1" y="2"/>
            <a:ext cx="6249303" cy="6857998"/>
          </a:xfrm>
          <a:custGeom>
            <a:avLst/>
            <a:gdLst/>
            <a:ahLst/>
            <a:cxnLst/>
            <a:rect l="l" t="t" r="r" b="b"/>
            <a:pathLst>
              <a:path w="6249303" h="6857998">
                <a:moveTo>
                  <a:pt x="5497146" y="6118149"/>
                </a:moveTo>
                <a:cubicBezTo>
                  <a:pt x="5503695" y="6124102"/>
                  <a:pt x="5511317" y="6129341"/>
                  <a:pt x="5518366" y="6133723"/>
                </a:cubicBezTo>
                <a:cubicBezTo>
                  <a:pt x="5525509" y="6138152"/>
                  <a:pt x="5530855" y="6143474"/>
                  <a:pt x="5534525" y="6149380"/>
                </a:cubicBezTo>
                <a:lnTo>
                  <a:pt x="5540000" y="6166562"/>
                </a:lnTo>
                <a:lnTo>
                  <a:pt x="5534525" y="6149379"/>
                </a:lnTo>
                <a:cubicBezTo>
                  <a:pt x="5530855" y="6143474"/>
                  <a:pt x="5525509" y="6138152"/>
                  <a:pt x="5518366" y="6133722"/>
                </a:cubicBezTo>
                <a:cubicBezTo>
                  <a:pt x="5511317" y="6129341"/>
                  <a:pt x="5503695" y="6124102"/>
                  <a:pt x="5497146" y="6118149"/>
                </a:cubicBezTo>
                <a:close/>
                <a:moveTo>
                  <a:pt x="5405304" y="4941372"/>
                </a:moveTo>
                <a:lnTo>
                  <a:pt x="5408634" y="4950869"/>
                </a:lnTo>
                <a:lnTo>
                  <a:pt x="5418318" y="4991382"/>
                </a:lnTo>
                <a:lnTo>
                  <a:pt x="5408634" y="4950868"/>
                </a:lnTo>
                <a:close/>
                <a:moveTo>
                  <a:pt x="5409242" y="4749807"/>
                </a:moveTo>
                <a:cubicBezTo>
                  <a:pt x="5397106" y="4762826"/>
                  <a:pt x="5396249" y="4781365"/>
                  <a:pt x="5394535" y="4799797"/>
                </a:cubicBezTo>
                <a:cubicBezTo>
                  <a:pt x="5396249" y="4781365"/>
                  <a:pt x="5397106" y="4762827"/>
                  <a:pt x="5409242" y="4749807"/>
                </a:cubicBezTo>
                <a:close/>
                <a:moveTo>
                  <a:pt x="5427041" y="4543185"/>
                </a:moveTo>
                <a:cubicBezTo>
                  <a:pt x="5428019" y="4548281"/>
                  <a:pt x="5430065" y="4553662"/>
                  <a:pt x="5432447" y="4557092"/>
                </a:cubicBezTo>
                <a:cubicBezTo>
                  <a:pt x="5444067" y="4573618"/>
                  <a:pt x="5452855" y="4588275"/>
                  <a:pt x="5458810" y="4602021"/>
                </a:cubicBezTo>
                <a:cubicBezTo>
                  <a:pt x="5452855" y="4588275"/>
                  <a:pt x="5444067" y="4573618"/>
                  <a:pt x="5432447" y="4557091"/>
                </a:cubicBezTo>
                <a:close/>
                <a:moveTo>
                  <a:pt x="5893259" y="2819253"/>
                </a:moveTo>
                <a:lnTo>
                  <a:pt x="5904902" y="2827484"/>
                </a:lnTo>
                <a:lnTo>
                  <a:pt x="5904904" y="2827486"/>
                </a:lnTo>
                <a:lnTo>
                  <a:pt x="5933407" y="2861156"/>
                </a:lnTo>
                <a:lnTo>
                  <a:pt x="5923753" y="2842392"/>
                </a:lnTo>
                <a:lnTo>
                  <a:pt x="5904904" y="2827486"/>
                </a:lnTo>
                <a:lnTo>
                  <a:pt x="5904902" y="2827483"/>
                </a:lnTo>
                <a:close/>
                <a:moveTo>
                  <a:pt x="5823604" y="1974015"/>
                </a:moveTo>
                <a:lnTo>
                  <a:pt x="5817090" y="1999763"/>
                </a:lnTo>
                <a:cubicBezTo>
                  <a:pt x="5813281" y="2008056"/>
                  <a:pt x="5807601" y="2016020"/>
                  <a:pt x="5799362" y="2023547"/>
                </a:cubicBezTo>
                <a:cubicBezTo>
                  <a:pt x="5815841" y="2008497"/>
                  <a:pt x="5822079" y="1991685"/>
                  <a:pt x="5823604" y="1974015"/>
                </a:cubicBezTo>
                <a:close/>
                <a:moveTo>
                  <a:pt x="5806410" y="1768838"/>
                </a:moveTo>
                <a:cubicBezTo>
                  <a:pt x="5802029" y="1774411"/>
                  <a:pt x="5799266" y="1779948"/>
                  <a:pt x="5797809" y="1785412"/>
                </a:cubicBezTo>
                <a:lnTo>
                  <a:pt x="5797028" y="1801558"/>
                </a:lnTo>
                <a:cubicBezTo>
                  <a:pt x="5795361" y="1790986"/>
                  <a:pt x="5797647" y="1779981"/>
                  <a:pt x="5806410" y="1768838"/>
                </a:cubicBezTo>
                <a:close/>
                <a:moveTo>
                  <a:pt x="5915999" y="520953"/>
                </a:moveTo>
                <a:lnTo>
                  <a:pt x="5909271" y="549926"/>
                </a:lnTo>
                <a:lnTo>
                  <a:pt x="5903017" y="566616"/>
                </a:lnTo>
                <a:lnTo>
                  <a:pt x="5897067" y="581804"/>
                </a:lnTo>
                <a:lnTo>
                  <a:pt x="5896649" y="583595"/>
                </a:lnTo>
                <a:lnTo>
                  <a:pt x="5894474" y="589388"/>
                </a:lnTo>
                <a:cubicBezTo>
                  <a:pt x="5892074" y="597005"/>
                  <a:pt x="5890316" y="604728"/>
                  <a:pt x="5889851" y="612658"/>
                </a:cubicBezTo>
                <a:lnTo>
                  <a:pt x="5896649" y="583595"/>
                </a:lnTo>
                <a:lnTo>
                  <a:pt x="5902965" y="566754"/>
                </a:lnTo>
                <a:lnTo>
                  <a:pt x="5903017" y="566616"/>
                </a:lnTo>
                <a:lnTo>
                  <a:pt x="5908855" y="551717"/>
                </a:lnTo>
                <a:lnTo>
                  <a:pt x="5909271" y="549926"/>
                </a:lnTo>
                <a:lnTo>
                  <a:pt x="5911436" y="544146"/>
                </a:lnTo>
                <a:cubicBezTo>
                  <a:pt x="5913823" y="536547"/>
                  <a:pt x="5915561" y="528850"/>
                  <a:pt x="5915999" y="520953"/>
                </a:cubicBezTo>
                <a:close/>
                <a:moveTo>
                  <a:pt x="5864896" y="268794"/>
                </a:moveTo>
                <a:cubicBezTo>
                  <a:pt x="5862371" y="279176"/>
                  <a:pt x="5860668" y="289296"/>
                  <a:pt x="5860021" y="299164"/>
                </a:cubicBezTo>
                <a:cubicBezTo>
                  <a:pt x="5859371" y="309031"/>
                  <a:pt x="5859776" y="318646"/>
                  <a:pt x="5861466" y="328017"/>
                </a:cubicBezTo>
                <a:close/>
                <a:moveTo>
                  <a:pt x="0" y="0"/>
                </a:moveTo>
                <a:lnTo>
                  <a:pt x="6182312" y="0"/>
                </a:lnTo>
                <a:lnTo>
                  <a:pt x="6178097" y="24480"/>
                </a:lnTo>
                <a:cubicBezTo>
                  <a:pt x="6175612" y="32636"/>
                  <a:pt x="6171850" y="40471"/>
                  <a:pt x="6166086" y="47806"/>
                </a:cubicBezTo>
                <a:cubicBezTo>
                  <a:pt x="6151226" y="66857"/>
                  <a:pt x="6154655" y="85336"/>
                  <a:pt x="6156942" y="105718"/>
                </a:cubicBezTo>
                <a:cubicBezTo>
                  <a:pt x="6158656" y="121150"/>
                  <a:pt x="6158085" y="136963"/>
                  <a:pt x="6158277" y="152584"/>
                </a:cubicBezTo>
                <a:cubicBezTo>
                  <a:pt x="6158846" y="180017"/>
                  <a:pt x="6159037" y="207450"/>
                  <a:pt x="6159990" y="234883"/>
                </a:cubicBezTo>
                <a:cubicBezTo>
                  <a:pt x="6160370" y="243648"/>
                  <a:pt x="6165135" y="252600"/>
                  <a:pt x="6164373" y="261173"/>
                </a:cubicBezTo>
                <a:cubicBezTo>
                  <a:pt x="6160752" y="300800"/>
                  <a:pt x="6155037" y="340425"/>
                  <a:pt x="6151798" y="380050"/>
                </a:cubicBezTo>
                <a:cubicBezTo>
                  <a:pt x="6149894" y="402529"/>
                  <a:pt x="6153511" y="425581"/>
                  <a:pt x="6150846" y="447870"/>
                </a:cubicBezTo>
                <a:cubicBezTo>
                  <a:pt x="6147798" y="473587"/>
                  <a:pt x="6139988" y="498733"/>
                  <a:pt x="6135223" y="524262"/>
                </a:cubicBezTo>
                <a:cubicBezTo>
                  <a:pt x="6133891" y="531310"/>
                  <a:pt x="6135606" y="539121"/>
                  <a:pt x="6135985" y="546552"/>
                </a:cubicBezTo>
                <a:cubicBezTo>
                  <a:pt x="6136367" y="554933"/>
                  <a:pt x="6137129" y="563125"/>
                  <a:pt x="6137320" y="571508"/>
                </a:cubicBezTo>
                <a:cubicBezTo>
                  <a:pt x="6137702" y="597037"/>
                  <a:pt x="6137129" y="622564"/>
                  <a:pt x="6138464" y="648092"/>
                </a:cubicBezTo>
                <a:cubicBezTo>
                  <a:pt x="6139225" y="663713"/>
                  <a:pt x="6147035" y="680096"/>
                  <a:pt x="6144177" y="694576"/>
                </a:cubicBezTo>
                <a:cubicBezTo>
                  <a:pt x="6138654" y="724104"/>
                  <a:pt x="6151036" y="753633"/>
                  <a:pt x="6140750" y="783158"/>
                </a:cubicBezTo>
                <a:cubicBezTo>
                  <a:pt x="6137702" y="792306"/>
                  <a:pt x="6145322" y="804877"/>
                  <a:pt x="6145702" y="815929"/>
                </a:cubicBezTo>
                <a:cubicBezTo>
                  <a:pt x="6146654" y="843552"/>
                  <a:pt x="6146464" y="871173"/>
                  <a:pt x="6146274" y="898797"/>
                </a:cubicBezTo>
                <a:cubicBezTo>
                  <a:pt x="6146084" y="923562"/>
                  <a:pt x="6148750" y="949281"/>
                  <a:pt x="6143416" y="973095"/>
                </a:cubicBezTo>
                <a:cubicBezTo>
                  <a:pt x="6137702" y="998052"/>
                  <a:pt x="6138464" y="1020529"/>
                  <a:pt x="6144940" y="1044725"/>
                </a:cubicBezTo>
                <a:cubicBezTo>
                  <a:pt x="6149322" y="1061298"/>
                  <a:pt x="6149894" y="1078826"/>
                  <a:pt x="6151226" y="1095972"/>
                </a:cubicBezTo>
                <a:cubicBezTo>
                  <a:pt x="6152750" y="1114449"/>
                  <a:pt x="6148750" y="1134834"/>
                  <a:pt x="6155037" y="1151600"/>
                </a:cubicBezTo>
                <a:cubicBezTo>
                  <a:pt x="6173706" y="1201512"/>
                  <a:pt x="6177706" y="1252757"/>
                  <a:pt x="6177706" y="1304955"/>
                </a:cubicBezTo>
                <a:cubicBezTo>
                  <a:pt x="6177706" y="1314483"/>
                  <a:pt x="6175041" y="1324198"/>
                  <a:pt x="6172183" y="1333341"/>
                </a:cubicBezTo>
                <a:cubicBezTo>
                  <a:pt x="6155037" y="1386684"/>
                  <a:pt x="6156560" y="1440216"/>
                  <a:pt x="6167039" y="1494509"/>
                </a:cubicBezTo>
                <a:cubicBezTo>
                  <a:pt x="6169325" y="1505751"/>
                  <a:pt x="6169706" y="1518324"/>
                  <a:pt x="6167421" y="1529563"/>
                </a:cubicBezTo>
                <a:cubicBezTo>
                  <a:pt x="6160752" y="1561189"/>
                  <a:pt x="6149702" y="1591859"/>
                  <a:pt x="6144940" y="1623675"/>
                </a:cubicBezTo>
                <a:cubicBezTo>
                  <a:pt x="6137129" y="1676253"/>
                  <a:pt x="6163417" y="1721785"/>
                  <a:pt x="6180565" y="1768838"/>
                </a:cubicBezTo>
                <a:cubicBezTo>
                  <a:pt x="6196758" y="1813610"/>
                  <a:pt x="6233335" y="1851709"/>
                  <a:pt x="6225142" y="1904673"/>
                </a:cubicBezTo>
                <a:cubicBezTo>
                  <a:pt x="6224381" y="1910004"/>
                  <a:pt x="6229524" y="1915912"/>
                  <a:pt x="6230858" y="1921817"/>
                </a:cubicBezTo>
                <a:cubicBezTo>
                  <a:pt x="6234479" y="1938009"/>
                  <a:pt x="6238857" y="1954202"/>
                  <a:pt x="6240574" y="1970586"/>
                </a:cubicBezTo>
                <a:cubicBezTo>
                  <a:pt x="6242861" y="1990589"/>
                  <a:pt x="6242100" y="2010974"/>
                  <a:pt x="6244004" y="2030977"/>
                </a:cubicBezTo>
                <a:cubicBezTo>
                  <a:pt x="6245147" y="2043835"/>
                  <a:pt x="6247242" y="2056600"/>
                  <a:pt x="6249052" y="2069340"/>
                </a:cubicBezTo>
                <a:lnTo>
                  <a:pt x="6249303" y="2072225"/>
                </a:lnTo>
                <a:lnTo>
                  <a:pt x="6249303" y="2131532"/>
                </a:lnTo>
                <a:lnTo>
                  <a:pt x="6248432" y="2138304"/>
                </a:lnTo>
                <a:cubicBezTo>
                  <a:pt x="6246241" y="2148519"/>
                  <a:pt x="6243623" y="2158712"/>
                  <a:pt x="6241908" y="2168903"/>
                </a:cubicBezTo>
                <a:cubicBezTo>
                  <a:pt x="6237145" y="2197670"/>
                  <a:pt x="6238479" y="2229296"/>
                  <a:pt x="6226286" y="2254633"/>
                </a:cubicBezTo>
                <a:cubicBezTo>
                  <a:pt x="6213332" y="2281683"/>
                  <a:pt x="6207426" y="2307402"/>
                  <a:pt x="6211426" y="2335405"/>
                </a:cubicBezTo>
                <a:cubicBezTo>
                  <a:pt x="6212760" y="2344741"/>
                  <a:pt x="6220762" y="2356744"/>
                  <a:pt x="6228952" y="2360933"/>
                </a:cubicBezTo>
                <a:cubicBezTo>
                  <a:pt x="6247241" y="2370270"/>
                  <a:pt x="6250481" y="2383032"/>
                  <a:pt x="6244193" y="2400369"/>
                </a:cubicBezTo>
                <a:cubicBezTo>
                  <a:pt x="6238857" y="2415420"/>
                  <a:pt x="6236192" y="2433897"/>
                  <a:pt x="6225904" y="2444184"/>
                </a:cubicBezTo>
                <a:cubicBezTo>
                  <a:pt x="6196758" y="2473333"/>
                  <a:pt x="6195806" y="2510483"/>
                  <a:pt x="6187996" y="2546678"/>
                </a:cubicBezTo>
                <a:cubicBezTo>
                  <a:pt x="6183231" y="2568774"/>
                  <a:pt x="6183041" y="2589352"/>
                  <a:pt x="6186279" y="2611450"/>
                </a:cubicBezTo>
                <a:cubicBezTo>
                  <a:pt x="6193518" y="2659455"/>
                  <a:pt x="6183231" y="2706131"/>
                  <a:pt x="6170087" y="2752235"/>
                </a:cubicBezTo>
                <a:cubicBezTo>
                  <a:pt x="6161325" y="2782716"/>
                  <a:pt x="6155990" y="2813958"/>
                  <a:pt x="6147035" y="2844248"/>
                </a:cubicBezTo>
                <a:cubicBezTo>
                  <a:pt x="6140177" y="2866918"/>
                  <a:pt x="6131985" y="2889587"/>
                  <a:pt x="6120937" y="2910353"/>
                </a:cubicBezTo>
                <a:cubicBezTo>
                  <a:pt x="6104743" y="2940455"/>
                  <a:pt x="6080358" y="2966742"/>
                  <a:pt x="6086835" y="3005035"/>
                </a:cubicBezTo>
                <a:cubicBezTo>
                  <a:pt x="6092550" y="3038756"/>
                  <a:pt x="6080550" y="3069235"/>
                  <a:pt x="6069119" y="3100099"/>
                </a:cubicBezTo>
                <a:cubicBezTo>
                  <a:pt x="6060737" y="3122770"/>
                  <a:pt x="6052162" y="3145436"/>
                  <a:pt x="6046828" y="3168870"/>
                </a:cubicBezTo>
                <a:cubicBezTo>
                  <a:pt x="6040542" y="3196686"/>
                  <a:pt x="6043210" y="3228119"/>
                  <a:pt x="6031589" y="3252885"/>
                </a:cubicBezTo>
                <a:cubicBezTo>
                  <a:pt x="6019396" y="3278795"/>
                  <a:pt x="6027588" y="3300319"/>
                  <a:pt x="6031017" y="3323372"/>
                </a:cubicBezTo>
                <a:cubicBezTo>
                  <a:pt x="6036353" y="3360139"/>
                  <a:pt x="6046258" y="3396719"/>
                  <a:pt x="6033685" y="3433866"/>
                </a:cubicBezTo>
                <a:cubicBezTo>
                  <a:pt x="6018444" y="3479015"/>
                  <a:pt x="6002060" y="3523785"/>
                  <a:pt x="5987583" y="3569124"/>
                </a:cubicBezTo>
                <a:cubicBezTo>
                  <a:pt x="5982056" y="3586653"/>
                  <a:pt x="5979770" y="3605509"/>
                  <a:pt x="5977295" y="3623799"/>
                </a:cubicBezTo>
                <a:cubicBezTo>
                  <a:pt x="5975197" y="3641134"/>
                  <a:pt x="5980533" y="3661899"/>
                  <a:pt x="5972533" y="3675238"/>
                </a:cubicBezTo>
                <a:cubicBezTo>
                  <a:pt x="5951958" y="3709529"/>
                  <a:pt x="5941860" y="3744770"/>
                  <a:pt x="5941860" y="3784397"/>
                </a:cubicBezTo>
                <a:cubicBezTo>
                  <a:pt x="5941860" y="3799258"/>
                  <a:pt x="5933287" y="3813737"/>
                  <a:pt x="5931762" y="3828785"/>
                </a:cubicBezTo>
                <a:cubicBezTo>
                  <a:pt x="5929858" y="3849362"/>
                  <a:pt x="5924714" y="3872985"/>
                  <a:pt x="5931955" y="3890891"/>
                </a:cubicBezTo>
                <a:cubicBezTo>
                  <a:pt x="5949100" y="3932993"/>
                  <a:pt x="5934810" y="3967091"/>
                  <a:pt x="5917857" y="4003861"/>
                </a:cubicBezTo>
                <a:cubicBezTo>
                  <a:pt x="5901092" y="4040058"/>
                  <a:pt x="5887757" y="4078159"/>
                  <a:pt x="5876707" y="4116641"/>
                </a:cubicBezTo>
                <a:cubicBezTo>
                  <a:pt x="5872706" y="4131119"/>
                  <a:pt x="5879375" y="4148453"/>
                  <a:pt x="5880708" y="4164458"/>
                </a:cubicBezTo>
                <a:cubicBezTo>
                  <a:pt x="5881089" y="4170174"/>
                  <a:pt x="5881661" y="4176461"/>
                  <a:pt x="5879756" y="4181603"/>
                </a:cubicBezTo>
                <a:cubicBezTo>
                  <a:pt x="5861466" y="4231324"/>
                  <a:pt x="5847560" y="4281810"/>
                  <a:pt x="5857085" y="4335722"/>
                </a:cubicBezTo>
                <a:cubicBezTo>
                  <a:pt x="5858038" y="4340674"/>
                  <a:pt x="5855942" y="4346201"/>
                  <a:pt x="5854608" y="4351154"/>
                </a:cubicBezTo>
                <a:cubicBezTo>
                  <a:pt x="5847751" y="4375349"/>
                  <a:pt x="5836892" y="4398972"/>
                  <a:pt x="5834415" y="4423545"/>
                </a:cubicBezTo>
                <a:cubicBezTo>
                  <a:pt x="5828319" y="4484127"/>
                  <a:pt x="5825841" y="4545086"/>
                  <a:pt x="5821841" y="4606053"/>
                </a:cubicBezTo>
                <a:cubicBezTo>
                  <a:pt x="5821653" y="4609863"/>
                  <a:pt x="5821653" y="4613864"/>
                  <a:pt x="5820317" y="4617291"/>
                </a:cubicBezTo>
                <a:cubicBezTo>
                  <a:pt x="5812125" y="4639772"/>
                  <a:pt x="5814794" y="4659393"/>
                  <a:pt x="5830414" y="4678445"/>
                </a:cubicBezTo>
                <a:cubicBezTo>
                  <a:pt x="5837273" y="4686828"/>
                  <a:pt x="5840892" y="4698258"/>
                  <a:pt x="5844703" y="4708734"/>
                </a:cubicBezTo>
                <a:cubicBezTo>
                  <a:pt x="5850418" y="4724167"/>
                  <a:pt x="5855942" y="4739978"/>
                  <a:pt x="5859562" y="4755980"/>
                </a:cubicBezTo>
                <a:cubicBezTo>
                  <a:pt x="5862991" y="4771793"/>
                  <a:pt x="5867753" y="4788747"/>
                  <a:pt x="5865088" y="4803988"/>
                </a:cubicBezTo>
                <a:cubicBezTo>
                  <a:pt x="5860326" y="4831420"/>
                  <a:pt x="5849657" y="4857522"/>
                  <a:pt x="5842606" y="4884572"/>
                </a:cubicBezTo>
                <a:cubicBezTo>
                  <a:pt x="5840129" y="4893907"/>
                  <a:pt x="5840512" y="4904195"/>
                  <a:pt x="5840321" y="4913909"/>
                </a:cubicBezTo>
                <a:cubicBezTo>
                  <a:pt x="5839750" y="4936201"/>
                  <a:pt x="5845274" y="4959061"/>
                  <a:pt x="5829462" y="4979253"/>
                </a:cubicBezTo>
                <a:cubicBezTo>
                  <a:pt x="5814602" y="4997922"/>
                  <a:pt x="5818983" y="5016785"/>
                  <a:pt x="5830223" y="5036405"/>
                </a:cubicBezTo>
                <a:cubicBezTo>
                  <a:pt x="5838225" y="5050504"/>
                  <a:pt x="5844513" y="5066505"/>
                  <a:pt x="5847560" y="5082317"/>
                </a:cubicBezTo>
                <a:cubicBezTo>
                  <a:pt x="5851752" y="5104036"/>
                  <a:pt x="5853466" y="5125562"/>
                  <a:pt x="5850988" y="5148995"/>
                </a:cubicBezTo>
                <a:cubicBezTo>
                  <a:pt x="5849275" y="5165570"/>
                  <a:pt x="5848512" y="5179097"/>
                  <a:pt x="5838416" y="5192051"/>
                </a:cubicBezTo>
                <a:cubicBezTo>
                  <a:pt x="5836892" y="5194145"/>
                  <a:pt x="5836510" y="5197955"/>
                  <a:pt x="5836703" y="5200813"/>
                </a:cubicBezTo>
                <a:cubicBezTo>
                  <a:pt x="5839941" y="5238343"/>
                  <a:pt x="5838225" y="5275491"/>
                  <a:pt x="5835937" y="5313403"/>
                </a:cubicBezTo>
                <a:cubicBezTo>
                  <a:pt x="5832892" y="5361598"/>
                  <a:pt x="5841844" y="5412276"/>
                  <a:pt x="5873849" y="5453995"/>
                </a:cubicBezTo>
                <a:cubicBezTo>
                  <a:pt x="5878613" y="5460092"/>
                  <a:pt x="5880708" y="5469236"/>
                  <a:pt x="5881852" y="5477239"/>
                </a:cubicBezTo>
                <a:cubicBezTo>
                  <a:pt x="5886804" y="5514957"/>
                  <a:pt x="5890233" y="5552869"/>
                  <a:pt x="5895758" y="5590590"/>
                </a:cubicBezTo>
                <a:cubicBezTo>
                  <a:pt x="5898806" y="5611164"/>
                  <a:pt x="5901474" y="5632691"/>
                  <a:pt x="5909856" y="5651360"/>
                </a:cubicBezTo>
                <a:cubicBezTo>
                  <a:pt x="5918047" y="5669647"/>
                  <a:pt x="5927762" y="5684320"/>
                  <a:pt x="5910618" y="5695178"/>
                </a:cubicBezTo>
                <a:cubicBezTo>
                  <a:pt x="5919762" y="5714607"/>
                  <a:pt x="5927383" y="5731564"/>
                  <a:pt x="5935573" y="5748136"/>
                </a:cubicBezTo>
                <a:cubicBezTo>
                  <a:pt x="5938620" y="5754234"/>
                  <a:pt x="5943575" y="5759378"/>
                  <a:pt x="5946433" y="5765474"/>
                </a:cubicBezTo>
                <a:cubicBezTo>
                  <a:pt x="5949481" y="5771953"/>
                  <a:pt x="5951385" y="5779191"/>
                  <a:pt x="5952911" y="5786239"/>
                </a:cubicBezTo>
                <a:cubicBezTo>
                  <a:pt x="5959768" y="5817674"/>
                  <a:pt x="5966054" y="5849107"/>
                  <a:pt x="5973485" y="5880348"/>
                </a:cubicBezTo>
                <a:cubicBezTo>
                  <a:pt x="5975008" y="5886447"/>
                  <a:pt x="5981104" y="5891590"/>
                  <a:pt x="5985103" y="5897114"/>
                </a:cubicBezTo>
                <a:cubicBezTo>
                  <a:pt x="5987772" y="5900735"/>
                  <a:pt x="5991773" y="5904353"/>
                  <a:pt x="5992345" y="5908355"/>
                </a:cubicBezTo>
                <a:cubicBezTo>
                  <a:pt x="5996917" y="5938836"/>
                  <a:pt x="6002252" y="5969124"/>
                  <a:pt x="6004537" y="5999796"/>
                </a:cubicBezTo>
                <a:cubicBezTo>
                  <a:pt x="6006440" y="6025515"/>
                  <a:pt x="6005871" y="6050282"/>
                  <a:pt x="6039018" y="6056948"/>
                </a:cubicBezTo>
                <a:cubicBezTo>
                  <a:pt x="6044734" y="6058092"/>
                  <a:pt x="6050831" y="6066284"/>
                  <a:pt x="6053687" y="6072569"/>
                </a:cubicBezTo>
                <a:cubicBezTo>
                  <a:pt x="6061879" y="6090477"/>
                  <a:pt x="6067404" y="6109530"/>
                  <a:pt x="6075785" y="6127247"/>
                </a:cubicBezTo>
                <a:cubicBezTo>
                  <a:pt x="6103790" y="6185351"/>
                  <a:pt x="6121508" y="6246121"/>
                  <a:pt x="6118269" y="6311084"/>
                </a:cubicBezTo>
                <a:cubicBezTo>
                  <a:pt x="6117317" y="6331277"/>
                  <a:pt x="6107028" y="6350899"/>
                  <a:pt x="6103217" y="6363664"/>
                </a:cubicBezTo>
                <a:cubicBezTo>
                  <a:pt x="6118269" y="6400429"/>
                  <a:pt x="6132747" y="6431292"/>
                  <a:pt x="6143606" y="6463490"/>
                </a:cubicBezTo>
                <a:cubicBezTo>
                  <a:pt x="6153322" y="6491874"/>
                  <a:pt x="6159418" y="6521593"/>
                  <a:pt x="6166466" y="6550742"/>
                </a:cubicBezTo>
                <a:cubicBezTo>
                  <a:pt x="6169135" y="6561411"/>
                  <a:pt x="6170658" y="6572269"/>
                  <a:pt x="6171993" y="6583128"/>
                </a:cubicBezTo>
                <a:cubicBezTo>
                  <a:pt x="6176183" y="6617036"/>
                  <a:pt x="6166086" y="6652472"/>
                  <a:pt x="6182089" y="6685617"/>
                </a:cubicBezTo>
                <a:cubicBezTo>
                  <a:pt x="6190471" y="6702955"/>
                  <a:pt x="6200567" y="6720103"/>
                  <a:pt x="6204949" y="6738388"/>
                </a:cubicBezTo>
                <a:cubicBezTo>
                  <a:pt x="6209712" y="6758011"/>
                  <a:pt x="6217142" y="6777207"/>
                  <a:pt x="6222453" y="6796804"/>
                </a:cubicBezTo>
                <a:lnTo>
                  <a:pt x="6227224" y="6857457"/>
                </a:lnTo>
                <a:lnTo>
                  <a:pt x="6099985" y="6857457"/>
                </a:lnTo>
                <a:lnTo>
                  <a:pt x="6099985" y="6857998"/>
                </a:lnTo>
                <a:lnTo>
                  <a:pt x="0" y="6857998"/>
                </a:lnTo>
                <a:close/>
              </a:path>
            </a:pathLst>
          </a:custGeom>
          <a:effectLst>
            <a:outerShdw blurRad="381000" dist="152400" algn="tl" rotWithShape="0">
              <a:prstClr val="black">
                <a:alpha val="10000"/>
              </a:prstClr>
            </a:outerShdw>
          </a:effectLst>
        </p:spPr>
      </p:pic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01367A3-F670-4BD9-9972-F7E97FC22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4000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8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8C3DB02-606C-40EC-8381-7A29A1ADF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3998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7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dpi="0" rotWithShape="1">
            <a:blip r:embed="rId4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6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1980902" y="2329560"/>
            <a:ext cx="8229627" cy="1183872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br>
              <a:rPr sz="3992" dirty="0"/>
            </a:br>
            <a:r>
              <a:rPr lang="pl-PL" sz="3992" b="1" spc="-1" dirty="0">
                <a:latin typeface="Open Sans"/>
              </a:rPr>
              <a:t>Anomaly Detection</a:t>
            </a:r>
          </a:p>
        </p:txBody>
      </p:sp>
      <p:sp>
        <p:nvSpPr>
          <p:cNvPr id="172" name="CuadroTexto 171"/>
          <p:cNvSpPr txBox="1"/>
          <p:nvPr/>
        </p:nvSpPr>
        <p:spPr>
          <a:xfrm>
            <a:off x="4299497" y="4408904"/>
            <a:ext cx="3896818" cy="325279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 anchor="t">
            <a:noAutofit/>
          </a:bodyPr>
          <a:lstStyle/>
          <a:p>
            <a:r>
              <a:rPr lang="pl-PL" sz="1633" spc="-1">
                <a:solidFill>
                  <a:srgbClr val="FFFFFF"/>
                </a:solidFill>
                <a:latin typeface="DejaVu Sans Mono"/>
              </a:rPr>
              <a:t>Javier.cacheiro.lopez@cesga.es</a:t>
            </a:r>
            <a:endParaRPr lang="pl-PL" sz="1633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3" name="Rectángulo 4"/>
          <p:cNvSpPr/>
          <p:nvPr/>
        </p:nvSpPr>
        <p:spPr>
          <a:xfrm>
            <a:off x="2790019" y="5928180"/>
            <a:ext cx="6791018" cy="846836"/>
          </a:xfrm>
          <a:prstGeom prst="rect">
            <a:avLst/>
          </a:prstGeom>
          <a:blipFill rotWithShape="0">
            <a:blip r:embed="rId2"/>
            <a:srcRect/>
            <a:stretch/>
          </a:blipFill>
          <a:ln w="9360">
            <a:noFill/>
          </a:ln>
          <a:effectLst>
            <a:outerShdw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sz="1633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C4AF7EA-C708-BC8E-1B2E-0C8756BCF4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" r="14381"/>
          <a:stretch/>
        </p:blipFill>
        <p:spPr bwMode="auto">
          <a:xfrm rot="16200000">
            <a:off x="2667641" y="-2666359"/>
            <a:ext cx="6856718" cy="12192000"/>
          </a:xfrm>
          <a:prstGeom prst="rect">
            <a:avLst/>
          </a:prstGeom>
          <a:noFill/>
          <a:effectLst>
            <a:glow rad="101600">
              <a:schemeClr val="accent1">
                <a:alpha val="24000"/>
              </a:schemeClr>
            </a:glow>
            <a:outerShdw blurRad="76200" dist="12700" dir="8100000" sy="-23000" kx="800400" algn="br" rotWithShape="0">
              <a:prstClr val="black">
                <a:alpha val="6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AE8EEA29-25D2-AD39-A9A0-0B1DF1820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224" y="5042993"/>
            <a:ext cx="3267075" cy="143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044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4B909C5-2B0F-4295-E99D-998A842B0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633413"/>
            <a:ext cx="5715000" cy="559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920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>
            <a:extLst>
              <a:ext uri="{FF2B5EF4-FFF2-40B4-BE49-F238E27FC236}">
                <a16:creationId xmlns:a16="http://schemas.microsoft.com/office/drawing/2014/main" id="{C6B158B5-50B5-4927-A367-7C9F3AFE5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Google Shape;178;p22"/>
          <p:cNvSpPr txBox="1">
            <a:spLocks noGrp="1"/>
          </p:cNvSpPr>
          <p:nvPr>
            <p:ph type="ctrTitle"/>
          </p:nvPr>
        </p:nvSpPr>
        <p:spPr>
          <a:xfrm>
            <a:off x="6981824" y="1367673"/>
            <a:ext cx="4375151" cy="2665509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 fontScale="90000"/>
          </a:bodyPr>
          <a:lstStyle/>
          <a:p>
            <a:pPr algn="r">
              <a:buSzPts val="5200"/>
            </a:pPr>
            <a:r>
              <a:rPr lang="en-US" sz="7200" b="1" dirty="0">
                <a:solidFill>
                  <a:schemeClr val="bg1"/>
                </a:solidFill>
              </a:rPr>
              <a:t>The </a:t>
            </a:r>
            <a:br>
              <a:rPr lang="en-US" sz="7200" b="1" dirty="0">
                <a:solidFill>
                  <a:schemeClr val="bg1"/>
                </a:solidFill>
              </a:rPr>
            </a:br>
            <a:r>
              <a:rPr lang="en-US" sz="7200" b="1" dirty="0">
                <a:solidFill>
                  <a:schemeClr val="bg1"/>
                </a:solidFill>
              </a:rPr>
              <a:t>Road </a:t>
            </a:r>
            <a:br>
              <a:rPr lang="en-US" sz="7200" b="1" dirty="0">
                <a:solidFill>
                  <a:schemeClr val="bg1"/>
                </a:solidFill>
              </a:rPr>
            </a:br>
            <a:r>
              <a:rPr lang="en-US" sz="7200" b="1" dirty="0">
                <a:solidFill>
                  <a:schemeClr val="bg1"/>
                </a:solidFill>
              </a:rPr>
              <a:t>Ahead</a:t>
            </a:r>
          </a:p>
        </p:txBody>
      </p:sp>
      <p:pic>
        <p:nvPicPr>
          <p:cNvPr id="13" name="Imagen 2">
            <a:extLst>
              <a:ext uri="{FF2B5EF4-FFF2-40B4-BE49-F238E27FC236}">
                <a16:creationId xmlns:a16="http://schemas.microsoft.com/office/drawing/2014/main" id="{53BF332E-3681-254F-85CB-506438564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15"/>
          <a:stretch/>
        </p:blipFill>
        <p:spPr>
          <a:xfrm>
            <a:off x="1" y="2"/>
            <a:ext cx="6249303" cy="6857998"/>
          </a:xfrm>
          <a:custGeom>
            <a:avLst/>
            <a:gdLst/>
            <a:ahLst/>
            <a:cxnLst/>
            <a:rect l="l" t="t" r="r" b="b"/>
            <a:pathLst>
              <a:path w="6249303" h="6857998">
                <a:moveTo>
                  <a:pt x="5497146" y="6118149"/>
                </a:moveTo>
                <a:cubicBezTo>
                  <a:pt x="5503695" y="6124102"/>
                  <a:pt x="5511317" y="6129341"/>
                  <a:pt x="5518366" y="6133723"/>
                </a:cubicBezTo>
                <a:cubicBezTo>
                  <a:pt x="5525509" y="6138152"/>
                  <a:pt x="5530855" y="6143474"/>
                  <a:pt x="5534525" y="6149380"/>
                </a:cubicBezTo>
                <a:lnTo>
                  <a:pt x="5540000" y="6166562"/>
                </a:lnTo>
                <a:lnTo>
                  <a:pt x="5534525" y="6149379"/>
                </a:lnTo>
                <a:cubicBezTo>
                  <a:pt x="5530855" y="6143474"/>
                  <a:pt x="5525509" y="6138152"/>
                  <a:pt x="5518366" y="6133722"/>
                </a:cubicBezTo>
                <a:cubicBezTo>
                  <a:pt x="5511317" y="6129341"/>
                  <a:pt x="5503695" y="6124102"/>
                  <a:pt x="5497146" y="6118149"/>
                </a:cubicBezTo>
                <a:close/>
                <a:moveTo>
                  <a:pt x="5405304" y="4941372"/>
                </a:moveTo>
                <a:lnTo>
                  <a:pt x="5408634" y="4950869"/>
                </a:lnTo>
                <a:lnTo>
                  <a:pt x="5418318" y="4991382"/>
                </a:lnTo>
                <a:lnTo>
                  <a:pt x="5408634" y="4950868"/>
                </a:lnTo>
                <a:close/>
                <a:moveTo>
                  <a:pt x="5409242" y="4749807"/>
                </a:moveTo>
                <a:cubicBezTo>
                  <a:pt x="5397106" y="4762826"/>
                  <a:pt x="5396249" y="4781365"/>
                  <a:pt x="5394535" y="4799797"/>
                </a:cubicBezTo>
                <a:cubicBezTo>
                  <a:pt x="5396249" y="4781365"/>
                  <a:pt x="5397106" y="4762827"/>
                  <a:pt x="5409242" y="4749807"/>
                </a:cubicBezTo>
                <a:close/>
                <a:moveTo>
                  <a:pt x="5427041" y="4543185"/>
                </a:moveTo>
                <a:cubicBezTo>
                  <a:pt x="5428019" y="4548281"/>
                  <a:pt x="5430065" y="4553662"/>
                  <a:pt x="5432447" y="4557092"/>
                </a:cubicBezTo>
                <a:cubicBezTo>
                  <a:pt x="5444067" y="4573618"/>
                  <a:pt x="5452855" y="4588275"/>
                  <a:pt x="5458810" y="4602021"/>
                </a:cubicBezTo>
                <a:cubicBezTo>
                  <a:pt x="5452855" y="4588275"/>
                  <a:pt x="5444067" y="4573618"/>
                  <a:pt x="5432447" y="4557091"/>
                </a:cubicBezTo>
                <a:close/>
                <a:moveTo>
                  <a:pt x="5893259" y="2819253"/>
                </a:moveTo>
                <a:lnTo>
                  <a:pt x="5904902" y="2827484"/>
                </a:lnTo>
                <a:lnTo>
                  <a:pt x="5904904" y="2827486"/>
                </a:lnTo>
                <a:lnTo>
                  <a:pt x="5933407" y="2861156"/>
                </a:lnTo>
                <a:lnTo>
                  <a:pt x="5923753" y="2842392"/>
                </a:lnTo>
                <a:lnTo>
                  <a:pt x="5904904" y="2827486"/>
                </a:lnTo>
                <a:lnTo>
                  <a:pt x="5904902" y="2827483"/>
                </a:lnTo>
                <a:close/>
                <a:moveTo>
                  <a:pt x="5823604" y="1974015"/>
                </a:moveTo>
                <a:lnTo>
                  <a:pt x="5817090" y="1999763"/>
                </a:lnTo>
                <a:cubicBezTo>
                  <a:pt x="5813281" y="2008056"/>
                  <a:pt x="5807601" y="2016020"/>
                  <a:pt x="5799362" y="2023547"/>
                </a:cubicBezTo>
                <a:cubicBezTo>
                  <a:pt x="5815841" y="2008497"/>
                  <a:pt x="5822079" y="1991685"/>
                  <a:pt x="5823604" y="1974015"/>
                </a:cubicBezTo>
                <a:close/>
                <a:moveTo>
                  <a:pt x="5806410" y="1768838"/>
                </a:moveTo>
                <a:cubicBezTo>
                  <a:pt x="5802029" y="1774411"/>
                  <a:pt x="5799266" y="1779948"/>
                  <a:pt x="5797809" y="1785412"/>
                </a:cubicBezTo>
                <a:lnTo>
                  <a:pt x="5797028" y="1801558"/>
                </a:lnTo>
                <a:cubicBezTo>
                  <a:pt x="5795361" y="1790986"/>
                  <a:pt x="5797647" y="1779981"/>
                  <a:pt x="5806410" y="1768838"/>
                </a:cubicBezTo>
                <a:close/>
                <a:moveTo>
                  <a:pt x="5915999" y="520953"/>
                </a:moveTo>
                <a:lnTo>
                  <a:pt x="5909271" y="549926"/>
                </a:lnTo>
                <a:lnTo>
                  <a:pt x="5903017" y="566616"/>
                </a:lnTo>
                <a:lnTo>
                  <a:pt x="5897067" y="581804"/>
                </a:lnTo>
                <a:lnTo>
                  <a:pt x="5896649" y="583595"/>
                </a:lnTo>
                <a:lnTo>
                  <a:pt x="5894474" y="589388"/>
                </a:lnTo>
                <a:cubicBezTo>
                  <a:pt x="5892074" y="597005"/>
                  <a:pt x="5890316" y="604728"/>
                  <a:pt x="5889851" y="612658"/>
                </a:cubicBezTo>
                <a:lnTo>
                  <a:pt x="5896649" y="583595"/>
                </a:lnTo>
                <a:lnTo>
                  <a:pt x="5902965" y="566754"/>
                </a:lnTo>
                <a:lnTo>
                  <a:pt x="5903017" y="566616"/>
                </a:lnTo>
                <a:lnTo>
                  <a:pt x="5908855" y="551717"/>
                </a:lnTo>
                <a:lnTo>
                  <a:pt x="5909271" y="549926"/>
                </a:lnTo>
                <a:lnTo>
                  <a:pt x="5911436" y="544146"/>
                </a:lnTo>
                <a:cubicBezTo>
                  <a:pt x="5913823" y="536547"/>
                  <a:pt x="5915561" y="528850"/>
                  <a:pt x="5915999" y="520953"/>
                </a:cubicBezTo>
                <a:close/>
                <a:moveTo>
                  <a:pt x="5864896" y="268794"/>
                </a:moveTo>
                <a:cubicBezTo>
                  <a:pt x="5862371" y="279176"/>
                  <a:pt x="5860668" y="289296"/>
                  <a:pt x="5860021" y="299164"/>
                </a:cubicBezTo>
                <a:cubicBezTo>
                  <a:pt x="5859371" y="309031"/>
                  <a:pt x="5859776" y="318646"/>
                  <a:pt x="5861466" y="328017"/>
                </a:cubicBezTo>
                <a:close/>
                <a:moveTo>
                  <a:pt x="0" y="0"/>
                </a:moveTo>
                <a:lnTo>
                  <a:pt x="6182312" y="0"/>
                </a:lnTo>
                <a:lnTo>
                  <a:pt x="6178097" y="24480"/>
                </a:lnTo>
                <a:cubicBezTo>
                  <a:pt x="6175612" y="32636"/>
                  <a:pt x="6171850" y="40471"/>
                  <a:pt x="6166086" y="47806"/>
                </a:cubicBezTo>
                <a:cubicBezTo>
                  <a:pt x="6151226" y="66857"/>
                  <a:pt x="6154655" y="85336"/>
                  <a:pt x="6156942" y="105718"/>
                </a:cubicBezTo>
                <a:cubicBezTo>
                  <a:pt x="6158656" y="121150"/>
                  <a:pt x="6158085" y="136963"/>
                  <a:pt x="6158277" y="152584"/>
                </a:cubicBezTo>
                <a:cubicBezTo>
                  <a:pt x="6158846" y="180017"/>
                  <a:pt x="6159037" y="207450"/>
                  <a:pt x="6159990" y="234883"/>
                </a:cubicBezTo>
                <a:cubicBezTo>
                  <a:pt x="6160370" y="243648"/>
                  <a:pt x="6165135" y="252600"/>
                  <a:pt x="6164373" y="261173"/>
                </a:cubicBezTo>
                <a:cubicBezTo>
                  <a:pt x="6160752" y="300800"/>
                  <a:pt x="6155037" y="340425"/>
                  <a:pt x="6151798" y="380050"/>
                </a:cubicBezTo>
                <a:cubicBezTo>
                  <a:pt x="6149894" y="402529"/>
                  <a:pt x="6153511" y="425581"/>
                  <a:pt x="6150846" y="447870"/>
                </a:cubicBezTo>
                <a:cubicBezTo>
                  <a:pt x="6147798" y="473587"/>
                  <a:pt x="6139988" y="498733"/>
                  <a:pt x="6135223" y="524262"/>
                </a:cubicBezTo>
                <a:cubicBezTo>
                  <a:pt x="6133891" y="531310"/>
                  <a:pt x="6135606" y="539121"/>
                  <a:pt x="6135985" y="546552"/>
                </a:cubicBezTo>
                <a:cubicBezTo>
                  <a:pt x="6136367" y="554933"/>
                  <a:pt x="6137129" y="563125"/>
                  <a:pt x="6137320" y="571508"/>
                </a:cubicBezTo>
                <a:cubicBezTo>
                  <a:pt x="6137702" y="597037"/>
                  <a:pt x="6137129" y="622564"/>
                  <a:pt x="6138464" y="648092"/>
                </a:cubicBezTo>
                <a:cubicBezTo>
                  <a:pt x="6139225" y="663713"/>
                  <a:pt x="6147035" y="680096"/>
                  <a:pt x="6144177" y="694576"/>
                </a:cubicBezTo>
                <a:cubicBezTo>
                  <a:pt x="6138654" y="724104"/>
                  <a:pt x="6151036" y="753633"/>
                  <a:pt x="6140750" y="783158"/>
                </a:cubicBezTo>
                <a:cubicBezTo>
                  <a:pt x="6137702" y="792306"/>
                  <a:pt x="6145322" y="804877"/>
                  <a:pt x="6145702" y="815929"/>
                </a:cubicBezTo>
                <a:cubicBezTo>
                  <a:pt x="6146654" y="843552"/>
                  <a:pt x="6146464" y="871173"/>
                  <a:pt x="6146274" y="898797"/>
                </a:cubicBezTo>
                <a:cubicBezTo>
                  <a:pt x="6146084" y="923562"/>
                  <a:pt x="6148750" y="949281"/>
                  <a:pt x="6143416" y="973095"/>
                </a:cubicBezTo>
                <a:cubicBezTo>
                  <a:pt x="6137702" y="998052"/>
                  <a:pt x="6138464" y="1020529"/>
                  <a:pt x="6144940" y="1044725"/>
                </a:cubicBezTo>
                <a:cubicBezTo>
                  <a:pt x="6149322" y="1061298"/>
                  <a:pt x="6149894" y="1078826"/>
                  <a:pt x="6151226" y="1095972"/>
                </a:cubicBezTo>
                <a:cubicBezTo>
                  <a:pt x="6152750" y="1114449"/>
                  <a:pt x="6148750" y="1134834"/>
                  <a:pt x="6155037" y="1151600"/>
                </a:cubicBezTo>
                <a:cubicBezTo>
                  <a:pt x="6173706" y="1201512"/>
                  <a:pt x="6177706" y="1252757"/>
                  <a:pt x="6177706" y="1304955"/>
                </a:cubicBezTo>
                <a:cubicBezTo>
                  <a:pt x="6177706" y="1314483"/>
                  <a:pt x="6175041" y="1324198"/>
                  <a:pt x="6172183" y="1333341"/>
                </a:cubicBezTo>
                <a:cubicBezTo>
                  <a:pt x="6155037" y="1386684"/>
                  <a:pt x="6156560" y="1440216"/>
                  <a:pt x="6167039" y="1494509"/>
                </a:cubicBezTo>
                <a:cubicBezTo>
                  <a:pt x="6169325" y="1505751"/>
                  <a:pt x="6169706" y="1518324"/>
                  <a:pt x="6167421" y="1529563"/>
                </a:cubicBezTo>
                <a:cubicBezTo>
                  <a:pt x="6160752" y="1561189"/>
                  <a:pt x="6149702" y="1591859"/>
                  <a:pt x="6144940" y="1623675"/>
                </a:cubicBezTo>
                <a:cubicBezTo>
                  <a:pt x="6137129" y="1676253"/>
                  <a:pt x="6163417" y="1721785"/>
                  <a:pt x="6180565" y="1768838"/>
                </a:cubicBezTo>
                <a:cubicBezTo>
                  <a:pt x="6196758" y="1813610"/>
                  <a:pt x="6233335" y="1851709"/>
                  <a:pt x="6225142" y="1904673"/>
                </a:cubicBezTo>
                <a:cubicBezTo>
                  <a:pt x="6224381" y="1910004"/>
                  <a:pt x="6229524" y="1915912"/>
                  <a:pt x="6230858" y="1921817"/>
                </a:cubicBezTo>
                <a:cubicBezTo>
                  <a:pt x="6234479" y="1938009"/>
                  <a:pt x="6238857" y="1954202"/>
                  <a:pt x="6240574" y="1970586"/>
                </a:cubicBezTo>
                <a:cubicBezTo>
                  <a:pt x="6242861" y="1990589"/>
                  <a:pt x="6242100" y="2010974"/>
                  <a:pt x="6244004" y="2030977"/>
                </a:cubicBezTo>
                <a:cubicBezTo>
                  <a:pt x="6245147" y="2043835"/>
                  <a:pt x="6247242" y="2056600"/>
                  <a:pt x="6249052" y="2069340"/>
                </a:cubicBezTo>
                <a:lnTo>
                  <a:pt x="6249303" y="2072225"/>
                </a:lnTo>
                <a:lnTo>
                  <a:pt x="6249303" y="2131532"/>
                </a:lnTo>
                <a:lnTo>
                  <a:pt x="6248432" y="2138304"/>
                </a:lnTo>
                <a:cubicBezTo>
                  <a:pt x="6246241" y="2148519"/>
                  <a:pt x="6243623" y="2158712"/>
                  <a:pt x="6241908" y="2168903"/>
                </a:cubicBezTo>
                <a:cubicBezTo>
                  <a:pt x="6237145" y="2197670"/>
                  <a:pt x="6238479" y="2229296"/>
                  <a:pt x="6226286" y="2254633"/>
                </a:cubicBezTo>
                <a:cubicBezTo>
                  <a:pt x="6213332" y="2281683"/>
                  <a:pt x="6207426" y="2307402"/>
                  <a:pt x="6211426" y="2335405"/>
                </a:cubicBezTo>
                <a:cubicBezTo>
                  <a:pt x="6212760" y="2344741"/>
                  <a:pt x="6220762" y="2356744"/>
                  <a:pt x="6228952" y="2360933"/>
                </a:cubicBezTo>
                <a:cubicBezTo>
                  <a:pt x="6247241" y="2370270"/>
                  <a:pt x="6250481" y="2383032"/>
                  <a:pt x="6244193" y="2400369"/>
                </a:cubicBezTo>
                <a:cubicBezTo>
                  <a:pt x="6238857" y="2415420"/>
                  <a:pt x="6236192" y="2433897"/>
                  <a:pt x="6225904" y="2444184"/>
                </a:cubicBezTo>
                <a:cubicBezTo>
                  <a:pt x="6196758" y="2473333"/>
                  <a:pt x="6195806" y="2510483"/>
                  <a:pt x="6187996" y="2546678"/>
                </a:cubicBezTo>
                <a:cubicBezTo>
                  <a:pt x="6183231" y="2568774"/>
                  <a:pt x="6183041" y="2589352"/>
                  <a:pt x="6186279" y="2611450"/>
                </a:cubicBezTo>
                <a:cubicBezTo>
                  <a:pt x="6193518" y="2659455"/>
                  <a:pt x="6183231" y="2706131"/>
                  <a:pt x="6170087" y="2752235"/>
                </a:cubicBezTo>
                <a:cubicBezTo>
                  <a:pt x="6161325" y="2782716"/>
                  <a:pt x="6155990" y="2813958"/>
                  <a:pt x="6147035" y="2844248"/>
                </a:cubicBezTo>
                <a:cubicBezTo>
                  <a:pt x="6140177" y="2866918"/>
                  <a:pt x="6131985" y="2889587"/>
                  <a:pt x="6120937" y="2910353"/>
                </a:cubicBezTo>
                <a:cubicBezTo>
                  <a:pt x="6104743" y="2940455"/>
                  <a:pt x="6080358" y="2966742"/>
                  <a:pt x="6086835" y="3005035"/>
                </a:cubicBezTo>
                <a:cubicBezTo>
                  <a:pt x="6092550" y="3038756"/>
                  <a:pt x="6080550" y="3069235"/>
                  <a:pt x="6069119" y="3100099"/>
                </a:cubicBezTo>
                <a:cubicBezTo>
                  <a:pt x="6060737" y="3122770"/>
                  <a:pt x="6052162" y="3145436"/>
                  <a:pt x="6046828" y="3168870"/>
                </a:cubicBezTo>
                <a:cubicBezTo>
                  <a:pt x="6040542" y="3196686"/>
                  <a:pt x="6043210" y="3228119"/>
                  <a:pt x="6031589" y="3252885"/>
                </a:cubicBezTo>
                <a:cubicBezTo>
                  <a:pt x="6019396" y="3278795"/>
                  <a:pt x="6027588" y="3300319"/>
                  <a:pt x="6031017" y="3323372"/>
                </a:cubicBezTo>
                <a:cubicBezTo>
                  <a:pt x="6036353" y="3360139"/>
                  <a:pt x="6046258" y="3396719"/>
                  <a:pt x="6033685" y="3433866"/>
                </a:cubicBezTo>
                <a:cubicBezTo>
                  <a:pt x="6018444" y="3479015"/>
                  <a:pt x="6002060" y="3523785"/>
                  <a:pt x="5987583" y="3569124"/>
                </a:cubicBezTo>
                <a:cubicBezTo>
                  <a:pt x="5982056" y="3586653"/>
                  <a:pt x="5979770" y="3605509"/>
                  <a:pt x="5977295" y="3623799"/>
                </a:cubicBezTo>
                <a:cubicBezTo>
                  <a:pt x="5975197" y="3641134"/>
                  <a:pt x="5980533" y="3661899"/>
                  <a:pt x="5972533" y="3675238"/>
                </a:cubicBezTo>
                <a:cubicBezTo>
                  <a:pt x="5951958" y="3709529"/>
                  <a:pt x="5941860" y="3744770"/>
                  <a:pt x="5941860" y="3784397"/>
                </a:cubicBezTo>
                <a:cubicBezTo>
                  <a:pt x="5941860" y="3799258"/>
                  <a:pt x="5933287" y="3813737"/>
                  <a:pt x="5931762" y="3828785"/>
                </a:cubicBezTo>
                <a:cubicBezTo>
                  <a:pt x="5929858" y="3849362"/>
                  <a:pt x="5924714" y="3872985"/>
                  <a:pt x="5931955" y="3890891"/>
                </a:cubicBezTo>
                <a:cubicBezTo>
                  <a:pt x="5949100" y="3932993"/>
                  <a:pt x="5934810" y="3967091"/>
                  <a:pt x="5917857" y="4003861"/>
                </a:cubicBezTo>
                <a:cubicBezTo>
                  <a:pt x="5901092" y="4040058"/>
                  <a:pt x="5887757" y="4078159"/>
                  <a:pt x="5876707" y="4116641"/>
                </a:cubicBezTo>
                <a:cubicBezTo>
                  <a:pt x="5872706" y="4131119"/>
                  <a:pt x="5879375" y="4148453"/>
                  <a:pt x="5880708" y="4164458"/>
                </a:cubicBezTo>
                <a:cubicBezTo>
                  <a:pt x="5881089" y="4170174"/>
                  <a:pt x="5881661" y="4176461"/>
                  <a:pt x="5879756" y="4181603"/>
                </a:cubicBezTo>
                <a:cubicBezTo>
                  <a:pt x="5861466" y="4231324"/>
                  <a:pt x="5847560" y="4281810"/>
                  <a:pt x="5857085" y="4335722"/>
                </a:cubicBezTo>
                <a:cubicBezTo>
                  <a:pt x="5858038" y="4340674"/>
                  <a:pt x="5855942" y="4346201"/>
                  <a:pt x="5854608" y="4351154"/>
                </a:cubicBezTo>
                <a:cubicBezTo>
                  <a:pt x="5847751" y="4375349"/>
                  <a:pt x="5836892" y="4398972"/>
                  <a:pt x="5834415" y="4423545"/>
                </a:cubicBezTo>
                <a:cubicBezTo>
                  <a:pt x="5828319" y="4484127"/>
                  <a:pt x="5825841" y="4545086"/>
                  <a:pt x="5821841" y="4606053"/>
                </a:cubicBezTo>
                <a:cubicBezTo>
                  <a:pt x="5821653" y="4609863"/>
                  <a:pt x="5821653" y="4613864"/>
                  <a:pt x="5820317" y="4617291"/>
                </a:cubicBezTo>
                <a:cubicBezTo>
                  <a:pt x="5812125" y="4639772"/>
                  <a:pt x="5814794" y="4659393"/>
                  <a:pt x="5830414" y="4678445"/>
                </a:cubicBezTo>
                <a:cubicBezTo>
                  <a:pt x="5837273" y="4686828"/>
                  <a:pt x="5840892" y="4698258"/>
                  <a:pt x="5844703" y="4708734"/>
                </a:cubicBezTo>
                <a:cubicBezTo>
                  <a:pt x="5850418" y="4724167"/>
                  <a:pt x="5855942" y="4739978"/>
                  <a:pt x="5859562" y="4755980"/>
                </a:cubicBezTo>
                <a:cubicBezTo>
                  <a:pt x="5862991" y="4771793"/>
                  <a:pt x="5867753" y="4788747"/>
                  <a:pt x="5865088" y="4803988"/>
                </a:cubicBezTo>
                <a:cubicBezTo>
                  <a:pt x="5860326" y="4831420"/>
                  <a:pt x="5849657" y="4857522"/>
                  <a:pt x="5842606" y="4884572"/>
                </a:cubicBezTo>
                <a:cubicBezTo>
                  <a:pt x="5840129" y="4893907"/>
                  <a:pt x="5840512" y="4904195"/>
                  <a:pt x="5840321" y="4913909"/>
                </a:cubicBezTo>
                <a:cubicBezTo>
                  <a:pt x="5839750" y="4936201"/>
                  <a:pt x="5845274" y="4959061"/>
                  <a:pt x="5829462" y="4979253"/>
                </a:cubicBezTo>
                <a:cubicBezTo>
                  <a:pt x="5814602" y="4997922"/>
                  <a:pt x="5818983" y="5016785"/>
                  <a:pt x="5830223" y="5036405"/>
                </a:cubicBezTo>
                <a:cubicBezTo>
                  <a:pt x="5838225" y="5050504"/>
                  <a:pt x="5844513" y="5066505"/>
                  <a:pt x="5847560" y="5082317"/>
                </a:cubicBezTo>
                <a:cubicBezTo>
                  <a:pt x="5851752" y="5104036"/>
                  <a:pt x="5853466" y="5125562"/>
                  <a:pt x="5850988" y="5148995"/>
                </a:cubicBezTo>
                <a:cubicBezTo>
                  <a:pt x="5849275" y="5165570"/>
                  <a:pt x="5848512" y="5179097"/>
                  <a:pt x="5838416" y="5192051"/>
                </a:cubicBezTo>
                <a:cubicBezTo>
                  <a:pt x="5836892" y="5194145"/>
                  <a:pt x="5836510" y="5197955"/>
                  <a:pt x="5836703" y="5200813"/>
                </a:cubicBezTo>
                <a:cubicBezTo>
                  <a:pt x="5839941" y="5238343"/>
                  <a:pt x="5838225" y="5275491"/>
                  <a:pt x="5835937" y="5313403"/>
                </a:cubicBezTo>
                <a:cubicBezTo>
                  <a:pt x="5832892" y="5361598"/>
                  <a:pt x="5841844" y="5412276"/>
                  <a:pt x="5873849" y="5453995"/>
                </a:cubicBezTo>
                <a:cubicBezTo>
                  <a:pt x="5878613" y="5460092"/>
                  <a:pt x="5880708" y="5469236"/>
                  <a:pt x="5881852" y="5477239"/>
                </a:cubicBezTo>
                <a:cubicBezTo>
                  <a:pt x="5886804" y="5514957"/>
                  <a:pt x="5890233" y="5552869"/>
                  <a:pt x="5895758" y="5590590"/>
                </a:cubicBezTo>
                <a:cubicBezTo>
                  <a:pt x="5898806" y="5611164"/>
                  <a:pt x="5901474" y="5632691"/>
                  <a:pt x="5909856" y="5651360"/>
                </a:cubicBezTo>
                <a:cubicBezTo>
                  <a:pt x="5918047" y="5669647"/>
                  <a:pt x="5927762" y="5684320"/>
                  <a:pt x="5910618" y="5695178"/>
                </a:cubicBezTo>
                <a:cubicBezTo>
                  <a:pt x="5919762" y="5714607"/>
                  <a:pt x="5927383" y="5731564"/>
                  <a:pt x="5935573" y="5748136"/>
                </a:cubicBezTo>
                <a:cubicBezTo>
                  <a:pt x="5938620" y="5754234"/>
                  <a:pt x="5943575" y="5759378"/>
                  <a:pt x="5946433" y="5765474"/>
                </a:cubicBezTo>
                <a:cubicBezTo>
                  <a:pt x="5949481" y="5771953"/>
                  <a:pt x="5951385" y="5779191"/>
                  <a:pt x="5952911" y="5786239"/>
                </a:cubicBezTo>
                <a:cubicBezTo>
                  <a:pt x="5959768" y="5817674"/>
                  <a:pt x="5966054" y="5849107"/>
                  <a:pt x="5973485" y="5880348"/>
                </a:cubicBezTo>
                <a:cubicBezTo>
                  <a:pt x="5975008" y="5886447"/>
                  <a:pt x="5981104" y="5891590"/>
                  <a:pt x="5985103" y="5897114"/>
                </a:cubicBezTo>
                <a:cubicBezTo>
                  <a:pt x="5987772" y="5900735"/>
                  <a:pt x="5991773" y="5904353"/>
                  <a:pt x="5992345" y="5908355"/>
                </a:cubicBezTo>
                <a:cubicBezTo>
                  <a:pt x="5996917" y="5938836"/>
                  <a:pt x="6002252" y="5969124"/>
                  <a:pt x="6004537" y="5999796"/>
                </a:cubicBezTo>
                <a:cubicBezTo>
                  <a:pt x="6006440" y="6025515"/>
                  <a:pt x="6005871" y="6050282"/>
                  <a:pt x="6039018" y="6056948"/>
                </a:cubicBezTo>
                <a:cubicBezTo>
                  <a:pt x="6044734" y="6058092"/>
                  <a:pt x="6050831" y="6066284"/>
                  <a:pt x="6053687" y="6072569"/>
                </a:cubicBezTo>
                <a:cubicBezTo>
                  <a:pt x="6061879" y="6090477"/>
                  <a:pt x="6067404" y="6109530"/>
                  <a:pt x="6075785" y="6127247"/>
                </a:cubicBezTo>
                <a:cubicBezTo>
                  <a:pt x="6103790" y="6185351"/>
                  <a:pt x="6121508" y="6246121"/>
                  <a:pt x="6118269" y="6311084"/>
                </a:cubicBezTo>
                <a:cubicBezTo>
                  <a:pt x="6117317" y="6331277"/>
                  <a:pt x="6107028" y="6350899"/>
                  <a:pt x="6103217" y="6363664"/>
                </a:cubicBezTo>
                <a:cubicBezTo>
                  <a:pt x="6118269" y="6400429"/>
                  <a:pt x="6132747" y="6431292"/>
                  <a:pt x="6143606" y="6463490"/>
                </a:cubicBezTo>
                <a:cubicBezTo>
                  <a:pt x="6153322" y="6491874"/>
                  <a:pt x="6159418" y="6521593"/>
                  <a:pt x="6166466" y="6550742"/>
                </a:cubicBezTo>
                <a:cubicBezTo>
                  <a:pt x="6169135" y="6561411"/>
                  <a:pt x="6170658" y="6572269"/>
                  <a:pt x="6171993" y="6583128"/>
                </a:cubicBezTo>
                <a:cubicBezTo>
                  <a:pt x="6176183" y="6617036"/>
                  <a:pt x="6166086" y="6652472"/>
                  <a:pt x="6182089" y="6685617"/>
                </a:cubicBezTo>
                <a:cubicBezTo>
                  <a:pt x="6190471" y="6702955"/>
                  <a:pt x="6200567" y="6720103"/>
                  <a:pt x="6204949" y="6738388"/>
                </a:cubicBezTo>
                <a:cubicBezTo>
                  <a:pt x="6209712" y="6758011"/>
                  <a:pt x="6217142" y="6777207"/>
                  <a:pt x="6222453" y="6796804"/>
                </a:cubicBezTo>
                <a:lnTo>
                  <a:pt x="6227224" y="6857457"/>
                </a:lnTo>
                <a:lnTo>
                  <a:pt x="6099985" y="6857457"/>
                </a:lnTo>
                <a:lnTo>
                  <a:pt x="6099985" y="6857998"/>
                </a:lnTo>
                <a:lnTo>
                  <a:pt x="0" y="6857998"/>
                </a:lnTo>
                <a:close/>
              </a:path>
            </a:pathLst>
          </a:custGeom>
          <a:effectLst>
            <a:outerShdw blurRad="381000" dist="152400" algn="tl" rotWithShape="0">
              <a:prstClr val="black">
                <a:alpha val="10000"/>
              </a:prstClr>
            </a:outerShdw>
          </a:effectLst>
        </p:spPr>
      </p:pic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01367A3-F670-4BD9-9972-F7E97FC22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4000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8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38C3DB02-606C-40EC-8381-7A29A1ADF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403998" y="2991370"/>
            <a:ext cx="6857455" cy="874716"/>
          </a:xfrm>
          <a:custGeom>
            <a:avLst/>
            <a:gdLst>
              <a:gd name="connsiteX0" fmla="*/ 6857455 w 6857455"/>
              <a:gd name="connsiteY0" fmla="*/ 804643 h 874716"/>
              <a:gd name="connsiteX1" fmla="*/ 6857455 w 6857455"/>
              <a:gd name="connsiteY1" fmla="*/ 562246 h 874716"/>
              <a:gd name="connsiteX2" fmla="*/ 6829178 w 6857455"/>
              <a:gd name="connsiteY2" fmla="*/ 551284 h 874716"/>
              <a:gd name="connsiteX3" fmla="*/ 6766024 w 6857455"/>
              <a:gd name="connsiteY3" fmla="*/ 500372 h 874716"/>
              <a:gd name="connsiteX4" fmla="*/ 6734971 w 6857455"/>
              <a:gd name="connsiteY4" fmla="*/ 500944 h 874716"/>
              <a:gd name="connsiteX5" fmla="*/ 6683915 w 6857455"/>
              <a:gd name="connsiteY5" fmla="*/ 507040 h 874716"/>
              <a:gd name="connsiteX6" fmla="*/ 6628860 w 6857455"/>
              <a:gd name="connsiteY6" fmla="*/ 495418 h 874716"/>
              <a:gd name="connsiteX7" fmla="*/ 6588662 w 6857455"/>
              <a:gd name="connsiteY7" fmla="*/ 487227 h 874716"/>
              <a:gd name="connsiteX8" fmla="*/ 6476074 w 6857455"/>
              <a:gd name="connsiteY8" fmla="*/ 511230 h 874716"/>
              <a:gd name="connsiteX9" fmla="*/ 6382345 w 6857455"/>
              <a:gd name="connsiteY9" fmla="*/ 534853 h 874716"/>
              <a:gd name="connsiteX10" fmla="*/ 6369391 w 6857455"/>
              <a:gd name="connsiteY10" fmla="*/ 531615 h 874716"/>
              <a:gd name="connsiteX11" fmla="*/ 6244799 w 6857455"/>
              <a:gd name="connsiteY11" fmla="*/ 512182 h 874716"/>
              <a:gd name="connsiteX12" fmla="*/ 6190315 w 6857455"/>
              <a:gd name="connsiteY12" fmla="*/ 485703 h 874716"/>
              <a:gd name="connsiteX13" fmla="*/ 6115446 w 6857455"/>
              <a:gd name="connsiteY13" fmla="*/ 462270 h 874716"/>
              <a:gd name="connsiteX14" fmla="*/ 6032194 w 6857455"/>
              <a:gd name="connsiteY14" fmla="*/ 434266 h 874716"/>
              <a:gd name="connsiteX15" fmla="*/ 5971042 w 6857455"/>
              <a:gd name="connsiteY15" fmla="*/ 420738 h 874716"/>
              <a:gd name="connsiteX16" fmla="*/ 5880933 w 6857455"/>
              <a:gd name="connsiteY16" fmla="*/ 430646 h 874716"/>
              <a:gd name="connsiteX17" fmla="*/ 5862452 w 6857455"/>
              <a:gd name="connsiteY17" fmla="*/ 438648 h 874716"/>
              <a:gd name="connsiteX18" fmla="*/ 5685283 w 6857455"/>
              <a:gd name="connsiteY18" fmla="*/ 498658 h 874716"/>
              <a:gd name="connsiteX19" fmla="*/ 5567169 w 6857455"/>
              <a:gd name="connsiteY19" fmla="*/ 499420 h 874716"/>
              <a:gd name="connsiteX20" fmla="*/ 5527923 w 6857455"/>
              <a:gd name="connsiteY20" fmla="*/ 490466 h 874716"/>
              <a:gd name="connsiteX21" fmla="*/ 5456292 w 6857455"/>
              <a:gd name="connsiteY21" fmla="*/ 450650 h 874716"/>
              <a:gd name="connsiteX22" fmla="*/ 5424670 w 6857455"/>
              <a:gd name="connsiteY22" fmla="*/ 444934 h 874716"/>
              <a:gd name="connsiteX23" fmla="*/ 5368662 w 6857455"/>
              <a:gd name="connsiteY23" fmla="*/ 441124 h 874716"/>
              <a:gd name="connsiteX24" fmla="*/ 5247118 w 6857455"/>
              <a:gd name="connsiteY24" fmla="*/ 444934 h 874716"/>
              <a:gd name="connsiteX25" fmla="*/ 5088617 w 6857455"/>
              <a:gd name="connsiteY25" fmla="*/ 428742 h 874716"/>
              <a:gd name="connsiteX26" fmla="*/ 5025750 w 6857455"/>
              <a:gd name="connsiteY26" fmla="*/ 433694 h 874716"/>
              <a:gd name="connsiteX27" fmla="*/ 4957930 w 6857455"/>
              <a:gd name="connsiteY27" fmla="*/ 442268 h 874716"/>
              <a:gd name="connsiteX28" fmla="*/ 4938116 w 6857455"/>
              <a:gd name="connsiteY28" fmla="*/ 441886 h 874716"/>
              <a:gd name="connsiteX29" fmla="*/ 4833910 w 6857455"/>
              <a:gd name="connsiteY29" fmla="*/ 421693 h 874716"/>
              <a:gd name="connsiteX30" fmla="*/ 4810095 w 6857455"/>
              <a:gd name="connsiteY30" fmla="*/ 408167 h 874716"/>
              <a:gd name="connsiteX31" fmla="*/ 4747991 w 6857455"/>
              <a:gd name="connsiteY31" fmla="*/ 413691 h 874716"/>
              <a:gd name="connsiteX32" fmla="*/ 4692745 w 6857455"/>
              <a:gd name="connsiteY32" fmla="*/ 435790 h 874716"/>
              <a:gd name="connsiteX33" fmla="*/ 4375933 w 6857455"/>
              <a:gd name="connsiteY33" fmla="*/ 483417 h 874716"/>
              <a:gd name="connsiteX34" fmla="*/ 4185426 w 6857455"/>
              <a:gd name="connsiteY34" fmla="*/ 484179 h 874716"/>
              <a:gd name="connsiteX35" fmla="*/ 4052072 w 6857455"/>
              <a:gd name="connsiteY35" fmla="*/ 505134 h 874716"/>
              <a:gd name="connsiteX36" fmla="*/ 4029973 w 6857455"/>
              <a:gd name="connsiteY36" fmla="*/ 527233 h 874716"/>
              <a:gd name="connsiteX37" fmla="*/ 3948626 w 6857455"/>
              <a:gd name="connsiteY37" fmla="*/ 550666 h 874716"/>
              <a:gd name="connsiteX38" fmla="*/ 3871280 w 6857455"/>
              <a:gd name="connsiteY38" fmla="*/ 502275 h 874716"/>
              <a:gd name="connsiteX39" fmla="*/ 3774312 w 6857455"/>
              <a:gd name="connsiteY39" fmla="*/ 429122 h 874716"/>
              <a:gd name="connsiteX40" fmla="*/ 3721543 w 6857455"/>
              <a:gd name="connsiteY40" fmla="*/ 428552 h 874716"/>
              <a:gd name="connsiteX41" fmla="*/ 3612763 w 6857455"/>
              <a:gd name="connsiteY41" fmla="*/ 414263 h 874716"/>
              <a:gd name="connsiteX42" fmla="*/ 3537323 w 6857455"/>
              <a:gd name="connsiteY42" fmla="*/ 389878 h 874716"/>
              <a:gd name="connsiteX43" fmla="*/ 3431593 w 6857455"/>
              <a:gd name="connsiteY43" fmla="*/ 360921 h 874716"/>
              <a:gd name="connsiteX44" fmla="*/ 3392158 w 6857455"/>
              <a:gd name="connsiteY44" fmla="*/ 345681 h 874716"/>
              <a:gd name="connsiteX45" fmla="*/ 3297856 w 6857455"/>
              <a:gd name="connsiteY45" fmla="*/ 323010 h 874716"/>
              <a:gd name="connsiteX46" fmla="*/ 3219748 w 6857455"/>
              <a:gd name="connsiteY46" fmla="*/ 308151 h 874716"/>
              <a:gd name="connsiteX47" fmla="*/ 3156692 w 6857455"/>
              <a:gd name="connsiteY47" fmla="*/ 261668 h 874716"/>
              <a:gd name="connsiteX48" fmla="*/ 3136497 w 6857455"/>
              <a:gd name="connsiteY48" fmla="*/ 237663 h 874716"/>
              <a:gd name="connsiteX49" fmla="*/ 3119733 w 6857455"/>
              <a:gd name="connsiteY49" fmla="*/ 222233 h 874716"/>
              <a:gd name="connsiteX50" fmla="*/ 3045436 w 6857455"/>
              <a:gd name="connsiteY50" fmla="*/ 131742 h 874716"/>
              <a:gd name="connsiteX51" fmla="*/ 3037054 w 6857455"/>
              <a:gd name="connsiteY51" fmla="*/ 124121 h 874716"/>
              <a:gd name="connsiteX52" fmla="*/ 2936466 w 6857455"/>
              <a:gd name="connsiteY52" fmla="*/ 82400 h 874716"/>
              <a:gd name="connsiteX53" fmla="*/ 2901031 w 6857455"/>
              <a:gd name="connsiteY53" fmla="*/ 59731 h 874716"/>
              <a:gd name="connsiteX54" fmla="*/ 2828259 w 6857455"/>
              <a:gd name="connsiteY54" fmla="*/ 3149 h 874716"/>
              <a:gd name="connsiteX55" fmla="*/ 2799492 w 6857455"/>
              <a:gd name="connsiteY55" fmla="*/ 1245 h 874716"/>
              <a:gd name="connsiteX56" fmla="*/ 2693570 w 6857455"/>
              <a:gd name="connsiteY56" fmla="*/ 35154 h 874716"/>
              <a:gd name="connsiteX57" fmla="*/ 2639847 w 6857455"/>
              <a:gd name="connsiteY57" fmla="*/ 73448 h 874716"/>
              <a:gd name="connsiteX58" fmla="*/ 2621178 w 6857455"/>
              <a:gd name="connsiteY58" fmla="*/ 88688 h 874716"/>
              <a:gd name="connsiteX59" fmla="*/ 2489348 w 6857455"/>
              <a:gd name="connsiteY59" fmla="*/ 72304 h 874716"/>
              <a:gd name="connsiteX60" fmla="*/ 2452580 w 6857455"/>
              <a:gd name="connsiteY60" fmla="*/ 68683 h 874716"/>
              <a:gd name="connsiteX61" fmla="*/ 2326464 w 6857455"/>
              <a:gd name="connsiteY61" fmla="*/ 50395 h 874716"/>
              <a:gd name="connsiteX62" fmla="*/ 2300365 w 6857455"/>
              <a:gd name="connsiteY62" fmla="*/ 54777 h 874716"/>
              <a:gd name="connsiteX63" fmla="*/ 2130434 w 6857455"/>
              <a:gd name="connsiteY63" fmla="*/ 58397 h 874716"/>
              <a:gd name="connsiteX64" fmla="*/ 2118621 w 6857455"/>
              <a:gd name="connsiteY64" fmla="*/ 47919 h 874716"/>
              <a:gd name="connsiteX65" fmla="*/ 2057659 w 6857455"/>
              <a:gd name="connsiteY65" fmla="*/ 16866 h 874716"/>
              <a:gd name="connsiteX66" fmla="*/ 1976314 w 6857455"/>
              <a:gd name="connsiteY66" fmla="*/ 8865 h 874716"/>
              <a:gd name="connsiteX67" fmla="*/ 1961454 w 6857455"/>
              <a:gd name="connsiteY67" fmla="*/ 11724 h 874716"/>
              <a:gd name="connsiteX68" fmla="*/ 1906588 w 6857455"/>
              <a:gd name="connsiteY68" fmla="*/ 30964 h 874716"/>
              <a:gd name="connsiteX69" fmla="*/ 1783330 w 6857455"/>
              <a:gd name="connsiteY69" fmla="*/ 48871 h 874716"/>
              <a:gd name="connsiteX70" fmla="*/ 1759327 w 6857455"/>
              <a:gd name="connsiteY70" fmla="*/ 55349 h 874716"/>
              <a:gd name="connsiteX71" fmla="*/ 1716082 w 6857455"/>
              <a:gd name="connsiteY71" fmla="*/ 65445 h 874716"/>
              <a:gd name="connsiteX72" fmla="*/ 1598920 w 6857455"/>
              <a:gd name="connsiteY72" fmla="*/ 72114 h 874716"/>
              <a:gd name="connsiteX73" fmla="*/ 1542150 w 6857455"/>
              <a:gd name="connsiteY73" fmla="*/ 62207 h 874716"/>
              <a:gd name="connsiteX74" fmla="*/ 1516813 w 6857455"/>
              <a:gd name="connsiteY74" fmla="*/ 62779 h 874716"/>
              <a:gd name="connsiteX75" fmla="*/ 1432228 w 6857455"/>
              <a:gd name="connsiteY75" fmla="*/ 88116 h 874716"/>
              <a:gd name="connsiteX76" fmla="*/ 1224765 w 6857455"/>
              <a:gd name="connsiteY76" fmla="*/ 71924 h 874716"/>
              <a:gd name="connsiteX77" fmla="*/ 1159231 w 6857455"/>
              <a:gd name="connsiteY77" fmla="*/ 58207 h 874716"/>
              <a:gd name="connsiteX78" fmla="*/ 1124370 w 6857455"/>
              <a:gd name="connsiteY78" fmla="*/ 56301 h 874716"/>
              <a:gd name="connsiteX79" fmla="*/ 1075600 w 6857455"/>
              <a:gd name="connsiteY79" fmla="*/ 75542 h 874716"/>
              <a:gd name="connsiteX80" fmla="*/ 986633 w 6857455"/>
              <a:gd name="connsiteY80" fmla="*/ 79162 h 874716"/>
              <a:gd name="connsiteX81" fmla="*/ 861089 w 6857455"/>
              <a:gd name="connsiteY81" fmla="*/ 76304 h 874716"/>
              <a:gd name="connsiteX82" fmla="*/ 759168 w 6857455"/>
              <a:gd name="connsiteY82" fmla="*/ 104689 h 874716"/>
              <a:gd name="connsiteX83" fmla="*/ 723735 w 6857455"/>
              <a:gd name="connsiteY83" fmla="*/ 140696 h 874716"/>
              <a:gd name="connsiteX84" fmla="*/ 647532 w 6857455"/>
              <a:gd name="connsiteY84" fmla="*/ 147934 h 874716"/>
              <a:gd name="connsiteX85" fmla="*/ 552659 w 6857455"/>
              <a:gd name="connsiteY85" fmla="*/ 95926 h 874716"/>
              <a:gd name="connsiteX86" fmla="*/ 541800 w 6857455"/>
              <a:gd name="connsiteY86" fmla="*/ 97640 h 874716"/>
              <a:gd name="connsiteX87" fmla="*/ 375107 w 6857455"/>
              <a:gd name="connsiteY87" fmla="*/ 123169 h 874716"/>
              <a:gd name="connsiteX88" fmla="*/ 273567 w 6857455"/>
              <a:gd name="connsiteY88" fmla="*/ 145458 h 874716"/>
              <a:gd name="connsiteX89" fmla="*/ 264043 w 6857455"/>
              <a:gd name="connsiteY89" fmla="*/ 154792 h 874716"/>
              <a:gd name="connsiteX90" fmla="*/ 169360 w 6857455"/>
              <a:gd name="connsiteY90" fmla="*/ 177273 h 874716"/>
              <a:gd name="connsiteX91" fmla="*/ 89347 w 6857455"/>
              <a:gd name="connsiteY91" fmla="*/ 157460 h 874716"/>
              <a:gd name="connsiteX92" fmla="*/ 34291 w 6857455"/>
              <a:gd name="connsiteY92" fmla="*/ 145268 h 874716"/>
              <a:gd name="connsiteX93" fmla="*/ 0 w 6857455"/>
              <a:gd name="connsiteY93" fmla="*/ 142056 h 874716"/>
              <a:gd name="connsiteX94" fmla="*/ 0 w 6857455"/>
              <a:gd name="connsiteY94" fmla="*/ 849556 h 874716"/>
              <a:gd name="connsiteX95" fmla="*/ 60652 w 6857455"/>
              <a:gd name="connsiteY95" fmla="*/ 844783 h 874716"/>
              <a:gd name="connsiteX96" fmla="*/ 119068 w 6857455"/>
              <a:gd name="connsiteY96" fmla="*/ 827281 h 874716"/>
              <a:gd name="connsiteX97" fmla="*/ 171840 w 6857455"/>
              <a:gd name="connsiteY97" fmla="*/ 804420 h 874716"/>
              <a:gd name="connsiteX98" fmla="*/ 274329 w 6857455"/>
              <a:gd name="connsiteY98" fmla="*/ 794324 h 874716"/>
              <a:gd name="connsiteX99" fmla="*/ 306715 w 6857455"/>
              <a:gd name="connsiteY99" fmla="*/ 788798 h 874716"/>
              <a:gd name="connsiteX100" fmla="*/ 393967 w 6857455"/>
              <a:gd name="connsiteY100" fmla="*/ 765937 h 874716"/>
              <a:gd name="connsiteX101" fmla="*/ 493793 w 6857455"/>
              <a:gd name="connsiteY101" fmla="*/ 725549 h 874716"/>
              <a:gd name="connsiteX102" fmla="*/ 546373 w 6857455"/>
              <a:gd name="connsiteY102" fmla="*/ 740600 h 874716"/>
              <a:gd name="connsiteX103" fmla="*/ 730211 w 6857455"/>
              <a:gd name="connsiteY103" fmla="*/ 698116 h 874716"/>
              <a:gd name="connsiteX104" fmla="*/ 784889 w 6857455"/>
              <a:gd name="connsiteY104" fmla="*/ 676018 h 874716"/>
              <a:gd name="connsiteX105" fmla="*/ 800509 w 6857455"/>
              <a:gd name="connsiteY105" fmla="*/ 661349 h 874716"/>
              <a:gd name="connsiteX106" fmla="*/ 857661 w 6857455"/>
              <a:gd name="connsiteY106" fmla="*/ 626868 h 874716"/>
              <a:gd name="connsiteX107" fmla="*/ 949102 w 6857455"/>
              <a:gd name="connsiteY107" fmla="*/ 614676 h 874716"/>
              <a:gd name="connsiteX108" fmla="*/ 960342 w 6857455"/>
              <a:gd name="connsiteY108" fmla="*/ 607435 h 874716"/>
              <a:gd name="connsiteX109" fmla="*/ 977109 w 6857455"/>
              <a:gd name="connsiteY109" fmla="*/ 595815 h 874716"/>
              <a:gd name="connsiteX110" fmla="*/ 1071218 w 6857455"/>
              <a:gd name="connsiteY110" fmla="*/ 575240 h 874716"/>
              <a:gd name="connsiteX111" fmla="*/ 1091983 w 6857455"/>
              <a:gd name="connsiteY111" fmla="*/ 568764 h 874716"/>
              <a:gd name="connsiteX112" fmla="*/ 1109321 w 6857455"/>
              <a:gd name="connsiteY112" fmla="*/ 557904 h 874716"/>
              <a:gd name="connsiteX113" fmla="*/ 1162279 w 6857455"/>
              <a:gd name="connsiteY113" fmla="*/ 532949 h 874716"/>
              <a:gd name="connsiteX114" fmla="*/ 1206097 w 6857455"/>
              <a:gd name="connsiteY114" fmla="*/ 532187 h 874716"/>
              <a:gd name="connsiteX115" fmla="*/ 1266867 w 6857455"/>
              <a:gd name="connsiteY115" fmla="*/ 518088 h 874716"/>
              <a:gd name="connsiteX116" fmla="*/ 1380219 w 6857455"/>
              <a:gd name="connsiteY116" fmla="*/ 504182 h 874716"/>
              <a:gd name="connsiteX117" fmla="*/ 1403461 w 6857455"/>
              <a:gd name="connsiteY117" fmla="*/ 496180 h 874716"/>
              <a:gd name="connsiteX118" fmla="*/ 1544054 w 6857455"/>
              <a:gd name="connsiteY118" fmla="*/ 458268 h 874716"/>
              <a:gd name="connsiteX119" fmla="*/ 1656644 w 6857455"/>
              <a:gd name="connsiteY119" fmla="*/ 459032 h 874716"/>
              <a:gd name="connsiteX120" fmla="*/ 1665406 w 6857455"/>
              <a:gd name="connsiteY120" fmla="*/ 460747 h 874716"/>
              <a:gd name="connsiteX121" fmla="*/ 1708461 w 6857455"/>
              <a:gd name="connsiteY121" fmla="*/ 473318 h 874716"/>
              <a:gd name="connsiteX122" fmla="*/ 1775140 w 6857455"/>
              <a:gd name="connsiteY122" fmla="*/ 469891 h 874716"/>
              <a:gd name="connsiteX123" fmla="*/ 1821051 w 6857455"/>
              <a:gd name="connsiteY123" fmla="*/ 452554 h 874716"/>
              <a:gd name="connsiteX124" fmla="*/ 1878203 w 6857455"/>
              <a:gd name="connsiteY124" fmla="*/ 451792 h 874716"/>
              <a:gd name="connsiteX125" fmla="*/ 1943547 w 6857455"/>
              <a:gd name="connsiteY125" fmla="*/ 462651 h 874716"/>
              <a:gd name="connsiteX126" fmla="*/ 1972884 w 6857455"/>
              <a:gd name="connsiteY126" fmla="*/ 464937 h 874716"/>
              <a:gd name="connsiteX127" fmla="*/ 2053469 w 6857455"/>
              <a:gd name="connsiteY127" fmla="*/ 487417 h 874716"/>
              <a:gd name="connsiteX128" fmla="*/ 2101477 w 6857455"/>
              <a:gd name="connsiteY128" fmla="*/ 481893 h 874716"/>
              <a:gd name="connsiteX129" fmla="*/ 2148722 w 6857455"/>
              <a:gd name="connsiteY129" fmla="*/ 467033 h 874716"/>
              <a:gd name="connsiteX130" fmla="*/ 2179011 w 6857455"/>
              <a:gd name="connsiteY130" fmla="*/ 452744 h 874716"/>
              <a:gd name="connsiteX131" fmla="*/ 2240165 w 6857455"/>
              <a:gd name="connsiteY131" fmla="*/ 442648 h 874716"/>
              <a:gd name="connsiteX132" fmla="*/ 2251404 w 6857455"/>
              <a:gd name="connsiteY132" fmla="*/ 444172 h 874716"/>
              <a:gd name="connsiteX133" fmla="*/ 2433912 w 6857455"/>
              <a:gd name="connsiteY133" fmla="*/ 456746 h 874716"/>
              <a:gd name="connsiteX134" fmla="*/ 2506302 w 6857455"/>
              <a:gd name="connsiteY134" fmla="*/ 476939 h 874716"/>
              <a:gd name="connsiteX135" fmla="*/ 2521735 w 6857455"/>
              <a:gd name="connsiteY135" fmla="*/ 479415 h 874716"/>
              <a:gd name="connsiteX136" fmla="*/ 2675854 w 6857455"/>
              <a:gd name="connsiteY136" fmla="*/ 502086 h 874716"/>
              <a:gd name="connsiteX137" fmla="*/ 2692998 w 6857455"/>
              <a:gd name="connsiteY137" fmla="*/ 503038 h 874716"/>
              <a:gd name="connsiteX138" fmla="*/ 2740816 w 6857455"/>
              <a:gd name="connsiteY138" fmla="*/ 499037 h 874716"/>
              <a:gd name="connsiteX139" fmla="*/ 2853596 w 6857455"/>
              <a:gd name="connsiteY139" fmla="*/ 540187 h 874716"/>
              <a:gd name="connsiteX140" fmla="*/ 2966565 w 6857455"/>
              <a:gd name="connsiteY140" fmla="*/ 554286 h 874716"/>
              <a:gd name="connsiteX141" fmla="*/ 3028671 w 6857455"/>
              <a:gd name="connsiteY141" fmla="*/ 554094 h 874716"/>
              <a:gd name="connsiteX142" fmla="*/ 3073059 w 6857455"/>
              <a:gd name="connsiteY142" fmla="*/ 564192 h 874716"/>
              <a:gd name="connsiteX143" fmla="*/ 3182219 w 6857455"/>
              <a:gd name="connsiteY143" fmla="*/ 594862 h 874716"/>
              <a:gd name="connsiteX144" fmla="*/ 3233656 w 6857455"/>
              <a:gd name="connsiteY144" fmla="*/ 599625 h 874716"/>
              <a:gd name="connsiteX145" fmla="*/ 3288332 w 6857455"/>
              <a:gd name="connsiteY145" fmla="*/ 609914 h 874716"/>
              <a:gd name="connsiteX146" fmla="*/ 3423591 w 6857455"/>
              <a:gd name="connsiteY146" fmla="*/ 656015 h 874716"/>
              <a:gd name="connsiteX147" fmla="*/ 3534084 w 6857455"/>
              <a:gd name="connsiteY147" fmla="*/ 653349 h 874716"/>
              <a:gd name="connsiteX148" fmla="*/ 3604571 w 6857455"/>
              <a:gd name="connsiteY148" fmla="*/ 653918 h 874716"/>
              <a:gd name="connsiteX149" fmla="*/ 3688586 w 6857455"/>
              <a:gd name="connsiteY149" fmla="*/ 669160 h 874716"/>
              <a:gd name="connsiteX150" fmla="*/ 3757358 w 6857455"/>
              <a:gd name="connsiteY150" fmla="*/ 691450 h 874716"/>
              <a:gd name="connsiteX151" fmla="*/ 3852421 w 6857455"/>
              <a:gd name="connsiteY151" fmla="*/ 709167 h 874716"/>
              <a:gd name="connsiteX152" fmla="*/ 3947104 w 6857455"/>
              <a:gd name="connsiteY152" fmla="*/ 743267 h 874716"/>
              <a:gd name="connsiteX153" fmla="*/ 4013208 w 6857455"/>
              <a:gd name="connsiteY153" fmla="*/ 769367 h 874716"/>
              <a:gd name="connsiteX154" fmla="*/ 4105222 w 6857455"/>
              <a:gd name="connsiteY154" fmla="*/ 792417 h 874716"/>
              <a:gd name="connsiteX155" fmla="*/ 4246006 w 6857455"/>
              <a:gd name="connsiteY155" fmla="*/ 808610 h 874716"/>
              <a:gd name="connsiteX156" fmla="*/ 4310779 w 6857455"/>
              <a:gd name="connsiteY156" fmla="*/ 810326 h 874716"/>
              <a:gd name="connsiteX157" fmla="*/ 4413272 w 6857455"/>
              <a:gd name="connsiteY157" fmla="*/ 848235 h 874716"/>
              <a:gd name="connsiteX158" fmla="*/ 4457087 w 6857455"/>
              <a:gd name="connsiteY158" fmla="*/ 866524 h 874716"/>
              <a:gd name="connsiteX159" fmla="*/ 4496523 w 6857455"/>
              <a:gd name="connsiteY159" fmla="*/ 851284 h 874716"/>
              <a:gd name="connsiteX160" fmla="*/ 4522050 w 6857455"/>
              <a:gd name="connsiteY160" fmla="*/ 833757 h 874716"/>
              <a:gd name="connsiteX161" fmla="*/ 4602824 w 6857455"/>
              <a:gd name="connsiteY161" fmla="*/ 848618 h 874716"/>
              <a:gd name="connsiteX162" fmla="*/ 4688553 w 6857455"/>
              <a:gd name="connsiteY162" fmla="*/ 864238 h 874716"/>
              <a:gd name="connsiteX163" fmla="*/ 4749895 w 6857455"/>
              <a:gd name="connsiteY163" fmla="*/ 874716 h 874716"/>
              <a:gd name="connsiteX164" fmla="*/ 4826480 w 6857455"/>
              <a:gd name="connsiteY164" fmla="*/ 866334 h 874716"/>
              <a:gd name="connsiteX165" fmla="*/ 4886870 w 6857455"/>
              <a:gd name="connsiteY165" fmla="*/ 862906 h 874716"/>
              <a:gd name="connsiteX166" fmla="*/ 4935639 w 6857455"/>
              <a:gd name="connsiteY166" fmla="*/ 853190 h 874716"/>
              <a:gd name="connsiteX167" fmla="*/ 4952784 w 6857455"/>
              <a:gd name="connsiteY167" fmla="*/ 847473 h 874716"/>
              <a:gd name="connsiteX168" fmla="*/ 5088617 w 6857455"/>
              <a:gd name="connsiteY168" fmla="*/ 802896 h 874716"/>
              <a:gd name="connsiteX169" fmla="*/ 5233781 w 6857455"/>
              <a:gd name="connsiteY169" fmla="*/ 767271 h 874716"/>
              <a:gd name="connsiteX170" fmla="*/ 5327893 w 6857455"/>
              <a:gd name="connsiteY170" fmla="*/ 789752 h 874716"/>
              <a:gd name="connsiteX171" fmla="*/ 5362946 w 6857455"/>
              <a:gd name="connsiteY171" fmla="*/ 789370 h 874716"/>
              <a:gd name="connsiteX172" fmla="*/ 5524115 w 6857455"/>
              <a:gd name="connsiteY172" fmla="*/ 794514 h 874716"/>
              <a:gd name="connsiteX173" fmla="*/ 5552500 w 6857455"/>
              <a:gd name="connsiteY173" fmla="*/ 800038 h 874716"/>
              <a:gd name="connsiteX174" fmla="*/ 5705857 w 6857455"/>
              <a:gd name="connsiteY174" fmla="*/ 777367 h 874716"/>
              <a:gd name="connsiteX175" fmla="*/ 5761485 w 6857455"/>
              <a:gd name="connsiteY175" fmla="*/ 773557 h 874716"/>
              <a:gd name="connsiteX176" fmla="*/ 5812731 w 6857455"/>
              <a:gd name="connsiteY176" fmla="*/ 767271 h 874716"/>
              <a:gd name="connsiteX177" fmla="*/ 5884361 w 6857455"/>
              <a:gd name="connsiteY177" fmla="*/ 765747 h 874716"/>
              <a:gd name="connsiteX178" fmla="*/ 5958660 w 6857455"/>
              <a:gd name="connsiteY178" fmla="*/ 768605 h 874716"/>
              <a:gd name="connsiteX179" fmla="*/ 6041528 w 6857455"/>
              <a:gd name="connsiteY179" fmla="*/ 768033 h 874716"/>
              <a:gd name="connsiteX180" fmla="*/ 6074297 w 6857455"/>
              <a:gd name="connsiteY180" fmla="*/ 763081 h 874716"/>
              <a:gd name="connsiteX181" fmla="*/ 6162880 w 6857455"/>
              <a:gd name="connsiteY181" fmla="*/ 766509 h 874716"/>
              <a:gd name="connsiteX182" fmla="*/ 6209364 w 6857455"/>
              <a:gd name="connsiteY182" fmla="*/ 760795 h 874716"/>
              <a:gd name="connsiteX183" fmla="*/ 6285948 w 6857455"/>
              <a:gd name="connsiteY183" fmla="*/ 759651 h 874716"/>
              <a:gd name="connsiteX184" fmla="*/ 6310905 w 6857455"/>
              <a:gd name="connsiteY184" fmla="*/ 758316 h 874716"/>
              <a:gd name="connsiteX185" fmla="*/ 6333194 w 6857455"/>
              <a:gd name="connsiteY185" fmla="*/ 757554 h 874716"/>
              <a:gd name="connsiteX186" fmla="*/ 6409586 w 6857455"/>
              <a:gd name="connsiteY186" fmla="*/ 773177 h 874716"/>
              <a:gd name="connsiteX187" fmla="*/ 6477407 w 6857455"/>
              <a:gd name="connsiteY187" fmla="*/ 774129 h 874716"/>
              <a:gd name="connsiteX188" fmla="*/ 6596283 w 6857455"/>
              <a:gd name="connsiteY188" fmla="*/ 786703 h 874716"/>
              <a:gd name="connsiteX189" fmla="*/ 6622573 w 6857455"/>
              <a:gd name="connsiteY189" fmla="*/ 782321 h 874716"/>
              <a:gd name="connsiteX190" fmla="*/ 6704872 w 6857455"/>
              <a:gd name="connsiteY190" fmla="*/ 780607 h 874716"/>
              <a:gd name="connsiteX191" fmla="*/ 6751738 w 6857455"/>
              <a:gd name="connsiteY191" fmla="*/ 779273 h 874716"/>
              <a:gd name="connsiteX192" fmla="*/ 6809650 w 6857455"/>
              <a:gd name="connsiteY192" fmla="*/ 788417 h 874716"/>
              <a:gd name="connsiteX193" fmla="*/ 6832976 w 6857455"/>
              <a:gd name="connsiteY193" fmla="*/ 800428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</a:cxnLst>
            <a:rect l="l" t="t" r="r" b="b"/>
            <a:pathLst>
              <a:path w="6857455" h="874716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dpi="0" rotWithShape="1">
            <a:blip r:embed="rId4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92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52648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dirty="0">
                <a:solidFill>
                  <a:srgbClr val="007BC4"/>
                </a:solidFill>
                <a:latin typeface="Xunta Sans" panose="00000500000000000000" pitchFamily="2" charset="0"/>
              </a:rPr>
              <a:t>New </a:t>
            </a:r>
            <a:r>
              <a:rPr lang="gl-ES" sz="2400" b="1" dirty="0" err="1">
                <a:solidFill>
                  <a:srgbClr val="007BC4"/>
                </a:solidFill>
                <a:latin typeface="Xunta Sans" panose="00000500000000000000" pitchFamily="2" charset="0"/>
              </a:rPr>
              <a:t>Infrastructures</a:t>
            </a:r>
            <a:r>
              <a:rPr lang="gl-ES" sz="2400" b="1" dirty="0">
                <a:solidFill>
                  <a:srgbClr val="007BC4"/>
                </a:solidFill>
                <a:latin typeface="Xunta Sans" panose="00000500000000000000" pitchFamily="2" charset="0"/>
              </a:rPr>
              <a:t> CESGA 2026</a:t>
            </a: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151808-D18D-99B5-15E8-B081D9895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27</a:t>
            </a:fld>
            <a:endParaRPr lang="es-ES"/>
          </a:p>
        </p:txBody>
      </p:sp>
      <p:sp>
        <p:nvSpPr>
          <p:cNvPr id="14" name="CuadroTexto 2">
            <a:extLst>
              <a:ext uri="{FF2B5EF4-FFF2-40B4-BE49-F238E27FC236}">
                <a16:creationId xmlns:a16="http://schemas.microsoft.com/office/drawing/2014/main" id="{91E0DBA3-2283-42CC-D50F-BE2B290DAE4A}"/>
              </a:ext>
            </a:extLst>
          </p:cNvPr>
          <p:cNvSpPr txBox="1"/>
          <p:nvPr/>
        </p:nvSpPr>
        <p:spPr>
          <a:xfrm>
            <a:off x="863125" y="471314"/>
            <a:ext cx="2604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GALICIA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SUPERCOMPUTING</a:t>
            </a:r>
            <a:r>
              <a:rPr lang="gl-ES" sz="1400">
                <a:solidFill>
                  <a:srgbClr val="007BC4"/>
                </a:solidFill>
                <a:latin typeface="Xunta Sans" panose="00000500000000000000" pitchFamily="2" charset="0"/>
              </a:rPr>
              <a:t> CENTER </a:t>
            </a:r>
            <a:r>
              <a:rPr lang="gl-ES" sz="1400" b="1">
                <a:solidFill>
                  <a:srgbClr val="007BC4"/>
                </a:solidFill>
                <a:latin typeface="Xunta Sans" panose="00000500000000000000" pitchFamily="2" charset="0"/>
              </a:rPr>
              <a:t>(CESGA)</a:t>
            </a:r>
          </a:p>
        </p:txBody>
      </p:sp>
      <p:sp>
        <p:nvSpPr>
          <p:cNvPr id="8" name="CuadroTexto 23">
            <a:extLst>
              <a:ext uri="{FF2B5EF4-FFF2-40B4-BE49-F238E27FC236}">
                <a16:creationId xmlns:a16="http://schemas.microsoft.com/office/drawing/2014/main" id="{48F05C34-A373-2217-448F-6E669F679D7A}"/>
              </a:ext>
            </a:extLst>
          </p:cNvPr>
          <p:cNvSpPr txBox="1"/>
          <p:nvPr/>
        </p:nvSpPr>
        <p:spPr>
          <a:xfrm>
            <a:off x="147508" y="6426665"/>
            <a:ext cx="25097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900" b="1" dirty="0" err="1">
                <a:solidFill>
                  <a:srgbClr val="007BC4"/>
                </a:solidFill>
                <a:latin typeface="Xunta Sans" panose="00000500000000000000" pitchFamily="2" charset="0"/>
              </a:rPr>
              <a:t>Jornada</a:t>
            </a:r>
            <a:r>
              <a:rPr lang="gl-ES" sz="900" b="1" dirty="0">
                <a:solidFill>
                  <a:srgbClr val="007BC4"/>
                </a:solidFill>
                <a:latin typeface="Xunta Sans" panose="00000500000000000000" pitchFamily="2" charset="0"/>
              </a:rPr>
              <a:t> de Usuarios 2024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3F3ECB-2834-22D3-D5B7-1E1F5A21F327}"/>
              </a:ext>
            </a:extLst>
          </p:cNvPr>
          <p:cNvSpPr txBox="1">
            <a:spLocks/>
          </p:cNvSpPr>
          <p:nvPr/>
        </p:nvSpPr>
        <p:spPr>
          <a:xfrm>
            <a:off x="838200" y="2126778"/>
            <a:ext cx="9941485" cy="4731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Budget: 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47,4 M€ (+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taxes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Deadline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June 2026</a:t>
            </a:r>
          </a:p>
          <a:p>
            <a:pPr marL="0" indent="0">
              <a:buNone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Supercomputer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:    		15,5  M€</a:t>
            </a:r>
          </a:p>
          <a:p>
            <a:pPr lvl="1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Quantum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:		15 M€</a:t>
            </a:r>
          </a:p>
          <a:p>
            <a:pPr lvl="1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Storage:			6,5 M€</a:t>
            </a:r>
          </a:p>
          <a:p>
            <a:pPr lvl="1"/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Datacenter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: 		10,4 M€</a:t>
            </a:r>
          </a:p>
          <a:p>
            <a:pPr marL="457200" lvl="1" indent="0">
              <a:buNone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include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hiring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new staff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144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dirty="0" err="1">
                <a:solidFill>
                  <a:srgbClr val="007BC4"/>
                </a:solidFill>
                <a:latin typeface="Xunta Sans" panose="00000500000000000000" pitchFamily="2" charset="0"/>
              </a:rPr>
              <a:t>We</a:t>
            </a:r>
            <a:r>
              <a:rPr lang="gl-ES" sz="2400" b="1" dirty="0">
                <a:solidFill>
                  <a:srgbClr val="007BC4"/>
                </a:solidFill>
                <a:latin typeface="Xunta Sans" panose="00000500000000000000" pitchFamily="2" charset="0"/>
              </a:rPr>
              <a:t> are </a:t>
            </a:r>
            <a:r>
              <a:rPr lang="gl-ES" sz="2400" b="1" dirty="0" err="1">
                <a:solidFill>
                  <a:srgbClr val="007BC4"/>
                </a:solidFill>
                <a:latin typeface="Xunta Sans" panose="00000500000000000000" pitchFamily="2" charset="0"/>
              </a:rPr>
              <a:t>hiring</a:t>
            </a:r>
            <a:r>
              <a:rPr lang="gl-ES" sz="2400" b="1" dirty="0">
                <a:solidFill>
                  <a:srgbClr val="007BC4"/>
                </a:solidFill>
                <a:latin typeface="Xunta Sans" panose="00000500000000000000" pitchFamily="2" charset="0"/>
              </a:rPr>
              <a:t>!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46752" y="2202804"/>
            <a:ext cx="663988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7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positions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for Data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Spaces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(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DataLife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4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positions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for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Quantum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Computing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(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Quantum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Spain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2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positions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for FFPLUS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project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Much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more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positions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coming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in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the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next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years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!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More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info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  <a:hlinkClick r:id="rId2"/>
              </a:rPr>
              <a:t>https://www.cesga.es/en/employment/</a:t>
            </a: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>
              <a:defRPr/>
            </a:pP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rgbClr val="FF0000"/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/>
              <a:cs typeface="Arial"/>
            </a:endParaRPr>
          </a:p>
          <a:p>
            <a:pPr marL="1087636" lvl="1">
              <a:defRPr/>
            </a:pPr>
            <a:endParaRPr lang="gl-ES" sz="2000" dirty="0">
              <a:solidFill>
                <a:srgbClr val="4F2D7F"/>
              </a:solidFill>
              <a:latin typeface="Century Gothic"/>
              <a:cs typeface="Arial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807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863125" y="1729582"/>
            <a:ext cx="102393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 iniciativa do Polo de </a:t>
            </a: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Tecnoloxías</a:t>
            </a: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Cuánticas de Galicia </a:t>
            </a: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conta</a:t>
            </a: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con </a:t>
            </a:r>
            <a:r>
              <a:rPr kumimoji="0" lang="es-ES" sz="14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financiamento</a:t>
            </a: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1" i="0" u="none" strike="noStrike" kern="1200" cap="none" spc="0" normalizeH="0" baseline="0" noProof="0">
              <a:ln>
                <a:noFill/>
              </a:ln>
              <a:solidFill>
                <a:srgbClr val="007BC4"/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Fondos REACT EU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7BC4"/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863125" y="3879366"/>
            <a:ext cx="101438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Despregamento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dunha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infraestrutura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baseada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en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tecnoloxías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cuánticas da información que permita impulsar 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I+D+i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en Galicia.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Apoiar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a transición cara 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unha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economía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dixital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Operación financiada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pola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Unión Europea, a través do FONDO EUROPEO DE DESENVOLVEMENTO REXIONAL (FEDER), como parte da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resposta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da Unión á pandemia da COVID-19.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PROGRAMA OPERATIVO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FEDER GALICIA                                                  </a:t>
            </a:r>
            <a:r>
              <a:rPr kumimoji="0" lang="es-ES" sz="1200" b="0" i="1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 </a:t>
            </a:r>
            <a:r>
              <a:rPr kumimoji="0" lang="es-ES" sz="1200" b="0" i="1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Unha</a:t>
            </a:r>
            <a:r>
              <a:rPr kumimoji="0" lang="es-ES" sz="1200" b="0" i="1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1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maneira</a:t>
            </a:r>
            <a:r>
              <a:rPr kumimoji="0" lang="es-ES" sz="1200" b="0" i="1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de </a:t>
            </a:r>
            <a:r>
              <a:rPr kumimoji="0" lang="es-ES" sz="1200" b="0" i="1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facer</a:t>
            </a:r>
            <a:r>
              <a:rPr kumimoji="0" lang="es-ES" sz="1200" b="0" i="1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Europa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2014-2020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106" y="2894359"/>
            <a:ext cx="1587484" cy="29302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439" y="2720065"/>
            <a:ext cx="1562286" cy="64161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441" y="2720065"/>
            <a:ext cx="894836" cy="73872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825" y="2725492"/>
            <a:ext cx="1719622" cy="6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/>
          <p:cNvSpPr txBox="1"/>
          <p:nvPr/>
        </p:nvSpPr>
        <p:spPr>
          <a:xfrm>
            <a:off x="838201" y="1641752"/>
            <a:ext cx="4394200" cy="1323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CESGA Staff</a:t>
            </a:r>
          </a:p>
        </p:txBody>
      </p:sp>
      <p:sp>
        <p:nvSpPr>
          <p:cNvPr id="11" name="CuadroTexto 12">
            <a:extLst>
              <a:ext uri="{FF2B5EF4-FFF2-40B4-BE49-F238E27FC236}">
                <a16:creationId xmlns:a16="http://schemas.microsoft.com/office/drawing/2014/main" id="{92D937FE-8DE2-A268-3863-94D0DFD0422E}"/>
              </a:ext>
            </a:extLst>
          </p:cNvPr>
          <p:cNvSpPr txBox="1"/>
          <p:nvPr/>
        </p:nvSpPr>
        <p:spPr>
          <a:xfrm>
            <a:off x="838201" y="3146400"/>
            <a:ext cx="4394200" cy="245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700" b="1" dirty="0">
                <a:solidFill>
                  <a:schemeClr val="bg1">
                    <a:alpha val="80000"/>
                  </a:schemeClr>
                </a:solidFill>
              </a:rPr>
              <a:t>Around 50 people </a:t>
            </a: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in total (and </a:t>
            </a:r>
            <a:r>
              <a:rPr lang="en-US" sz="1700" b="1" dirty="0">
                <a:solidFill>
                  <a:schemeClr val="bg1">
                    <a:alpha val="80000"/>
                  </a:schemeClr>
                </a:solidFill>
              </a:rPr>
              <a:t>growing</a:t>
            </a: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!)</a:t>
            </a: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chemeClr val="bg1">
                  <a:alpha val="8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700" b="1" dirty="0">
                <a:solidFill>
                  <a:schemeClr val="bg1">
                    <a:alpha val="80000"/>
                  </a:schemeClr>
                </a:solidFill>
              </a:rPr>
              <a:t>Technical staff</a:t>
            </a: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: Physicists, Computer Scientists, </a:t>
            </a:r>
            <a:r>
              <a:rPr lang="en-US" sz="1700" dirty="0" err="1">
                <a:solidFill>
                  <a:schemeClr val="bg1">
                    <a:alpha val="80000"/>
                  </a:schemeClr>
                </a:solidFill>
              </a:rPr>
              <a:t>Telecommunicaction</a:t>
            </a: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 engineers, </a:t>
            </a:r>
            <a:r>
              <a:rPr lang="en-US" sz="1700" dirty="0" err="1">
                <a:solidFill>
                  <a:schemeClr val="bg1">
                    <a:alpha val="80000"/>
                  </a:schemeClr>
                </a:solidFill>
              </a:rPr>
              <a:t>Matematicians</a:t>
            </a: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, etc.</a:t>
            </a:r>
            <a:endParaRPr lang="en-US" sz="1700" b="1" dirty="0">
              <a:solidFill>
                <a:schemeClr val="bg1">
                  <a:alpha val="80000"/>
                </a:schemeClr>
              </a:solidFill>
            </a:endParaRP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chemeClr val="bg1">
                  <a:alpha val="8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Most departments </a:t>
            </a:r>
            <a:r>
              <a:rPr lang="en-US" sz="1700" b="1" dirty="0">
                <a:solidFill>
                  <a:schemeClr val="bg1">
                    <a:alpha val="80000"/>
                  </a:schemeClr>
                </a:solidFill>
              </a:rPr>
              <a:t>do research</a:t>
            </a:r>
            <a:r>
              <a:rPr lang="en-US" sz="1700" dirty="0">
                <a:solidFill>
                  <a:schemeClr val="bg1">
                    <a:alpha val="80000"/>
                  </a:schemeClr>
                </a:solidFill>
              </a:rPr>
              <a:t> and/or </a:t>
            </a:r>
            <a:r>
              <a:rPr lang="en-US" sz="1700" b="1" dirty="0">
                <a:solidFill>
                  <a:schemeClr val="bg1">
                    <a:alpha val="80000"/>
                  </a:schemeClr>
                </a:solidFill>
              </a:rPr>
              <a:t>support researchers</a:t>
            </a: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chemeClr val="bg1">
                  <a:alpha val="80000"/>
                </a:schemeClr>
              </a:solidFill>
            </a:endParaRPr>
          </a:p>
          <a:p>
            <a:pPr marL="1714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700" dirty="0">
              <a:solidFill>
                <a:schemeClr val="bg1">
                  <a:alpha val="80000"/>
                </a:schemeClr>
              </a:solidFill>
            </a:endParaRPr>
          </a:p>
        </p:txBody>
      </p:sp>
      <p:pic>
        <p:nvPicPr>
          <p:cNvPr id="2" name="Imagen 2">
            <a:extLst>
              <a:ext uri="{FF2B5EF4-FFF2-40B4-BE49-F238E27FC236}">
                <a16:creationId xmlns:a16="http://schemas.microsoft.com/office/drawing/2014/main" id="{D97AE595-93E8-0264-34C0-A801DBEF02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5395"/>
          <a:stretch/>
        </p:blipFill>
        <p:spPr>
          <a:xfrm>
            <a:off x="5814060" y="2"/>
            <a:ext cx="6377940" cy="3333749"/>
          </a:xfrm>
          <a:custGeom>
            <a:avLst/>
            <a:gdLst/>
            <a:ahLst/>
            <a:cxnLst/>
            <a:rect l="l" t="t" r="r" b="b"/>
            <a:pathLst>
              <a:path w="6377940" h="3333749">
                <a:moveTo>
                  <a:pt x="0" y="0"/>
                </a:moveTo>
                <a:lnTo>
                  <a:pt x="6377940" y="0"/>
                </a:lnTo>
                <a:lnTo>
                  <a:pt x="6377940" y="3333749"/>
                </a:lnTo>
                <a:lnTo>
                  <a:pt x="174585" y="3333749"/>
                </a:lnTo>
                <a:lnTo>
                  <a:pt x="0" y="2202180"/>
                </a:lnTo>
                <a:close/>
              </a:path>
            </a:pathLst>
          </a:cu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64A290D-B7BC-40B4-AB97-0C801BCCE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8" y="544"/>
            <a:ext cx="874716" cy="6857455"/>
            <a:chOff x="5632358" y="544"/>
            <a:chExt cx="874716" cy="6857455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C60D1EB-842B-4027-9728-E57314926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914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0" dist="152400" dir="10800000" algn="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4E103E5-C039-4EA4-843B-AD566B5C9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914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3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A332B81C-5C62-5FAE-6E25-FA02C92141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9474" y="4481339"/>
            <a:ext cx="3435284" cy="80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3993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863125" y="1729582"/>
            <a:ext cx="1023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Fondos do Plan de Recuperación, Transformación e Resiliencia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7BC4"/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863125" y="4057083"/>
            <a:ext cx="10397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Apoiado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economicamente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polo Ministerio de Asuntos Económicos e Transformación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Dixital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do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Goberno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de España a través da convocatoria do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proxecto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QUANTUM ENIA -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proxecto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Quantum España, e pola Unión Europea a través do Plan de Recuperación, Transformación e Resiliencia –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NextGenerationEU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no marco da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Axenda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España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Dixital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2025.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EABAE31-FA91-5FFC-1549-76956A31A02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868" y="2789166"/>
            <a:ext cx="9490585" cy="839196"/>
          </a:xfrm>
          <a:prstGeom prst="rect">
            <a:avLst/>
          </a:prstGeom>
        </p:spPr>
      </p:pic>
      <p:pic>
        <p:nvPicPr>
          <p:cNvPr id="11" name="Imagen 10" descr="Imagen que contiene Icono&#10;&#10;Descripción generada automáticament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447" y="2328296"/>
            <a:ext cx="1899815" cy="379963"/>
          </a:xfrm>
          <a:prstGeom prst="rect">
            <a:avLst/>
          </a:prstGeom>
        </p:spPr>
      </p:pic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3093325C-FE35-EEA6-18C2-93143145C5B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848" y="2325293"/>
            <a:ext cx="1591380" cy="36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506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97F2CD0D-21F9-0F7D-E183-E71855CA6637}"/>
              </a:ext>
            </a:extLst>
          </p:cNvPr>
          <p:cNvSpPr txBox="1"/>
          <p:nvPr/>
        </p:nvSpPr>
        <p:spPr>
          <a:xfrm>
            <a:off x="863125" y="1729582"/>
            <a:ext cx="1023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Fondos Next </a:t>
            </a:r>
            <a:r>
              <a:rPr kumimoji="0" lang="es-ES" sz="1400" b="1" i="0" u="none" strike="noStrike" kern="1200" cap="none" spc="0" normalizeH="0" baseline="0" noProof="0" err="1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Generation</a:t>
            </a: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EU (MRR)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58BD5D9-638B-A7CC-37FC-E31484758FBC}"/>
              </a:ext>
            </a:extLst>
          </p:cNvPr>
          <p:cNvSpPr txBox="1"/>
          <p:nvPr/>
        </p:nvSpPr>
        <p:spPr>
          <a:xfrm>
            <a:off x="863125" y="3261418"/>
            <a:ext cx="10397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This work was supported by MICIN with funding from the European Union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NextGenerationEU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(PRTR-C17.I1) and with own funding from the Galician Regional Government through the "Planes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Complementarios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de I+D+I con las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Comunidades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Autónomas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" in Quantum Communication.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1CC8176-A6AD-DCAE-46A2-46106138FB11}"/>
              </a:ext>
            </a:extLst>
          </p:cNvPr>
          <p:cNvSpPr txBox="1"/>
          <p:nvPr/>
        </p:nvSpPr>
        <p:spPr>
          <a:xfrm>
            <a:off x="867075" y="1300089"/>
            <a:ext cx="1023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Plan Complementario de Comunicaciones Cuánticas: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AF63ED7-53A1-734E-6717-CA78E663D4F7}"/>
              </a:ext>
            </a:extLst>
          </p:cNvPr>
          <p:cNvSpPr txBox="1"/>
          <p:nvPr/>
        </p:nvSpPr>
        <p:spPr>
          <a:xfrm>
            <a:off x="855207" y="3942360"/>
            <a:ext cx="1023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Fondos propios da Xunta de Galicia a través da </a:t>
            </a:r>
            <a:r>
              <a:rPr kumimoji="0" lang="es-ES" sz="1400" b="1" i="0" u="none" strike="noStrike" kern="1200" cap="none" spc="0" normalizeH="0" baseline="0" noProof="0" err="1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Axencia</a:t>
            </a: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007BC4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Galega de Innovación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83838C1-F3C8-BDFF-2139-416962765CC5}"/>
              </a:ext>
            </a:extLst>
          </p:cNvPr>
          <p:cNvSpPr txBox="1"/>
          <p:nvPr/>
        </p:nvSpPr>
        <p:spPr>
          <a:xfrm>
            <a:off x="855207" y="5474196"/>
            <a:ext cx="10397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Subvencionado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pola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Axencia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Galega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Innovación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D5DE17B-AE88-2181-7411-5A67E9BE5B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414" y="4548362"/>
            <a:ext cx="1719622" cy="609562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522F086-AF29-BF7C-21CC-4F3B268DC3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7094"/>
          <a:stretch/>
        </p:blipFill>
        <p:spPr>
          <a:xfrm>
            <a:off x="1080079" y="2259235"/>
            <a:ext cx="8788316" cy="85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4696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863125" y="1729582"/>
            <a:ext cx="1023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Fondos do Programa Marco de Investigación H2020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Xunta Sans" panose="00000500000000000000" pitchFamily="2" charset="0"/>
              <a:ea typeface="+mn-ea"/>
              <a:cs typeface="+mn-cs"/>
            </a:endParaRPr>
          </a:p>
        </p:txBody>
      </p:sp>
      <p:pic>
        <p:nvPicPr>
          <p:cNvPr id="13" name="Imagen 12" descr="Texto&#10;&#10;Descripción generada automáticament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092" y="2524601"/>
            <a:ext cx="1317344" cy="1317344"/>
          </a:xfrm>
          <a:prstGeom prst="rect">
            <a:avLst/>
          </a:prstGeom>
        </p:spPr>
      </p:pic>
      <p:pic>
        <p:nvPicPr>
          <p:cNvPr id="14" name="Imaxe2" descr="Una caricatura de una persona&#10;&#10;Descripción generada automáticamente con confianza baja"/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28970" y="2833180"/>
            <a:ext cx="1080574" cy="70018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186704" y="2767773"/>
            <a:ext cx="363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Este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proxecto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recibiu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financiamento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do programa de investigación e innovación Horizonte 2020 da Unión Europea en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virtude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do </a:t>
            </a:r>
            <a:r>
              <a:rPr kumimoji="0" lang="es-ES" sz="1200" b="0" i="0" u="none" strike="noStrike" kern="1200" cap="none" spc="0" normalizeH="0" baseline="0" noProof="0" err="1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acordo</a:t>
            </a: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Xunta Sans" panose="00000500000000000000" pitchFamily="2" charset="0"/>
                <a:ea typeface="+mn-ea"/>
                <a:cs typeface="+mn-cs"/>
              </a:rPr>
              <a:t> de subvención n.º 951821.</a:t>
            </a:r>
          </a:p>
        </p:txBody>
      </p:sp>
    </p:spTree>
    <p:extLst>
      <p:ext uri="{BB962C8B-B14F-4D97-AF65-F5344CB8AC3E}">
        <p14:creationId xmlns:p14="http://schemas.microsoft.com/office/powerpoint/2010/main" val="6572414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1980902" y="2329560"/>
            <a:ext cx="8229627" cy="1183872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es-ES" sz="3992" b="1" spc="-1" dirty="0">
                <a:latin typeface="Open Sans"/>
              </a:rPr>
              <a:t>ADDITIONAL MATERIAL</a:t>
            </a:r>
            <a:endParaRPr lang="pl-PL" sz="3992" b="1" spc="-1" dirty="0">
              <a:latin typeface="Open Sans"/>
            </a:endParaRPr>
          </a:p>
        </p:txBody>
      </p:sp>
      <p:sp>
        <p:nvSpPr>
          <p:cNvPr id="172" name="CuadroTexto 171"/>
          <p:cNvSpPr txBox="1"/>
          <p:nvPr/>
        </p:nvSpPr>
        <p:spPr>
          <a:xfrm>
            <a:off x="4299497" y="4408904"/>
            <a:ext cx="3896818" cy="325279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 anchor="t">
            <a:noAutofit/>
          </a:bodyPr>
          <a:lstStyle/>
          <a:p>
            <a:r>
              <a:rPr lang="pl-PL" sz="1633" spc="-1">
                <a:solidFill>
                  <a:srgbClr val="FFFFFF"/>
                </a:solidFill>
                <a:latin typeface="DejaVu Sans Mono"/>
              </a:rPr>
              <a:t>Javier.cacheiro.lopez@cesga.es</a:t>
            </a:r>
            <a:endParaRPr lang="pl-PL" sz="1633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3" name="Rectángulo 4"/>
          <p:cNvSpPr/>
          <p:nvPr/>
        </p:nvSpPr>
        <p:spPr>
          <a:xfrm>
            <a:off x="2790019" y="5928180"/>
            <a:ext cx="6791018" cy="846836"/>
          </a:xfrm>
          <a:prstGeom prst="rect">
            <a:avLst/>
          </a:prstGeom>
          <a:blipFill rotWithShape="0">
            <a:blip r:embed="rId2"/>
            <a:srcRect/>
            <a:stretch/>
          </a:blipFill>
          <a:ln w="9360">
            <a:noFill/>
          </a:ln>
          <a:effectLst>
            <a:outerShdw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sz="1633"/>
          </a:p>
        </p:txBody>
      </p:sp>
    </p:spTree>
    <p:extLst>
      <p:ext uri="{BB962C8B-B14F-4D97-AF65-F5344CB8AC3E}">
        <p14:creationId xmlns:p14="http://schemas.microsoft.com/office/powerpoint/2010/main" val="18308595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1980902" y="2329560"/>
            <a:ext cx="8229627" cy="1183872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br>
              <a:rPr sz="3992" dirty="0"/>
            </a:br>
            <a:r>
              <a:rPr lang="pl-PL" sz="3992" b="1" spc="-1" dirty="0">
                <a:solidFill>
                  <a:srgbClr val="F58220"/>
                </a:solidFill>
                <a:latin typeface="Open Sans"/>
              </a:rPr>
              <a:t>Anomaly Detection</a:t>
            </a:r>
            <a:endParaRPr lang="pl-PL" sz="3992" b="1" spc="-1" dirty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72" name="CuadroTexto 171"/>
          <p:cNvSpPr txBox="1"/>
          <p:nvPr/>
        </p:nvSpPr>
        <p:spPr>
          <a:xfrm>
            <a:off x="4299497" y="4408904"/>
            <a:ext cx="3896818" cy="325279"/>
          </a:xfrm>
          <a:prstGeom prst="rect">
            <a:avLst/>
          </a:prstGeom>
          <a:noFill/>
          <a:ln w="0">
            <a:noFill/>
          </a:ln>
        </p:spPr>
        <p:txBody>
          <a:bodyPr lIns="81646" tIns="40823" rIns="81646" bIns="40823" anchor="t">
            <a:noAutofit/>
          </a:bodyPr>
          <a:lstStyle/>
          <a:p>
            <a:r>
              <a:rPr lang="pl-PL" sz="1633" spc="-1">
                <a:solidFill>
                  <a:srgbClr val="FFFFFF"/>
                </a:solidFill>
                <a:latin typeface="DejaVu Sans Mono"/>
              </a:rPr>
              <a:t>Javier.cacheiro.lopez@cesga.es</a:t>
            </a:r>
            <a:endParaRPr lang="pl-PL" sz="1633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3" name="Rectángulo 4"/>
          <p:cNvSpPr/>
          <p:nvPr/>
        </p:nvSpPr>
        <p:spPr>
          <a:xfrm>
            <a:off x="2790019" y="5928180"/>
            <a:ext cx="6791018" cy="846836"/>
          </a:xfrm>
          <a:prstGeom prst="rect">
            <a:avLst/>
          </a:prstGeom>
          <a:blipFill rotWithShape="0">
            <a:blip r:embed="rId2"/>
            <a:srcRect/>
            <a:stretch/>
          </a:blipFill>
          <a:ln w="9360">
            <a:noFill/>
          </a:ln>
          <a:effectLst>
            <a:outerShdw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sz="1633"/>
          </a:p>
        </p:txBody>
      </p:sp>
    </p:spTree>
    <p:extLst>
      <p:ext uri="{BB962C8B-B14F-4D97-AF65-F5344CB8AC3E}">
        <p14:creationId xmlns:p14="http://schemas.microsoft.com/office/powerpoint/2010/main" val="3154036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Logs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C1375FE-ECF3-DF52-2A80-EF1981E9E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CC5ADF3-037B-C93D-6828-0AFE732439A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252464" y="1730904"/>
            <a:ext cx="5521254" cy="3464745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Logs</a:t>
            </a:r>
          </a:p>
        </p:txBody>
      </p:sp>
      <p:pic>
        <p:nvPicPr>
          <p:cNvPr id="232" name="Imagen 231"/>
          <p:cNvPicPr/>
          <p:nvPr/>
        </p:nvPicPr>
        <p:blipFill>
          <a:blip r:embed="rId2"/>
          <a:stretch/>
        </p:blipFill>
        <p:spPr>
          <a:xfrm>
            <a:off x="3624892" y="1977718"/>
            <a:ext cx="4622491" cy="1641419"/>
          </a:xfrm>
          <a:prstGeom prst="rect">
            <a:avLst/>
          </a:prstGeom>
          <a:ln w="0">
            <a:noFill/>
          </a:ln>
        </p:spPr>
      </p:pic>
      <p:pic>
        <p:nvPicPr>
          <p:cNvPr id="234" name="Imagen 233"/>
          <p:cNvPicPr/>
          <p:nvPr/>
        </p:nvPicPr>
        <p:blipFill>
          <a:blip r:embed="rId3"/>
          <a:stretch/>
        </p:blipFill>
        <p:spPr>
          <a:xfrm>
            <a:off x="3274955" y="3694737"/>
            <a:ext cx="5322363" cy="1762582"/>
          </a:xfrm>
          <a:prstGeom prst="rect">
            <a:avLst/>
          </a:prstGeom>
          <a:ln w="0">
            <a:noFill/>
          </a:ln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CC1375FE-ECF3-DF52-2A80-EF1981E9E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4906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/>
          </p:nvPr>
        </p:nvSpPr>
        <p:spPr>
          <a:xfrm>
            <a:off x="2471271" y="2286099"/>
            <a:ext cx="7053920" cy="3296554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Autofit/>
          </a:bodyPr>
          <a:lstStyle/>
          <a:p>
            <a:pPr marL="97978" algn="ctr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992" b="1" spc="-1" dirty="0">
                <a:solidFill>
                  <a:srgbClr val="F58220"/>
                </a:solidFill>
                <a:latin typeface="Open Sans"/>
              </a:rPr>
              <a:t>33487</a:t>
            </a:r>
            <a:r>
              <a:rPr lang="pl-PL" sz="3992" spc="-1" dirty="0">
                <a:solidFill>
                  <a:srgbClr val="FFFFFF"/>
                </a:solidFill>
                <a:latin typeface="Open Sans"/>
              </a:rPr>
              <a:t> </a:t>
            </a:r>
            <a:r>
              <a:rPr lang="pl-PL" sz="3992" spc="-1" dirty="0">
                <a:latin typeface="Open Sans"/>
              </a:rPr>
              <a:t>metrics</a:t>
            </a:r>
          </a:p>
          <a:p>
            <a:pPr marL="97978" algn="ctr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992" b="1" spc="-1" dirty="0">
                <a:solidFill>
                  <a:srgbClr val="F58220"/>
                </a:solidFill>
                <a:latin typeface="Open Sans"/>
              </a:rPr>
              <a:t>10 Million</a:t>
            </a:r>
            <a:r>
              <a:rPr lang="pl-PL" sz="3992" spc="-1" dirty="0">
                <a:solidFill>
                  <a:srgbClr val="FFFFFF"/>
                </a:solidFill>
                <a:latin typeface="Open Sans"/>
              </a:rPr>
              <a:t> </a:t>
            </a:r>
            <a:r>
              <a:rPr lang="pl-PL" sz="3992" spc="-1" dirty="0">
                <a:latin typeface="Open Sans"/>
              </a:rPr>
              <a:t>time series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DCIM</a:t>
            </a:r>
          </a:p>
        </p:txBody>
      </p:sp>
      <p:pic>
        <p:nvPicPr>
          <p:cNvPr id="327" name="Imagen 326"/>
          <p:cNvPicPr/>
          <p:nvPr/>
        </p:nvPicPr>
        <p:blipFill>
          <a:blip r:embed="rId2"/>
          <a:stretch/>
        </p:blipFill>
        <p:spPr>
          <a:xfrm>
            <a:off x="2169833" y="1469635"/>
            <a:ext cx="8022245" cy="489878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Network</a:t>
            </a:r>
          </a:p>
        </p:txBody>
      </p:sp>
      <p:pic>
        <p:nvPicPr>
          <p:cNvPr id="335" name="Imagen 334"/>
          <p:cNvPicPr/>
          <p:nvPr/>
        </p:nvPicPr>
        <p:blipFill>
          <a:blip r:embed="rId2"/>
          <a:stretch/>
        </p:blipFill>
        <p:spPr>
          <a:xfrm>
            <a:off x="1850106" y="1469635"/>
            <a:ext cx="8357975" cy="520773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CESGA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in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Spain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and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Europe</a:t>
            </a:r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867787" y="2247739"/>
            <a:ext cx="7746939" cy="41063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CESGA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belongs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to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the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Spanish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Supercomputing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Network (RES)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Composed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of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14</a:t>
            </a:r>
            <a:r>
              <a:rPr lang="gl-ES" sz="1600" dirty="0">
                <a:solidFill>
                  <a:srgbClr val="FF0000"/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Supercomputing</a:t>
            </a:r>
            <a:r>
              <a:rPr lang="gl-ES" sz="1600" dirty="0">
                <a:solidFill>
                  <a:srgbClr val="FF0000"/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centers</a:t>
            </a: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CESGA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a 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Singular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Scientific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Technical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Infrastructure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(ICTS)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Spain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, 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integrated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RES</a:t>
            </a:r>
            <a:endParaRPr lang="gl-ES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Second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largest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Supercomputing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center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Spain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(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only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after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BSC)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Finisterrae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III 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has a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peak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performance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of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4,36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PetaFLOPS</a:t>
            </a:r>
            <a:endParaRPr lang="gl-ES" sz="1600" b="1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Most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of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the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projects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which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CESGA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participates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are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European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projects</a:t>
            </a:r>
            <a:endParaRPr lang="gl-ES" sz="1600" b="1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CESGA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leads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the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 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Galician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Quantum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Technology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Hub</a:t>
            </a:r>
            <a:endParaRPr lang="gl-ES" sz="1600" b="1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Quantum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computing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,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communications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and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sensors</a:t>
            </a: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Galician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colaborative</a:t>
            </a: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effort</a:t>
            </a: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CESGA has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one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of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the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first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quantum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computers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in</a:t>
            </a:r>
            <a:r>
              <a:rPr lang="gl-E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 South </a:t>
            </a:r>
            <a:r>
              <a:rPr lang="gl-ES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  <a:cs typeface="Arial"/>
              </a:rPr>
              <a:t>Europe</a:t>
            </a:r>
            <a:endParaRPr lang="gl-ES" sz="1200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  <a:p>
            <a:pPr marL="1087120" lvl="1">
              <a:defRPr/>
            </a:pPr>
            <a:endParaRPr lang="gl-ES" sz="2000" dirty="0">
              <a:solidFill>
                <a:srgbClr val="4F2D7F"/>
              </a:solidFill>
              <a:latin typeface="Century Gothic"/>
              <a:cs typeface="Arial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5FBCEA-3877-7ED9-270B-5FE9068A0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4</a:t>
            </a:fld>
            <a:endParaRPr lang="es-ES"/>
          </a:p>
        </p:txBody>
      </p:sp>
      <p:pic>
        <p:nvPicPr>
          <p:cNvPr id="3" name="Picture 2" descr="Nodos de la RES | RES - Red Española de Supercomputación">
            <a:extLst>
              <a:ext uri="{FF2B5EF4-FFF2-40B4-BE49-F238E27FC236}">
                <a16:creationId xmlns:a16="http://schemas.microsoft.com/office/drawing/2014/main" id="{7BDAE42B-1E8D-7236-9980-2BD4561C8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389" y="1444789"/>
            <a:ext cx="3558065" cy="390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11C5D36-1E76-AA76-022F-A8B9F4ED5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2754" y="5010498"/>
            <a:ext cx="1963424" cy="178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390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Imagen 339"/>
          <p:cNvPicPr/>
          <p:nvPr/>
        </p:nvPicPr>
        <p:blipFill>
          <a:blip r:embed="rId2"/>
          <a:stretch/>
        </p:blipFill>
        <p:spPr>
          <a:xfrm>
            <a:off x="2503277" y="111366"/>
            <a:ext cx="7231909" cy="658363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Bokeh App</a:t>
            </a:r>
          </a:p>
        </p:txBody>
      </p:sp>
      <p:pic>
        <p:nvPicPr>
          <p:cNvPr id="342" name="Imagen 341"/>
          <p:cNvPicPr/>
          <p:nvPr/>
        </p:nvPicPr>
        <p:blipFill>
          <a:blip r:embed="rId2"/>
          <a:stretch/>
        </p:blipFill>
        <p:spPr>
          <a:xfrm>
            <a:off x="2385053" y="1143049"/>
            <a:ext cx="7466397" cy="5403357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 dirty="0">
                <a:latin typeface="Open Sans"/>
              </a:rPr>
              <a:t>SSH Attack Detection</a:t>
            </a:r>
          </a:p>
        </p:txBody>
      </p:sp>
      <p:sp>
        <p:nvSpPr>
          <p:cNvPr id="354" name="PlaceHolder 2"/>
          <p:cNvSpPr>
            <a:spLocks noGrp="1"/>
          </p:cNvSpPr>
          <p:nvPr>
            <p:ph/>
          </p:nvPr>
        </p:nvSpPr>
        <p:spPr>
          <a:xfrm>
            <a:off x="1980740" y="1604841"/>
            <a:ext cx="8229627" cy="397781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Autofit/>
          </a:bodyPr>
          <a:lstStyle/>
          <a:p>
            <a:pPr marL="97978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903" b="1" spc="-1" dirty="0">
                <a:latin typeface="Open Sans"/>
              </a:rPr>
              <a:t>Problem:</a:t>
            </a:r>
            <a:r>
              <a:rPr lang="pl-PL" sz="2903" spc="-1" dirty="0">
                <a:latin typeface="Open Sans"/>
              </a:rPr>
              <a:t> Daily our public servers are scanned and attacked</a:t>
            </a:r>
          </a:p>
          <a:p>
            <a:pPr marL="97978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903" b="1" spc="-1" dirty="0">
                <a:latin typeface="Open Sans"/>
              </a:rPr>
              <a:t>Detection:</a:t>
            </a:r>
            <a:r>
              <a:rPr lang="pl-PL" sz="2903" spc="-1" dirty="0">
                <a:latin typeface="Open Sans"/>
              </a:rPr>
              <a:t> Correlate real-time SSH connection information to detect attacks</a:t>
            </a:r>
          </a:p>
          <a:p>
            <a:pPr marL="97978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903" b="1" spc="-1" dirty="0">
                <a:latin typeface="Open Sans"/>
              </a:rPr>
              <a:t>Objective:</a:t>
            </a:r>
            <a:r>
              <a:rPr lang="pl-PL" sz="2903" spc="-1" dirty="0">
                <a:latin typeface="Open Sans"/>
              </a:rPr>
              <a:t> Automatically update router configuration to stop the attacks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SSH Attack Detection</a:t>
            </a:r>
          </a:p>
        </p:txBody>
      </p:sp>
      <p:pic>
        <p:nvPicPr>
          <p:cNvPr id="356" name="Imagen 355"/>
          <p:cNvPicPr/>
          <p:nvPr/>
        </p:nvPicPr>
        <p:blipFill>
          <a:blip r:embed="rId2"/>
          <a:stretch/>
        </p:blipFill>
        <p:spPr>
          <a:xfrm>
            <a:off x="3609860" y="954726"/>
            <a:ext cx="4786763" cy="5356981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Results</a:t>
            </a:r>
          </a:p>
        </p:txBody>
      </p:sp>
      <p:pic>
        <p:nvPicPr>
          <p:cNvPr id="360" name="Imagen 359"/>
          <p:cNvPicPr/>
          <p:nvPr/>
        </p:nvPicPr>
        <p:blipFill>
          <a:blip r:embed="rId2"/>
          <a:stretch/>
        </p:blipFill>
        <p:spPr>
          <a:xfrm>
            <a:off x="1717186" y="1436976"/>
            <a:ext cx="8787435" cy="4907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1980740" y="254084"/>
            <a:ext cx="8229627" cy="1183872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 dirty="0">
                <a:latin typeface="Open Sans"/>
              </a:rPr>
              <a:t>Server Anomalous Performance</a:t>
            </a: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1980740" y="1604841"/>
            <a:ext cx="8229627" cy="3977811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Autofit/>
          </a:bodyPr>
          <a:lstStyle/>
          <a:p>
            <a:pPr marL="97978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903" b="1" spc="-1" dirty="0">
                <a:latin typeface="Open Sans"/>
              </a:rPr>
              <a:t>Problem:</a:t>
            </a:r>
            <a:r>
              <a:rPr lang="pl-PL" sz="2903" spc="-1" dirty="0">
                <a:latin typeface="Open Sans"/>
              </a:rPr>
              <a:t> Parallel jobs are cancelled because some of the nodes have poor performance. Computation is lost.</a:t>
            </a:r>
          </a:p>
          <a:p>
            <a:pPr marL="97978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903" b="1" spc="-1" dirty="0">
                <a:latin typeface="Open Sans"/>
              </a:rPr>
              <a:t>Detection:</a:t>
            </a:r>
            <a:r>
              <a:rPr lang="pl-PL" sz="2903" spc="-1" dirty="0">
                <a:latin typeface="Open Sans"/>
              </a:rPr>
              <a:t> Analyze &amp; visualize server metrics to spot the anomalous node</a:t>
            </a:r>
          </a:p>
          <a:p>
            <a:pPr marL="97978">
              <a:spcAft>
                <a:spcPts val="1283"/>
              </a:spcAft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903" b="1" spc="-1" dirty="0">
                <a:latin typeface="Open Sans"/>
              </a:rPr>
              <a:t>Objective:</a:t>
            </a:r>
            <a:r>
              <a:rPr lang="pl-PL" sz="2903" spc="-1" dirty="0">
                <a:latin typeface="Open Sans"/>
              </a:rPr>
              <a:t> Automatically detect low performance nodes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992" b="1" spc="-1">
                <a:solidFill>
                  <a:srgbClr val="FFFFFF"/>
                </a:solidFill>
                <a:latin typeface="Open Sans"/>
              </a:rPr>
              <a:t>Analyze &amp; Visualize</a:t>
            </a:r>
          </a:p>
        </p:txBody>
      </p:sp>
      <p:pic>
        <p:nvPicPr>
          <p:cNvPr id="364" name="Imagen 363"/>
          <p:cNvPicPr/>
          <p:nvPr/>
        </p:nvPicPr>
        <p:blipFill>
          <a:blip r:embed="rId2"/>
          <a:stretch/>
        </p:blipFill>
        <p:spPr>
          <a:xfrm>
            <a:off x="1654154" y="1632928"/>
            <a:ext cx="7363523" cy="4288394"/>
          </a:xfrm>
          <a:prstGeom prst="rect">
            <a:avLst/>
          </a:prstGeom>
          <a:ln w="0">
            <a:noFill/>
          </a:ln>
        </p:spPr>
      </p:pic>
      <p:pic>
        <p:nvPicPr>
          <p:cNvPr id="365" name="Imagen 364"/>
          <p:cNvPicPr/>
          <p:nvPr/>
        </p:nvPicPr>
        <p:blipFill>
          <a:blip r:embed="rId3"/>
          <a:stretch/>
        </p:blipFill>
        <p:spPr>
          <a:xfrm>
            <a:off x="4626082" y="2939270"/>
            <a:ext cx="5210998" cy="3315169"/>
          </a:xfrm>
          <a:prstGeom prst="rect">
            <a:avLst/>
          </a:prstGeom>
          <a:ln w="36000">
            <a:solidFill>
              <a:srgbClr val="000000"/>
            </a:solidFill>
            <a:round/>
          </a:ln>
        </p:spPr>
      </p:pic>
      <p:sp>
        <p:nvSpPr>
          <p:cNvPr id="366" name="Elipse 365"/>
          <p:cNvSpPr/>
          <p:nvPr/>
        </p:nvSpPr>
        <p:spPr>
          <a:xfrm>
            <a:off x="4626083" y="4082319"/>
            <a:ext cx="2775976" cy="1796220"/>
          </a:xfrm>
          <a:prstGeom prst="ellipse">
            <a:avLst/>
          </a:prstGeom>
          <a:noFill/>
          <a:ln w="3600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sz="1633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1980740" y="273352"/>
            <a:ext cx="8229627" cy="1145009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pl-PL" sz="3266" b="1" spc="-1">
                <a:solidFill>
                  <a:srgbClr val="FFFFFF"/>
                </a:solidFill>
                <a:latin typeface="Open Sans"/>
              </a:rPr>
              <a:t>Anomalous Performance Detection</a:t>
            </a:r>
          </a:p>
        </p:txBody>
      </p:sp>
      <p:pic>
        <p:nvPicPr>
          <p:cNvPr id="368" name="Imagen 367"/>
          <p:cNvPicPr/>
          <p:nvPr/>
        </p:nvPicPr>
        <p:blipFill>
          <a:blip r:embed="rId2"/>
          <a:stretch/>
        </p:blipFill>
        <p:spPr>
          <a:xfrm>
            <a:off x="3209028" y="1820715"/>
            <a:ext cx="5763254" cy="3801781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>
            <a:spLocks noGrp="1"/>
          </p:cNvSpPr>
          <p:nvPr>
            <p:ph type="ctrTitle"/>
          </p:nvPr>
        </p:nvSpPr>
        <p:spPr>
          <a:xfrm>
            <a:off x="1055440" y="2566490"/>
            <a:ext cx="6739578" cy="2736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72000" tIns="0" rIns="0" bIns="0" rtlCol="0" anchor="t" anchorCtr="0">
            <a:noAutofit/>
          </a:bodyPr>
          <a:lstStyle/>
          <a:p>
            <a:pPr>
              <a:buSzPts val="5200"/>
            </a:pPr>
            <a:r>
              <a:rPr lang="en-US" sz="3200" b="1">
                <a:solidFill>
                  <a:srgbClr val="007BC4"/>
                </a:solidFill>
                <a:latin typeface="Xunta Sans" panose="00000500000000000000" pitchFamily="2" charset="0"/>
                <a:ea typeface="+mn-ea"/>
                <a:cs typeface="+mn-cs"/>
              </a:rPr>
              <a:t>Relevant Projects </a:t>
            </a:r>
          </a:p>
        </p:txBody>
      </p:sp>
      <p:pic>
        <p:nvPicPr>
          <p:cNvPr id="13" name="Imagen 2">
            <a:extLst>
              <a:ext uri="{FF2B5EF4-FFF2-40B4-BE49-F238E27FC236}">
                <a16:creationId xmlns:a16="http://schemas.microsoft.com/office/drawing/2014/main" id="{53BF332E-3681-254F-85CB-5064385644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1" y="2527100"/>
            <a:ext cx="2819400" cy="277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815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3643AD-1343-5B80-2939-86D3E81BC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7D2E459-E3A5-0EB5-ABCA-06D0B75440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95" t="32926" r="5447" b="14245"/>
          <a:stretch/>
        </p:blipFill>
        <p:spPr>
          <a:xfrm>
            <a:off x="878510" y="1528041"/>
            <a:ext cx="10475290" cy="4648921"/>
          </a:xfrm>
          <a:prstGeom prst="rect">
            <a:avLst/>
          </a:prstGeom>
        </p:spPr>
      </p:pic>
      <p:sp>
        <p:nvSpPr>
          <p:cNvPr id="2" name="object 37">
            <a:extLst>
              <a:ext uri="{FF2B5EF4-FFF2-40B4-BE49-F238E27FC236}">
                <a16:creationId xmlns:a16="http://schemas.microsoft.com/office/drawing/2014/main" id="{66157C26-53ED-2886-B2B5-712A6C89EE6A}"/>
              </a:ext>
            </a:extLst>
          </p:cNvPr>
          <p:cNvSpPr txBox="1"/>
          <p:nvPr/>
        </p:nvSpPr>
        <p:spPr bwMode="auto">
          <a:xfrm>
            <a:off x="2733466" y="664182"/>
            <a:ext cx="9162140" cy="1047723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  <a:defRPr/>
            </a:pPr>
            <a:r>
              <a:rPr lang="en-GB" sz="3300" b="1" spc="20" err="1">
                <a:solidFill>
                  <a:srgbClr val="C79533"/>
                </a:solidFill>
                <a:cs typeface="Trebuchet MS"/>
              </a:rPr>
              <a:t>EuroCC</a:t>
            </a:r>
            <a:r>
              <a:rPr lang="en-GB" sz="3300" b="1" spc="20">
                <a:solidFill>
                  <a:srgbClr val="C79533"/>
                </a:solidFill>
                <a:cs typeface="Trebuchet MS"/>
              </a:rPr>
              <a:t> </a:t>
            </a:r>
            <a:r>
              <a:rPr lang="en-GB" sz="2800" b="1" spc="20">
                <a:solidFill>
                  <a:srgbClr val="C79533"/>
                </a:solidFill>
                <a:cs typeface="Trebuchet MS"/>
              </a:rPr>
              <a:t>– National Competence Centres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  <a:defRPr/>
            </a:pPr>
            <a:endParaRPr lang="en-GB" sz="2200" b="1" spc="20">
              <a:solidFill>
                <a:srgbClr val="C79533"/>
              </a:solidFill>
              <a:cs typeface="Trebuchet MS"/>
            </a:endParaRP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DA0F5BC5-D299-9F04-7DEA-C793BF9633EF}"/>
              </a:ext>
            </a:extLst>
          </p:cNvPr>
          <p:cNvSpPr/>
          <p:nvPr/>
        </p:nvSpPr>
        <p:spPr bwMode="auto">
          <a:xfrm>
            <a:off x="7820766" y="4366387"/>
            <a:ext cx="3533034" cy="48998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C8E1C"/>
          </a:solidFill>
          <a:ln>
            <a:solidFill>
              <a:srgbClr val="BC8E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ES"/>
              <a:t>EUROCC2</a:t>
            </a:r>
            <a:endParaRPr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7D3C482-48DF-9EE6-A5A5-F579605E45E3}"/>
              </a:ext>
            </a:extLst>
          </p:cNvPr>
          <p:cNvSpPr/>
          <p:nvPr/>
        </p:nvSpPr>
        <p:spPr bwMode="auto">
          <a:xfrm>
            <a:off x="10174644" y="4119765"/>
            <a:ext cx="837917" cy="304106"/>
          </a:xfrm>
          <a:prstGeom prst="rect">
            <a:avLst/>
          </a:prstGeom>
          <a:solidFill>
            <a:schemeClr val="bg1"/>
          </a:solidFill>
          <a:ln>
            <a:solidFill>
              <a:srgbClr val="BC8E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ES">
                <a:solidFill>
                  <a:srgbClr val="BC8E1C"/>
                </a:solidFill>
              </a:rPr>
              <a:t>2025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80880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History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of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CESGA’s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Supercomputers</a:t>
            </a:r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5B2F1015-3148-CCCE-E65E-EC361E3E4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029" y="2155033"/>
            <a:ext cx="253365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265">
            <a:extLst>
              <a:ext uri="{FF2B5EF4-FFF2-40B4-BE49-F238E27FC236}">
                <a16:creationId xmlns:a16="http://schemas.microsoft.com/office/drawing/2014/main" id="{9B6E53D9-3C90-2052-C932-78F3983C6E67}"/>
              </a:ext>
            </a:extLst>
          </p:cNvPr>
          <p:cNvGrpSpPr>
            <a:grpSpLocks/>
          </p:cNvGrpSpPr>
          <p:nvPr/>
        </p:nvGrpSpPr>
        <p:grpSpPr bwMode="auto">
          <a:xfrm>
            <a:off x="2148817" y="2078833"/>
            <a:ext cx="1395412" cy="1866900"/>
            <a:chOff x="105" y="380"/>
            <a:chExt cx="879" cy="1176"/>
          </a:xfrm>
        </p:grpSpPr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BFC1D8FD-EC4D-C7F9-FE91-B741AB529D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" y="632"/>
              <a:ext cx="822" cy="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96D60A6E-12E7-C29D-E9FC-191E0212C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" y="380"/>
              <a:ext cx="53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 Box 7">
              <a:extLst>
                <a:ext uri="{FF2B5EF4-FFF2-40B4-BE49-F238E27FC236}">
                  <a16:creationId xmlns:a16="http://schemas.microsoft.com/office/drawing/2014/main" id="{EC586ADC-D55C-D0B0-BF48-35BDDDD0DA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" y="428"/>
              <a:ext cx="555" cy="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>
                <a:lnSpc>
                  <a:spcPct val="50000"/>
                </a:lnSpc>
                <a:spcBef>
                  <a:spcPct val="50000"/>
                </a:spcBef>
              </a:pPr>
              <a:r>
                <a:rPr lang="es-ES" altLang="gl-ES" sz="1100">
                  <a:solidFill>
                    <a:srgbClr val="808080"/>
                  </a:solidFill>
                  <a:latin typeface="Impact" panose="020B0806030902050204" pitchFamily="34" charset="0"/>
                </a:rPr>
                <a:t>1993</a:t>
              </a:r>
            </a:p>
            <a:p>
              <a:pPr defTabSz="914400">
                <a:lnSpc>
                  <a:spcPct val="50000"/>
                </a:lnSpc>
                <a:spcBef>
                  <a:spcPct val="50000"/>
                </a:spcBef>
              </a:pPr>
              <a:r>
                <a:rPr lang="es-ES" altLang="gl-ES" sz="1100">
                  <a:solidFill>
                    <a:srgbClr val="808080"/>
                  </a:solidFill>
                  <a:latin typeface="Impact" panose="020B0806030902050204" pitchFamily="34" charset="0"/>
                </a:rPr>
                <a:t>VP2400</a:t>
              </a:r>
            </a:p>
          </p:txBody>
        </p:sp>
      </p:grpSp>
      <p:pic>
        <p:nvPicPr>
          <p:cNvPr id="18" name="Picture 9">
            <a:extLst>
              <a:ext uri="{FF2B5EF4-FFF2-40B4-BE49-F238E27FC236}">
                <a16:creationId xmlns:a16="http://schemas.microsoft.com/office/drawing/2014/main" id="{3FAA55F3-6E9B-8C43-2D2E-711BE063E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154" y="2164558"/>
            <a:ext cx="15335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0">
            <a:extLst>
              <a:ext uri="{FF2B5EF4-FFF2-40B4-BE49-F238E27FC236}">
                <a16:creationId xmlns:a16="http://schemas.microsoft.com/office/drawing/2014/main" id="{CAC002E0-CA6B-5334-A923-990CF7669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679" y="2145508"/>
            <a:ext cx="11049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B67DD181-6C21-AA35-7B31-17F920DA1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529" y="2196308"/>
            <a:ext cx="23622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oup 266">
            <a:extLst>
              <a:ext uri="{FF2B5EF4-FFF2-40B4-BE49-F238E27FC236}">
                <a16:creationId xmlns:a16="http://schemas.microsoft.com/office/drawing/2014/main" id="{09E9E7B1-F174-8DE7-971E-7C4E43DD4671}"/>
              </a:ext>
            </a:extLst>
          </p:cNvPr>
          <p:cNvGrpSpPr>
            <a:grpSpLocks/>
          </p:cNvGrpSpPr>
          <p:nvPr/>
        </p:nvGrpSpPr>
        <p:grpSpPr bwMode="auto">
          <a:xfrm>
            <a:off x="2401229" y="4039396"/>
            <a:ext cx="6472238" cy="1828800"/>
            <a:chOff x="264" y="1615"/>
            <a:chExt cx="4077" cy="1152"/>
          </a:xfrm>
        </p:grpSpPr>
        <p:pic>
          <p:nvPicPr>
            <p:cNvPr id="22" name="Picture 12">
              <a:extLst>
                <a:ext uri="{FF2B5EF4-FFF2-40B4-BE49-F238E27FC236}">
                  <a16:creationId xmlns:a16="http://schemas.microsoft.com/office/drawing/2014/main" id="{9B98802F-08C5-EA3B-4079-DF536DB9F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" y="1615"/>
              <a:ext cx="3960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 Box 13">
              <a:extLst>
                <a:ext uri="{FF2B5EF4-FFF2-40B4-BE49-F238E27FC236}">
                  <a16:creationId xmlns:a16="http://schemas.microsoft.com/office/drawing/2014/main" id="{5E33827A-D6D8-925A-C598-76F5BF837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6" y="1765"/>
              <a:ext cx="555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s-ES" altLang="gl-ES" sz="1100">
                  <a:solidFill>
                    <a:srgbClr val="808080"/>
                  </a:solidFill>
                  <a:latin typeface="Impact" panose="020B0806030902050204" pitchFamily="34" charset="0"/>
                </a:rPr>
                <a:t>2014, 2015</a:t>
              </a:r>
            </a:p>
          </p:txBody>
        </p:sp>
      </p:grpSp>
      <p:grpSp>
        <p:nvGrpSpPr>
          <p:cNvPr id="24" name="Group 264">
            <a:extLst>
              <a:ext uri="{FF2B5EF4-FFF2-40B4-BE49-F238E27FC236}">
                <a16:creationId xmlns:a16="http://schemas.microsoft.com/office/drawing/2014/main" id="{E0BECCB2-32AF-4669-2354-A5FF688A62BD}"/>
              </a:ext>
            </a:extLst>
          </p:cNvPr>
          <p:cNvGrpSpPr>
            <a:grpSpLocks/>
          </p:cNvGrpSpPr>
          <p:nvPr/>
        </p:nvGrpSpPr>
        <p:grpSpPr bwMode="auto">
          <a:xfrm>
            <a:off x="8873467" y="4109246"/>
            <a:ext cx="1309687" cy="1806575"/>
            <a:chOff x="4341" y="1659"/>
            <a:chExt cx="825" cy="1138"/>
          </a:xfrm>
        </p:grpSpPr>
        <p:pic>
          <p:nvPicPr>
            <p:cNvPr id="25" name="Picture 15">
              <a:extLst>
                <a:ext uri="{FF2B5EF4-FFF2-40B4-BE49-F238E27FC236}">
                  <a16:creationId xmlns:a16="http://schemas.microsoft.com/office/drawing/2014/main" id="{F0A2F95C-3411-A4F9-E2ED-FE656D8BA2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1" y="1876"/>
              <a:ext cx="684" cy="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14" descr="IMG_6521">
              <a:extLst>
                <a:ext uri="{FF2B5EF4-FFF2-40B4-BE49-F238E27FC236}">
                  <a16:creationId xmlns:a16="http://schemas.microsoft.com/office/drawing/2014/main" id="{05DF12BB-78BA-742D-A60A-A22B65771E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" y="1936"/>
              <a:ext cx="597" cy="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16">
              <a:extLst>
                <a:ext uri="{FF2B5EF4-FFF2-40B4-BE49-F238E27FC236}">
                  <a16:creationId xmlns:a16="http://schemas.microsoft.com/office/drawing/2014/main" id="{B59C281A-A1AD-146B-7FC9-B7346347A0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1" y="1659"/>
              <a:ext cx="674" cy="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s-ES" altLang="gl-ES" sz="1100">
                  <a:solidFill>
                    <a:srgbClr val="808080"/>
                  </a:solidFill>
                  <a:latin typeface="Impact" panose="020B0806030902050204" pitchFamily="34" charset="0"/>
                </a:rPr>
                <a:t>2015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s-ES" altLang="gl-ES" sz="1100">
                  <a:solidFill>
                    <a:srgbClr val="808080"/>
                  </a:solidFill>
                  <a:latin typeface="Impact" panose="020B0806030902050204" pitchFamily="34" charset="0"/>
                </a:rPr>
                <a:t>FINISTERRAE II</a:t>
              </a:r>
            </a:p>
          </p:txBody>
        </p:sp>
        <p:sp>
          <p:nvSpPr>
            <p:cNvPr id="28" name="Text Box 17">
              <a:extLst>
                <a:ext uri="{FF2B5EF4-FFF2-40B4-BE49-F238E27FC236}">
                  <a16:creationId xmlns:a16="http://schemas.microsoft.com/office/drawing/2014/main" id="{342370D5-CCEC-1631-C252-BF32EFF8E4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1" y="2686"/>
              <a:ext cx="815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es-ES" altLang="gl-ES" sz="1100">
                  <a:solidFill>
                    <a:srgbClr val="808080"/>
                  </a:solidFill>
                  <a:latin typeface="Impact" panose="020B0806030902050204" pitchFamily="34" charset="0"/>
                </a:rPr>
                <a:t>328.000 GFLOPS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63558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39416" y="1772817"/>
            <a:ext cx="9649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/>
              <a:t>FF4HPC: HPC Innovation for European SMEs</a:t>
            </a:r>
          </a:p>
          <a:p>
            <a:r>
              <a:rPr lang="en-GB" sz="2200" dirty="0"/>
              <a:t>Funded under the H2020-JTI-EuroHPC-2019-2 Call</a:t>
            </a:r>
          </a:p>
          <a:p>
            <a:r>
              <a:rPr lang="en-GB" sz="2200" dirty="0"/>
              <a:t>Started 1.9.2020; 36 months duration</a:t>
            </a:r>
          </a:p>
          <a:p>
            <a:r>
              <a:rPr lang="en-GB" sz="2200" dirty="0"/>
              <a:t>Coordinator:</a:t>
            </a:r>
          </a:p>
          <a:p>
            <a:endParaRPr lang="en-GB" sz="2200" dirty="0"/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200" dirty="0"/>
              <a:t> </a:t>
            </a:r>
          </a:p>
          <a:p>
            <a:r>
              <a:rPr lang="en-GB" sz="2200" dirty="0"/>
              <a:t>Other Partners:</a:t>
            </a:r>
          </a:p>
        </p:txBody>
      </p:sp>
      <p:grpSp>
        <p:nvGrpSpPr>
          <p:cNvPr id="10" name="9 Grupo"/>
          <p:cNvGrpSpPr/>
          <p:nvPr/>
        </p:nvGrpSpPr>
        <p:grpSpPr>
          <a:xfrm>
            <a:off x="1346096" y="4900058"/>
            <a:ext cx="10289862" cy="753853"/>
            <a:chOff x="1360593" y="4900057"/>
            <a:chExt cx="10289862" cy="753853"/>
          </a:xfrm>
        </p:grpSpPr>
        <p:pic>
          <p:nvPicPr>
            <p:cNvPr id="4" name="Grafik 10">
              <a:extLst>
                <a:ext uri="{FF2B5EF4-FFF2-40B4-BE49-F238E27FC236}">
                  <a16:creationId xmlns:a16="http://schemas.microsoft.com/office/drawing/2014/main" id="{27E04377-7ED0-4BF0-9404-6D33D6B20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80808"/>
                </a:clrFrom>
                <a:clrTo>
                  <a:srgbClr val="08080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77304" y="4945910"/>
              <a:ext cx="1997858" cy="662147"/>
            </a:xfrm>
            <a:prstGeom prst="rect">
              <a:avLst/>
            </a:prstGeom>
          </p:spPr>
        </p:pic>
        <p:pic>
          <p:nvPicPr>
            <p:cNvPr id="5" name="Grafik 11">
              <a:extLst>
                <a:ext uri="{FF2B5EF4-FFF2-40B4-BE49-F238E27FC236}">
                  <a16:creationId xmlns:a16="http://schemas.microsoft.com/office/drawing/2014/main" id="{60970F6F-A301-4C67-96B3-CCAFC4CEF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80808"/>
                </a:clrFrom>
                <a:clrTo>
                  <a:srgbClr val="08080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60593" y="4978810"/>
              <a:ext cx="1897465" cy="596346"/>
            </a:xfrm>
            <a:prstGeom prst="rect">
              <a:avLst/>
            </a:prstGeom>
          </p:spPr>
        </p:pic>
        <p:pic>
          <p:nvPicPr>
            <p:cNvPr id="6" name="Grafik 12">
              <a:extLst>
                <a:ext uri="{FF2B5EF4-FFF2-40B4-BE49-F238E27FC236}">
                  <a16:creationId xmlns:a16="http://schemas.microsoft.com/office/drawing/2014/main" id="{38C7D6D9-FF24-4B0C-AE1F-C908EB634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80808"/>
                </a:clrFrom>
                <a:clrTo>
                  <a:srgbClr val="08080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83580" y="4953133"/>
              <a:ext cx="1666875" cy="647700"/>
            </a:xfrm>
            <a:prstGeom prst="rect">
              <a:avLst/>
            </a:prstGeom>
          </p:spPr>
        </p:pic>
        <p:pic>
          <p:nvPicPr>
            <p:cNvPr id="7" name="Grafik 13">
              <a:extLst>
                <a:ext uri="{FF2B5EF4-FFF2-40B4-BE49-F238E27FC236}">
                  <a16:creationId xmlns:a16="http://schemas.microsoft.com/office/drawing/2014/main" id="{A9EE2E12-7B0B-4389-BA8D-90F6DE164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80808"/>
                </a:clrFrom>
                <a:clrTo>
                  <a:srgbClr val="08080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466477" y="4900057"/>
              <a:ext cx="1835633" cy="753853"/>
            </a:xfrm>
            <a:prstGeom prst="rect">
              <a:avLst/>
            </a:prstGeom>
          </p:spPr>
        </p:pic>
        <p:pic>
          <p:nvPicPr>
            <p:cNvPr id="8" name="Grafik 14">
              <a:extLst>
                <a:ext uri="{FF2B5EF4-FFF2-40B4-BE49-F238E27FC236}">
                  <a16:creationId xmlns:a16="http://schemas.microsoft.com/office/drawing/2014/main" id="{FBFFB9EC-5C0B-48A1-AE79-3FCB44FAD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080808"/>
                </a:clrFrom>
                <a:clrTo>
                  <a:srgbClr val="080808">
                    <a:alpha val="0"/>
                  </a:srgbClr>
                </a:clrTo>
              </a:clrChange>
            </a:blip>
            <a:srcRect l="1" t="15748" r="13017" b="29275"/>
            <a:stretch/>
          </p:blipFill>
          <p:spPr>
            <a:xfrm>
              <a:off x="5510529" y="4904744"/>
              <a:ext cx="2058356" cy="744478"/>
            </a:xfrm>
            <a:prstGeom prst="rect">
              <a:avLst/>
            </a:prstGeom>
          </p:spPr>
        </p:pic>
      </p:grpSp>
      <p:pic>
        <p:nvPicPr>
          <p:cNvPr id="9" name="Grafik 9">
            <a:extLst>
              <a:ext uri="{FF2B5EF4-FFF2-40B4-BE49-F238E27FC236}">
                <a16:creationId xmlns:a16="http://schemas.microsoft.com/office/drawing/2014/main" id="{728DBEAE-DEAC-4921-9BE9-ED6798E593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6097" y="3288160"/>
            <a:ext cx="2570093" cy="932929"/>
          </a:xfrm>
          <a:prstGeom prst="rect">
            <a:avLst/>
          </a:prstGeom>
        </p:spPr>
      </p:pic>
      <p:sp>
        <p:nvSpPr>
          <p:cNvPr id="11" name="Titel 7">
            <a:extLst>
              <a:ext uri="{FF2B5EF4-FFF2-40B4-BE49-F238E27FC236}">
                <a16:creationId xmlns:a16="http://schemas.microsoft.com/office/drawing/2014/main" id="{B0653DE2-87AB-4C9B-8BDF-BD08568E3662}"/>
              </a:ext>
            </a:extLst>
          </p:cNvPr>
          <p:cNvSpPr txBox="1">
            <a:spLocks/>
          </p:cNvSpPr>
          <p:nvPr/>
        </p:nvSpPr>
        <p:spPr>
          <a:xfrm>
            <a:off x="838994" y="365126"/>
            <a:ext cx="10515600" cy="945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>
                <a:latin typeface="Calibri" pitchFamily="34" charset="0"/>
                <a:cs typeface="Calibri" pitchFamily="34" charset="0"/>
              </a:rPr>
              <a:t>The FF4EuroHPC Project</a:t>
            </a:r>
          </a:p>
        </p:txBody>
      </p:sp>
      <p:sp>
        <p:nvSpPr>
          <p:cNvPr id="12" name="58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362263" y="6507258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fld id="{F6D985B1-6496-4849-B183-C3C8F8DD6208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55521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C9EA537-451F-4EB3-9383-E8018C10EEBC}"/>
              </a:ext>
            </a:extLst>
          </p:cNvPr>
          <p:cNvSpPr txBox="1">
            <a:spLocks/>
          </p:cNvSpPr>
          <p:nvPr/>
        </p:nvSpPr>
        <p:spPr>
          <a:xfrm>
            <a:off x="560330" y="1079762"/>
            <a:ext cx="5185198" cy="3912980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20000"/>
              <a:buFont typeface="Calibri" panose="020F0502020204030204" pitchFamily="34" charset="0"/>
              <a:buChar char="&gt;"/>
              <a:defRPr sz="2400" kern="1200" baseline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2000" kern="1200" baseline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-"/>
              <a:defRPr sz="1600" kern="1200" baseline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-"/>
              <a:defRPr sz="1600" kern="1200" baseline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6A9E1"/>
              </a:buClr>
              <a:defRPr/>
            </a:pPr>
            <a:r>
              <a:rPr lang="en-US" b="1" err="1">
                <a:solidFill>
                  <a:srgbClr val="36A9E1"/>
                </a:solidFill>
                <a:latin typeface="Calibri"/>
              </a:rPr>
              <a:t>NE</a:t>
            </a:r>
            <a:r>
              <a:rPr lang="en-US" err="1">
                <a:solidFill>
                  <a:srgbClr val="000000"/>
                </a:solidFill>
                <a:latin typeface="Calibri"/>
              </a:rPr>
              <a:t>xt</a:t>
            </a:r>
            <a:r>
              <a:rPr lang="en-US">
                <a:solidFill>
                  <a:srgbClr val="212121"/>
                </a:solidFill>
                <a:latin typeface="Calibri"/>
              </a:rPr>
              <a:t> </a:t>
            </a:r>
            <a:r>
              <a:rPr lang="en-US" b="1" err="1">
                <a:solidFill>
                  <a:srgbClr val="36A9E1"/>
                </a:solidFill>
                <a:latin typeface="Calibri"/>
              </a:rPr>
              <a:t>A</a:t>
            </a:r>
            <a:r>
              <a:rPr lang="en-US" err="1">
                <a:solidFill>
                  <a:srgbClr val="212121"/>
                </a:solidFill>
                <a:latin typeface="Calibri"/>
              </a:rPr>
              <a:t>pplication</a:t>
            </a:r>
            <a:r>
              <a:rPr lang="en-US" b="1" err="1">
                <a:solidFill>
                  <a:srgbClr val="36A9E1"/>
                </a:solidFill>
                <a:latin typeface="Calibri"/>
              </a:rPr>
              <a:t>S</a:t>
            </a:r>
            <a:r>
              <a:rPr lang="en-US">
                <a:solidFill>
                  <a:srgbClr val="212121"/>
                </a:solidFill>
                <a:latin typeface="Calibri"/>
              </a:rPr>
              <a:t> of </a:t>
            </a:r>
            <a:r>
              <a:rPr lang="en-US" b="1">
                <a:solidFill>
                  <a:srgbClr val="36A9E1"/>
                </a:solidFill>
                <a:latin typeface="Calibri"/>
              </a:rPr>
              <a:t>Q</a:t>
            </a:r>
            <a:r>
              <a:rPr lang="en-US">
                <a:solidFill>
                  <a:srgbClr val="212121"/>
                </a:solidFill>
                <a:latin typeface="Calibri"/>
              </a:rPr>
              <a:t>uantum </a:t>
            </a:r>
            <a:r>
              <a:rPr lang="en-US" b="1">
                <a:solidFill>
                  <a:srgbClr val="36A9E1"/>
                </a:solidFill>
                <a:latin typeface="Calibri"/>
              </a:rPr>
              <a:t>C</a:t>
            </a:r>
            <a:r>
              <a:rPr lang="en-US">
                <a:solidFill>
                  <a:srgbClr val="212121"/>
                </a:solidFill>
                <a:latin typeface="Calibri"/>
              </a:rPr>
              <a:t>omputing</a:t>
            </a:r>
          </a:p>
          <a:p>
            <a:pPr>
              <a:buClr>
                <a:srgbClr val="36A9E1"/>
              </a:buClr>
              <a:defRPr/>
            </a:pPr>
            <a:r>
              <a:rPr lang="en-US">
                <a:solidFill>
                  <a:srgbClr val="212121"/>
                </a:solidFill>
                <a:latin typeface="Calibri"/>
              </a:rPr>
              <a:t>A 4-year project starting 1st September 2020</a:t>
            </a:r>
          </a:p>
          <a:p>
            <a:pPr>
              <a:buClr>
                <a:srgbClr val="36A9E1"/>
              </a:buClr>
              <a:defRPr/>
            </a:pPr>
            <a:r>
              <a:rPr lang="en-US">
                <a:solidFill>
                  <a:srgbClr val="212121"/>
                </a:solidFill>
                <a:latin typeface="Calibri"/>
              </a:rPr>
              <a:t>A multidisciplinary consortium of 12 companies and research labs</a:t>
            </a:r>
          </a:p>
          <a:p>
            <a:pPr>
              <a:buClr>
                <a:srgbClr val="36A9E1"/>
              </a:buClr>
              <a:defRPr/>
            </a:pPr>
            <a:r>
              <a:rPr lang="en-US">
                <a:solidFill>
                  <a:srgbClr val="212121"/>
                </a:solidFill>
                <a:latin typeface="Calibri"/>
              </a:rPr>
              <a:t>Funded by Horizon 2020 </a:t>
            </a:r>
            <a:r>
              <a:rPr lang="en-US" err="1">
                <a:solidFill>
                  <a:srgbClr val="212121"/>
                </a:solidFill>
                <a:latin typeface="Calibri"/>
              </a:rPr>
              <a:t>programme</a:t>
            </a:r>
            <a:endParaRPr lang="en-US">
              <a:solidFill>
                <a:srgbClr val="212121"/>
              </a:solidFill>
              <a:latin typeface="Calibri"/>
            </a:endParaRPr>
          </a:p>
          <a:p>
            <a:pPr lvl="1">
              <a:buClr>
                <a:srgbClr val="9D9D9C"/>
              </a:buClr>
              <a:defRPr/>
            </a:pPr>
            <a:r>
              <a:rPr lang="en-US">
                <a:solidFill>
                  <a:srgbClr val="212121"/>
                </a:solidFill>
                <a:latin typeface="Calibri"/>
              </a:rPr>
              <a:t>under the complementary call of the Quantum Technology Flagship</a:t>
            </a:r>
          </a:p>
          <a:p>
            <a:pPr lvl="1">
              <a:buClr>
                <a:srgbClr val="9D9D9C"/>
              </a:buClr>
              <a:defRPr/>
            </a:pPr>
            <a:r>
              <a:rPr lang="en-US">
                <a:solidFill>
                  <a:srgbClr val="212121"/>
                </a:solidFill>
                <a:latin typeface="Calibri"/>
              </a:rPr>
              <a:t>4.67 M€ </a:t>
            </a:r>
          </a:p>
          <a:p>
            <a:pPr lvl="1">
              <a:buClr>
                <a:srgbClr val="9D9D9C"/>
              </a:buClr>
              <a:defRPr/>
            </a:pPr>
            <a:endParaRPr lang="en-US">
              <a:solidFill>
                <a:srgbClr val="212121"/>
              </a:solidFill>
              <a:latin typeface="Calibri"/>
            </a:endParaRPr>
          </a:p>
          <a:p>
            <a:pPr marL="0" indent="0">
              <a:buClr>
                <a:srgbClr val="36A9E1"/>
              </a:buClr>
              <a:buNone/>
              <a:defRPr/>
            </a:pPr>
            <a:r>
              <a:rPr lang="en-US" b="1">
                <a:solidFill>
                  <a:srgbClr val="36A9E1"/>
                </a:solidFill>
                <a:latin typeface="Calibri"/>
              </a:rPr>
              <a:t>Boosting practical applications of quantum computing in the NISQ era</a:t>
            </a:r>
            <a:endParaRPr lang="en-US">
              <a:solidFill>
                <a:srgbClr val="212121"/>
              </a:solidFill>
              <a:latin typeface="Calibri"/>
            </a:endParaRP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286D63A6-570E-438A-B1BF-E3E7920B4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984" y="1700808"/>
            <a:ext cx="5758446" cy="3537204"/>
          </a:xfrm>
          <a:prstGeom prst="rect">
            <a:avLst/>
          </a:prstGeom>
        </p:spPr>
      </p:pic>
      <p:sp>
        <p:nvSpPr>
          <p:cNvPr id="2" name="Titel 7">
            <a:extLst>
              <a:ext uri="{FF2B5EF4-FFF2-40B4-BE49-F238E27FC236}">
                <a16:creationId xmlns:a16="http://schemas.microsoft.com/office/drawing/2014/main" id="{0E31BF2F-038E-A191-9EF5-5C3FCFE9F59E}"/>
              </a:ext>
            </a:extLst>
          </p:cNvPr>
          <p:cNvSpPr txBox="1">
            <a:spLocks/>
          </p:cNvSpPr>
          <p:nvPr/>
        </p:nvSpPr>
        <p:spPr>
          <a:xfrm>
            <a:off x="2173808" y="133899"/>
            <a:ext cx="10515600" cy="9458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>
                <a:latin typeface="Calibri" pitchFamily="34" charset="0"/>
                <a:cs typeface="Calibri" pitchFamily="34" charset="0"/>
              </a:rPr>
              <a:t>The </a:t>
            </a:r>
            <a:r>
              <a:rPr lang="de-DE">
                <a:solidFill>
                  <a:srgbClr val="007BC4"/>
                </a:solidFill>
                <a:latin typeface="Calibri" pitchFamily="34" charset="0"/>
                <a:cs typeface="Calibri" pitchFamily="34" charset="0"/>
              </a:rPr>
              <a:t>NEASQC Project</a:t>
            </a:r>
          </a:p>
        </p:txBody>
      </p:sp>
    </p:spTree>
    <p:extLst>
      <p:ext uri="{BB962C8B-B14F-4D97-AF65-F5344CB8AC3E}">
        <p14:creationId xmlns:p14="http://schemas.microsoft.com/office/powerpoint/2010/main" val="16796013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ángulo 45"/>
          <p:cNvSpPr/>
          <p:nvPr/>
        </p:nvSpPr>
        <p:spPr bwMode="auto">
          <a:xfrm>
            <a:off x="8072599" y="4719763"/>
            <a:ext cx="390641" cy="1778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Rectángulo 46"/>
          <p:cNvSpPr/>
          <p:nvPr/>
        </p:nvSpPr>
        <p:spPr bwMode="auto">
          <a:xfrm>
            <a:off x="9090250" y="3341483"/>
            <a:ext cx="390641" cy="1778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Rectángulo 47"/>
          <p:cNvSpPr/>
          <p:nvPr/>
        </p:nvSpPr>
        <p:spPr bwMode="auto">
          <a:xfrm>
            <a:off x="8494109" y="3390490"/>
            <a:ext cx="390641" cy="1778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Rectángulo 50"/>
          <p:cNvSpPr/>
          <p:nvPr/>
        </p:nvSpPr>
        <p:spPr bwMode="auto">
          <a:xfrm>
            <a:off x="8208811" y="3109345"/>
            <a:ext cx="390641" cy="141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2" name="Imagen 5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32653" y="2420888"/>
            <a:ext cx="2570426" cy="2706132"/>
          </a:xfrm>
          <a:prstGeom prst="rect">
            <a:avLst/>
          </a:prstGeom>
        </p:spPr>
      </p:pic>
      <p:cxnSp>
        <p:nvCxnSpPr>
          <p:cNvPr id="13" name="Conector recto 52"/>
          <p:cNvCxnSpPr>
            <a:cxnSpLocks/>
          </p:cNvCxnSpPr>
          <p:nvPr/>
        </p:nvCxnSpPr>
        <p:spPr bwMode="auto">
          <a:xfrm flipH="1">
            <a:off x="8427408" y="3579409"/>
            <a:ext cx="134974" cy="924295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Elipse 53"/>
          <p:cNvSpPr/>
          <p:nvPr/>
        </p:nvSpPr>
        <p:spPr bwMode="auto">
          <a:xfrm flipH="1">
            <a:off x="8545300" y="3484266"/>
            <a:ext cx="45719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" name="Elipse 54"/>
          <p:cNvSpPr/>
          <p:nvPr/>
        </p:nvSpPr>
        <p:spPr bwMode="auto">
          <a:xfrm flipH="1">
            <a:off x="8392780" y="4555525"/>
            <a:ext cx="45719" cy="4571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6" name="Picture 2" descr="A picture containing text, tableware, dishware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72417" y="449213"/>
            <a:ext cx="1978938" cy="463751"/>
          </a:xfrm>
          <a:prstGeom prst="rect">
            <a:avLst/>
          </a:prstGeom>
        </p:spPr>
      </p:pic>
      <p:sp>
        <p:nvSpPr>
          <p:cNvPr id="19" name="Título 6"/>
          <p:cNvSpPr txBox="1">
            <a:spLocks noChangeArrowheads="1"/>
          </p:cNvSpPr>
          <p:nvPr/>
        </p:nvSpPr>
        <p:spPr bwMode="auto">
          <a:xfrm>
            <a:off x="3221831" y="184237"/>
            <a:ext cx="6358104" cy="993706"/>
          </a:xfrm>
          <a:prstGeom prst="rect">
            <a:avLst/>
          </a:prstGeom>
        </p:spPr>
        <p:txBody>
          <a:bodyPr vert="horz" wrap="square" lIns="108000" tIns="108000" rIns="108000" bIns="108000" rtlCol="0" anchor="ctr">
            <a:sp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2800" b="1">
                <a:solidFill>
                  <a:srgbClr val="033573"/>
                </a:solidFill>
                <a:latin typeface="Helvetica"/>
              </a:rPr>
              <a:t>Spanish plan on Quantum </a:t>
            </a:r>
            <a:r>
              <a:rPr lang="es-ES" sz="2800" b="1" err="1">
                <a:solidFill>
                  <a:srgbClr val="033573"/>
                </a:solidFill>
                <a:latin typeface="Helvetica"/>
              </a:rPr>
              <a:t>Communications</a:t>
            </a:r>
            <a:r>
              <a:rPr lang="es-ES" sz="2800" b="1">
                <a:solidFill>
                  <a:srgbClr val="033573"/>
                </a:solidFill>
                <a:latin typeface="Helvetica"/>
              </a:rPr>
              <a:t>. Galicia </a:t>
            </a:r>
            <a:r>
              <a:rPr lang="es-ES" sz="2800" b="1" err="1">
                <a:solidFill>
                  <a:srgbClr val="033573"/>
                </a:solidFill>
                <a:latin typeface="Helvetica"/>
              </a:rPr>
              <a:t>Track</a:t>
            </a:r>
            <a:endParaRPr/>
          </a:p>
        </p:txBody>
      </p:sp>
      <p:sp>
        <p:nvSpPr>
          <p:cNvPr id="2" name="CuadroTexto 6">
            <a:extLst>
              <a:ext uri="{FF2B5EF4-FFF2-40B4-BE49-F238E27FC236}">
                <a16:creationId xmlns:a16="http://schemas.microsoft.com/office/drawing/2014/main" id="{52467636-D3D1-FA91-5DB9-25B31E91BC63}"/>
              </a:ext>
            </a:extLst>
          </p:cNvPr>
          <p:cNvSpPr txBox="1"/>
          <p:nvPr/>
        </p:nvSpPr>
        <p:spPr bwMode="auto">
          <a:xfrm>
            <a:off x="7735239" y="3349577"/>
            <a:ext cx="1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b="1"/>
              <a:t>CESGA</a:t>
            </a:r>
            <a:endParaRPr/>
          </a:p>
        </p:txBody>
      </p:sp>
      <p:sp>
        <p:nvSpPr>
          <p:cNvPr id="3" name="CuadroTexto 57">
            <a:extLst>
              <a:ext uri="{FF2B5EF4-FFF2-40B4-BE49-F238E27FC236}">
                <a16:creationId xmlns:a16="http://schemas.microsoft.com/office/drawing/2014/main" id="{DA2F7C24-54A9-94D2-43AF-F80BB6AE734B}"/>
              </a:ext>
            </a:extLst>
          </p:cNvPr>
          <p:cNvSpPr txBox="1"/>
          <p:nvPr/>
        </p:nvSpPr>
        <p:spPr bwMode="auto">
          <a:xfrm>
            <a:off x="7680176" y="4393718"/>
            <a:ext cx="1730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b="1"/>
              <a:t>VQCC</a:t>
            </a:r>
            <a:endParaRPr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7E9D541-CA4B-E1FA-C82F-36B60B81A80A}"/>
              </a:ext>
            </a:extLst>
          </p:cNvPr>
          <p:cNvSpPr txBox="1"/>
          <p:nvPr/>
        </p:nvSpPr>
        <p:spPr bwMode="auto">
          <a:xfrm>
            <a:off x="8262317" y="1912732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/>
              <a:t>Single long link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B78A00E-A0DB-3CF3-E599-B55C88671AFF}"/>
              </a:ext>
            </a:extLst>
          </p:cNvPr>
          <p:cNvSpPr txBox="1"/>
          <p:nvPr/>
        </p:nvSpPr>
        <p:spPr>
          <a:xfrm>
            <a:off x="8605733" y="3864824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/>
              <a:t>100km</a:t>
            </a:r>
          </a:p>
        </p:txBody>
      </p:sp>
      <p:grpSp>
        <p:nvGrpSpPr>
          <p:cNvPr id="29" name="Google Shape;17;p2">
            <a:extLst>
              <a:ext uri="{FF2B5EF4-FFF2-40B4-BE49-F238E27FC236}">
                <a16:creationId xmlns:a16="http://schemas.microsoft.com/office/drawing/2014/main" id="{F8CD6A30-10BC-43F7-B26F-1D7C3F0E6DEB}"/>
              </a:ext>
            </a:extLst>
          </p:cNvPr>
          <p:cNvGrpSpPr>
            <a:grpSpLocks noChangeAspect="1"/>
          </p:cNvGrpSpPr>
          <p:nvPr/>
        </p:nvGrpSpPr>
        <p:grpSpPr>
          <a:xfrm>
            <a:off x="9762671" y="5906541"/>
            <a:ext cx="2227770" cy="764803"/>
            <a:chOff x="2105625" y="3800839"/>
            <a:chExt cx="3779833" cy="1296662"/>
          </a:xfrm>
        </p:grpSpPr>
        <p:pic>
          <p:nvPicPr>
            <p:cNvPr id="30" name="Google Shape;18;p2">
              <a:extLst>
                <a:ext uri="{FF2B5EF4-FFF2-40B4-BE49-F238E27FC236}">
                  <a16:creationId xmlns:a16="http://schemas.microsoft.com/office/drawing/2014/main" id="{4EA50966-A580-E35D-4CB8-785F0221C02F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24693"/>
            <a:stretch/>
          </p:blipFill>
          <p:spPr>
            <a:xfrm>
              <a:off x="2105625" y="4538525"/>
              <a:ext cx="1931116" cy="558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19;p2">
              <a:extLst>
                <a:ext uri="{FF2B5EF4-FFF2-40B4-BE49-F238E27FC236}">
                  <a16:creationId xmlns:a16="http://schemas.microsoft.com/office/drawing/2014/main" id="{BF7590B0-30A4-A761-EFE8-531E3577C907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t="803" b="9"/>
            <a:stretch/>
          </p:blipFill>
          <p:spPr>
            <a:xfrm>
              <a:off x="4328506" y="3804097"/>
              <a:ext cx="1481207" cy="558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20;p2">
              <a:extLst>
                <a:ext uri="{FF2B5EF4-FFF2-40B4-BE49-F238E27FC236}">
                  <a16:creationId xmlns:a16="http://schemas.microsoft.com/office/drawing/2014/main" id="{2F2E4D34-3B1B-2949-348C-5C7C6B997E5F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t="19931" b="21012"/>
            <a:stretch/>
          </p:blipFill>
          <p:spPr>
            <a:xfrm>
              <a:off x="4328506" y="4535246"/>
              <a:ext cx="1556952" cy="5589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21;p2">
              <a:extLst>
                <a:ext uri="{FF2B5EF4-FFF2-40B4-BE49-F238E27FC236}">
                  <a16:creationId xmlns:a16="http://schemas.microsoft.com/office/drawing/2014/main" id="{474BE9A9-9BC5-7A4A-6ADB-EFA889FC5BB3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l="1854" t="4678" b="4823"/>
            <a:stretch/>
          </p:blipFill>
          <p:spPr>
            <a:xfrm>
              <a:off x="2105625" y="3800839"/>
              <a:ext cx="2143227" cy="5589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4" name="Imagen 19">
            <a:extLst>
              <a:ext uri="{FF2B5EF4-FFF2-40B4-BE49-F238E27FC236}">
                <a16:creationId xmlns:a16="http://schemas.microsoft.com/office/drawing/2014/main" id="{D9324D81-EE7F-0CC9-8991-0836471E6D0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4078"/>
          <a:stretch/>
        </p:blipFill>
        <p:spPr bwMode="auto">
          <a:xfrm>
            <a:off x="10301157" y="2781081"/>
            <a:ext cx="1058275" cy="10837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Rectángulo 34">
            <a:extLst>
              <a:ext uri="{FF2B5EF4-FFF2-40B4-BE49-F238E27FC236}">
                <a16:creationId xmlns:a16="http://schemas.microsoft.com/office/drawing/2014/main" id="{7E0559F1-53EE-7F96-8308-845FE335470A}"/>
              </a:ext>
            </a:extLst>
          </p:cNvPr>
          <p:cNvSpPr/>
          <p:nvPr/>
        </p:nvSpPr>
        <p:spPr>
          <a:xfrm>
            <a:off x="10817446" y="3484266"/>
            <a:ext cx="470043" cy="380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FCAD8B1F-107C-BE51-60D9-181715CF461E}"/>
              </a:ext>
            </a:extLst>
          </p:cNvPr>
          <p:cNvSpPr/>
          <p:nvPr/>
        </p:nvSpPr>
        <p:spPr>
          <a:xfrm>
            <a:off x="10889454" y="3373734"/>
            <a:ext cx="449293" cy="380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Arco 39">
            <a:extLst>
              <a:ext uri="{FF2B5EF4-FFF2-40B4-BE49-F238E27FC236}">
                <a16:creationId xmlns:a16="http://schemas.microsoft.com/office/drawing/2014/main" id="{4C281E25-E658-C8C0-30E2-D912FD6E86FB}"/>
              </a:ext>
            </a:extLst>
          </p:cNvPr>
          <p:cNvSpPr/>
          <p:nvPr/>
        </p:nvSpPr>
        <p:spPr>
          <a:xfrm rot="21182563">
            <a:off x="8571563" y="3095298"/>
            <a:ext cx="1984097" cy="388726"/>
          </a:xfrm>
          <a:prstGeom prst="arc">
            <a:avLst>
              <a:gd name="adj1" fmla="val 10835742"/>
              <a:gd name="adj2" fmla="val 2146008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Arco 40">
            <a:extLst>
              <a:ext uri="{FF2B5EF4-FFF2-40B4-BE49-F238E27FC236}">
                <a16:creationId xmlns:a16="http://schemas.microsoft.com/office/drawing/2014/main" id="{93B71D82-4672-1227-A49E-C55492B0DD4F}"/>
              </a:ext>
            </a:extLst>
          </p:cNvPr>
          <p:cNvSpPr/>
          <p:nvPr/>
        </p:nvSpPr>
        <p:spPr>
          <a:xfrm rot="21182563">
            <a:off x="10546880" y="2973932"/>
            <a:ext cx="501033" cy="257337"/>
          </a:xfrm>
          <a:prstGeom prst="arc">
            <a:avLst>
              <a:gd name="adj1" fmla="val 10835742"/>
              <a:gd name="adj2" fmla="val 2146008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FFA20B83-FD76-D771-24C8-B9BCFC2CFA7A}"/>
              </a:ext>
            </a:extLst>
          </p:cNvPr>
          <p:cNvSpPr txBox="1"/>
          <p:nvPr/>
        </p:nvSpPr>
        <p:spPr>
          <a:xfrm>
            <a:off x="10217531" y="311493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/>
              <a:t>UPM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78F685D7-E965-5C6B-7A54-E559DC560150}"/>
              </a:ext>
            </a:extLst>
          </p:cNvPr>
          <p:cNvSpPr txBox="1"/>
          <p:nvPr/>
        </p:nvSpPr>
        <p:spPr>
          <a:xfrm>
            <a:off x="10819169" y="3044041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/>
              <a:t>ICFO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4BCB978-2887-6A65-5C4A-02CEAC89CCF9}"/>
              </a:ext>
            </a:extLst>
          </p:cNvPr>
          <p:cNvSpPr txBox="1"/>
          <p:nvPr/>
        </p:nvSpPr>
        <p:spPr>
          <a:xfrm>
            <a:off x="10749375" y="3551745"/>
            <a:ext cx="140775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/>
              <a:t>+ postQ-QKD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6A31462-BF48-47B1-A269-F19E97DAB3D0}"/>
              </a:ext>
            </a:extLst>
          </p:cNvPr>
          <p:cNvSpPr txBox="1"/>
          <p:nvPr/>
        </p:nvSpPr>
        <p:spPr bwMode="auto">
          <a:xfrm>
            <a:off x="270590" y="1540346"/>
            <a:ext cx="7554739" cy="4357125"/>
          </a:xfrm>
          <a:prstGeom prst="rect">
            <a:avLst/>
          </a:prstGeom>
        </p:spPr>
        <p:txBody>
          <a:bodyPr vert="horz" wrap="square" lIns="108745" tIns="54373" rIns="108745" bIns="54373" rtlCol="0" anchor="ctr">
            <a:spAutoFit/>
          </a:bodyPr>
          <a:lstStyle>
            <a:lvl1pPr marL="0" indent="0" algn="ctr" defTabSz="1087636">
              <a:lnSpc>
                <a:spcPct val="120000"/>
              </a:lnSpc>
              <a:spcBef>
                <a:spcPts val="0"/>
              </a:spcBef>
              <a:buFont typeface="Arial"/>
              <a:buNone/>
              <a:defRPr sz="24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>
              <a:lnSpc>
                <a:spcPct val="130000"/>
              </a:lnSpc>
              <a:spcBef>
                <a:spcPts val="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ts val="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ts val="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ts val="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>
              <a:spcBef>
                <a:spcPts val="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>
              <a:spcBef>
                <a:spcPts val="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>
              <a:spcBef>
                <a:spcPts val="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>
              <a:spcBef>
                <a:spcPts val="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3386" lvl="1" indent="-285750" algn="just">
              <a:lnSpc>
                <a:spcPct val="100000"/>
              </a:lnSpc>
              <a:buFontTx/>
              <a:buChar char="–"/>
              <a:defRPr/>
            </a:pPr>
            <a:endParaRPr lang="es-ES" sz="600">
              <a:solidFill>
                <a:schemeClr val="tx1"/>
              </a:solidFill>
              <a:latin typeface="Xunta Sans"/>
              <a:cs typeface="Arial"/>
            </a:endParaRPr>
          </a:p>
          <a:p>
            <a:pPr marL="285750" indent="-285750" algn="l" defTabSz="914400">
              <a:lnSpc>
                <a:spcPct val="100000"/>
              </a:lnSpc>
              <a:buFont typeface="Wingdings"/>
              <a:buChar char="§"/>
              <a:defRPr/>
            </a:pPr>
            <a:r>
              <a:rPr lang="es-ES" sz="2200" b="1" err="1">
                <a:solidFill>
                  <a:srgbClr val="14599A"/>
                </a:solidFill>
                <a:latin typeface="+mn-lt"/>
                <a:cs typeface="+mn-cs"/>
              </a:rPr>
              <a:t>Goals</a:t>
            </a:r>
            <a:r>
              <a:rPr lang="es-ES" sz="2200" b="1">
                <a:solidFill>
                  <a:srgbClr val="14599A"/>
                </a:solidFill>
                <a:latin typeface="+mn-lt"/>
                <a:cs typeface="+mn-cs"/>
              </a:rPr>
              <a:t>:</a:t>
            </a:r>
          </a:p>
          <a:p>
            <a:pPr marL="1430536" lvl="1" indent="-342900" algn="l" defTabSz="9144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s-ES" sz="2200" b="1">
                <a:solidFill>
                  <a:srgbClr val="14599A"/>
                </a:solidFill>
                <a:latin typeface="+mn-lt"/>
                <a:cs typeface="+mn-cs"/>
              </a:rPr>
              <a:t>Set up a QKD link Santiago-Vigo: more tan 100kms</a:t>
            </a:r>
          </a:p>
          <a:p>
            <a:pPr lvl="2" algn="l" defTabSz="914400">
              <a:lnSpc>
                <a:spcPct val="100000"/>
              </a:lnSpc>
              <a:defRPr/>
            </a:pP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Current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status:</a:t>
            </a:r>
          </a:p>
          <a:p>
            <a:pPr marL="2461021" lvl="2" indent="-285750" algn="l" defTabSz="914400">
              <a:lnSpc>
                <a:spcPct val="100000"/>
              </a:lnSpc>
              <a:buFontTx/>
              <a:buChar char="–"/>
              <a:defRPr/>
            </a:pP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Fibers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VQCC-CESGA: up 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for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tender</a:t>
            </a:r>
          </a:p>
          <a:p>
            <a:pPr marL="2461021" lvl="2" indent="-285750" algn="l" defTabSz="914400">
              <a:lnSpc>
                <a:spcPct val="100000"/>
              </a:lnSpc>
              <a:buFontTx/>
              <a:buChar char="–"/>
              <a:defRPr/>
            </a:pP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QKD 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equipment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: 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preparing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tender</a:t>
            </a:r>
          </a:p>
          <a:p>
            <a:pPr lvl="2" algn="l" defTabSz="914400">
              <a:lnSpc>
                <a:spcPct val="100000"/>
              </a:lnSpc>
              <a:defRPr/>
            </a:pPr>
            <a:endParaRPr lang="es-ES" sz="2200" b="1">
              <a:solidFill>
                <a:srgbClr val="14599A"/>
              </a:solidFill>
              <a:latin typeface="+mn-lt"/>
              <a:cs typeface="+mn-cs"/>
            </a:endParaRPr>
          </a:p>
          <a:p>
            <a:pPr marL="1430536" lvl="1" indent="-342900" algn="l" defTabSz="9144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s-ES" sz="2200" b="1">
                <a:solidFill>
                  <a:srgbClr val="14599A"/>
                </a:solidFill>
                <a:latin typeface="+mn-lt"/>
                <a:cs typeface="+mn-cs"/>
              </a:rPr>
              <a:t>Demostrate </a:t>
            </a:r>
            <a:r>
              <a:rPr lang="es-ES" sz="2200" b="1" err="1">
                <a:solidFill>
                  <a:srgbClr val="14599A"/>
                </a:solidFill>
                <a:latin typeface="+mn-lt"/>
                <a:cs typeface="+mn-cs"/>
              </a:rPr>
              <a:t>minimum</a:t>
            </a:r>
            <a:r>
              <a:rPr lang="es-ES" sz="2200" b="1">
                <a:solidFill>
                  <a:srgbClr val="14599A"/>
                </a:solidFill>
                <a:latin typeface="+mn-lt"/>
                <a:cs typeface="+mn-cs"/>
              </a:rPr>
              <a:t> 2 use-case demos </a:t>
            </a:r>
          </a:p>
          <a:p>
            <a:pPr lvl="1" algn="l" defTabSz="914400">
              <a:lnSpc>
                <a:spcPct val="100000"/>
              </a:lnSpc>
              <a:defRPr/>
            </a:pPr>
            <a:r>
              <a:rPr lang="es-ES" sz="2200" b="1">
                <a:solidFill>
                  <a:srgbClr val="14599A"/>
                </a:solidFill>
                <a:latin typeface="+mn-lt"/>
                <a:cs typeface="+mn-cs"/>
              </a:rPr>
              <a:t>	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Currently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exploring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:</a:t>
            </a:r>
          </a:p>
          <a:p>
            <a:pPr marL="2575321" lvl="2" indent="-400050" algn="l" defTabSz="914400">
              <a:lnSpc>
                <a:spcPct val="100000"/>
              </a:lnSpc>
              <a:buFont typeface="+mj-lt"/>
              <a:buAutoNum type="romanLcPeriod"/>
              <a:defRPr/>
            </a:pP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Mixis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QKD+5G 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to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control drones (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with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GRADIANT)</a:t>
            </a:r>
          </a:p>
          <a:p>
            <a:pPr marL="2575321" lvl="2" indent="-400050" algn="l" defTabSz="914400">
              <a:lnSpc>
                <a:spcPct val="100000"/>
              </a:lnSpc>
              <a:buFont typeface="+mj-lt"/>
              <a:buAutoNum type="romanLcPeriod"/>
              <a:defRPr/>
            </a:pP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Transnational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</a:t>
            </a:r>
            <a:r>
              <a:rPr lang="es-ES" sz="2200" err="1">
                <a:solidFill>
                  <a:srgbClr val="14599A"/>
                </a:solidFill>
                <a:latin typeface="+mn-lt"/>
                <a:cs typeface="+mn-cs"/>
              </a:rPr>
              <a:t>QKD+post-quantum</a:t>
            </a:r>
            <a:r>
              <a:rPr lang="es-ES" sz="2200">
                <a:solidFill>
                  <a:srgbClr val="14599A"/>
                </a:solidFill>
                <a:latin typeface="+mn-lt"/>
                <a:cs typeface="+mn-cs"/>
              </a:rPr>
              <a:t> link</a:t>
            </a:r>
          </a:p>
          <a:p>
            <a:pPr marL="285750" indent="-285750" algn="l" defTabSz="914400">
              <a:lnSpc>
                <a:spcPct val="100000"/>
              </a:lnSpc>
              <a:buFont typeface="Wingdings"/>
              <a:buChar char="§"/>
              <a:defRPr/>
            </a:pPr>
            <a:endParaRPr lang="es-ES" sz="2200" b="1">
              <a:solidFill>
                <a:srgbClr val="14599A"/>
              </a:solidFill>
              <a:latin typeface="+mn-lt"/>
              <a:cs typeface="+mn-cs"/>
            </a:endParaRPr>
          </a:p>
          <a:p>
            <a:pPr algn="just">
              <a:lnSpc>
                <a:spcPct val="100000"/>
              </a:lnSpc>
              <a:defRPr/>
            </a:pPr>
            <a:endParaRPr lang="gl-ES" sz="600">
              <a:solidFill>
                <a:schemeClr val="tx1">
                  <a:lumMod val="65000"/>
                  <a:lumOff val="35000"/>
                </a:schemeClr>
              </a:solidFill>
              <a:latin typeface="Xunta San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19812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A8C500-8DB2-4A51-86BD-2F74933DE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899" y="622300"/>
            <a:ext cx="10515600" cy="726557"/>
          </a:xfrm>
        </p:spPr>
        <p:txBody>
          <a:bodyPr/>
          <a:lstStyle/>
          <a:p>
            <a:pPr algn="ctr"/>
            <a:r>
              <a:rPr lang="es-ES"/>
              <a:t>Quantum </a:t>
            </a:r>
            <a:r>
              <a:rPr lang="es-ES" err="1"/>
              <a:t>Spain</a:t>
            </a:r>
            <a:endParaRPr lang="en-GB"/>
          </a:p>
        </p:txBody>
      </p:sp>
      <p:pic>
        <p:nvPicPr>
          <p:cNvPr id="7" name="Imagen 6" descr="Imagen que contiene alambre, paraguas, tabla, verde&#10;&#10;Descripción generada automáticamente">
            <a:extLst>
              <a:ext uri="{FF2B5EF4-FFF2-40B4-BE49-F238E27FC236}">
                <a16:creationId xmlns:a16="http://schemas.microsoft.com/office/drawing/2014/main" id="{FF043B13-7681-4077-B6BA-B555A50937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649" y="-2352309"/>
            <a:ext cx="12220696" cy="1001792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6D74BF1E-AD9C-4FE8-8F13-B161F3CFB053}"/>
              </a:ext>
            </a:extLst>
          </p:cNvPr>
          <p:cNvSpPr txBox="1"/>
          <p:nvPr/>
        </p:nvSpPr>
        <p:spPr>
          <a:xfrm>
            <a:off x="386596" y="1826669"/>
            <a:ext cx="440138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br>
              <a:rPr lang="es-ES"/>
            </a:b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Quantum Spain aims to promote and finance a </a:t>
            </a:r>
            <a:r>
              <a:rPr lang="en-US" b="1"/>
              <a:t>competitive and complete quantum computing infrastructure</a:t>
            </a:r>
            <a:r>
              <a:rPr lang="en-US"/>
              <a:t> in Spain.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Quantum Spain is an initiative promoted by the </a:t>
            </a:r>
            <a:r>
              <a:rPr lang="en-US" b="1">
                <a:solidFill>
                  <a:schemeClr val="tx2"/>
                </a:solidFill>
              </a:rPr>
              <a:t>Ministry of Economy through the Secretary of State for Digitization and Artificial Intelligence </a:t>
            </a:r>
            <a:r>
              <a:rPr lang="en-US"/>
              <a:t>and financed with the Recovery Funds.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Budget: </a:t>
            </a:r>
            <a:r>
              <a:rPr lang="es-ES" b="1">
                <a:solidFill>
                  <a:schemeClr val="accent1"/>
                </a:solidFill>
              </a:rPr>
              <a:t>€22 </a:t>
            </a:r>
            <a:r>
              <a:rPr lang="es-ES" b="1" err="1">
                <a:solidFill>
                  <a:schemeClr val="accent1"/>
                </a:solidFill>
              </a:rPr>
              <a:t>million</a:t>
            </a:r>
            <a:endParaRPr lang="es-ES" b="1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err="1"/>
              <a:t>Execution</a:t>
            </a:r>
            <a:r>
              <a:rPr lang="es-ES"/>
              <a:t>: </a:t>
            </a:r>
            <a:r>
              <a:rPr lang="es-ES" b="1">
                <a:solidFill>
                  <a:schemeClr val="accent1"/>
                </a:solidFill>
              </a:rPr>
              <a:t>01/01/22 – 31/12/25</a:t>
            </a:r>
          </a:p>
          <a:p>
            <a:br>
              <a:rPr lang="es-ES"/>
            </a:b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559283-3AED-4700-B3F4-C65E4180E93C}"/>
              </a:ext>
            </a:extLst>
          </p:cNvPr>
          <p:cNvSpPr txBox="1">
            <a:spLocks/>
          </p:cNvSpPr>
          <p:nvPr/>
        </p:nvSpPr>
        <p:spPr>
          <a:xfrm>
            <a:off x="246608" y="1270038"/>
            <a:ext cx="7219558" cy="3257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>
                <a:solidFill>
                  <a:schemeClr val="accent1"/>
                </a:solidFill>
              </a:rPr>
              <a:t>The definitive boost to the quantum computing ecosystem in Spain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FDA7EA9A-30D2-128E-AF3B-1BCE707AA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b="0" i="0" u="none" strike="noStrike" cap="none" normalizeH="0" baseline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1E615CD2-B575-0646-C312-6F143EB89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AD59A5-DD6B-40CD-9DFE-3F3445A264F0}" type="slidenum">
              <a:rPr lang="en-GB" smtClean="0"/>
              <a:pPr/>
              <a:t>53</a:t>
            </a:fld>
            <a:endParaRPr lang="en-GB"/>
          </a:p>
        </p:txBody>
      </p:sp>
      <p:grpSp>
        <p:nvGrpSpPr>
          <p:cNvPr id="2" name="Group 12">
            <a:extLst>
              <a:ext uri="{FF2B5EF4-FFF2-40B4-BE49-F238E27FC236}">
                <a16:creationId xmlns:a16="http://schemas.microsoft.com/office/drawing/2014/main" id="{4A7A12CF-4E62-5F2A-6A66-7FB8E5F8FE94}"/>
              </a:ext>
            </a:extLst>
          </p:cNvPr>
          <p:cNvGrpSpPr/>
          <p:nvPr/>
        </p:nvGrpSpPr>
        <p:grpSpPr>
          <a:xfrm>
            <a:off x="1468025" y="6066759"/>
            <a:ext cx="9255950" cy="681037"/>
            <a:chOff x="1249374" y="6094259"/>
            <a:chExt cx="9255950" cy="681037"/>
          </a:xfrm>
        </p:grpSpPr>
        <p:pic>
          <p:nvPicPr>
            <p:cNvPr id="3" name="Imagen 5">
              <a:extLst>
                <a:ext uri="{FF2B5EF4-FFF2-40B4-BE49-F238E27FC236}">
                  <a16:creationId xmlns:a16="http://schemas.microsoft.com/office/drawing/2014/main" id="{6229B84E-E3BA-012D-E0B4-D2F7C9656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1457" y="6094259"/>
              <a:ext cx="7073867" cy="626037"/>
            </a:xfrm>
            <a:prstGeom prst="rect">
              <a:avLst/>
            </a:prstGeom>
          </p:spPr>
        </p:pic>
        <p:pic>
          <p:nvPicPr>
            <p:cNvPr id="5" name="Imagen 3" descr="Logotipo&#10;&#10;Descripción generada automáticamente">
              <a:extLst>
                <a:ext uri="{FF2B5EF4-FFF2-40B4-BE49-F238E27FC236}">
                  <a16:creationId xmlns:a16="http://schemas.microsoft.com/office/drawing/2014/main" id="{E68CB805-801C-AF3C-EC2E-440F7E377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9374" y="6149259"/>
              <a:ext cx="2349232" cy="626037"/>
            </a:xfrm>
            <a:prstGeom prst="rect">
              <a:avLst/>
            </a:prstGeom>
          </p:spPr>
        </p:pic>
      </p:grpSp>
      <p:sp>
        <p:nvSpPr>
          <p:cNvPr id="46" name="CuadroTexto 45">
            <a:extLst>
              <a:ext uri="{FF2B5EF4-FFF2-40B4-BE49-F238E27FC236}">
                <a16:creationId xmlns:a16="http://schemas.microsoft.com/office/drawing/2014/main" id="{EAFCE3AC-A39A-8729-DC32-1EAA3CE992B4}"/>
              </a:ext>
            </a:extLst>
          </p:cNvPr>
          <p:cNvSpPr txBox="1"/>
          <p:nvPr/>
        </p:nvSpPr>
        <p:spPr>
          <a:xfrm>
            <a:off x="4714309" y="3749092"/>
            <a:ext cx="684735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Objectives:</a:t>
            </a:r>
          </a:p>
          <a:p>
            <a:r>
              <a:rPr lang="en-US" sz="1600"/>
              <a:t>Acquisition and installation of a quantum computer based on superconducting qubits technology.</a:t>
            </a:r>
          </a:p>
          <a:p>
            <a:r>
              <a:rPr lang="en-US" sz="1600">
                <a:solidFill>
                  <a:srgbClr val="092D4E"/>
                </a:solidFill>
                <a:latin typeface="Inter" panose="02000503000000020004" pitchFamily="2" charset="0"/>
              </a:rPr>
              <a:t>Create a remote access system in the cloud to allow industry and the public sector to experiment with new quantum algorithms.</a:t>
            </a:r>
          </a:p>
          <a:p>
            <a:r>
              <a:rPr lang="en-US" sz="1600">
                <a:solidFill>
                  <a:srgbClr val="092D4E"/>
                </a:solidFill>
                <a:latin typeface="Inter" panose="02000503000000020004" pitchFamily="2" charset="0"/>
              </a:rPr>
              <a:t>Develop useful quantum algorithms, applicable to real problems. These algorithms will emphasize the development of “Quantum Machine Learning”</a:t>
            </a:r>
            <a:r>
              <a:rPr lang="es-ES" sz="1600">
                <a:solidFill>
                  <a:srgbClr val="092D4E"/>
                </a:solidFill>
                <a:latin typeface="Inter" panose="02000503000000020004" pitchFamily="2" charset="0"/>
              </a:rPr>
              <a:t>, </a:t>
            </a:r>
            <a:r>
              <a:rPr lang="en-US" sz="1600">
                <a:solidFill>
                  <a:srgbClr val="092D4E"/>
                </a:solidFill>
                <a:latin typeface="Inter" panose="02000503000000020004" pitchFamily="2" charset="0"/>
              </a:rPr>
              <a:t>in deep connection with advances in Artificial Intelligence (AI).</a:t>
            </a:r>
            <a:endParaRPr lang="es-ES" sz="1600">
              <a:solidFill>
                <a:srgbClr val="092D4E"/>
              </a:solidFill>
              <a:latin typeface="Inter" panose="02000503000000020004" pitchFamily="2" charset="0"/>
            </a:endParaRPr>
          </a:p>
          <a:p>
            <a:endParaRPr lang="en-US"/>
          </a:p>
          <a:p>
            <a:endParaRPr lang="es-ES"/>
          </a:p>
          <a:p>
            <a:endParaRPr lang="en-US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9079B3D1-9602-81FD-5E31-05432E63B1F8}"/>
              </a:ext>
            </a:extLst>
          </p:cNvPr>
          <p:cNvSpPr>
            <a:spLocks/>
          </p:cNvSpPr>
          <p:nvPr/>
        </p:nvSpPr>
        <p:spPr>
          <a:xfrm>
            <a:off x="7782383" y="1258576"/>
            <a:ext cx="4215261" cy="2595199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48" name="Picture 6" descr="Barcelona Supercomputing Center (BSC)">
            <a:extLst>
              <a:ext uri="{FF2B5EF4-FFF2-40B4-BE49-F238E27FC236}">
                <a16:creationId xmlns:a16="http://schemas.microsoft.com/office/drawing/2014/main" id="{29035E59-4830-9B55-0EFE-FBBAE1F417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351" y="1375018"/>
            <a:ext cx="867440" cy="23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Imagen 48" descr="Texto&#10;&#10;Descripción generada automáticamente con confianza media">
            <a:extLst>
              <a:ext uri="{FF2B5EF4-FFF2-40B4-BE49-F238E27FC236}">
                <a16:creationId xmlns:a16="http://schemas.microsoft.com/office/drawing/2014/main" id="{1FA94017-F935-A12D-654C-7DC3ABE12D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971" y="2122748"/>
            <a:ext cx="653271" cy="261287"/>
          </a:xfrm>
          <a:prstGeom prst="rect">
            <a:avLst/>
          </a:prstGeom>
        </p:spPr>
      </p:pic>
      <p:pic>
        <p:nvPicPr>
          <p:cNvPr id="50" name="Imagen 4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39A10D0-D7D0-3D63-F59C-9662FDF4862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841" y="1381289"/>
            <a:ext cx="600544" cy="25820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FAAF6F88-19C7-2D06-1DD3-6F8732FE7DC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0" b="14147"/>
          <a:stretch/>
        </p:blipFill>
        <p:spPr>
          <a:xfrm>
            <a:off x="11045237" y="3304995"/>
            <a:ext cx="903139" cy="310124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50CC2C02-7311-B22D-4CE4-6840BC0474E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337" y="1736371"/>
            <a:ext cx="363388" cy="363388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D07B6B79-A84E-97C0-966B-2C6E8CEA9E8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035" y="1817854"/>
            <a:ext cx="816436" cy="200423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98636672-73A8-6BD7-E0E4-E7475E2E9FF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325" y="1427518"/>
            <a:ext cx="895319" cy="17193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557E176-C27E-E11E-4F11-4C49F9E55B0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066" y="2686544"/>
            <a:ext cx="360304" cy="360303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8A1F7F73-D375-82C6-EDCC-0246BF39B8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664" y="2709792"/>
            <a:ext cx="588766" cy="313809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9429EC25-87C0-D115-ADD3-61366E1C7F6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332" y="3255434"/>
            <a:ext cx="314576" cy="41524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C5071F4E-FDB5-9BE0-7079-F320AC9AADC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739" y="2037133"/>
            <a:ext cx="544766" cy="544766"/>
          </a:xfrm>
          <a:prstGeom prst="rect">
            <a:avLst/>
          </a:prstGeom>
        </p:spPr>
      </p:pic>
      <p:pic>
        <p:nvPicPr>
          <p:cNvPr id="59" name="Imagen 58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EF68A18F-2130-76B8-3116-0762E604410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492" y="1763618"/>
            <a:ext cx="691359" cy="308894"/>
          </a:xfrm>
          <a:prstGeom prst="rect">
            <a:avLst/>
          </a:prstGeom>
        </p:spPr>
      </p:pic>
      <p:pic>
        <p:nvPicPr>
          <p:cNvPr id="60" name="Imagen 59" descr="Imagen que contiene Texto&#10;&#10;Descripción generada automáticamente">
            <a:extLst>
              <a:ext uri="{FF2B5EF4-FFF2-40B4-BE49-F238E27FC236}">
                <a16:creationId xmlns:a16="http://schemas.microsoft.com/office/drawing/2014/main" id="{5B5BF9BF-0F76-DE2D-269A-CC7AE2B3D1AB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95" b="9433"/>
          <a:stretch/>
        </p:blipFill>
        <p:spPr>
          <a:xfrm>
            <a:off x="10957483" y="2168548"/>
            <a:ext cx="868103" cy="287512"/>
          </a:xfrm>
          <a:prstGeom prst="rect">
            <a:avLst/>
          </a:prstGeom>
        </p:spPr>
      </p:pic>
      <p:pic>
        <p:nvPicPr>
          <p:cNvPr id="61" name="Imagen 60" descr="Logotipo&#10;&#10;Descripción generada automáticamente">
            <a:extLst>
              <a:ext uri="{FF2B5EF4-FFF2-40B4-BE49-F238E27FC236}">
                <a16:creationId xmlns:a16="http://schemas.microsoft.com/office/drawing/2014/main" id="{9C448C63-5E37-F21E-4CAC-8A237BF0FD5C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4" t="15529" r="9656" b="13949"/>
          <a:stretch/>
        </p:blipFill>
        <p:spPr>
          <a:xfrm>
            <a:off x="10164318" y="1367894"/>
            <a:ext cx="819264" cy="287511"/>
          </a:xfrm>
          <a:prstGeom prst="rect">
            <a:avLst/>
          </a:prstGeom>
        </p:spPr>
      </p:pic>
      <p:pic>
        <p:nvPicPr>
          <p:cNvPr id="62" name="Gráfico 61">
            <a:extLst>
              <a:ext uri="{FF2B5EF4-FFF2-40B4-BE49-F238E27FC236}">
                <a16:creationId xmlns:a16="http://schemas.microsoft.com/office/drawing/2014/main" id="{D136082B-1CC6-886D-A015-A4CB69C3557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985140" y="1767997"/>
            <a:ext cx="549632" cy="313809"/>
          </a:xfrm>
          <a:prstGeom prst="rect">
            <a:avLst/>
          </a:prstGeom>
        </p:spPr>
      </p:pic>
      <p:pic>
        <p:nvPicPr>
          <p:cNvPr id="63" name="Imagen 62" descr="Logotipo&#10;&#10;Descripción generada automáticamente">
            <a:extLst>
              <a:ext uri="{FF2B5EF4-FFF2-40B4-BE49-F238E27FC236}">
                <a16:creationId xmlns:a16="http://schemas.microsoft.com/office/drawing/2014/main" id="{112CDD53-E9F6-9B06-EC95-BE0978F027E9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698" y="1798998"/>
            <a:ext cx="706191" cy="238134"/>
          </a:xfrm>
          <a:prstGeom prst="rect">
            <a:avLst/>
          </a:prstGeom>
        </p:spPr>
      </p:pic>
      <p:pic>
        <p:nvPicPr>
          <p:cNvPr id="64" name="Imagen 63" descr="Imagen que contiene botella, exterior, firmar, gente&#10;&#10;Descripción generada automáticamente">
            <a:extLst>
              <a:ext uri="{FF2B5EF4-FFF2-40B4-BE49-F238E27FC236}">
                <a16:creationId xmlns:a16="http://schemas.microsoft.com/office/drawing/2014/main" id="{ED96135D-4B17-5A76-1236-28E6825AA366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181" y="2186002"/>
            <a:ext cx="680384" cy="294472"/>
          </a:xfrm>
          <a:prstGeom prst="rect">
            <a:avLst/>
          </a:prstGeom>
        </p:spPr>
      </p:pic>
      <p:pic>
        <p:nvPicPr>
          <p:cNvPr id="65" name="Imagen 64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8D025532-2FA7-0DAB-B3C4-205DC34B02C4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899" y="2615186"/>
            <a:ext cx="547024" cy="503021"/>
          </a:xfrm>
          <a:prstGeom prst="rect">
            <a:avLst/>
          </a:prstGeom>
        </p:spPr>
      </p:pic>
      <p:pic>
        <p:nvPicPr>
          <p:cNvPr id="66" name="Imagen 65" descr="Imagen que contiene fuegos artificiales, estrella, luz&#10;&#10;Descripción generada automáticamente">
            <a:extLst>
              <a:ext uri="{FF2B5EF4-FFF2-40B4-BE49-F238E27FC236}">
                <a16:creationId xmlns:a16="http://schemas.microsoft.com/office/drawing/2014/main" id="{2DB5AEBB-5FC4-25A7-D88C-E70C507C7F87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5"/>
          <a:stretch/>
        </p:blipFill>
        <p:spPr>
          <a:xfrm>
            <a:off x="9034729" y="2549661"/>
            <a:ext cx="702769" cy="634071"/>
          </a:xfrm>
          <a:prstGeom prst="rect">
            <a:avLst/>
          </a:prstGeom>
        </p:spPr>
      </p:pic>
      <p:pic>
        <p:nvPicPr>
          <p:cNvPr id="67" name="Imagen 6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DA8DD78-08C8-8854-5C45-4F5C78F11364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2"/>
          <a:stretch/>
        </p:blipFill>
        <p:spPr>
          <a:xfrm>
            <a:off x="9797305" y="2551486"/>
            <a:ext cx="539554" cy="630421"/>
          </a:xfrm>
          <a:prstGeom prst="rect">
            <a:avLst/>
          </a:prstGeom>
        </p:spPr>
      </p:pic>
      <p:pic>
        <p:nvPicPr>
          <p:cNvPr id="68" name="Imagen 67" descr="Imagen que contiene Forma&#10;&#10;Descripción generada automáticamente">
            <a:extLst>
              <a:ext uri="{FF2B5EF4-FFF2-40B4-BE49-F238E27FC236}">
                <a16:creationId xmlns:a16="http://schemas.microsoft.com/office/drawing/2014/main" id="{FAF7C371-7327-D4CE-3A22-FE5024A4A6C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445" y="3227462"/>
            <a:ext cx="639084" cy="471183"/>
          </a:xfrm>
          <a:prstGeom prst="rect">
            <a:avLst/>
          </a:prstGeom>
        </p:spPr>
      </p:pic>
      <p:pic>
        <p:nvPicPr>
          <p:cNvPr id="69" name="Imagen 68" descr="Texto&#10;&#10;Descripción generada automáticamente">
            <a:extLst>
              <a:ext uri="{FF2B5EF4-FFF2-40B4-BE49-F238E27FC236}">
                <a16:creationId xmlns:a16="http://schemas.microsoft.com/office/drawing/2014/main" id="{EBC22EB0-4A03-C0D1-DAE6-3536CDBE02DE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599" y="3146018"/>
            <a:ext cx="547168" cy="634071"/>
          </a:xfrm>
          <a:prstGeom prst="rect">
            <a:avLst/>
          </a:prstGeom>
        </p:spPr>
      </p:pic>
      <p:pic>
        <p:nvPicPr>
          <p:cNvPr id="70" name="Imagen 69" descr="Logotipo&#10;&#10;Descripción generada automáticamente">
            <a:extLst>
              <a:ext uri="{FF2B5EF4-FFF2-40B4-BE49-F238E27FC236}">
                <a16:creationId xmlns:a16="http://schemas.microsoft.com/office/drawing/2014/main" id="{0805E01D-535D-3C00-BADD-EC5134565B3A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756" y="3264319"/>
            <a:ext cx="456886" cy="397469"/>
          </a:xfrm>
          <a:prstGeom prst="rect">
            <a:avLst/>
          </a:prstGeom>
        </p:spPr>
      </p:pic>
      <p:pic>
        <p:nvPicPr>
          <p:cNvPr id="71" name="Imagen 70" descr="Logotipo&#10;&#10;Descripción generada automáticamente">
            <a:extLst>
              <a:ext uri="{FF2B5EF4-FFF2-40B4-BE49-F238E27FC236}">
                <a16:creationId xmlns:a16="http://schemas.microsoft.com/office/drawing/2014/main" id="{18039428-FDC1-5F17-BA7B-921690171F69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131" y="3304995"/>
            <a:ext cx="639084" cy="412460"/>
          </a:xfrm>
          <a:prstGeom prst="rect">
            <a:avLst/>
          </a:prstGeom>
        </p:spPr>
      </p:pic>
      <p:pic>
        <p:nvPicPr>
          <p:cNvPr id="72" name="Picture 32" descr="A black puzzle piece with white text&#10;&#10;Description automatically generated">
            <a:extLst>
              <a:ext uri="{FF2B5EF4-FFF2-40B4-BE49-F238E27FC236}">
                <a16:creationId xmlns:a16="http://schemas.microsoft.com/office/drawing/2014/main" id="{80C88CC3-E39B-E94A-5059-93447D93C12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731" y="2596248"/>
            <a:ext cx="692594" cy="58594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3B9D3385-24CE-7F80-386F-A7AB1E7BC8F0}"/>
              </a:ext>
            </a:extLst>
          </p:cNvPr>
          <p:cNvSpPr txBox="1"/>
          <p:nvPr/>
        </p:nvSpPr>
        <p:spPr>
          <a:xfrm>
            <a:off x="5050020" y="2384035"/>
            <a:ext cx="25924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/>
              <a:t>We are 13 RES nodes+ 14 </a:t>
            </a:r>
            <a:r>
              <a:rPr lang="en-US"/>
              <a:t>Universities and research centers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9298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/>
        </p:nvSpPr>
        <p:spPr>
          <a:xfrm>
            <a:off x="646139" y="2551538"/>
            <a:ext cx="9443570" cy="1319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4" rIns="91421" bIns="45694" anchor="t" anchorCtr="0">
            <a:spAutoFit/>
          </a:bodyPr>
          <a:lstStyle/>
          <a:p>
            <a:pPr algn="just" defTabSz="1219078">
              <a:lnSpc>
                <a:spcPct val="115000"/>
              </a:lnSpc>
            </a:pPr>
            <a:r>
              <a:rPr lang="en-US" sz="1733">
                <a:solidFill>
                  <a:srgbClr val="457AAB"/>
                </a:solidFill>
              </a:rPr>
              <a:t>The main objective is to develop </a:t>
            </a:r>
            <a:r>
              <a:rPr lang="en-US" sz="1733" b="1">
                <a:solidFill>
                  <a:srgbClr val="457AAB"/>
                </a:solidFill>
              </a:rPr>
              <a:t>novel methodologies and tools</a:t>
            </a:r>
            <a:r>
              <a:rPr lang="en-US" sz="1733">
                <a:solidFill>
                  <a:srgbClr val="457AAB"/>
                </a:solidFill>
              </a:rPr>
              <a:t> that will provide a comprehensive </a:t>
            </a:r>
            <a:r>
              <a:rPr lang="en-US" sz="1733" b="1">
                <a:solidFill>
                  <a:srgbClr val="457AAB"/>
                </a:solidFill>
              </a:rPr>
              <a:t>risk appraisal for detrimental effects of radiation exposure</a:t>
            </a:r>
            <a:r>
              <a:rPr lang="en-US" sz="1733">
                <a:solidFill>
                  <a:srgbClr val="457AAB"/>
                </a:solidFill>
              </a:rPr>
              <a:t> on </a:t>
            </a:r>
            <a:r>
              <a:rPr lang="en-US" sz="1733" b="1">
                <a:solidFill>
                  <a:srgbClr val="457AAB"/>
                </a:solidFill>
              </a:rPr>
              <a:t>patients, workers, carers </a:t>
            </a:r>
            <a:r>
              <a:rPr lang="en-US" sz="1733">
                <a:solidFill>
                  <a:srgbClr val="457AAB"/>
                </a:solidFill>
              </a:rPr>
              <a:t>and</a:t>
            </a:r>
            <a:r>
              <a:rPr lang="en-US" sz="1733" b="1">
                <a:solidFill>
                  <a:srgbClr val="457AAB"/>
                </a:solidFill>
              </a:rPr>
              <a:t> comforters, </a:t>
            </a:r>
            <a:r>
              <a:rPr lang="en-US" sz="1733">
                <a:solidFill>
                  <a:srgbClr val="457AAB"/>
                </a:solidFill>
              </a:rPr>
              <a:t>the</a:t>
            </a:r>
            <a:r>
              <a:rPr lang="en-US" sz="1733" b="1">
                <a:solidFill>
                  <a:srgbClr val="457AAB"/>
                </a:solidFill>
              </a:rPr>
              <a:t> public </a:t>
            </a:r>
            <a:r>
              <a:rPr lang="en-US" sz="1733">
                <a:solidFill>
                  <a:srgbClr val="457AAB"/>
                </a:solidFill>
              </a:rPr>
              <a:t>and the</a:t>
            </a:r>
            <a:r>
              <a:rPr lang="en-US" sz="1733" b="1">
                <a:solidFill>
                  <a:srgbClr val="457AAB"/>
                </a:solidFill>
              </a:rPr>
              <a:t> environment</a:t>
            </a:r>
            <a:r>
              <a:rPr lang="en-US" sz="1733">
                <a:solidFill>
                  <a:srgbClr val="457AAB"/>
                </a:solidFill>
              </a:rPr>
              <a:t> during the management of patients suspected or diagnosed with </a:t>
            </a:r>
            <a:r>
              <a:rPr lang="en-US" sz="1733" b="1">
                <a:solidFill>
                  <a:srgbClr val="457AAB"/>
                </a:solidFill>
              </a:rPr>
              <a:t>lymphoma and brain </a:t>
            </a:r>
            <a:r>
              <a:rPr lang="en-US" sz="1733" b="1" err="1">
                <a:solidFill>
                  <a:srgbClr val="457AAB"/>
                </a:solidFill>
              </a:rPr>
              <a:t>tumours</a:t>
            </a:r>
            <a:r>
              <a:rPr lang="en-US" sz="1733">
                <a:solidFill>
                  <a:srgbClr val="457AAB"/>
                </a:solidFill>
              </a:rPr>
              <a:t>.</a:t>
            </a:r>
            <a:endParaRPr sz="1733">
              <a:solidFill>
                <a:srgbClr val="457AAB"/>
              </a:solidFill>
            </a:endParaRPr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11408354" y="6332756"/>
            <a:ext cx="731505" cy="524732"/>
          </a:xfrm>
          <a:prstGeom prst="rect">
            <a:avLst/>
          </a:prstGeom>
        </p:spPr>
        <p:txBody>
          <a:bodyPr spcFirstLastPara="1" vert="horz" wrap="square" lIns="121884" tIns="121884" rIns="121884" bIns="121884" rtlCol="0" anchor="t" anchorCtr="0">
            <a:noAutofit/>
          </a:bodyPr>
          <a:lstStyle/>
          <a:p>
            <a:pPr defTabSz="1219078"/>
            <a:fld id="{00000000-1234-1234-1234-123412341234}" type="slidenum">
              <a:rPr lang="en-US">
                <a:solidFill>
                  <a:srgbClr val="000000"/>
                </a:solidFill>
              </a:rPr>
              <a:pPr defTabSz="1219078"/>
              <a:t>54</a:t>
            </a:fld>
            <a:endParaRPr>
              <a:solidFill>
                <a:srgbClr val="000000"/>
              </a:solidFill>
            </a:endParaRPr>
          </a:p>
        </p:txBody>
      </p:sp>
      <p:grpSp>
        <p:nvGrpSpPr>
          <p:cNvPr id="25" name="Google Shape;25;p6"/>
          <p:cNvGrpSpPr/>
          <p:nvPr/>
        </p:nvGrpSpPr>
        <p:grpSpPr>
          <a:xfrm>
            <a:off x="646139" y="4128035"/>
            <a:ext cx="5285832" cy="1682536"/>
            <a:chOff x="533456" y="2815081"/>
            <a:chExt cx="5704877" cy="1875563"/>
          </a:xfrm>
        </p:grpSpPr>
        <p:pic>
          <p:nvPicPr>
            <p:cNvPr id="26" name="Google Shape;26;p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33456" y="2815081"/>
              <a:ext cx="5704877" cy="18755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Google Shape;27;p6"/>
            <p:cNvSpPr/>
            <p:nvPr/>
          </p:nvSpPr>
          <p:spPr>
            <a:xfrm>
              <a:off x="2357075" y="4135869"/>
              <a:ext cx="1325400" cy="2664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1" tIns="91421" rIns="91421" bIns="91421" anchor="ctr" anchorCtr="0">
              <a:noAutofit/>
            </a:bodyPr>
            <a:lstStyle/>
            <a:p>
              <a:pPr defTabSz="1219078"/>
              <a:endParaRPr sz="1866"/>
            </a:p>
          </p:txBody>
        </p:sp>
      </p:grpSp>
      <p:sp>
        <p:nvSpPr>
          <p:cNvPr id="28" name="Google Shape;28;p6"/>
          <p:cNvSpPr txBox="1"/>
          <p:nvPr/>
        </p:nvSpPr>
        <p:spPr>
          <a:xfrm>
            <a:off x="2208007" y="462220"/>
            <a:ext cx="6027615" cy="1015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4" rIns="91421" bIns="45694" anchor="t" anchorCtr="0">
            <a:spAutoFit/>
          </a:bodyPr>
          <a:lstStyle/>
          <a:p>
            <a:pPr defTabSz="1219078"/>
            <a:r>
              <a:rPr lang="en-US" sz="3200" b="1" dirty="0">
                <a:solidFill>
                  <a:srgbClr val="457AAB"/>
                </a:solidFill>
              </a:rPr>
              <a:t>SINFONIA project</a:t>
            </a:r>
          </a:p>
          <a:p>
            <a:pPr defTabSz="1219078"/>
            <a:r>
              <a:rPr lang="en-US" sz="1400" dirty="0">
                <a:solidFill>
                  <a:srgbClr val="457AAB"/>
                </a:solidFill>
                <a:latin typeface="Calibri" pitchFamily="34" charset="0"/>
                <a:cs typeface="Calibri" pitchFamily="34" charset="0"/>
                <a:sym typeface="Arial"/>
              </a:rPr>
              <a:t>Radiation risk appraisal for detrimental effects from medical exposure during management of patients with lymphoma or brain </a:t>
            </a:r>
            <a:r>
              <a:rPr lang="en-US" sz="1400" dirty="0" err="1">
                <a:solidFill>
                  <a:srgbClr val="457AAB"/>
                </a:solidFill>
                <a:latin typeface="Calibri" pitchFamily="34" charset="0"/>
                <a:cs typeface="Calibri" pitchFamily="34" charset="0"/>
                <a:sym typeface="Arial"/>
              </a:rPr>
              <a:t>tumour</a:t>
            </a:r>
            <a:r>
              <a:rPr lang="en-US" sz="1400" dirty="0">
                <a:solidFill>
                  <a:srgbClr val="457AAB"/>
                </a:solidFill>
                <a:latin typeface="Calibri" pitchFamily="34" charset="0"/>
                <a:cs typeface="Calibri" pitchFamily="34" charset="0"/>
                <a:sym typeface="Arial"/>
              </a:rPr>
              <a:t>.</a:t>
            </a:r>
            <a:endParaRPr sz="1400" b="1" dirty="0">
              <a:solidFill>
                <a:srgbClr val="457AAB"/>
              </a:solidFill>
            </a:endParaRPr>
          </a:p>
        </p:txBody>
      </p:sp>
      <p:sp>
        <p:nvSpPr>
          <p:cNvPr id="29" name="Google Shape;29;p6"/>
          <p:cNvSpPr txBox="1"/>
          <p:nvPr/>
        </p:nvSpPr>
        <p:spPr>
          <a:xfrm>
            <a:off x="646139" y="1556793"/>
            <a:ext cx="9707136" cy="1004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1" tIns="45694" rIns="91421" bIns="45694" anchor="t" anchorCtr="0">
            <a:spAutoFit/>
          </a:bodyPr>
          <a:lstStyle/>
          <a:p>
            <a:pPr algn="just" defTabSz="1219078">
              <a:lnSpc>
                <a:spcPct val="114000"/>
              </a:lnSpc>
            </a:pPr>
            <a:r>
              <a:rPr lang="en-US" sz="1733" b="1">
                <a:solidFill>
                  <a:srgbClr val="457AAB"/>
                </a:solidFill>
              </a:rPr>
              <a:t>4 years: </a:t>
            </a:r>
            <a:r>
              <a:rPr lang="en-US" sz="1733">
                <a:solidFill>
                  <a:srgbClr val="457AAB"/>
                </a:solidFill>
              </a:rPr>
              <a:t>2020/09/01 to 2024/08/31</a:t>
            </a:r>
          </a:p>
          <a:p>
            <a:pPr algn="just" defTabSz="1219078">
              <a:lnSpc>
                <a:spcPct val="114000"/>
              </a:lnSpc>
            </a:pPr>
            <a:r>
              <a:rPr lang="en-US" sz="1733" b="1">
                <a:solidFill>
                  <a:srgbClr val="457AAB"/>
                </a:solidFill>
              </a:rPr>
              <a:t>14 centers, 8 countries: </a:t>
            </a:r>
            <a:r>
              <a:rPr lang="en-US" sz="1733">
                <a:solidFill>
                  <a:srgbClr val="457AAB"/>
                </a:solidFill>
              </a:rPr>
              <a:t>AT, BE, CH, DE, ES, GR, PL, SE</a:t>
            </a:r>
          </a:p>
          <a:p>
            <a:pPr algn="just" defTabSz="1219078">
              <a:lnSpc>
                <a:spcPct val="114000"/>
              </a:lnSpc>
            </a:pPr>
            <a:r>
              <a:rPr lang="en-US" sz="1733">
                <a:solidFill>
                  <a:srgbClr val="457AAB"/>
                </a:solidFill>
              </a:rPr>
              <a:t>Funding: Total 5.999.997,5 € - </a:t>
            </a:r>
            <a:r>
              <a:rPr lang="en-US" sz="1733" b="1">
                <a:solidFill>
                  <a:srgbClr val="457AAB"/>
                </a:solidFill>
              </a:rPr>
              <a:t>CESGA: 387.405,5 €</a:t>
            </a:r>
            <a:endParaRPr lang="en-US" sz="1733">
              <a:solidFill>
                <a:srgbClr val="457AAB"/>
              </a:solidFill>
            </a:endParaRPr>
          </a:p>
        </p:txBody>
      </p:sp>
      <p:sp>
        <p:nvSpPr>
          <p:cNvPr id="30" name="Google Shape;30;p6"/>
          <p:cNvSpPr txBox="1"/>
          <p:nvPr/>
        </p:nvSpPr>
        <p:spPr>
          <a:xfrm>
            <a:off x="6122641" y="3861049"/>
            <a:ext cx="5285712" cy="2216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84" tIns="121884" rIns="121884" bIns="121884" anchor="t" anchorCtr="0">
            <a:noAutofit/>
          </a:bodyPr>
          <a:lstStyle/>
          <a:p>
            <a:pPr defTabSz="1219078"/>
            <a:r>
              <a:rPr lang="en-US" sz="1733" b="1">
                <a:solidFill>
                  <a:srgbClr val="457AAB"/>
                </a:solidFill>
              </a:rPr>
              <a:t>CESGA leads WP5:</a:t>
            </a:r>
            <a:endParaRPr sz="1733" b="1">
              <a:solidFill>
                <a:srgbClr val="457AAB"/>
              </a:solidFill>
            </a:endParaRPr>
          </a:p>
          <a:p>
            <a:pPr defTabSz="1219078">
              <a:spcBef>
                <a:spcPts val="1067"/>
              </a:spcBef>
              <a:buSzPts val="1100"/>
            </a:pPr>
            <a:r>
              <a:rPr lang="en-US" sz="1733">
                <a:solidFill>
                  <a:srgbClr val="457AAB"/>
                </a:solidFill>
              </a:rPr>
              <a:t>Development and operation of a platform for dose, imaging and non-imaging data.</a:t>
            </a:r>
            <a:endParaRPr sz="1733">
              <a:solidFill>
                <a:srgbClr val="457AAB"/>
              </a:solidFill>
            </a:endParaRPr>
          </a:p>
          <a:p>
            <a:pPr defTabSz="1219078">
              <a:spcBef>
                <a:spcPts val="1600"/>
              </a:spcBef>
              <a:buSzPts val="1100"/>
            </a:pPr>
            <a:r>
              <a:rPr lang="en-US" sz="1733">
                <a:solidFill>
                  <a:srgbClr val="457AAB"/>
                </a:solidFill>
              </a:rPr>
              <a:t>Development of techniques for storing, searching and retrieving patient information from the research repositories.</a:t>
            </a:r>
            <a:endParaRPr sz="1733">
              <a:solidFill>
                <a:srgbClr val="457AAB"/>
              </a:solidFill>
            </a:endParaRPr>
          </a:p>
          <a:p>
            <a:pPr defTabSz="1219078">
              <a:spcBef>
                <a:spcPts val="1600"/>
              </a:spcBef>
              <a:buSzPts val="1100"/>
            </a:pPr>
            <a:endParaRPr sz="1866">
              <a:solidFill>
                <a:srgbClr val="457AAB"/>
              </a:solidFill>
            </a:endParaRPr>
          </a:p>
          <a:p>
            <a:pPr defTabSz="1219078">
              <a:spcBef>
                <a:spcPts val="1600"/>
              </a:spcBef>
              <a:spcAft>
                <a:spcPts val="1600"/>
              </a:spcAft>
            </a:pPr>
            <a:endParaRPr sz="1866">
              <a:solidFill>
                <a:srgbClr val="457AAB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, Icono&#10;&#10;Descripción generada automáticamente">
            <a:extLst>
              <a:ext uri="{FF2B5EF4-FFF2-40B4-BE49-F238E27FC236}">
                <a16:creationId xmlns:a16="http://schemas.microsoft.com/office/drawing/2014/main" id="{3E702BC8-BA4F-E407-F20C-EB6239AA1C9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239" y="658938"/>
            <a:ext cx="4179761" cy="53054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5C21A29-F31F-23CE-5866-FB948F8DB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75" y="1785154"/>
            <a:ext cx="3680749" cy="4849792"/>
          </a:xfrm>
          <a:prstGeom prst="rect">
            <a:avLst/>
          </a:prstGeom>
        </p:spPr>
      </p:pic>
      <p:pic>
        <p:nvPicPr>
          <p:cNvPr id="7" name="Imagen 6" descr="Imagen que contiene dibujo&#10;&#10;Descripción generada automáticamente">
            <a:extLst>
              <a:ext uri="{FF2B5EF4-FFF2-40B4-BE49-F238E27FC236}">
                <a16:creationId xmlns:a16="http://schemas.microsoft.com/office/drawing/2014/main" id="{549DD7C6-9749-D80F-7F95-881C52B434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335" y="5410465"/>
            <a:ext cx="3428559" cy="1204530"/>
          </a:xfrm>
          <a:prstGeom prst="rect">
            <a:avLst/>
          </a:prstGeom>
        </p:spPr>
      </p:pic>
      <p:pic>
        <p:nvPicPr>
          <p:cNvPr id="13" name="Imagen 12" descr="Logotipo&#10;&#10;Descripción generada automáticamente">
            <a:extLst>
              <a:ext uri="{FF2B5EF4-FFF2-40B4-BE49-F238E27FC236}">
                <a16:creationId xmlns:a16="http://schemas.microsoft.com/office/drawing/2014/main" id="{116F41D4-8852-5172-70B3-472B68B959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298" y="5410466"/>
            <a:ext cx="2926127" cy="120453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93A4485-F82E-4674-FBEC-2C0F5A9995C0}"/>
              </a:ext>
            </a:extLst>
          </p:cNvPr>
          <p:cNvSpPr txBox="1"/>
          <p:nvPr/>
        </p:nvSpPr>
        <p:spPr>
          <a:xfrm>
            <a:off x="4662568" y="985412"/>
            <a:ext cx="52372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/>
              <a:t>IA  </a:t>
            </a:r>
            <a:r>
              <a:rPr lang="es-ES" sz="2800" err="1"/>
              <a:t>techniques</a:t>
            </a:r>
            <a:r>
              <a:rPr lang="es-ES" sz="2800"/>
              <a:t> </a:t>
            </a:r>
            <a:r>
              <a:rPr lang="es-ES" sz="2800" err="1"/>
              <a:t>for</a:t>
            </a:r>
            <a:r>
              <a:rPr lang="es-ES" sz="2800"/>
              <a:t> a predictive control </a:t>
            </a:r>
            <a:r>
              <a:rPr lang="es-ES" sz="2800" err="1"/>
              <a:t>system</a:t>
            </a:r>
            <a:r>
              <a:rPr lang="es-ES" sz="2800"/>
              <a:t> </a:t>
            </a:r>
            <a:r>
              <a:rPr lang="es-ES" sz="2800" err="1"/>
              <a:t>successfully</a:t>
            </a:r>
            <a:r>
              <a:rPr lang="es-ES" sz="2800"/>
              <a:t> </a:t>
            </a:r>
            <a:r>
              <a:rPr lang="es-ES" sz="2800" err="1"/>
              <a:t>applied</a:t>
            </a:r>
            <a:r>
              <a:rPr lang="es-ES" sz="2800"/>
              <a:t> in MDF </a:t>
            </a:r>
            <a:r>
              <a:rPr lang="es-ES" sz="2800" err="1"/>
              <a:t>manufacturing</a:t>
            </a:r>
            <a:r>
              <a:rPr lang="es-ES" sz="2800"/>
              <a:t>: </a:t>
            </a:r>
            <a:r>
              <a:rPr lang="es-ES" sz="2800" err="1"/>
              <a:t>from</a:t>
            </a:r>
            <a:r>
              <a:rPr lang="es-ES" sz="2800"/>
              <a:t> </a:t>
            </a:r>
            <a:r>
              <a:rPr lang="es-ES" sz="2800" err="1"/>
              <a:t>sensoring</a:t>
            </a:r>
            <a:r>
              <a:rPr lang="es-ES" sz="2800"/>
              <a:t> </a:t>
            </a:r>
            <a:r>
              <a:rPr lang="es-ES" sz="2800" err="1"/>
              <a:t>to</a:t>
            </a:r>
            <a:r>
              <a:rPr lang="es-ES" sz="2800"/>
              <a:t> ML-</a:t>
            </a:r>
            <a:r>
              <a:rPr lang="es-ES" sz="2800" err="1"/>
              <a:t>based</a:t>
            </a:r>
            <a:r>
              <a:rPr lang="es-ES" sz="2800"/>
              <a:t> control </a:t>
            </a:r>
            <a:r>
              <a:rPr lang="es-ES" sz="2800" err="1"/>
              <a:t>systems</a:t>
            </a:r>
            <a:r>
              <a:rPr lang="es-ES" sz="2800"/>
              <a:t>, </a:t>
            </a:r>
            <a:r>
              <a:rPr lang="es-ES" sz="2800" err="1"/>
              <a:t>bridging</a:t>
            </a:r>
            <a:r>
              <a:rPr lang="es-ES" sz="2800"/>
              <a:t> </a:t>
            </a:r>
            <a:r>
              <a:rPr lang="es-ES" sz="2800" err="1"/>
              <a:t>through</a:t>
            </a:r>
            <a:r>
              <a:rPr lang="es-ES" sz="2800"/>
              <a:t> </a:t>
            </a:r>
            <a:r>
              <a:rPr lang="es-ES" sz="2800" err="1"/>
              <a:t>expert</a:t>
            </a:r>
            <a:r>
              <a:rPr lang="es-ES" sz="2800"/>
              <a:t> </a:t>
            </a:r>
            <a:r>
              <a:rPr lang="es-ES" sz="2800" err="1"/>
              <a:t>knowledge</a:t>
            </a:r>
            <a:r>
              <a:rPr lang="es-ES" sz="280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45367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C4AF7EA-C708-BC8E-1B2E-0C8756BCF4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" r="14381"/>
          <a:stretch/>
        </p:blipFill>
        <p:spPr bwMode="auto">
          <a:xfrm rot="16200000">
            <a:off x="2667641" y="-2666359"/>
            <a:ext cx="6856718" cy="12192000"/>
          </a:xfrm>
          <a:prstGeom prst="rect">
            <a:avLst/>
          </a:prstGeom>
          <a:noFill/>
          <a:effectLst>
            <a:glow rad="101600">
              <a:schemeClr val="accent1">
                <a:alpha val="24000"/>
              </a:schemeClr>
            </a:glow>
            <a:outerShdw blurRad="76200" dist="12700" dir="8100000" sy="-23000" kx="800400" algn="br" rotWithShape="0">
              <a:prstClr val="black">
                <a:alpha val="6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AE8EEA29-25D2-AD39-A9A0-0B1DF1820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224" y="5042993"/>
            <a:ext cx="3267075" cy="143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2556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DD8BA8B-B0C3-C9AE-CDFB-455FDB51B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57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2B390E9-CDA3-D550-91A1-CFFF5111F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683" y="958394"/>
            <a:ext cx="9370926" cy="527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560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44F78E8-2886-ABF3-3591-53C4329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B81C-33C8-4FB4-906F-6E3A1A22C248}" type="slidenum">
              <a:rPr lang="es-ES" smtClean="0"/>
              <a:t>58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6C89CB1-2F18-A379-F65F-7CC823F49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165" y="615898"/>
            <a:ext cx="6274905" cy="514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215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741FE02-7B46-EE16-9D88-92C26523F67B}"/>
              </a:ext>
            </a:extLst>
          </p:cNvPr>
          <p:cNvSpPr txBox="1"/>
          <p:nvPr/>
        </p:nvSpPr>
        <p:spPr>
          <a:xfrm>
            <a:off x="863125" y="1634489"/>
            <a:ext cx="8213968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gl-ES" sz="2400" b="1">
                <a:solidFill>
                  <a:srgbClr val="007BC4"/>
                </a:solidFill>
                <a:latin typeface="Xunta Sans"/>
              </a:rPr>
              <a:t>FinisTerrae III: 2022</a:t>
            </a:r>
          </a:p>
          <a:p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  <a:p>
            <a:r>
              <a:rPr lang="gl-ES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714 processors of 32 cores each (</a:t>
            </a:r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22.848 cores </a:t>
            </a:r>
            <a:r>
              <a:rPr lang="gl-ES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in total)</a:t>
            </a:r>
          </a:p>
          <a:p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</a:endParaRPr>
          </a:p>
          <a:p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157</a:t>
            </a:r>
            <a:r>
              <a:rPr lang="gl-ES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 </a:t>
            </a:r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GPU accelerators (mainly nvidia A100)</a:t>
            </a:r>
          </a:p>
          <a:p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</a:endParaRPr>
          </a:p>
          <a:p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126 TB of agregated memory</a:t>
            </a:r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/>
            </a:endParaRPr>
          </a:p>
          <a:p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</a:endParaRPr>
          </a:p>
          <a:p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359 TB  </a:t>
            </a:r>
            <a:r>
              <a:rPr lang="gl-ES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of storage in high performance SSD disks</a:t>
            </a:r>
          </a:p>
          <a:p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</a:endParaRPr>
          </a:p>
          <a:p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Infiniband  </a:t>
            </a:r>
            <a:r>
              <a:rPr lang="gl-ES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HDR 100 network</a:t>
            </a:r>
          </a:p>
          <a:p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</a:endParaRPr>
          </a:p>
          <a:p>
            <a:r>
              <a:rPr lang="gl-ES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30 qubits simulator of a quantum computer</a:t>
            </a:r>
          </a:p>
          <a:p>
            <a:endParaRPr lang="gl-ES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</a:endParaRPr>
          </a:p>
          <a:p>
            <a:r>
              <a:rPr lang="gl-ES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Peak performance: </a:t>
            </a:r>
            <a:r>
              <a:rPr lang="gl-ES" sz="2400" b="1">
                <a:solidFill>
                  <a:schemeClr val="tx1">
                    <a:lumMod val="65000"/>
                    <a:lumOff val="35000"/>
                  </a:schemeClr>
                </a:solidFill>
                <a:latin typeface="Xunta Sans"/>
              </a:rPr>
              <a:t>4,36 PetaFLOPS</a:t>
            </a:r>
            <a:endParaRPr lang="gl-ES" b="1" dirty="0">
              <a:solidFill>
                <a:schemeClr val="tx1">
                  <a:lumMod val="65000"/>
                  <a:lumOff val="35000"/>
                </a:schemeClr>
              </a:solidFill>
              <a:latin typeface="Xunta Sans"/>
            </a:endParaRPr>
          </a:p>
        </p:txBody>
      </p:sp>
      <p:pic>
        <p:nvPicPr>
          <p:cNvPr id="4" name="Picture 3" descr="A group of people in suits walking through a server room&#10;&#10;Description automatically generated with low confidence">
            <a:extLst>
              <a:ext uri="{FF2B5EF4-FFF2-40B4-BE49-F238E27FC236}">
                <a16:creationId xmlns:a16="http://schemas.microsoft.com/office/drawing/2014/main" id="{0D5B62F4-9EAA-CF0F-EB96-9EADEC2C8A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863" y="3000375"/>
            <a:ext cx="4286250" cy="24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612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2864522" y="2904488"/>
            <a:ext cx="6137848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64</a:t>
            </a:r>
            <a:endParaRPr lang="es-ES" sz="1633" spc="-1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2863869" y="1042624"/>
            <a:ext cx="1117249" cy="724693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 Thin nodes</a:t>
            </a:r>
            <a:endParaRPr lang="es-ES" sz="1633" spc="-1"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>
            <a:off x="7860953" y="1042951"/>
            <a:ext cx="1117249" cy="724693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 Transfer nodes</a:t>
            </a:r>
            <a:endParaRPr lang="es-ES" sz="1633" spc="-1">
              <a:latin typeface="Arial"/>
            </a:endParaRPr>
          </a:p>
        </p:txBody>
      </p:sp>
      <p:sp>
        <p:nvSpPr>
          <p:cNvPr id="206" name="CustomShape 4"/>
          <p:cNvSpPr/>
          <p:nvPr/>
        </p:nvSpPr>
        <p:spPr>
          <a:xfrm>
            <a:off x="4129388" y="1042624"/>
            <a:ext cx="1117249" cy="724693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 GPU nodes</a:t>
            </a:r>
            <a:endParaRPr lang="es-ES" sz="1633" spc="-1">
              <a:latin typeface="Arial"/>
            </a:endParaRPr>
          </a:p>
        </p:txBody>
      </p:sp>
      <p:sp>
        <p:nvSpPr>
          <p:cNvPr id="207" name="CustomShape 5"/>
          <p:cNvSpPr/>
          <p:nvPr/>
        </p:nvSpPr>
        <p:spPr>
          <a:xfrm>
            <a:off x="5370739" y="1042951"/>
            <a:ext cx="1117249" cy="724693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 Viz nodes</a:t>
            </a:r>
            <a:endParaRPr lang="es-ES" sz="1633" spc="-1">
              <a:latin typeface="Arial"/>
            </a:endParaRPr>
          </a:p>
        </p:txBody>
      </p:sp>
      <p:sp>
        <p:nvSpPr>
          <p:cNvPr id="208" name="CustomShape 6"/>
          <p:cNvSpPr/>
          <p:nvPr/>
        </p:nvSpPr>
        <p:spPr>
          <a:xfrm>
            <a:off x="6612091" y="1043278"/>
            <a:ext cx="1117249" cy="724693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 Fat nodes</a:t>
            </a:r>
            <a:endParaRPr lang="es-ES" sz="1633" spc="-1">
              <a:latin typeface="Arial"/>
            </a:endParaRPr>
          </a:p>
        </p:txBody>
      </p:sp>
      <p:sp>
        <p:nvSpPr>
          <p:cNvPr id="209" name="CustomShape 7"/>
          <p:cNvSpPr/>
          <p:nvPr/>
        </p:nvSpPr>
        <p:spPr>
          <a:xfrm>
            <a:off x="9102305" y="1043278"/>
            <a:ext cx="1117249" cy="724693"/>
          </a:xfrm>
          <a:prstGeom prst="rect">
            <a:avLst/>
          </a:prstGeom>
          <a:solidFill>
            <a:srgbClr val="000084"/>
          </a:solidFill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FFFFFF"/>
                </a:solidFill>
                <a:latin typeface="Arial"/>
                <a:ea typeface="DejaVu Sans"/>
              </a:rPr>
              <a:t> QLM node</a:t>
            </a:r>
            <a:endParaRPr lang="es-ES" sz="1633" spc="-1">
              <a:latin typeface="Arial"/>
            </a:endParaRPr>
          </a:p>
        </p:txBody>
      </p:sp>
      <p:sp>
        <p:nvSpPr>
          <p:cNvPr id="210" name="CustomShape 8"/>
          <p:cNvSpPr/>
          <p:nvPr/>
        </p:nvSpPr>
        <p:spPr>
          <a:xfrm>
            <a:off x="2864196" y="1859414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256</a:t>
            </a:r>
            <a:endParaRPr lang="es-ES" sz="1633" spc="-1">
              <a:latin typeface="Arial"/>
            </a:endParaRPr>
          </a:p>
        </p:txBody>
      </p:sp>
      <p:sp>
        <p:nvSpPr>
          <p:cNvPr id="211" name="CustomShape 9"/>
          <p:cNvSpPr/>
          <p:nvPr/>
        </p:nvSpPr>
        <p:spPr>
          <a:xfrm>
            <a:off x="4129388" y="1855169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64</a:t>
            </a:r>
            <a:endParaRPr lang="es-ES" sz="1633" spc="-1">
              <a:latin typeface="Arial"/>
            </a:endParaRPr>
          </a:p>
        </p:txBody>
      </p:sp>
      <p:sp>
        <p:nvSpPr>
          <p:cNvPr id="212" name="CustomShape 10"/>
          <p:cNvSpPr/>
          <p:nvPr/>
        </p:nvSpPr>
        <p:spPr>
          <a:xfrm>
            <a:off x="5379557" y="1859414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16</a:t>
            </a:r>
            <a:endParaRPr lang="es-ES" sz="1633" spc="-1">
              <a:latin typeface="Arial"/>
            </a:endParaRPr>
          </a:p>
        </p:txBody>
      </p:sp>
      <p:sp>
        <p:nvSpPr>
          <p:cNvPr id="213" name="CustomShape 11"/>
          <p:cNvSpPr/>
          <p:nvPr/>
        </p:nvSpPr>
        <p:spPr>
          <a:xfrm>
            <a:off x="6620908" y="1859414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16</a:t>
            </a:r>
            <a:endParaRPr lang="es-ES" sz="1633" spc="-1">
              <a:latin typeface="Arial"/>
            </a:endParaRPr>
          </a:p>
        </p:txBody>
      </p:sp>
      <p:sp>
        <p:nvSpPr>
          <p:cNvPr id="214" name="CustomShape 12"/>
          <p:cNvSpPr/>
          <p:nvPr/>
        </p:nvSpPr>
        <p:spPr>
          <a:xfrm>
            <a:off x="7861933" y="1859414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</a:t>
            </a:r>
            <a:endParaRPr lang="es-ES" sz="1633" spc="-1">
              <a:latin typeface="Arial"/>
            </a:endParaRPr>
          </a:p>
        </p:txBody>
      </p:sp>
      <p:sp>
        <p:nvSpPr>
          <p:cNvPr id="215" name="CustomShape 13"/>
          <p:cNvSpPr/>
          <p:nvPr/>
        </p:nvSpPr>
        <p:spPr>
          <a:xfrm>
            <a:off x="9103284" y="1859415"/>
            <a:ext cx="1117249" cy="3735158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 anchor="ctr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361" b="1" spc="-1" dirty="0">
                <a:solidFill>
                  <a:srgbClr val="000084"/>
                </a:solidFill>
                <a:latin typeface="Arial"/>
                <a:ea typeface="DejaVu Sans"/>
              </a:rPr>
              <a:t>Quantum Simulator</a:t>
            </a:r>
          </a:p>
          <a:p>
            <a:pPr algn="ctr">
              <a:spcBef>
                <a:spcPts val="515"/>
              </a:spcBef>
            </a:pPr>
            <a:r>
              <a:rPr lang="es-ES" sz="1633" b="1" spc="-1" dirty="0">
                <a:solidFill>
                  <a:srgbClr val="000084"/>
                </a:solidFill>
                <a:latin typeface="Arial"/>
                <a:ea typeface="DejaVu Sans"/>
              </a:rPr>
              <a:t>Atos QLM</a:t>
            </a:r>
            <a:endParaRPr lang="es-ES" sz="1633" spc="-1" dirty="0">
              <a:latin typeface="Arial"/>
            </a:endParaRPr>
          </a:p>
          <a:p>
            <a:pPr algn="ctr">
              <a:spcBef>
                <a:spcPts val="515"/>
              </a:spcBef>
            </a:pPr>
            <a:r>
              <a:rPr lang="es-ES" sz="1633" b="1" spc="-1" dirty="0">
                <a:solidFill>
                  <a:srgbClr val="000084"/>
                </a:solidFill>
                <a:latin typeface="Arial"/>
                <a:ea typeface="DejaVu Sans"/>
              </a:rPr>
              <a:t>30 </a:t>
            </a:r>
            <a:r>
              <a:rPr lang="es-ES" sz="1633" b="1" spc="-1" dirty="0" err="1">
                <a:solidFill>
                  <a:srgbClr val="000084"/>
                </a:solidFill>
                <a:latin typeface="Arial"/>
                <a:ea typeface="DejaVu Sans"/>
              </a:rPr>
              <a:t>qubits</a:t>
            </a:r>
            <a:endParaRPr lang="es-ES" sz="1633" spc="-1" dirty="0">
              <a:latin typeface="Arial"/>
            </a:endParaRPr>
          </a:p>
        </p:txBody>
      </p:sp>
      <p:sp>
        <p:nvSpPr>
          <p:cNvPr id="216" name="CustomShape 14"/>
          <p:cNvSpPr/>
          <p:nvPr/>
        </p:nvSpPr>
        <p:spPr>
          <a:xfrm>
            <a:off x="2864522" y="2381951"/>
            <a:ext cx="6137848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2x Intel Xeon Ice Lake 8352Y 32 cores 2.2 GHz</a:t>
            </a:r>
            <a:endParaRPr lang="es-ES" sz="1633" spc="-1">
              <a:latin typeface="Arial"/>
            </a:endParaRPr>
          </a:p>
        </p:txBody>
      </p:sp>
      <p:sp>
        <p:nvSpPr>
          <p:cNvPr id="217" name="CustomShape 15"/>
          <p:cNvSpPr/>
          <p:nvPr/>
        </p:nvSpPr>
        <p:spPr>
          <a:xfrm>
            <a:off x="2864522" y="3427025"/>
            <a:ext cx="3655798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256 GB</a:t>
            </a:r>
            <a:endParaRPr lang="es-ES" sz="1633" spc="-1">
              <a:latin typeface="Arial"/>
            </a:endParaRPr>
          </a:p>
        </p:txBody>
      </p:sp>
      <p:sp>
        <p:nvSpPr>
          <p:cNvPr id="218" name="CustomShape 16"/>
          <p:cNvSpPr/>
          <p:nvPr/>
        </p:nvSpPr>
        <p:spPr>
          <a:xfrm>
            <a:off x="6621235" y="3427025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 TB</a:t>
            </a:r>
            <a:endParaRPr lang="es-ES" sz="1633" spc="-1">
              <a:latin typeface="Arial"/>
            </a:endParaRPr>
          </a:p>
        </p:txBody>
      </p:sp>
      <p:sp>
        <p:nvSpPr>
          <p:cNvPr id="219" name="CustomShape 17"/>
          <p:cNvSpPr/>
          <p:nvPr/>
        </p:nvSpPr>
        <p:spPr>
          <a:xfrm>
            <a:off x="7895245" y="3427025"/>
            <a:ext cx="1117249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256 GB</a:t>
            </a:r>
            <a:endParaRPr lang="es-ES" sz="1633" spc="-1">
              <a:latin typeface="Arial"/>
            </a:endParaRPr>
          </a:p>
        </p:txBody>
      </p:sp>
      <p:sp>
        <p:nvSpPr>
          <p:cNvPr id="220" name="CustomShape 18"/>
          <p:cNvSpPr/>
          <p:nvPr/>
        </p:nvSpPr>
        <p:spPr>
          <a:xfrm>
            <a:off x="2864849" y="3949561"/>
            <a:ext cx="3655798" cy="880148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lnSpc>
                <a:spcPct val="100000"/>
              </a:lnSpc>
            </a:pPr>
            <a:endParaRPr lang="es-ES" sz="1633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960 GB SSD NVMe</a:t>
            </a:r>
            <a:endParaRPr lang="es-ES" sz="1633" spc="-1">
              <a:latin typeface="Arial"/>
            </a:endParaRPr>
          </a:p>
        </p:txBody>
      </p:sp>
      <p:sp>
        <p:nvSpPr>
          <p:cNvPr id="221" name="CustomShape 19"/>
          <p:cNvSpPr/>
          <p:nvPr/>
        </p:nvSpPr>
        <p:spPr>
          <a:xfrm>
            <a:off x="6621562" y="3949561"/>
            <a:ext cx="1117249" cy="891579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1920 GB SSD NVMe</a:t>
            </a:r>
            <a:endParaRPr lang="es-ES" sz="1633" spc="-1">
              <a:latin typeface="Arial"/>
            </a:endParaRPr>
          </a:p>
        </p:txBody>
      </p:sp>
      <p:sp>
        <p:nvSpPr>
          <p:cNvPr id="222" name="CustomShape 20"/>
          <p:cNvSpPr/>
          <p:nvPr/>
        </p:nvSpPr>
        <p:spPr>
          <a:xfrm>
            <a:off x="7895571" y="3949561"/>
            <a:ext cx="1117249" cy="891579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960 GB SSD NVMe</a:t>
            </a:r>
            <a:endParaRPr lang="es-ES" sz="1633" spc="-1">
              <a:latin typeface="Arial"/>
            </a:endParaRPr>
          </a:p>
        </p:txBody>
      </p:sp>
      <p:sp>
        <p:nvSpPr>
          <p:cNvPr id="223" name="CustomShape 21"/>
          <p:cNvSpPr/>
          <p:nvPr/>
        </p:nvSpPr>
        <p:spPr>
          <a:xfrm>
            <a:off x="5379884" y="4929318"/>
            <a:ext cx="1117249" cy="661989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Nvidia  T4</a:t>
            </a:r>
            <a:endParaRPr lang="es-ES" sz="1633" spc="-1">
              <a:latin typeface="Arial"/>
            </a:endParaRPr>
          </a:p>
        </p:txBody>
      </p:sp>
      <p:sp>
        <p:nvSpPr>
          <p:cNvPr id="224" name="CustomShape 22"/>
          <p:cNvSpPr/>
          <p:nvPr/>
        </p:nvSpPr>
        <p:spPr>
          <a:xfrm>
            <a:off x="4129714" y="4925072"/>
            <a:ext cx="1117249" cy="659376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2x Nvidia A100</a:t>
            </a:r>
            <a:endParaRPr lang="es-ES" sz="1633" spc="-1">
              <a:latin typeface="Arial"/>
            </a:endParaRPr>
          </a:p>
        </p:txBody>
      </p:sp>
      <p:sp>
        <p:nvSpPr>
          <p:cNvPr id="225" name="CustomShape 23"/>
          <p:cNvSpPr/>
          <p:nvPr/>
        </p:nvSpPr>
        <p:spPr>
          <a:xfrm>
            <a:off x="2864522" y="5680464"/>
            <a:ext cx="7356011" cy="427174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ctr">
              <a:spcBef>
                <a:spcPts val="515"/>
              </a:spcBef>
            </a:pPr>
            <a:r>
              <a:rPr lang="es-ES" sz="1633" b="1" spc="-1">
                <a:solidFill>
                  <a:srgbClr val="000084"/>
                </a:solidFill>
                <a:latin typeface="Arial"/>
                <a:ea typeface="DejaVu Sans"/>
              </a:rPr>
              <a:t>Infiband HDR 100</a:t>
            </a:r>
            <a:endParaRPr lang="es-ES" sz="1633" spc="-1">
              <a:latin typeface="Arial"/>
            </a:endParaRPr>
          </a:p>
        </p:txBody>
      </p:sp>
      <p:sp>
        <p:nvSpPr>
          <p:cNvPr id="226" name="CustomShape 24"/>
          <p:cNvSpPr/>
          <p:nvPr/>
        </p:nvSpPr>
        <p:spPr>
          <a:xfrm>
            <a:off x="1746620" y="1959840"/>
            <a:ext cx="1117249" cy="5089182"/>
          </a:xfrm>
          <a:prstGeom prst="rect">
            <a:avLst/>
          </a:prstGeom>
          <a:noFill/>
          <a:ln w="36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97976" rIns="97976" bIns="97976">
            <a:noAutofit/>
          </a:bodyPr>
          <a:lstStyle/>
          <a:p>
            <a:pPr algn="r">
              <a:spcBef>
                <a:spcPts val="771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771"/>
              </a:spcBef>
            </a:pPr>
            <a:r>
              <a:rPr lang="es-ES" sz="1270" b="1" spc="-1" dirty="0" err="1">
                <a:solidFill>
                  <a:srgbClr val="000084"/>
                </a:solidFill>
                <a:latin typeface="Arial"/>
                <a:ea typeface="DejaVu Sans"/>
              </a:rPr>
              <a:t>Processor</a:t>
            </a:r>
            <a:endParaRPr lang="es-ES" sz="1270" spc="-1" dirty="0">
              <a:latin typeface="Arial"/>
            </a:endParaRPr>
          </a:p>
          <a:p>
            <a:pPr algn="r">
              <a:spcBef>
                <a:spcPts val="771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257"/>
              </a:spcBef>
            </a:pPr>
            <a:r>
              <a:rPr lang="es-ES" sz="1270" b="1" spc="-1" dirty="0">
                <a:solidFill>
                  <a:srgbClr val="000084"/>
                </a:solidFill>
                <a:latin typeface="Arial"/>
                <a:ea typeface="DejaVu Sans"/>
              </a:rPr>
              <a:t>Cores</a:t>
            </a:r>
            <a:endParaRPr lang="es-ES" sz="1270" spc="-1" dirty="0">
              <a:latin typeface="Arial"/>
            </a:endParaRPr>
          </a:p>
          <a:p>
            <a:pPr algn="r">
              <a:spcBef>
                <a:spcPts val="771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771"/>
              </a:spcBef>
            </a:pPr>
            <a:r>
              <a:rPr lang="es-ES" sz="1270" b="1" spc="-1" dirty="0" err="1">
                <a:solidFill>
                  <a:srgbClr val="000084"/>
                </a:solidFill>
                <a:latin typeface="Arial"/>
                <a:ea typeface="DejaVu Sans"/>
              </a:rPr>
              <a:t>Memory</a:t>
            </a:r>
            <a:endParaRPr lang="es-ES" sz="1270" spc="-1" dirty="0">
              <a:latin typeface="Arial"/>
            </a:endParaRPr>
          </a:p>
          <a:p>
            <a:pPr algn="r">
              <a:spcBef>
                <a:spcPts val="771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1286"/>
              </a:spcBef>
            </a:pPr>
            <a:r>
              <a:rPr lang="es-ES" sz="1270" b="1" spc="-1" dirty="0">
                <a:solidFill>
                  <a:srgbClr val="000084"/>
                </a:solidFill>
                <a:latin typeface="Arial"/>
                <a:ea typeface="DejaVu Sans"/>
              </a:rPr>
              <a:t>Local Disk</a:t>
            </a:r>
            <a:endParaRPr lang="es-ES" sz="1270" spc="-1" dirty="0">
              <a:latin typeface="Arial"/>
            </a:endParaRPr>
          </a:p>
          <a:p>
            <a:pPr algn="r">
              <a:spcBef>
                <a:spcPts val="515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515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1286"/>
              </a:spcBef>
            </a:pPr>
            <a:r>
              <a:rPr lang="es-ES" sz="1270" b="1" spc="-1" dirty="0">
                <a:solidFill>
                  <a:srgbClr val="000084"/>
                </a:solidFill>
                <a:latin typeface="Arial"/>
                <a:ea typeface="DejaVu Sans"/>
              </a:rPr>
              <a:t>GPU</a:t>
            </a:r>
          </a:p>
          <a:p>
            <a:pPr algn="r">
              <a:spcBef>
                <a:spcPts val="1286"/>
              </a:spcBef>
            </a:pPr>
            <a:endParaRPr lang="es-ES" sz="1270" spc="-1" dirty="0">
              <a:latin typeface="Arial"/>
            </a:endParaRPr>
          </a:p>
          <a:p>
            <a:pPr algn="r">
              <a:spcBef>
                <a:spcPts val="257"/>
              </a:spcBef>
            </a:pPr>
            <a:r>
              <a:rPr lang="es-ES" sz="1270" b="1" spc="-1" dirty="0">
                <a:solidFill>
                  <a:srgbClr val="000084"/>
                </a:solidFill>
                <a:latin typeface="Arial"/>
                <a:ea typeface="DejaVu Sans"/>
              </a:rPr>
              <a:t>Low </a:t>
            </a:r>
            <a:r>
              <a:rPr lang="es-ES" sz="1270" b="1" spc="-1" dirty="0" err="1">
                <a:solidFill>
                  <a:srgbClr val="000084"/>
                </a:solidFill>
                <a:latin typeface="Arial"/>
                <a:ea typeface="DejaVu Sans"/>
              </a:rPr>
              <a:t>Latency</a:t>
            </a:r>
            <a:r>
              <a:rPr lang="es-ES" sz="1270" b="1" spc="-1" dirty="0">
                <a:solidFill>
                  <a:srgbClr val="000084"/>
                </a:solidFill>
                <a:latin typeface="Arial"/>
                <a:ea typeface="DejaVu Sans"/>
              </a:rPr>
              <a:t> Network</a:t>
            </a:r>
            <a:endParaRPr lang="es-ES" sz="1270" spc="-1" dirty="0">
              <a:latin typeface="Arial"/>
            </a:endParaRPr>
          </a:p>
        </p:txBody>
      </p:sp>
      <p:sp>
        <p:nvSpPr>
          <p:cNvPr id="28" name="CustomShape 41">
            <a:extLst>
              <a:ext uri="{FF2B5EF4-FFF2-40B4-BE49-F238E27FC236}">
                <a16:creationId xmlns:a16="http://schemas.microsoft.com/office/drawing/2014/main" id="{5A046662-111C-EB4A-88FD-A56ADF644BFC}"/>
              </a:ext>
            </a:extLst>
          </p:cNvPr>
          <p:cNvSpPr/>
          <p:nvPr/>
        </p:nvSpPr>
        <p:spPr>
          <a:xfrm>
            <a:off x="7053023" y="6226034"/>
            <a:ext cx="5137390" cy="668177"/>
          </a:xfrm>
          <a:prstGeom prst="rect">
            <a:avLst/>
          </a:prstGeom>
          <a:noFill/>
          <a:ln w="36000">
            <a:solidFill>
              <a:srgbClr val="00008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976" tIns="195952" rIns="97976" bIns="97976">
            <a:noAutofit/>
          </a:bodyPr>
          <a:lstStyle/>
          <a:p>
            <a:pPr>
              <a:lnSpc>
                <a:spcPct val="100000"/>
              </a:lnSpc>
            </a:pPr>
            <a:r>
              <a:rPr lang="es-ES" sz="1633" b="1" spc="-1" dirty="0">
                <a:solidFill>
                  <a:srgbClr val="000084"/>
                </a:solidFill>
                <a:latin typeface="Arial"/>
                <a:ea typeface="DejaVu Sans"/>
              </a:rPr>
              <a:t>+ </a:t>
            </a:r>
            <a:r>
              <a:rPr lang="es-ES" sz="1633" b="1" spc="-1" dirty="0" err="1">
                <a:solidFill>
                  <a:srgbClr val="000084"/>
                </a:solidFill>
                <a:latin typeface="Arial"/>
                <a:ea typeface="DejaVu Sans"/>
              </a:rPr>
              <a:t>additional</a:t>
            </a:r>
            <a:r>
              <a:rPr lang="es-ES" sz="1633" b="1" spc="-1" dirty="0">
                <a:solidFill>
                  <a:srgbClr val="000084"/>
                </a:solidFill>
                <a:latin typeface="Arial"/>
                <a:ea typeface="DejaVu Sans"/>
              </a:rPr>
              <a:t> multi GPU </a:t>
            </a:r>
            <a:r>
              <a:rPr lang="es-ES" sz="1633" b="1" spc="-1" dirty="0" err="1">
                <a:solidFill>
                  <a:srgbClr val="000084"/>
                </a:solidFill>
                <a:latin typeface="Arial"/>
                <a:ea typeface="DejaVu Sans"/>
              </a:rPr>
              <a:t>nodes</a:t>
            </a:r>
            <a:endParaRPr lang="es-ES" sz="1633" b="1" spc="-1" dirty="0">
              <a:solidFill>
                <a:srgbClr val="000084"/>
              </a:solidFill>
              <a:latin typeface="Arial"/>
              <a:ea typeface="DejaVu San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AA89117-CE76-3521-C4D8-EAD5DD1449B2}"/>
              </a:ext>
            </a:extLst>
          </p:cNvPr>
          <p:cNvSpPr txBox="1"/>
          <p:nvPr/>
        </p:nvSpPr>
        <p:spPr>
          <a:xfrm>
            <a:off x="5506656" y="446008"/>
            <a:ext cx="6105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gl-ES" sz="1800" b="1" dirty="0" err="1">
                <a:solidFill>
                  <a:srgbClr val="007BC4"/>
                </a:solidFill>
                <a:latin typeface="Xunta Sans"/>
              </a:rPr>
              <a:t>FinisTerrae</a:t>
            </a:r>
            <a:r>
              <a:rPr lang="gl-ES" sz="1800" b="1" dirty="0">
                <a:solidFill>
                  <a:srgbClr val="007BC4"/>
                </a:solidFill>
                <a:latin typeface="Xunta Sans"/>
              </a:rPr>
              <a:t> III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Storage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Systems</a:t>
            </a:r>
            <a:endParaRPr lang="gl-ES" sz="2400" b="1">
              <a:solidFill>
                <a:srgbClr val="007BC4"/>
              </a:solidFill>
              <a:latin typeface="Xunta Sans" panose="00000500000000000000" pitchFamily="2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46752" y="2202804"/>
            <a:ext cx="663988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NAS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NetApp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Cabinet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3.3PB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High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Performance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Lustre-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based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Storage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system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1PB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High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Capacity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Lustre-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based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Storage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system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3PB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Tape </a:t>
            </a: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Library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25 PB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Ceph</a:t>
            </a:r>
            <a:r>
              <a:rPr lang="gl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3PB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75000"/>
                  <a:lumOff val="2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Aggregated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Storage</a:t>
            </a:r>
            <a:r>
              <a:rPr lang="gl-E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Xunta Sans" panose="00000500000000000000" pitchFamily="2" charset="0"/>
                <a:cs typeface="Arial"/>
              </a:rPr>
              <a:t>: &gt;35 PB !!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rgbClr val="FF0000"/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65000"/>
                  <a:lumOff val="3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/>
              <a:cs typeface="Arial"/>
            </a:endParaRPr>
          </a:p>
          <a:p>
            <a:pPr marL="1087636" lvl="1">
              <a:defRPr/>
            </a:pPr>
            <a:endParaRPr lang="gl-ES" sz="2000" dirty="0">
              <a:solidFill>
                <a:srgbClr val="4F2D7F"/>
              </a:solidFill>
              <a:latin typeface="Century Gothic"/>
              <a:cs typeface="Arial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66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863125" y="1617168"/>
            <a:ext cx="9314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Quantum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Random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Number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</a:t>
            </a:r>
            <a:r>
              <a:rPr lang="gl-ES" sz="2400" b="1" err="1">
                <a:solidFill>
                  <a:srgbClr val="007BC4"/>
                </a:solidFill>
                <a:latin typeface="Xunta Sans" panose="00000500000000000000" pitchFamily="2" charset="0"/>
              </a:rPr>
              <a:t>Generator</a:t>
            </a:r>
            <a:r>
              <a:rPr lang="gl-ES" sz="2400" b="1">
                <a:solidFill>
                  <a:srgbClr val="007BC4"/>
                </a:solidFill>
                <a:latin typeface="Xunta Sans" panose="00000500000000000000" pitchFamily="2" charset="0"/>
              </a:rPr>
              <a:t> (QRNG)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863125" y="2547938"/>
            <a:ext cx="97617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Quantum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Random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Number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Generator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(QRNG)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from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the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company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QSIDE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We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are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building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a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better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interface 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to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give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an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easier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access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to </a:t>
            </a:r>
            <a:r>
              <a:rPr lang="gl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the</a:t>
            </a:r>
            <a:r>
              <a:rPr lang="gl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QRNG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b="1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Users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can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already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access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 </a:t>
            </a:r>
            <a:r>
              <a:rPr lang="gl-E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it</a:t>
            </a:r>
            <a:r>
              <a:rPr lang="gl-E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Xunta Sans" panose="00000500000000000000" pitchFamily="2" charset="0"/>
                <a:cs typeface="Arial"/>
              </a:rPr>
              <a:t>! </a:t>
            </a:r>
            <a:endParaRPr lang="gl-ES" sz="1600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gl-ES" sz="1600" dirty="0">
              <a:solidFill>
                <a:schemeClr val="tx1">
                  <a:lumMod val="85000"/>
                  <a:lumOff val="15000"/>
                </a:schemeClr>
              </a:solidFill>
              <a:latin typeface="Xunta Sans" panose="00000500000000000000" pitchFamily="2" charset="0"/>
              <a:cs typeface="Arial"/>
            </a:endParaRPr>
          </a:p>
          <a:p>
            <a:pPr marL="1087636" lvl="1">
              <a:defRPr/>
            </a:pPr>
            <a:endParaRPr lang="gl-ES" sz="2000" dirty="0">
              <a:solidFill>
                <a:srgbClr val="4F2D7F"/>
              </a:solidFill>
              <a:latin typeface="Century Gothic"/>
              <a:cs typeface="Arial"/>
            </a:endParaRPr>
          </a:p>
        </p:txBody>
      </p:sp>
      <p:pic>
        <p:nvPicPr>
          <p:cNvPr id="9" name="Picture 2" descr="A picture containing text, tableware, dishware&#10;&#10;Description automatically generated">
            <a:extLst>
              <a:ext uri="{FF2B5EF4-FFF2-40B4-BE49-F238E27FC236}">
                <a16:creationId xmlns:a16="http://schemas.microsoft.com/office/drawing/2014/main" id="{6B8B5B06-01D6-844A-ADD0-0E2C8759F9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125" y="471314"/>
            <a:ext cx="1978938" cy="46375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D9CD366-0EDD-C1C9-0FB4-B87BC10AD8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5734" y="4398822"/>
            <a:ext cx="3492782" cy="84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424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55967bb0-da31-4242-8e2d-9b854bbfa006" xsi:nil="true"/>
    <TaxCatchAll xmlns="97ba3593-5ff0-4205-840b-53494ce58f8b" xsi:nil="true"/>
    <lcf76f155ced4ddcb4097134ff3c332f xmlns="55967bb0-da31-4242-8e2d-9b854bbfa00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9925C8D4A749E43A5512F6B1DD449D0" ma:contentTypeVersion="17" ma:contentTypeDescription="Crear un documento." ma:contentTypeScope="" ma:versionID="2912f75bd2fb454090b37eeffeb2758d">
  <xsd:schema xmlns:xsd="http://www.w3.org/2001/XMLSchema" xmlns:xs="http://www.w3.org/2001/XMLSchema" xmlns:p="http://schemas.microsoft.com/office/2006/metadata/properties" xmlns:ns2="55967bb0-da31-4242-8e2d-9b854bbfa006" xmlns:ns3="97ba3593-5ff0-4205-840b-53494ce58f8b" targetNamespace="http://schemas.microsoft.com/office/2006/metadata/properties" ma:root="true" ma:fieldsID="e81e830057a905de22647794a8bf4b91" ns2:_="" ns3:_="">
    <xsd:import namespace="55967bb0-da31-4242-8e2d-9b854bbfa006"/>
    <xsd:import namespace="97ba3593-5ff0-4205-840b-53494ce58f8b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67bb0-da31-4242-8e2d-9b854bbfa006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as da imaxe" ma:readOnly="false" ma:fieldId="{5cf76f15-5ced-4ddc-b409-7134ff3c332f}" ma:taxonomyMulti="true" ma:sspId="04ff2239-6882-44d2-9130-f48d739988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a3593-5ff0-4205-840b-53494ce58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mpartido con detalle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91929c1-9f5a-4a03-830e-174b2eb70a36}" ma:internalName="TaxCatchAll" ma:showField="CatchAllData" ma:web="97ba3593-5ff0-4205-840b-53494ce58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30B265-ADBC-43CC-96E1-D12DB49C6CA3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12617a5e-5085-4670-8a37-fe15b825937d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E329576-8091-4B04-A8F0-02E15F82D8A2}"/>
</file>

<file path=customXml/itemProps3.xml><?xml version="1.0" encoding="utf-8"?>
<ds:datastoreItem xmlns:ds="http://schemas.openxmlformats.org/officeDocument/2006/customXml" ds:itemID="{D2243FDD-B73C-4612-BC90-BA83094FCE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1667</Words>
  <Application>Microsoft Office PowerPoint</Application>
  <PresentationFormat>Panorámica</PresentationFormat>
  <Paragraphs>342</Paragraphs>
  <Slides>58</Slides>
  <Notes>7</Notes>
  <HiddenSlides>0</HiddenSlides>
  <MMClips>1</MMClips>
  <ScaleCrop>false</ScaleCrop>
  <HeadingPairs>
    <vt:vector size="6" baseType="variant">
      <vt:variant>
        <vt:lpstr>Fuentes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74" baseType="lpstr">
      <vt:lpstr>Arial</vt:lpstr>
      <vt:lpstr>Calibri</vt:lpstr>
      <vt:lpstr>Calibri Light</vt:lpstr>
      <vt:lpstr>Century Gothic</vt:lpstr>
      <vt:lpstr>DejaVu Sans Mono</vt:lpstr>
      <vt:lpstr>Helvetica</vt:lpstr>
      <vt:lpstr>Impact</vt:lpstr>
      <vt:lpstr>Inter</vt:lpstr>
      <vt:lpstr>Montserrat</vt:lpstr>
      <vt:lpstr>Montserrat Medium</vt:lpstr>
      <vt:lpstr>Montserrat Semi</vt:lpstr>
      <vt:lpstr>Open Sans</vt:lpstr>
      <vt:lpstr>Trebuchet MS</vt:lpstr>
      <vt:lpstr>Wingdings</vt:lpstr>
      <vt:lpstr>Xunta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Usage per Application </vt:lpstr>
      <vt:lpstr>Presentación de PowerPoint</vt:lpstr>
      <vt:lpstr>Presentación de PowerPoint</vt:lpstr>
      <vt:lpstr>Featured Use Cases </vt:lpstr>
      <vt:lpstr>Presentación de PowerPoint</vt:lpstr>
      <vt:lpstr>Presentación de PowerPoint</vt:lpstr>
      <vt:lpstr>Presentación de PowerPoint</vt:lpstr>
      <vt:lpstr>Research Lines</vt:lpstr>
      <vt:lpstr>Presentación de PowerPoint</vt:lpstr>
      <vt:lpstr>Big Data Data Science</vt:lpstr>
      <vt:lpstr> Anomaly Detection</vt:lpstr>
      <vt:lpstr>Presentación de PowerPoint</vt:lpstr>
      <vt:lpstr>Presentación de PowerPoint</vt:lpstr>
      <vt:lpstr>The  Road  Ahead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ADDITIONAL MATERIAL</vt:lpstr>
      <vt:lpstr> Anomaly Detection</vt:lpstr>
      <vt:lpstr>Logs</vt:lpstr>
      <vt:lpstr>Logs</vt:lpstr>
      <vt:lpstr>Presentación de PowerPoint</vt:lpstr>
      <vt:lpstr>DCIM</vt:lpstr>
      <vt:lpstr>Network</vt:lpstr>
      <vt:lpstr>Presentación de PowerPoint</vt:lpstr>
      <vt:lpstr>Bokeh App</vt:lpstr>
      <vt:lpstr>SSH Attack Detection</vt:lpstr>
      <vt:lpstr>SSH Attack Detection</vt:lpstr>
      <vt:lpstr>Results</vt:lpstr>
      <vt:lpstr>Server Anomalous Performance</vt:lpstr>
      <vt:lpstr>Analyze &amp; Visualize</vt:lpstr>
      <vt:lpstr>Anomalous Performance Detection</vt:lpstr>
      <vt:lpstr>Relevant Projects </vt:lpstr>
      <vt:lpstr>Presentación de PowerPoint</vt:lpstr>
      <vt:lpstr>Presentación de PowerPoint</vt:lpstr>
      <vt:lpstr>Presentación de PowerPoint</vt:lpstr>
      <vt:lpstr>Presentación de PowerPoint</vt:lpstr>
      <vt:lpstr>Quantum Spain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Raquel</dc:creator>
  <cp:keywords/>
  <dc:description/>
  <cp:lastModifiedBy>Javier Cacheiro López</cp:lastModifiedBy>
  <cp:revision>5</cp:revision>
  <dcterms:created xsi:type="dcterms:W3CDTF">2022-07-08T10:04:20Z</dcterms:created>
  <dcterms:modified xsi:type="dcterms:W3CDTF">2024-06-06T16:41:25Z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0x01010089925C8D4A749E43A5512F6B1DD449D0</vt:lpwstr>
  </property>
</Properties>
</file>