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media/image18.jpg" ContentType="image/jpg"/>
  <Override PartName="/ppt/media/image48.jpg" ContentType="image/jp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notesMasterIdLst>
    <p:notesMasterId r:id="rId23"/>
  </p:notesMasterIdLst>
  <p:sldIdLst>
    <p:sldId id="257" r:id="rId5"/>
    <p:sldId id="258" r:id="rId6"/>
    <p:sldId id="269" r:id="rId7"/>
    <p:sldId id="281" r:id="rId8"/>
    <p:sldId id="279" r:id="rId9"/>
    <p:sldId id="270" r:id="rId10"/>
    <p:sldId id="261" r:id="rId11"/>
    <p:sldId id="271" r:id="rId12"/>
    <p:sldId id="280" r:id="rId13"/>
    <p:sldId id="286" r:id="rId14"/>
    <p:sldId id="283" r:id="rId15"/>
    <p:sldId id="287" r:id="rId16"/>
    <p:sldId id="285" r:id="rId17"/>
    <p:sldId id="265" r:id="rId18"/>
    <p:sldId id="288" r:id="rId19"/>
    <p:sldId id="289" r:id="rId20"/>
    <p:sldId id="282"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78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3281DF-CD41-4128-AA68-EB4E8427082A}" v="348" dt="2024-09-13T09:42:27.4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19" autoAdjust="0"/>
  </p:normalViewPr>
  <p:slideViewPr>
    <p:cSldViewPr snapToGrid="0">
      <p:cViewPr varScale="1">
        <p:scale>
          <a:sx n="74" d="100"/>
          <a:sy n="74" d="100"/>
        </p:scale>
        <p:origin x="37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Rocchi" userId="4e3c5b7015e05f68" providerId="LiveId" clId="{513281DF-CD41-4128-AA68-EB4E8427082A}"/>
    <pc:docChg chg="undo custSel addSld delSld modSld sldOrd modMainMaster">
      <pc:chgData name="Alessandro Rocchi" userId="4e3c5b7015e05f68" providerId="LiveId" clId="{513281DF-CD41-4128-AA68-EB4E8427082A}" dt="2024-09-13T09:43:19.169" v="9839" actId="1076"/>
      <pc:docMkLst>
        <pc:docMk/>
      </pc:docMkLst>
      <pc:sldChg chg="addSp delSp modSp mod delDesignElem">
        <pc:chgData name="Alessandro Rocchi" userId="4e3c5b7015e05f68" providerId="LiveId" clId="{513281DF-CD41-4128-AA68-EB4E8427082A}" dt="2024-08-30T12:46:00.128" v="37"/>
        <pc:sldMkLst>
          <pc:docMk/>
          <pc:sldMk cId="2475805559" sldId="257"/>
        </pc:sldMkLst>
        <pc:spChg chg="mod">
          <ac:chgData name="Alessandro Rocchi" userId="4e3c5b7015e05f68" providerId="LiveId" clId="{513281DF-CD41-4128-AA68-EB4E8427082A}" dt="2024-08-30T12:46:00.128" v="37"/>
          <ac:spMkLst>
            <pc:docMk/>
            <pc:sldMk cId="2475805559" sldId="257"/>
            <ac:spMk id="2" creationId="{1C21E816-31F5-48BB-BD02-D15F2F18B48A}"/>
          </ac:spMkLst>
        </pc:spChg>
        <pc:spChg chg="mod">
          <ac:chgData name="Alessandro Rocchi" userId="4e3c5b7015e05f68" providerId="LiveId" clId="{513281DF-CD41-4128-AA68-EB4E8427082A}" dt="2024-08-30T12:42:55.093" v="31" actId="20577"/>
          <ac:spMkLst>
            <pc:docMk/>
            <pc:sldMk cId="2475805559" sldId="257"/>
            <ac:spMk id="3" creationId="{835D6E6B-3353-491C-A3C6-F278D6CED8B3}"/>
          </ac:spMkLst>
        </pc:spChg>
        <pc:spChg chg="mod">
          <ac:chgData name="Alessandro Rocchi" userId="4e3c5b7015e05f68" providerId="LiveId" clId="{513281DF-CD41-4128-AA68-EB4E8427082A}" dt="2024-08-30T12:46:00.128" v="37"/>
          <ac:spMkLst>
            <pc:docMk/>
            <pc:sldMk cId="2475805559" sldId="257"/>
            <ac:spMk id="4" creationId="{D7F5085F-18FA-4C8A-8496-5D0F45540A2F}"/>
          </ac:spMkLst>
        </pc:spChg>
        <pc:spChg chg="mod">
          <ac:chgData name="Alessandro Rocchi" userId="4e3c5b7015e05f68" providerId="LiveId" clId="{513281DF-CD41-4128-AA68-EB4E8427082A}" dt="2024-08-30T12:46:00.128" v="37"/>
          <ac:spMkLst>
            <pc:docMk/>
            <pc:sldMk cId="2475805559" sldId="257"/>
            <ac:spMk id="5" creationId="{F389EDC7-D817-4022-8602-76F5327AD968}"/>
          </ac:spMkLst>
        </pc:spChg>
        <pc:spChg chg="add del">
          <ac:chgData name="Alessandro Rocchi" userId="4e3c5b7015e05f68" providerId="LiveId" clId="{513281DF-CD41-4128-AA68-EB4E8427082A}" dt="2024-08-30T12:46:00.128" v="37"/>
          <ac:spMkLst>
            <pc:docMk/>
            <pc:sldMk cId="2475805559" sldId="257"/>
            <ac:spMk id="18" creationId="{D6D7A0BC-0046-4CAA-8E7F-DCAFE511EA0E}"/>
          </ac:spMkLst>
        </pc:spChg>
        <pc:spChg chg="add del">
          <ac:chgData name="Alessandro Rocchi" userId="4e3c5b7015e05f68" providerId="LiveId" clId="{513281DF-CD41-4128-AA68-EB4E8427082A}" dt="2024-08-30T12:46:00.128" v="37"/>
          <ac:spMkLst>
            <pc:docMk/>
            <pc:sldMk cId="2475805559" sldId="257"/>
            <ac:spMk id="20" creationId="{E7C6334F-6411-41EC-AD7D-179EDD8B58CB}"/>
          </ac:spMkLst>
        </pc:spChg>
        <pc:spChg chg="add del">
          <ac:chgData name="Alessandro Rocchi" userId="4e3c5b7015e05f68" providerId="LiveId" clId="{513281DF-CD41-4128-AA68-EB4E8427082A}" dt="2024-08-30T12:46:00.128" v="37"/>
          <ac:spMkLst>
            <pc:docMk/>
            <pc:sldMk cId="2475805559" sldId="257"/>
            <ac:spMk id="22" creationId="{E6B02CEE-3AF8-4349-9B3E-8970E6DF62B3}"/>
          </ac:spMkLst>
        </pc:spChg>
        <pc:spChg chg="add del">
          <ac:chgData name="Alessandro Rocchi" userId="4e3c5b7015e05f68" providerId="LiveId" clId="{513281DF-CD41-4128-AA68-EB4E8427082A}" dt="2024-08-30T12:46:00.128" v="37"/>
          <ac:spMkLst>
            <pc:docMk/>
            <pc:sldMk cId="2475805559" sldId="257"/>
            <ac:spMk id="24" creationId="{AAA01CF0-3FB5-44EB-B7DE-F2E86374C2FB}"/>
          </ac:spMkLst>
        </pc:spChg>
        <pc:picChg chg="del">
          <ac:chgData name="Alessandro Rocchi" userId="4e3c5b7015e05f68" providerId="LiveId" clId="{513281DF-CD41-4128-AA68-EB4E8427082A}" dt="2024-08-30T12:41:20.992" v="0" actId="478"/>
          <ac:picMkLst>
            <pc:docMk/>
            <pc:sldMk cId="2475805559" sldId="257"/>
            <ac:picMk id="6" creationId="{F1A8C364-94D4-4630-BAD0-78722F347055}"/>
          </ac:picMkLst>
        </pc:picChg>
        <pc:picChg chg="add mod">
          <ac:chgData name="Alessandro Rocchi" userId="4e3c5b7015e05f68" providerId="LiveId" clId="{513281DF-CD41-4128-AA68-EB4E8427082A}" dt="2024-08-30T12:45:01.844" v="32"/>
          <ac:picMkLst>
            <pc:docMk/>
            <pc:sldMk cId="2475805559" sldId="257"/>
            <ac:picMk id="7" creationId="{81597697-98D4-7266-0318-BB270C4BCC8B}"/>
          </ac:picMkLst>
        </pc:picChg>
      </pc:sldChg>
      <pc:sldChg chg="addSp delSp modSp mod setBg addAnim delAnim modAnim setClrOvrMap chgLayout">
        <pc:chgData name="Alessandro Rocchi" userId="4e3c5b7015e05f68" providerId="LiveId" clId="{513281DF-CD41-4128-AA68-EB4E8427082A}" dt="2024-09-13T09:33:03.082" v="9780" actId="122"/>
        <pc:sldMkLst>
          <pc:docMk/>
          <pc:sldMk cId="263784652" sldId="258"/>
        </pc:sldMkLst>
        <pc:spChg chg="mod ord">
          <ac:chgData name="Alessandro Rocchi" userId="4e3c5b7015e05f68" providerId="LiveId" clId="{513281DF-CD41-4128-AA68-EB4E8427082A}" dt="2024-09-12T12:12:56.628" v="2688" actId="1035"/>
          <ac:spMkLst>
            <pc:docMk/>
            <pc:sldMk cId="263784652" sldId="258"/>
            <ac:spMk id="2" creationId="{5E562972-3449-42D1-8185-B4BEFD52AB44}"/>
          </ac:spMkLst>
        </pc:spChg>
        <pc:spChg chg="add del mod ord">
          <ac:chgData name="Alessandro Rocchi" userId="4e3c5b7015e05f68" providerId="LiveId" clId="{513281DF-CD41-4128-AA68-EB4E8427082A}" dt="2024-09-12T11:59:58.376" v="2245" actId="21"/>
          <ac:spMkLst>
            <pc:docMk/>
            <pc:sldMk cId="263784652" sldId="258"/>
            <ac:spMk id="3" creationId="{59166573-351E-DCA0-DF76-ABBF05A9F9BD}"/>
          </ac:spMkLst>
        </pc:spChg>
        <pc:spChg chg="add">
          <ac:chgData name="Alessandro Rocchi" userId="4e3c5b7015e05f68" providerId="LiveId" clId="{513281DF-CD41-4128-AA68-EB4E8427082A}" dt="2024-08-30T13:12:13.937" v="168"/>
          <ac:spMkLst>
            <pc:docMk/>
            <pc:sldMk cId="263784652" sldId="258"/>
            <ac:spMk id="4" creationId="{CD3F3F8E-DE13-6BA1-4197-B45457AD44F5}"/>
          </ac:spMkLst>
        </pc:spChg>
        <pc:spChg chg="add mod">
          <ac:chgData name="Alessandro Rocchi" userId="4e3c5b7015e05f68" providerId="LiveId" clId="{513281DF-CD41-4128-AA68-EB4E8427082A}" dt="2024-09-13T09:33:03.082" v="9780" actId="122"/>
          <ac:spMkLst>
            <pc:docMk/>
            <pc:sldMk cId="263784652" sldId="258"/>
            <ac:spMk id="6" creationId="{04D86BFA-3AAD-9120-368E-884CAAB2798D}"/>
          </ac:spMkLst>
        </pc:spChg>
        <pc:spChg chg="del mod">
          <ac:chgData name="Alessandro Rocchi" userId="4e3c5b7015e05f68" providerId="LiveId" clId="{513281DF-CD41-4128-AA68-EB4E8427082A}" dt="2024-08-30T13:09:39.861" v="84"/>
          <ac:spMkLst>
            <pc:docMk/>
            <pc:sldMk cId="263784652" sldId="258"/>
            <ac:spMk id="6" creationId="{2A88ECAF-6FC3-4DFE-80A2-93E5467F77E6}"/>
          </ac:spMkLst>
        </pc:spChg>
        <pc:spChg chg="mod ord">
          <ac:chgData name="Alessandro Rocchi" userId="4e3c5b7015e05f68" providerId="LiveId" clId="{513281DF-CD41-4128-AA68-EB4E8427082A}" dt="2024-08-30T14:50:49.552" v="909" actId="700"/>
          <ac:spMkLst>
            <pc:docMk/>
            <pc:sldMk cId="263784652" sldId="258"/>
            <ac:spMk id="7" creationId="{4B3735F7-844F-432E-AE4F-E0A833CE65D3}"/>
          </ac:spMkLst>
        </pc:spChg>
        <pc:spChg chg="mod ord">
          <ac:chgData name="Alessandro Rocchi" userId="4e3c5b7015e05f68" providerId="LiveId" clId="{513281DF-CD41-4128-AA68-EB4E8427082A}" dt="2024-08-30T14:50:49.552" v="909" actId="700"/>
          <ac:spMkLst>
            <pc:docMk/>
            <pc:sldMk cId="263784652" sldId="258"/>
            <ac:spMk id="8" creationId="{676C87D4-AC76-4661-BA78-4279A08DC21D}"/>
          </ac:spMkLst>
        </pc:spChg>
        <pc:spChg chg="add del">
          <ac:chgData name="Alessandro Rocchi" userId="4e3c5b7015e05f68" providerId="LiveId" clId="{513281DF-CD41-4128-AA68-EB4E8427082A}" dt="2024-08-30T14:02:44.696" v="300" actId="26606"/>
          <ac:spMkLst>
            <pc:docMk/>
            <pc:sldMk cId="263784652" sldId="258"/>
            <ac:spMk id="10" creationId="{18FFF8BA-E008-4068-851C-2CED296AC5C1}"/>
          </ac:spMkLst>
        </pc:spChg>
        <pc:spChg chg="add del">
          <ac:chgData name="Alessandro Rocchi" userId="4e3c5b7015e05f68" providerId="LiveId" clId="{513281DF-CD41-4128-AA68-EB4E8427082A}" dt="2024-08-30T14:02:44.696" v="300" actId="26606"/>
          <ac:spMkLst>
            <pc:docMk/>
            <pc:sldMk cId="263784652" sldId="258"/>
            <ac:spMk id="11" creationId="{1A75B5EE-3124-4314-90F7-8D9AFE941D00}"/>
          </ac:spMkLst>
        </pc:spChg>
        <pc:spChg chg="add del">
          <ac:chgData name="Alessandro Rocchi" userId="4e3c5b7015e05f68" providerId="LiveId" clId="{513281DF-CD41-4128-AA68-EB4E8427082A}" dt="2024-08-30T14:02:44.696" v="300" actId="26606"/>
          <ac:spMkLst>
            <pc:docMk/>
            <pc:sldMk cId="263784652" sldId="258"/>
            <ac:spMk id="12" creationId="{00129C37-C465-4475-927F-B861932A3737}"/>
          </ac:spMkLst>
        </pc:spChg>
        <pc:spChg chg="add del">
          <ac:chgData name="Alessandro Rocchi" userId="4e3c5b7015e05f68" providerId="LiveId" clId="{513281DF-CD41-4128-AA68-EB4E8427082A}" dt="2024-08-30T13:11:20.996" v="156" actId="26606"/>
          <ac:spMkLst>
            <pc:docMk/>
            <pc:sldMk cId="263784652" sldId="258"/>
            <ac:spMk id="13" creationId="{DCF4EB5C-ED25-4675-8255-2F5B12CFFCF0}"/>
          </ac:spMkLst>
        </pc:spChg>
        <pc:spChg chg="add del">
          <ac:chgData name="Alessandro Rocchi" userId="4e3c5b7015e05f68" providerId="LiveId" clId="{513281DF-CD41-4128-AA68-EB4E8427082A}" dt="2024-08-30T14:02:44.696" v="300" actId="26606"/>
          <ac:spMkLst>
            <pc:docMk/>
            <pc:sldMk cId="263784652" sldId="258"/>
            <ac:spMk id="14" creationId="{8F92C143-3594-4735-B621-397DDDA5F82B}"/>
          </ac:spMkLst>
        </pc:spChg>
        <pc:spChg chg="add del">
          <ac:chgData name="Alessandro Rocchi" userId="4e3c5b7015e05f68" providerId="LiveId" clId="{513281DF-CD41-4128-AA68-EB4E8427082A}" dt="2024-08-30T13:11:20.996" v="156" actId="26606"/>
          <ac:spMkLst>
            <pc:docMk/>
            <pc:sldMk cId="263784652" sldId="258"/>
            <ac:spMk id="15" creationId="{9514EC6E-A557-42A2-BCDC-3ABFFC5E564D}"/>
          </ac:spMkLst>
        </pc:spChg>
        <pc:spChg chg="add del">
          <ac:chgData name="Alessandro Rocchi" userId="4e3c5b7015e05f68" providerId="LiveId" clId="{513281DF-CD41-4128-AA68-EB4E8427082A}" dt="2024-08-30T14:02:44.696" v="300" actId="26606"/>
          <ac:spMkLst>
            <pc:docMk/>
            <pc:sldMk cId="263784652" sldId="258"/>
            <ac:spMk id="16" creationId="{DC1A03D1-169B-4C87-8F26-45E0BAC2B1FF}"/>
          </ac:spMkLst>
        </pc:spChg>
        <pc:spChg chg="add del">
          <ac:chgData name="Alessandro Rocchi" userId="4e3c5b7015e05f68" providerId="LiveId" clId="{513281DF-CD41-4128-AA68-EB4E8427082A}" dt="2024-08-30T13:11:20.996" v="156" actId="26606"/>
          <ac:spMkLst>
            <pc:docMk/>
            <pc:sldMk cId="263784652" sldId="258"/>
            <ac:spMk id="17" creationId="{905482C9-EB42-4BFE-95BF-7FD661F07657}"/>
          </ac:spMkLst>
        </pc:spChg>
        <pc:spChg chg="add del">
          <ac:chgData name="Alessandro Rocchi" userId="4e3c5b7015e05f68" providerId="LiveId" clId="{513281DF-CD41-4128-AA68-EB4E8427082A}" dt="2024-08-30T14:02:56.697" v="302" actId="26606"/>
          <ac:spMkLst>
            <pc:docMk/>
            <pc:sldMk cId="263784652" sldId="258"/>
            <ac:spMk id="18" creationId="{18FFF8BA-E008-4068-851C-2CED296AC5C1}"/>
          </ac:spMkLst>
        </pc:spChg>
        <pc:spChg chg="add del">
          <ac:chgData name="Alessandro Rocchi" userId="4e3c5b7015e05f68" providerId="LiveId" clId="{513281DF-CD41-4128-AA68-EB4E8427082A}" dt="2024-08-30T13:11:20.996" v="156" actId="26606"/>
          <ac:spMkLst>
            <pc:docMk/>
            <pc:sldMk cId="263784652" sldId="258"/>
            <ac:spMk id="19" creationId="{7539E646-A625-4A26-86ED-BD90EDD329F7}"/>
          </ac:spMkLst>
        </pc:spChg>
        <pc:spChg chg="add del">
          <ac:chgData name="Alessandro Rocchi" userId="4e3c5b7015e05f68" providerId="LiveId" clId="{513281DF-CD41-4128-AA68-EB4E8427082A}" dt="2024-08-30T14:02:56.697" v="302" actId="26606"/>
          <ac:spMkLst>
            <pc:docMk/>
            <pc:sldMk cId="263784652" sldId="258"/>
            <ac:spMk id="20" creationId="{1A75B5EE-3124-4314-90F7-8D9AFE941D00}"/>
          </ac:spMkLst>
        </pc:spChg>
        <pc:spChg chg="add del">
          <ac:chgData name="Alessandro Rocchi" userId="4e3c5b7015e05f68" providerId="LiveId" clId="{513281DF-CD41-4128-AA68-EB4E8427082A}" dt="2024-08-30T13:11:20.996" v="156" actId="26606"/>
          <ac:spMkLst>
            <pc:docMk/>
            <pc:sldMk cId="263784652" sldId="258"/>
            <ac:spMk id="21" creationId="{8E019540-1104-4B12-9F83-45F58674186F}"/>
          </ac:spMkLst>
        </pc:spChg>
        <pc:spChg chg="add del">
          <ac:chgData name="Alessandro Rocchi" userId="4e3c5b7015e05f68" providerId="LiveId" clId="{513281DF-CD41-4128-AA68-EB4E8427082A}" dt="2024-08-30T14:02:56.697" v="302" actId="26606"/>
          <ac:spMkLst>
            <pc:docMk/>
            <pc:sldMk cId="263784652" sldId="258"/>
            <ac:spMk id="22" creationId="{00129C37-C465-4475-927F-B861932A3737}"/>
          </ac:spMkLst>
        </pc:spChg>
        <pc:spChg chg="add del">
          <ac:chgData name="Alessandro Rocchi" userId="4e3c5b7015e05f68" providerId="LiveId" clId="{513281DF-CD41-4128-AA68-EB4E8427082A}" dt="2024-08-30T13:11:20.996" v="156" actId="26606"/>
          <ac:spMkLst>
            <pc:docMk/>
            <pc:sldMk cId="263784652" sldId="258"/>
            <ac:spMk id="23" creationId="{3580CFD6-E44A-486A-9E73-D8D948F78A34}"/>
          </ac:spMkLst>
        </pc:spChg>
        <pc:spChg chg="add del">
          <ac:chgData name="Alessandro Rocchi" userId="4e3c5b7015e05f68" providerId="LiveId" clId="{513281DF-CD41-4128-AA68-EB4E8427082A}" dt="2024-08-30T14:02:56.697" v="302" actId="26606"/>
          <ac:spMkLst>
            <pc:docMk/>
            <pc:sldMk cId="263784652" sldId="258"/>
            <ac:spMk id="24" creationId="{8F92C143-3594-4735-B621-397DDDA5F82B}"/>
          </ac:spMkLst>
        </pc:spChg>
        <pc:spChg chg="add del">
          <ac:chgData name="Alessandro Rocchi" userId="4e3c5b7015e05f68" providerId="LiveId" clId="{513281DF-CD41-4128-AA68-EB4E8427082A}" dt="2024-08-30T14:02:56.697" v="302" actId="26606"/>
          <ac:spMkLst>
            <pc:docMk/>
            <pc:sldMk cId="263784652" sldId="258"/>
            <ac:spMk id="25" creationId="{44F560E9-CCDC-4F8F-BA20-41F114098AA3}"/>
          </ac:spMkLst>
        </pc:spChg>
      </pc:sldChg>
      <pc:sldChg chg="delSp modSp del mod ord">
        <pc:chgData name="Alessandro Rocchi" userId="4e3c5b7015e05f68" providerId="LiveId" clId="{513281DF-CD41-4128-AA68-EB4E8427082A}" dt="2024-09-12T02:53:51.665" v="2097" actId="47"/>
        <pc:sldMkLst>
          <pc:docMk/>
          <pc:sldMk cId="1635146654" sldId="259"/>
        </pc:sldMkLst>
        <pc:spChg chg="mod">
          <ac:chgData name="Alessandro Rocchi" userId="4e3c5b7015e05f68" providerId="LiveId" clId="{513281DF-CD41-4128-AA68-EB4E8427082A}" dt="2024-09-11T10:22:45.760" v="1366" actId="20577"/>
          <ac:spMkLst>
            <pc:docMk/>
            <pc:sldMk cId="1635146654" sldId="259"/>
            <ac:spMk id="2" creationId="{95A8FA1E-BAF5-4867-9DC1-8E0B53E00154}"/>
          </ac:spMkLst>
        </pc:spChg>
        <pc:spChg chg="mod">
          <ac:chgData name="Alessandro Rocchi" userId="4e3c5b7015e05f68" providerId="LiveId" clId="{513281DF-CD41-4128-AA68-EB4E8427082A}" dt="2024-08-30T12:46:00.128" v="37"/>
          <ac:spMkLst>
            <pc:docMk/>
            <pc:sldMk cId="1635146654" sldId="259"/>
            <ac:spMk id="3" creationId="{5C09A3F6-DBC7-448F-BCF9-EAA74264F480}"/>
          </ac:spMkLst>
        </pc:spChg>
        <pc:spChg chg="mod">
          <ac:chgData name="Alessandro Rocchi" userId="4e3c5b7015e05f68" providerId="LiveId" clId="{513281DF-CD41-4128-AA68-EB4E8427082A}" dt="2024-08-30T12:46:00.128" v="37"/>
          <ac:spMkLst>
            <pc:docMk/>
            <pc:sldMk cId="1635146654" sldId="259"/>
            <ac:spMk id="10" creationId="{B4DB638D-9C9C-4B60-A4FE-ED7FBAD59C70}"/>
          </ac:spMkLst>
        </pc:spChg>
        <pc:spChg chg="mod">
          <ac:chgData name="Alessandro Rocchi" userId="4e3c5b7015e05f68" providerId="LiveId" clId="{513281DF-CD41-4128-AA68-EB4E8427082A}" dt="2024-08-30T12:46:00.128" v="37"/>
          <ac:spMkLst>
            <pc:docMk/>
            <pc:sldMk cId="1635146654" sldId="259"/>
            <ac:spMk id="11" creationId="{5C10021B-A6C4-4C3D-A80D-438D20538851}"/>
          </ac:spMkLst>
        </pc:spChg>
        <pc:picChg chg="del">
          <ac:chgData name="Alessandro Rocchi" userId="4e3c5b7015e05f68" providerId="LiveId" clId="{513281DF-CD41-4128-AA68-EB4E8427082A}" dt="2024-09-11T14:02:44.169" v="1507" actId="21"/>
          <ac:picMkLst>
            <pc:docMk/>
            <pc:sldMk cId="1635146654" sldId="259"/>
            <ac:picMk id="15" creationId="{EC2F6D89-CB43-4D7B-DEAA-69503FA3A1FA}"/>
          </ac:picMkLst>
        </pc:picChg>
      </pc:sldChg>
      <pc:sldChg chg="modSp del">
        <pc:chgData name="Alessandro Rocchi" userId="4e3c5b7015e05f68" providerId="LiveId" clId="{513281DF-CD41-4128-AA68-EB4E8427082A}" dt="2024-09-13T01:11:15.982" v="5583" actId="47"/>
        <pc:sldMkLst>
          <pc:docMk/>
          <pc:sldMk cId="1631741563" sldId="260"/>
        </pc:sldMkLst>
        <pc:spChg chg="mod">
          <ac:chgData name="Alessandro Rocchi" userId="4e3c5b7015e05f68" providerId="LiveId" clId="{513281DF-CD41-4128-AA68-EB4E8427082A}" dt="2024-08-30T12:46:00.128" v="37"/>
          <ac:spMkLst>
            <pc:docMk/>
            <pc:sldMk cId="1631741563" sldId="260"/>
            <ac:spMk id="14" creationId="{564512B0-CD4A-36A0-26F6-D866B3CEF5EB}"/>
          </ac:spMkLst>
        </pc:spChg>
      </pc:sldChg>
      <pc:sldChg chg="addSp delSp modSp add del mod ord">
        <pc:chgData name="Alessandro Rocchi" userId="4e3c5b7015e05f68" providerId="LiveId" clId="{513281DF-CD41-4128-AA68-EB4E8427082A}" dt="2024-09-13T06:39:19.601" v="8052" actId="790"/>
        <pc:sldMkLst>
          <pc:docMk/>
          <pc:sldMk cId="2460053463" sldId="261"/>
        </pc:sldMkLst>
        <pc:spChg chg="mod ord">
          <ac:chgData name="Alessandro Rocchi" userId="4e3c5b7015e05f68" providerId="LiveId" clId="{513281DF-CD41-4128-AA68-EB4E8427082A}" dt="2024-09-13T06:39:05.967" v="8050" actId="790"/>
          <ac:spMkLst>
            <pc:docMk/>
            <pc:sldMk cId="2460053463" sldId="261"/>
            <ac:spMk id="2" creationId="{7053346B-B1E8-4364-A569-BBDDF0797CE6}"/>
          </ac:spMkLst>
        </pc:spChg>
        <pc:spChg chg="add mod">
          <ac:chgData name="Alessandro Rocchi" userId="4e3c5b7015e05f68" providerId="LiveId" clId="{513281DF-CD41-4128-AA68-EB4E8427082A}" dt="2024-09-13T06:39:14.428" v="8051" actId="790"/>
          <ac:spMkLst>
            <pc:docMk/>
            <pc:sldMk cId="2460053463" sldId="261"/>
            <ac:spMk id="8" creationId="{670DB57B-C939-4282-E8D6-2A093C94E8B2}"/>
          </ac:spMkLst>
        </pc:spChg>
        <pc:spChg chg="add mod ord">
          <ac:chgData name="Alessandro Rocchi" userId="4e3c5b7015e05f68" providerId="LiveId" clId="{513281DF-CD41-4128-AA68-EB4E8427082A}" dt="2024-09-13T06:36:06.672" v="8019" actId="1076"/>
          <ac:spMkLst>
            <pc:docMk/>
            <pc:sldMk cId="2460053463" sldId="261"/>
            <ac:spMk id="9" creationId="{75EDBD2B-9947-0712-0B45-EA7C736BD04D}"/>
          </ac:spMkLst>
        </pc:spChg>
        <pc:spChg chg="add mod">
          <ac:chgData name="Alessandro Rocchi" userId="4e3c5b7015e05f68" providerId="LiveId" clId="{513281DF-CD41-4128-AA68-EB4E8427082A}" dt="2024-09-13T06:37:16.046" v="8032" actId="1076"/>
          <ac:spMkLst>
            <pc:docMk/>
            <pc:sldMk cId="2460053463" sldId="261"/>
            <ac:spMk id="12" creationId="{0DF3C5D3-6673-6D6E-53F4-35C4922EE8BE}"/>
          </ac:spMkLst>
        </pc:spChg>
        <pc:spChg chg="mod">
          <ac:chgData name="Alessandro Rocchi" userId="4e3c5b7015e05f68" providerId="LiveId" clId="{513281DF-CD41-4128-AA68-EB4E8427082A}" dt="2024-08-30T12:46:00.128" v="37"/>
          <ac:spMkLst>
            <pc:docMk/>
            <pc:sldMk cId="2460053463" sldId="261"/>
            <ac:spMk id="22" creationId="{7967FFEC-97FF-43ED-B416-EEB675DED668}"/>
          </ac:spMkLst>
        </pc:spChg>
        <pc:spChg chg="mod">
          <ac:chgData name="Alessandro Rocchi" userId="4e3c5b7015e05f68" providerId="LiveId" clId="{513281DF-CD41-4128-AA68-EB4E8427082A}" dt="2024-08-30T12:46:00.128" v="37"/>
          <ac:spMkLst>
            <pc:docMk/>
            <pc:sldMk cId="2460053463" sldId="261"/>
            <ac:spMk id="23" creationId="{6D2FC651-52FB-4A44-985B-61492A31E6CE}"/>
          </ac:spMkLst>
        </pc:spChg>
        <pc:spChg chg="mod">
          <ac:chgData name="Alessandro Rocchi" userId="4e3c5b7015e05f68" providerId="LiveId" clId="{513281DF-CD41-4128-AA68-EB4E8427082A}" dt="2024-09-13T06:39:19.601" v="8052" actId="790"/>
          <ac:spMkLst>
            <pc:docMk/>
            <pc:sldMk cId="2460053463" sldId="261"/>
            <ac:spMk id="64" creationId="{FADA90AA-B0F0-08A3-EB3B-B771C394094C}"/>
          </ac:spMkLst>
        </pc:spChg>
        <pc:spChg chg="del mod">
          <ac:chgData name="Alessandro Rocchi" userId="4e3c5b7015e05f68" providerId="LiveId" clId="{513281DF-CD41-4128-AA68-EB4E8427082A}" dt="2024-09-13T06:34:17.753" v="7964" actId="478"/>
          <ac:spMkLst>
            <pc:docMk/>
            <pc:sldMk cId="2460053463" sldId="261"/>
            <ac:spMk id="65" creationId="{6297FE6D-0C2D-6253-1611-A94318EAA65F}"/>
          </ac:spMkLst>
        </pc:spChg>
        <pc:spChg chg="del mod">
          <ac:chgData name="Alessandro Rocchi" userId="4e3c5b7015e05f68" providerId="LiveId" clId="{513281DF-CD41-4128-AA68-EB4E8427082A}" dt="2024-09-13T06:36:13.610" v="8022"/>
          <ac:spMkLst>
            <pc:docMk/>
            <pc:sldMk cId="2460053463" sldId="261"/>
            <ac:spMk id="66" creationId="{F5577098-8F67-7252-3944-448F91FEDD2A}"/>
          </ac:spMkLst>
        </pc:spChg>
        <pc:spChg chg="del mod">
          <ac:chgData name="Alessandro Rocchi" userId="4e3c5b7015e05f68" providerId="LiveId" clId="{513281DF-CD41-4128-AA68-EB4E8427082A}" dt="2024-09-13T02:40:44.834" v="5640" actId="478"/>
          <ac:spMkLst>
            <pc:docMk/>
            <pc:sldMk cId="2460053463" sldId="261"/>
            <ac:spMk id="67" creationId="{1A11B62A-6757-3C67-CECB-27363CDAD340}"/>
          </ac:spMkLst>
        </pc:spChg>
        <pc:spChg chg="del mod">
          <ac:chgData name="Alessandro Rocchi" userId="4e3c5b7015e05f68" providerId="LiveId" clId="{513281DF-CD41-4128-AA68-EB4E8427082A}" dt="2024-09-13T06:34:17.755" v="7966"/>
          <ac:spMkLst>
            <pc:docMk/>
            <pc:sldMk cId="2460053463" sldId="261"/>
            <ac:spMk id="68" creationId="{CA812001-76DC-EA7B-D1DC-C221771456C8}"/>
          </ac:spMkLst>
        </pc:spChg>
        <pc:spChg chg="del mod">
          <ac:chgData name="Alessandro Rocchi" userId="4e3c5b7015e05f68" providerId="LiveId" clId="{513281DF-CD41-4128-AA68-EB4E8427082A}" dt="2024-09-13T06:36:13.613" v="8024"/>
          <ac:spMkLst>
            <pc:docMk/>
            <pc:sldMk cId="2460053463" sldId="261"/>
            <ac:spMk id="69" creationId="{1622B717-A598-F546-6557-86666D47E6FD}"/>
          </ac:spMkLst>
        </pc:spChg>
        <pc:grpChg chg="add del mod">
          <ac:chgData name="Alessandro Rocchi" userId="4e3c5b7015e05f68" providerId="LiveId" clId="{513281DF-CD41-4128-AA68-EB4E8427082A}" dt="2024-09-13T06:32:10.493" v="7910" actId="478"/>
          <ac:grpSpMkLst>
            <pc:docMk/>
            <pc:sldMk cId="2460053463" sldId="261"/>
            <ac:grpSpMk id="4" creationId="{88008C39-592B-5E2A-4D58-9E61352C7297}"/>
          </ac:grpSpMkLst>
        </pc:grpChg>
        <pc:grpChg chg="del">
          <ac:chgData name="Alessandro Rocchi" userId="4e3c5b7015e05f68" providerId="LiveId" clId="{513281DF-CD41-4128-AA68-EB4E8427082A}" dt="2024-09-13T02:39:45.942" v="5637" actId="478"/>
          <ac:grpSpMkLst>
            <pc:docMk/>
            <pc:sldMk cId="2460053463" sldId="261"/>
            <ac:grpSpMk id="52" creationId="{50483421-D190-A08A-7F0F-965D2BE4ADBD}"/>
          </ac:grpSpMkLst>
        </pc:grpChg>
        <pc:picChg chg="mod topLvl">
          <ac:chgData name="Alessandro Rocchi" userId="4e3c5b7015e05f68" providerId="LiveId" clId="{513281DF-CD41-4128-AA68-EB4E8427082A}" dt="2024-09-13T06:36:11.728" v="8020" actId="1076"/>
          <ac:picMkLst>
            <pc:docMk/>
            <pc:sldMk cId="2460053463" sldId="261"/>
            <ac:picMk id="5" creationId="{7B6AE2C9-0167-C091-D49D-F45DA4A0D407}"/>
          </ac:picMkLst>
        </pc:picChg>
        <pc:picChg chg="del mod topLvl">
          <ac:chgData name="Alessandro Rocchi" userId="4e3c5b7015e05f68" providerId="LiveId" clId="{513281DF-CD41-4128-AA68-EB4E8427082A}" dt="2024-09-13T06:32:10.493" v="7910" actId="478"/>
          <ac:picMkLst>
            <pc:docMk/>
            <pc:sldMk cId="2460053463" sldId="261"/>
            <ac:picMk id="6" creationId="{B9490569-6A43-7747-AE37-B085E2FB2D18}"/>
          </ac:picMkLst>
        </pc:picChg>
        <pc:picChg chg="add mod">
          <ac:chgData name="Alessandro Rocchi" userId="4e3c5b7015e05f68" providerId="LiveId" clId="{513281DF-CD41-4128-AA68-EB4E8427082A}" dt="2024-09-13T06:37:19.732" v="8033" actId="1076"/>
          <ac:picMkLst>
            <pc:docMk/>
            <pc:sldMk cId="2460053463" sldId="261"/>
            <ac:picMk id="7" creationId="{96422FF7-4A92-B38A-C788-23AACCDACF96}"/>
          </ac:picMkLst>
        </pc:picChg>
        <pc:picChg chg="add mod">
          <ac:chgData name="Alessandro Rocchi" userId="4e3c5b7015e05f68" providerId="LiveId" clId="{513281DF-CD41-4128-AA68-EB4E8427082A}" dt="2024-09-13T06:37:16.046" v="8032" actId="1076"/>
          <ac:picMkLst>
            <pc:docMk/>
            <pc:sldMk cId="2460053463" sldId="261"/>
            <ac:picMk id="10" creationId="{F11552AF-FE39-3D84-093C-4FFCACF8272A}"/>
          </ac:picMkLst>
        </pc:picChg>
        <pc:picChg chg="mod">
          <ac:chgData name="Alessandro Rocchi" userId="4e3c5b7015e05f68" providerId="LiveId" clId="{513281DF-CD41-4128-AA68-EB4E8427082A}" dt="2024-08-30T12:46:00.128" v="37"/>
          <ac:picMkLst>
            <pc:docMk/>
            <pc:sldMk cId="2460053463" sldId="261"/>
            <ac:picMk id="11" creationId="{922E7B75-04E2-C474-1585-EBB115F58DE3}"/>
          </ac:picMkLst>
        </pc:picChg>
      </pc:sldChg>
      <pc:sldChg chg="addSp delSp modSp mod ord">
        <pc:chgData name="Alessandro Rocchi" userId="4e3c5b7015e05f68" providerId="LiveId" clId="{513281DF-CD41-4128-AA68-EB4E8427082A}" dt="2024-09-13T08:52:05.101" v="8728" actId="20577"/>
        <pc:sldMkLst>
          <pc:docMk/>
          <pc:sldMk cId="3354489476" sldId="265"/>
        </pc:sldMkLst>
        <pc:spChg chg="mod">
          <ac:chgData name="Alessandro Rocchi" userId="4e3c5b7015e05f68" providerId="LiveId" clId="{513281DF-CD41-4128-AA68-EB4E8427082A}" dt="2024-08-30T12:46:00.128" v="37"/>
          <ac:spMkLst>
            <pc:docMk/>
            <pc:sldMk cId="3354489476" sldId="265"/>
            <ac:spMk id="2" creationId="{1BF6190D-5657-4F7D-8338-946CCF88D2AE}"/>
          </ac:spMkLst>
        </pc:spChg>
        <pc:spChg chg="mod">
          <ac:chgData name="Alessandro Rocchi" userId="4e3c5b7015e05f68" providerId="LiveId" clId="{513281DF-CD41-4128-AA68-EB4E8427082A}" dt="2024-08-30T12:46:00.128" v="37"/>
          <ac:spMkLst>
            <pc:docMk/>
            <pc:sldMk cId="3354489476" sldId="265"/>
            <ac:spMk id="4" creationId="{DE327D10-888F-483D-B0AC-3BB62FAC4C48}"/>
          </ac:spMkLst>
        </pc:spChg>
        <pc:spChg chg="mod">
          <ac:chgData name="Alessandro Rocchi" userId="4e3c5b7015e05f68" providerId="LiveId" clId="{513281DF-CD41-4128-AA68-EB4E8427082A}" dt="2024-08-30T12:46:00.128" v="37"/>
          <ac:spMkLst>
            <pc:docMk/>
            <pc:sldMk cId="3354489476" sldId="265"/>
            <ac:spMk id="5" creationId="{9D6E70D1-105D-4CDD-A29B-2CE30265D687}"/>
          </ac:spMkLst>
        </pc:spChg>
        <pc:spChg chg="del mod">
          <ac:chgData name="Alessandro Rocchi" userId="4e3c5b7015e05f68" providerId="LiveId" clId="{513281DF-CD41-4128-AA68-EB4E8427082A}" dt="2024-09-13T06:31:02.994" v="7905"/>
          <ac:spMkLst>
            <pc:docMk/>
            <pc:sldMk cId="3354489476" sldId="265"/>
            <ac:spMk id="6" creationId="{C9123155-B144-E2F9-B44E-857CA8E57ADB}"/>
          </ac:spMkLst>
        </pc:spChg>
        <pc:spChg chg="add mod">
          <ac:chgData name="Alessandro Rocchi" userId="4e3c5b7015e05f68" providerId="LiveId" clId="{513281DF-CD41-4128-AA68-EB4E8427082A}" dt="2024-09-13T08:52:05.101" v="8728" actId="20577"/>
          <ac:spMkLst>
            <pc:docMk/>
            <pc:sldMk cId="3354489476" sldId="265"/>
            <ac:spMk id="7" creationId="{634554E2-C55C-C8C6-DA37-3A203A125445}"/>
          </ac:spMkLst>
        </pc:spChg>
        <pc:spChg chg="add">
          <ac:chgData name="Alessandro Rocchi" userId="4e3c5b7015e05f68" providerId="LiveId" clId="{513281DF-CD41-4128-AA68-EB4E8427082A}" dt="2024-09-13T08:44:23.077" v="8444"/>
          <ac:spMkLst>
            <pc:docMk/>
            <pc:sldMk cId="3354489476" sldId="265"/>
            <ac:spMk id="8" creationId="{575A4F89-3041-0714-92A2-93BBD85F2C4A}"/>
          </ac:spMkLst>
        </pc:spChg>
      </pc:sldChg>
      <pc:sldChg chg="modSp del">
        <pc:chgData name="Alessandro Rocchi" userId="4e3c5b7015e05f68" providerId="LiveId" clId="{513281DF-CD41-4128-AA68-EB4E8427082A}" dt="2024-08-30T15:28:31.058" v="1024" actId="47"/>
        <pc:sldMkLst>
          <pc:docMk/>
          <pc:sldMk cId="2195461846" sldId="267"/>
        </pc:sldMkLst>
        <pc:spChg chg="mod">
          <ac:chgData name="Alessandro Rocchi" userId="4e3c5b7015e05f68" providerId="LiveId" clId="{513281DF-CD41-4128-AA68-EB4E8427082A}" dt="2024-08-30T12:46:00.128" v="37"/>
          <ac:spMkLst>
            <pc:docMk/>
            <pc:sldMk cId="2195461846" sldId="267"/>
            <ac:spMk id="2" creationId="{BE509197-D979-C725-FC7A-25DEA8F79B22}"/>
          </ac:spMkLst>
        </pc:spChg>
        <pc:spChg chg="mod">
          <ac:chgData name="Alessandro Rocchi" userId="4e3c5b7015e05f68" providerId="LiveId" clId="{513281DF-CD41-4128-AA68-EB4E8427082A}" dt="2024-08-30T12:46:00.128" v="37"/>
          <ac:spMkLst>
            <pc:docMk/>
            <pc:sldMk cId="2195461846" sldId="267"/>
            <ac:spMk id="4" creationId="{850B8930-984B-F795-9913-3F8B227E7872}"/>
          </ac:spMkLst>
        </pc:spChg>
        <pc:spChg chg="mod">
          <ac:chgData name="Alessandro Rocchi" userId="4e3c5b7015e05f68" providerId="LiveId" clId="{513281DF-CD41-4128-AA68-EB4E8427082A}" dt="2024-08-30T12:46:00.128" v="37"/>
          <ac:spMkLst>
            <pc:docMk/>
            <pc:sldMk cId="2195461846" sldId="267"/>
            <ac:spMk id="5" creationId="{3BB63AD6-743E-6AE1-0366-C9C8A28B25B6}"/>
          </ac:spMkLst>
        </pc:spChg>
      </pc:sldChg>
      <pc:sldChg chg="delSp modSp del mod ord">
        <pc:chgData name="Alessandro Rocchi" userId="4e3c5b7015e05f68" providerId="LiveId" clId="{513281DF-CD41-4128-AA68-EB4E8427082A}" dt="2024-09-13T01:11:13.538" v="5582" actId="47"/>
        <pc:sldMkLst>
          <pc:docMk/>
          <pc:sldMk cId="1289920900" sldId="268"/>
        </pc:sldMkLst>
        <pc:spChg chg="mod">
          <ac:chgData name="Alessandro Rocchi" userId="4e3c5b7015e05f68" providerId="LiveId" clId="{513281DF-CD41-4128-AA68-EB4E8427082A}" dt="2024-09-06T10:19:27.745" v="1073" actId="27636"/>
          <ac:spMkLst>
            <pc:docMk/>
            <pc:sldMk cId="1289920900" sldId="268"/>
            <ac:spMk id="2" creationId="{95A8FA1E-BAF5-4867-9DC1-8E0B53E00154}"/>
          </ac:spMkLst>
        </pc:spChg>
        <pc:spChg chg="mod">
          <ac:chgData name="Alessandro Rocchi" userId="4e3c5b7015e05f68" providerId="LiveId" clId="{513281DF-CD41-4128-AA68-EB4E8427082A}" dt="2024-08-30T12:46:00.128" v="37"/>
          <ac:spMkLst>
            <pc:docMk/>
            <pc:sldMk cId="1289920900" sldId="268"/>
            <ac:spMk id="3" creationId="{5C09A3F6-DBC7-448F-BCF9-EAA74264F480}"/>
          </ac:spMkLst>
        </pc:spChg>
        <pc:spChg chg="mod">
          <ac:chgData name="Alessandro Rocchi" userId="4e3c5b7015e05f68" providerId="LiveId" clId="{513281DF-CD41-4128-AA68-EB4E8427082A}" dt="2024-08-30T12:46:00.128" v="37"/>
          <ac:spMkLst>
            <pc:docMk/>
            <pc:sldMk cId="1289920900" sldId="268"/>
            <ac:spMk id="10" creationId="{B4DB638D-9C9C-4B60-A4FE-ED7FBAD59C70}"/>
          </ac:spMkLst>
        </pc:spChg>
        <pc:spChg chg="mod">
          <ac:chgData name="Alessandro Rocchi" userId="4e3c5b7015e05f68" providerId="LiveId" clId="{513281DF-CD41-4128-AA68-EB4E8427082A}" dt="2024-08-30T12:46:00.128" v="37"/>
          <ac:spMkLst>
            <pc:docMk/>
            <pc:sldMk cId="1289920900" sldId="268"/>
            <ac:spMk id="11" creationId="{5C10021B-A6C4-4C3D-A80D-438D20538851}"/>
          </ac:spMkLst>
        </pc:spChg>
        <pc:spChg chg="del">
          <ac:chgData name="Alessandro Rocchi" userId="4e3c5b7015e05f68" providerId="LiveId" clId="{513281DF-CD41-4128-AA68-EB4E8427082A}" dt="2024-09-11T17:46:26.306" v="1704" actId="478"/>
          <ac:spMkLst>
            <pc:docMk/>
            <pc:sldMk cId="1289920900" sldId="268"/>
            <ac:spMk id="16" creationId="{7C78F179-B63C-6305-5E6A-9BF0B5B7851D}"/>
          </ac:spMkLst>
        </pc:spChg>
        <pc:picChg chg="mod">
          <ac:chgData name="Alessandro Rocchi" userId="4e3c5b7015e05f68" providerId="LiveId" clId="{513281DF-CD41-4128-AA68-EB4E8427082A}" dt="2024-09-11T12:53:12.853" v="1485" actId="14100"/>
          <ac:picMkLst>
            <pc:docMk/>
            <pc:sldMk cId="1289920900" sldId="268"/>
            <ac:picMk id="14" creationId="{433FA120-0CB5-34BE-6E21-E53F875727A1}"/>
          </ac:picMkLst>
        </pc:picChg>
      </pc:sldChg>
      <pc:sldChg chg="modSp add del mod">
        <pc:chgData name="Alessandro Rocchi" userId="4e3c5b7015e05f68" providerId="LiveId" clId="{513281DF-CD41-4128-AA68-EB4E8427082A}" dt="2024-08-30T15:02:34.023" v="997" actId="47"/>
        <pc:sldMkLst>
          <pc:docMk/>
          <pc:sldMk cId="3217901955" sldId="269"/>
        </pc:sldMkLst>
        <pc:spChg chg="mod">
          <ac:chgData name="Alessandro Rocchi" userId="4e3c5b7015e05f68" providerId="LiveId" clId="{513281DF-CD41-4128-AA68-EB4E8427082A}" dt="2024-08-30T14:39:36.677" v="863" actId="27636"/>
          <ac:spMkLst>
            <pc:docMk/>
            <pc:sldMk cId="3217901955" sldId="269"/>
            <ac:spMk id="3" creationId="{59166573-351E-DCA0-DF76-ABBF05A9F9BD}"/>
          </ac:spMkLst>
        </pc:spChg>
      </pc:sldChg>
      <pc:sldChg chg="addSp delSp modSp new mod">
        <pc:chgData name="Alessandro Rocchi" userId="4e3c5b7015e05f68" providerId="LiveId" clId="{513281DF-CD41-4128-AA68-EB4E8427082A}" dt="2024-09-13T09:43:19.169" v="9839" actId="1076"/>
        <pc:sldMkLst>
          <pc:docMk/>
          <pc:sldMk cId="3328655959" sldId="269"/>
        </pc:sldMkLst>
        <pc:spChg chg="mod">
          <ac:chgData name="Alessandro Rocchi" userId="4e3c5b7015e05f68" providerId="LiveId" clId="{513281DF-CD41-4128-AA68-EB4E8427082A}" dt="2024-09-13T07:02:02.623" v="8126" actId="6549"/>
          <ac:spMkLst>
            <pc:docMk/>
            <pc:sldMk cId="3328655959" sldId="269"/>
            <ac:spMk id="2" creationId="{9D07F98A-C617-F633-3F5B-FCB0352BD016}"/>
          </ac:spMkLst>
        </pc:spChg>
        <pc:spChg chg="del mod">
          <ac:chgData name="Alessandro Rocchi" userId="4e3c5b7015e05f68" providerId="LiveId" clId="{513281DF-CD41-4128-AA68-EB4E8427082A}" dt="2024-09-12T12:58:18.184" v="3126" actId="478"/>
          <ac:spMkLst>
            <pc:docMk/>
            <pc:sldMk cId="3328655959" sldId="269"/>
            <ac:spMk id="3" creationId="{B132F3EB-ED2C-4CF5-E740-BB20F95E87DD}"/>
          </ac:spMkLst>
        </pc:spChg>
        <pc:spChg chg="add del mod ord">
          <ac:chgData name="Alessandro Rocchi" userId="4e3c5b7015e05f68" providerId="LiveId" clId="{513281DF-CD41-4128-AA68-EB4E8427082A}" dt="2024-09-13T09:41:35.094" v="9815" actId="478"/>
          <ac:spMkLst>
            <pc:docMk/>
            <pc:sldMk cId="3328655959" sldId="269"/>
            <ac:spMk id="8" creationId="{59166573-351E-DCA0-DF76-ABBF05A9F9BD}"/>
          </ac:spMkLst>
        </pc:spChg>
        <pc:spChg chg="mod">
          <ac:chgData name="Alessandro Rocchi" userId="4e3c5b7015e05f68" providerId="LiveId" clId="{513281DF-CD41-4128-AA68-EB4E8427082A}" dt="2024-09-12T12:21:38.226" v="2752"/>
          <ac:spMkLst>
            <pc:docMk/>
            <pc:sldMk cId="3328655959" sldId="269"/>
            <ac:spMk id="11" creationId="{31C02E7F-BE6B-1D77-A53A-457BC8F10002}"/>
          </ac:spMkLst>
        </pc:spChg>
        <pc:spChg chg="mod">
          <ac:chgData name="Alessandro Rocchi" userId="4e3c5b7015e05f68" providerId="LiveId" clId="{513281DF-CD41-4128-AA68-EB4E8427082A}" dt="2024-09-12T12:21:38.226" v="2752"/>
          <ac:spMkLst>
            <pc:docMk/>
            <pc:sldMk cId="3328655959" sldId="269"/>
            <ac:spMk id="12" creationId="{DBB0D083-AA85-0B20-5B96-521DEF05F929}"/>
          </ac:spMkLst>
        </pc:spChg>
        <pc:spChg chg="mod">
          <ac:chgData name="Alessandro Rocchi" userId="4e3c5b7015e05f68" providerId="LiveId" clId="{513281DF-CD41-4128-AA68-EB4E8427082A}" dt="2024-09-12T12:21:38.226" v="2752"/>
          <ac:spMkLst>
            <pc:docMk/>
            <pc:sldMk cId="3328655959" sldId="269"/>
            <ac:spMk id="13" creationId="{E5C195C7-5251-70F1-905B-84EC07026CC5}"/>
          </ac:spMkLst>
        </pc:spChg>
        <pc:spChg chg="mod">
          <ac:chgData name="Alessandro Rocchi" userId="4e3c5b7015e05f68" providerId="LiveId" clId="{513281DF-CD41-4128-AA68-EB4E8427082A}" dt="2024-09-12T12:21:38.226" v="2752"/>
          <ac:spMkLst>
            <pc:docMk/>
            <pc:sldMk cId="3328655959" sldId="269"/>
            <ac:spMk id="14" creationId="{3AAF0FBB-CF0A-259D-1591-3C63AEDDD48C}"/>
          </ac:spMkLst>
        </pc:spChg>
        <pc:spChg chg="mod">
          <ac:chgData name="Alessandro Rocchi" userId="4e3c5b7015e05f68" providerId="LiveId" clId="{513281DF-CD41-4128-AA68-EB4E8427082A}" dt="2024-09-12T12:21:38.226" v="2752"/>
          <ac:spMkLst>
            <pc:docMk/>
            <pc:sldMk cId="3328655959" sldId="269"/>
            <ac:spMk id="15" creationId="{CBD0897F-28B7-CFA3-8A91-20DCABE09350}"/>
          </ac:spMkLst>
        </pc:spChg>
        <pc:spChg chg="mod">
          <ac:chgData name="Alessandro Rocchi" userId="4e3c5b7015e05f68" providerId="LiveId" clId="{513281DF-CD41-4128-AA68-EB4E8427082A}" dt="2024-09-12T12:21:38.226" v="2752"/>
          <ac:spMkLst>
            <pc:docMk/>
            <pc:sldMk cId="3328655959" sldId="269"/>
            <ac:spMk id="16" creationId="{58A9D1EF-19CA-4CA7-D021-6F4CB2D0D3A4}"/>
          </ac:spMkLst>
        </pc:spChg>
        <pc:spChg chg="mod">
          <ac:chgData name="Alessandro Rocchi" userId="4e3c5b7015e05f68" providerId="LiveId" clId="{513281DF-CD41-4128-AA68-EB4E8427082A}" dt="2024-09-12T12:21:38.226" v="2752"/>
          <ac:spMkLst>
            <pc:docMk/>
            <pc:sldMk cId="3328655959" sldId="269"/>
            <ac:spMk id="17" creationId="{89D68F79-8E0E-F531-460D-FF7B05F02261}"/>
          </ac:spMkLst>
        </pc:spChg>
        <pc:spChg chg="mod">
          <ac:chgData name="Alessandro Rocchi" userId="4e3c5b7015e05f68" providerId="LiveId" clId="{513281DF-CD41-4128-AA68-EB4E8427082A}" dt="2024-09-12T12:21:38.226" v="2752"/>
          <ac:spMkLst>
            <pc:docMk/>
            <pc:sldMk cId="3328655959" sldId="269"/>
            <ac:spMk id="18" creationId="{12513B8B-770B-327F-F9CF-52E7FD4BA21D}"/>
          </ac:spMkLst>
        </pc:spChg>
        <pc:spChg chg="mod">
          <ac:chgData name="Alessandro Rocchi" userId="4e3c5b7015e05f68" providerId="LiveId" clId="{513281DF-CD41-4128-AA68-EB4E8427082A}" dt="2024-09-12T12:21:38.226" v="2752"/>
          <ac:spMkLst>
            <pc:docMk/>
            <pc:sldMk cId="3328655959" sldId="269"/>
            <ac:spMk id="19" creationId="{9301AB81-8342-B73A-9785-932A21E2AB87}"/>
          </ac:spMkLst>
        </pc:spChg>
        <pc:spChg chg="mod">
          <ac:chgData name="Alessandro Rocchi" userId="4e3c5b7015e05f68" providerId="LiveId" clId="{513281DF-CD41-4128-AA68-EB4E8427082A}" dt="2024-09-12T12:21:38.226" v="2752"/>
          <ac:spMkLst>
            <pc:docMk/>
            <pc:sldMk cId="3328655959" sldId="269"/>
            <ac:spMk id="20" creationId="{1D278F5C-C478-5CED-F4C4-F5A4D3FF2015}"/>
          </ac:spMkLst>
        </pc:spChg>
        <pc:spChg chg="mod">
          <ac:chgData name="Alessandro Rocchi" userId="4e3c5b7015e05f68" providerId="LiveId" clId="{513281DF-CD41-4128-AA68-EB4E8427082A}" dt="2024-09-12T12:21:38.226" v="2752"/>
          <ac:spMkLst>
            <pc:docMk/>
            <pc:sldMk cId="3328655959" sldId="269"/>
            <ac:spMk id="21" creationId="{CE53BE79-61CE-6886-FCF6-9601334BBA4B}"/>
          </ac:spMkLst>
        </pc:spChg>
        <pc:spChg chg="mod">
          <ac:chgData name="Alessandro Rocchi" userId="4e3c5b7015e05f68" providerId="LiveId" clId="{513281DF-CD41-4128-AA68-EB4E8427082A}" dt="2024-09-12T12:21:38.226" v="2752"/>
          <ac:spMkLst>
            <pc:docMk/>
            <pc:sldMk cId="3328655959" sldId="269"/>
            <ac:spMk id="22" creationId="{C770D968-ECF0-2544-1E99-5AE69300F895}"/>
          </ac:spMkLst>
        </pc:spChg>
        <pc:spChg chg="mod">
          <ac:chgData name="Alessandro Rocchi" userId="4e3c5b7015e05f68" providerId="LiveId" clId="{513281DF-CD41-4128-AA68-EB4E8427082A}" dt="2024-09-12T12:21:38.226" v="2752"/>
          <ac:spMkLst>
            <pc:docMk/>
            <pc:sldMk cId="3328655959" sldId="269"/>
            <ac:spMk id="23" creationId="{CBCA51C5-8C1F-1462-2E01-CAC4915AD7B4}"/>
          </ac:spMkLst>
        </pc:spChg>
        <pc:spChg chg="mod">
          <ac:chgData name="Alessandro Rocchi" userId="4e3c5b7015e05f68" providerId="LiveId" clId="{513281DF-CD41-4128-AA68-EB4E8427082A}" dt="2024-09-12T12:21:38.226" v="2752"/>
          <ac:spMkLst>
            <pc:docMk/>
            <pc:sldMk cId="3328655959" sldId="269"/>
            <ac:spMk id="24" creationId="{DAF90EC1-51AF-E392-062A-EF5CDC6E403E}"/>
          </ac:spMkLst>
        </pc:spChg>
        <pc:spChg chg="mod">
          <ac:chgData name="Alessandro Rocchi" userId="4e3c5b7015e05f68" providerId="LiveId" clId="{513281DF-CD41-4128-AA68-EB4E8427082A}" dt="2024-09-12T12:21:38.226" v="2752"/>
          <ac:spMkLst>
            <pc:docMk/>
            <pc:sldMk cId="3328655959" sldId="269"/>
            <ac:spMk id="25" creationId="{2FDD824B-314E-1775-F1D2-FB9293AFFCB0}"/>
          </ac:spMkLst>
        </pc:spChg>
        <pc:spChg chg="mod">
          <ac:chgData name="Alessandro Rocchi" userId="4e3c5b7015e05f68" providerId="LiveId" clId="{513281DF-CD41-4128-AA68-EB4E8427082A}" dt="2024-09-12T12:21:38.226" v="2752"/>
          <ac:spMkLst>
            <pc:docMk/>
            <pc:sldMk cId="3328655959" sldId="269"/>
            <ac:spMk id="26" creationId="{9ED75150-2B4A-FCC0-6990-7765C5FBD420}"/>
          </ac:spMkLst>
        </pc:spChg>
        <pc:spChg chg="mod">
          <ac:chgData name="Alessandro Rocchi" userId="4e3c5b7015e05f68" providerId="LiveId" clId="{513281DF-CD41-4128-AA68-EB4E8427082A}" dt="2024-09-13T09:30:45.957" v="9751"/>
          <ac:spMkLst>
            <pc:docMk/>
            <pc:sldMk cId="3328655959" sldId="269"/>
            <ac:spMk id="29" creationId="{3FB50BCA-E943-4325-21AF-8560DCAD567C}"/>
          </ac:spMkLst>
        </pc:spChg>
        <pc:spChg chg="mod">
          <ac:chgData name="Alessandro Rocchi" userId="4e3c5b7015e05f68" providerId="LiveId" clId="{513281DF-CD41-4128-AA68-EB4E8427082A}" dt="2024-09-13T09:30:45.957" v="9751"/>
          <ac:spMkLst>
            <pc:docMk/>
            <pc:sldMk cId="3328655959" sldId="269"/>
            <ac:spMk id="30" creationId="{BA0A75B7-9679-8D7C-AC0E-FAD37EE12557}"/>
          </ac:spMkLst>
        </pc:spChg>
        <pc:spChg chg="mod">
          <ac:chgData name="Alessandro Rocchi" userId="4e3c5b7015e05f68" providerId="LiveId" clId="{513281DF-CD41-4128-AA68-EB4E8427082A}" dt="2024-09-13T09:30:45.957" v="9751"/>
          <ac:spMkLst>
            <pc:docMk/>
            <pc:sldMk cId="3328655959" sldId="269"/>
            <ac:spMk id="31" creationId="{0FE12C76-945A-B578-A3FC-1E33BC716CE7}"/>
          </ac:spMkLst>
        </pc:spChg>
        <pc:spChg chg="mod">
          <ac:chgData name="Alessandro Rocchi" userId="4e3c5b7015e05f68" providerId="LiveId" clId="{513281DF-CD41-4128-AA68-EB4E8427082A}" dt="2024-09-13T09:30:45.957" v="9751"/>
          <ac:spMkLst>
            <pc:docMk/>
            <pc:sldMk cId="3328655959" sldId="269"/>
            <ac:spMk id="32" creationId="{1F98337A-2142-9CD4-5E13-230A89F6720F}"/>
          </ac:spMkLst>
        </pc:spChg>
        <pc:spChg chg="mod">
          <ac:chgData name="Alessandro Rocchi" userId="4e3c5b7015e05f68" providerId="LiveId" clId="{513281DF-CD41-4128-AA68-EB4E8427082A}" dt="2024-09-13T09:30:45.957" v="9751"/>
          <ac:spMkLst>
            <pc:docMk/>
            <pc:sldMk cId="3328655959" sldId="269"/>
            <ac:spMk id="33" creationId="{6EC4BDE6-C6A8-B150-64AD-F5692EB68046}"/>
          </ac:spMkLst>
        </pc:spChg>
        <pc:spChg chg="mod">
          <ac:chgData name="Alessandro Rocchi" userId="4e3c5b7015e05f68" providerId="LiveId" clId="{513281DF-CD41-4128-AA68-EB4E8427082A}" dt="2024-09-13T09:30:45.957" v="9751"/>
          <ac:spMkLst>
            <pc:docMk/>
            <pc:sldMk cId="3328655959" sldId="269"/>
            <ac:spMk id="34" creationId="{1B622615-671D-9BA8-E6EE-12ECF94BB3A5}"/>
          </ac:spMkLst>
        </pc:spChg>
        <pc:spChg chg="mod">
          <ac:chgData name="Alessandro Rocchi" userId="4e3c5b7015e05f68" providerId="LiveId" clId="{513281DF-CD41-4128-AA68-EB4E8427082A}" dt="2024-09-13T09:30:45.957" v="9751"/>
          <ac:spMkLst>
            <pc:docMk/>
            <pc:sldMk cId="3328655959" sldId="269"/>
            <ac:spMk id="35" creationId="{866BB010-3CB5-0F1D-BCFD-057DDA74019F}"/>
          </ac:spMkLst>
        </pc:spChg>
        <pc:spChg chg="mod">
          <ac:chgData name="Alessandro Rocchi" userId="4e3c5b7015e05f68" providerId="LiveId" clId="{513281DF-CD41-4128-AA68-EB4E8427082A}" dt="2024-09-13T09:30:45.957" v="9751"/>
          <ac:spMkLst>
            <pc:docMk/>
            <pc:sldMk cId="3328655959" sldId="269"/>
            <ac:spMk id="36" creationId="{3FDB653A-C058-162E-49FF-19A3703A6E93}"/>
          </ac:spMkLst>
        </pc:spChg>
        <pc:spChg chg="mod">
          <ac:chgData name="Alessandro Rocchi" userId="4e3c5b7015e05f68" providerId="LiveId" clId="{513281DF-CD41-4128-AA68-EB4E8427082A}" dt="2024-09-13T09:30:45.957" v="9751"/>
          <ac:spMkLst>
            <pc:docMk/>
            <pc:sldMk cId="3328655959" sldId="269"/>
            <ac:spMk id="37" creationId="{14D72E4D-1F33-E8F4-FEA6-772AE3885C1D}"/>
          </ac:spMkLst>
        </pc:spChg>
        <pc:spChg chg="mod">
          <ac:chgData name="Alessandro Rocchi" userId="4e3c5b7015e05f68" providerId="LiveId" clId="{513281DF-CD41-4128-AA68-EB4E8427082A}" dt="2024-09-13T09:30:45.957" v="9751"/>
          <ac:spMkLst>
            <pc:docMk/>
            <pc:sldMk cId="3328655959" sldId="269"/>
            <ac:spMk id="38" creationId="{5DE9752B-D043-3423-3644-FA23197ED0C2}"/>
          </ac:spMkLst>
        </pc:spChg>
        <pc:spChg chg="mod">
          <ac:chgData name="Alessandro Rocchi" userId="4e3c5b7015e05f68" providerId="LiveId" clId="{513281DF-CD41-4128-AA68-EB4E8427082A}" dt="2024-09-13T09:30:45.957" v="9751"/>
          <ac:spMkLst>
            <pc:docMk/>
            <pc:sldMk cId="3328655959" sldId="269"/>
            <ac:spMk id="39" creationId="{8CBCFEED-0C9E-A29E-BCE3-487B7707945A}"/>
          </ac:spMkLst>
        </pc:spChg>
        <pc:spChg chg="mod">
          <ac:chgData name="Alessandro Rocchi" userId="4e3c5b7015e05f68" providerId="LiveId" clId="{513281DF-CD41-4128-AA68-EB4E8427082A}" dt="2024-09-13T09:30:45.957" v="9751"/>
          <ac:spMkLst>
            <pc:docMk/>
            <pc:sldMk cId="3328655959" sldId="269"/>
            <ac:spMk id="40" creationId="{B1477276-CCA5-184C-93A0-890B5CE6219E}"/>
          </ac:spMkLst>
        </pc:spChg>
        <pc:spChg chg="mod">
          <ac:chgData name="Alessandro Rocchi" userId="4e3c5b7015e05f68" providerId="LiveId" clId="{513281DF-CD41-4128-AA68-EB4E8427082A}" dt="2024-09-13T09:30:45.957" v="9751"/>
          <ac:spMkLst>
            <pc:docMk/>
            <pc:sldMk cId="3328655959" sldId="269"/>
            <ac:spMk id="41" creationId="{68488C38-2B76-4DF0-625E-549396411192}"/>
          </ac:spMkLst>
        </pc:spChg>
        <pc:spChg chg="mod">
          <ac:chgData name="Alessandro Rocchi" userId="4e3c5b7015e05f68" providerId="LiveId" clId="{513281DF-CD41-4128-AA68-EB4E8427082A}" dt="2024-09-13T09:30:45.957" v="9751"/>
          <ac:spMkLst>
            <pc:docMk/>
            <pc:sldMk cId="3328655959" sldId="269"/>
            <ac:spMk id="42" creationId="{E5BB0E12-0E4C-3D58-9D00-FEF6B72A966C}"/>
          </ac:spMkLst>
        </pc:spChg>
        <pc:spChg chg="mod">
          <ac:chgData name="Alessandro Rocchi" userId="4e3c5b7015e05f68" providerId="LiveId" clId="{513281DF-CD41-4128-AA68-EB4E8427082A}" dt="2024-09-13T09:30:45.957" v="9751"/>
          <ac:spMkLst>
            <pc:docMk/>
            <pc:sldMk cId="3328655959" sldId="269"/>
            <ac:spMk id="43" creationId="{D3D91F8B-460A-1853-7AEA-13BFFD9573FF}"/>
          </ac:spMkLst>
        </pc:spChg>
        <pc:spChg chg="mod">
          <ac:chgData name="Alessandro Rocchi" userId="4e3c5b7015e05f68" providerId="LiveId" clId="{513281DF-CD41-4128-AA68-EB4E8427082A}" dt="2024-09-13T09:30:45.957" v="9751"/>
          <ac:spMkLst>
            <pc:docMk/>
            <pc:sldMk cId="3328655959" sldId="269"/>
            <ac:spMk id="44" creationId="{92CF6110-CD2D-66CC-C3F2-5099C59D12BC}"/>
          </ac:spMkLst>
        </pc:spChg>
        <pc:spChg chg="add mod">
          <ac:chgData name="Alessandro Rocchi" userId="4e3c5b7015e05f68" providerId="LiveId" clId="{513281DF-CD41-4128-AA68-EB4E8427082A}" dt="2024-09-13T09:30:45.957" v="9751"/>
          <ac:spMkLst>
            <pc:docMk/>
            <pc:sldMk cId="3328655959" sldId="269"/>
            <ac:spMk id="45" creationId="{16E9C671-08C8-D72A-ABB5-0AE15CDB1C5D}"/>
          </ac:spMkLst>
        </pc:spChg>
        <pc:spChg chg="add mod">
          <ac:chgData name="Alessandro Rocchi" userId="4e3c5b7015e05f68" providerId="LiveId" clId="{513281DF-CD41-4128-AA68-EB4E8427082A}" dt="2024-09-13T09:30:45.957" v="9751"/>
          <ac:spMkLst>
            <pc:docMk/>
            <pc:sldMk cId="3328655959" sldId="269"/>
            <ac:spMk id="46" creationId="{75A283BC-E120-C625-EEE2-D73A255E5EF4}"/>
          </ac:spMkLst>
        </pc:spChg>
        <pc:spChg chg="add mod">
          <ac:chgData name="Alessandro Rocchi" userId="4e3c5b7015e05f68" providerId="LiveId" clId="{513281DF-CD41-4128-AA68-EB4E8427082A}" dt="2024-09-13T09:30:45.957" v="9751"/>
          <ac:spMkLst>
            <pc:docMk/>
            <pc:sldMk cId="3328655959" sldId="269"/>
            <ac:spMk id="47" creationId="{7742F529-B188-94F0-9076-BC0D98A719A5}"/>
          </ac:spMkLst>
        </pc:spChg>
        <pc:spChg chg="add mod">
          <ac:chgData name="Alessandro Rocchi" userId="4e3c5b7015e05f68" providerId="LiveId" clId="{513281DF-CD41-4128-AA68-EB4E8427082A}" dt="2024-09-13T09:30:45.957" v="9751"/>
          <ac:spMkLst>
            <pc:docMk/>
            <pc:sldMk cId="3328655959" sldId="269"/>
            <ac:spMk id="48" creationId="{1622E86C-CD64-20D6-8957-9C0657A760DA}"/>
          </ac:spMkLst>
        </pc:spChg>
        <pc:spChg chg="add mod">
          <ac:chgData name="Alessandro Rocchi" userId="4e3c5b7015e05f68" providerId="LiveId" clId="{513281DF-CD41-4128-AA68-EB4E8427082A}" dt="2024-09-13T09:30:45.957" v="9751"/>
          <ac:spMkLst>
            <pc:docMk/>
            <pc:sldMk cId="3328655959" sldId="269"/>
            <ac:spMk id="49" creationId="{21313EC9-4567-1A42-E463-6B5EF5992994}"/>
          </ac:spMkLst>
        </pc:spChg>
        <pc:spChg chg="mod">
          <ac:chgData name="Alessandro Rocchi" userId="4e3c5b7015e05f68" providerId="LiveId" clId="{513281DF-CD41-4128-AA68-EB4E8427082A}" dt="2024-09-13T09:30:56.095" v="9753"/>
          <ac:spMkLst>
            <pc:docMk/>
            <pc:sldMk cId="3328655959" sldId="269"/>
            <ac:spMk id="52" creationId="{DE85627F-276F-7A3E-B773-6B09B73FE814}"/>
          </ac:spMkLst>
        </pc:spChg>
        <pc:spChg chg="mod">
          <ac:chgData name="Alessandro Rocchi" userId="4e3c5b7015e05f68" providerId="LiveId" clId="{513281DF-CD41-4128-AA68-EB4E8427082A}" dt="2024-09-13T09:30:56.095" v="9753"/>
          <ac:spMkLst>
            <pc:docMk/>
            <pc:sldMk cId="3328655959" sldId="269"/>
            <ac:spMk id="53" creationId="{8FACA297-7974-4C1A-6872-91C9639ED689}"/>
          </ac:spMkLst>
        </pc:spChg>
        <pc:spChg chg="mod">
          <ac:chgData name="Alessandro Rocchi" userId="4e3c5b7015e05f68" providerId="LiveId" clId="{513281DF-CD41-4128-AA68-EB4E8427082A}" dt="2024-09-13T09:30:56.095" v="9753"/>
          <ac:spMkLst>
            <pc:docMk/>
            <pc:sldMk cId="3328655959" sldId="269"/>
            <ac:spMk id="54" creationId="{2ABFB7D8-3DCF-7C4C-9997-4ACEB3EBE7D3}"/>
          </ac:spMkLst>
        </pc:spChg>
        <pc:spChg chg="mod">
          <ac:chgData name="Alessandro Rocchi" userId="4e3c5b7015e05f68" providerId="LiveId" clId="{513281DF-CD41-4128-AA68-EB4E8427082A}" dt="2024-09-13T09:30:56.095" v="9753"/>
          <ac:spMkLst>
            <pc:docMk/>
            <pc:sldMk cId="3328655959" sldId="269"/>
            <ac:spMk id="55" creationId="{07FFEC98-C243-AAC1-A8A6-BDCAABE26775}"/>
          </ac:spMkLst>
        </pc:spChg>
        <pc:spChg chg="mod">
          <ac:chgData name="Alessandro Rocchi" userId="4e3c5b7015e05f68" providerId="LiveId" clId="{513281DF-CD41-4128-AA68-EB4E8427082A}" dt="2024-09-13T09:30:56.095" v="9753"/>
          <ac:spMkLst>
            <pc:docMk/>
            <pc:sldMk cId="3328655959" sldId="269"/>
            <ac:spMk id="56" creationId="{44DAA42B-8583-5E48-3B1A-098FD26F7719}"/>
          </ac:spMkLst>
        </pc:spChg>
        <pc:spChg chg="mod">
          <ac:chgData name="Alessandro Rocchi" userId="4e3c5b7015e05f68" providerId="LiveId" clId="{513281DF-CD41-4128-AA68-EB4E8427082A}" dt="2024-09-13T09:30:56.095" v="9753"/>
          <ac:spMkLst>
            <pc:docMk/>
            <pc:sldMk cId="3328655959" sldId="269"/>
            <ac:spMk id="57" creationId="{E82CB312-9C02-8DFF-21D8-BB00466091E2}"/>
          </ac:spMkLst>
        </pc:spChg>
        <pc:spChg chg="mod">
          <ac:chgData name="Alessandro Rocchi" userId="4e3c5b7015e05f68" providerId="LiveId" clId="{513281DF-CD41-4128-AA68-EB4E8427082A}" dt="2024-09-13T09:30:56.095" v="9753"/>
          <ac:spMkLst>
            <pc:docMk/>
            <pc:sldMk cId="3328655959" sldId="269"/>
            <ac:spMk id="58" creationId="{D98D644F-5660-984F-5D58-311AE0AE7DB6}"/>
          </ac:spMkLst>
        </pc:spChg>
        <pc:spChg chg="mod">
          <ac:chgData name="Alessandro Rocchi" userId="4e3c5b7015e05f68" providerId="LiveId" clId="{513281DF-CD41-4128-AA68-EB4E8427082A}" dt="2024-09-13T09:30:56.095" v="9753"/>
          <ac:spMkLst>
            <pc:docMk/>
            <pc:sldMk cId="3328655959" sldId="269"/>
            <ac:spMk id="59" creationId="{45D7D5D0-EDDC-1014-1040-E8B81BF0B354}"/>
          </ac:spMkLst>
        </pc:spChg>
        <pc:spChg chg="mod">
          <ac:chgData name="Alessandro Rocchi" userId="4e3c5b7015e05f68" providerId="LiveId" clId="{513281DF-CD41-4128-AA68-EB4E8427082A}" dt="2024-09-13T09:30:56.095" v="9753"/>
          <ac:spMkLst>
            <pc:docMk/>
            <pc:sldMk cId="3328655959" sldId="269"/>
            <ac:spMk id="60" creationId="{871DE410-5B07-4352-0C79-3FA9489DADF4}"/>
          </ac:spMkLst>
        </pc:spChg>
        <pc:spChg chg="mod">
          <ac:chgData name="Alessandro Rocchi" userId="4e3c5b7015e05f68" providerId="LiveId" clId="{513281DF-CD41-4128-AA68-EB4E8427082A}" dt="2024-09-13T09:30:56.095" v="9753"/>
          <ac:spMkLst>
            <pc:docMk/>
            <pc:sldMk cId="3328655959" sldId="269"/>
            <ac:spMk id="61" creationId="{D52D023C-2253-9D23-E488-DFB0C1778D1C}"/>
          </ac:spMkLst>
        </pc:spChg>
        <pc:spChg chg="mod">
          <ac:chgData name="Alessandro Rocchi" userId="4e3c5b7015e05f68" providerId="LiveId" clId="{513281DF-CD41-4128-AA68-EB4E8427082A}" dt="2024-09-13T09:30:56.095" v="9753"/>
          <ac:spMkLst>
            <pc:docMk/>
            <pc:sldMk cId="3328655959" sldId="269"/>
            <ac:spMk id="62" creationId="{4DD2078A-1243-1862-BBF4-B0D619784D3F}"/>
          </ac:spMkLst>
        </pc:spChg>
        <pc:spChg chg="mod">
          <ac:chgData name="Alessandro Rocchi" userId="4e3c5b7015e05f68" providerId="LiveId" clId="{513281DF-CD41-4128-AA68-EB4E8427082A}" dt="2024-09-13T09:30:56.095" v="9753"/>
          <ac:spMkLst>
            <pc:docMk/>
            <pc:sldMk cId="3328655959" sldId="269"/>
            <ac:spMk id="63" creationId="{FE7D277D-2421-84BB-C99C-568E4912131C}"/>
          </ac:spMkLst>
        </pc:spChg>
        <pc:spChg chg="mod">
          <ac:chgData name="Alessandro Rocchi" userId="4e3c5b7015e05f68" providerId="LiveId" clId="{513281DF-CD41-4128-AA68-EB4E8427082A}" dt="2024-09-13T09:30:56.095" v="9753"/>
          <ac:spMkLst>
            <pc:docMk/>
            <pc:sldMk cId="3328655959" sldId="269"/>
            <ac:spMk id="64" creationId="{84270AEE-B3A2-3FD5-53C7-F56AF4AE17E7}"/>
          </ac:spMkLst>
        </pc:spChg>
        <pc:spChg chg="mod">
          <ac:chgData name="Alessandro Rocchi" userId="4e3c5b7015e05f68" providerId="LiveId" clId="{513281DF-CD41-4128-AA68-EB4E8427082A}" dt="2024-09-13T09:30:56.095" v="9753"/>
          <ac:spMkLst>
            <pc:docMk/>
            <pc:sldMk cId="3328655959" sldId="269"/>
            <ac:spMk id="65" creationId="{F86DA335-9FAA-D877-C771-433DF8BDC55E}"/>
          </ac:spMkLst>
        </pc:spChg>
        <pc:spChg chg="mod">
          <ac:chgData name="Alessandro Rocchi" userId="4e3c5b7015e05f68" providerId="LiveId" clId="{513281DF-CD41-4128-AA68-EB4E8427082A}" dt="2024-09-13T09:30:56.095" v="9753"/>
          <ac:spMkLst>
            <pc:docMk/>
            <pc:sldMk cId="3328655959" sldId="269"/>
            <ac:spMk id="66" creationId="{78426CEE-656D-FC89-3CB4-5E549A51A295}"/>
          </ac:spMkLst>
        </pc:spChg>
        <pc:spChg chg="mod">
          <ac:chgData name="Alessandro Rocchi" userId="4e3c5b7015e05f68" providerId="LiveId" clId="{513281DF-CD41-4128-AA68-EB4E8427082A}" dt="2024-09-13T09:30:56.095" v="9753"/>
          <ac:spMkLst>
            <pc:docMk/>
            <pc:sldMk cId="3328655959" sldId="269"/>
            <ac:spMk id="67" creationId="{438BCCEA-8BDF-86DE-48DC-6C32B8586A91}"/>
          </ac:spMkLst>
        </pc:spChg>
        <pc:spChg chg="add mod">
          <ac:chgData name="Alessandro Rocchi" userId="4e3c5b7015e05f68" providerId="LiveId" clId="{513281DF-CD41-4128-AA68-EB4E8427082A}" dt="2024-09-13T09:42:56.346" v="9834" actId="5793"/>
          <ac:spMkLst>
            <pc:docMk/>
            <pc:sldMk cId="3328655959" sldId="269"/>
            <ac:spMk id="68" creationId="{18C20F87-C8BD-95CB-5BE2-3C31A1062914}"/>
          </ac:spMkLst>
        </pc:spChg>
        <pc:spChg chg="add mod">
          <ac:chgData name="Alessandro Rocchi" userId="4e3c5b7015e05f68" providerId="LiveId" clId="{513281DF-CD41-4128-AA68-EB4E8427082A}" dt="2024-09-13T09:41:42.253" v="9819"/>
          <ac:spMkLst>
            <pc:docMk/>
            <pc:sldMk cId="3328655959" sldId="269"/>
            <ac:spMk id="69" creationId="{9C97B7F3-C27C-41B2-DFA8-21364E097B09}"/>
          </ac:spMkLst>
        </pc:spChg>
        <pc:spChg chg="add mod">
          <ac:chgData name="Alessandro Rocchi" userId="4e3c5b7015e05f68" providerId="LiveId" clId="{513281DF-CD41-4128-AA68-EB4E8427082A}" dt="2024-09-13T09:42:16.061" v="9824" actId="2711"/>
          <ac:spMkLst>
            <pc:docMk/>
            <pc:sldMk cId="3328655959" sldId="269"/>
            <ac:spMk id="70" creationId="{3451A140-AF8A-3458-A78F-E3A14D4E2818}"/>
          </ac:spMkLst>
        </pc:spChg>
        <pc:spChg chg="add mod">
          <ac:chgData name="Alessandro Rocchi" userId="4e3c5b7015e05f68" providerId="LiveId" clId="{513281DF-CD41-4128-AA68-EB4E8427082A}" dt="2024-09-13T09:32:23.509" v="9775" actId="1076"/>
          <ac:spMkLst>
            <pc:docMk/>
            <pc:sldMk cId="3328655959" sldId="269"/>
            <ac:spMk id="71" creationId="{48891A3C-ECC8-FCB0-0123-A533FAB7DBA8}"/>
          </ac:spMkLst>
        </pc:spChg>
        <pc:spChg chg="add mod">
          <ac:chgData name="Alessandro Rocchi" userId="4e3c5b7015e05f68" providerId="LiveId" clId="{513281DF-CD41-4128-AA68-EB4E8427082A}" dt="2024-09-13T09:42:27.410" v="9825" actId="2711"/>
          <ac:spMkLst>
            <pc:docMk/>
            <pc:sldMk cId="3328655959" sldId="269"/>
            <ac:spMk id="72" creationId="{500BC5D3-EE3E-3023-E4C5-165E63ACB9B7}"/>
          </ac:spMkLst>
        </pc:spChg>
        <pc:spChg chg="add mod">
          <ac:chgData name="Alessandro Rocchi" userId="4e3c5b7015e05f68" providerId="LiveId" clId="{513281DF-CD41-4128-AA68-EB4E8427082A}" dt="2024-09-13T09:43:19.169" v="9839" actId="1076"/>
          <ac:spMkLst>
            <pc:docMk/>
            <pc:sldMk cId="3328655959" sldId="269"/>
            <ac:spMk id="73" creationId="{97E15BFA-48C8-192A-9A92-93068BADB512}"/>
          </ac:spMkLst>
        </pc:spChg>
        <pc:grpChg chg="add del mod">
          <ac:chgData name="Alessandro Rocchi" userId="4e3c5b7015e05f68" providerId="LiveId" clId="{513281DF-CD41-4128-AA68-EB4E8427082A}" dt="2024-09-13T09:31:04.500" v="9755" actId="478"/>
          <ac:grpSpMkLst>
            <pc:docMk/>
            <pc:sldMk cId="3328655959" sldId="269"/>
            <ac:grpSpMk id="9" creationId="{01E00AA1-6E0D-4F1A-BE6A-7E44E5055DCC}"/>
          </ac:grpSpMkLst>
        </pc:grpChg>
        <pc:grpChg chg="mod">
          <ac:chgData name="Alessandro Rocchi" userId="4e3c5b7015e05f68" providerId="LiveId" clId="{513281DF-CD41-4128-AA68-EB4E8427082A}" dt="2024-09-12T12:21:38.226" v="2752"/>
          <ac:grpSpMkLst>
            <pc:docMk/>
            <pc:sldMk cId="3328655959" sldId="269"/>
            <ac:grpSpMk id="10" creationId="{82358D3D-19DF-072C-E618-ADA83926D3DF}"/>
          </ac:grpSpMkLst>
        </pc:grpChg>
        <pc:grpChg chg="add mod">
          <ac:chgData name="Alessandro Rocchi" userId="4e3c5b7015e05f68" providerId="LiveId" clId="{513281DF-CD41-4128-AA68-EB4E8427082A}" dt="2024-09-13T09:30:45.957" v="9751"/>
          <ac:grpSpMkLst>
            <pc:docMk/>
            <pc:sldMk cId="3328655959" sldId="269"/>
            <ac:grpSpMk id="27" creationId="{E525BB9F-9EDF-00B5-F8AF-C36501981596}"/>
          </ac:grpSpMkLst>
        </pc:grpChg>
        <pc:grpChg chg="mod">
          <ac:chgData name="Alessandro Rocchi" userId="4e3c5b7015e05f68" providerId="LiveId" clId="{513281DF-CD41-4128-AA68-EB4E8427082A}" dt="2024-09-13T09:30:45.957" v="9751"/>
          <ac:grpSpMkLst>
            <pc:docMk/>
            <pc:sldMk cId="3328655959" sldId="269"/>
            <ac:grpSpMk id="28" creationId="{BCEF96F4-88B9-30CD-49B6-DF424FBE9C8B}"/>
          </ac:grpSpMkLst>
        </pc:grpChg>
        <pc:grpChg chg="add mod">
          <ac:chgData name="Alessandro Rocchi" userId="4e3c5b7015e05f68" providerId="LiveId" clId="{513281DF-CD41-4128-AA68-EB4E8427082A}" dt="2024-09-13T09:31:15.446" v="9756" actId="1076"/>
          <ac:grpSpMkLst>
            <pc:docMk/>
            <pc:sldMk cId="3328655959" sldId="269"/>
            <ac:grpSpMk id="50" creationId="{392AD4ED-80AD-1A12-AAFA-51BE61699809}"/>
          </ac:grpSpMkLst>
        </pc:grpChg>
        <pc:grpChg chg="mod">
          <ac:chgData name="Alessandro Rocchi" userId="4e3c5b7015e05f68" providerId="LiveId" clId="{513281DF-CD41-4128-AA68-EB4E8427082A}" dt="2024-09-13T09:30:56.095" v="9753"/>
          <ac:grpSpMkLst>
            <pc:docMk/>
            <pc:sldMk cId="3328655959" sldId="269"/>
            <ac:grpSpMk id="51" creationId="{80F43E71-34CD-E17F-EE65-C18AB932E0A9}"/>
          </ac:grpSpMkLst>
        </pc:grpChg>
        <pc:picChg chg="add del mod">
          <ac:chgData name="Alessandro Rocchi" userId="4e3c5b7015e05f68" providerId="LiveId" clId="{513281DF-CD41-4128-AA68-EB4E8427082A}" dt="2024-09-12T12:59:44.483" v="3139" actId="21"/>
          <ac:picMkLst>
            <pc:docMk/>
            <pc:sldMk cId="3328655959" sldId="269"/>
            <ac:picMk id="7" creationId="{EA409583-2DD5-51CC-2CB9-6859FDBF5C21}"/>
          </ac:picMkLst>
        </pc:picChg>
      </pc:sldChg>
      <pc:sldChg chg="addSp delSp modSp new mod ord">
        <pc:chgData name="Alessandro Rocchi" userId="4e3c5b7015e05f68" providerId="LiveId" clId="{513281DF-CD41-4128-AA68-EB4E8427082A}" dt="2024-09-13T06:38:34.410" v="8049" actId="14100"/>
        <pc:sldMkLst>
          <pc:docMk/>
          <pc:sldMk cId="1863827084" sldId="270"/>
        </pc:sldMkLst>
        <pc:spChg chg="mod">
          <ac:chgData name="Alessandro Rocchi" userId="4e3c5b7015e05f68" providerId="LiveId" clId="{513281DF-CD41-4128-AA68-EB4E8427082A}" dt="2024-09-13T03:42:05.675" v="6081" actId="790"/>
          <ac:spMkLst>
            <pc:docMk/>
            <pc:sldMk cId="1863827084" sldId="270"/>
            <ac:spMk id="2" creationId="{9F6BEF2B-4D91-DDF9-02D7-39ED15F874ED}"/>
          </ac:spMkLst>
        </pc:spChg>
        <pc:spChg chg="add del mod">
          <ac:chgData name="Alessandro Rocchi" userId="4e3c5b7015e05f68" providerId="LiveId" clId="{513281DF-CD41-4128-AA68-EB4E8427082A}" dt="2024-09-06T10:22:26.145" v="1083" actId="931"/>
          <ac:spMkLst>
            <pc:docMk/>
            <pc:sldMk cId="1863827084" sldId="270"/>
            <ac:spMk id="3" creationId="{7AE2F3ED-1DCD-838A-F980-F7C480315568}"/>
          </ac:spMkLst>
        </pc:spChg>
        <pc:spChg chg="add mod">
          <ac:chgData name="Alessandro Rocchi" userId="4e3c5b7015e05f68" providerId="LiveId" clId="{513281DF-CD41-4128-AA68-EB4E8427082A}" dt="2024-09-13T03:32:54.853" v="5965" actId="255"/>
          <ac:spMkLst>
            <pc:docMk/>
            <pc:sldMk cId="1863827084" sldId="270"/>
            <ac:spMk id="3" creationId="{FC2136A2-615C-C045-3B6A-9A2D24DECECC}"/>
          </ac:spMkLst>
        </pc:spChg>
        <pc:spChg chg="add">
          <ac:chgData name="Alessandro Rocchi" userId="4e3c5b7015e05f68" providerId="LiveId" clId="{513281DF-CD41-4128-AA68-EB4E8427082A}" dt="2024-09-13T03:03:22.588" v="5876"/>
          <ac:spMkLst>
            <pc:docMk/>
            <pc:sldMk cId="1863827084" sldId="270"/>
            <ac:spMk id="7" creationId="{941E254E-C71A-062A-FB28-EF65AA6B06D6}"/>
          </ac:spMkLst>
        </pc:spChg>
        <pc:spChg chg="add mod">
          <ac:chgData name="Alessandro Rocchi" userId="4e3c5b7015e05f68" providerId="LiveId" clId="{513281DF-CD41-4128-AA68-EB4E8427082A}" dt="2024-09-13T06:38:34.410" v="8049" actId="14100"/>
          <ac:spMkLst>
            <pc:docMk/>
            <pc:sldMk cId="1863827084" sldId="270"/>
            <ac:spMk id="8" creationId="{7718A29A-455C-6730-80C6-780B115A8983}"/>
          </ac:spMkLst>
        </pc:spChg>
        <pc:picChg chg="add mod">
          <ac:chgData name="Alessandro Rocchi" userId="4e3c5b7015e05f68" providerId="LiveId" clId="{513281DF-CD41-4128-AA68-EB4E8427082A}" dt="2024-09-06T10:22:15.650" v="1082" actId="931"/>
          <ac:picMkLst>
            <pc:docMk/>
            <pc:sldMk cId="1863827084" sldId="270"/>
            <ac:picMk id="8" creationId="{63148244-EB6F-4A14-EFA7-EFE1931A1D9A}"/>
          </ac:picMkLst>
        </pc:picChg>
        <pc:picChg chg="add mod modCrop">
          <ac:chgData name="Alessandro Rocchi" userId="4e3c5b7015e05f68" providerId="LiveId" clId="{513281DF-CD41-4128-AA68-EB4E8427082A}" dt="2024-09-13T06:38:27.932" v="8046" actId="1076"/>
          <ac:picMkLst>
            <pc:docMk/>
            <pc:sldMk cId="1863827084" sldId="270"/>
            <ac:picMk id="10" creationId="{FC87C1C4-DE77-6DBE-D912-AAB2C40C1BF4}"/>
          </ac:picMkLst>
        </pc:picChg>
      </pc:sldChg>
      <pc:sldChg chg="add del">
        <pc:chgData name="Alessandro Rocchi" userId="4e3c5b7015e05f68" providerId="LiveId" clId="{513281DF-CD41-4128-AA68-EB4E8427082A}" dt="2024-08-30T15:11:52.356" v="998" actId="47"/>
        <pc:sldMkLst>
          <pc:docMk/>
          <pc:sldMk cId="2108229491" sldId="270"/>
        </pc:sldMkLst>
      </pc:sldChg>
      <pc:sldChg chg="addSp delSp modSp new del mod setBg addAnim delAnim modAnim setClrOvrMap">
        <pc:chgData name="Alessandro Rocchi" userId="4e3c5b7015e05f68" providerId="LiveId" clId="{513281DF-CD41-4128-AA68-EB4E8427082A}" dt="2024-08-30T15:02:29.811" v="994" actId="47"/>
        <pc:sldMkLst>
          <pc:docMk/>
          <pc:sldMk cId="1341220834" sldId="271"/>
        </pc:sldMkLst>
        <pc:spChg chg="mod">
          <ac:chgData name="Alessandro Rocchi" userId="4e3c5b7015e05f68" providerId="LiveId" clId="{513281DF-CD41-4128-AA68-EB4E8427082A}" dt="2024-08-30T14:38:13.367" v="852" actId="20577"/>
          <ac:spMkLst>
            <pc:docMk/>
            <pc:sldMk cId="1341220834" sldId="271"/>
            <ac:spMk id="2" creationId="{678EBB05-63E1-F781-8DC1-A15FAD4CD6B5}"/>
          </ac:spMkLst>
        </pc:spChg>
        <pc:spChg chg="mod">
          <ac:chgData name="Alessandro Rocchi" userId="4e3c5b7015e05f68" providerId="LiveId" clId="{513281DF-CD41-4128-AA68-EB4E8427082A}" dt="2024-08-30T14:39:21.193" v="859" actId="122"/>
          <ac:spMkLst>
            <pc:docMk/>
            <pc:sldMk cId="1341220834" sldId="271"/>
            <ac:spMk id="3" creationId="{51CCF380-9D43-6E8F-7CE4-2280748DA788}"/>
          </ac:spMkLst>
        </pc:spChg>
        <pc:spChg chg="mod ord">
          <ac:chgData name="Alessandro Rocchi" userId="4e3c5b7015e05f68" providerId="LiveId" clId="{513281DF-CD41-4128-AA68-EB4E8427082A}" dt="2024-08-30T14:37:31.142" v="824" actId="26606"/>
          <ac:spMkLst>
            <pc:docMk/>
            <pc:sldMk cId="1341220834" sldId="271"/>
            <ac:spMk id="4" creationId="{16265FF3-5EFF-6973-CBE4-99956684BCA4}"/>
          </ac:spMkLst>
        </pc:spChg>
        <pc:spChg chg="mod">
          <ac:chgData name="Alessandro Rocchi" userId="4e3c5b7015e05f68" providerId="LiveId" clId="{513281DF-CD41-4128-AA68-EB4E8427082A}" dt="2024-08-30T14:37:31.142" v="824" actId="26606"/>
          <ac:spMkLst>
            <pc:docMk/>
            <pc:sldMk cId="1341220834" sldId="271"/>
            <ac:spMk id="5" creationId="{1791F8EC-6C6E-31D7-50DC-089D4A84EC66}"/>
          </ac:spMkLst>
        </pc:spChg>
        <pc:spChg chg="add del">
          <ac:chgData name="Alessandro Rocchi" userId="4e3c5b7015e05f68" providerId="LiveId" clId="{513281DF-CD41-4128-AA68-EB4E8427082A}" dt="2024-08-30T14:39:17.216" v="858" actId="26606"/>
          <ac:spMkLst>
            <pc:docMk/>
            <pc:sldMk cId="1341220834" sldId="271"/>
            <ac:spMk id="10" creationId="{18FFF8BA-E008-4068-851C-2CED296AC5C1}"/>
          </ac:spMkLst>
        </pc:spChg>
        <pc:spChg chg="add del">
          <ac:chgData name="Alessandro Rocchi" userId="4e3c5b7015e05f68" providerId="LiveId" clId="{513281DF-CD41-4128-AA68-EB4E8427082A}" dt="2024-08-30T14:37:31.119" v="823" actId="26606"/>
          <ac:spMkLst>
            <pc:docMk/>
            <pc:sldMk cId="1341220834" sldId="271"/>
            <ac:spMk id="11" creationId="{E6C8E6EB-4C59-429B-97E4-72A058CFC4FB}"/>
          </ac:spMkLst>
        </pc:spChg>
        <pc:spChg chg="add del">
          <ac:chgData name="Alessandro Rocchi" userId="4e3c5b7015e05f68" providerId="LiveId" clId="{513281DF-CD41-4128-AA68-EB4E8427082A}" dt="2024-08-30T14:39:17.216" v="858" actId="26606"/>
          <ac:spMkLst>
            <pc:docMk/>
            <pc:sldMk cId="1341220834" sldId="271"/>
            <ac:spMk id="12" creationId="{1A75B5EE-3124-4314-90F7-8D9AFE941D00}"/>
          </ac:spMkLst>
        </pc:spChg>
        <pc:spChg chg="add del">
          <ac:chgData name="Alessandro Rocchi" userId="4e3c5b7015e05f68" providerId="LiveId" clId="{513281DF-CD41-4128-AA68-EB4E8427082A}" dt="2024-08-30T14:37:31.119" v="823" actId="26606"/>
          <ac:spMkLst>
            <pc:docMk/>
            <pc:sldMk cId="1341220834" sldId="271"/>
            <ac:spMk id="13" creationId="{B5B90362-AFCC-46A9-B41C-A257A8C5B314}"/>
          </ac:spMkLst>
        </pc:spChg>
        <pc:spChg chg="add del">
          <ac:chgData name="Alessandro Rocchi" userId="4e3c5b7015e05f68" providerId="LiveId" clId="{513281DF-CD41-4128-AA68-EB4E8427082A}" dt="2024-08-30T14:39:17.216" v="858" actId="26606"/>
          <ac:spMkLst>
            <pc:docMk/>
            <pc:sldMk cId="1341220834" sldId="271"/>
            <ac:spMk id="14" creationId="{00129C37-C465-4475-927F-B861932A3737}"/>
          </ac:spMkLst>
        </pc:spChg>
        <pc:spChg chg="add del">
          <ac:chgData name="Alessandro Rocchi" userId="4e3c5b7015e05f68" providerId="LiveId" clId="{513281DF-CD41-4128-AA68-EB4E8427082A}" dt="2024-08-30T14:37:31.119" v="823" actId="26606"/>
          <ac:spMkLst>
            <pc:docMk/>
            <pc:sldMk cId="1341220834" sldId="271"/>
            <ac:spMk id="15" creationId="{F71EF7F1-38BA-471D-8CD4-2A9AE8E35527}"/>
          </ac:spMkLst>
        </pc:spChg>
        <pc:spChg chg="add del">
          <ac:chgData name="Alessandro Rocchi" userId="4e3c5b7015e05f68" providerId="LiveId" clId="{513281DF-CD41-4128-AA68-EB4E8427082A}" dt="2024-08-30T14:39:17.216" v="858" actId="26606"/>
          <ac:spMkLst>
            <pc:docMk/>
            <pc:sldMk cId="1341220834" sldId="271"/>
            <ac:spMk id="16" creationId="{8F92C143-3594-4735-B621-397DDDA5F82B}"/>
          </ac:spMkLst>
        </pc:spChg>
        <pc:spChg chg="add del">
          <ac:chgData name="Alessandro Rocchi" userId="4e3c5b7015e05f68" providerId="LiveId" clId="{513281DF-CD41-4128-AA68-EB4E8427082A}" dt="2024-08-30T14:37:31.119" v="823" actId="26606"/>
          <ac:spMkLst>
            <pc:docMk/>
            <pc:sldMk cId="1341220834" sldId="271"/>
            <ac:spMk id="17" creationId="{C0524398-BFB4-4C4A-8317-83B8729F9B26}"/>
          </ac:spMkLst>
        </pc:spChg>
        <pc:spChg chg="add del">
          <ac:chgData name="Alessandro Rocchi" userId="4e3c5b7015e05f68" providerId="LiveId" clId="{513281DF-CD41-4128-AA68-EB4E8427082A}" dt="2024-08-30T14:39:17.216" v="858" actId="26606"/>
          <ac:spMkLst>
            <pc:docMk/>
            <pc:sldMk cId="1341220834" sldId="271"/>
            <ac:spMk id="18" creationId="{44F560E9-CCDC-4F8F-BA20-41F114098AA3}"/>
          </ac:spMkLst>
        </pc:spChg>
        <pc:spChg chg="add del">
          <ac:chgData name="Alessandro Rocchi" userId="4e3c5b7015e05f68" providerId="LiveId" clId="{513281DF-CD41-4128-AA68-EB4E8427082A}" dt="2024-08-30T14:37:31.119" v="823" actId="26606"/>
          <ac:spMkLst>
            <pc:docMk/>
            <pc:sldMk cId="1341220834" sldId="271"/>
            <ac:spMk id="19" creationId="{85A71294-C247-450A-BB34-6E68648C95D8}"/>
          </ac:spMkLst>
        </pc:spChg>
        <pc:spChg chg="add">
          <ac:chgData name="Alessandro Rocchi" userId="4e3c5b7015e05f68" providerId="LiveId" clId="{513281DF-CD41-4128-AA68-EB4E8427082A}" dt="2024-08-30T14:39:17.216" v="858" actId="26606"/>
          <ac:spMkLst>
            <pc:docMk/>
            <pc:sldMk cId="1341220834" sldId="271"/>
            <ac:spMk id="20" creationId="{18FFF8BA-E008-4068-851C-2CED296AC5C1}"/>
          </ac:spMkLst>
        </pc:spChg>
        <pc:spChg chg="add del">
          <ac:chgData name="Alessandro Rocchi" userId="4e3c5b7015e05f68" providerId="LiveId" clId="{513281DF-CD41-4128-AA68-EB4E8427082A}" dt="2024-08-30T14:37:31.119" v="823" actId="26606"/>
          <ac:spMkLst>
            <pc:docMk/>
            <pc:sldMk cId="1341220834" sldId="271"/>
            <ac:spMk id="21" creationId="{D36A0BA4-6A63-41D3-B0FA-43799ABC4AA0}"/>
          </ac:spMkLst>
        </pc:spChg>
        <pc:spChg chg="add del">
          <ac:chgData name="Alessandro Rocchi" userId="4e3c5b7015e05f68" providerId="LiveId" clId="{513281DF-CD41-4128-AA68-EB4E8427082A}" dt="2024-08-30T14:37:31.119" v="823" actId="26606"/>
          <ac:spMkLst>
            <pc:docMk/>
            <pc:sldMk cId="1341220834" sldId="271"/>
            <ac:spMk id="23" creationId="{673313D8-D259-4D89-9CE5-14884FB40DB4}"/>
          </ac:spMkLst>
        </pc:spChg>
        <pc:spChg chg="add">
          <ac:chgData name="Alessandro Rocchi" userId="4e3c5b7015e05f68" providerId="LiveId" clId="{513281DF-CD41-4128-AA68-EB4E8427082A}" dt="2024-08-30T14:39:17.216" v="858" actId="26606"/>
          <ac:spMkLst>
            <pc:docMk/>
            <pc:sldMk cId="1341220834" sldId="271"/>
            <ac:spMk id="25" creationId="{1A75B5EE-3124-4314-90F7-8D9AFE941D00}"/>
          </ac:spMkLst>
        </pc:spChg>
        <pc:spChg chg="add">
          <ac:chgData name="Alessandro Rocchi" userId="4e3c5b7015e05f68" providerId="LiveId" clId="{513281DF-CD41-4128-AA68-EB4E8427082A}" dt="2024-08-30T14:39:17.216" v="858" actId="26606"/>
          <ac:spMkLst>
            <pc:docMk/>
            <pc:sldMk cId="1341220834" sldId="271"/>
            <ac:spMk id="27" creationId="{00129C37-C465-4475-927F-B861932A3737}"/>
          </ac:spMkLst>
        </pc:spChg>
        <pc:spChg chg="add">
          <ac:chgData name="Alessandro Rocchi" userId="4e3c5b7015e05f68" providerId="LiveId" clId="{513281DF-CD41-4128-AA68-EB4E8427082A}" dt="2024-08-30T14:39:17.216" v="858" actId="26606"/>
          <ac:spMkLst>
            <pc:docMk/>
            <pc:sldMk cId="1341220834" sldId="271"/>
            <ac:spMk id="29" creationId="{8F92C143-3594-4735-B621-397DDDA5F82B}"/>
          </ac:spMkLst>
        </pc:spChg>
        <pc:spChg chg="add">
          <ac:chgData name="Alessandro Rocchi" userId="4e3c5b7015e05f68" providerId="LiveId" clId="{513281DF-CD41-4128-AA68-EB4E8427082A}" dt="2024-08-30T14:39:17.216" v="858" actId="26606"/>
          <ac:spMkLst>
            <pc:docMk/>
            <pc:sldMk cId="1341220834" sldId="271"/>
            <ac:spMk id="31" creationId="{44F560E9-CCDC-4F8F-BA20-41F114098AA3}"/>
          </ac:spMkLst>
        </pc:spChg>
        <pc:picChg chg="add del">
          <ac:chgData name="Alessandro Rocchi" userId="4e3c5b7015e05f68" providerId="LiveId" clId="{513281DF-CD41-4128-AA68-EB4E8427082A}" dt="2024-08-30T14:37:31.119" v="823" actId="26606"/>
          <ac:picMkLst>
            <pc:docMk/>
            <pc:sldMk cId="1341220834" sldId="271"/>
            <ac:picMk id="7" creationId="{040FF3AA-2CA7-C03E-194F-46FCD31CDDD7}"/>
          </ac:picMkLst>
        </pc:picChg>
      </pc:sldChg>
      <pc:sldChg chg="addSp delSp modSp new mod ord">
        <pc:chgData name="Alessandro Rocchi" userId="4e3c5b7015e05f68" providerId="LiveId" clId="{513281DF-CD41-4128-AA68-EB4E8427082A}" dt="2024-09-13T06:39:42.634" v="8054" actId="790"/>
        <pc:sldMkLst>
          <pc:docMk/>
          <pc:sldMk cId="2894556816" sldId="271"/>
        </pc:sldMkLst>
        <pc:spChg chg="mod">
          <ac:chgData name="Alessandro Rocchi" userId="4e3c5b7015e05f68" providerId="LiveId" clId="{513281DF-CD41-4128-AA68-EB4E8427082A}" dt="2024-09-13T06:39:36.690" v="8053" actId="790"/>
          <ac:spMkLst>
            <pc:docMk/>
            <pc:sldMk cId="2894556816" sldId="271"/>
            <ac:spMk id="2" creationId="{71BF2E7E-FCC1-7F6B-D83D-3B2B7F60D83F}"/>
          </ac:spMkLst>
        </pc:spChg>
        <pc:spChg chg="del">
          <ac:chgData name="Alessandro Rocchi" userId="4e3c5b7015e05f68" providerId="LiveId" clId="{513281DF-CD41-4128-AA68-EB4E8427082A}" dt="2024-09-06T13:08:34.473" v="1094" actId="931"/>
          <ac:spMkLst>
            <pc:docMk/>
            <pc:sldMk cId="2894556816" sldId="271"/>
            <ac:spMk id="3" creationId="{2806CA9A-FB27-7823-4913-D5886B5DDCAE}"/>
          </ac:spMkLst>
        </pc:spChg>
        <pc:spChg chg="add del mod">
          <ac:chgData name="Alessandro Rocchi" userId="4e3c5b7015e05f68" providerId="LiveId" clId="{513281DF-CD41-4128-AA68-EB4E8427082A}" dt="2024-09-12T01:28:44.749" v="1930" actId="478"/>
          <ac:spMkLst>
            <pc:docMk/>
            <pc:sldMk cId="2894556816" sldId="271"/>
            <ac:spMk id="3" creationId="{5D66071D-98C4-0396-DC82-A2E26CF64DE9}"/>
          </ac:spMkLst>
        </pc:spChg>
        <pc:spChg chg="add del mod">
          <ac:chgData name="Alessandro Rocchi" userId="4e3c5b7015e05f68" providerId="LiveId" clId="{513281DF-CD41-4128-AA68-EB4E8427082A}" dt="2024-09-12T01:28:41.930" v="1929" actId="478"/>
          <ac:spMkLst>
            <pc:docMk/>
            <pc:sldMk cId="2894556816" sldId="271"/>
            <ac:spMk id="7" creationId="{73EE1F66-6FFA-537A-64DA-01579FD0EB44}"/>
          </ac:spMkLst>
        </pc:spChg>
        <pc:spChg chg="add mod">
          <ac:chgData name="Alessandro Rocchi" userId="4e3c5b7015e05f68" providerId="LiveId" clId="{513281DF-CD41-4128-AA68-EB4E8427082A}" dt="2024-09-12T15:29:23.051" v="4075" actId="1036"/>
          <ac:spMkLst>
            <pc:docMk/>
            <pc:sldMk cId="2894556816" sldId="271"/>
            <ac:spMk id="14" creationId="{A9BD9FEB-FECB-92C0-C30C-06DB11AFCD7E}"/>
          </ac:spMkLst>
        </pc:spChg>
        <pc:spChg chg="add mod">
          <ac:chgData name="Alessandro Rocchi" userId="4e3c5b7015e05f68" providerId="LiveId" clId="{513281DF-CD41-4128-AA68-EB4E8427082A}" dt="2024-09-13T06:39:42.634" v="8054" actId="790"/>
          <ac:spMkLst>
            <pc:docMk/>
            <pc:sldMk cId="2894556816" sldId="271"/>
            <ac:spMk id="17" creationId="{CED45257-3B89-7CFA-A859-E8BD663696BE}"/>
          </ac:spMkLst>
        </pc:spChg>
        <pc:spChg chg="add del mod">
          <ac:chgData name="Alessandro Rocchi" userId="4e3c5b7015e05f68" providerId="LiveId" clId="{513281DF-CD41-4128-AA68-EB4E8427082A}" dt="2024-09-12T02:01:47.641" v="2080"/>
          <ac:spMkLst>
            <pc:docMk/>
            <pc:sldMk cId="2894556816" sldId="271"/>
            <ac:spMk id="18" creationId="{59898E3D-7B8A-3C11-DB30-EACC840B81A2}"/>
          </ac:spMkLst>
        </pc:spChg>
        <pc:spChg chg="add mod">
          <ac:chgData name="Alessandro Rocchi" userId="4e3c5b7015e05f68" providerId="LiveId" clId="{513281DF-CD41-4128-AA68-EB4E8427082A}" dt="2024-09-13T04:02:52.885" v="6673" actId="20577"/>
          <ac:spMkLst>
            <pc:docMk/>
            <pc:sldMk cId="2894556816" sldId="271"/>
            <ac:spMk id="19" creationId="{C5E8A9E1-0FCF-98CA-64F1-D2712C92B760}"/>
          </ac:spMkLst>
        </pc:spChg>
        <pc:spChg chg="add mod">
          <ac:chgData name="Alessandro Rocchi" userId="4e3c5b7015e05f68" providerId="LiveId" clId="{513281DF-CD41-4128-AA68-EB4E8427082A}" dt="2024-09-12T15:32:49.507" v="4143" actId="790"/>
          <ac:spMkLst>
            <pc:docMk/>
            <pc:sldMk cId="2894556816" sldId="271"/>
            <ac:spMk id="20" creationId="{590883A1-BCA6-9B7C-9615-ED2FC53F2443}"/>
          </ac:spMkLst>
        </pc:spChg>
        <pc:picChg chg="add mod">
          <ac:chgData name="Alessandro Rocchi" userId="4e3c5b7015e05f68" providerId="LiveId" clId="{513281DF-CD41-4128-AA68-EB4E8427082A}" dt="2024-09-12T15:29:23.051" v="4075" actId="1036"/>
          <ac:picMkLst>
            <pc:docMk/>
            <pc:sldMk cId="2894556816" sldId="271"/>
            <ac:picMk id="8" creationId="{68AD68C9-DD5C-62F3-1543-156D56C1224C}"/>
          </ac:picMkLst>
        </pc:picChg>
        <pc:picChg chg="add del mod">
          <ac:chgData name="Alessandro Rocchi" userId="4e3c5b7015e05f68" providerId="LiveId" clId="{513281DF-CD41-4128-AA68-EB4E8427082A}" dt="2024-09-12T01:28:39.558" v="1928" actId="478"/>
          <ac:picMkLst>
            <pc:docMk/>
            <pc:sldMk cId="2894556816" sldId="271"/>
            <ac:picMk id="10" creationId="{6237AA2C-9E36-24DD-654B-6AA6FF981940}"/>
          </ac:picMkLst>
        </pc:picChg>
        <pc:picChg chg="add mod">
          <ac:chgData name="Alessandro Rocchi" userId="4e3c5b7015e05f68" providerId="LiveId" clId="{513281DF-CD41-4128-AA68-EB4E8427082A}" dt="2024-09-12T15:29:23.051" v="4075" actId="1036"/>
          <ac:picMkLst>
            <pc:docMk/>
            <pc:sldMk cId="2894556816" sldId="271"/>
            <ac:picMk id="11" creationId="{13D909EB-EEF8-ABF3-B885-A9DD9FDA02FB}"/>
          </ac:picMkLst>
        </pc:picChg>
        <pc:picChg chg="add mod modCrop">
          <ac:chgData name="Alessandro Rocchi" userId="4e3c5b7015e05f68" providerId="LiveId" clId="{513281DF-CD41-4128-AA68-EB4E8427082A}" dt="2024-09-12T15:30:06.033" v="4078" actId="1076"/>
          <ac:picMkLst>
            <pc:docMk/>
            <pc:sldMk cId="2894556816" sldId="271"/>
            <ac:picMk id="13" creationId="{9DAE97D0-7C0A-6882-8C1C-540452FBAA22}"/>
          </ac:picMkLst>
        </pc:picChg>
        <pc:picChg chg="add mod modCrop">
          <ac:chgData name="Alessandro Rocchi" userId="4e3c5b7015e05f68" providerId="LiveId" clId="{513281DF-CD41-4128-AA68-EB4E8427082A}" dt="2024-09-12T15:29:23.051" v="4075" actId="1036"/>
          <ac:picMkLst>
            <pc:docMk/>
            <pc:sldMk cId="2894556816" sldId="271"/>
            <ac:picMk id="16" creationId="{F0EE4FB8-F6C7-DAF8-376F-ACFB77211B73}"/>
          </ac:picMkLst>
        </pc:picChg>
      </pc:sldChg>
      <pc:sldChg chg="modSp add del mod">
        <pc:chgData name="Alessandro Rocchi" userId="4e3c5b7015e05f68" providerId="LiveId" clId="{513281DF-CD41-4128-AA68-EB4E8427082A}" dt="2024-08-30T15:02:30.570" v="995" actId="47"/>
        <pc:sldMkLst>
          <pc:docMk/>
          <pc:sldMk cId="831489337" sldId="272"/>
        </pc:sldMkLst>
        <pc:spChg chg="mod">
          <ac:chgData name="Alessandro Rocchi" userId="4e3c5b7015e05f68" providerId="LiveId" clId="{513281DF-CD41-4128-AA68-EB4E8427082A}" dt="2024-08-30T15:00:00.750" v="961" actId="21"/>
          <ac:spMkLst>
            <pc:docMk/>
            <pc:sldMk cId="831489337" sldId="272"/>
            <ac:spMk id="3" creationId="{51CCF380-9D43-6E8F-7CE4-2280748DA788}"/>
          </ac:spMkLst>
        </pc:spChg>
      </pc:sldChg>
      <pc:sldChg chg="addSp modSp add del mod ord">
        <pc:chgData name="Alessandro Rocchi" userId="4e3c5b7015e05f68" providerId="LiveId" clId="{513281DF-CD41-4128-AA68-EB4E8427082A}" dt="2024-09-13T01:11:22.975" v="5585" actId="47"/>
        <pc:sldMkLst>
          <pc:docMk/>
          <pc:sldMk cId="3266743310" sldId="272"/>
        </pc:sldMkLst>
        <pc:spChg chg="mod">
          <ac:chgData name="Alessandro Rocchi" userId="4e3c5b7015e05f68" providerId="LiveId" clId="{513281DF-CD41-4128-AA68-EB4E8427082A}" dt="2024-09-11T10:21:42.111" v="1341" actId="20577"/>
          <ac:spMkLst>
            <pc:docMk/>
            <pc:sldMk cId="3266743310" sldId="272"/>
            <ac:spMk id="2" creationId="{71BF2E7E-FCC1-7F6B-D83D-3B2B7F60D83F}"/>
          </ac:spMkLst>
        </pc:spChg>
        <pc:spChg chg="add mod">
          <ac:chgData name="Alessandro Rocchi" userId="4e3c5b7015e05f68" providerId="LiveId" clId="{513281DF-CD41-4128-AA68-EB4E8427082A}" dt="2024-09-08T23:35:54.803" v="1137" actId="20577"/>
          <ac:spMkLst>
            <pc:docMk/>
            <pc:sldMk cId="3266743310" sldId="272"/>
            <ac:spMk id="3" creationId="{300F25CC-0602-1EB0-78C8-BE457E798C03}"/>
          </ac:spMkLst>
        </pc:spChg>
        <pc:spChg chg="add mod">
          <ac:chgData name="Alessandro Rocchi" userId="4e3c5b7015e05f68" providerId="LiveId" clId="{513281DF-CD41-4128-AA68-EB4E8427082A}" dt="2024-09-08T23:36:38.903" v="1153" actId="20577"/>
          <ac:spMkLst>
            <pc:docMk/>
            <pc:sldMk cId="3266743310" sldId="272"/>
            <ac:spMk id="7" creationId="{8334C8E7-301E-176C-6814-1FA7E19E528E}"/>
          </ac:spMkLst>
        </pc:spChg>
      </pc:sldChg>
      <pc:sldChg chg="addSp delSp modSp add del mod">
        <pc:chgData name="Alessandro Rocchi" userId="4e3c5b7015e05f68" providerId="LiveId" clId="{513281DF-CD41-4128-AA68-EB4E8427082A}" dt="2024-08-30T15:02:32.136" v="996" actId="47"/>
        <pc:sldMkLst>
          <pc:docMk/>
          <pc:sldMk cId="3528637366" sldId="273"/>
        </pc:sldMkLst>
        <pc:spChg chg="mod">
          <ac:chgData name="Alessandro Rocchi" userId="4e3c5b7015e05f68" providerId="LiveId" clId="{513281DF-CD41-4128-AA68-EB4E8427082A}" dt="2024-08-30T14:43:04.525" v="872" actId="26606"/>
          <ac:spMkLst>
            <pc:docMk/>
            <pc:sldMk cId="3528637366" sldId="273"/>
            <ac:spMk id="3" creationId="{51CCF380-9D43-6E8F-7CE4-2280748DA788}"/>
          </ac:spMkLst>
        </pc:spChg>
        <pc:spChg chg="del">
          <ac:chgData name="Alessandro Rocchi" userId="4e3c5b7015e05f68" providerId="LiveId" clId="{513281DF-CD41-4128-AA68-EB4E8427082A}" dt="2024-08-30T14:43:04.525" v="872" actId="26606"/>
          <ac:spMkLst>
            <pc:docMk/>
            <pc:sldMk cId="3528637366" sldId="273"/>
            <ac:spMk id="20" creationId="{18FFF8BA-E008-4068-851C-2CED296AC5C1}"/>
          </ac:spMkLst>
        </pc:spChg>
        <pc:spChg chg="del">
          <ac:chgData name="Alessandro Rocchi" userId="4e3c5b7015e05f68" providerId="LiveId" clId="{513281DF-CD41-4128-AA68-EB4E8427082A}" dt="2024-08-30T14:43:04.525" v="872" actId="26606"/>
          <ac:spMkLst>
            <pc:docMk/>
            <pc:sldMk cId="3528637366" sldId="273"/>
            <ac:spMk id="25" creationId="{1A75B5EE-3124-4314-90F7-8D9AFE941D00}"/>
          </ac:spMkLst>
        </pc:spChg>
        <pc:spChg chg="del">
          <ac:chgData name="Alessandro Rocchi" userId="4e3c5b7015e05f68" providerId="LiveId" clId="{513281DF-CD41-4128-AA68-EB4E8427082A}" dt="2024-08-30T14:43:04.525" v="872" actId="26606"/>
          <ac:spMkLst>
            <pc:docMk/>
            <pc:sldMk cId="3528637366" sldId="273"/>
            <ac:spMk id="27" creationId="{00129C37-C465-4475-927F-B861932A3737}"/>
          </ac:spMkLst>
        </pc:spChg>
        <pc:spChg chg="del">
          <ac:chgData name="Alessandro Rocchi" userId="4e3c5b7015e05f68" providerId="LiveId" clId="{513281DF-CD41-4128-AA68-EB4E8427082A}" dt="2024-08-30T14:43:04.525" v="872" actId="26606"/>
          <ac:spMkLst>
            <pc:docMk/>
            <pc:sldMk cId="3528637366" sldId="273"/>
            <ac:spMk id="29" creationId="{8F92C143-3594-4735-B621-397DDDA5F82B}"/>
          </ac:spMkLst>
        </pc:spChg>
        <pc:spChg chg="del">
          <ac:chgData name="Alessandro Rocchi" userId="4e3c5b7015e05f68" providerId="LiveId" clId="{513281DF-CD41-4128-AA68-EB4E8427082A}" dt="2024-08-30T14:43:04.525" v="872" actId="26606"/>
          <ac:spMkLst>
            <pc:docMk/>
            <pc:sldMk cId="3528637366" sldId="273"/>
            <ac:spMk id="31" creationId="{44F560E9-CCDC-4F8F-BA20-41F114098AA3}"/>
          </ac:spMkLst>
        </pc:spChg>
        <pc:spChg chg="add">
          <ac:chgData name="Alessandro Rocchi" userId="4e3c5b7015e05f68" providerId="LiveId" clId="{513281DF-CD41-4128-AA68-EB4E8427082A}" dt="2024-08-30T14:43:04.525" v="872" actId="26606"/>
          <ac:spMkLst>
            <pc:docMk/>
            <pc:sldMk cId="3528637366" sldId="273"/>
            <ac:spMk id="36" creationId="{18FFF8BA-E008-4068-851C-2CED296AC5C1}"/>
          </ac:spMkLst>
        </pc:spChg>
        <pc:spChg chg="add">
          <ac:chgData name="Alessandro Rocchi" userId="4e3c5b7015e05f68" providerId="LiveId" clId="{513281DF-CD41-4128-AA68-EB4E8427082A}" dt="2024-08-30T14:43:04.525" v="872" actId="26606"/>
          <ac:spMkLst>
            <pc:docMk/>
            <pc:sldMk cId="3528637366" sldId="273"/>
            <ac:spMk id="38" creationId="{1A75B5EE-3124-4314-90F7-8D9AFE941D00}"/>
          </ac:spMkLst>
        </pc:spChg>
        <pc:spChg chg="add">
          <ac:chgData name="Alessandro Rocchi" userId="4e3c5b7015e05f68" providerId="LiveId" clId="{513281DF-CD41-4128-AA68-EB4E8427082A}" dt="2024-08-30T14:43:04.525" v="872" actId="26606"/>
          <ac:spMkLst>
            <pc:docMk/>
            <pc:sldMk cId="3528637366" sldId="273"/>
            <ac:spMk id="40" creationId="{00129C37-C465-4475-927F-B861932A3737}"/>
          </ac:spMkLst>
        </pc:spChg>
        <pc:spChg chg="add">
          <ac:chgData name="Alessandro Rocchi" userId="4e3c5b7015e05f68" providerId="LiveId" clId="{513281DF-CD41-4128-AA68-EB4E8427082A}" dt="2024-08-30T14:43:04.525" v="872" actId="26606"/>
          <ac:spMkLst>
            <pc:docMk/>
            <pc:sldMk cId="3528637366" sldId="273"/>
            <ac:spMk id="42" creationId="{8F92C143-3594-4735-B621-397DDDA5F82B}"/>
          </ac:spMkLst>
        </pc:spChg>
        <pc:spChg chg="add">
          <ac:chgData name="Alessandro Rocchi" userId="4e3c5b7015e05f68" providerId="LiveId" clId="{513281DF-CD41-4128-AA68-EB4E8427082A}" dt="2024-08-30T14:43:04.525" v="872" actId="26606"/>
          <ac:spMkLst>
            <pc:docMk/>
            <pc:sldMk cId="3528637366" sldId="273"/>
            <ac:spMk id="44" creationId="{44F560E9-CCDC-4F8F-BA20-41F114098AA3}"/>
          </ac:spMkLst>
        </pc:spChg>
      </pc:sldChg>
      <pc:sldChg chg="modSp add del mod">
        <pc:chgData name="Alessandro Rocchi" userId="4e3c5b7015e05f68" providerId="LiveId" clId="{513281DF-CD41-4128-AA68-EB4E8427082A}" dt="2024-09-11T10:24:19.576" v="1483" actId="47"/>
        <pc:sldMkLst>
          <pc:docMk/>
          <pc:sldMk cId="3815403226" sldId="273"/>
        </pc:sldMkLst>
        <pc:spChg chg="mod">
          <ac:chgData name="Alessandro Rocchi" userId="4e3c5b7015e05f68" providerId="LiveId" clId="{513281DF-CD41-4128-AA68-EB4E8427082A}" dt="2024-09-08T23:37:48.765" v="1207" actId="20577"/>
          <ac:spMkLst>
            <pc:docMk/>
            <pc:sldMk cId="3815403226" sldId="273"/>
            <ac:spMk id="2" creationId="{71BF2E7E-FCC1-7F6B-D83D-3B2B7F60D83F}"/>
          </ac:spMkLst>
        </pc:spChg>
      </pc:sldChg>
      <pc:sldChg chg="modSp add del mod">
        <pc:chgData name="Alessandro Rocchi" userId="4e3c5b7015e05f68" providerId="LiveId" clId="{513281DF-CD41-4128-AA68-EB4E8427082A}" dt="2024-09-13T01:11:18.341" v="5584" actId="47"/>
        <pc:sldMkLst>
          <pc:docMk/>
          <pc:sldMk cId="980649179" sldId="274"/>
        </pc:sldMkLst>
        <pc:spChg chg="mod">
          <ac:chgData name="Alessandro Rocchi" userId="4e3c5b7015e05f68" providerId="LiveId" clId="{513281DF-CD41-4128-AA68-EB4E8427082A}" dt="2024-09-08T23:38:04.777" v="1214" actId="20577"/>
          <ac:spMkLst>
            <pc:docMk/>
            <pc:sldMk cId="980649179" sldId="274"/>
            <ac:spMk id="2" creationId="{71BF2E7E-FCC1-7F6B-D83D-3B2B7F60D83F}"/>
          </ac:spMkLst>
        </pc:spChg>
        <pc:spChg chg="mod">
          <ac:chgData name="Alessandro Rocchi" userId="4e3c5b7015e05f68" providerId="LiveId" clId="{513281DF-CD41-4128-AA68-EB4E8427082A}" dt="2024-09-08T23:38:47.340" v="1232" actId="20577"/>
          <ac:spMkLst>
            <pc:docMk/>
            <pc:sldMk cId="980649179" sldId="274"/>
            <ac:spMk id="3" creationId="{300F25CC-0602-1EB0-78C8-BE457E798C03}"/>
          </ac:spMkLst>
        </pc:spChg>
        <pc:spChg chg="mod">
          <ac:chgData name="Alessandro Rocchi" userId="4e3c5b7015e05f68" providerId="LiveId" clId="{513281DF-CD41-4128-AA68-EB4E8427082A}" dt="2024-09-08T23:39:01.598" v="1246" actId="20577"/>
          <ac:spMkLst>
            <pc:docMk/>
            <pc:sldMk cId="980649179" sldId="274"/>
            <ac:spMk id="7" creationId="{8334C8E7-301E-176C-6814-1FA7E19E528E}"/>
          </ac:spMkLst>
        </pc:spChg>
      </pc:sldChg>
      <pc:sldChg chg="modSp new del mod">
        <pc:chgData name="Alessandro Rocchi" userId="4e3c5b7015e05f68" providerId="LiveId" clId="{513281DF-CD41-4128-AA68-EB4E8427082A}" dt="2024-09-11T18:38:34.753" v="1709" actId="47"/>
        <pc:sldMkLst>
          <pc:docMk/>
          <pc:sldMk cId="329744518" sldId="275"/>
        </pc:sldMkLst>
        <pc:spChg chg="mod">
          <ac:chgData name="Alessandro Rocchi" userId="4e3c5b7015e05f68" providerId="LiveId" clId="{513281DF-CD41-4128-AA68-EB4E8427082A}" dt="2024-09-11T18:37:58.625" v="1705" actId="21"/>
          <ac:spMkLst>
            <pc:docMk/>
            <pc:sldMk cId="329744518" sldId="275"/>
            <ac:spMk id="2" creationId="{759FCADF-C186-0A3C-B49A-C654969EB917}"/>
          </ac:spMkLst>
        </pc:spChg>
      </pc:sldChg>
      <pc:sldChg chg="modSp new del mod">
        <pc:chgData name="Alessandro Rocchi" userId="4e3c5b7015e05f68" providerId="LiveId" clId="{513281DF-CD41-4128-AA68-EB4E8427082A}" dt="2024-09-12T02:54:34.794" v="2107" actId="47"/>
        <pc:sldMkLst>
          <pc:docMk/>
          <pc:sldMk cId="2830397557" sldId="276"/>
        </pc:sldMkLst>
        <pc:spChg chg="mod">
          <ac:chgData name="Alessandro Rocchi" userId="4e3c5b7015e05f68" providerId="LiveId" clId="{513281DF-CD41-4128-AA68-EB4E8427082A}" dt="2024-09-11T10:21:29.057" v="1322" actId="20577"/>
          <ac:spMkLst>
            <pc:docMk/>
            <pc:sldMk cId="2830397557" sldId="276"/>
            <ac:spMk id="2" creationId="{30D2B234-A5FA-5E9C-CEFA-17E0F2E5EFE5}"/>
          </ac:spMkLst>
        </pc:spChg>
      </pc:sldChg>
      <pc:sldChg chg="modSp new del mod">
        <pc:chgData name="Alessandro Rocchi" userId="4e3c5b7015e05f68" providerId="LiveId" clId="{513281DF-CD41-4128-AA68-EB4E8427082A}" dt="2024-09-12T02:54:13.286" v="2100" actId="47"/>
        <pc:sldMkLst>
          <pc:docMk/>
          <pc:sldMk cId="1278170800" sldId="277"/>
        </pc:sldMkLst>
        <pc:spChg chg="mod">
          <ac:chgData name="Alessandro Rocchi" userId="4e3c5b7015e05f68" providerId="LiveId" clId="{513281DF-CD41-4128-AA68-EB4E8427082A}" dt="2024-09-11T10:23:35.963" v="1418" actId="20577"/>
          <ac:spMkLst>
            <pc:docMk/>
            <pc:sldMk cId="1278170800" sldId="277"/>
            <ac:spMk id="2" creationId="{B59E587A-6439-A65B-E2D2-10D8B1C0E984}"/>
          </ac:spMkLst>
        </pc:spChg>
      </pc:sldChg>
      <pc:sldChg chg="addSp delSp modSp new mod ord">
        <pc:chgData name="Alessandro Rocchi" userId="4e3c5b7015e05f68" providerId="LiveId" clId="{513281DF-CD41-4128-AA68-EB4E8427082A}" dt="2024-09-13T08:11:59.841" v="8160"/>
        <pc:sldMkLst>
          <pc:docMk/>
          <pc:sldMk cId="372430713" sldId="278"/>
        </pc:sldMkLst>
        <pc:spChg chg="mod">
          <ac:chgData name="Alessandro Rocchi" userId="4e3c5b7015e05f68" providerId="LiveId" clId="{513281DF-CD41-4128-AA68-EB4E8427082A}" dt="2024-09-13T06:40:21.189" v="8067" actId="20577"/>
          <ac:spMkLst>
            <pc:docMk/>
            <pc:sldMk cId="372430713" sldId="278"/>
            <ac:spMk id="2" creationId="{44B0705D-D107-7543-6658-FE75EC843441}"/>
          </ac:spMkLst>
        </pc:spChg>
        <pc:spChg chg="del">
          <ac:chgData name="Alessandro Rocchi" userId="4e3c5b7015e05f68" providerId="LiveId" clId="{513281DF-CD41-4128-AA68-EB4E8427082A}" dt="2024-09-12T19:06:49.076" v="5021" actId="478"/>
          <ac:spMkLst>
            <pc:docMk/>
            <pc:sldMk cId="372430713" sldId="278"/>
            <ac:spMk id="3" creationId="{5A71919B-4C0C-0C28-E1DD-E5BD48220ADA}"/>
          </ac:spMkLst>
        </pc:spChg>
        <pc:spChg chg="mod">
          <ac:chgData name="Alessandro Rocchi" userId="4e3c5b7015e05f68" providerId="LiveId" clId="{513281DF-CD41-4128-AA68-EB4E8427082A}" dt="2024-09-12T19:06:49.907" v="5022"/>
          <ac:spMkLst>
            <pc:docMk/>
            <pc:sldMk cId="372430713" sldId="278"/>
            <ac:spMk id="10" creationId="{619F4E52-935C-A704-9E2D-0909BD166902}"/>
          </ac:spMkLst>
        </pc:spChg>
        <pc:spChg chg="add del mod">
          <ac:chgData name="Alessandro Rocchi" userId="4e3c5b7015e05f68" providerId="LiveId" clId="{513281DF-CD41-4128-AA68-EB4E8427082A}" dt="2024-09-13T06:40:14.899" v="8061" actId="478"/>
          <ac:spMkLst>
            <pc:docMk/>
            <pc:sldMk cId="372430713" sldId="278"/>
            <ac:spMk id="23" creationId="{1F2B2375-5396-6DFF-0ABE-B21FD8B7A81C}"/>
          </ac:spMkLst>
        </pc:spChg>
        <pc:grpChg chg="add del mod">
          <ac:chgData name="Alessandro Rocchi" userId="4e3c5b7015e05f68" providerId="LiveId" clId="{513281DF-CD41-4128-AA68-EB4E8427082A}" dt="2024-09-13T06:40:12.466" v="8060" actId="478"/>
          <ac:grpSpMkLst>
            <pc:docMk/>
            <pc:sldMk cId="372430713" sldId="278"/>
            <ac:grpSpMk id="8" creationId="{4051A93C-B048-99C5-A9E0-BF9139EB731E}"/>
          </ac:grpSpMkLst>
        </pc:grpChg>
        <pc:picChg chg="add del mod">
          <ac:chgData name="Alessandro Rocchi" userId="4e3c5b7015e05f68" providerId="LiveId" clId="{513281DF-CD41-4128-AA68-EB4E8427082A}" dt="2024-09-13T06:25:39.133" v="7799" actId="478"/>
          <ac:picMkLst>
            <pc:docMk/>
            <pc:sldMk cId="372430713" sldId="278"/>
            <ac:picMk id="7" creationId="{50ADEC7E-9F6F-5143-2581-F76AFD9195F6}"/>
          </ac:picMkLst>
        </pc:picChg>
        <pc:picChg chg="mod">
          <ac:chgData name="Alessandro Rocchi" userId="4e3c5b7015e05f68" providerId="LiveId" clId="{513281DF-CD41-4128-AA68-EB4E8427082A}" dt="2024-09-12T19:06:49.907" v="5022"/>
          <ac:picMkLst>
            <pc:docMk/>
            <pc:sldMk cId="372430713" sldId="278"/>
            <ac:picMk id="9" creationId="{2B1C748D-3415-765C-18A9-735A27611490}"/>
          </ac:picMkLst>
        </pc:picChg>
        <pc:picChg chg="add del mod">
          <ac:chgData name="Alessandro Rocchi" userId="4e3c5b7015e05f68" providerId="LiveId" clId="{513281DF-CD41-4128-AA68-EB4E8427082A}" dt="2024-09-13T02:10:09.321" v="5596" actId="478"/>
          <ac:picMkLst>
            <pc:docMk/>
            <pc:sldMk cId="372430713" sldId="278"/>
            <ac:picMk id="12" creationId="{396AC811-107D-86D2-0249-B22F92AFD26D}"/>
          </ac:picMkLst>
        </pc:picChg>
        <pc:picChg chg="add del mod">
          <ac:chgData name="Alessandro Rocchi" userId="4e3c5b7015e05f68" providerId="LiveId" clId="{513281DF-CD41-4128-AA68-EB4E8427082A}" dt="2024-09-13T06:40:09.578" v="8059" actId="478"/>
          <ac:picMkLst>
            <pc:docMk/>
            <pc:sldMk cId="372430713" sldId="278"/>
            <ac:picMk id="14" creationId="{E6CA5AF8-A633-90B4-5A1F-4995110D3E3C}"/>
          </ac:picMkLst>
        </pc:picChg>
        <pc:picChg chg="add del mod">
          <ac:chgData name="Alessandro Rocchi" userId="4e3c5b7015e05f68" providerId="LiveId" clId="{513281DF-CD41-4128-AA68-EB4E8427082A}" dt="2024-09-13T02:11:36.888" v="5603" actId="478"/>
          <ac:picMkLst>
            <pc:docMk/>
            <pc:sldMk cId="372430713" sldId="278"/>
            <ac:picMk id="16" creationId="{400D90FE-B6CE-726F-FA7F-8FB532626A74}"/>
          </ac:picMkLst>
        </pc:picChg>
        <pc:picChg chg="add mod">
          <ac:chgData name="Alessandro Rocchi" userId="4e3c5b7015e05f68" providerId="LiveId" clId="{513281DF-CD41-4128-AA68-EB4E8427082A}" dt="2024-09-13T08:11:56.975" v="8158" actId="14100"/>
          <ac:picMkLst>
            <pc:docMk/>
            <pc:sldMk cId="372430713" sldId="278"/>
            <ac:picMk id="18" creationId="{3ED50E0D-153E-0604-2EF7-7A6D18EA40EE}"/>
          </ac:picMkLst>
        </pc:picChg>
        <pc:picChg chg="add del mod">
          <ac:chgData name="Alessandro Rocchi" userId="4e3c5b7015e05f68" providerId="LiveId" clId="{513281DF-CD41-4128-AA68-EB4E8427082A}" dt="2024-09-13T06:40:06.532" v="8058" actId="478"/>
          <ac:picMkLst>
            <pc:docMk/>
            <pc:sldMk cId="372430713" sldId="278"/>
            <ac:picMk id="20" creationId="{654A66E0-5361-DA96-ABDA-1834C9EFAFFF}"/>
          </ac:picMkLst>
        </pc:picChg>
        <pc:picChg chg="add del mod">
          <ac:chgData name="Alessandro Rocchi" userId="4e3c5b7015e05f68" providerId="LiveId" clId="{513281DF-CD41-4128-AA68-EB4E8427082A}" dt="2024-09-13T06:40:04.802" v="8057" actId="478"/>
          <ac:picMkLst>
            <pc:docMk/>
            <pc:sldMk cId="372430713" sldId="278"/>
            <ac:picMk id="22" creationId="{5FE4A6AD-B8BA-1E67-A1D7-7BA74986C773}"/>
          </ac:picMkLst>
        </pc:picChg>
      </pc:sldChg>
      <pc:sldChg chg="addSp delSp modSp add mod">
        <pc:chgData name="Alessandro Rocchi" userId="4e3c5b7015e05f68" providerId="LiveId" clId="{513281DF-CD41-4128-AA68-EB4E8427082A}" dt="2024-09-13T04:01:59.600" v="6668" actId="113"/>
        <pc:sldMkLst>
          <pc:docMk/>
          <pc:sldMk cId="1795558304" sldId="279"/>
        </pc:sldMkLst>
        <pc:spChg chg="mod">
          <ac:chgData name="Alessandro Rocchi" userId="4e3c5b7015e05f68" providerId="LiveId" clId="{513281DF-CD41-4128-AA68-EB4E8427082A}" dt="2024-09-11T18:48:35.863" v="1875" actId="20577"/>
          <ac:spMkLst>
            <pc:docMk/>
            <pc:sldMk cId="1795558304" sldId="279"/>
            <ac:spMk id="2" creationId="{759FCADF-C186-0A3C-B49A-C654969EB917}"/>
          </ac:spMkLst>
        </pc:spChg>
        <pc:spChg chg="del">
          <ac:chgData name="Alessandro Rocchi" userId="4e3c5b7015e05f68" providerId="LiveId" clId="{513281DF-CD41-4128-AA68-EB4E8427082A}" dt="2024-09-11T13:16:05.390" v="1487" actId="478"/>
          <ac:spMkLst>
            <pc:docMk/>
            <pc:sldMk cId="1795558304" sldId="279"/>
            <ac:spMk id="3" creationId="{F1286441-137E-813F-A68D-45D89D87229B}"/>
          </ac:spMkLst>
        </pc:spChg>
        <pc:spChg chg="add del mod">
          <ac:chgData name="Alessandro Rocchi" userId="4e3c5b7015e05f68" providerId="LiveId" clId="{513281DF-CD41-4128-AA68-EB4E8427082A}" dt="2024-09-11T14:04:12.540" v="1528" actId="478"/>
          <ac:spMkLst>
            <pc:docMk/>
            <pc:sldMk cId="1795558304" sldId="279"/>
            <ac:spMk id="12" creationId="{6E454025-C6F5-DEAE-0140-B349F8AB9EEC}"/>
          </ac:spMkLst>
        </pc:spChg>
        <pc:spChg chg="add mod">
          <ac:chgData name="Alessandro Rocchi" userId="4e3c5b7015e05f68" providerId="LiveId" clId="{513281DF-CD41-4128-AA68-EB4E8427082A}" dt="2024-09-11T14:05:24.486" v="1529"/>
          <ac:spMkLst>
            <pc:docMk/>
            <pc:sldMk cId="1795558304" sldId="279"/>
            <ac:spMk id="13" creationId="{A8CBF7DF-03F7-84C7-1F9E-6EAC286BED84}"/>
          </ac:spMkLst>
        </pc:spChg>
        <pc:spChg chg="add mod">
          <ac:chgData name="Alessandro Rocchi" userId="4e3c5b7015e05f68" providerId="LiveId" clId="{513281DF-CD41-4128-AA68-EB4E8427082A}" dt="2024-09-11T14:05:24.486" v="1529"/>
          <ac:spMkLst>
            <pc:docMk/>
            <pc:sldMk cId="1795558304" sldId="279"/>
            <ac:spMk id="16" creationId="{0C829B3E-5031-4CCA-4064-B9E2BF8AAC5B}"/>
          </ac:spMkLst>
        </pc:spChg>
        <pc:spChg chg="add mod">
          <ac:chgData name="Alessandro Rocchi" userId="4e3c5b7015e05f68" providerId="LiveId" clId="{513281DF-CD41-4128-AA68-EB4E8427082A}" dt="2024-09-11T14:05:24.486" v="1529"/>
          <ac:spMkLst>
            <pc:docMk/>
            <pc:sldMk cId="1795558304" sldId="279"/>
            <ac:spMk id="17" creationId="{E3A35539-B277-AF53-10F9-3045C3E1E069}"/>
          </ac:spMkLst>
        </pc:spChg>
        <pc:spChg chg="add mod">
          <ac:chgData name="Alessandro Rocchi" userId="4e3c5b7015e05f68" providerId="LiveId" clId="{513281DF-CD41-4128-AA68-EB4E8427082A}" dt="2024-09-11T14:05:24.486" v="1529"/>
          <ac:spMkLst>
            <pc:docMk/>
            <pc:sldMk cId="1795558304" sldId="279"/>
            <ac:spMk id="18" creationId="{4FDB4B0E-F5F1-C90F-2141-2003104CFD82}"/>
          </ac:spMkLst>
        </pc:spChg>
        <pc:spChg chg="add mod">
          <ac:chgData name="Alessandro Rocchi" userId="4e3c5b7015e05f68" providerId="LiveId" clId="{513281DF-CD41-4128-AA68-EB4E8427082A}" dt="2024-09-11T14:05:24.486" v="1529"/>
          <ac:spMkLst>
            <pc:docMk/>
            <pc:sldMk cId="1795558304" sldId="279"/>
            <ac:spMk id="19" creationId="{5477B029-B428-B73E-B041-3D806756ED8D}"/>
          </ac:spMkLst>
        </pc:spChg>
        <pc:spChg chg="add mod">
          <ac:chgData name="Alessandro Rocchi" userId="4e3c5b7015e05f68" providerId="LiveId" clId="{513281DF-CD41-4128-AA68-EB4E8427082A}" dt="2024-09-11T14:05:24.486" v="1529"/>
          <ac:spMkLst>
            <pc:docMk/>
            <pc:sldMk cId="1795558304" sldId="279"/>
            <ac:spMk id="20" creationId="{681956C6-C287-0656-EAF9-CA2EEAC764A9}"/>
          </ac:spMkLst>
        </pc:spChg>
        <pc:spChg chg="add mod">
          <ac:chgData name="Alessandro Rocchi" userId="4e3c5b7015e05f68" providerId="LiveId" clId="{513281DF-CD41-4128-AA68-EB4E8427082A}" dt="2024-09-11T14:05:24.486" v="1529"/>
          <ac:spMkLst>
            <pc:docMk/>
            <pc:sldMk cId="1795558304" sldId="279"/>
            <ac:spMk id="22" creationId="{86D8DB84-74B2-6D70-1701-C69D947E4476}"/>
          </ac:spMkLst>
        </pc:spChg>
        <pc:spChg chg="add mod">
          <ac:chgData name="Alessandro Rocchi" userId="4e3c5b7015e05f68" providerId="LiveId" clId="{513281DF-CD41-4128-AA68-EB4E8427082A}" dt="2024-09-11T14:05:24.486" v="1529"/>
          <ac:spMkLst>
            <pc:docMk/>
            <pc:sldMk cId="1795558304" sldId="279"/>
            <ac:spMk id="23" creationId="{7B24149D-FFFD-EBA7-45BC-5B1625057699}"/>
          </ac:spMkLst>
        </pc:spChg>
        <pc:spChg chg="add mod">
          <ac:chgData name="Alessandro Rocchi" userId="4e3c5b7015e05f68" providerId="LiveId" clId="{513281DF-CD41-4128-AA68-EB4E8427082A}" dt="2024-09-11T14:05:24.486" v="1529"/>
          <ac:spMkLst>
            <pc:docMk/>
            <pc:sldMk cId="1795558304" sldId="279"/>
            <ac:spMk id="25" creationId="{DCCEECF3-AA19-600E-F5B1-74C84D8E32D9}"/>
          </ac:spMkLst>
        </pc:spChg>
        <pc:spChg chg="add mod">
          <ac:chgData name="Alessandro Rocchi" userId="4e3c5b7015e05f68" providerId="LiveId" clId="{513281DF-CD41-4128-AA68-EB4E8427082A}" dt="2024-09-11T14:05:24.486" v="1529"/>
          <ac:spMkLst>
            <pc:docMk/>
            <pc:sldMk cId="1795558304" sldId="279"/>
            <ac:spMk id="26" creationId="{21FE0484-54FF-DEAB-6E2A-916DECA7F208}"/>
          </ac:spMkLst>
        </pc:spChg>
        <pc:spChg chg="add mod">
          <ac:chgData name="Alessandro Rocchi" userId="4e3c5b7015e05f68" providerId="LiveId" clId="{513281DF-CD41-4128-AA68-EB4E8427082A}" dt="2024-09-11T14:05:24.486" v="1529"/>
          <ac:spMkLst>
            <pc:docMk/>
            <pc:sldMk cId="1795558304" sldId="279"/>
            <ac:spMk id="27" creationId="{3D7F81C6-3C1C-C1A4-ECE8-A3277677BDC5}"/>
          </ac:spMkLst>
        </pc:spChg>
        <pc:spChg chg="add mod">
          <ac:chgData name="Alessandro Rocchi" userId="4e3c5b7015e05f68" providerId="LiveId" clId="{513281DF-CD41-4128-AA68-EB4E8427082A}" dt="2024-09-11T14:05:24.486" v="1529"/>
          <ac:spMkLst>
            <pc:docMk/>
            <pc:sldMk cId="1795558304" sldId="279"/>
            <ac:spMk id="28" creationId="{698821B7-904B-BEC7-D0FB-E81B0AC62829}"/>
          </ac:spMkLst>
        </pc:spChg>
        <pc:spChg chg="add mod">
          <ac:chgData name="Alessandro Rocchi" userId="4e3c5b7015e05f68" providerId="LiveId" clId="{513281DF-CD41-4128-AA68-EB4E8427082A}" dt="2024-09-11T14:05:24.486" v="1529"/>
          <ac:spMkLst>
            <pc:docMk/>
            <pc:sldMk cId="1795558304" sldId="279"/>
            <ac:spMk id="29" creationId="{96BF43B3-B7EF-A3D7-CF77-CCEBF39C1B7F}"/>
          </ac:spMkLst>
        </pc:spChg>
        <pc:spChg chg="add mod">
          <ac:chgData name="Alessandro Rocchi" userId="4e3c5b7015e05f68" providerId="LiveId" clId="{513281DF-CD41-4128-AA68-EB4E8427082A}" dt="2024-09-11T14:05:24.486" v="1529"/>
          <ac:spMkLst>
            <pc:docMk/>
            <pc:sldMk cId="1795558304" sldId="279"/>
            <ac:spMk id="30" creationId="{CE7C1D6C-BD95-AAF2-2156-191DA376F8D9}"/>
          </ac:spMkLst>
        </pc:spChg>
        <pc:spChg chg="add mod">
          <ac:chgData name="Alessandro Rocchi" userId="4e3c5b7015e05f68" providerId="LiveId" clId="{513281DF-CD41-4128-AA68-EB4E8427082A}" dt="2024-09-11T14:05:24.486" v="1529"/>
          <ac:spMkLst>
            <pc:docMk/>
            <pc:sldMk cId="1795558304" sldId="279"/>
            <ac:spMk id="31" creationId="{8537CB11-7590-3D96-4F50-1278271F14C1}"/>
          </ac:spMkLst>
        </pc:spChg>
        <pc:spChg chg="add mod">
          <ac:chgData name="Alessandro Rocchi" userId="4e3c5b7015e05f68" providerId="LiveId" clId="{513281DF-CD41-4128-AA68-EB4E8427082A}" dt="2024-09-11T14:05:24.486" v="1529"/>
          <ac:spMkLst>
            <pc:docMk/>
            <pc:sldMk cId="1795558304" sldId="279"/>
            <ac:spMk id="32" creationId="{5C64A761-55E3-FE17-9076-39DC77B55E81}"/>
          </ac:spMkLst>
        </pc:spChg>
        <pc:spChg chg="add mod">
          <ac:chgData name="Alessandro Rocchi" userId="4e3c5b7015e05f68" providerId="LiveId" clId="{513281DF-CD41-4128-AA68-EB4E8427082A}" dt="2024-09-11T14:05:24.486" v="1529"/>
          <ac:spMkLst>
            <pc:docMk/>
            <pc:sldMk cId="1795558304" sldId="279"/>
            <ac:spMk id="35" creationId="{9F2E0E51-3A3B-1F99-05A1-9C281BF5E580}"/>
          </ac:spMkLst>
        </pc:spChg>
        <pc:spChg chg="add mod">
          <ac:chgData name="Alessandro Rocchi" userId="4e3c5b7015e05f68" providerId="LiveId" clId="{513281DF-CD41-4128-AA68-EB4E8427082A}" dt="2024-09-11T14:05:24.486" v="1529"/>
          <ac:spMkLst>
            <pc:docMk/>
            <pc:sldMk cId="1795558304" sldId="279"/>
            <ac:spMk id="38" creationId="{74A980E1-9171-279A-1507-8CBA8359EE2C}"/>
          </ac:spMkLst>
        </pc:spChg>
        <pc:spChg chg="add mod">
          <ac:chgData name="Alessandro Rocchi" userId="4e3c5b7015e05f68" providerId="LiveId" clId="{513281DF-CD41-4128-AA68-EB4E8427082A}" dt="2024-09-11T18:46:00.469" v="1835" actId="164"/>
          <ac:spMkLst>
            <pc:docMk/>
            <pc:sldMk cId="1795558304" sldId="279"/>
            <ac:spMk id="40" creationId="{A248A02E-3A6D-3698-1BED-5E64E0217228}"/>
          </ac:spMkLst>
        </pc:spChg>
        <pc:spChg chg="add mod">
          <ac:chgData name="Alessandro Rocchi" userId="4e3c5b7015e05f68" providerId="LiveId" clId="{513281DF-CD41-4128-AA68-EB4E8427082A}" dt="2024-09-11T18:46:00.469" v="1835" actId="164"/>
          <ac:spMkLst>
            <pc:docMk/>
            <pc:sldMk cId="1795558304" sldId="279"/>
            <ac:spMk id="41" creationId="{17766777-D55D-ECC6-0F71-93AA9DB25E89}"/>
          </ac:spMkLst>
        </pc:spChg>
        <pc:spChg chg="add mod">
          <ac:chgData name="Alessandro Rocchi" userId="4e3c5b7015e05f68" providerId="LiveId" clId="{513281DF-CD41-4128-AA68-EB4E8427082A}" dt="2024-09-11T18:46:00.469" v="1835" actId="164"/>
          <ac:spMkLst>
            <pc:docMk/>
            <pc:sldMk cId="1795558304" sldId="279"/>
            <ac:spMk id="42" creationId="{2D890C6D-E846-DE46-292D-9367A54E1C9F}"/>
          </ac:spMkLst>
        </pc:spChg>
        <pc:spChg chg="add mod">
          <ac:chgData name="Alessandro Rocchi" userId="4e3c5b7015e05f68" providerId="LiveId" clId="{513281DF-CD41-4128-AA68-EB4E8427082A}" dt="2024-09-11T18:46:00.469" v="1835" actId="164"/>
          <ac:spMkLst>
            <pc:docMk/>
            <pc:sldMk cId="1795558304" sldId="279"/>
            <ac:spMk id="45" creationId="{2849AC33-353E-60C6-0644-ED68AE890E9C}"/>
          </ac:spMkLst>
        </pc:spChg>
        <pc:spChg chg="add mod">
          <ac:chgData name="Alessandro Rocchi" userId="4e3c5b7015e05f68" providerId="LiveId" clId="{513281DF-CD41-4128-AA68-EB4E8427082A}" dt="2024-09-11T18:46:00.469" v="1835" actId="164"/>
          <ac:spMkLst>
            <pc:docMk/>
            <pc:sldMk cId="1795558304" sldId="279"/>
            <ac:spMk id="46" creationId="{632E904D-BD8D-15FF-A348-B693D3CE3A34}"/>
          </ac:spMkLst>
        </pc:spChg>
        <pc:spChg chg="add mod">
          <ac:chgData name="Alessandro Rocchi" userId="4e3c5b7015e05f68" providerId="LiveId" clId="{513281DF-CD41-4128-AA68-EB4E8427082A}" dt="2024-09-11T18:46:00.469" v="1835" actId="164"/>
          <ac:spMkLst>
            <pc:docMk/>
            <pc:sldMk cId="1795558304" sldId="279"/>
            <ac:spMk id="47" creationId="{898204D4-5D5F-4ADB-0A1D-4A3E054CC355}"/>
          </ac:spMkLst>
        </pc:spChg>
        <pc:spChg chg="add mod">
          <ac:chgData name="Alessandro Rocchi" userId="4e3c5b7015e05f68" providerId="LiveId" clId="{513281DF-CD41-4128-AA68-EB4E8427082A}" dt="2024-09-11T18:46:00.469" v="1835" actId="164"/>
          <ac:spMkLst>
            <pc:docMk/>
            <pc:sldMk cId="1795558304" sldId="279"/>
            <ac:spMk id="50" creationId="{6F8695F4-EDDC-C093-B342-C89CA1496B94}"/>
          </ac:spMkLst>
        </pc:spChg>
        <pc:spChg chg="add mod">
          <ac:chgData name="Alessandro Rocchi" userId="4e3c5b7015e05f68" providerId="LiveId" clId="{513281DF-CD41-4128-AA68-EB4E8427082A}" dt="2024-09-11T18:46:00.469" v="1835" actId="164"/>
          <ac:spMkLst>
            <pc:docMk/>
            <pc:sldMk cId="1795558304" sldId="279"/>
            <ac:spMk id="53" creationId="{88555F05-B2CB-EBB9-297C-579BA7B71762}"/>
          </ac:spMkLst>
        </pc:spChg>
        <pc:spChg chg="add mod">
          <ac:chgData name="Alessandro Rocchi" userId="4e3c5b7015e05f68" providerId="LiveId" clId="{513281DF-CD41-4128-AA68-EB4E8427082A}" dt="2024-09-11T18:46:00.469" v="1835" actId="164"/>
          <ac:spMkLst>
            <pc:docMk/>
            <pc:sldMk cId="1795558304" sldId="279"/>
            <ac:spMk id="54" creationId="{FA95B59E-4AE5-6957-D8E6-CD63D6A7BF2C}"/>
          </ac:spMkLst>
        </pc:spChg>
        <pc:spChg chg="add mod">
          <ac:chgData name="Alessandro Rocchi" userId="4e3c5b7015e05f68" providerId="LiveId" clId="{513281DF-CD41-4128-AA68-EB4E8427082A}" dt="2024-09-11T18:46:00.469" v="1835" actId="164"/>
          <ac:spMkLst>
            <pc:docMk/>
            <pc:sldMk cId="1795558304" sldId="279"/>
            <ac:spMk id="55" creationId="{77DC0CAA-D117-384B-3C97-17E151A9E59D}"/>
          </ac:spMkLst>
        </pc:spChg>
        <pc:spChg chg="add mod">
          <ac:chgData name="Alessandro Rocchi" userId="4e3c5b7015e05f68" providerId="LiveId" clId="{513281DF-CD41-4128-AA68-EB4E8427082A}" dt="2024-09-13T03:58:49.363" v="6522" actId="2711"/>
          <ac:spMkLst>
            <pc:docMk/>
            <pc:sldMk cId="1795558304" sldId="279"/>
            <ac:spMk id="66" creationId="{018EF476-483C-F88F-4CB8-3E4BC5123C60}"/>
          </ac:spMkLst>
        </pc:spChg>
        <pc:spChg chg="add mod">
          <ac:chgData name="Alessandro Rocchi" userId="4e3c5b7015e05f68" providerId="LiveId" clId="{513281DF-CD41-4128-AA68-EB4E8427082A}" dt="2024-09-13T04:01:59.600" v="6668" actId="113"/>
          <ac:spMkLst>
            <pc:docMk/>
            <pc:sldMk cId="1795558304" sldId="279"/>
            <ac:spMk id="69" creationId="{FB9C168D-D75C-B4A8-0B05-D58C5C7DE44D}"/>
          </ac:spMkLst>
        </pc:spChg>
        <pc:spChg chg="add">
          <ac:chgData name="Alessandro Rocchi" userId="4e3c5b7015e05f68" providerId="LiveId" clId="{513281DF-CD41-4128-AA68-EB4E8427082A}" dt="2024-09-13T03:57:33.779" v="6499"/>
          <ac:spMkLst>
            <pc:docMk/>
            <pc:sldMk cId="1795558304" sldId="279"/>
            <ac:spMk id="70" creationId="{5A74C447-3881-605A-7346-9B61FF8C668C}"/>
          </ac:spMkLst>
        </pc:spChg>
        <pc:grpChg chg="add mod ord">
          <ac:chgData name="Alessandro Rocchi" userId="4e3c5b7015e05f68" providerId="LiveId" clId="{513281DF-CD41-4128-AA68-EB4E8427082A}" dt="2024-09-13T04:00:37.975" v="6606" actId="1076"/>
          <ac:grpSpMkLst>
            <pc:docMk/>
            <pc:sldMk cId="1795558304" sldId="279"/>
            <ac:grpSpMk id="60" creationId="{D9A0C02C-D31B-AE6B-E09B-126B05E8A545}"/>
          </ac:grpSpMkLst>
        </pc:grpChg>
        <pc:picChg chg="add del mod">
          <ac:chgData name="Alessandro Rocchi" userId="4e3c5b7015e05f68" providerId="LiveId" clId="{513281DF-CD41-4128-AA68-EB4E8427082A}" dt="2024-09-11T14:14:36.522" v="1702" actId="478"/>
          <ac:picMkLst>
            <pc:docMk/>
            <pc:sldMk cId="1795558304" sldId="279"/>
            <ac:picMk id="8" creationId="{A4C84F84-F317-4FAC-268D-4D7EA8E50C8D}"/>
          </ac:picMkLst>
        </pc:picChg>
        <pc:picChg chg="add del mod ord modCrop">
          <ac:chgData name="Alessandro Rocchi" userId="4e3c5b7015e05f68" providerId="LiveId" clId="{513281DF-CD41-4128-AA68-EB4E8427082A}" dt="2024-09-13T03:49:41.290" v="6231" actId="478"/>
          <ac:picMkLst>
            <pc:docMk/>
            <pc:sldMk cId="1795558304" sldId="279"/>
            <ac:picMk id="10" creationId="{7467F8BF-A836-2AC2-2111-231185083DED}"/>
          </ac:picMkLst>
        </pc:picChg>
        <pc:picChg chg="add mod">
          <ac:chgData name="Alessandro Rocchi" userId="4e3c5b7015e05f68" providerId="LiveId" clId="{513281DF-CD41-4128-AA68-EB4E8427082A}" dt="2024-09-13T03:47:39.829" v="6154" actId="1076"/>
          <ac:picMkLst>
            <pc:docMk/>
            <pc:sldMk cId="1795558304" sldId="279"/>
            <ac:picMk id="11" creationId="{4F3FCBC8-A52A-5164-F95F-0D965F91285B}"/>
          </ac:picMkLst>
        </pc:picChg>
        <pc:picChg chg="add mod">
          <ac:chgData name="Alessandro Rocchi" userId="4e3c5b7015e05f68" providerId="LiveId" clId="{513281DF-CD41-4128-AA68-EB4E8427082A}" dt="2024-09-11T14:05:24.486" v="1529"/>
          <ac:picMkLst>
            <pc:docMk/>
            <pc:sldMk cId="1795558304" sldId="279"/>
            <ac:picMk id="14" creationId="{816117CC-C0E0-F050-68D1-EE4C1A8691D6}"/>
          </ac:picMkLst>
        </pc:picChg>
        <pc:picChg chg="add del mod ord">
          <ac:chgData name="Alessandro Rocchi" userId="4e3c5b7015e05f68" providerId="LiveId" clId="{513281DF-CD41-4128-AA68-EB4E8427082A}" dt="2024-09-11T14:14:30.166" v="1700" actId="478"/>
          <ac:picMkLst>
            <pc:docMk/>
            <pc:sldMk cId="1795558304" sldId="279"/>
            <ac:picMk id="15" creationId="{EC2F6D89-CB43-4D7B-DEAA-69503FA3A1FA}"/>
          </ac:picMkLst>
        </pc:picChg>
        <pc:picChg chg="add mod">
          <ac:chgData name="Alessandro Rocchi" userId="4e3c5b7015e05f68" providerId="LiveId" clId="{513281DF-CD41-4128-AA68-EB4E8427082A}" dt="2024-09-11T18:46:00.469" v="1835" actId="164"/>
          <ac:picMkLst>
            <pc:docMk/>
            <pc:sldMk cId="1795558304" sldId="279"/>
            <ac:picMk id="39" creationId="{CE75BA86-EF3F-72FE-D2F9-3D01FD120BF6}"/>
          </ac:picMkLst>
        </pc:picChg>
        <pc:picChg chg="add mod">
          <ac:chgData name="Alessandro Rocchi" userId="4e3c5b7015e05f68" providerId="LiveId" clId="{513281DF-CD41-4128-AA68-EB4E8427082A}" dt="2024-09-13T03:47:31.974" v="6152" actId="14100"/>
          <ac:picMkLst>
            <pc:docMk/>
            <pc:sldMk cId="1795558304" sldId="279"/>
            <ac:picMk id="61" creationId="{1D26FA6B-A516-6954-607E-2F858160CA3C}"/>
          </ac:picMkLst>
        </pc:picChg>
        <pc:picChg chg="add mod">
          <ac:chgData name="Alessandro Rocchi" userId="4e3c5b7015e05f68" providerId="LiveId" clId="{513281DF-CD41-4128-AA68-EB4E8427082A}" dt="2024-09-13T03:47:14.701" v="6148" actId="1076"/>
          <ac:picMkLst>
            <pc:docMk/>
            <pc:sldMk cId="1795558304" sldId="279"/>
            <ac:picMk id="62" creationId="{028DFEA1-D3EA-855C-8F6E-BA1E5B3CBA5E}"/>
          </ac:picMkLst>
        </pc:picChg>
        <pc:picChg chg="add mod">
          <ac:chgData name="Alessandro Rocchi" userId="4e3c5b7015e05f68" providerId="LiveId" clId="{513281DF-CD41-4128-AA68-EB4E8427082A}" dt="2024-09-13T03:47:34.793" v="6153" actId="14100"/>
          <ac:picMkLst>
            <pc:docMk/>
            <pc:sldMk cId="1795558304" sldId="279"/>
            <ac:picMk id="63" creationId="{085CA12C-0659-2EA4-CF16-FEC18BE663A7}"/>
          </ac:picMkLst>
        </pc:picChg>
        <pc:picChg chg="add mod">
          <ac:chgData name="Alessandro Rocchi" userId="4e3c5b7015e05f68" providerId="LiveId" clId="{513281DF-CD41-4128-AA68-EB4E8427082A}" dt="2024-09-13T03:47:12.910" v="6147" actId="1076"/>
          <ac:picMkLst>
            <pc:docMk/>
            <pc:sldMk cId="1795558304" sldId="279"/>
            <ac:picMk id="64" creationId="{AA60BED2-53F3-2BA9-9928-CD2130F275D6}"/>
          </ac:picMkLst>
        </pc:picChg>
        <pc:picChg chg="add mod">
          <ac:chgData name="Alessandro Rocchi" userId="4e3c5b7015e05f68" providerId="LiveId" clId="{513281DF-CD41-4128-AA68-EB4E8427082A}" dt="2024-09-13T03:54:45.582" v="6455" actId="1076"/>
          <ac:picMkLst>
            <pc:docMk/>
            <pc:sldMk cId="1795558304" sldId="279"/>
            <ac:picMk id="68" creationId="{852F0472-33E9-1525-03A0-A4EA37314171}"/>
          </ac:picMkLst>
        </pc:picChg>
        <pc:cxnChg chg="add mod">
          <ac:chgData name="Alessandro Rocchi" userId="4e3c5b7015e05f68" providerId="LiveId" clId="{513281DF-CD41-4128-AA68-EB4E8427082A}" dt="2024-09-11T14:05:24.486" v="1529"/>
          <ac:cxnSpMkLst>
            <pc:docMk/>
            <pc:sldMk cId="1795558304" sldId="279"/>
            <ac:cxnSpMk id="21" creationId="{F1F96A15-7D66-F7FE-1009-7669BD97BA16}"/>
          </ac:cxnSpMkLst>
        </pc:cxnChg>
        <pc:cxnChg chg="add mod">
          <ac:chgData name="Alessandro Rocchi" userId="4e3c5b7015e05f68" providerId="LiveId" clId="{513281DF-CD41-4128-AA68-EB4E8427082A}" dt="2024-09-11T14:05:24.486" v="1529"/>
          <ac:cxnSpMkLst>
            <pc:docMk/>
            <pc:sldMk cId="1795558304" sldId="279"/>
            <ac:cxnSpMk id="24" creationId="{0DBE0A95-33EE-59FB-7553-1CDF73657A17}"/>
          </ac:cxnSpMkLst>
        </pc:cxnChg>
        <pc:cxnChg chg="add mod">
          <ac:chgData name="Alessandro Rocchi" userId="4e3c5b7015e05f68" providerId="LiveId" clId="{513281DF-CD41-4128-AA68-EB4E8427082A}" dt="2024-09-11T14:05:24.486" v="1529"/>
          <ac:cxnSpMkLst>
            <pc:docMk/>
            <pc:sldMk cId="1795558304" sldId="279"/>
            <ac:cxnSpMk id="33" creationId="{EDD5211F-D022-D991-6615-2ECAE5AC0554}"/>
          </ac:cxnSpMkLst>
        </pc:cxnChg>
        <pc:cxnChg chg="add mod">
          <ac:chgData name="Alessandro Rocchi" userId="4e3c5b7015e05f68" providerId="LiveId" clId="{513281DF-CD41-4128-AA68-EB4E8427082A}" dt="2024-09-11T14:05:24.486" v="1529"/>
          <ac:cxnSpMkLst>
            <pc:docMk/>
            <pc:sldMk cId="1795558304" sldId="279"/>
            <ac:cxnSpMk id="34" creationId="{628FE6D9-90F2-ECF8-A20C-D339CECFCDA5}"/>
          </ac:cxnSpMkLst>
        </pc:cxnChg>
        <pc:cxnChg chg="add mod">
          <ac:chgData name="Alessandro Rocchi" userId="4e3c5b7015e05f68" providerId="LiveId" clId="{513281DF-CD41-4128-AA68-EB4E8427082A}" dt="2024-09-11T14:05:24.486" v="1529"/>
          <ac:cxnSpMkLst>
            <pc:docMk/>
            <pc:sldMk cId="1795558304" sldId="279"/>
            <ac:cxnSpMk id="36" creationId="{8F1F20ED-27CC-57B3-9899-BA26F2D5D915}"/>
          </ac:cxnSpMkLst>
        </pc:cxnChg>
        <pc:cxnChg chg="add mod">
          <ac:chgData name="Alessandro Rocchi" userId="4e3c5b7015e05f68" providerId="LiveId" clId="{513281DF-CD41-4128-AA68-EB4E8427082A}" dt="2024-09-11T14:05:24.486" v="1529"/>
          <ac:cxnSpMkLst>
            <pc:docMk/>
            <pc:sldMk cId="1795558304" sldId="279"/>
            <ac:cxnSpMk id="37" creationId="{FE31E112-8392-ACCA-A16B-658A77C73E2C}"/>
          </ac:cxnSpMkLst>
        </pc:cxnChg>
        <pc:cxnChg chg="add mod">
          <ac:chgData name="Alessandro Rocchi" userId="4e3c5b7015e05f68" providerId="LiveId" clId="{513281DF-CD41-4128-AA68-EB4E8427082A}" dt="2024-09-11T18:46:00.469" v="1835" actId="164"/>
          <ac:cxnSpMkLst>
            <pc:docMk/>
            <pc:sldMk cId="1795558304" sldId="279"/>
            <ac:cxnSpMk id="43" creationId="{6D11C7FA-2AB3-17C5-EAFD-7FB8AD7187E9}"/>
          </ac:cxnSpMkLst>
        </pc:cxnChg>
        <pc:cxnChg chg="add mod ord">
          <ac:chgData name="Alessandro Rocchi" userId="4e3c5b7015e05f68" providerId="LiveId" clId="{513281DF-CD41-4128-AA68-EB4E8427082A}" dt="2024-09-11T18:46:00.469" v="1835" actId="164"/>
          <ac:cxnSpMkLst>
            <pc:docMk/>
            <pc:sldMk cId="1795558304" sldId="279"/>
            <ac:cxnSpMk id="44" creationId="{679BF9B1-E8ED-456D-AAAC-4A572748D303}"/>
          </ac:cxnSpMkLst>
        </pc:cxnChg>
        <pc:cxnChg chg="add mod">
          <ac:chgData name="Alessandro Rocchi" userId="4e3c5b7015e05f68" providerId="LiveId" clId="{513281DF-CD41-4128-AA68-EB4E8427082A}" dt="2024-09-11T18:46:00.469" v="1835" actId="164"/>
          <ac:cxnSpMkLst>
            <pc:docMk/>
            <pc:sldMk cId="1795558304" sldId="279"/>
            <ac:cxnSpMk id="48" creationId="{95F3A589-D40B-318F-4BB5-40C03A4801C7}"/>
          </ac:cxnSpMkLst>
        </pc:cxnChg>
        <pc:cxnChg chg="add mod ord">
          <ac:chgData name="Alessandro Rocchi" userId="4e3c5b7015e05f68" providerId="LiveId" clId="{513281DF-CD41-4128-AA68-EB4E8427082A}" dt="2024-09-11T18:46:00.469" v="1835" actId="164"/>
          <ac:cxnSpMkLst>
            <pc:docMk/>
            <pc:sldMk cId="1795558304" sldId="279"/>
            <ac:cxnSpMk id="49" creationId="{89409718-12C6-3433-463F-EEDFD22200A4}"/>
          </ac:cxnSpMkLst>
        </pc:cxnChg>
        <pc:cxnChg chg="add mod ord">
          <ac:chgData name="Alessandro Rocchi" userId="4e3c5b7015e05f68" providerId="LiveId" clId="{513281DF-CD41-4128-AA68-EB4E8427082A}" dt="2024-09-11T18:46:00.469" v="1835" actId="164"/>
          <ac:cxnSpMkLst>
            <pc:docMk/>
            <pc:sldMk cId="1795558304" sldId="279"/>
            <ac:cxnSpMk id="51" creationId="{ECB117F6-0B96-15D6-A05E-FB1086E2C668}"/>
          </ac:cxnSpMkLst>
        </pc:cxnChg>
        <pc:cxnChg chg="add mod">
          <ac:chgData name="Alessandro Rocchi" userId="4e3c5b7015e05f68" providerId="LiveId" clId="{513281DF-CD41-4128-AA68-EB4E8427082A}" dt="2024-09-11T18:46:00.469" v="1835" actId="164"/>
          <ac:cxnSpMkLst>
            <pc:docMk/>
            <pc:sldMk cId="1795558304" sldId="279"/>
            <ac:cxnSpMk id="52" creationId="{4B32BF88-53C0-B241-BA17-407F0907D18A}"/>
          </ac:cxnSpMkLst>
        </pc:cxnChg>
        <pc:cxnChg chg="add mod">
          <ac:chgData name="Alessandro Rocchi" userId="4e3c5b7015e05f68" providerId="LiveId" clId="{513281DF-CD41-4128-AA68-EB4E8427082A}" dt="2024-09-11T18:46:00.469" v="1835" actId="164"/>
          <ac:cxnSpMkLst>
            <pc:docMk/>
            <pc:sldMk cId="1795558304" sldId="279"/>
            <ac:cxnSpMk id="59" creationId="{337BA31B-C4F9-71F0-C61D-D7C2CFCEEDDB}"/>
          </ac:cxnSpMkLst>
        </pc:cxnChg>
      </pc:sldChg>
      <pc:sldChg chg="addSp delSp modSp new mod">
        <pc:chgData name="Alessandro Rocchi" userId="4e3c5b7015e05f68" providerId="LiveId" clId="{513281DF-CD41-4128-AA68-EB4E8427082A}" dt="2024-09-13T04:04:52.232" v="6677" actId="1036"/>
        <pc:sldMkLst>
          <pc:docMk/>
          <pc:sldMk cId="823423842" sldId="280"/>
        </pc:sldMkLst>
        <pc:spChg chg="mod">
          <ac:chgData name="Alessandro Rocchi" userId="4e3c5b7015e05f68" providerId="LiveId" clId="{513281DF-CD41-4128-AA68-EB4E8427082A}" dt="2024-09-12T15:33:12.398" v="4144" actId="790"/>
          <ac:spMkLst>
            <pc:docMk/>
            <pc:sldMk cId="823423842" sldId="280"/>
            <ac:spMk id="2" creationId="{C82B8540-ACC8-9427-0599-DCBF1E52F459}"/>
          </ac:spMkLst>
        </pc:spChg>
        <pc:spChg chg="del">
          <ac:chgData name="Alessandro Rocchi" userId="4e3c5b7015e05f68" providerId="LiveId" clId="{513281DF-CD41-4128-AA68-EB4E8427082A}" dt="2024-09-11T14:05:32.322" v="1531" actId="478"/>
          <ac:spMkLst>
            <pc:docMk/>
            <pc:sldMk cId="823423842" sldId="280"/>
            <ac:spMk id="3" creationId="{CF800939-3133-33B4-54B4-D879941B3520}"/>
          </ac:spMkLst>
        </pc:spChg>
        <pc:spChg chg="add del mod">
          <ac:chgData name="Alessandro Rocchi" userId="4e3c5b7015e05f68" providerId="LiveId" clId="{513281DF-CD41-4128-AA68-EB4E8427082A}" dt="2024-09-11T14:06:26.812" v="1548" actId="478"/>
          <ac:spMkLst>
            <pc:docMk/>
            <pc:sldMk cId="823423842" sldId="280"/>
            <ac:spMk id="8" creationId="{585CDD4E-C37D-37B7-6950-41FD340F1D21}"/>
          </ac:spMkLst>
        </pc:spChg>
        <pc:spChg chg="add del mod">
          <ac:chgData name="Alessandro Rocchi" userId="4e3c5b7015e05f68" providerId="LiveId" clId="{513281DF-CD41-4128-AA68-EB4E8427082A}" dt="2024-09-11T14:14:27.209" v="1699" actId="21"/>
          <ac:spMkLst>
            <pc:docMk/>
            <pc:sldMk cId="823423842" sldId="280"/>
            <ac:spMk id="10" creationId="{A248A02E-3A6D-3698-1BED-5E64E0217228}"/>
          </ac:spMkLst>
        </pc:spChg>
        <pc:spChg chg="add del mod">
          <ac:chgData name="Alessandro Rocchi" userId="4e3c5b7015e05f68" providerId="LiveId" clId="{513281DF-CD41-4128-AA68-EB4E8427082A}" dt="2024-09-11T14:14:27.209" v="1699" actId="21"/>
          <ac:spMkLst>
            <pc:docMk/>
            <pc:sldMk cId="823423842" sldId="280"/>
            <ac:spMk id="11" creationId="{17766777-D55D-ECC6-0F71-93AA9DB25E89}"/>
          </ac:spMkLst>
        </pc:spChg>
        <pc:spChg chg="add del mod">
          <ac:chgData name="Alessandro Rocchi" userId="4e3c5b7015e05f68" providerId="LiveId" clId="{513281DF-CD41-4128-AA68-EB4E8427082A}" dt="2024-09-11T14:11:01.285" v="1602" actId="478"/>
          <ac:spMkLst>
            <pc:docMk/>
            <pc:sldMk cId="823423842" sldId="280"/>
            <ac:spMk id="12" creationId="{E7CF78F2-0FA4-9DF9-9B90-E09A953AA96E}"/>
          </ac:spMkLst>
        </pc:spChg>
        <pc:spChg chg="add del mod">
          <ac:chgData name="Alessandro Rocchi" userId="4e3c5b7015e05f68" providerId="LiveId" clId="{513281DF-CD41-4128-AA68-EB4E8427082A}" dt="2024-09-11T14:06:00.293" v="1541" actId="478"/>
          <ac:spMkLst>
            <pc:docMk/>
            <pc:sldMk cId="823423842" sldId="280"/>
            <ac:spMk id="13" creationId="{3542B35D-70F9-4E84-4843-81BB97AEDC8A}"/>
          </ac:spMkLst>
        </pc:spChg>
        <pc:spChg chg="add del mod">
          <ac:chgData name="Alessandro Rocchi" userId="4e3c5b7015e05f68" providerId="LiveId" clId="{513281DF-CD41-4128-AA68-EB4E8427082A}" dt="2024-09-11T14:14:27.209" v="1699" actId="21"/>
          <ac:spMkLst>
            <pc:docMk/>
            <pc:sldMk cId="823423842" sldId="280"/>
            <ac:spMk id="14" creationId="{2D890C6D-E846-DE46-292D-9367A54E1C9F}"/>
          </ac:spMkLst>
        </pc:spChg>
        <pc:spChg chg="add del mod">
          <ac:chgData name="Alessandro Rocchi" userId="4e3c5b7015e05f68" providerId="LiveId" clId="{513281DF-CD41-4128-AA68-EB4E8427082A}" dt="2024-09-11T14:05:55.761" v="1538" actId="478"/>
          <ac:spMkLst>
            <pc:docMk/>
            <pc:sldMk cId="823423842" sldId="280"/>
            <ac:spMk id="16" creationId="{BE9BE971-5EC4-999A-2648-0251478880B8}"/>
          </ac:spMkLst>
        </pc:spChg>
        <pc:spChg chg="add del mod">
          <ac:chgData name="Alessandro Rocchi" userId="4e3c5b7015e05f68" providerId="LiveId" clId="{513281DF-CD41-4128-AA68-EB4E8427082A}" dt="2024-09-11T14:06:34.705" v="1549" actId="478"/>
          <ac:spMkLst>
            <pc:docMk/>
            <pc:sldMk cId="823423842" sldId="280"/>
            <ac:spMk id="17" creationId="{2EAB89F4-ECEA-C52C-17CD-2EFC0DEBA738}"/>
          </ac:spMkLst>
        </pc:spChg>
        <pc:spChg chg="add del mod">
          <ac:chgData name="Alessandro Rocchi" userId="4e3c5b7015e05f68" providerId="LiveId" clId="{513281DF-CD41-4128-AA68-EB4E8427082A}" dt="2024-09-11T14:06:04.652" v="1543" actId="478"/>
          <ac:spMkLst>
            <pc:docMk/>
            <pc:sldMk cId="823423842" sldId="280"/>
            <ac:spMk id="19" creationId="{82D42B59-45B0-54EF-6C50-04F1338C0A7F}"/>
          </ac:spMkLst>
        </pc:spChg>
        <pc:spChg chg="add del mod">
          <ac:chgData name="Alessandro Rocchi" userId="4e3c5b7015e05f68" providerId="LiveId" clId="{513281DF-CD41-4128-AA68-EB4E8427082A}" dt="2024-09-11T14:06:02.629" v="1542" actId="478"/>
          <ac:spMkLst>
            <pc:docMk/>
            <pc:sldMk cId="823423842" sldId="280"/>
            <ac:spMk id="20" creationId="{780DA48E-95EE-135B-E119-00C877B3658C}"/>
          </ac:spMkLst>
        </pc:spChg>
        <pc:spChg chg="add del mod">
          <ac:chgData name="Alessandro Rocchi" userId="4e3c5b7015e05f68" providerId="LiveId" clId="{513281DF-CD41-4128-AA68-EB4E8427082A}" dt="2024-09-11T14:05:58.774" v="1540" actId="478"/>
          <ac:spMkLst>
            <pc:docMk/>
            <pc:sldMk cId="823423842" sldId="280"/>
            <ac:spMk id="21" creationId="{8BD96FC8-B45A-7A70-300A-FB500053B18E}"/>
          </ac:spMkLst>
        </pc:spChg>
        <pc:spChg chg="add del mod">
          <ac:chgData name="Alessandro Rocchi" userId="4e3c5b7015e05f68" providerId="LiveId" clId="{513281DF-CD41-4128-AA68-EB4E8427082A}" dt="2024-09-11T14:06:46.162" v="1586" actId="478"/>
          <ac:spMkLst>
            <pc:docMk/>
            <pc:sldMk cId="823423842" sldId="280"/>
            <ac:spMk id="22" creationId="{61DE621E-BF1B-CB0E-756E-F43DC4D97FA9}"/>
          </ac:spMkLst>
        </pc:spChg>
        <pc:spChg chg="add del mod">
          <ac:chgData name="Alessandro Rocchi" userId="4e3c5b7015e05f68" providerId="LiveId" clId="{513281DF-CD41-4128-AA68-EB4E8427082A}" dt="2024-09-11T14:14:27.209" v="1699" actId="21"/>
          <ac:spMkLst>
            <pc:docMk/>
            <pc:sldMk cId="823423842" sldId="280"/>
            <ac:spMk id="23" creationId="{2849AC33-353E-60C6-0644-ED68AE890E9C}"/>
          </ac:spMkLst>
        </pc:spChg>
        <pc:spChg chg="add del mod">
          <ac:chgData name="Alessandro Rocchi" userId="4e3c5b7015e05f68" providerId="LiveId" clId="{513281DF-CD41-4128-AA68-EB4E8427082A}" dt="2024-09-11T14:05:57.514" v="1539" actId="478"/>
          <ac:spMkLst>
            <pc:docMk/>
            <pc:sldMk cId="823423842" sldId="280"/>
            <ac:spMk id="24" creationId="{8338B895-69CF-8029-ABF9-791CA94E83AE}"/>
          </ac:spMkLst>
        </pc:spChg>
        <pc:spChg chg="add del mod">
          <ac:chgData name="Alessandro Rocchi" userId="4e3c5b7015e05f68" providerId="LiveId" clId="{513281DF-CD41-4128-AA68-EB4E8427082A}" dt="2024-09-11T14:14:27.209" v="1699" actId="21"/>
          <ac:spMkLst>
            <pc:docMk/>
            <pc:sldMk cId="823423842" sldId="280"/>
            <ac:spMk id="25" creationId="{632E904D-BD8D-15FF-A348-B693D3CE3A34}"/>
          </ac:spMkLst>
        </pc:spChg>
        <pc:spChg chg="add del mod">
          <ac:chgData name="Alessandro Rocchi" userId="4e3c5b7015e05f68" providerId="LiveId" clId="{513281DF-CD41-4128-AA68-EB4E8427082A}" dt="2024-09-11T14:14:27.209" v="1699" actId="21"/>
          <ac:spMkLst>
            <pc:docMk/>
            <pc:sldMk cId="823423842" sldId="280"/>
            <ac:spMk id="26" creationId="{898204D4-5D5F-4ADB-0A1D-4A3E054CC355}"/>
          </ac:spMkLst>
        </pc:spChg>
        <pc:spChg chg="add del mod">
          <ac:chgData name="Alessandro Rocchi" userId="4e3c5b7015e05f68" providerId="LiveId" clId="{513281DF-CD41-4128-AA68-EB4E8427082A}" dt="2024-09-11T14:14:27.209" v="1699" actId="21"/>
          <ac:spMkLst>
            <pc:docMk/>
            <pc:sldMk cId="823423842" sldId="280"/>
            <ac:spMk id="29" creationId="{6F8695F4-EDDC-C093-B342-C89CA1496B94}"/>
          </ac:spMkLst>
        </pc:spChg>
        <pc:spChg chg="add del mod">
          <ac:chgData name="Alessandro Rocchi" userId="4e3c5b7015e05f68" providerId="LiveId" clId="{513281DF-CD41-4128-AA68-EB4E8427082A}" dt="2024-09-11T14:14:27.209" v="1699" actId="21"/>
          <ac:spMkLst>
            <pc:docMk/>
            <pc:sldMk cId="823423842" sldId="280"/>
            <ac:spMk id="32" creationId="{88555F05-B2CB-EBB9-297C-579BA7B71762}"/>
          </ac:spMkLst>
        </pc:spChg>
        <pc:spChg chg="add mod ord">
          <ac:chgData name="Alessandro Rocchi" userId="4e3c5b7015e05f68" providerId="LiveId" clId="{513281DF-CD41-4128-AA68-EB4E8427082A}" dt="2024-09-13T04:04:21.173" v="6675" actId="20577"/>
          <ac:spMkLst>
            <pc:docMk/>
            <pc:sldMk cId="823423842" sldId="280"/>
            <ac:spMk id="49" creationId="{E2410782-8DC1-857C-CE87-275318BF4771}"/>
          </ac:spMkLst>
        </pc:spChg>
        <pc:spChg chg="mod">
          <ac:chgData name="Alessandro Rocchi" userId="4e3c5b7015e05f68" providerId="LiveId" clId="{513281DF-CD41-4128-AA68-EB4E8427082A}" dt="2024-09-12T15:45:57.608" v="4244"/>
          <ac:spMkLst>
            <pc:docMk/>
            <pc:sldMk cId="823423842" sldId="280"/>
            <ac:spMk id="53" creationId="{C98AE2A5-B627-0632-9534-F5338CDFCB22}"/>
          </ac:spMkLst>
        </pc:spChg>
        <pc:spChg chg="mod">
          <ac:chgData name="Alessandro Rocchi" userId="4e3c5b7015e05f68" providerId="LiveId" clId="{513281DF-CD41-4128-AA68-EB4E8427082A}" dt="2024-09-12T15:45:57.608" v="4244"/>
          <ac:spMkLst>
            <pc:docMk/>
            <pc:sldMk cId="823423842" sldId="280"/>
            <ac:spMk id="54" creationId="{D9CC92ED-DFDA-4D3D-C863-EDF07427F909}"/>
          </ac:spMkLst>
        </pc:spChg>
        <pc:spChg chg="mod ord">
          <ac:chgData name="Alessandro Rocchi" userId="4e3c5b7015e05f68" providerId="LiveId" clId="{513281DF-CD41-4128-AA68-EB4E8427082A}" dt="2024-09-12T15:48:18.643" v="4272" actId="1076"/>
          <ac:spMkLst>
            <pc:docMk/>
            <pc:sldMk cId="823423842" sldId="280"/>
            <ac:spMk id="55" creationId="{E5CC5950-1005-F039-2D64-B9C4444F0182}"/>
          </ac:spMkLst>
        </pc:spChg>
        <pc:spChg chg="mod">
          <ac:chgData name="Alessandro Rocchi" userId="4e3c5b7015e05f68" providerId="LiveId" clId="{513281DF-CD41-4128-AA68-EB4E8427082A}" dt="2024-09-12T15:45:57.608" v="4244"/>
          <ac:spMkLst>
            <pc:docMk/>
            <pc:sldMk cId="823423842" sldId="280"/>
            <ac:spMk id="56" creationId="{234637D3-5F76-20C9-AE0E-43EB840A451E}"/>
          </ac:spMkLst>
        </pc:spChg>
        <pc:spChg chg="mod">
          <ac:chgData name="Alessandro Rocchi" userId="4e3c5b7015e05f68" providerId="LiveId" clId="{513281DF-CD41-4128-AA68-EB4E8427082A}" dt="2024-09-12T15:45:57.608" v="4244"/>
          <ac:spMkLst>
            <pc:docMk/>
            <pc:sldMk cId="823423842" sldId="280"/>
            <ac:spMk id="57" creationId="{EEDE275C-6076-2E87-BF2A-5FB91FD6532D}"/>
          </ac:spMkLst>
        </pc:spChg>
        <pc:spChg chg="mod">
          <ac:chgData name="Alessandro Rocchi" userId="4e3c5b7015e05f68" providerId="LiveId" clId="{513281DF-CD41-4128-AA68-EB4E8427082A}" dt="2024-09-12T15:48:13.188" v="4271" actId="20577"/>
          <ac:spMkLst>
            <pc:docMk/>
            <pc:sldMk cId="823423842" sldId="280"/>
            <ac:spMk id="58" creationId="{682C60A1-25A8-C789-014A-2D0330A23204}"/>
          </ac:spMkLst>
        </pc:spChg>
        <pc:spChg chg="mod">
          <ac:chgData name="Alessandro Rocchi" userId="4e3c5b7015e05f68" providerId="LiveId" clId="{513281DF-CD41-4128-AA68-EB4E8427082A}" dt="2024-09-12T15:45:57.608" v="4244"/>
          <ac:spMkLst>
            <pc:docMk/>
            <pc:sldMk cId="823423842" sldId="280"/>
            <ac:spMk id="59" creationId="{F0E3E07B-7E92-FDFE-DA36-7D73FA7B9C4A}"/>
          </ac:spMkLst>
        </pc:spChg>
        <pc:spChg chg="mod">
          <ac:chgData name="Alessandro Rocchi" userId="4e3c5b7015e05f68" providerId="LiveId" clId="{513281DF-CD41-4128-AA68-EB4E8427082A}" dt="2024-09-12T15:45:57.608" v="4244"/>
          <ac:spMkLst>
            <pc:docMk/>
            <pc:sldMk cId="823423842" sldId="280"/>
            <ac:spMk id="60" creationId="{FBB80BC2-5BE4-C986-D792-7A5A0CD9A8BB}"/>
          </ac:spMkLst>
        </pc:spChg>
        <pc:spChg chg="mod">
          <ac:chgData name="Alessandro Rocchi" userId="4e3c5b7015e05f68" providerId="LiveId" clId="{513281DF-CD41-4128-AA68-EB4E8427082A}" dt="2024-09-12T15:45:57.608" v="4244"/>
          <ac:spMkLst>
            <pc:docMk/>
            <pc:sldMk cId="823423842" sldId="280"/>
            <ac:spMk id="61" creationId="{B3695725-13C0-4D4D-437D-97AE25A0114D}"/>
          </ac:spMkLst>
        </pc:spChg>
        <pc:spChg chg="mod">
          <ac:chgData name="Alessandro Rocchi" userId="4e3c5b7015e05f68" providerId="LiveId" clId="{513281DF-CD41-4128-AA68-EB4E8427082A}" dt="2024-09-12T15:48:10.991" v="4270" actId="20577"/>
          <ac:spMkLst>
            <pc:docMk/>
            <pc:sldMk cId="823423842" sldId="280"/>
            <ac:spMk id="62" creationId="{028E255F-A22B-B30A-0334-7082AD935D4C}"/>
          </ac:spMkLst>
        </pc:spChg>
        <pc:spChg chg="mod">
          <ac:chgData name="Alessandro Rocchi" userId="4e3c5b7015e05f68" providerId="LiveId" clId="{513281DF-CD41-4128-AA68-EB4E8427082A}" dt="2024-09-12T15:48:26.227" v="4274" actId="1076"/>
          <ac:spMkLst>
            <pc:docMk/>
            <pc:sldMk cId="823423842" sldId="280"/>
            <ac:spMk id="63" creationId="{7EB83924-7E28-9A20-74BB-F7FC777A31A6}"/>
          </ac:spMkLst>
        </pc:spChg>
        <pc:spChg chg="mod">
          <ac:chgData name="Alessandro Rocchi" userId="4e3c5b7015e05f68" providerId="LiveId" clId="{513281DF-CD41-4128-AA68-EB4E8427082A}" dt="2024-09-12T15:47:49.330" v="4266" actId="207"/>
          <ac:spMkLst>
            <pc:docMk/>
            <pc:sldMk cId="823423842" sldId="280"/>
            <ac:spMk id="64" creationId="{68E514B0-6D28-AA13-0F79-712C52D434B8}"/>
          </ac:spMkLst>
        </pc:spChg>
        <pc:spChg chg="mod ord">
          <ac:chgData name="Alessandro Rocchi" userId="4e3c5b7015e05f68" providerId="LiveId" clId="{513281DF-CD41-4128-AA68-EB4E8427082A}" dt="2024-09-12T15:47:42.237" v="4264" actId="207"/>
          <ac:spMkLst>
            <pc:docMk/>
            <pc:sldMk cId="823423842" sldId="280"/>
            <ac:spMk id="65" creationId="{EC75627B-1F86-638E-7B6F-00347878E941}"/>
          </ac:spMkLst>
        </pc:spChg>
        <pc:spChg chg="mod">
          <ac:chgData name="Alessandro Rocchi" userId="4e3c5b7015e05f68" providerId="LiveId" clId="{513281DF-CD41-4128-AA68-EB4E8427082A}" dt="2024-09-12T15:45:57.608" v="4244"/>
          <ac:spMkLst>
            <pc:docMk/>
            <pc:sldMk cId="823423842" sldId="280"/>
            <ac:spMk id="66" creationId="{CC6D396F-CE8C-B978-7699-9DBFD78B1864}"/>
          </ac:spMkLst>
        </pc:spChg>
        <pc:spChg chg="mod">
          <ac:chgData name="Alessandro Rocchi" userId="4e3c5b7015e05f68" providerId="LiveId" clId="{513281DF-CD41-4128-AA68-EB4E8427082A}" dt="2024-09-12T15:45:57.608" v="4244"/>
          <ac:spMkLst>
            <pc:docMk/>
            <pc:sldMk cId="823423842" sldId="280"/>
            <ac:spMk id="67" creationId="{709EC6A0-DAE7-A60C-2FF2-FAE2157594F1}"/>
          </ac:spMkLst>
        </pc:spChg>
        <pc:spChg chg="mod">
          <ac:chgData name="Alessandro Rocchi" userId="4e3c5b7015e05f68" providerId="LiveId" clId="{513281DF-CD41-4128-AA68-EB4E8427082A}" dt="2024-09-12T15:45:57.608" v="4244"/>
          <ac:spMkLst>
            <pc:docMk/>
            <pc:sldMk cId="823423842" sldId="280"/>
            <ac:spMk id="68" creationId="{3F23E46A-D415-B8C8-BA83-3AD47B5FAFBF}"/>
          </ac:spMkLst>
        </pc:spChg>
        <pc:spChg chg="mod">
          <ac:chgData name="Alessandro Rocchi" userId="4e3c5b7015e05f68" providerId="LiveId" clId="{513281DF-CD41-4128-AA68-EB4E8427082A}" dt="2024-09-12T15:45:57.608" v="4244"/>
          <ac:spMkLst>
            <pc:docMk/>
            <pc:sldMk cId="823423842" sldId="280"/>
            <ac:spMk id="69" creationId="{33A6DA2B-1F2B-2FEC-4B89-9237CF74339C}"/>
          </ac:spMkLst>
        </pc:spChg>
        <pc:spChg chg="mod ord">
          <ac:chgData name="Alessandro Rocchi" userId="4e3c5b7015e05f68" providerId="LiveId" clId="{513281DF-CD41-4128-AA68-EB4E8427082A}" dt="2024-09-12T15:46:45.815" v="4255" actId="167"/>
          <ac:spMkLst>
            <pc:docMk/>
            <pc:sldMk cId="823423842" sldId="280"/>
            <ac:spMk id="70" creationId="{930EC5D7-2DEB-E1FD-3DA6-D09B0073579D}"/>
          </ac:spMkLst>
        </pc:spChg>
        <pc:grpChg chg="add del mod">
          <ac:chgData name="Alessandro Rocchi" userId="4e3c5b7015e05f68" providerId="LiveId" clId="{513281DF-CD41-4128-AA68-EB4E8427082A}" dt="2024-09-12T15:48:38.509" v="4277" actId="478"/>
          <ac:grpSpMkLst>
            <pc:docMk/>
            <pc:sldMk cId="823423842" sldId="280"/>
            <ac:grpSpMk id="52" creationId="{C3A307AC-9DA5-A3CE-19C5-76A133071F32}"/>
          </ac:grpSpMkLst>
        </pc:grpChg>
        <pc:picChg chg="add mod">
          <ac:chgData name="Alessandro Rocchi" userId="4e3c5b7015e05f68" providerId="LiveId" clId="{513281DF-CD41-4128-AA68-EB4E8427082A}" dt="2024-09-11T14:05:42.500" v="1534" actId="1076"/>
          <ac:picMkLst>
            <pc:docMk/>
            <pc:sldMk cId="823423842" sldId="280"/>
            <ac:picMk id="7" creationId="{3CB8A1BE-AA73-C661-77B3-0AE15329705C}"/>
          </ac:picMkLst>
        </pc:picChg>
        <pc:picChg chg="add del mod">
          <ac:chgData name="Alessandro Rocchi" userId="4e3c5b7015e05f68" providerId="LiveId" clId="{513281DF-CD41-4128-AA68-EB4E8427082A}" dt="2024-09-11T14:05:48.822" v="1536" actId="478"/>
          <ac:picMkLst>
            <pc:docMk/>
            <pc:sldMk cId="823423842" sldId="280"/>
            <ac:picMk id="9" creationId="{8731EEE7-D150-8966-3ED3-9B9C03872709}"/>
          </ac:picMkLst>
        </pc:picChg>
        <pc:picChg chg="add del mod ord">
          <ac:chgData name="Alessandro Rocchi" userId="4e3c5b7015e05f68" providerId="LiveId" clId="{513281DF-CD41-4128-AA68-EB4E8427082A}" dt="2024-09-11T14:14:27.209" v="1699" actId="21"/>
          <ac:picMkLst>
            <pc:docMk/>
            <pc:sldMk cId="823423842" sldId="280"/>
            <ac:picMk id="33" creationId="{CE75BA86-EF3F-72FE-D2F9-3D01FD120BF6}"/>
          </ac:picMkLst>
        </pc:picChg>
        <pc:picChg chg="add mod ord modCrop">
          <ac:chgData name="Alessandro Rocchi" userId="4e3c5b7015e05f68" providerId="LiveId" clId="{513281DF-CD41-4128-AA68-EB4E8427082A}" dt="2024-09-12T16:00:13.837" v="4676" actId="166"/>
          <ac:picMkLst>
            <pc:docMk/>
            <pc:sldMk cId="823423842" sldId="280"/>
            <ac:picMk id="48" creationId="{F559257B-3FE5-9764-8C02-B3004037374C}"/>
          </ac:picMkLst>
        </pc:picChg>
        <pc:picChg chg="add del mod">
          <ac:chgData name="Alessandro Rocchi" userId="4e3c5b7015e05f68" providerId="LiveId" clId="{513281DF-CD41-4128-AA68-EB4E8427082A}" dt="2024-09-12T15:44:40.552" v="4241" actId="478"/>
          <ac:picMkLst>
            <pc:docMk/>
            <pc:sldMk cId="823423842" sldId="280"/>
            <ac:picMk id="50" creationId="{7EA8166B-899C-D70F-B787-BB61BDB82E78}"/>
          </ac:picMkLst>
        </pc:picChg>
        <pc:picChg chg="add del mod">
          <ac:chgData name="Alessandro Rocchi" userId="4e3c5b7015e05f68" providerId="LiveId" clId="{513281DF-CD41-4128-AA68-EB4E8427082A}" dt="2024-09-12T15:45:42.377" v="4243" actId="478"/>
          <ac:picMkLst>
            <pc:docMk/>
            <pc:sldMk cId="823423842" sldId="280"/>
            <ac:picMk id="51" creationId="{175A0E90-7FAB-7A13-EC1A-7676B4D5C87B}"/>
          </ac:picMkLst>
        </pc:picChg>
        <pc:picChg chg="add mod modCrop">
          <ac:chgData name="Alessandro Rocchi" userId="4e3c5b7015e05f68" providerId="LiveId" clId="{513281DF-CD41-4128-AA68-EB4E8427082A}" dt="2024-09-12T16:04:01.975" v="4939" actId="1076"/>
          <ac:picMkLst>
            <pc:docMk/>
            <pc:sldMk cId="823423842" sldId="280"/>
            <ac:picMk id="71" creationId="{156C3BBB-DBE6-FB51-D256-9BB1C45558D0}"/>
          </ac:picMkLst>
        </pc:picChg>
        <pc:picChg chg="add mod modCrop">
          <ac:chgData name="Alessandro Rocchi" userId="4e3c5b7015e05f68" providerId="LiveId" clId="{513281DF-CD41-4128-AA68-EB4E8427082A}" dt="2024-09-12T16:03:58.123" v="4938" actId="1076"/>
          <ac:picMkLst>
            <pc:docMk/>
            <pc:sldMk cId="823423842" sldId="280"/>
            <ac:picMk id="72" creationId="{BFD74F99-080D-DFEF-E781-42B59098BC7C}"/>
          </ac:picMkLst>
        </pc:picChg>
        <pc:picChg chg="add mod modCrop">
          <ac:chgData name="Alessandro Rocchi" userId="4e3c5b7015e05f68" providerId="LiveId" clId="{513281DF-CD41-4128-AA68-EB4E8427082A}" dt="2024-09-12T16:00:23.761" v="4685" actId="1036"/>
          <ac:picMkLst>
            <pc:docMk/>
            <pc:sldMk cId="823423842" sldId="280"/>
            <ac:picMk id="73" creationId="{6695BFC9-2342-A7AF-C6A6-2BC87C4CB85A}"/>
          </ac:picMkLst>
        </pc:picChg>
        <pc:cxnChg chg="add del mod">
          <ac:chgData name="Alessandro Rocchi" userId="4e3c5b7015e05f68" providerId="LiveId" clId="{513281DF-CD41-4128-AA68-EB4E8427082A}" dt="2024-09-11T14:14:27.209" v="1699" actId="21"/>
          <ac:cxnSpMkLst>
            <pc:docMk/>
            <pc:sldMk cId="823423842" sldId="280"/>
            <ac:cxnSpMk id="15" creationId="{6D11C7FA-2AB3-17C5-EAFD-7FB8AD7187E9}"/>
          </ac:cxnSpMkLst>
        </pc:cxnChg>
        <pc:cxnChg chg="add del mod">
          <ac:chgData name="Alessandro Rocchi" userId="4e3c5b7015e05f68" providerId="LiveId" clId="{513281DF-CD41-4128-AA68-EB4E8427082A}" dt="2024-09-11T14:14:27.209" v="1699" actId="21"/>
          <ac:cxnSpMkLst>
            <pc:docMk/>
            <pc:sldMk cId="823423842" sldId="280"/>
            <ac:cxnSpMk id="18" creationId="{679BF9B1-E8ED-456D-AAAC-4A572748D303}"/>
          </ac:cxnSpMkLst>
        </pc:cxnChg>
        <pc:cxnChg chg="add del mod">
          <ac:chgData name="Alessandro Rocchi" userId="4e3c5b7015e05f68" providerId="LiveId" clId="{513281DF-CD41-4128-AA68-EB4E8427082A}" dt="2024-09-11T14:14:27.209" v="1699" actId="21"/>
          <ac:cxnSpMkLst>
            <pc:docMk/>
            <pc:sldMk cId="823423842" sldId="280"/>
            <ac:cxnSpMk id="27" creationId="{95F3A589-D40B-318F-4BB5-40C03A4801C7}"/>
          </ac:cxnSpMkLst>
        </pc:cxnChg>
        <pc:cxnChg chg="add del mod">
          <ac:chgData name="Alessandro Rocchi" userId="4e3c5b7015e05f68" providerId="LiveId" clId="{513281DF-CD41-4128-AA68-EB4E8427082A}" dt="2024-09-11T14:14:27.209" v="1699" actId="21"/>
          <ac:cxnSpMkLst>
            <pc:docMk/>
            <pc:sldMk cId="823423842" sldId="280"/>
            <ac:cxnSpMk id="28" creationId="{89409718-12C6-3433-463F-EEDFD22200A4}"/>
          </ac:cxnSpMkLst>
        </pc:cxnChg>
        <pc:cxnChg chg="add del mod">
          <ac:chgData name="Alessandro Rocchi" userId="4e3c5b7015e05f68" providerId="LiveId" clId="{513281DF-CD41-4128-AA68-EB4E8427082A}" dt="2024-09-11T14:14:27.209" v="1699" actId="21"/>
          <ac:cxnSpMkLst>
            <pc:docMk/>
            <pc:sldMk cId="823423842" sldId="280"/>
            <ac:cxnSpMk id="30" creationId="{ECB117F6-0B96-15D6-A05E-FB1086E2C668}"/>
          </ac:cxnSpMkLst>
        </pc:cxnChg>
        <pc:cxnChg chg="add del mod">
          <ac:chgData name="Alessandro Rocchi" userId="4e3c5b7015e05f68" providerId="LiveId" clId="{513281DF-CD41-4128-AA68-EB4E8427082A}" dt="2024-09-11T14:14:27.209" v="1699" actId="21"/>
          <ac:cxnSpMkLst>
            <pc:docMk/>
            <pc:sldMk cId="823423842" sldId="280"/>
            <ac:cxnSpMk id="31" creationId="{4B32BF88-53C0-B241-BA17-407F0907D18A}"/>
          </ac:cxnSpMkLst>
        </pc:cxnChg>
        <pc:cxnChg chg="add mod">
          <ac:chgData name="Alessandro Rocchi" userId="4e3c5b7015e05f68" providerId="LiveId" clId="{513281DF-CD41-4128-AA68-EB4E8427082A}" dt="2024-09-12T16:04:59.888" v="4995" actId="1038"/>
          <ac:cxnSpMkLst>
            <pc:docMk/>
            <pc:sldMk cId="823423842" sldId="280"/>
            <ac:cxnSpMk id="75" creationId="{296E3A9A-1856-B159-984E-2DA43EF7800F}"/>
          </ac:cxnSpMkLst>
        </pc:cxnChg>
        <pc:cxnChg chg="add mod">
          <ac:chgData name="Alessandro Rocchi" userId="4e3c5b7015e05f68" providerId="LiveId" clId="{513281DF-CD41-4128-AA68-EB4E8427082A}" dt="2024-09-12T16:05:07.168" v="4997" actId="1076"/>
          <ac:cxnSpMkLst>
            <pc:docMk/>
            <pc:sldMk cId="823423842" sldId="280"/>
            <ac:cxnSpMk id="76" creationId="{9F75409A-1AC6-BD7E-115D-AAFB3A65D010}"/>
          </ac:cxnSpMkLst>
        </pc:cxnChg>
        <pc:cxnChg chg="add mod">
          <ac:chgData name="Alessandro Rocchi" userId="4e3c5b7015e05f68" providerId="LiveId" clId="{513281DF-CD41-4128-AA68-EB4E8427082A}" dt="2024-09-12T16:05:33.055" v="5003" actId="1036"/>
          <ac:cxnSpMkLst>
            <pc:docMk/>
            <pc:sldMk cId="823423842" sldId="280"/>
            <ac:cxnSpMk id="77" creationId="{C50CDB9F-1B29-A162-9BF3-F05A7EC63E43}"/>
          </ac:cxnSpMkLst>
        </pc:cxnChg>
        <pc:cxnChg chg="add mod">
          <ac:chgData name="Alessandro Rocchi" userId="4e3c5b7015e05f68" providerId="LiveId" clId="{513281DF-CD41-4128-AA68-EB4E8427082A}" dt="2024-09-12T16:05:29.309" v="5002" actId="1036"/>
          <ac:cxnSpMkLst>
            <pc:docMk/>
            <pc:sldMk cId="823423842" sldId="280"/>
            <ac:cxnSpMk id="78" creationId="{95150EED-9258-8956-960A-72101439AAA6}"/>
          </ac:cxnSpMkLst>
        </pc:cxnChg>
        <pc:cxnChg chg="add mod">
          <ac:chgData name="Alessandro Rocchi" userId="4e3c5b7015e05f68" providerId="LiveId" clId="{513281DF-CD41-4128-AA68-EB4E8427082A}" dt="2024-09-12T16:06:37.728" v="5020" actId="1036"/>
          <ac:cxnSpMkLst>
            <pc:docMk/>
            <pc:sldMk cId="823423842" sldId="280"/>
            <ac:cxnSpMk id="79" creationId="{8C876C56-EE59-80F1-CE58-83B4D1FC5294}"/>
          </ac:cxnSpMkLst>
        </pc:cxnChg>
        <pc:cxnChg chg="add mod">
          <ac:chgData name="Alessandro Rocchi" userId="4e3c5b7015e05f68" providerId="LiveId" clId="{513281DF-CD41-4128-AA68-EB4E8427082A}" dt="2024-09-12T16:06:34.885" v="5019" actId="1036"/>
          <ac:cxnSpMkLst>
            <pc:docMk/>
            <pc:sldMk cId="823423842" sldId="280"/>
            <ac:cxnSpMk id="81" creationId="{9781F7C5-0903-11C6-6DBD-137E098BC243}"/>
          </ac:cxnSpMkLst>
        </pc:cxnChg>
        <pc:cxnChg chg="add mod">
          <ac:chgData name="Alessandro Rocchi" userId="4e3c5b7015e05f68" providerId="LiveId" clId="{513281DF-CD41-4128-AA68-EB4E8427082A}" dt="2024-09-13T04:04:52.232" v="6677" actId="1036"/>
          <ac:cxnSpMkLst>
            <pc:docMk/>
            <pc:sldMk cId="823423842" sldId="280"/>
            <ac:cxnSpMk id="82" creationId="{E886A6D5-1479-93C2-656E-3C537BD0E62C}"/>
          </ac:cxnSpMkLst>
        </pc:cxnChg>
        <pc:cxnChg chg="add mod">
          <ac:chgData name="Alessandro Rocchi" userId="4e3c5b7015e05f68" providerId="LiveId" clId="{513281DF-CD41-4128-AA68-EB4E8427082A}" dt="2024-09-12T16:06:19.356" v="5018" actId="1076"/>
          <ac:cxnSpMkLst>
            <pc:docMk/>
            <pc:sldMk cId="823423842" sldId="280"/>
            <ac:cxnSpMk id="83" creationId="{D24EEAD5-E68D-9847-798B-2C866A51BB07}"/>
          </ac:cxnSpMkLst>
        </pc:cxnChg>
      </pc:sldChg>
      <pc:sldChg chg="addSp delSp modSp new mod">
        <pc:chgData name="Alessandro Rocchi" userId="4e3c5b7015e05f68" providerId="LiveId" clId="{513281DF-CD41-4128-AA68-EB4E8427082A}" dt="2024-09-13T09:27:57.155" v="9748" actId="947"/>
        <pc:sldMkLst>
          <pc:docMk/>
          <pc:sldMk cId="2012130596" sldId="281"/>
        </pc:sldMkLst>
        <pc:spChg chg="mod">
          <ac:chgData name="Alessandro Rocchi" userId="4e3c5b7015e05f68" providerId="LiveId" clId="{513281DF-CD41-4128-AA68-EB4E8427082A}" dt="2024-09-13T09:11:06.122" v="9127" actId="20577"/>
          <ac:spMkLst>
            <pc:docMk/>
            <pc:sldMk cId="2012130596" sldId="281"/>
            <ac:spMk id="2" creationId="{462EAA9A-A67A-6428-6DD1-C31BFEE9D03A}"/>
          </ac:spMkLst>
        </pc:spChg>
        <pc:spChg chg="del">
          <ac:chgData name="Alessandro Rocchi" userId="4e3c5b7015e05f68" providerId="LiveId" clId="{513281DF-CD41-4128-AA68-EB4E8427082A}" dt="2024-09-12T02:50:04.598" v="2087" actId="478"/>
          <ac:spMkLst>
            <pc:docMk/>
            <pc:sldMk cId="2012130596" sldId="281"/>
            <ac:spMk id="3" creationId="{6EA4FA78-F056-0252-3F27-F94B097C7444}"/>
          </ac:spMkLst>
        </pc:spChg>
        <pc:spChg chg="add mod">
          <ac:chgData name="Alessandro Rocchi" userId="4e3c5b7015e05f68" providerId="LiveId" clId="{513281DF-CD41-4128-AA68-EB4E8427082A}" dt="2024-09-12T02:49:39.224" v="2086"/>
          <ac:spMkLst>
            <pc:docMk/>
            <pc:sldMk cId="2012130596" sldId="281"/>
            <ac:spMk id="7" creationId="{06408B57-AF9C-B44F-4E47-D660029ED1E5}"/>
          </ac:spMkLst>
        </pc:spChg>
        <pc:spChg chg="add mod">
          <ac:chgData name="Alessandro Rocchi" userId="4e3c5b7015e05f68" providerId="LiveId" clId="{513281DF-CD41-4128-AA68-EB4E8427082A}" dt="2024-09-12T02:49:39.224" v="2086"/>
          <ac:spMkLst>
            <pc:docMk/>
            <pc:sldMk cId="2012130596" sldId="281"/>
            <ac:spMk id="8" creationId="{3BB90B52-A0CA-379B-B95C-0B947468E4AF}"/>
          </ac:spMkLst>
        </pc:spChg>
        <pc:spChg chg="add mod">
          <ac:chgData name="Alessandro Rocchi" userId="4e3c5b7015e05f68" providerId="LiveId" clId="{513281DF-CD41-4128-AA68-EB4E8427082A}" dt="2024-09-12T02:49:39.224" v="2086"/>
          <ac:spMkLst>
            <pc:docMk/>
            <pc:sldMk cId="2012130596" sldId="281"/>
            <ac:spMk id="9" creationId="{72397AFD-0DD9-8141-1D91-ED824A734287}"/>
          </ac:spMkLst>
        </pc:spChg>
        <pc:spChg chg="add mod">
          <ac:chgData name="Alessandro Rocchi" userId="4e3c5b7015e05f68" providerId="LiveId" clId="{513281DF-CD41-4128-AA68-EB4E8427082A}" dt="2024-09-12T02:49:39.224" v="2086"/>
          <ac:spMkLst>
            <pc:docMk/>
            <pc:sldMk cId="2012130596" sldId="281"/>
            <ac:spMk id="10" creationId="{BDA09941-7E8E-06BC-AFC0-58D73C9D303A}"/>
          </ac:spMkLst>
        </pc:spChg>
        <pc:spChg chg="add mod">
          <ac:chgData name="Alessandro Rocchi" userId="4e3c5b7015e05f68" providerId="LiveId" clId="{513281DF-CD41-4128-AA68-EB4E8427082A}" dt="2024-09-12T02:49:39.224" v="2086"/>
          <ac:spMkLst>
            <pc:docMk/>
            <pc:sldMk cId="2012130596" sldId="281"/>
            <ac:spMk id="11" creationId="{AD228A82-6353-102F-A7DA-C8401ED2BE20}"/>
          </ac:spMkLst>
        </pc:spChg>
        <pc:spChg chg="add mod">
          <ac:chgData name="Alessandro Rocchi" userId="4e3c5b7015e05f68" providerId="LiveId" clId="{513281DF-CD41-4128-AA68-EB4E8427082A}" dt="2024-09-12T02:49:39.224" v="2086"/>
          <ac:spMkLst>
            <pc:docMk/>
            <pc:sldMk cId="2012130596" sldId="281"/>
            <ac:spMk id="13" creationId="{B3C98FFE-B95D-8DCE-C955-E4B9A527AF64}"/>
          </ac:spMkLst>
        </pc:spChg>
        <pc:spChg chg="add mod">
          <ac:chgData name="Alessandro Rocchi" userId="4e3c5b7015e05f68" providerId="LiveId" clId="{513281DF-CD41-4128-AA68-EB4E8427082A}" dt="2024-09-12T02:49:39.224" v="2086"/>
          <ac:spMkLst>
            <pc:docMk/>
            <pc:sldMk cId="2012130596" sldId="281"/>
            <ac:spMk id="14" creationId="{A553ADC8-E291-78B3-1349-D7565CA78E1F}"/>
          </ac:spMkLst>
        </pc:spChg>
        <pc:spChg chg="add mod">
          <ac:chgData name="Alessandro Rocchi" userId="4e3c5b7015e05f68" providerId="LiveId" clId="{513281DF-CD41-4128-AA68-EB4E8427082A}" dt="2024-09-12T02:49:39.224" v="2086"/>
          <ac:spMkLst>
            <pc:docMk/>
            <pc:sldMk cId="2012130596" sldId="281"/>
            <ac:spMk id="15" creationId="{94DB7480-B6C4-27FD-53D7-3F36767035CD}"/>
          </ac:spMkLst>
        </pc:spChg>
        <pc:spChg chg="add mod">
          <ac:chgData name="Alessandro Rocchi" userId="4e3c5b7015e05f68" providerId="LiveId" clId="{513281DF-CD41-4128-AA68-EB4E8427082A}" dt="2024-09-12T02:49:39.224" v="2086"/>
          <ac:spMkLst>
            <pc:docMk/>
            <pc:sldMk cId="2012130596" sldId="281"/>
            <ac:spMk id="16" creationId="{62BB6940-09CC-E72A-E259-6536CC348E08}"/>
          </ac:spMkLst>
        </pc:spChg>
        <pc:spChg chg="add mod">
          <ac:chgData name="Alessandro Rocchi" userId="4e3c5b7015e05f68" providerId="LiveId" clId="{513281DF-CD41-4128-AA68-EB4E8427082A}" dt="2024-09-12T02:49:39.224" v="2086"/>
          <ac:spMkLst>
            <pc:docMk/>
            <pc:sldMk cId="2012130596" sldId="281"/>
            <ac:spMk id="17" creationId="{FA53CA71-1D1A-F4A5-D5F6-76C7CBC68773}"/>
          </ac:spMkLst>
        </pc:spChg>
        <pc:spChg chg="add mod">
          <ac:chgData name="Alessandro Rocchi" userId="4e3c5b7015e05f68" providerId="LiveId" clId="{513281DF-CD41-4128-AA68-EB4E8427082A}" dt="2024-09-12T02:49:39.224" v="2086"/>
          <ac:spMkLst>
            <pc:docMk/>
            <pc:sldMk cId="2012130596" sldId="281"/>
            <ac:spMk id="18" creationId="{E21F4157-575C-2267-2ACD-B3F21D069046}"/>
          </ac:spMkLst>
        </pc:spChg>
        <pc:spChg chg="add mod">
          <ac:chgData name="Alessandro Rocchi" userId="4e3c5b7015e05f68" providerId="LiveId" clId="{513281DF-CD41-4128-AA68-EB4E8427082A}" dt="2024-09-12T02:49:39.224" v="2086"/>
          <ac:spMkLst>
            <pc:docMk/>
            <pc:sldMk cId="2012130596" sldId="281"/>
            <ac:spMk id="19" creationId="{4DAC20D0-D8D6-85ED-CA3D-37CAB58B3B9A}"/>
          </ac:spMkLst>
        </pc:spChg>
        <pc:spChg chg="add del mod">
          <ac:chgData name="Alessandro Rocchi" userId="4e3c5b7015e05f68" providerId="LiveId" clId="{513281DF-CD41-4128-AA68-EB4E8427082A}" dt="2024-09-13T09:18:47.236" v="9356" actId="478"/>
          <ac:spMkLst>
            <pc:docMk/>
            <pc:sldMk cId="2012130596" sldId="281"/>
            <ac:spMk id="21" creationId="{0DC1FA1F-05B8-BC33-DE88-1498E9094EE5}"/>
          </ac:spMkLst>
        </pc:spChg>
        <pc:spChg chg="add del mod">
          <ac:chgData name="Alessandro Rocchi" userId="4e3c5b7015e05f68" providerId="LiveId" clId="{513281DF-CD41-4128-AA68-EB4E8427082A}" dt="2024-09-13T09:18:47.236" v="9356" actId="478"/>
          <ac:spMkLst>
            <pc:docMk/>
            <pc:sldMk cId="2012130596" sldId="281"/>
            <ac:spMk id="22" creationId="{853DCB7B-7D01-2B10-F890-1F1ADC749507}"/>
          </ac:spMkLst>
        </pc:spChg>
        <pc:spChg chg="add del mod">
          <ac:chgData name="Alessandro Rocchi" userId="4e3c5b7015e05f68" providerId="LiveId" clId="{513281DF-CD41-4128-AA68-EB4E8427082A}" dt="2024-09-13T09:18:47.236" v="9356" actId="478"/>
          <ac:spMkLst>
            <pc:docMk/>
            <pc:sldMk cId="2012130596" sldId="281"/>
            <ac:spMk id="23" creationId="{E5810907-A1D4-3853-B821-5B0CDF9A7221}"/>
          </ac:spMkLst>
        </pc:spChg>
        <pc:spChg chg="add mod">
          <ac:chgData name="Alessandro Rocchi" userId="4e3c5b7015e05f68" providerId="LiveId" clId="{513281DF-CD41-4128-AA68-EB4E8427082A}" dt="2024-09-12T02:50:22.999" v="2092" actId="1076"/>
          <ac:spMkLst>
            <pc:docMk/>
            <pc:sldMk cId="2012130596" sldId="281"/>
            <ac:spMk id="24" creationId="{D3A20F28-D10E-FFBF-F34E-17F387A6550E}"/>
          </ac:spMkLst>
        </pc:spChg>
        <pc:spChg chg="add del mod">
          <ac:chgData name="Alessandro Rocchi" userId="4e3c5b7015e05f68" providerId="LiveId" clId="{513281DF-CD41-4128-AA68-EB4E8427082A}" dt="2024-09-13T09:18:45.263" v="9355" actId="478"/>
          <ac:spMkLst>
            <pc:docMk/>
            <pc:sldMk cId="2012130596" sldId="281"/>
            <ac:spMk id="25" creationId="{CAB7A54A-6C3D-EB48-ACEF-79395941FEA5}"/>
          </ac:spMkLst>
        </pc:spChg>
        <pc:spChg chg="add del mod">
          <ac:chgData name="Alessandro Rocchi" userId="4e3c5b7015e05f68" providerId="LiveId" clId="{513281DF-CD41-4128-AA68-EB4E8427082A}" dt="2024-09-13T05:31:29.417" v="6984" actId="478"/>
          <ac:spMkLst>
            <pc:docMk/>
            <pc:sldMk cId="2012130596" sldId="281"/>
            <ac:spMk id="26" creationId="{D18B2E55-EA2D-36AB-5A98-0F76E612EB9E}"/>
          </ac:spMkLst>
        </pc:spChg>
        <pc:spChg chg="add del mod">
          <ac:chgData name="Alessandro Rocchi" userId="4e3c5b7015e05f68" providerId="LiveId" clId="{513281DF-CD41-4128-AA68-EB4E8427082A}" dt="2024-09-13T05:31:37.406" v="6986" actId="478"/>
          <ac:spMkLst>
            <pc:docMk/>
            <pc:sldMk cId="2012130596" sldId="281"/>
            <ac:spMk id="27" creationId="{70D0DA75-B6DC-0EEA-8DBE-13690A164747}"/>
          </ac:spMkLst>
        </pc:spChg>
        <pc:spChg chg="add del mod">
          <ac:chgData name="Alessandro Rocchi" userId="4e3c5b7015e05f68" providerId="LiveId" clId="{513281DF-CD41-4128-AA68-EB4E8427082A}" dt="2024-09-13T05:31:37.406" v="6986" actId="478"/>
          <ac:spMkLst>
            <pc:docMk/>
            <pc:sldMk cId="2012130596" sldId="281"/>
            <ac:spMk id="30" creationId="{313A574C-8CAA-D1E7-ACB5-470C9789E4C0}"/>
          </ac:spMkLst>
        </pc:spChg>
        <pc:spChg chg="add del mod">
          <ac:chgData name="Alessandro Rocchi" userId="4e3c5b7015e05f68" providerId="LiveId" clId="{513281DF-CD41-4128-AA68-EB4E8427082A}" dt="2024-09-13T05:31:37.406" v="6986" actId="478"/>
          <ac:spMkLst>
            <pc:docMk/>
            <pc:sldMk cId="2012130596" sldId="281"/>
            <ac:spMk id="31" creationId="{DF4F914A-2077-B1C6-0BF4-8670BD40A275}"/>
          </ac:spMkLst>
        </pc:spChg>
        <pc:spChg chg="add del mod">
          <ac:chgData name="Alessandro Rocchi" userId="4e3c5b7015e05f68" providerId="LiveId" clId="{513281DF-CD41-4128-AA68-EB4E8427082A}" dt="2024-09-13T05:31:37.406" v="6986" actId="478"/>
          <ac:spMkLst>
            <pc:docMk/>
            <pc:sldMk cId="2012130596" sldId="281"/>
            <ac:spMk id="32" creationId="{F71088CD-0865-91E4-EF09-B06683422AB2}"/>
          </ac:spMkLst>
        </pc:spChg>
        <pc:spChg chg="add del mod">
          <ac:chgData name="Alessandro Rocchi" userId="4e3c5b7015e05f68" providerId="LiveId" clId="{513281DF-CD41-4128-AA68-EB4E8427082A}" dt="2024-09-13T05:31:37.406" v="6986" actId="478"/>
          <ac:spMkLst>
            <pc:docMk/>
            <pc:sldMk cId="2012130596" sldId="281"/>
            <ac:spMk id="33" creationId="{F3D272FB-EAF1-DD59-6DFA-2DDEE4CC81EA}"/>
          </ac:spMkLst>
        </pc:spChg>
        <pc:spChg chg="add del mod">
          <ac:chgData name="Alessandro Rocchi" userId="4e3c5b7015e05f68" providerId="LiveId" clId="{513281DF-CD41-4128-AA68-EB4E8427082A}" dt="2024-09-13T05:31:37.406" v="6986" actId="478"/>
          <ac:spMkLst>
            <pc:docMk/>
            <pc:sldMk cId="2012130596" sldId="281"/>
            <ac:spMk id="34" creationId="{11AD1E50-6272-B9D4-36D1-C150470E28A8}"/>
          </ac:spMkLst>
        </pc:spChg>
        <pc:spChg chg="add del mod">
          <ac:chgData name="Alessandro Rocchi" userId="4e3c5b7015e05f68" providerId="LiveId" clId="{513281DF-CD41-4128-AA68-EB4E8427082A}" dt="2024-09-13T05:31:37.406" v="6986" actId="478"/>
          <ac:spMkLst>
            <pc:docMk/>
            <pc:sldMk cId="2012130596" sldId="281"/>
            <ac:spMk id="35" creationId="{9C2D54A0-B68E-4A68-8857-981CFBA07E5D}"/>
          </ac:spMkLst>
        </pc:spChg>
        <pc:spChg chg="add mod">
          <ac:chgData name="Alessandro Rocchi" userId="4e3c5b7015e05f68" providerId="LiveId" clId="{513281DF-CD41-4128-AA68-EB4E8427082A}" dt="2024-09-12T02:50:31.653" v="2093" actId="1076"/>
          <ac:spMkLst>
            <pc:docMk/>
            <pc:sldMk cId="2012130596" sldId="281"/>
            <ac:spMk id="36" creationId="{59E022D6-6BB6-7592-AA26-9258B4986064}"/>
          </ac:spMkLst>
        </pc:spChg>
        <pc:spChg chg="add del mod">
          <ac:chgData name="Alessandro Rocchi" userId="4e3c5b7015e05f68" providerId="LiveId" clId="{513281DF-CD41-4128-AA68-EB4E8427082A}" dt="2024-09-12T02:50:19.437" v="2091" actId="478"/>
          <ac:spMkLst>
            <pc:docMk/>
            <pc:sldMk cId="2012130596" sldId="281"/>
            <ac:spMk id="37" creationId="{6A38B26F-6892-B9D4-9171-972C685D4EF1}"/>
          </ac:spMkLst>
        </pc:spChg>
        <pc:spChg chg="add del mod">
          <ac:chgData name="Alessandro Rocchi" userId="4e3c5b7015e05f68" providerId="LiveId" clId="{513281DF-CD41-4128-AA68-EB4E8427082A}" dt="2024-09-13T05:31:37.406" v="6986" actId="478"/>
          <ac:spMkLst>
            <pc:docMk/>
            <pc:sldMk cId="2012130596" sldId="281"/>
            <ac:spMk id="39" creationId="{DDF355C2-75CD-2DA8-569F-2EFDAACF1E4F}"/>
          </ac:spMkLst>
        </pc:spChg>
        <pc:spChg chg="add del mod">
          <ac:chgData name="Alessandro Rocchi" userId="4e3c5b7015e05f68" providerId="LiveId" clId="{513281DF-CD41-4128-AA68-EB4E8427082A}" dt="2024-09-13T05:33:35.586" v="6989" actId="478"/>
          <ac:spMkLst>
            <pc:docMk/>
            <pc:sldMk cId="2012130596" sldId="281"/>
            <ac:spMk id="41" creationId="{E96A9D11-E831-77EA-A8BA-998929C1B6EE}"/>
          </ac:spMkLst>
        </pc:spChg>
        <pc:spChg chg="add mod">
          <ac:chgData name="Alessandro Rocchi" userId="4e3c5b7015e05f68" providerId="LiveId" clId="{513281DF-CD41-4128-AA68-EB4E8427082A}" dt="2024-09-13T09:27:57.155" v="9748" actId="947"/>
          <ac:spMkLst>
            <pc:docMk/>
            <pc:sldMk cId="2012130596" sldId="281"/>
            <ac:spMk id="43" creationId="{0C39B74B-31AA-EC7A-8C51-F2402AFF045A}"/>
          </ac:spMkLst>
        </pc:spChg>
        <pc:graphicFrameChg chg="add mod">
          <ac:chgData name="Alessandro Rocchi" userId="4e3c5b7015e05f68" providerId="LiveId" clId="{513281DF-CD41-4128-AA68-EB4E8427082A}" dt="2024-09-12T02:49:39.224" v="2086"/>
          <ac:graphicFrameMkLst>
            <pc:docMk/>
            <pc:sldMk cId="2012130596" sldId="281"/>
            <ac:graphicFrameMk id="12" creationId="{78382BBC-E200-49D8-8757-9BD325BC5618}"/>
          </ac:graphicFrameMkLst>
        </pc:graphicFrameChg>
        <pc:graphicFrameChg chg="add del mod">
          <ac:chgData name="Alessandro Rocchi" userId="4e3c5b7015e05f68" providerId="LiveId" clId="{513281DF-CD41-4128-AA68-EB4E8427082A}" dt="2024-09-13T09:18:43.995" v="9354" actId="478"/>
          <ac:graphicFrameMkLst>
            <pc:docMk/>
            <pc:sldMk cId="2012130596" sldId="281"/>
            <ac:graphicFrameMk id="20" creationId="{3B653BBC-BFFA-8C5D-1BBE-0245605B3570}"/>
          </ac:graphicFrameMkLst>
        </pc:graphicFrameChg>
        <pc:graphicFrameChg chg="add del mod">
          <ac:chgData name="Alessandro Rocchi" userId="4e3c5b7015e05f68" providerId="LiveId" clId="{513281DF-CD41-4128-AA68-EB4E8427082A}" dt="2024-09-13T05:31:42.562" v="6987" actId="478"/>
          <ac:graphicFrameMkLst>
            <pc:docMk/>
            <pc:sldMk cId="2012130596" sldId="281"/>
            <ac:graphicFrameMk id="28" creationId="{85A48566-19B8-8B0C-2AFD-38A2B73E7588}"/>
          </ac:graphicFrameMkLst>
        </pc:graphicFrameChg>
        <pc:graphicFrameChg chg="add del mod">
          <ac:chgData name="Alessandro Rocchi" userId="4e3c5b7015e05f68" providerId="LiveId" clId="{513281DF-CD41-4128-AA68-EB4E8427082A}" dt="2024-09-13T05:31:26.910" v="6983" actId="478"/>
          <ac:graphicFrameMkLst>
            <pc:docMk/>
            <pc:sldMk cId="2012130596" sldId="281"/>
            <ac:graphicFrameMk id="29" creationId="{3C7DC891-100C-B056-B602-57A763B50AA5}"/>
          </ac:graphicFrameMkLst>
        </pc:graphicFrameChg>
        <pc:graphicFrameChg chg="add mod">
          <ac:chgData name="Alessandro Rocchi" userId="4e3c5b7015e05f68" providerId="LiveId" clId="{513281DF-CD41-4128-AA68-EB4E8427082A}" dt="2024-09-13T09:19:19.358" v="9362" actId="1076"/>
          <ac:graphicFrameMkLst>
            <pc:docMk/>
            <pc:sldMk cId="2012130596" sldId="281"/>
            <ac:graphicFrameMk id="42" creationId="{7F01CA19-8BDB-CBDF-62B5-3BA225273C39}"/>
          </ac:graphicFrameMkLst>
        </pc:graphicFrameChg>
        <pc:picChg chg="add del mod">
          <ac:chgData name="Alessandro Rocchi" userId="4e3c5b7015e05f68" providerId="LiveId" clId="{513281DF-CD41-4128-AA68-EB4E8427082A}" dt="2024-09-12T15:44:33.015" v="4240" actId="478"/>
          <ac:picMkLst>
            <pc:docMk/>
            <pc:sldMk cId="2012130596" sldId="281"/>
            <ac:picMk id="40" creationId="{EA409583-2DD5-51CC-2CB9-6859FDBF5C21}"/>
          </ac:picMkLst>
        </pc:picChg>
        <pc:picChg chg="add mod">
          <ac:chgData name="Alessandro Rocchi" userId="4e3c5b7015e05f68" providerId="LiveId" clId="{513281DF-CD41-4128-AA68-EB4E8427082A}" dt="2024-09-13T09:19:34.338" v="9364" actId="1076"/>
          <ac:picMkLst>
            <pc:docMk/>
            <pc:sldMk cId="2012130596" sldId="281"/>
            <ac:picMk id="44" creationId="{6C3D3E32-90BD-81A7-2686-AEF18FEFA6CE}"/>
          </ac:picMkLst>
        </pc:picChg>
        <pc:picChg chg="add mod">
          <ac:chgData name="Alessandro Rocchi" userId="4e3c5b7015e05f68" providerId="LiveId" clId="{513281DF-CD41-4128-AA68-EB4E8427082A}" dt="2024-09-13T09:19:34.338" v="9364" actId="1076"/>
          <ac:picMkLst>
            <pc:docMk/>
            <pc:sldMk cId="2012130596" sldId="281"/>
            <ac:picMk id="45" creationId="{FD8F48FD-991E-F451-C26F-BAA25186D8D3}"/>
          </ac:picMkLst>
        </pc:picChg>
        <pc:cxnChg chg="add del mod">
          <ac:chgData name="Alessandro Rocchi" userId="4e3c5b7015e05f68" providerId="LiveId" clId="{513281DF-CD41-4128-AA68-EB4E8427082A}" dt="2024-09-12T02:50:18.569" v="2090" actId="478"/>
          <ac:cxnSpMkLst>
            <pc:docMk/>
            <pc:sldMk cId="2012130596" sldId="281"/>
            <ac:cxnSpMk id="38" creationId="{5922BFF9-B8A7-98DE-D280-255EB3E26FC3}"/>
          </ac:cxnSpMkLst>
        </pc:cxnChg>
      </pc:sldChg>
      <pc:sldChg chg="addSp delSp modSp new mod ord">
        <pc:chgData name="Alessandro Rocchi" userId="4e3c5b7015e05f68" providerId="LiveId" clId="{513281DF-CD41-4128-AA68-EB4E8427082A}" dt="2024-09-13T09:35:07.333" v="9809" actId="1076"/>
        <pc:sldMkLst>
          <pc:docMk/>
          <pc:sldMk cId="3929463314" sldId="282"/>
        </pc:sldMkLst>
        <pc:spChg chg="mod">
          <ac:chgData name="Alessandro Rocchi" userId="4e3c5b7015e05f68" providerId="LiveId" clId="{513281DF-CD41-4128-AA68-EB4E8427082A}" dt="2024-09-12T20:44:13.210" v="5196" actId="20577"/>
          <ac:spMkLst>
            <pc:docMk/>
            <pc:sldMk cId="3929463314" sldId="282"/>
            <ac:spMk id="2" creationId="{A5AEE154-9140-BED0-2D28-E8CEB034461C}"/>
          </ac:spMkLst>
        </pc:spChg>
        <pc:spChg chg="del">
          <ac:chgData name="Alessandro Rocchi" userId="4e3c5b7015e05f68" providerId="LiveId" clId="{513281DF-CD41-4128-AA68-EB4E8427082A}" dt="2024-09-12T19:38:54.660" v="5027" actId="931"/>
          <ac:spMkLst>
            <pc:docMk/>
            <pc:sldMk cId="3929463314" sldId="282"/>
            <ac:spMk id="3" creationId="{13B73A21-3180-F9EF-4086-E7A92E25C4CB}"/>
          </ac:spMkLst>
        </pc:spChg>
        <pc:spChg chg="add del mod">
          <ac:chgData name="Alessandro Rocchi" userId="4e3c5b7015e05f68" providerId="LiveId" clId="{513281DF-CD41-4128-AA68-EB4E8427082A}" dt="2024-09-12T20:36:46.670" v="5144" actId="478"/>
          <ac:spMkLst>
            <pc:docMk/>
            <pc:sldMk cId="3929463314" sldId="282"/>
            <ac:spMk id="9" creationId="{DF2DE7A4-3883-A4AC-D1AD-BB18E5B425C4}"/>
          </ac:spMkLst>
        </pc:spChg>
        <pc:spChg chg="add del mod">
          <ac:chgData name="Alessandro Rocchi" userId="4e3c5b7015e05f68" providerId="LiveId" clId="{513281DF-CD41-4128-AA68-EB4E8427082A}" dt="2024-09-12T19:59:12.627" v="5077" actId="478"/>
          <ac:spMkLst>
            <pc:docMk/>
            <pc:sldMk cId="3929463314" sldId="282"/>
            <ac:spMk id="10" creationId="{826113C2-A0B9-EA1C-647C-5BDEEBC06B64}"/>
          </ac:spMkLst>
        </pc:spChg>
        <pc:spChg chg="add del mod">
          <ac:chgData name="Alessandro Rocchi" userId="4e3c5b7015e05f68" providerId="LiveId" clId="{513281DF-CD41-4128-AA68-EB4E8427082A}" dt="2024-09-12T20:36:46.670" v="5144" actId="478"/>
          <ac:spMkLst>
            <pc:docMk/>
            <pc:sldMk cId="3929463314" sldId="282"/>
            <ac:spMk id="13" creationId="{32B4A027-BD91-D293-3964-027BDF25826F}"/>
          </ac:spMkLst>
        </pc:spChg>
        <pc:spChg chg="add mod">
          <ac:chgData name="Alessandro Rocchi" userId="4e3c5b7015e05f68" providerId="LiveId" clId="{513281DF-CD41-4128-AA68-EB4E8427082A}" dt="2024-09-12T20:42:38.135" v="5164" actId="1076"/>
          <ac:spMkLst>
            <pc:docMk/>
            <pc:sldMk cId="3929463314" sldId="282"/>
            <ac:spMk id="14" creationId="{4B8B0EAE-8B76-D630-140C-832E9158D4CE}"/>
          </ac:spMkLst>
        </pc:spChg>
        <pc:spChg chg="add mod">
          <ac:chgData name="Alessandro Rocchi" userId="4e3c5b7015e05f68" providerId="LiveId" clId="{513281DF-CD41-4128-AA68-EB4E8427082A}" dt="2024-09-12T20:42:38.135" v="5164" actId="1076"/>
          <ac:spMkLst>
            <pc:docMk/>
            <pc:sldMk cId="3929463314" sldId="282"/>
            <ac:spMk id="15" creationId="{208D8B07-F501-0E57-EF37-F30D4EC7B782}"/>
          </ac:spMkLst>
        </pc:spChg>
        <pc:spChg chg="add mod">
          <ac:chgData name="Alessandro Rocchi" userId="4e3c5b7015e05f68" providerId="LiveId" clId="{513281DF-CD41-4128-AA68-EB4E8427082A}" dt="2024-09-12T20:42:38.135" v="5164" actId="1076"/>
          <ac:spMkLst>
            <pc:docMk/>
            <pc:sldMk cId="3929463314" sldId="282"/>
            <ac:spMk id="16" creationId="{783D523D-37C9-2D81-8294-C16DD931CCBF}"/>
          </ac:spMkLst>
        </pc:spChg>
        <pc:spChg chg="add mod">
          <ac:chgData name="Alessandro Rocchi" userId="4e3c5b7015e05f68" providerId="LiveId" clId="{513281DF-CD41-4128-AA68-EB4E8427082A}" dt="2024-09-12T20:42:38.135" v="5164" actId="1076"/>
          <ac:spMkLst>
            <pc:docMk/>
            <pc:sldMk cId="3929463314" sldId="282"/>
            <ac:spMk id="17" creationId="{EA0BFB1E-1F2F-8FE6-02AA-901DA94F0CC6}"/>
          </ac:spMkLst>
        </pc:spChg>
        <pc:spChg chg="add del mod">
          <ac:chgData name="Alessandro Rocchi" userId="4e3c5b7015e05f68" providerId="LiveId" clId="{513281DF-CD41-4128-AA68-EB4E8427082A}" dt="2024-09-12T20:36:46.670" v="5144" actId="478"/>
          <ac:spMkLst>
            <pc:docMk/>
            <pc:sldMk cId="3929463314" sldId="282"/>
            <ac:spMk id="21" creationId="{FB9D6342-78C4-86EA-C7BE-F262434DC06C}"/>
          </ac:spMkLst>
        </pc:spChg>
        <pc:spChg chg="add del mod">
          <ac:chgData name="Alessandro Rocchi" userId="4e3c5b7015e05f68" providerId="LiveId" clId="{513281DF-CD41-4128-AA68-EB4E8427082A}" dt="2024-09-12T20:36:46.670" v="5144" actId="478"/>
          <ac:spMkLst>
            <pc:docMk/>
            <pc:sldMk cId="3929463314" sldId="282"/>
            <ac:spMk id="22" creationId="{55A9D5B5-E2EC-0E80-BFC5-6CCE420F1843}"/>
          </ac:spMkLst>
        </pc:spChg>
        <pc:spChg chg="add del mod">
          <ac:chgData name="Alessandro Rocchi" userId="4e3c5b7015e05f68" providerId="LiveId" clId="{513281DF-CD41-4128-AA68-EB4E8427082A}" dt="2024-09-12T20:36:46.670" v="5144" actId="478"/>
          <ac:spMkLst>
            <pc:docMk/>
            <pc:sldMk cId="3929463314" sldId="282"/>
            <ac:spMk id="23" creationId="{F01A2903-384F-8167-A2E8-5B4E9267D1E6}"/>
          </ac:spMkLst>
        </pc:spChg>
        <pc:spChg chg="add del mod">
          <ac:chgData name="Alessandro Rocchi" userId="4e3c5b7015e05f68" providerId="LiveId" clId="{513281DF-CD41-4128-AA68-EB4E8427082A}" dt="2024-09-12T20:36:46.670" v="5144" actId="478"/>
          <ac:spMkLst>
            <pc:docMk/>
            <pc:sldMk cId="3929463314" sldId="282"/>
            <ac:spMk id="24" creationId="{E7CBFC7B-9C2F-7396-D120-60ED420834EE}"/>
          </ac:spMkLst>
        </pc:spChg>
        <pc:spChg chg="add mod">
          <ac:chgData name="Alessandro Rocchi" userId="4e3c5b7015e05f68" providerId="LiveId" clId="{513281DF-CD41-4128-AA68-EB4E8427082A}" dt="2024-09-12T20:29:59.552" v="5140" actId="1035"/>
          <ac:spMkLst>
            <pc:docMk/>
            <pc:sldMk cId="3929463314" sldId="282"/>
            <ac:spMk id="25" creationId="{79BA2213-D856-25B0-0837-CAD48694E4D5}"/>
          </ac:spMkLst>
        </pc:spChg>
        <pc:spChg chg="add mod">
          <ac:chgData name="Alessandro Rocchi" userId="4e3c5b7015e05f68" providerId="LiveId" clId="{513281DF-CD41-4128-AA68-EB4E8427082A}" dt="2024-09-12T20:29:44.989" v="5131" actId="1035"/>
          <ac:spMkLst>
            <pc:docMk/>
            <pc:sldMk cId="3929463314" sldId="282"/>
            <ac:spMk id="26" creationId="{20D5000E-9F7F-0501-3F5A-3C19B19D1F78}"/>
          </ac:spMkLst>
        </pc:spChg>
        <pc:spChg chg="add del mod">
          <ac:chgData name="Alessandro Rocchi" userId="4e3c5b7015e05f68" providerId="LiveId" clId="{513281DF-CD41-4128-AA68-EB4E8427082A}" dt="2024-09-12T20:29:56.678" v="5135" actId="478"/>
          <ac:spMkLst>
            <pc:docMk/>
            <pc:sldMk cId="3929463314" sldId="282"/>
            <ac:spMk id="27" creationId="{E6635740-D98D-4069-4FD5-4073D972EC7E}"/>
          </ac:spMkLst>
        </pc:spChg>
        <pc:spChg chg="add del mod">
          <ac:chgData name="Alessandro Rocchi" userId="4e3c5b7015e05f68" providerId="LiveId" clId="{513281DF-CD41-4128-AA68-EB4E8427082A}" dt="2024-09-12T20:29:50.097" v="5132" actId="478"/>
          <ac:spMkLst>
            <pc:docMk/>
            <pc:sldMk cId="3929463314" sldId="282"/>
            <ac:spMk id="28" creationId="{0BE227ED-951F-7E67-F398-7B99B9008FE3}"/>
          </ac:spMkLst>
        </pc:spChg>
        <pc:spChg chg="add del mod">
          <ac:chgData name="Alessandro Rocchi" userId="4e3c5b7015e05f68" providerId="LiveId" clId="{513281DF-CD41-4128-AA68-EB4E8427082A}" dt="2024-09-12T20:29:52.947" v="5134" actId="478"/>
          <ac:spMkLst>
            <pc:docMk/>
            <pc:sldMk cId="3929463314" sldId="282"/>
            <ac:spMk id="30" creationId="{7D372519-F42C-3E4F-5C74-82CE3B7FA072}"/>
          </ac:spMkLst>
        </pc:spChg>
        <pc:spChg chg="add mod">
          <ac:chgData name="Alessandro Rocchi" userId="4e3c5b7015e05f68" providerId="LiveId" clId="{513281DF-CD41-4128-AA68-EB4E8427082A}" dt="2024-09-12T20:42:31.198" v="5163" actId="1038"/>
          <ac:spMkLst>
            <pc:docMk/>
            <pc:sldMk cId="3929463314" sldId="282"/>
            <ac:spMk id="33" creationId="{FEB0D2DE-6385-297C-C2DE-DD288DBEB932}"/>
          </ac:spMkLst>
        </pc:spChg>
        <pc:spChg chg="add mod">
          <ac:chgData name="Alessandro Rocchi" userId="4e3c5b7015e05f68" providerId="LiveId" clId="{513281DF-CD41-4128-AA68-EB4E8427082A}" dt="2024-09-12T20:42:31.198" v="5163" actId="1038"/>
          <ac:spMkLst>
            <pc:docMk/>
            <pc:sldMk cId="3929463314" sldId="282"/>
            <ac:spMk id="34" creationId="{3433AA64-88B2-6D3D-8E83-62014EAFDA42}"/>
          </ac:spMkLst>
        </pc:spChg>
        <pc:spChg chg="add mod">
          <ac:chgData name="Alessandro Rocchi" userId="4e3c5b7015e05f68" providerId="LiveId" clId="{513281DF-CD41-4128-AA68-EB4E8427082A}" dt="2024-09-12T20:42:31.198" v="5163" actId="1038"/>
          <ac:spMkLst>
            <pc:docMk/>
            <pc:sldMk cId="3929463314" sldId="282"/>
            <ac:spMk id="35" creationId="{61BB7A4F-530A-26D3-1DD2-B80E333BA401}"/>
          </ac:spMkLst>
        </pc:spChg>
        <pc:spChg chg="add mod">
          <ac:chgData name="Alessandro Rocchi" userId="4e3c5b7015e05f68" providerId="LiveId" clId="{513281DF-CD41-4128-AA68-EB4E8427082A}" dt="2024-09-12T20:42:31.198" v="5163" actId="1038"/>
          <ac:spMkLst>
            <pc:docMk/>
            <pc:sldMk cId="3929463314" sldId="282"/>
            <ac:spMk id="36" creationId="{6C35C159-C022-34E5-C3D6-DFF21405DAF5}"/>
          </ac:spMkLst>
        </pc:spChg>
        <pc:picChg chg="add del mod">
          <ac:chgData name="Alessandro Rocchi" userId="4e3c5b7015e05f68" providerId="LiveId" clId="{513281DF-CD41-4128-AA68-EB4E8427082A}" dt="2024-09-12T20:29:52.947" v="5134" actId="478"/>
          <ac:picMkLst>
            <pc:docMk/>
            <pc:sldMk cId="3929463314" sldId="282"/>
            <ac:picMk id="8" creationId="{572D268F-0B64-CDD5-14C3-D30E4D285F79}"/>
          </ac:picMkLst>
        </pc:picChg>
        <pc:picChg chg="add mod modCrop">
          <ac:chgData name="Alessandro Rocchi" userId="4e3c5b7015e05f68" providerId="LiveId" clId="{513281DF-CD41-4128-AA68-EB4E8427082A}" dt="2024-09-12T20:28:58.484" v="5122" actId="1038"/>
          <ac:picMkLst>
            <pc:docMk/>
            <pc:sldMk cId="3929463314" sldId="282"/>
            <ac:picMk id="12" creationId="{E2D4D284-A8A1-EBAE-31B0-3AB6954FB2A5}"/>
          </ac:picMkLst>
        </pc:picChg>
        <pc:picChg chg="add mod">
          <ac:chgData name="Alessandro Rocchi" userId="4e3c5b7015e05f68" providerId="LiveId" clId="{513281DF-CD41-4128-AA68-EB4E8427082A}" dt="2024-09-13T09:35:07.333" v="9809" actId="1076"/>
          <ac:picMkLst>
            <pc:docMk/>
            <pc:sldMk cId="3929463314" sldId="282"/>
            <ac:picMk id="18" creationId="{6FB75141-2D0B-ABC4-2495-38ACB6BEA42B}"/>
          </ac:picMkLst>
        </pc:picChg>
        <pc:picChg chg="add del mod">
          <ac:chgData name="Alessandro Rocchi" userId="4e3c5b7015e05f68" providerId="LiveId" clId="{513281DF-CD41-4128-AA68-EB4E8427082A}" dt="2024-09-12T20:36:44.057" v="5143" actId="478"/>
          <ac:picMkLst>
            <pc:docMk/>
            <pc:sldMk cId="3929463314" sldId="282"/>
            <ac:picMk id="20" creationId="{A2E299B7-30A9-4C21-5E55-6D87CC47FB20}"/>
          </ac:picMkLst>
        </pc:picChg>
        <pc:picChg chg="add mod modCrop">
          <ac:chgData name="Alessandro Rocchi" userId="4e3c5b7015e05f68" providerId="LiveId" clId="{513281DF-CD41-4128-AA68-EB4E8427082A}" dt="2024-09-12T20:41:59.562" v="5158" actId="732"/>
          <ac:picMkLst>
            <pc:docMk/>
            <pc:sldMk cId="3929463314" sldId="282"/>
            <ac:picMk id="32" creationId="{D6F3EE44-610E-80F8-6FA1-CDDBFE0E88A2}"/>
          </ac:picMkLst>
        </pc:picChg>
      </pc:sldChg>
      <pc:sldChg chg="addSp delSp modSp new mod ord">
        <pc:chgData name="Alessandro Rocchi" userId="4e3c5b7015e05f68" providerId="LiveId" clId="{513281DF-CD41-4128-AA68-EB4E8427082A}" dt="2024-09-13T09:08:00.790" v="9112" actId="20577"/>
        <pc:sldMkLst>
          <pc:docMk/>
          <pc:sldMk cId="157627607" sldId="283"/>
        </pc:sldMkLst>
        <pc:spChg chg="mod">
          <ac:chgData name="Alessandro Rocchi" userId="4e3c5b7015e05f68" providerId="LiveId" clId="{513281DF-CD41-4128-AA68-EB4E8427082A}" dt="2024-09-13T06:52:00.869" v="8117" actId="790"/>
          <ac:spMkLst>
            <pc:docMk/>
            <pc:sldMk cId="157627607" sldId="283"/>
            <ac:spMk id="2" creationId="{095E0759-1A7E-85DF-2287-EAA79333FAC9}"/>
          </ac:spMkLst>
        </pc:spChg>
        <pc:spChg chg="del">
          <ac:chgData name="Alessandro Rocchi" userId="4e3c5b7015e05f68" providerId="LiveId" clId="{513281DF-CD41-4128-AA68-EB4E8427082A}" dt="2024-09-12T03:42:00.790" v="2215" actId="931"/>
          <ac:spMkLst>
            <pc:docMk/>
            <pc:sldMk cId="157627607" sldId="283"/>
            <ac:spMk id="3" creationId="{138E22A6-CC89-15DA-F6CF-3F4ACA5E3D42}"/>
          </ac:spMkLst>
        </pc:spChg>
        <pc:spChg chg="mod">
          <ac:chgData name="Alessandro Rocchi" userId="4e3c5b7015e05f68" providerId="LiveId" clId="{513281DF-CD41-4128-AA68-EB4E8427082A}" dt="2024-09-13T06:09:37.960" v="7532" actId="1076"/>
          <ac:spMkLst>
            <pc:docMk/>
            <pc:sldMk cId="157627607" sldId="283"/>
            <ac:spMk id="5" creationId="{07D30322-B8E6-96A1-75A7-5CEF150C10B0}"/>
          </ac:spMkLst>
        </pc:spChg>
        <pc:spChg chg="add del mod">
          <ac:chgData name="Alessandro Rocchi" userId="4e3c5b7015e05f68" providerId="LiveId" clId="{513281DF-CD41-4128-AA68-EB4E8427082A}" dt="2024-09-13T05:51:31.278" v="7320" actId="478"/>
          <ac:spMkLst>
            <pc:docMk/>
            <pc:sldMk cId="157627607" sldId="283"/>
            <ac:spMk id="41" creationId="{44F3DBFF-F2FD-B681-1F87-6166107D7E43}"/>
          </ac:spMkLst>
        </pc:spChg>
        <pc:spChg chg="add del mod">
          <ac:chgData name="Alessandro Rocchi" userId="4e3c5b7015e05f68" providerId="LiveId" clId="{513281DF-CD41-4128-AA68-EB4E8427082A}" dt="2024-09-13T06:04:50.296" v="7468" actId="478"/>
          <ac:spMkLst>
            <pc:docMk/>
            <pc:sldMk cId="157627607" sldId="283"/>
            <ac:spMk id="52" creationId="{DBCA0120-D6EA-D79B-65AD-C37CC5E679D4}"/>
          </ac:spMkLst>
        </pc:spChg>
        <pc:spChg chg="add mod">
          <ac:chgData name="Alessandro Rocchi" userId="4e3c5b7015e05f68" providerId="LiveId" clId="{513281DF-CD41-4128-AA68-EB4E8427082A}" dt="2024-09-13T06:52:13.849" v="8118" actId="790"/>
          <ac:spMkLst>
            <pc:docMk/>
            <pc:sldMk cId="157627607" sldId="283"/>
            <ac:spMk id="53" creationId="{3451672C-8353-CA31-9288-8677FD22B245}"/>
          </ac:spMkLst>
        </pc:spChg>
        <pc:spChg chg="add mod">
          <ac:chgData name="Alessandro Rocchi" userId="4e3c5b7015e05f68" providerId="LiveId" clId="{513281DF-CD41-4128-AA68-EB4E8427082A}" dt="2024-09-13T06:52:13.849" v="8118" actId="790"/>
          <ac:spMkLst>
            <pc:docMk/>
            <pc:sldMk cId="157627607" sldId="283"/>
            <ac:spMk id="54" creationId="{F3E7ED60-84CC-A92F-FD82-7D25074385F6}"/>
          </ac:spMkLst>
        </pc:spChg>
        <pc:spChg chg="add mod">
          <ac:chgData name="Alessandro Rocchi" userId="4e3c5b7015e05f68" providerId="LiveId" clId="{513281DF-CD41-4128-AA68-EB4E8427082A}" dt="2024-09-13T06:52:13.849" v="8118" actId="790"/>
          <ac:spMkLst>
            <pc:docMk/>
            <pc:sldMk cId="157627607" sldId="283"/>
            <ac:spMk id="55" creationId="{8B1FAAFF-8187-32A2-B0B0-938C6DEE447F}"/>
          </ac:spMkLst>
        </pc:spChg>
        <pc:spChg chg="add mod">
          <ac:chgData name="Alessandro Rocchi" userId="4e3c5b7015e05f68" providerId="LiveId" clId="{513281DF-CD41-4128-AA68-EB4E8427082A}" dt="2024-09-13T06:52:13.849" v="8118" actId="790"/>
          <ac:spMkLst>
            <pc:docMk/>
            <pc:sldMk cId="157627607" sldId="283"/>
            <ac:spMk id="56" creationId="{7BA9EDEC-DD9B-9467-95BB-B2A8EAC2C6FD}"/>
          </ac:spMkLst>
        </pc:spChg>
        <pc:spChg chg="add mod">
          <ac:chgData name="Alessandro Rocchi" userId="4e3c5b7015e05f68" providerId="LiveId" clId="{513281DF-CD41-4128-AA68-EB4E8427082A}" dt="2024-09-13T09:08:00.790" v="9112" actId="20577"/>
          <ac:spMkLst>
            <pc:docMk/>
            <pc:sldMk cId="157627607" sldId="283"/>
            <ac:spMk id="68" creationId="{2EAB79F5-C278-B333-AAE8-D428A1C1D751}"/>
          </ac:spMkLst>
        </pc:spChg>
        <pc:spChg chg="add">
          <ac:chgData name="Alessandro Rocchi" userId="4e3c5b7015e05f68" providerId="LiveId" clId="{513281DF-CD41-4128-AA68-EB4E8427082A}" dt="2024-09-13T05:58:41.031" v="7453"/>
          <ac:spMkLst>
            <pc:docMk/>
            <pc:sldMk cId="157627607" sldId="283"/>
            <ac:spMk id="69" creationId="{E0D2E71B-FEB8-5FAE-E047-130BDBF1A974}"/>
          </ac:spMkLst>
        </pc:spChg>
        <pc:spChg chg="add mod">
          <ac:chgData name="Alessandro Rocchi" userId="4e3c5b7015e05f68" providerId="LiveId" clId="{513281DF-CD41-4128-AA68-EB4E8427082A}" dt="2024-09-13T06:52:13.849" v="8118" actId="790"/>
          <ac:spMkLst>
            <pc:docMk/>
            <pc:sldMk cId="157627607" sldId="283"/>
            <ac:spMk id="73" creationId="{171EC01E-6978-4F89-7385-D2E7FE00E577}"/>
          </ac:spMkLst>
        </pc:spChg>
        <pc:spChg chg="add mod">
          <ac:chgData name="Alessandro Rocchi" userId="4e3c5b7015e05f68" providerId="LiveId" clId="{513281DF-CD41-4128-AA68-EB4E8427082A}" dt="2024-09-13T06:52:13.849" v="8118" actId="790"/>
          <ac:spMkLst>
            <pc:docMk/>
            <pc:sldMk cId="157627607" sldId="283"/>
            <ac:spMk id="74" creationId="{014FD834-D9C6-2CED-AC7B-66BDB4EA4D25}"/>
          </ac:spMkLst>
        </pc:spChg>
        <pc:spChg chg="add mod">
          <ac:chgData name="Alessandro Rocchi" userId="4e3c5b7015e05f68" providerId="LiveId" clId="{513281DF-CD41-4128-AA68-EB4E8427082A}" dt="2024-09-13T06:52:13.849" v="8118" actId="790"/>
          <ac:spMkLst>
            <pc:docMk/>
            <pc:sldMk cId="157627607" sldId="283"/>
            <ac:spMk id="75" creationId="{CD2AEB9D-F70A-35C3-4FF8-ED1FD7AB27D3}"/>
          </ac:spMkLst>
        </pc:spChg>
        <pc:spChg chg="add mod">
          <ac:chgData name="Alessandro Rocchi" userId="4e3c5b7015e05f68" providerId="LiveId" clId="{513281DF-CD41-4128-AA68-EB4E8427082A}" dt="2024-09-13T06:52:13.849" v="8118" actId="790"/>
          <ac:spMkLst>
            <pc:docMk/>
            <pc:sldMk cId="157627607" sldId="283"/>
            <ac:spMk id="76" creationId="{3B3626F1-0E81-5876-2411-5327D08AE306}"/>
          </ac:spMkLst>
        </pc:spChg>
        <pc:spChg chg="add mod">
          <ac:chgData name="Alessandro Rocchi" userId="4e3c5b7015e05f68" providerId="LiveId" clId="{513281DF-CD41-4128-AA68-EB4E8427082A}" dt="2024-09-13T06:52:13.849" v="8118" actId="790"/>
          <ac:spMkLst>
            <pc:docMk/>
            <pc:sldMk cId="157627607" sldId="283"/>
            <ac:spMk id="77" creationId="{9BB2E0EE-DE8E-3287-B6C0-CD4F58D05E8A}"/>
          </ac:spMkLst>
        </pc:spChg>
        <pc:spChg chg="add mod">
          <ac:chgData name="Alessandro Rocchi" userId="4e3c5b7015e05f68" providerId="LiveId" clId="{513281DF-CD41-4128-AA68-EB4E8427082A}" dt="2024-09-13T06:52:13.849" v="8118" actId="790"/>
          <ac:spMkLst>
            <pc:docMk/>
            <pc:sldMk cId="157627607" sldId="283"/>
            <ac:spMk id="78" creationId="{9F53B467-9013-F3BF-EC4B-8ACF18A33B5A}"/>
          </ac:spMkLst>
        </pc:spChg>
        <pc:spChg chg="add mod">
          <ac:chgData name="Alessandro Rocchi" userId="4e3c5b7015e05f68" providerId="LiveId" clId="{513281DF-CD41-4128-AA68-EB4E8427082A}" dt="2024-09-13T06:52:13.849" v="8118" actId="790"/>
          <ac:spMkLst>
            <pc:docMk/>
            <pc:sldMk cId="157627607" sldId="283"/>
            <ac:spMk id="79" creationId="{EBCACFD7-842C-F3E2-3F4C-B2F6F8914FA4}"/>
          </ac:spMkLst>
        </pc:spChg>
        <pc:spChg chg="add">
          <ac:chgData name="Alessandro Rocchi" userId="4e3c5b7015e05f68" providerId="LiveId" clId="{513281DF-CD41-4128-AA68-EB4E8427082A}" dt="2024-09-13T09:07:04.748" v="9091"/>
          <ac:spMkLst>
            <pc:docMk/>
            <pc:sldMk cId="157627607" sldId="283"/>
            <ac:spMk id="82" creationId="{BD2FE520-3B5F-4420-F00F-81138AEA51FD}"/>
          </ac:spMkLst>
        </pc:spChg>
        <pc:grpChg chg="add mod">
          <ac:chgData name="Alessandro Rocchi" userId="4e3c5b7015e05f68" providerId="LiveId" clId="{513281DF-CD41-4128-AA68-EB4E8427082A}" dt="2024-09-13T06:04:56.296" v="7469" actId="1076"/>
          <ac:grpSpMkLst>
            <pc:docMk/>
            <pc:sldMk cId="157627607" sldId="283"/>
            <ac:grpSpMk id="67" creationId="{2799C41D-B319-A9CA-E066-3BB96FBE4F26}"/>
          </ac:grpSpMkLst>
        </pc:grpChg>
        <pc:grpChg chg="add mod">
          <ac:chgData name="Alessandro Rocchi" userId="4e3c5b7015e05f68" providerId="LiveId" clId="{513281DF-CD41-4128-AA68-EB4E8427082A}" dt="2024-09-13T06:10:04.672" v="7534" actId="1076"/>
          <ac:grpSpMkLst>
            <pc:docMk/>
            <pc:sldMk cId="157627607" sldId="283"/>
            <ac:grpSpMk id="72" creationId="{5E465D0D-0E67-9453-3222-9AB230E65626}"/>
          </ac:grpSpMkLst>
        </pc:grpChg>
        <pc:picChg chg="add mod">
          <ac:chgData name="Alessandro Rocchi" userId="4e3c5b7015e05f68" providerId="LiveId" clId="{513281DF-CD41-4128-AA68-EB4E8427082A}" dt="2024-09-13T06:24:49.334" v="7795" actId="1036"/>
          <ac:picMkLst>
            <pc:docMk/>
            <pc:sldMk cId="157627607" sldId="283"/>
            <ac:picMk id="8" creationId="{66B39E7E-B8C9-0056-C1B5-F218119A93A5}"/>
          </ac:picMkLst>
        </pc:picChg>
        <pc:picChg chg="add mod modCrop">
          <ac:chgData name="Alessandro Rocchi" userId="4e3c5b7015e05f68" providerId="LiveId" clId="{513281DF-CD41-4128-AA68-EB4E8427082A}" dt="2024-09-13T06:09:53.315" v="7533" actId="164"/>
          <ac:picMkLst>
            <pc:docMk/>
            <pc:sldMk cId="157627607" sldId="283"/>
            <ac:picMk id="10" creationId="{584384FC-35F9-D277-B59F-4F6E018A03AA}"/>
          </ac:picMkLst>
        </pc:picChg>
        <pc:picChg chg="add del mod">
          <ac:chgData name="Alessandro Rocchi" userId="4e3c5b7015e05f68" providerId="LiveId" clId="{513281DF-CD41-4128-AA68-EB4E8427082A}" dt="2024-09-13T00:15:31.233" v="5262" actId="478"/>
          <ac:picMkLst>
            <pc:docMk/>
            <pc:sldMk cId="157627607" sldId="283"/>
            <ac:picMk id="12" creationId="{0FDDB74B-BDF7-625F-9704-AF12F67868DC}"/>
          </ac:picMkLst>
        </pc:picChg>
        <pc:picChg chg="add del mod">
          <ac:chgData name="Alessandro Rocchi" userId="4e3c5b7015e05f68" providerId="LiveId" clId="{513281DF-CD41-4128-AA68-EB4E8427082A}" dt="2024-09-13T00:15:30.322" v="5261" actId="478"/>
          <ac:picMkLst>
            <pc:docMk/>
            <pc:sldMk cId="157627607" sldId="283"/>
            <ac:picMk id="14" creationId="{0AC3E934-3A74-E616-D269-0811AEDD710E}"/>
          </ac:picMkLst>
        </pc:picChg>
        <pc:picChg chg="add del mod">
          <ac:chgData name="Alessandro Rocchi" userId="4e3c5b7015e05f68" providerId="LiveId" clId="{513281DF-CD41-4128-AA68-EB4E8427082A}" dt="2024-09-13T00:20:08.363" v="5308" actId="478"/>
          <ac:picMkLst>
            <pc:docMk/>
            <pc:sldMk cId="157627607" sldId="283"/>
            <ac:picMk id="16" creationId="{62A38FF8-43B7-C2E3-12E7-4B202AF2F8F8}"/>
          </ac:picMkLst>
        </pc:picChg>
        <pc:picChg chg="add del mod">
          <ac:chgData name="Alessandro Rocchi" userId="4e3c5b7015e05f68" providerId="LiveId" clId="{513281DF-CD41-4128-AA68-EB4E8427082A}" dt="2024-09-13T00:20:15.548" v="5309" actId="478"/>
          <ac:picMkLst>
            <pc:docMk/>
            <pc:sldMk cId="157627607" sldId="283"/>
            <ac:picMk id="18" creationId="{6B4AB2CA-6531-FA7D-6C1B-877D6ECBF656}"/>
          </ac:picMkLst>
        </pc:picChg>
        <pc:picChg chg="add del mod">
          <ac:chgData name="Alessandro Rocchi" userId="4e3c5b7015e05f68" providerId="LiveId" clId="{513281DF-CD41-4128-AA68-EB4E8427082A}" dt="2024-09-13T00:20:15.548" v="5309" actId="478"/>
          <ac:picMkLst>
            <pc:docMk/>
            <pc:sldMk cId="157627607" sldId="283"/>
            <ac:picMk id="20" creationId="{8241C738-DE5D-4778-F3ED-C691BFC68F0D}"/>
          </ac:picMkLst>
        </pc:picChg>
        <pc:picChg chg="add del mod ord">
          <ac:chgData name="Alessandro Rocchi" userId="4e3c5b7015e05f68" providerId="LiveId" clId="{513281DF-CD41-4128-AA68-EB4E8427082A}" dt="2024-09-13T00:20:15.548" v="5309" actId="478"/>
          <ac:picMkLst>
            <pc:docMk/>
            <pc:sldMk cId="157627607" sldId="283"/>
            <ac:picMk id="22" creationId="{F05FFCE5-A7C8-7A5C-F0EA-9F3EBF7E3A3E}"/>
          </ac:picMkLst>
        </pc:picChg>
        <pc:picChg chg="add del mod ord">
          <ac:chgData name="Alessandro Rocchi" userId="4e3c5b7015e05f68" providerId="LiveId" clId="{513281DF-CD41-4128-AA68-EB4E8427082A}" dt="2024-09-13T00:20:15.548" v="5309" actId="478"/>
          <ac:picMkLst>
            <pc:docMk/>
            <pc:sldMk cId="157627607" sldId="283"/>
            <ac:picMk id="24" creationId="{BE64CF87-0233-D906-463A-B928E244C15A}"/>
          </ac:picMkLst>
        </pc:picChg>
        <pc:picChg chg="add del mod">
          <ac:chgData name="Alessandro Rocchi" userId="4e3c5b7015e05f68" providerId="LiveId" clId="{513281DF-CD41-4128-AA68-EB4E8427082A}" dt="2024-09-13T00:20:15.548" v="5309" actId="478"/>
          <ac:picMkLst>
            <pc:docMk/>
            <pc:sldMk cId="157627607" sldId="283"/>
            <ac:picMk id="26" creationId="{15017DD8-0C0E-B495-97BB-15DA6408409C}"/>
          </ac:picMkLst>
        </pc:picChg>
        <pc:picChg chg="add del mod">
          <ac:chgData name="Alessandro Rocchi" userId="4e3c5b7015e05f68" providerId="LiveId" clId="{513281DF-CD41-4128-AA68-EB4E8427082A}" dt="2024-09-13T00:20:15.548" v="5309" actId="478"/>
          <ac:picMkLst>
            <pc:docMk/>
            <pc:sldMk cId="157627607" sldId="283"/>
            <ac:picMk id="28" creationId="{72A037AD-13BB-9BDF-71AE-DCB025A59AC7}"/>
          </ac:picMkLst>
        </pc:picChg>
        <pc:picChg chg="add del mod">
          <ac:chgData name="Alessandro Rocchi" userId="4e3c5b7015e05f68" providerId="LiveId" clId="{513281DF-CD41-4128-AA68-EB4E8427082A}" dt="2024-09-13T00:21:26.165" v="5336" actId="478"/>
          <ac:picMkLst>
            <pc:docMk/>
            <pc:sldMk cId="157627607" sldId="283"/>
            <ac:picMk id="30" creationId="{EDEFA324-81D9-6126-35B6-45AC014107F6}"/>
          </ac:picMkLst>
        </pc:picChg>
        <pc:picChg chg="add del mod modCrop">
          <ac:chgData name="Alessandro Rocchi" userId="4e3c5b7015e05f68" providerId="LiveId" clId="{513281DF-CD41-4128-AA68-EB4E8427082A}" dt="2024-09-13T00:45:41.189" v="5475" actId="478"/>
          <ac:picMkLst>
            <pc:docMk/>
            <pc:sldMk cId="157627607" sldId="283"/>
            <ac:picMk id="32" creationId="{54F453BB-EBC8-7B63-9ACC-F7221CBB8B80}"/>
          </ac:picMkLst>
        </pc:picChg>
        <pc:picChg chg="add del mod modCrop">
          <ac:chgData name="Alessandro Rocchi" userId="4e3c5b7015e05f68" providerId="LiveId" clId="{513281DF-CD41-4128-AA68-EB4E8427082A}" dt="2024-09-13T00:45:41.189" v="5475" actId="478"/>
          <ac:picMkLst>
            <pc:docMk/>
            <pc:sldMk cId="157627607" sldId="283"/>
            <ac:picMk id="34" creationId="{0C6831B4-1514-7B49-48D9-0C660AB62B56}"/>
          </ac:picMkLst>
        </pc:picChg>
        <pc:picChg chg="add del mod modCrop">
          <ac:chgData name="Alessandro Rocchi" userId="4e3c5b7015e05f68" providerId="LiveId" clId="{513281DF-CD41-4128-AA68-EB4E8427082A}" dt="2024-09-13T00:45:41.189" v="5475" actId="478"/>
          <ac:picMkLst>
            <pc:docMk/>
            <pc:sldMk cId="157627607" sldId="283"/>
            <ac:picMk id="36" creationId="{9C36180B-202B-780E-0C52-9784BB494782}"/>
          </ac:picMkLst>
        </pc:picChg>
        <pc:picChg chg="add del mod modCrop">
          <ac:chgData name="Alessandro Rocchi" userId="4e3c5b7015e05f68" providerId="LiveId" clId="{513281DF-CD41-4128-AA68-EB4E8427082A}" dt="2024-09-13T00:45:41.189" v="5475" actId="478"/>
          <ac:picMkLst>
            <pc:docMk/>
            <pc:sldMk cId="157627607" sldId="283"/>
            <ac:picMk id="38" creationId="{CD978302-B8CF-665B-067B-053B351D48DE}"/>
          </ac:picMkLst>
        </pc:picChg>
        <pc:picChg chg="add del mod modCrop">
          <ac:chgData name="Alessandro Rocchi" userId="4e3c5b7015e05f68" providerId="LiveId" clId="{513281DF-CD41-4128-AA68-EB4E8427082A}" dt="2024-09-13T00:45:41.189" v="5475" actId="478"/>
          <ac:picMkLst>
            <pc:docMk/>
            <pc:sldMk cId="157627607" sldId="283"/>
            <ac:picMk id="40" creationId="{9F252B36-6381-7284-27A8-88488039D3BF}"/>
          </ac:picMkLst>
        </pc:picChg>
        <pc:picChg chg="add mod modCrop">
          <ac:chgData name="Alessandro Rocchi" userId="4e3c5b7015e05f68" providerId="LiveId" clId="{513281DF-CD41-4128-AA68-EB4E8427082A}" dt="2024-09-13T05:54:30.079" v="7409" actId="164"/>
          <ac:picMkLst>
            <pc:docMk/>
            <pc:sldMk cId="157627607" sldId="283"/>
            <ac:picMk id="43" creationId="{296C6122-FB8A-3856-B343-C72DC849AFA3}"/>
          </ac:picMkLst>
        </pc:picChg>
        <pc:picChg chg="add mod modCrop">
          <ac:chgData name="Alessandro Rocchi" userId="4e3c5b7015e05f68" providerId="LiveId" clId="{513281DF-CD41-4128-AA68-EB4E8427082A}" dt="2024-09-13T05:54:30.079" v="7409" actId="164"/>
          <ac:picMkLst>
            <pc:docMk/>
            <pc:sldMk cId="157627607" sldId="283"/>
            <ac:picMk id="45" creationId="{375C153B-C816-B965-6F0B-CF483F3EE90F}"/>
          </ac:picMkLst>
        </pc:picChg>
        <pc:picChg chg="add mod modCrop">
          <ac:chgData name="Alessandro Rocchi" userId="4e3c5b7015e05f68" providerId="LiveId" clId="{513281DF-CD41-4128-AA68-EB4E8427082A}" dt="2024-09-13T05:54:30.079" v="7409" actId="164"/>
          <ac:picMkLst>
            <pc:docMk/>
            <pc:sldMk cId="157627607" sldId="283"/>
            <ac:picMk id="47" creationId="{B5B8DD7A-6AC7-A4A5-7F43-E122926A127F}"/>
          </ac:picMkLst>
        </pc:picChg>
        <pc:picChg chg="add mod modCrop">
          <ac:chgData name="Alessandro Rocchi" userId="4e3c5b7015e05f68" providerId="LiveId" clId="{513281DF-CD41-4128-AA68-EB4E8427082A}" dt="2024-09-13T05:54:30.079" v="7409" actId="164"/>
          <ac:picMkLst>
            <pc:docMk/>
            <pc:sldMk cId="157627607" sldId="283"/>
            <ac:picMk id="49" creationId="{4B734D91-DC21-16FB-C316-7BB5D5C69369}"/>
          </ac:picMkLst>
        </pc:picChg>
        <pc:picChg chg="add del mod modCrop">
          <ac:chgData name="Alessandro Rocchi" userId="4e3c5b7015e05f68" providerId="LiveId" clId="{513281DF-CD41-4128-AA68-EB4E8427082A}" dt="2024-09-13T06:04:35.792" v="7467" actId="478"/>
          <ac:picMkLst>
            <pc:docMk/>
            <pc:sldMk cId="157627607" sldId="283"/>
            <ac:picMk id="51" creationId="{4B3B4BC9-E3F5-FB11-279B-CEA9FDE59DA1}"/>
          </ac:picMkLst>
        </pc:picChg>
        <pc:picChg chg="add mod">
          <ac:chgData name="Alessandro Rocchi" userId="4e3c5b7015e05f68" providerId="LiveId" clId="{513281DF-CD41-4128-AA68-EB4E8427082A}" dt="2024-09-13T05:54:30.079" v="7409" actId="164"/>
          <ac:picMkLst>
            <pc:docMk/>
            <pc:sldMk cId="157627607" sldId="283"/>
            <ac:picMk id="58" creationId="{936E45AF-BAD6-AE2B-58A3-9F7D8B2A9B7C}"/>
          </ac:picMkLst>
        </pc:picChg>
        <pc:picChg chg="add mod modCrop">
          <ac:chgData name="Alessandro Rocchi" userId="4e3c5b7015e05f68" providerId="LiveId" clId="{513281DF-CD41-4128-AA68-EB4E8427082A}" dt="2024-09-13T05:54:30.079" v="7409" actId="164"/>
          <ac:picMkLst>
            <pc:docMk/>
            <pc:sldMk cId="157627607" sldId="283"/>
            <ac:picMk id="60" creationId="{1FEC8303-AF32-8AA0-2AFE-65A038D81180}"/>
          </ac:picMkLst>
        </pc:picChg>
        <pc:picChg chg="add mod modCrop">
          <ac:chgData name="Alessandro Rocchi" userId="4e3c5b7015e05f68" providerId="LiveId" clId="{513281DF-CD41-4128-AA68-EB4E8427082A}" dt="2024-09-13T05:54:30.079" v="7409" actId="164"/>
          <ac:picMkLst>
            <pc:docMk/>
            <pc:sldMk cId="157627607" sldId="283"/>
            <ac:picMk id="62" creationId="{830728AC-521D-317E-03B0-C0D84017B0D1}"/>
          </ac:picMkLst>
        </pc:picChg>
        <pc:picChg chg="add mod modCrop">
          <ac:chgData name="Alessandro Rocchi" userId="4e3c5b7015e05f68" providerId="LiveId" clId="{513281DF-CD41-4128-AA68-EB4E8427082A}" dt="2024-09-13T05:54:30.079" v="7409" actId="164"/>
          <ac:picMkLst>
            <pc:docMk/>
            <pc:sldMk cId="157627607" sldId="283"/>
            <ac:picMk id="64" creationId="{CE02F051-485E-4008-EB05-ACDB4BE2D7FA}"/>
          </ac:picMkLst>
        </pc:picChg>
        <pc:picChg chg="add del mod modCrop">
          <ac:chgData name="Alessandro Rocchi" userId="4e3c5b7015e05f68" providerId="LiveId" clId="{513281DF-CD41-4128-AA68-EB4E8427082A}" dt="2024-09-13T06:04:31.286" v="7466" actId="478"/>
          <ac:picMkLst>
            <pc:docMk/>
            <pc:sldMk cId="157627607" sldId="283"/>
            <ac:picMk id="66" creationId="{D297FA04-1D23-BCA3-6137-F091F0C79C22}"/>
          </ac:picMkLst>
        </pc:picChg>
        <pc:picChg chg="add mod modCrop">
          <ac:chgData name="Alessandro Rocchi" userId="4e3c5b7015e05f68" providerId="LiveId" clId="{513281DF-CD41-4128-AA68-EB4E8427082A}" dt="2024-09-13T06:09:53.315" v="7533" actId="164"/>
          <ac:picMkLst>
            <pc:docMk/>
            <pc:sldMk cId="157627607" sldId="283"/>
            <ac:picMk id="70" creationId="{EF1D2756-313D-498B-6697-8FEEB7C92CC7}"/>
          </ac:picMkLst>
        </pc:picChg>
        <pc:picChg chg="add mod modCrop">
          <ac:chgData name="Alessandro Rocchi" userId="4e3c5b7015e05f68" providerId="LiveId" clId="{513281DF-CD41-4128-AA68-EB4E8427082A}" dt="2024-09-13T06:09:53.315" v="7533" actId="164"/>
          <ac:picMkLst>
            <pc:docMk/>
            <pc:sldMk cId="157627607" sldId="283"/>
            <ac:picMk id="71" creationId="{EBF4F46B-E960-DC74-F19A-548499777A2F}"/>
          </ac:picMkLst>
        </pc:picChg>
        <pc:picChg chg="add mod">
          <ac:chgData name="Alessandro Rocchi" userId="4e3c5b7015e05f68" providerId="LiveId" clId="{513281DF-CD41-4128-AA68-EB4E8427082A}" dt="2024-09-13T07:48:31.214" v="8135" actId="1076"/>
          <ac:picMkLst>
            <pc:docMk/>
            <pc:sldMk cId="157627607" sldId="283"/>
            <ac:picMk id="80" creationId="{92D5DE7A-8E55-A944-C0A6-7EA9CF75C581}"/>
          </ac:picMkLst>
        </pc:picChg>
        <pc:picChg chg="add mod">
          <ac:chgData name="Alessandro Rocchi" userId="4e3c5b7015e05f68" providerId="LiveId" clId="{513281DF-CD41-4128-AA68-EB4E8427082A}" dt="2024-09-13T07:48:52.707" v="8139" actId="14100"/>
          <ac:picMkLst>
            <pc:docMk/>
            <pc:sldMk cId="157627607" sldId="283"/>
            <ac:picMk id="81" creationId="{C06C94FE-C8C9-9AB5-F5B0-7A5DEAA4CBE1}"/>
          </ac:picMkLst>
        </pc:picChg>
      </pc:sldChg>
      <pc:sldChg chg="modSp new del mod">
        <pc:chgData name="Alessandro Rocchi" userId="4e3c5b7015e05f68" providerId="LiveId" clId="{513281DF-CD41-4128-AA68-EB4E8427082A}" dt="2024-09-13T06:31:04.816" v="7906" actId="47"/>
        <pc:sldMkLst>
          <pc:docMk/>
          <pc:sldMk cId="1971141527" sldId="284"/>
        </pc:sldMkLst>
        <pc:spChg chg="mod">
          <ac:chgData name="Alessandro Rocchi" userId="4e3c5b7015e05f68" providerId="LiveId" clId="{513281DF-CD41-4128-AA68-EB4E8427082A}" dt="2024-09-12T03:00:45.290" v="2195" actId="20577"/>
          <ac:spMkLst>
            <pc:docMk/>
            <pc:sldMk cId="1971141527" sldId="284"/>
            <ac:spMk id="2" creationId="{3E82F000-78B6-7860-8B26-9A61FED712E2}"/>
          </ac:spMkLst>
        </pc:spChg>
      </pc:sldChg>
      <pc:sldChg chg="addSp delSp modSp new mod">
        <pc:chgData name="Alessandro Rocchi" userId="4e3c5b7015e05f68" providerId="LiveId" clId="{513281DF-CD41-4128-AA68-EB4E8427082A}" dt="2024-09-13T08:40:58.073" v="8363" actId="20577"/>
        <pc:sldMkLst>
          <pc:docMk/>
          <pc:sldMk cId="3172942056" sldId="285"/>
        </pc:sldMkLst>
        <pc:spChg chg="mod">
          <ac:chgData name="Alessandro Rocchi" userId="4e3c5b7015e05f68" providerId="LiveId" clId="{513281DF-CD41-4128-AA68-EB4E8427082A}" dt="2024-09-13T08:17:05.468" v="8177" actId="20577"/>
          <ac:spMkLst>
            <pc:docMk/>
            <pc:sldMk cId="3172942056" sldId="285"/>
            <ac:spMk id="2" creationId="{310E4FFE-68EB-9261-5065-EB8F463E1AC9}"/>
          </ac:spMkLst>
        </pc:spChg>
        <pc:spChg chg="del mod">
          <ac:chgData name="Alessandro Rocchi" userId="4e3c5b7015e05f68" providerId="LiveId" clId="{513281DF-CD41-4128-AA68-EB4E8427082A}" dt="2024-09-13T08:19:05.935" v="8180" actId="931"/>
          <ac:spMkLst>
            <pc:docMk/>
            <pc:sldMk cId="3172942056" sldId="285"/>
            <ac:spMk id="3" creationId="{BEFDCFC2-E952-635D-D784-9871B6F89C31}"/>
          </ac:spMkLst>
        </pc:spChg>
        <pc:spChg chg="add mod">
          <ac:chgData name="Alessandro Rocchi" userId="4e3c5b7015e05f68" providerId="LiveId" clId="{513281DF-CD41-4128-AA68-EB4E8427082A}" dt="2024-09-13T08:27:34.847" v="8215" actId="1076"/>
          <ac:spMkLst>
            <pc:docMk/>
            <pc:sldMk cId="3172942056" sldId="285"/>
            <ac:spMk id="11" creationId="{2C9D3850-E68D-D3ED-04E5-089358AD20BF}"/>
          </ac:spMkLst>
        </pc:spChg>
        <pc:spChg chg="add mod">
          <ac:chgData name="Alessandro Rocchi" userId="4e3c5b7015e05f68" providerId="LiveId" clId="{513281DF-CD41-4128-AA68-EB4E8427082A}" dt="2024-09-13T08:40:58.073" v="8363" actId="20577"/>
          <ac:spMkLst>
            <pc:docMk/>
            <pc:sldMk cId="3172942056" sldId="285"/>
            <ac:spMk id="12" creationId="{99A866C3-56C0-EEDC-F914-2987733BE39A}"/>
          </ac:spMkLst>
        </pc:spChg>
        <pc:spChg chg="add">
          <ac:chgData name="Alessandro Rocchi" userId="4e3c5b7015e05f68" providerId="LiveId" clId="{513281DF-CD41-4128-AA68-EB4E8427082A}" dt="2024-09-13T08:30:15.041" v="8217"/>
          <ac:spMkLst>
            <pc:docMk/>
            <pc:sldMk cId="3172942056" sldId="285"/>
            <ac:spMk id="13" creationId="{370A7655-8E2C-594A-3ED9-6A7125083C7B}"/>
          </ac:spMkLst>
        </pc:spChg>
        <pc:picChg chg="add mod modCrop">
          <ac:chgData name="Alessandro Rocchi" userId="4e3c5b7015e05f68" providerId="LiveId" clId="{513281DF-CD41-4128-AA68-EB4E8427082A}" dt="2024-09-13T08:39:25.565" v="8337" actId="14100"/>
          <ac:picMkLst>
            <pc:docMk/>
            <pc:sldMk cId="3172942056" sldId="285"/>
            <ac:picMk id="8" creationId="{755A804C-0DC7-A849-571C-FC5F2D8E0D59}"/>
          </ac:picMkLst>
        </pc:picChg>
        <pc:picChg chg="add mod modCrop">
          <ac:chgData name="Alessandro Rocchi" userId="4e3c5b7015e05f68" providerId="LiveId" clId="{513281DF-CD41-4128-AA68-EB4E8427082A}" dt="2024-09-13T08:39:29.349" v="8339" actId="14100"/>
          <ac:picMkLst>
            <pc:docMk/>
            <pc:sldMk cId="3172942056" sldId="285"/>
            <ac:picMk id="10" creationId="{E628A3E8-3832-2594-6530-0E5D29E31892}"/>
          </ac:picMkLst>
        </pc:picChg>
      </pc:sldChg>
      <pc:sldChg chg="addSp delSp modSp new mod">
        <pc:chgData name="Alessandro Rocchi" userId="4e3c5b7015e05f68" providerId="LiveId" clId="{513281DF-CD41-4128-AA68-EB4E8427082A}" dt="2024-09-13T05:50:47.316" v="7317" actId="1037"/>
        <pc:sldMkLst>
          <pc:docMk/>
          <pc:sldMk cId="2158132090" sldId="286"/>
        </pc:sldMkLst>
        <pc:spChg chg="mod">
          <ac:chgData name="Alessandro Rocchi" userId="4e3c5b7015e05f68" providerId="LiveId" clId="{513281DF-CD41-4128-AA68-EB4E8427082A}" dt="2024-09-13T05:02:19.099" v="6955" actId="790"/>
          <ac:spMkLst>
            <pc:docMk/>
            <pc:sldMk cId="2158132090" sldId="286"/>
            <ac:spMk id="2" creationId="{BE38BCAE-73C3-1972-AD70-B00B68AC5BC5}"/>
          </ac:spMkLst>
        </pc:spChg>
        <pc:spChg chg="del">
          <ac:chgData name="Alessandro Rocchi" userId="4e3c5b7015e05f68" providerId="LiveId" clId="{513281DF-CD41-4128-AA68-EB4E8427082A}" dt="2024-09-12T21:12:07.878" v="5197" actId="931"/>
          <ac:spMkLst>
            <pc:docMk/>
            <pc:sldMk cId="2158132090" sldId="286"/>
            <ac:spMk id="3" creationId="{38EA89F0-DFC7-BF8F-70B9-24C12D484FCA}"/>
          </ac:spMkLst>
        </pc:spChg>
        <pc:spChg chg="add del mod">
          <ac:chgData name="Alessandro Rocchi" userId="4e3c5b7015e05f68" providerId="LiveId" clId="{513281DF-CD41-4128-AA68-EB4E8427082A}" dt="2024-09-13T04:25:46.997" v="6697" actId="931"/>
          <ac:spMkLst>
            <pc:docMk/>
            <pc:sldMk cId="2158132090" sldId="286"/>
            <ac:spMk id="22" creationId="{FCAA7A5B-F586-B5D9-5581-C3F44A368473}"/>
          </ac:spMkLst>
        </pc:spChg>
        <pc:spChg chg="add del mod">
          <ac:chgData name="Alessandro Rocchi" userId="4e3c5b7015e05f68" providerId="LiveId" clId="{513281DF-CD41-4128-AA68-EB4E8427082A}" dt="2024-09-13T05:11:31.972" v="6962"/>
          <ac:spMkLst>
            <pc:docMk/>
            <pc:sldMk cId="2158132090" sldId="286"/>
            <ac:spMk id="30" creationId="{9FEDBD6A-DA74-8787-EBE1-4F990D841055}"/>
          </ac:spMkLst>
        </pc:spChg>
        <pc:spChg chg="add mod">
          <ac:chgData name="Alessandro Rocchi" userId="4e3c5b7015e05f68" providerId="LiveId" clId="{513281DF-CD41-4128-AA68-EB4E8427082A}" dt="2024-09-13T05:48:26.252" v="7225" actId="113"/>
          <ac:spMkLst>
            <pc:docMk/>
            <pc:sldMk cId="2158132090" sldId="286"/>
            <ac:spMk id="31" creationId="{8A4FF949-D84D-70E9-09C1-AC2CB72C7ABC}"/>
          </ac:spMkLst>
        </pc:spChg>
        <pc:spChg chg="add mod">
          <ac:chgData name="Alessandro Rocchi" userId="4e3c5b7015e05f68" providerId="LiveId" clId="{513281DF-CD41-4128-AA68-EB4E8427082A}" dt="2024-09-13T05:48:52.553" v="7251" actId="1076"/>
          <ac:spMkLst>
            <pc:docMk/>
            <pc:sldMk cId="2158132090" sldId="286"/>
            <ac:spMk id="32" creationId="{4B4135D8-2DE3-2CF0-AD70-77A71D1CF17D}"/>
          </ac:spMkLst>
        </pc:spChg>
        <pc:spChg chg="add mod">
          <ac:chgData name="Alessandro Rocchi" userId="4e3c5b7015e05f68" providerId="LiveId" clId="{513281DF-CD41-4128-AA68-EB4E8427082A}" dt="2024-09-13T05:49:35.416" v="7311" actId="790"/>
          <ac:spMkLst>
            <pc:docMk/>
            <pc:sldMk cId="2158132090" sldId="286"/>
            <ac:spMk id="33" creationId="{41F6E603-825C-7F03-CFE5-05C2AB3CCFEB}"/>
          </ac:spMkLst>
        </pc:spChg>
        <pc:picChg chg="add del mod modCrop">
          <ac:chgData name="Alessandro Rocchi" userId="4e3c5b7015e05f68" providerId="LiveId" clId="{513281DF-CD41-4128-AA68-EB4E8427082A}" dt="2024-09-13T04:25:30.937" v="6696" actId="478"/>
          <ac:picMkLst>
            <pc:docMk/>
            <pc:sldMk cId="2158132090" sldId="286"/>
            <ac:picMk id="8" creationId="{C804947C-E273-ECE4-9E17-15E15F0BE12E}"/>
          </ac:picMkLst>
        </pc:picChg>
        <pc:picChg chg="add mod ord modCrop">
          <ac:chgData name="Alessandro Rocchi" userId="4e3c5b7015e05f68" providerId="LiveId" clId="{513281DF-CD41-4128-AA68-EB4E8427082A}" dt="2024-09-13T05:50:16.639" v="7314" actId="732"/>
          <ac:picMkLst>
            <pc:docMk/>
            <pc:sldMk cId="2158132090" sldId="286"/>
            <ac:picMk id="9" creationId="{7A43F6CA-BF8C-5B7D-B6D2-0A7CAAD84B79}"/>
          </ac:picMkLst>
        </pc:picChg>
        <pc:picChg chg="add mod ord modCrop">
          <ac:chgData name="Alessandro Rocchi" userId="4e3c5b7015e05f68" providerId="LiveId" clId="{513281DF-CD41-4128-AA68-EB4E8427082A}" dt="2024-09-13T05:50:47.316" v="7317" actId="1037"/>
          <ac:picMkLst>
            <pc:docMk/>
            <pc:sldMk cId="2158132090" sldId="286"/>
            <ac:picMk id="24" creationId="{26AB405E-E739-62AC-50A3-6F7A8DAC0565}"/>
          </ac:picMkLst>
        </pc:picChg>
        <pc:picChg chg="add mod ord">
          <ac:chgData name="Alessandro Rocchi" userId="4e3c5b7015e05f68" providerId="LiveId" clId="{513281DF-CD41-4128-AA68-EB4E8427082A}" dt="2024-09-13T05:01:57.811" v="6953" actId="1038"/>
          <ac:picMkLst>
            <pc:docMk/>
            <pc:sldMk cId="2158132090" sldId="286"/>
            <ac:picMk id="26" creationId="{CB19AD20-338B-0350-4410-91B96F8AC482}"/>
          </ac:picMkLst>
        </pc:picChg>
        <pc:picChg chg="add mod">
          <ac:chgData name="Alessandro Rocchi" userId="4e3c5b7015e05f68" providerId="LiveId" clId="{513281DF-CD41-4128-AA68-EB4E8427082A}" dt="2024-09-13T05:02:04.162" v="6954" actId="1076"/>
          <ac:picMkLst>
            <pc:docMk/>
            <pc:sldMk cId="2158132090" sldId="286"/>
            <ac:picMk id="28" creationId="{6AC1DA9F-6931-A048-2EAC-D43003F3A853}"/>
          </ac:picMkLst>
        </pc:picChg>
        <pc:picChg chg="add del mod">
          <ac:chgData name="Alessandro Rocchi" userId="4e3c5b7015e05f68" providerId="LiveId" clId="{513281DF-CD41-4128-AA68-EB4E8427082A}" dt="2024-09-13T05:11:15.944" v="6959" actId="478"/>
          <ac:picMkLst>
            <pc:docMk/>
            <pc:sldMk cId="2158132090" sldId="286"/>
            <ac:picMk id="29" creationId="{E10392F2-2630-DBBD-E35F-62636053C7F5}"/>
          </ac:picMkLst>
        </pc:picChg>
        <pc:cxnChg chg="add del">
          <ac:chgData name="Alessandro Rocchi" userId="4e3c5b7015e05f68" providerId="LiveId" clId="{513281DF-CD41-4128-AA68-EB4E8427082A}" dt="2024-09-12T21:13:39.344" v="5219" actId="478"/>
          <ac:cxnSpMkLst>
            <pc:docMk/>
            <pc:sldMk cId="2158132090" sldId="286"/>
            <ac:cxnSpMk id="11" creationId="{0C561BA7-B078-C795-465A-768D0079ACA3}"/>
          </ac:cxnSpMkLst>
        </pc:cxnChg>
        <pc:cxnChg chg="add mod">
          <ac:chgData name="Alessandro Rocchi" userId="4e3c5b7015e05f68" providerId="LiveId" clId="{513281DF-CD41-4128-AA68-EB4E8427082A}" dt="2024-09-13T04:28:23.365" v="6877" actId="14100"/>
          <ac:cxnSpMkLst>
            <pc:docMk/>
            <pc:sldMk cId="2158132090" sldId="286"/>
            <ac:cxnSpMk id="13" creationId="{BD6F6E08-8DEC-DE09-0B35-DE8BE05DBB51}"/>
          </ac:cxnSpMkLst>
        </pc:cxnChg>
        <pc:cxnChg chg="add mod">
          <ac:chgData name="Alessandro Rocchi" userId="4e3c5b7015e05f68" providerId="LiveId" clId="{513281DF-CD41-4128-AA68-EB4E8427082A}" dt="2024-09-13T04:28:40.125" v="6906" actId="14100"/>
          <ac:cxnSpMkLst>
            <pc:docMk/>
            <pc:sldMk cId="2158132090" sldId="286"/>
            <ac:cxnSpMk id="15" creationId="{FD11EB3D-637C-5DA8-F11C-6E8C64C2E374}"/>
          </ac:cxnSpMkLst>
        </pc:cxnChg>
        <pc:cxnChg chg="add mod">
          <ac:chgData name="Alessandro Rocchi" userId="4e3c5b7015e05f68" providerId="LiveId" clId="{513281DF-CD41-4128-AA68-EB4E8427082A}" dt="2024-09-13T05:50:33.872" v="7316" actId="1035"/>
          <ac:cxnSpMkLst>
            <pc:docMk/>
            <pc:sldMk cId="2158132090" sldId="286"/>
            <ac:cxnSpMk id="17" creationId="{17FE9705-E078-CFC6-FBA9-DBB8D1C9036B}"/>
          </ac:cxnSpMkLst>
        </pc:cxnChg>
      </pc:sldChg>
      <pc:sldChg chg="add del">
        <pc:chgData name="Alessandro Rocchi" userId="4e3c5b7015e05f68" providerId="LiveId" clId="{513281DF-CD41-4128-AA68-EB4E8427082A}" dt="2024-09-12T11:59:53.221" v="2244" actId="47"/>
        <pc:sldMkLst>
          <pc:docMk/>
          <pc:sldMk cId="3493277917" sldId="286"/>
        </pc:sldMkLst>
      </pc:sldChg>
      <pc:sldChg chg="addSp delSp modSp add mod ord">
        <pc:chgData name="Alessandro Rocchi" userId="4e3c5b7015e05f68" providerId="LiveId" clId="{513281DF-CD41-4128-AA68-EB4E8427082A}" dt="2024-09-13T09:05:36.011" v="9083" actId="1076"/>
        <pc:sldMkLst>
          <pc:docMk/>
          <pc:sldMk cId="1863384846" sldId="287"/>
        </pc:sldMkLst>
        <pc:spChg chg="mod">
          <ac:chgData name="Alessandro Rocchi" userId="4e3c5b7015e05f68" providerId="LiveId" clId="{513281DF-CD41-4128-AA68-EB4E8427082A}" dt="2024-09-13T08:06:29.174" v="8156" actId="20577"/>
          <ac:spMkLst>
            <pc:docMk/>
            <pc:sldMk cId="1863384846" sldId="287"/>
            <ac:spMk id="2" creationId="{44B0705D-D107-7543-6658-FE75EC843441}"/>
          </ac:spMkLst>
        </pc:spChg>
        <pc:spChg chg="add mod">
          <ac:chgData name="Alessandro Rocchi" userId="4e3c5b7015e05f68" providerId="LiveId" clId="{513281DF-CD41-4128-AA68-EB4E8427082A}" dt="2024-09-13T09:05:31.953" v="9082" actId="20577"/>
          <ac:spMkLst>
            <pc:docMk/>
            <pc:sldMk cId="1863384846" sldId="287"/>
            <ac:spMk id="3" creationId="{049D1D91-618F-6165-E478-5EF7920C18B5}"/>
          </ac:spMkLst>
        </pc:spChg>
        <pc:spChg chg="mod">
          <ac:chgData name="Alessandro Rocchi" userId="4e3c5b7015e05f68" providerId="LiveId" clId="{513281DF-CD41-4128-AA68-EB4E8427082A}" dt="2024-09-13T09:04:45.427" v="9065" actId="1036"/>
          <ac:spMkLst>
            <pc:docMk/>
            <pc:sldMk cId="1863384846" sldId="287"/>
            <ac:spMk id="23" creationId="{1F2B2375-5396-6DFF-0ABE-B21FD8B7A81C}"/>
          </ac:spMkLst>
        </pc:spChg>
        <pc:grpChg chg="mod">
          <ac:chgData name="Alessandro Rocchi" userId="4e3c5b7015e05f68" providerId="LiveId" clId="{513281DF-CD41-4128-AA68-EB4E8427082A}" dt="2024-09-13T09:04:45.427" v="9065" actId="1036"/>
          <ac:grpSpMkLst>
            <pc:docMk/>
            <pc:sldMk cId="1863384846" sldId="287"/>
            <ac:grpSpMk id="8" creationId="{4051A93C-B048-99C5-A9E0-BF9139EB731E}"/>
          </ac:grpSpMkLst>
        </pc:grpChg>
        <pc:picChg chg="mod">
          <ac:chgData name="Alessandro Rocchi" userId="4e3c5b7015e05f68" providerId="LiveId" clId="{513281DF-CD41-4128-AA68-EB4E8427082A}" dt="2024-09-13T09:05:36.011" v="9083" actId="1076"/>
          <ac:picMkLst>
            <pc:docMk/>
            <pc:sldMk cId="1863384846" sldId="287"/>
            <ac:picMk id="14" creationId="{E6CA5AF8-A633-90B4-5A1F-4995110D3E3C}"/>
          </ac:picMkLst>
        </pc:picChg>
        <pc:picChg chg="del">
          <ac:chgData name="Alessandro Rocchi" userId="4e3c5b7015e05f68" providerId="LiveId" clId="{513281DF-CD41-4128-AA68-EB4E8427082A}" dt="2024-09-13T06:29:08.418" v="7852" actId="478"/>
          <ac:picMkLst>
            <pc:docMk/>
            <pc:sldMk cId="1863384846" sldId="287"/>
            <ac:picMk id="18" creationId="{3ED50E0D-153E-0604-2EF7-7A6D18EA40EE}"/>
          </ac:picMkLst>
        </pc:picChg>
        <pc:picChg chg="mod modCrop">
          <ac:chgData name="Alessandro Rocchi" userId="4e3c5b7015e05f68" providerId="LiveId" clId="{513281DF-CD41-4128-AA68-EB4E8427082A}" dt="2024-09-13T09:04:45.427" v="9065" actId="1036"/>
          <ac:picMkLst>
            <pc:docMk/>
            <pc:sldMk cId="1863384846" sldId="287"/>
            <ac:picMk id="20" creationId="{654A66E0-5361-DA96-ABDA-1834C9EFAFFF}"/>
          </ac:picMkLst>
        </pc:picChg>
        <pc:picChg chg="mod ord modCrop">
          <ac:chgData name="Alessandro Rocchi" userId="4e3c5b7015e05f68" providerId="LiveId" clId="{513281DF-CD41-4128-AA68-EB4E8427082A}" dt="2024-09-13T09:04:45.427" v="9065" actId="1036"/>
          <ac:picMkLst>
            <pc:docMk/>
            <pc:sldMk cId="1863384846" sldId="287"/>
            <ac:picMk id="22" creationId="{5FE4A6AD-B8BA-1E67-A1D7-7BA74986C773}"/>
          </ac:picMkLst>
        </pc:picChg>
      </pc:sldChg>
      <pc:sldChg chg="addSp delSp modSp new mod">
        <pc:chgData name="Alessandro Rocchi" userId="4e3c5b7015e05f68" providerId="LiveId" clId="{513281DF-CD41-4128-AA68-EB4E8427082A}" dt="2024-09-13T09:34:36.210" v="9791" actId="947"/>
        <pc:sldMkLst>
          <pc:docMk/>
          <pc:sldMk cId="1335403546" sldId="288"/>
        </pc:sldMkLst>
        <pc:spChg chg="del">
          <ac:chgData name="Alessandro Rocchi" userId="4e3c5b7015e05f68" providerId="LiveId" clId="{513281DF-CD41-4128-AA68-EB4E8427082A}" dt="2024-09-13T09:33:59.253" v="9785" actId="478"/>
          <ac:spMkLst>
            <pc:docMk/>
            <pc:sldMk cId="1335403546" sldId="288"/>
            <ac:spMk id="2" creationId="{7043A84E-DE75-933B-91AB-F8D396580537}"/>
          </ac:spMkLst>
        </pc:spChg>
        <pc:spChg chg="del">
          <ac:chgData name="Alessandro Rocchi" userId="4e3c5b7015e05f68" providerId="LiveId" clId="{513281DF-CD41-4128-AA68-EB4E8427082A}" dt="2024-09-13T09:33:58.114" v="9784" actId="478"/>
          <ac:spMkLst>
            <pc:docMk/>
            <pc:sldMk cId="1335403546" sldId="288"/>
            <ac:spMk id="3" creationId="{7008E95E-DCFC-36C6-5AB4-2FFD8CBE1CAC}"/>
          </ac:spMkLst>
        </pc:spChg>
        <pc:spChg chg="add mod">
          <ac:chgData name="Alessandro Rocchi" userId="4e3c5b7015e05f68" providerId="LiveId" clId="{513281DF-CD41-4128-AA68-EB4E8427082A}" dt="2024-09-13T09:34:36.210" v="9791" actId="947"/>
          <ac:spMkLst>
            <pc:docMk/>
            <pc:sldMk cId="1335403546" sldId="288"/>
            <ac:spMk id="8" creationId="{A49B68FF-ADE0-26D4-CABB-1BCE16D97C18}"/>
          </ac:spMkLst>
        </pc:spChg>
      </pc:sldChg>
      <pc:sldChg chg="delSp modSp new mod">
        <pc:chgData name="Alessandro Rocchi" userId="4e3c5b7015e05f68" providerId="LiveId" clId="{513281DF-CD41-4128-AA68-EB4E8427082A}" dt="2024-09-13T09:35:01.493" v="9808" actId="122"/>
        <pc:sldMkLst>
          <pc:docMk/>
          <pc:sldMk cId="1453318326" sldId="289"/>
        </pc:sldMkLst>
        <pc:spChg chg="mod">
          <ac:chgData name="Alessandro Rocchi" userId="4e3c5b7015e05f68" providerId="LiveId" clId="{513281DF-CD41-4128-AA68-EB4E8427082A}" dt="2024-09-13T09:35:01.493" v="9808" actId="122"/>
          <ac:spMkLst>
            <pc:docMk/>
            <pc:sldMk cId="1453318326" sldId="289"/>
            <ac:spMk id="2" creationId="{5DA3C9E7-0944-C763-DEC9-6BC02F4ADF5C}"/>
          </ac:spMkLst>
        </pc:spChg>
        <pc:spChg chg="del">
          <ac:chgData name="Alessandro Rocchi" userId="4e3c5b7015e05f68" providerId="LiveId" clId="{513281DF-CD41-4128-AA68-EB4E8427082A}" dt="2024-09-13T09:34:55.973" v="9806" actId="478"/>
          <ac:spMkLst>
            <pc:docMk/>
            <pc:sldMk cId="1453318326" sldId="289"/>
            <ac:spMk id="3" creationId="{6A6E8C7D-28D8-D615-1E66-05E47D30624E}"/>
          </ac:spMkLst>
        </pc:spChg>
      </pc:sldChg>
      <pc:sldMasterChg chg="modSp mod modSldLayout">
        <pc:chgData name="Alessandro Rocchi" userId="4e3c5b7015e05f68" providerId="LiveId" clId="{513281DF-CD41-4128-AA68-EB4E8427082A}" dt="2024-09-06T10:19:33.731" v="1077" actId="14100"/>
        <pc:sldMasterMkLst>
          <pc:docMk/>
          <pc:sldMasterMk cId="3000897896" sldId="2147483712"/>
        </pc:sldMasterMkLst>
        <pc:spChg chg="mod">
          <ac:chgData name="Alessandro Rocchi" userId="4e3c5b7015e05f68" providerId="LiveId" clId="{513281DF-CD41-4128-AA68-EB4E8427082A}" dt="2024-09-06T10:18:23.034" v="1067" actId="14100"/>
          <ac:spMkLst>
            <pc:docMk/>
            <pc:sldMasterMk cId="3000897896" sldId="2147483712"/>
            <ac:spMk id="2" creationId="{00000000-0000-0000-0000-000000000000}"/>
          </ac:spMkLst>
        </pc:spChg>
        <pc:spChg chg="mod">
          <ac:chgData name="Alessandro Rocchi" userId="4e3c5b7015e05f68" providerId="LiveId" clId="{513281DF-CD41-4128-AA68-EB4E8427082A}" dt="2024-09-06T10:18:36.475" v="1069" actId="14100"/>
          <ac:spMkLst>
            <pc:docMk/>
            <pc:sldMasterMk cId="3000897896" sldId="2147483712"/>
            <ac:spMk id="3" creationId="{00000000-0000-0000-0000-000000000000}"/>
          </ac:spMkLst>
        </pc:spChg>
        <pc:sldLayoutChg chg="setBg">
          <pc:chgData name="Alessandro Rocchi" userId="4e3c5b7015e05f68" providerId="LiveId" clId="{513281DF-CD41-4128-AA68-EB4E8427082A}" dt="2024-08-30T12:46:48.774" v="40"/>
          <pc:sldLayoutMkLst>
            <pc:docMk/>
            <pc:sldMasterMk cId="3000897896" sldId="2147483712"/>
            <pc:sldLayoutMk cId="490017585" sldId="2147483756"/>
          </pc:sldLayoutMkLst>
        </pc:sldLayoutChg>
        <pc:sldLayoutChg chg="modSp mod">
          <pc:chgData name="Alessandro Rocchi" userId="4e3c5b7015e05f68" providerId="LiveId" clId="{513281DF-CD41-4128-AA68-EB4E8427082A}" dt="2024-09-06T10:19:33.731" v="1077" actId="14100"/>
          <pc:sldLayoutMkLst>
            <pc:docMk/>
            <pc:sldMasterMk cId="3000897896" sldId="2147483712"/>
            <pc:sldLayoutMk cId="852443411" sldId="2147483757"/>
          </pc:sldLayoutMkLst>
          <pc:spChg chg="mod">
            <ac:chgData name="Alessandro Rocchi" userId="4e3c5b7015e05f68" providerId="LiveId" clId="{513281DF-CD41-4128-AA68-EB4E8427082A}" dt="2024-09-06T10:19:27.543" v="1072" actId="14100"/>
            <ac:spMkLst>
              <pc:docMk/>
              <pc:sldMasterMk cId="3000897896" sldId="2147483712"/>
              <pc:sldLayoutMk cId="852443411" sldId="2147483757"/>
              <ac:spMk id="2" creationId="{00000000-0000-0000-0000-000000000000}"/>
            </ac:spMkLst>
          </pc:spChg>
          <pc:spChg chg="mod">
            <ac:chgData name="Alessandro Rocchi" userId="4e3c5b7015e05f68" providerId="LiveId" clId="{513281DF-CD41-4128-AA68-EB4E8427082A}" dt="2024-09-06T10:19:33.731" v="1077" actId="14100"/>
            <ac:spMkLst>
              <pc:docMk/>
              <pc:sldMasterMk cId="3000897896" sldId="2147483712"/>
              <pc:sldLayoutMk cId="852443411" sldId="2147483757"/>
              <ac:spMk id="3" creationId="{00000000-0000-0000-0000-000000000000}"/>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aless\AppData\Roaming\Microsoft\Excel\Analysis_template_H8_2022%20(version%201).xlsb"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821384399510532"/>
          <c:y val="3.3840947546531303E-2"/>
          <c:w val="0.77659860907711808"/>
          <c:h val="0.84627749576988154"/>
        </c:manualLayout>
      </c:layout>
      <c:scatterChart>
        <c:scatterStyle val="lineMarker"/>
        <c:varyColors val="0"/>
        <c:ser>
          <c:idx val="0"/>
          <c:order val="0"/>
          <c:tx>
            <c:strRef>
              <c:f>Sheet2!$A$6</c:f>
              <c:strCache>
                <c:ptCount val="1"/>
                <c:pt idx="0">
                  <c:v>2500</c:v>
                </c:pt>
              </c:strCache>
            </c:strRef>
          </c:tx>
          <c:spPr>
            <a:ln w="25400" cap="rnd">
              <a:noFill/>
              <a:round/>
            </a:ln>
            <a:effectLst/>
          </c:spPr>
          <c:marker>
            <c:symbol val="circle"/>
            <c:size val="5"/>
            <c:spPr>
              <a:solidFill>
                <a:schemeClr val="accent1"/>
              </a:solidFill>
              <a:ln w="9525">
                <a:solidFill>
                  <a:schemeClr val="accent1"/>
                </a:solidFill>
              </a:ln>
              <a:effectLst/>
            </c:spPr>
          </c:marker>
          <c:xVal>
            <c:numRef>
              <c:f>Sheet2!$D$6:$D$21</c:f>
              <c:numCache>
                <c:formatCode>General</c:formatCode>
                <c:ptCount val="16"/>
                <c:pt idx="0">
                  <c:v>8.6999999999999993</c:v>
                </c:pt>
                <c:pt idx="1">
                  <c:v>8.7200000000000006</c:v>
                </c:pt>
                <c:pt idx="2">
                  <c:v>8.74</c:v>
                </c:pt>
                <c:pt idx="3">
                  <c:v>8.76</c:v>
                </c:pt>
                <c:pt idx="4">
                  <c:v>8.7799999999999994</c:v>
                </c:pt>
                <c:pt idx="5">
                  <c:v>8.8000000000000096</c:v>
                </c:pt>
                <c:pt idx="6">
                  <c:v>8.8200000000000092</c:v>
                </c:pt>
                <c:pt idx="7">
                  <c:v>8.8400000000000105</c:v>
                </c:pt>
                <c:pt idx="8">
                  <c:v>8.8600000000000101</c:v>
                </c:pt>
                <c:pt idx="9">
                  <c:v>8.8800000000000097</c:v>
                </c:pt>
                <c:pt idx="10">
                  <c:v>8.9000000000000092</c:v>
                </c:pt>
                <c:pt idx="11">
                  <c:v>8.9200000000000106</c:v>
                </c:pt>
                <c:pt idx="12">
                  <c:v>8.9400000000000208</c:v>
                </c:pt>
                <c:pt idx="13">
                  <c:v>8.9600000000000204</c:v>
                </c:pt>
                <c:pt idx="14">
                  <c:v>8.98000000000002</c:v>
                </c:pt>
                <c:pt idx="15">
                  <c:v>9.0000000000000195</c:v>
                </c:pt>
              </c:numCache>
            </c:numRef>
          </c:xVal>
          <c:yVal>
            <c:numRef>
              <c:f>Sheet2!$F$6:$F$21</c:f>
              <c:numCache>
                <c:formatCode>General</c:formatCode>
                <c:ptCount val="16"/>
                <c:pt idx="0">
                  <c:v>1.7143962924421358E-2</c:v>
                </c:pt>
                <c:pt idx="1">
                  <c:v>1.4805700940686947E-2</c:v>
                </c:pt>
                <c:pt idx="2">
                  <c:v>1.2467438956952754E-2</c:v>
                </c:pt>
                <c:pt idx="3">
                  <c:v>1.0129176973218345E-2</c:v>
                </c:pt>
                <c:pt idx="4">
                  <c:v>7.7909149894841529E-3</c:v>
                </c:pt>
                <c:pt idx="5">
                  <c:v>5.4526530057486524E-3</c:v>
                </c:pt>
                <c:pt idx="6">
                  <c:v>3.1143910220144603E-3</c:v>
                </c:pt>
                <c:pt idx="7">
                  <c:v>7.761290382798324E-4</c:v>
                </c:pt>
                <c:pt idx="8">
                  <c:v>-1.5621329454543593E-3</c:v>
                </c:pt>
                <c:pt idx="9">
                  <c:v>-3.9003949291885509E-3</c:v>
                </c:pt>
                <c:pt idx="10">
                  <c:v>-6.2386569129229607E-3</c:v>
                </c:pt>
                <c:pt idx="11">
                  <c:v>-8.576918896657371E-3</c:v>
                </c:pt>
                <c:pt idx="12">
                  <c:v>-1.0915180880392871E-2</c:v>
                </c:pt>
                <c:pt idx="13">
                  <c:v>-1.3253442864127064E-2</c:v>
                </c:pt>
                <c:pt idx="14">
                  <c:v>-1.5591704847861255E-2</c:v>
                </c:pt>
                <c:pt idx="15">
                  <c:v>-1.7929966831595555E-2</c:v>
                </c:pt>
              </c:numCache>
            </c:numRef>
          </c:yVal>
          <c:smooth val="0"/>
          <c:extLst>
            <c:ext xmlns:c16="http://schemas.microsoft.com/office/drawing/2014/chart" uri="{C3380CC4-5D6E-409C-BE32-E72D297353CC}">
              <c16:uniqueId val="{00000000-8260-44C3-B335-CF9B39538836}"/>
            </c:ext>
          </c:extLst>
        </c:ser>
        <c:ser>
          <c:idx val="1"/>
          <c:order val="1"/>
          <c:tx>
            <c:strRef>
              <c:f>Sheet2!$H$6</c:f>
              <c:strCache>
                <c:ptCount val="1"/>
                <c:pt idx="0">
                  <c:v>2700</c:v>
                </c:pt>
              </c:strCache>
            </c:strRef>
          </c:tx>
          <c:spPr>
            <a:ln w="25400" cap="rnd">
              <a:noFill/>
              <a:round/>
            </a:ln>
            <a:effectLst/>
          </c:spPr>
          <c:marker>
            <c:symbol val="circle"/>
            <c:size val="5"/>
            <c:spPr>
              <a:solidFill>
                <a:schemeClr val="accent2"/>
              </a:solidFill>
              <a:ln w="9525">
                <a:solidFill>
                  <a:schemeClr val="accent2"/>
                </a:solidFill>
              </a:ln>
              <a:effectLst/>
            </c:spPr>
          </c:marker>
          <c:xVal>
            <c:numRef>
              <c:f>Sheet2!$K$6:$K$21</c:f>
              <c:numCache>
                <c:formatCode>General</c:formatCode>
                <c:ptCount val="16"/>
                <c:pt idx="0">
                  <c:v>8.6999999999999993</c:v>
                </c:pt>
                <c:pt idx="1">
                  <c:v>8.7200000000000006</c:v>
                </c:pt>
                <c:pt idx="2">
                  <c:v>8.74</c:v>
                </c:pt>
                <c:pt idx="3">
                  <c:v>8.76</c:v>
                </c:pt>
                <c:pt idx="4">
                  <c:v>8.7799999999999994</c:v>
                </c:pt>
                <c:pt idx="5">
                  <c:v>8.8000000000000096</c:v>
                </c:pt>
                <c:pt idx="6">
                  <c:v>8.8200000000000092</c:v>
                </c:pt>
                <c:pt idx="7">
                  <c:v>8.8400000000000105</c:v>
                </c:pt>
                <c:pt idx="8">
                  <c:v>8.8600000000000101</c:v>
                </c:pt>
                <c:pt idx="9">
                  <c:v>8.8800000000000097</c:v>
                </c:pt>
                <c:pt idx="10">
                  <c:v>8.9000000000000092</c:v>
                </c:pt>
                <c:pt idx="11">
                  <c:v>8.9200000000000106</c:v>
                </c:pt>
                <c:pt idx="12">
                  <c:v>8.9400000000000208</c:v>
                </c:pt>
                <c:pt idx="13">
                  <c:v>8.9600000000000204</c:v>
                </c:pt>
                <c:pt idx="14">
                  <c:v>8.98000000000002</c:v>
                </c:pt>
                <c:pt idx="15">
                  <c:v>9.0000000000000195</c:v>
                </c:pt>
              </c:numCache>
            </c:numRef>
          </c:xVal>
          <c:yVal>
            <c:numRef>
              <c:f>Sheet2!$M$6:$M$21</c:f>
              <c:numCache>
                <c:formatCode>General</c:formatCode>
                <c:ptCount val="16"/>
                <c:pt idx="0">
                  <c:v>1.714396292442143E-2</c:v>
                </c:pt>
                <c:pt idx="1">
                  <c:v>1.4805700940686924E-2</c:v>
                </c:pt>
                <c:pt idx="2">
                  <c:v>1.246743895695282E-2</c:v>
                </c:pt>
                <c:pt idx="3">
                  <c:v>1.0129176973218515E-2</c:v>
                </c:pt>
                <c:pt idx="4">
                  <c:v>7.7909149894842102E-3</c:v>
                </c:pt>
                <c:pt idx="5">
                  <c:v>5.4526530057486932E-3</c:v>
                </c:pt>
                <c:pt idx="6">
                  <c:v>3.1143910220143879E-3</c:v>
                </c:pt>
                <c:pt idx="7">
                  <c:v>7.7612903828008306E-4</c:v>
                </c:pt>
                <c:pt idx="8">
                  <c:v>-1.5621329454542218E-3</c:v>
                </c:pt>
                <c:pt idx="9">
                  <c:v>-3.9003949291885266E-3</c:v>
                </c:pt>
                <c:pt idx="10">
                  <c:v>-6.2386569129228315E-3</c:v>
                </c:pt>
                <c:pt idx="11">
                  <c:v>-8.576918896657338E-3</c:v>
                </c:pt>
                <c:pt idx="12">
                  <c:v>-1.0915180880392655E-2</c:v>
                </c:pt>
                <c:pt idx="13">
                  <c:v>-1.325344286412696E-2</c:v>
                </c:pt>
                <c:pt idx="14">
                  <c:v>-1.5591704847861263E-2</c:v>
                </c:pt>
                <c:pt idx="15">
                  <c:v>-1.7929966831595368E-2</c:v>
                </c:pt>
              </c:numCache>
            </c:numRef>
          </c:yVal>
          <c:smooth val="0"/>
          <c:extLst>
            <c:ext xmlns:c16="http://schemas.microsoft.com/office/drawing/2014/chart" uri="{C3380CC4-5D6E-409C-BE32-E72D297353CC}">
              <c16:uniqueId val="{00000001-8260-44C3-B335-CF9B39538836}"/>
            </c:ext>
          </c:extLst>
        </c:ser>
        <c:dLbls>
          <c:showLegendKey val="0"/>
          <c:showVal val="0"/>
          <c:showCatName val="0"/>
          <c:showSerName val="0"/>
          <c:showPercent val="0"/>
          <c:showBubbleSize val="0"/>
        </c:dLbls>
        <c:axId val="1870529232"/>
        <c:axId val="1870534512"/>
      </c:scatterChart>
      <c:valAx>
        <c:axId val="18705292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Position (mm)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870534512"/>
        <c:crosses val="autoZero"/>
        <c:crossBetween val="midCat"/>
      </c:valAx>
      <c:valAx>
        <c:axId val="18705345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Relative deviation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87052923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A5AF1E-A2B1-4CEE-BCAC-3D4B410B3B9B}" type="datetimeFigureOut">
              <a:rPr lang="en-US" smtClean="0"/>
              <a:t>9/13/2024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C9095F-9223-4188-8463-EEEFB21A0619}" type="slidenum">
              <a:rPr lang="en-US" smtClean="0"/>
              <a:t>‹N›</a:t>
            </a:fld>
            <a:endParaRPr lang="en-US"/>
          </a:p>
        </p:txBody>
      </p:sp>
    </p:spTree>
    <p:extLst>
      <p:ext uri="{BB962C8B-B14F-4D97-AF65-F5344CB8AC3E}">
        <p14:creationId xmlns:p14="http://schemas.microsoft.com/office/powerpoint/2010/main" val="4009549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B8F45F60-9B3E-461D-B9C8-C0FD35A116D3}" type="datetime1">
              <a:rPr lang="en-US" smtClean="0"/>
              <a:t>9/13/2024</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r>
              <a:rPr lang="it-IT"/>
              <a:t>A. Rocchi, B. Liberti, M. Sessa - RPC2024</a:t>
            </a:r>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717069"/>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1571625"/>
            <a:ext cx="11029615" cy="473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r>
              <a:rPr lang="it-IT"/>
              <a:t>A. Rocchi, B. Liberti, M. Sessa - RPC2024</a:t>
            </a:r>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647426"/>
          </a:xfrm>
          <a:prstGeom prst="rect">
            <a:avLst/>
          </a:prstGeom>
        </p:spPr>
        <p:txBody>
          <a:bodyPr vert="horz" lIns="91440" tIns="45720" rIns="91440" bIns="45720" rtlCol="0" anchor="t" anchorCtr="0">
            <a:normAutofit/>
          </a:bodyPr>
          <a:lstStyle/>
          <a:p>
            <a:r>
              <a:rPr lang="en-US" dirty="0"/>
              <a:t>Click to edit Master title style</a:t>
            </a:r>
          </a:p>
        </p:txBody>
      </p:sp>
      <p:sp>
        <p:nvSpPr>
          <p:cNvPr id="3" name="Text Placeholder 2"/>
          <p:cNvSpPr>
            <a:spLocks noGrp="1"/>
          </p:cNvSpPr>
          <p:nvPr>
            <p:ph type="body" idx="1"/>
          </p:nvPr>
        </p:nvSpPr>
        <p:spPr>
          <a:xfrm>
            <a:off x="581192" y="1505477"/>
            <a:ext cx="11029616" cy="477149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80CBE0BC-1029-4BE7-B5B5-A432D8F9509F}" type="datetime1">
              <a:rPr lang="en-US" smtClean="0"/>
              <a:t>9/13/2024</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r>
              <a:rPr lang="it-IT"/>
              <a:t>A. Rocchi, B. Liberti, M. Sessa - RPC2024</a:t>
            </a:r>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Lst>
  <p:hf hdr="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jpg"/></Relationships>
</file>

<file path=ppt/slides/_rels/slide1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oi.org/10.1016/j.nima.2023.16882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fif"/><Relationship Id="rId2" Type="http://schemas.openxmlformats.org/officeDocument/2006/relationships/image" Target="../media/image15.jfif"/><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81191" y="1020431"/>
            <a:ext cx="10993549" cy="1475013"/>
          </a:xfrm>
        </p:spPr>
        <p:txBody>
          <a:bodyPr>
            <a:normAutofit/>
          </a:bodyPr>
          <a:lstStyle/>
          <a:p>
            <a:pPr algn="ctr"/>
            <a:r>
              <a:rPr lang="en-US" dirty="0"/>
              <a:t>Efficiency and time resolution of a </a:t>
            </a:r>
            <a:br>
              <a:rPr lang="en-US" dirty="0"/>
            </a:br>
            <a:r>
              <a:rPr lang="en-US" dirty="0"/>
              <a:t>thin gap Resistive Cylindrical Chamber</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81194" y="2495445"/>
            <a:ext cx="10993546" cy="468233"/>
          </a:xfrm>
        </p:spPr>
        <p:txBody>
          <a:bodyPr>
            <a:normAutofit/>
          </a:bodyPr>
          <a:lstStyle/>
          <a:p>
            <a:pPr algn="ctr"/>
            <a:r>
              <a:rPr lang="en-US" dirty="0"/>
              <a:t>A. Rocchi, B. </a:t>
            </a:r>
            <a:r>
              <a:rPr lang="en-US" dirty="0" err="1"/>
              <a:t>Liberti</a:t>
            </a:r>
            <a:r>
              <a:rPr lang="en-US" dirty="0"/>
              <a:t>, M. Sessa</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 name="Date Placeholder 3">
            <a:extLst>
              <a:ext uri="{FF2B5EF4-FFF2-40B4-BE49-F238E27FC236}">
                <a16:creationId xmlns:a16="http://schemas.microsoft.com/office/drawing/2014/main" id="{D7F5085F-18FA-4C8A-8496-5D0F45540A2F}"/>
              </a:ext>
            </a:extLst>
          </p:cNvPr>
          <p:cNvSpPr>
            <a:spLocks noGrp="1"/>
          </p:cNvSpPr>
          <p:nvPr>
            <p:ph type="dt" sz="half" idx="10"/>
          </p:nvPr>
        </p:nvSpPr>
        <p:spPr/>
        <p:txBody>
          <a:bodyPr/>
          <a:lstStyle/>
          <a:p>
            <a:fld id="{86CD9F59-465E-48E7-874A-760EC98D2C35}" type="datetime1">
              <a:rPr lang="en-US" smtClean="0"/>
              <a:t>9/13/2024</a:t>
            </a:fld>
            <a:endParaRPr lang="en-US" dirty="0"/>
          </a:p>
        </p:txBody>
      </p:sp>
      <p:sp>
        <p:nvSpPr>
          <p:cNvPr id="5" name="Slide Number Placeholder 4">
            <a:extLst>
              <a:ext uri="{FF2B5EF4-FFF2-40B4-BE49-F238E27FC236}">
                <a16:creationId xmlns:a16="http://schemas.microsoft.com/office/drawing/2014/main" id="{F389EDC7-D817-4022-8602-76F5327AD968}"/>
              </a:ext>
            </a:extLst>
          </p:cNvPr>
          <p:cNvSpPr>
            <a:spLocks noGrp="1"/>
          </p:cNvSpPr>
          <p:nvPr>
            <p:ph type="sldNum" sz="quarter" idx="12"/>
          </p:nvPr>
        </p:nvSpPr>
        <p:spPr/>
        <p:txBody>
          <a:bodyPr/>
          <a:lstStyle/>
          <a:p>
            <a:fld id="{3A98EE3D-8CD1-4C3F-BD1C-C98C9596463C}" type="slidenum">
              <a:rPr lang="en-US" smtClean="0"/>
              <a:t>1</a:t>
            </a:fld>
            <a:endParaRPr lang="en-US" dirty="0"/>
          </a:p>
        </p:txBody>
      </p:sp>
      <p:pic>
        <p:nvPicPr>
          <p:cNvPr id="7" name="Picture 6">
            <a:extLst>
              <a:ext uri="{FF2B5EF4-FFF2-40B4-BE49-F238E27FC236}">
                <a16:creationId xmlns:a16="http://schemas.microsoft.com/office/drawing/2014/main" id="{81597697-98D4-7266-0318-BB270C4BCC8B}"/>
              </a:ext>
            </a:extLst>
          </p:cNvPr>
          <p:cNvPicPr>
            <a:picLocks noChangeAspect="1"/>
          </p:cNvPicPr>
          <p:nvPr/>
        </p:nvPicPr>
        <p:blipFill rotWithShape="1">
          <a:blip r:embed="rId2"/>
          <a:srcRect l="728"/>
          <a:stretch/>
        </p:blipFill>
        <p:spPr>
          <a:xfrm>
            <a:off x="-1" y="3438433"/>
            <a:ext cx="12192001" cy="3419568"/>
          </a:xfrm>
          <a:prstGeom prst="rect">
            <a:avLst/>
          </a:prstGeom>
        </p:spPr>
      </p:pic>
      <p:sp>
        <p:nvSpPr>
          <p:cNvPr id="8" name="Footer Placeholder 7">
            <a:extLst>
              <a:ext uri="{FF2B5EF4-FFF2-40B4-BE49-F238E27FC236}">
                <a16:creationId xmlns:a16="http://schemas.microsoft.com/office/drawing/2014/main" id="{575F0BA7-6453-BED1-3368-EC9720891A4C}"/>
              </a:ext>
            </a:extLst>
          </p:cNvPr>
          <p:cNvSpPr>
            <a:spLocks noGrp="1"/>
          </p:cNvSpPr>
          <p:nvPr>
            <p:ph type="ftr" sz="quarter" idx="11"/>
          </p:nvPr>
        </p:nvSpPr>
        <p:spPr/>
        <p:txBody>
          <a:bodyPr/>
          <a:lstStyle/>
          <a:p>
            <a:r>
              <a:rPr lang="it-IT"/>
              <a:t>A. Rocchi, B. Liberti, M. Sessa - RPC2024</a:t>
            </a:r>
            <a:endParaRPr lang="en-US" dirty="0"/>
          </a:p>
        </p:txBody>
      </p:sp>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graph with lines and numbers&#10;&#10;Description automatically generated">
            <a:extLst>
              <a:ext uri="{FF2B5EF4-FFF2-40B4-BE49-F238E27FC236}">
                <a16:creationId xmlns:a16="http://schemas.microsoft.com/office/drawing/2014/main" id="{CB19AD20-338B-0350-4410-91B96F8AC482}"/>
              </a:ext>
            </a:extLst>
          </p:cNvPr>
          <p:cNvPicPr>
            <a:picLocks noChangeAspect="1"/>
          </p:cNvPicPr>
          <p:nvPr/>
        </p:nvPicPr>
        <p:blipFill>
          <a:blip r:embed="rId2"/>
          <a:stretch>
            <a:fillRect/>
          </a:stretch>
        </p:blipFill>
        <p:spPr>
          <a:xfrm>
            <a:off x="3861798" y="4125105"/>
            <a:ext cx="3723912" cy="2298809"/>
          </a:xfrm>
          <a:prstGeom prst="rect">
            <a:avLst/>
          </a:prstGeom>
        </p:spPr>
      </p:pic>
      <p:sp>
        <p:nvSpPr>
          <p:cNvPr id="2" name="Title 1">
            <a:extLst>
              <a:ext uri="{FF2B5EF4-FFF2-40B4-BE49-F238E27FC236}">
                <a16:creationId xmlns:a16="http://schemas.microsoft.com/office/drawing/2014/main" id="{BE38BCAE-73C3-1972-AD70-B00B68AC5BC5}"/>
              </a:ext>
            </a:extLst>
          </p:cNvPr>
          <p:cNvSpPr>
            <a:spLocks noGrp="1"/>
          </p:cNvSpPr>
          <p:nvPr>
            <p:ph type="title"/>
          </p:nvPr>
        </p:nvSpPr>
        <p:spPr/>
        <p:txBody>
          <a:bodyPr/>
          <a:lstStyle/>
          <a:p>
            <a:r>
              <a:rPr lang="en-US"/>
              <a:t>More on efficiency</a:t>
            </a:r>
          </a:p>
        </p:txBody>
      </p:sp>
      <p:sp>
        <p:nvSpPr>
          <p:cNvPr id="4" name="Date Placeholder 3">
            <a:extLst>
              <a:ext uri="{FF2B5EF4-FFF2-40B4-BE49-F238E27FC236}">
                <a16:creationId xmlns:a16="http://schemas.microsoft.com/office/drawing/2014/main" id="{9E887925-AEA0-79AA-27A0-3D5B102781E6}"/>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7AA64A90-CD5A-2CAD-8E1B-FCB0439BE03E}"/>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BD04B044-BF0B-9F07-8B70-09630C641840}"/>
              </a:ext>
            </a:extLst>
          </p:cNvPr>
          <p:cNvSpPr>
            <a:spLocks noGrp="1"/>
          </p:cNvSpPr>
          <p:nvPr>
            <p:ph type="sldNum" sz="quarter" idx="12"/>
          </p:nvPr>
        </p:nvSpPr>
        <p:spPr/>
        <p:txBody>
          <a:bodyPr/>
          <a:lstStyle/>
          <a:p>
            <a:fld id="{3A98EE3D-8CD1-4C3F-BD1C-C98C9596463C}" type="slidenum">
              <a:rPr lang="en-US" smtClean="0"/>
              <a:t>10</a:t>
            </a:fld>
            <a:endParaRPr lang="en-US" dirty="0"/>
          </a:p>
        </p:txBody>
      </p:sp>
      <p:pic>
        <p:nvPicPr>
          <p:cNvPr id="24" name="Content Placeholder 23" descr="A graph with numbers and lines&#10;&#10;Description automatically generated">
            <a:extLst>
              <a:ext uri="{FF2B5EF4-FFF2-40B4-BE49-F238E27FC236}">
                <a16:creationId xmlns:a16="http://schemas.microsoft.com/office/drawing/2014/main" id="{26AB405E-E739-62AC-50A3-6F7A8DAC0565}"/>
              </a:ext>
            </a:extLst>
          </p:cNvPr>
          <p:cNvPicPr>
            <a:picLocks noGrp="1" noChangeAspect="1"/>
          </p:cNvPicPr>
          <p:nvPr>
            <p:ph idx="1"/>
          </p:nvPr>
        </p:nvPicPr>
        <p:blipFill>
          <a:blip r:embed="rId3"/>
          <a:srcRect t="8475"/>
          <a:stretch/>
        </p:blipFill>
        <p:spPr>
          <a:xfrm>
            <a:off x="7237146" y="1206081"/>
            <a:ext cx="4670004" cy="2638505"/>
          </a:xfrm>
        </p:spPr>
      </p:pic>
      <p:pic>
        <p:nvPicPr>
          <p:cNvPr id="9" name="Picture 8">
            <a:extLst>
              <a:ext uri="{FF2B5EF4-FFF2-40B4-BE49-F238E27FC236}">
                <a16:creationId xmlns:a16="http://schemas.microsoft.com/office/drawing/2014/main" id="{7A43F6CA-BF8C-5B7D-B6D2-0A7CAAD84B79}"/>
              </a:ext>
            </a:extLst>
          </p:cNvPr>
          <p:cNvPicPr>
            <a:picLocks noChangeAspect="1"/>
          </p:cNvPicPr>
          <p:nvPr/>
        </p:nvPicPr>
        <p:blipFill>
          <a:blip r:embed="rId4"/>
          <a:srcRect l="49899" t="3398" r="3893" b="52348"/>
          <a:stretch/>
        </p:blipFill>
        <p:spPr>
          <a:xfrm>
            <a:off x="7248034" y="3844586"/>
            <a:ext cx="4362774" cy="2579328"/>
          </a:xfrm>
          <a:prstGeom prst="rect">
            <a:avLst/>
          </a:prstGeom>
        </p:spPr>
      </p:pic>
      <p:cxnSp>
        <p:nvCxnSpPr>
          <p:cNvPr id="13" name="Straight Connector 12">
            <a:extLst>
              <a:ext uri="{FF2B5EF4-FFF2-40B4-BE49-F238E27FC236}">
                <a16:creationId xmlns:a16="http://schemas.microsoft.com/office/drawing/2014/main" id="{BD6F6E08-8DEC-DE09-0B35-DE8BE05DBB51}"/>
              </a:ext>
            </a:extLst>
          </p:cNvPr>
          <p:cNvCxnSpPr>
            <a:cxnSpLocks/>
          </p:cNvCxnSpPr>
          <p:nvPr/>
        </p:nvCxnSpPr>
        <p:spPr>
          <a:xfrm flipV="1">
            <a:off x="9267986" y="1826056"/>
            <a:ext cx="0" cy="439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D11EB3D-637C-5DA8-F11C-6E8C64C2E374}"/>
              </a:ext>
            </a:extLst>
          </p:cNvPr>
          <p:cNvCxnSpPr>
            <a:cxnSpLocks/>
          </p:cNvCxnSpPr>
          <p:nvPr/>
        </p:nvCxnSpPr>
        <p:spPr>
          <a:xfrm flipV="1">
            <a:off x="9841424" y="1265210"/>
            <a:ext cx="0" cy="496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7FE9705-E078-CFC6-FBA9-DBB8D1C9036B}"/>
              </a:ext>
            </a:extLst>
          </p:cNvPr>
          <p:cNvCxnSpPr>
            <a:cxnSpLocks/>
          </p:cNvCxnSpPr>
          <p:nvPr/>
        </p:nvCxnSpPr>
        <p:spPr>
          <a:xfrm flipV="1">
            <a:off x="10419754" y="1272013"/>
            <a:ext cx="0" cy="4932000"/>
          </a:xfrm>
          <a:prstGeom prst="line">
            <a:avLst/>
          </a:prstGeom>
        </p:spPr>
        <p:style>
          <a:lnRef idx="1">
            <a:schemeClr val="accent1"/>
          </a:lnRef>
          <a:fillRef idx="0">
            <a:schemeClr val="accent1"/>
          </a:fillRef>
          <a:effectRef idx="0">
            <a:schemeClr val="accent1"/>
          </a:effectRef>
          <a:fontRef idx="minor">
            <a:schemeClr val="tx1"/>
          </a:fontRef>
        </p:style>
      </p:cxnSp>
      <p:pic>
        <p:nvPicPr>
          <p:cNvPr id="28" name="Picture 27" descr="A graph with numbers and lines&#10;&#10;Description automatically generated">
            <a:extLst>
              <a:ext uri="{FF2B5EF4-FFF2-40B4-BE49-F238E27FC236}">
                <a16:creationId xmlns:a16="http://schemas.microsoft.com/office/drawing/2014/main" id="{6AC1DA9F-6931-A048-2EAC-D43003F3A853}"/>
              </a:ext>
            </a:extLst>
          </p:cNvPr>
          <p:cNvPicPr>
            <a:picLocks noChangeAspect="1"/>
          </p:cNvPicPr>
          <p:nvPr/>
        </p:nvPicPr>
        <p:blipFill>
          <a:blip r:embed="rId5"/>
          <a:stretch>
            <a:fillRect/>
          </a:stretch>
        </p:blipFill>
        <p:spPr>
          <a:xfrm>
            <a:off x="410173" y="4125105"/>
            <a:ext cx="3621167" cy="2235384"/>
          </a:xfrm>
          <a:prstGeom prst="rect">
            <a:avLst/>
          </a:prstGeom>
        </p:spPr>
      </p:pic>
      <p:sp>
        <p:nvSpPr>
          <p:cNvPr id="31" name="TextBox 30">
            <a:extLst>
              <a:ext uri="{FF2B5EF4-FFF2-40B4-BE49-F238E27FC236}">
                <a16:creationId xmlns:a16="http://schemas.microsoft.com/office/drawing/2014/main" id="{8A4FF949-D84D-70E9-09C1-AC2CB72C7ABC}"/>
              </a:ext>
            </a:extLst>
          </p:cNvPr>
          <p:cNvSpPr txBox="1"/>
          <p:nvPr/>
        </p:nvSpPr>
        <p:spPr>
          <a:xfrm>
            <a:off x="424800" y="1265210"/>
            <a:ext cx="6823232" cy="2800767"/>
          </a:xfrm>
          <a:prstGeom prst="rect">
            <a:avLst/>
          </a:prstGeom>
          <a:noFill/>
        </p:spPr>
        <p:txBody>
          <a:bodyPr wrap="square" rtlCol="0">
            <a:spAutoFit/>
          </a:bodyPr>
          <a:lstStyle/>
          <a:p>
            <a:r>
              <a:rPr lang="en-US" sz="1600" b="1" dirty="0">
                <a:solidFill>
                  <a:schemeClr val="accent2"/>
                </a:solidFill>
              </a:rPr>
              <a:t>Negative polarity is systematically less efficient</a:t>
            </a:r>
            <a:r>
              <a:rPr lang="en-US" sz="1600" b="1" dirty="0"/>
              <a:t>. Discrepancy is observed regardless of the discrimination threshold . </a:t>
            </a:r>
          </a:p>
          <a:p>
            <a:pPr marL="285750" indent="-285750">
              <a:buFont typeface="Arial" panose="020B0604020202020204" pitchFamily="34" charset="0"/>
              <a:buChar char="•"/>
            </a:pPr>
            <a:r>
              <a:rPr lang="en-US" sz="1600" dirty="0"/>
              <a:t>The </a:t>
            </a:r>
            <a:r>
              <a:rPr lang="en-US" sz="1600" b="1" dirty="0"/>
              <a:t>FE electronics have asymmetric dynamics</a:t>
            </a:r>
            <a:r>
              <a:rPr lang="en-US" sz="1600" dirty="0"/>
              <a:t>: the observation could be traced back to a systematic effect due to a lower sensitivity in negative polarity. </a:t>
            </a:r>
            <a:r>
              <a:rPr lang="en-US" sz="1600" b="1" dirty="0"/>
              <a:t>(We know this is not the case!)</a:t>
            </a:r>
          </a:p>
          <a:p>
            <a:pPr marL="285750" indent="-285750">
              <a:buFont typeface="Arial" panose="020B0604020202020204" pitchFamily="34" charset="0"/>
              <a:buChar char="•"/>
            </a:pPr>
            <a:r>
              <a:rPr lang="en-US" sz="1600" dirty="0"/>
              <a:t>Signals on the external strips and on the internal pick up are of opposite polarity for any polarization → </a:t>
            </a:r>
            <a:r>
              <a:rPr lang="en-US" sz="1600" b="1" dirty="0">
                <a:solidFill>
                  <a:srgbClr val="00B050"/>
                </a:solidFill>
              </a:rPr>
              <a:t>The efficiency measurement on the internal pick-up confirms the trend observed with the external strips. Inefficiency does not depend on the response asymmetry of the FE.</a:t>
            </a:r>
          </a:p>
          <a:p>
            <a:pPr marL="285750" indent="-285750">
              <a:buFont typeface="Arial" panose="020B0604020202020204" pitchFamily="34" charset="0"/>
              <a:buChar char="•"/>
            </a:pPr>
            <a:r>
              <a:rPr lang="en-US" sz="1600" b="1" dirty="0">
                <a:solidFill>
                  <a:srgbClr val="00B050"/>
                </a:solidFill>
              </a:rPr>
              <a:t>The probability of random events, after applying the cuts, is less than 0.01, well below the observed excess efficiency!</a:t>
            </a:r>
          </a:p>
        </p:txBody>
      </p:sp>
      <p:sp>
        <p:nvSpPr>
          <p:cNvPr id="32" name="TextBox 31">
            <a:extLst>
              <a:ext uri="{FF2B5EF4-FFF2-40B4-BE49-F238E27FC236}">
                <a16:creationId xmlns:a16="http://schemas.microsoft.com/office/drawing/2014/main" id="{4B4135D8-2DE3-2CF0-AD70-77A71D1CF17D}"/>
              </a:ext>
            </a:extLst>
          </p:cNvPr>
          <p:cNvSpPr txBox="1"/>
          <p:nvPr/>
        </p:nvSpPr>
        <p:spPr>
          <a:xfrm>
            <a:off x="914463" y="4369442"/>
            <a:ext cx="2677977" cy="369332"/>
          </a:xfrm>
          <a:prstGeom prst="rect">
            <a:avLst/>
          </a:prstGeom>
          <a:noFill/>
        </p:spPr>
        <p:txBody>
          <a:bodyPr wrap="none" rtlCol="0">
            <a:spAutoFit/>
          </a:bodyPr>
          <a:lstStyle/>
          <a:p>
            <a:r>
              <a:rPr lang="it-IT" dirty="0"/>
              <a:t>Random </a:t>
            </a:r>
            <a:r>
              <a:rPr lang="it-IT" dirty="0" err="1"/>
              <a:t>count</a:t>
            </a:r>
            <a:r>
              <a:rPr lang="it-IT" dirty="0"/>
              <a:t> </a:t>
            </a:r>
            <a:r>
              <a:rPr lang="it-IT" dirty="0" err="1"/>
              <a:t>probability</a:t>
            </a:r>
            <a:endParaRPr lang="en-US" dirty="0"/>
          </a:p>
        </p:txBody>
      </p:sp>
      <p:sp>
        <p:nvSpPr>
          <p:cNvPr id="33" name="TextBox 32">
            <a:extLst>
              <a:ext uri="{FF2B5EF4-FFF2-40B4-BE49-F238E27FC236}">
                <a16:creationId xmlns:a16="http://schemas.microsoft.com/office/drawing/2014/main" id="{41F6E603-825C-7F03-CFE5-05C2AB3CCFEB}"/>
              </a:ext>
            </a:extLst>
          </p:cNvPr>
          <p:cNvSpPr txBox="1"/>
          <p:nvPr/>
        </p:nvSpPr>
        <p:spPr>
          <a:xfrm>
            <a:off x="4909875" y="5422705"/>
            <a:ext cx="2675836" cy="646331"/>
          </a:xfrm>
          <a:prstGeom prst="rect">
            <a:avLst/>
          </a:prstGeom>
          <a:noFill/>
        </p:spPr>
        <p:txBody>
          <a:bodyPr wrap="square" rtlCol="0">
            <a:spAutoFit/>
          </a:bodyPr>
          <a:lstStyle/>
          <a:p>
            <a:r>
              <a:rPr lang="en-US"/>
              <a:t>Plateau region on the inner pick-up</a:t>
            </a:r>
          </a:p>
        </p:txBody>
      </p:sp>
    </p:spTree>
    <p:extLst>
      <p:ext uri="{BB962C8B-B14F-4D97-AF65-F5344CB8AC3E}">
        <p14:creationId xmlns:p14="http://schemas.microsoft.com/office/powerpoint/2010/main" val="215813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E0759-1A7E-85DF-2287-EAA79333FAC9}"/>
              </a:ext>
            </a:extLst>
          </p:cNvPr>
          <p:cNvSpPr>
            <a:spLocks noGrp="1"/>
          </p:cNvSpPr>
          <p:nvPr>
            <p:ph type="title"/>
          </p:nvPr>
        </p:nvSpPr>
        <p:spPr/>
        <p:txBody>
          <a:bodyPr/>
          <a:lstStyle/>
          <a:p>
            <a:r>
              <a:rPr lang="en-US"/>
              <a:t>Amplitude distribution and efficiency map</a:t>
            </a:r>
          </a:p>
        </p:txBody>
      </p:sp>
      <p:pic>
        <p:nvPicPr>
          <p:cNvPr id="8" name="Content Placeholder 7" descr="A diagram of different colored circles&#10;&#10;Description automatically generated with medium confidence">
            <a:extLst>
              <a:ext uri="{FF2B5EF4-FFF2-40B4-BE49-F238E27FC236}">
                <a16:creationId xmlns:a16="http://schemas.microsoft.com/office/drawing/2014/main" id="{66B39E7E-B8C9-0056-C1B5-F218119A93A5}"/>
              </a:ext>
            </a:extLst>
          </p:cNvPr>
          <p:cNvPicPr>
            <a:picLocks noGrp="1" noChangeAspect="1"/>
          </p:cNvPicPr>
          <p:nvPr>
            <p:ph idx="1"/>
          </p:nvPr>
        </p:nvPicPr>
        <p:blipFill>
          <a:blip r:embed="rId2"/>
          <a:stretch>
            <a:fillRect/>
          </a:stretch>
        </p:blipFill>
        <p:spPr>
          <a:xfrm>
            <a:off x="7255067" y="3070851"/>
            <a:ext cx="4536047" cy="1632183"/>
          </a:xfrm>
        </p:spPr>
      </p:pic>
      <p:sp>
        <p:nvSpPr>
          <p:cNvPr id="4" name="Date Placeholder 3">
            <a:extLst>
              <a:ext uri="{FF2B5EF4-FFF2-40B4-BE49-F238E27FC236}">
                <a16:creationId xmlns:a16="http://schemas.microsoft.com/office/drawing/2014/main" id="{8B53B89A-4AB8-99A3-E428-EC9968E6E161}"/>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07D30322-B8E6-96A1-75A7-5CEF150C10B0}"/>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02F84F2D-CC9D-EF23-F0F0-26D61BD9E228}"/>
              </a:ext>
            </a:extLst>
          </p:cNvPr>
          <p:cNvSpPr>
            <a:spLocks noGrp="1"/>
          </p:cNvSpPr>
          <p:nvPr>
            <p:ph type="sldNum" sz="quarter" idx="12"/>
          </p:nvPr>
        </p:nvSpPr>
        <p:spPr/>
        <p:txBody>
          <a:bodyPr/>
          <a:lstStyle/>
          <a:p>
            <a:fld id="{3A98EE3D-8CD1-4C3F-BD1C-C98C9596463C}" type="slidenum">
              <a:rPr lang="en-US" smtClean="0"/>
              <a:t>11</a:t>
            </a:fld>
            <a:endParaRPr lang="en-US" dirty="0"/>
          </a:p>
        </p:txBody>
      </p:sp>
      <p:grpSp>
        <p:nvGrpSpPr>
          <p:cNvPr id="67" name="Group 66">
            <a:extLst>
              <a:ext uri="{FF2B5EF4-FFF2-40B4-BE49-F238E27FC236}">
                <a16:creationId xmlns:a16="http://schemas.microsoft.com/office/drawing/2014/main" id="{2799C41D-B319-A9CA-E066-3BB96FBE4F26}"/>
              </a:ext>
            </a:extLst>
          </p:cNvPr>
          <p:cNvGrpSpPr/>
          <p:nvPr/>
        </p:nvGrpSpPr>
        <p:grpSpPr>
          <a:xfrm>
            <a:off x="450678" y="3048204"/>
            <a:ext cx="6513091" cy="3375710"/>
            <a:chOff x="5107759" y="2875964"/>
            <a:chExt cx="6513091" cy="3375710"/>
          </a:xfrm>
        </p:grpSpPr>
        <p:pic>
          <p:nvPicPr>
            <p:cNvPr id="43" name="Picture 42" descr="A rainbow colored circular diagram&#10;&#10;Description automatically generated with medium confidence">
              <a:extLst>
                <a:ext uri="{FF2B5EF4-FFF2-40B4-BE49-F238E27FC236}">
                  <a16:creationId xmlns:a16="http://schemas.microsoft.com/office/drawing/2014/main" id="{296C6122-FB8A-3856-B343-C72DC849AFA3}"/>
                </a:ext>
              </a:extLst>
            </p:cNvPr>
            <p:cNvPicPr>
              <a:picLocks noChangeAspect="1"/>
            </p:cNvPicPr>
            <p:nvPr/>
          </p:nvPicPr>
          <p:blipFill>
            <a:blip r:embed="rId3"/>
            <a:srcRect r="-837"/>
            <a:stretch/>
          </p:blipFill>
          <p:spPr>
            <a:xfrm>
              <a:off x="9908172" y="4612927"/>
              <a:ext cx="1712678" cy="1620000"/>
            </a:xfrm>
            <a:prstGeom prst="rect">
              <a:avLst/>
            </a:prstGeom>
          </p:spPr>
        </p:pic>
        <p:pic>
          <p:nvPicPr>
            <p:cNvPr id="45" name="Picture 44" descr="A rainbow colored circular object&#10;&#10;Description automatically generated with medium confidence">
              <a:extLst>
                <a:ext uri="{FF2B5EF4-FFF2-40B4-BE49-F238E27FC236}">
                  <a16:creationId xmlns:a16="http://schemas.microsoft.com/office/drawing/2014/main" id="{375C153B-C816-B965-6F0B-CF483F3EE90F}"/>
                </a:ext>
              </a:extLst>
            </p:cNvPr>
            <p:cNvPicPr>
              <a:picLocks noChangeAspect="1"/>
            </p:cNvPicPr>
            <p:nvPr/>
          </p:nvPicPr>
          <p:blipFill>
            <a:blip r:embed="rId4"/>
            <a:srcRect r="9604"/>
            <a:stretch/>
          </p:blipFill>
          <p:spPr>
            <a:xfrm>
              <a:off x="8308689" y="4631674"/>
              <a:ext cx="1535315" cy="1620000"/>
            </a:xfrm>
            <a:prstGeom prst="rect">
              <a:avLst/>
            </a:prstGeom>
          </p:spPr>
        </p:pic>
        <p:pic>
          <p:nvPicPr>
            <p:cNvPr id="47" name="Picture 46" descr="A colorful circular pattern on a white background&#10;&#10;Description automatically generated">
              <a:extLst>
                <a:ext uri="{FF2B5EF4-FFF2-40B4-BE49-F238E27FC236}">
                  <a16:creationId xmlns:a16="http://schemas.microsoft.com/office/drawing/2014/main" id="{B5B8DD7A-6AC7-A4A5-7F43-E122926A127F}"/>
                </a:ext>
              </a:extLst>
            </p:cNvPr>
            <p:cNvPicPr>
              <a:picLocks noChangeAspect="1"/>
            </p:cNvPicPr>
            <p:nvPr/>
          </p:nvPicPr>
          <p:blipFill>
            <a:blip r:embed="rId5"/>
            <a:srcRect r="9604"/>
            <a:stretch/>
          </p:blipFill>
          <p:spPr>
            <a:xfrm>
              <a:off x="6709206" y="4623914"/>
              <a:ext cx="1535315" cy="1620000"/>
            </a:xfrm>
            <a:prstGeom prst="rect">
              <a:avLst/>
            </a:prstGeom>
          </p:spPr>
        </p:pic>
        <p:pic>
          <p:nvPicPr>
            <p:cNvPr id="49" name="Picture 48" descr="A rainbow colored circular pattern&#10;&#10;Description automatically generated with medium confidence">
              <a:extLst>
                <a:ext uri="{FF2B5EF4-FFF2-40B4-BE49-F238E27FC236}">
                  <a16:creationId xmlns:a16="http://schemas.microsoft.com/office/drawing/2014/main" id="{4B734D91-DC21-16FB-C316-7BB5D5C69369}"/>
                </a:ext>
              </a:extLst>
            </p:cNvPr>
            <p:cNvPicPr>
              <a:picLocks noChangeAspect="1"/>
            </p:cNvPicPr>
            <p:nvPr/>
          </p:nvPicPr>
          <p:blipFill>
            <a:blip r:embed="rId6"/>
            <a:srcRect r="9604"/>
            <a:stretch/>
          </p:blipFill>
          <p:spPr>
            <a:xfrm>
              <a:off x="5109723" y="4592550"/>
              <a:ext cx="1535315" cy="1620000"/>
            </a:xfrm>
            <a:prstGeom prst="rect">
              <a:avLst/>
            </a:prstGeom>
          </p:spPr>
        </p:pic>
        <p:sp>
          <p:nvSpPr>
            <p:cNvPr id="53" name="TextBox 52">
              <a:extLst>
                <a:ext uri="{FF2B5EF4-FFF2-40B4-BE49-F238E27FC236}">
                  <a16:creationId xmlns:a16="http://schemas.microsoft.com/office/drawing/2014/main" id="{3451672C-8353-CA31-9288-8677FD22B245}"/>
                </a:ext>
              </a:extLst>
            </p:cNvPr>
            <p:cNvSpPr txBox="1"/>
            <p:nvPr/>
          </p:nvSpPr>
          <p:spPr>
            <a:xfrm>
              <a:off x="5482009" y="4379153"/>
              <a:ext cx="904415" cy="369332"/>
            </a:xfrm>
            <a:prstGeom prst="rect">
              <a:avLst/>
            </a:prstGeom>
            <a:noFill/>
          </p:spPr>
          <p:txBody>
            <a:bodyPr wrap="square" rtlCol="0">
              <a:spAutoFit/>
            </a:bodyPr>
            <a:lstStyle/>
            <a:p>
              <a:r>
                <a:rPr lang="en-US" dirty="0"/>
                <a:t>3400 V</a:t>
              </a:r>
            </a:p>
          </p:txBody>
        </p:sp>
        <p:sp>
          <p:nvSpPr>
            <p:cNvPr id="54" name="TextBox 53">
              <a:extLst>
                <a:ext uri="{FF2B5EF4-FFF2-40B4-BE49-F238E27FC236}">
                  <a16:creationId xmlns:a16="http://schemas.microsoft.com/office/drawing/2014/main" id="{F3E7ED60-84CC-A92F-FD82-7D25074385F6}"/>
                </a:ext>
              </a:extLst>
            </p:cNvPr>
            <p:cNvSpPr txBox="1"/>
            <p:nvPr/>
          </p:nvSpPr>
          <p:spPr>
            <a:xfrm>
              <a:off x="7091134" y="4386751"/>
              <a:ext cx="904415" cy="369332"/>
            </a:xfrm>
            <a:prstGeom prst="rect">
              <a:avLst/>
            </a:prstGeom>
            <a:noFill/>
          </p:spPr>
          <p:txBody>
            <a:bodyPr wrap="square" rtlCol="0">
              <a:spAutoFit/>
            </a:bodyPr>
            <a:lstStyle/>
            <a:p>
              <a:r>
                <a:rPr lang="en-US" dirty="0"/>
                <a:t>3000 V</a:t>
              </a:r>
            </a:p>
          </p:txBody>
        </p:sp>
        <p:sp>
          <p:nvSpPr>
            <p:cNvPr id="55" name="TextBox 54">
              <a:extLst>
                <a:ext uri="{FF2B5EF4-FFF2-40B4-BE49-F238E27FC236}">
                  <a16:creationId xmlns:a16="http://schemas.microsoft.com/office/drawing/2014/main" id="{8B1FAAFF-8187-32A2-B0B0-938C6DEE447F}"/>
                </a:ext>
              </a:extLst>
            </p:cNvPr>
            <p:cNvSpPr txBox="1"/>
            <p:nvPr/>
          </p:nvSpPr>
          <p:spPr>
            <a:xfrm>
              <a:off x="8700259" y="4412707"/>
              <a:ext cx="904415" cy="369332"/>
            </a:xfrm>
            <a:prstGeom prst="rect">
              <a:avLst/>
            </a:prstGeom>
            <a:noFill/>
          </p:spPr>
          <p:txBody>
            <a:bodyPr wrap="none" rtlCol="0">
              <a:spAutoFit/>
            </a:bodyPr>
            <a:lstStyle/>
            <a:p>
              <a:r>
                <a:rPr lang="en-US" dirty="0"/>
                <a:t>2800 V</a:t>
              </a:r>
            </a:p>
          </p:txBody>
        </p:sp>
        <p:sp>
          <p:nvSpPr>
            <p:cNvPr id="56" name="TextBox 55">
              <a:extLst>
                <a:ext uri="{FF2B5EF4-FFF2-40B4-BE49-F238E27FC236}">
                  <a16:creationId xmlns:a16="http://schemas.microsoft.com/office/drawing/2014/main" id="{7BA9EDEC-DD9B-9467-95BB-B2A8EAC2C6FD}"/>
                </a:ext>
              </a:extLst>
            </p:cNvPr>
            <p:cNvSpPr txBox="1"/>
            <p:nvPr/>
          </p:nvSpPr>
          <p:spPr>
            <a:xfrm>
              <a:off x="10309382" y="4447008"/>
              <a:ext cx="904415" cy="369332"/>
            </a:xfrm>
            <a:prstGeom prst="rect">
              <a:avLst/>
            </a:prstGeom>
            <a:noFill/>
          </p:spPr>
          <p:txBody>
            <a:bodyPr wrap="none" rtlCol="0">
              <a:spAutoFit/>
            </a:bodyPr>
            <a:lstStyle/>
            <a:p>
              <a:r>
                <a:rPr lang="en-US" dirty="0"/>
                <a:t>2600 V</a:t>
              </a:r>
            </a:p>
          </p:txBody>
        </p:sp>
        <p:pic>
          <p:nvPicPr>
            <p:cNvPr id="58" name="Picture 57" descr="A rainbow colored circular diagram&#10;&#10;Description automatically generated with medium confidence">
              <a:extLst>
                <a:ext uri="{FF2B5EF4-FFF2-40B4-BE49-F238E27FC236}">
                  <a16:creationId xmlns:a16="http://schemas.microsoft.com/office/drawing/2014/main" id="{936E45AF-BAD6-AE2B-58A3-9F7D8B2A9B7C}"/>
                </a:ext>
              </a:extLst>
            </p:cNvPr>
            <p:cNvPicPr>
              <a:picLocks noChangeAspect="1"/>
            </p:cNvPicPr>
            <p:nvPr/>
          </p:nvPicPr>
          <p:blipFill>
            <a:blip r:embed="rId7"/>
            <a:stretch>
              <a:fillRect/>
            </a:stretch>
          </p:blipFill>
          <p:spPr>
            <a:xfrm>
              <a:off x="9912373" y="2875964"/>
              <a:ext cx="1698435" cy="1620000"/>
            </a:xfrm>
            <a:prstGeom prst="rect">
              <a:avLst/>
            </a:prstGeom>
          </p:spPr>
        </p:pic>
        <p:pic>
          <p:nvPicPr>
            <p:cNvPr id="60" name="Picture 59" descr="A rainbow colored circular diagram&#10;&#10;Description automatically generated with medium confidence">
              <a:extLst>
                <a:ext uri="{FF2B5EF4-FFF2-40B4-BE49-F238E27FC236}">
                  <a16:creationId xmlns:a16="http://schemas.microsoft.com/office/drawing/2014/main" id="{1FEC8303-AF32-8AA0-2AFE-65A038D81180}"/>
                </a:ext>
              </a:extLst>
            </p:cNvPr>
            <p:cNvPicPr>
              <a:picLocks noChangeAspect="1"/>
            </p:cNvPicPr>
            <p:nvPr/>
          </p:nvPicPr>
          <p:blipFill>
            <a:blip r:embed="rId8"/>
            <a:srcRect r="9604"/>
            <a:stretch/>
          </p:blipFill>
          <p:spPr>
            <a:xfrm>
              <a:off x="8310836" y="2875964"/>
              <a:ext cx="1535314" cy="1620000"/>
            </a:xfrm>
            <a:prstGeom prst="rect">
              <a:avLst/>
            </a:prstGeom>
          </p:spPr>
        </p:pic>
        <p:pic>
          <p:nvPicPr>
            <p:cNvPr id="62" name="Picture 61" descr="A rainbow colored circular chart&#10;&#10;Description automatically generated with medium confidence">
              <a:extLst>
                <a:ext uri="{FF2B5EF4-FFF2-40B4-BE49-F238E27FC236}">
                  <a16:creationId xmlns:a16="http://schemas.microsoft.com/office/drawing/2014/main" id="{830728AC-521D-317E-03B0-C0D84017B0D1}"/>
                </a:ext>
              </a:extLst>
            </p:cNvPr>
            <p:cNvPicPr>
              <a:picLocks noChangeAspect="1"/>
            </p:cNvPicPr>
            <p:nvPr/>
          </p:nvPicPr>
          <p:blipFill>
            <a:blip r:embed="rId9"/>
            <a:srcRect r="9604"/>
            <a:stretch/>
          </p:blipFill>
          <p:spPr>
            <a:xfrm>
              <a:off x="6709298" y="2875964"/>
              <a:ext cx="1535314" cy="1620000"/>
            </a:xfrm>
            <a:prstGeom prst="rect">
              <a:avLst/>
            </a:prstGeom>
          </p:spPr>
        </p:pic>
        <p:pic>
          <p:nvPicPr>
            <p:cNvPr id="64" name="Picture 63" descr="A colorful diagram of a circular object&#10;&#10;Description automatically generated with medium confidence">
              <a:extLst>
                <a:ext uri="{FF2B5EF4-FFF2-40B4-BE49-F238E27FC236}">
                  <a16:creationId xmlns:a16="http://schemas.microsoft.com/office/drawing/2014/main" id="{CE02F051-485E-4008-EB05-ACDB4BE2D7FA}"/>
                </a:ext>
              </a:extLst>
            </p:cNvPr>
            <p:cNvPicPr>
              <a:picLocks noChangeAspect="1"/>
            </p:cNvPicPr>
            <p:nvPr/>
          </p:nvPicPr>
          <p:blipFill>
            <a:blip r:embed="rId10"/>
            <a:srcRect r="9604"/>
            <a:stretch/>
          </p:blipFill>
          <p:spPr>
            <a:xfrm>
              <a:off x="5107759" y="2875964"/>
              <a:ext cx="1535315" cy="1620000"/>
            </a:xfrm>
            <a:prstGeom prst="rect">
              <a:avLst/>
            </a:prstGeom>
          </p:spPr>
        </p:pic>
      </p:grpSp>
      <p:sp>
        <p:nvSpPr>
          <p:cNvPr id="68" name="TextBox 67">
            <a:extLst>
              <a:ext uri="{FF2B5EF4-FFF2-40B4-BE49-F238E27FC236}">
                <a16:creationId xmlns:a16="http://schemas.microsoft.com/office/drawing/2014/main" id="{2EAB79F5-C278-B333-AAE8-D428A1C1D751}"/>
              </a:ext>
            </a:extLst>
          </p:cNvPr>
          <p:cNvSpPr txBox="1"/>
          <p:nvPr/>
        </p:nvSpPr>
        <p:spPr>
          <a:xfrm>
            <a:off x="276731" y="1323182"/>
            <a:ext cx="11686687" cy="1477328"/>
          </a:xfrm>
          <a:prstGeom prst="rect">
            <a:avLst/>
          </a:prstGeom>
          <a:noFill/>
        </p:spPr>
        <p:txBody>
          <a:bodyPr wrap="square" rtlCol="0">
            <a:spAutoFit/>
          </a:bodyPr>
          <a:lstStyle/>
          <a:p>
            <a:pPr marL="285750" indent="-285750">
              <a:buFont typeface="Arial" panose="020B0604020202020204" pitchFamily="34" charset="0"/>
              <a:buChar char="•"/>
            </a:pPr>
            <a:r>
              <a:rPr lang="en-US" sz="1500" dirty="0"/>
              <a:t>The cylindrical geometry can be optimized to identify the direction of the incident particle. </a:t>
            </a:r>
          </a:p>
          <a:p>
            <a:pPr marL="285750" indent="-285750">
              <a:buFont typeface="Arial" panose="020B0604020202020204" pitchFamily="34" charset="0"/>
              <a:buChar char="•"/>
            </a:pPr>
            <a:r>
              <a:rPr lang="en-US" sz="1500" dirty="0"/>
              <a:t>The internal scintillator selects only the particles that pass through the cavity. </a:t>
            </a:r>
            <a:r>
              <a:rPr lang="en-US" sz="1500" b="1" dirty="0"/>
              <a:t>Three cases can be observed: a cluster upstream, a cluster downstream, two clusters. Cluster position is expected to be diametrically opposite along the beam direction</a:t>
            </a:r>
            <a:r>
              <a:rPr lang="en-US" sz="1500" dirty="0"/>
              <a:t>.</a:t>
            </a:r>
          </a:p>
          <a:p>
            <a:pPr marL="285750" indent="-285750">
              <a:buFont typeface="Arial" panose="020B0604020202020204" pitchFamily="34" charset="0"/>
              <a:buChar char="•"/>
            </a:pPr>
            <a:r>
              <a:rPr lang="en-US" sz="1500" dirty="0"/>
              <a:t>The asymmetric dynamics of FE electronics is clearly observed in the amplitude distributions. Positive signals saturate above 450 mV, negative signals saturate below 130 mV.</a:t>
            </a:r>
          </a:p>
          <a:p>
            <a:pPr marL="285750" indent="-285750">
              <a:buFont typeface="Arial" panose="020B0604020202020204" pitchFamily="34" charset="0"/>
              <a:buChar char="•"/>
            </a:pPr>
            <a:r>
              <a:rPr lang="en-US" sz="1500" dirty="0"/>
              <a:t>here, in addition to the FE-E saturation the negative polarity produces a fraction of saturated events already at low efficiency (streamers?).</a:t>
            </a:r>
          </a:p>
        </p:txBody>
      </p:sp>
      <p:grpSp>
        <p:nvGrpSpPr>
          <p:cNvPr id="72" name="Group 71">
            <a:extLst>
              <a:ext uri="{FF2B5EF4-FFF2-40B4-BE49-F238E27FC236}">
                <a16:creationId xmlns:a16="http://schemas.microsoft.com/office/drawing/2014/main" id="{5E465D0D-0E67-9453-3222-9AB230E65626}"/>
              </a:ext>
            </a:extLst>
          </p:cNvPr>
          <p:cNvGrpSpPr/>
          <p:nvPr/>
        </p:nvGrpSpPr>
        <p:grpSpPr>
          <a:xfrm>
            <a:off x="7227653" y="4815491"/>
            <a:ext cx="4555584" cy="1575764"/>
            <a:chOff x="7222864" y="4764269"/>
            <a:chExt cx="4555584" cy="1575764"/>
          </a:xfrm>
        </p:grpSpPr>
        <p:pic>
          <p:nvPicPr>
            <p:cNvPr id="10" name="Picture 9" descr="A diagram of a circle with different colored squares&#10;&#10;Description automatically generated with medium confidence">
              <a:extLst>
                <a:ext uri="{FF2B5EF4-FFF2-40B4-BE49-F238E27FC236}">
                  <a16:creationId xmlns:a16="http://schemas.microsoft.com/office/drawing/2014/main" id="{584384FC-35F9-D277-B59F-4F6E018A03AA}"/>
                </a:ext>
              </a:extLst>
            </p:cNvPr>
            <p:cNvPicPr>
              <a:picLocks noChangeAspect="1"/>
            </p:cNvPicPr>
            <p:nvPr/>
          </p:nvPicPr>
          <p:blipFill>
            <a:blip r:embed="rId11"/>
            <a:srcRect r="67412" b="5518"/>
            <a:stretch/>
          </p:blipFill>
          <p:spPr>
            <a:xfrm>
              <a:off x="7222864" y="4764269"/>
              <a:ext cx="1524625" cy="1533388"/>
            </a:xfrm>
            <a:prstGeom prst="rect">
              <a:avLst/>
            </a:prstGeom>
          </p:spPr>
        </p:pic>
        <p:pic>
          <p:nvPicPr>
            <p:cNvPr id="70" name="Picture 69" descr="A diagram of a circle with different colored squares&#10;&#10;Description automatically generated with medium confidence">
              <a:extLst>
                <a:ext uri="{FF2B5EF4-FFF2-40B4-BE49-F238E27FC236}">
                  <a16:creationId xmlns:a16="http://schemas.microsoft.com/office/drawing/2014/main" id="{EF1D2756-313D-498B-6697-8FEEB7C92CC7}"/>
                </a:ext>
              </a:extLst>
            </p:cNvPr>
            <p:cNvPicPr>
              <a:picLocks noChangeAspect="1"/>
            </p:cNvPicPr>
            <p:nvPr/>
          </p:nvPicPr>
          <p:blipFill>
            <a:blip r:embed="rId11"/>
            <a:srcRect l="33671" r="35709" b="5518"/>
            <a:stretch/>
          </p:blipFill>
          <p:spPr>
            <a:xfrm>
              <a:off x="8831580" y="4773690"/>
              <a:ext cx="1360560" cy="1523966"/>
            </a:xfrm>
            <a:prstGeom prst="rect">
              <a:avLst/>
            </a:prstGeom>
          </p:spPr>
        </p:pic>
        <p:pic>
          <p:nvPicPr>
            <p:cNvPr id="71" name="Picture 70" descr="A diagram of a circle with different colored squares&#10;&#10;Description automatically generated with medium confidence">
              <a:extLst>
                <a:ext uri="{FF2B5EF4-FFF2-40B4-BE49-F238E27FC236}">
                  <a16:creationId xmlns:a16="http://schemas.microsoft.com/office/drawing/2014/main" id="{EBF4F46B-E960-DC74-F19A-548499777A2F}"/>
                </a:ext>
              </a:extLst>
            </p:cNvPr>
            <p:cNvPicPr>
              <a:picLocks noChangeAspect="1"/>
            </p:cNvPicPr>
            <p:nvPr/>
          </p:nvPicPr>
          <p:blipFill>
            <a:blip r:embed="rId11"/>
            <a:srcRect l="66038" t="3421" r="-1257" b="2097"/>
            <a:stretch/>
          </p:blipFill>
          <p:spPr>
            <a:xfrm>
              <a:off x="10204136" y="4831705"/>
              <a:ext cx="1574312" cy="1508328"/>
            </a:xfrm>
            <a:prstGeom prst="rect">
              <a:avLst/>
            </a:prstGeom>
          </p:spPr>
        </p:pic>
      </p:grpSp>
      <p:sp>
        <p:nvSpPr>
          <p:cNvPr id="73" name="TextBox 72">
            <a:extLst>
              <a:ext uri="{FF2B5EF4-FFF2-40B4-BE49-F238E27FC236}">
                <a16:creationId xmlns:a16="http://schemas.microsoft.com/office/drawing/2014/main" id="{171EC01E-6978-4F89-7385-D2E7FE00E577}"/>
              </a:ext>
            </a:extLst>
          </p:cNvPr>
          <p:cNvSpPr txBox="1"/>
          <p:nvPr/>
        </p:nvSpPr>
        <p:spPr>
          <a:xfrm>
            <a:off x="7427001" y="4643144"/>
            <a:ext cx="1368323" cy="307777"/>
          </a:xfrm>
          <a:prstGeom prst="rect">
            <a:avLst/>
          </a:prstGeom>
          <a:solidFill>
            <a:schemeClr val="bg1"/>
          </a:solidFill>
        </p:spPr>
        <p:txBody>
          <a:bodyPr wrap="none" rtlCol="0">
            <a:spAutoFit/>
          </a:bodyPr>
          <a:lstStyle/>
          <a:p>
            <a:r>
              <a:rPr lang="en-US" sz="1400" dirty="0"/>
              <a:t>1 Cluster/Event</a:t>
            </a:r>
          </a:p>
        </p:txBody>
      </p:sp>
      <p:sp>
        <p:nvSpPr>
          <p:cNvPr id="74" name="TextBox 73">
            <a:extLst>
              <a:ext uri="{FF2B5EF4-FFF2-40B4-BE49-F238E27FC236}">
                <a16:creationId xmlns:a16="http://schemas.microsoft.com/office/drawing/2014/main" id="{014FD834-D9C6-2CED-AC7B-66BDB4EA4D25}"/>
              </a:ext>
            </a:extLst>
          </p:cNvPr>
          <p:cNvSpPr txBox="1"/>
          <p:nvPr/>
        </p:nvSpPr>
        <p:spPr>
          <a:xfrm>
            <a:off x="8914497" y="4643144"/>
            <a:ext cx="1368323" cy="307777"/>
          </a:xfrm>
          <a:prstGeom prst="rect">
            <a:avLst/>
          </a:prstGeom>
          <a:solidFill>
            <a:schemeClr val="bg1"/>
          </a:solidFill>
        </p:spPr>
        <p:txBody>
          <a:bodyPr wrap="none" rtlCol="0">
            <a:spAutoFit/>
          </a:bodyPr>
          <a:lstStyle/>
          <a:p>
            <a:r>
              <a:rPr lang="en-US" sz="1400" dirty="0"/>
              <a:t>2 Cluster/Event</a:t>
            </a:r>
          </a:p>
        </p:txBody>
      </p:sp>
      <p:sp>
        <p:nvSpPr>
          <p:cNvPr id="75" name="TextBox 74">
            <a:extLst>
              <a:ext uri="{FF2B5EF4-FFF2-40B4-BE49-F238E27FC236}">
                <a16:creationId xmlns:a16="http://schemas.microsoft.com/office/drawing/2014/main" id="{CD2AEB9D-F70A-35C3-4FF8-ED1FD7AB27D3}"/>
              </a:ext>
            </a:extLst>
          </p:cNvPr>
          <p:cNvSpPr txBox="1"/>
          <p:nvPr/>
        </p:nvSpPr>
        <p:spPr>
          <a:xfrm>
            <a:off x="10572121" y="4643144"/>
            <a:ext cx="846707" cy="307777"/>
          </a:xfrm>
          <a:prstGeom prst="rect">
            <a:avLst/>
          </a:prstGeom>
          <a:solidFill>
            <a:schemeClr val="bg1"/>
          </a:solidFill>
        </p:spPr>
        <p:txBody>
          <a:bodyPr wrap="none" rtlCol="0">
            <a:spAutoFit/>
          </a:bodyPr>
          <a:lstStyle/>
          <a:p>
            <a:r>
              <a:rPr lang="en-US" sz="1400" dirty="0"/>
              <a:t>All cases</a:t>
            </a:r>
          </a:p>
        </p:txBody>
      </p:sp>
      <p:sp>
        <p:nvSpPr>
          <p:cNvPr id="76" name="TextBox 75">
            <a:extLst>
              <a:ext uri="{FF2B5EF4-FFF2-40B4-BE49-F238E27FC236}">
                <a16:creationId xmlns:a16="http://schemas.microsoft.com/office/drawing/2014/main" id="{3B3626F1-0E81-5876-2411-5327D08AE306}"/>
              </a:ext>
            </a:extLst>
          </p:cNvPr>
          <p:cNvSpPr txBox="1"/>
          <p:nvPr/>
        </p:nvSpPr>
        <p:spPr>
          <a:xfrm>
            <a:off x="6118666" y="6277068"/>
            <a:ext cx="845103" cy="215444"/>
          </a:xfrm>
          <a:prstGeom prst="rect">
            <a:avLst/>
          </a:prstGeom>
          <a:noFill/>
        </p:spPr>
        <p:txBody>
          <a:bodyPr wrap="none" rtlCol="0">
            <a:spAutoFit/>
          </a:bodyPr>
          <a:lstStyle/>
          <a:p>
            <a:r>
              <a:rPr lang="en-US" sz="800" dirty="0"/>
              <a:t>Amplitude (mV)</a:t>
            </a:r>
          </a:p>
        </p:txBody>
      </p:sp>
      <p:sp>
        <p:nvSpPr>
          <p:cNvPr id="77" name="TextBox 76">
            <a:extLst>
              <a:ext uri="{FF2B5EF4-FFF2-40B4-BE49-F238E27FC236}">
                <a16:creationId xmlns:a16="http://schemas.microsoft.com/office/drawing/2014/main" id="{9BB2E0EE-DE8E-3287-B6C0-CD4F58D05E8A}"/>
              </a:ext>
            </a:extLst>
          </p:cNvPr>
          <p:cNvSpPr txBox="1"/>
          <p:nvPr/>
        </p:nvSpPr>
        <p:spPr>
          <a:xfrm rot="16200000">
            <a:off x="-38098" y="3511448"/>
            <a:ext cx="845103" cy="215444"/>
          </a:xfrm>
          <a:prstGeom prst="rect">
            <a:avLst/>
          </a:prstGeom>
          <a:noFill/>
        </p:spPr>
        <p:txBody>
          <a:bodyPr wrap="none" rtlCol="0">
            <a:spAutoFit/>
          </a:bodyPr>
          <a:lstStyle/>
          <a:p>
            <a:r>
              <a:rPr lang="en-US" sz="800" dirty="0"/>
              <a:t>Amplitude (mV)</a:t>
            </a:r>
          </a:p>
        </p:txBody>
      </p:sp>
      <p:sp>
        <p:nvSpPr>
          <p:cNvPr id="78" name="TextBox 77">
            <a:extLst>
              <a:ext uri="{FF2B5EF4-FFF2-40B4-BE49-F238E27FC236}">
                <a16:creationId xmlns:a16="http://schemas.microsoft.com/office/drawing/2014/main" id="{9F53B467-9013-F3BF-EC4B-8ACF18A33B5A}"/>
              </a:ext>
            </a:extLst>
          </p:cNvPr>
          <p:cNvSpPr txBox="1"/>
          <p:nvPr/>
        </p:nvSpPr>
        <p:spPr>
          <a:xfrm>
            <a:off x="10899135" y="6286464"/>
            <a:ext cx="598241" cy="215444"/>
          </a:xfrm>
          <a:prstGeom prst="rect">
            <a:avLst/>
          </a:prstGeom>
          <a:noFill/>
        </p:spPr>
        <p:txBody>
          <a:bodyPr wrap="none" rtlCol="0">
            <a:spAutoFit/>
          </a:bodyPr>
          <a:lstStyle/>
          <a:p>
            <a:r>
              <a:rPr lang="en-US" sz="800" dirty="0"/>
              <a:t>Efficiency</a:t>
            </a:r>
          </a:p>
        </p:txBody>
      </p:sp>
      <p:sp>
        <p:nvSpPr>
          <p:cNvPr id="79" name="TextBox 78">
            <a:extLst>
              <a:ext uri="{FF2B5EF4-FFF2-40B4-BE49-F238E27FC236}">
                <a16:creationId xmlns:a16="http://schemas.microsoft.com/office/drawing/2014/main" id="{EBCACFD7-842C-F3E2-3F4C-B2F6F8914FA4}"/>
              </a:ext>
            </a:extLst>
          </p:cNvPr>
          <p:cNvSpPr txBox="1"/>
          <p:nvPr/>
        </p:nvSpPr>
        <p:spPr>
          <a:xfrm rot="16200000">
            <a:off x="6955947" y="3438986"/>
            <a:ext cx="598241" cy="215444"/>
          </a:xfrm>
          <a:prstGeom prst="rect">
            <a:avLst/>
          </a:prstGeom>
          <a:noFill/>
        </p:spPr>
        <p:txBody>
          <a:bodyPr wrap="none" rtlCol="0">
            <a:spAutoFit/>
          </a:bodyPr>
          <a:lstStyle/>
          <a:p>
            <a:r>
              <a:rPr lang="en-US" sz="800" dirty="0"/>
              <a:t>Efficiency</a:t>
            </a:r>
          </a:p>
        </p:txBody>
      </p:sp>
      <p:pic>
        <p:nvPicPr>
          <p:cNvPr id="80" name="Picture 79">
            <a:extLst>
              <a:ext uri="{FF2B5EF4-FFF2-40B4-BE49-F238E27FC236}">
                <a16:creationId xmlns:a16="http://schemas.microsoft.com/office/drawing/2014/main" id="{92D5DE7A-8E55-A944-C0A6-7EA9CF75C581}"/>
              </a:ext>
            </a:extLst>
          </p:cNvPr>
          <p:cNvPicPr>
            <a:picLocks noChangeAspect="1"/>
          </p:cNvPicPr>
          <p:nvPr/>
        </p:nvPicPr>
        <p:blipFill>
          <a:blip r:embed="rId12"/>
          <a:srcRect t="49395"/>
          <a:stretch/>
        </p:blipFill>
        <p:spPr>
          <a:xfrm>
            <a:off x="228045" y="5973393"/>
            <a:ext cx="545514" cy="557607"/>
          </a:xfrm>
          <a:prstGeom prst="rect">
            <a:avLst/>
          </a:prstGeom>
        </p:spPr>
      </p:pic>
      <p:pic>
        <p:nvPicPr>
          <p:cNvPr id="81" name="Picture 80">
            <a:extLst>
              <a:ext uri="{FF2B5EF4-FFF2-40B4-BE49-F238E27FC236}">
                <a16:creationId xmlns:a16="http://schemas.microsoft.com/office/drawing/2014/main" id="{C06C94FE-C8C9-9AB5-F5B0-7A5DEAA4CBE1}"/>
              </a:ext>
            </a:extLst>
          </p:cNvPr>
          <p:cNvPicPr>
            <a:picLocks noChangeAspect="1"/>
          </p:cNvPicPr>
          <p:nvPr/>
        </p:nvPicPr>
        <p:blipFill>
          <a:blip r:embed="rId12"/>
          <a:srcRect l="-13333" t="-605" r="-2130" b="50000"/>
          <a:stretch/>
        </p:blipFill>
        <p:spPr>
          <a:xfrm>
            <a:off x="173233" y="4317132"/>
            <a:ext cx="629868" cy="557607"/>
          </a:xfrm>
          <a:prstGeom prst="rect">
            <a:avLst/>
          </a:prstGeom>
        </p:spPr>
      </p:pic>
      <p:sp>
        <p:nvSpPr>
          <p:cNvPr id="3" name="CasellaDiTesto 2">
            <a:extLst>
              <a:ext uri="{FF2B5EF4-FFF2-40B4-BE49-F238E27FC236}">
                <a16:creationId xmlns:a16="http://schemas.microsoft.com/office/drawing/2014/main" id="{347FB94F-F889-3790-4DDC-6B73CCD7E4E6}"/>
              </a:ext>
            </a:extLst>
          </p:cNvPr>
          <p:cNvSpPr txBox="1"/>
          <p:nvPr/>
        </p:nvSpPr>
        <p:spPr>
          <a:xfrm>
            <a:off x="8957393" y="2822964"/>
            <a:ext cx="1118511" cy="369332"/>
          </a:xfrm>
          <a:prstGeom prst="rect">
            <a:avLst/>
          </a:prstGeom>
          <a:noFill/>
        </p:spPr>
        <p:txBody>
          <a:bodyPr wrap="none" rtlCol="0">
            <a:spAutoFit/>
          </a:bodyPr>
          <a:lstStyle/>
          <a:p>
            <a:r>
              <a:rPr lang="it-IT" b="1" dirty="0" err="1"/>
              <a:t>Efficiency</a:t>
            </a:r>
            <a:endParaRPr lang="it-IT" b="1" dirty="0"/>
          </a:p>
        </p:txBody>
      </p:sp>
      <p:pic>
        <p:nvPicPr>
          <p:cNvPr id="7" name="Picture 79">
            <a:extLst>
              <a:ext uri="{FF2B5EF4-FFF2-40B4-BE49-F238E27FC236}">
                <a16:creationId xmlns:a16="http://schemas.microsoft.com/office/drawing/2014/main" id="{5C209670-319F-670D-1828-81D93980E1FB}"/>
              </a:ext>
            </a:extLst>
          </p:cNvPr>
          <p:cNvPicPr>
            <a:picLocks noChangeAspect="1"/>
          </p:cNvPicPr>
          <p:nvPr/>
        </p:nvPicPr>
        <p:blipFill>
          <a:blip r:embed="rId12"/>
          <a:srcRect t="49395"/>
          <a:stretch/>
        </p:blipFill>
        <p:spPr>
          <a:xfrm>
            <a:off x="7064370" y="5973393"/>
            <a:ext cx="545514" cy="557607"/>
          </a:xfrm>
          <a:prstGeom prst="rect">
            <a:avLst/>
          </a:prstGeom>
        </p:spPr>
      </p:pic>
      <p:pic>
        <p:nvPicPr>
          <p:cNvPr id="9" name="Picture 80">
            <a:extLst>
              <a:ext uri="{FF2B5EF4-FFF2-40B4-BE49-F238E27FC236}">
                <a16:creationId xmlns:a16="http://schemas.microsoft.com/office/drawing/2014/main" id="{91E4AB8C-57E2-279A-9DAB-BB23A872B3F7}"/>
              </a:ext>
            </a:extLst>
          </p:cNvPr>
          <p:cNvPicPr>
            <a:picLocks noChangeAspect="1"/>
          </p:cNvPicPr>
          <p:nvPr/>
        </p:nvPicPr>
        <p:blipFill>
          <a:blip r:embed="rId12"/>
          <a:srcRect l="-13333" t="-605" r="-2130" b="50000"/>
          <a:stretch/>
        </p:blipFill>
        <p:spPr>
          <a:xfrm>
            <a:off x="7009558" y="4317132"/>
            <a:ext cx="629868" cy="557607"/>
          </a:xfrm>
          <a:prstGeom prst="rect">
            <a:avLst/>
          </a:prstGeom>
        </p:spPr>
      </p:pic>
      <p:sp>
        <p:nvSpPr>
          <p:cNvPr id="12" name="CasellaDiTesto 11">
            <a:extLst>
              <a:ext uri="{FF2B5EF4-FFF2-40B4-BE49-F238E27FC236}">
                <a16:creationId xmlns:a16="http://schemas.microsoft.com/office/drawing/2014/main" id="{56009414-812A-1634-6789-6E7D18E8C018}"/>
              </a:ext>
            </a:extLst>
          </p:cNvPr>
          <p:cNvSpPr txBox="1"/>
          <p:nvPr/>
        </p:nvSpPr>
        <p:spPr>
          <a:xfrm>
            <a:off x="2949175" y="2783734"/>
            <a:ext cx="1163652" cy="369332"/>
          </a:xfrm>
          <a:prstGeom prst="rect">
            <a:avLst/>
          </a:prstGeom>
          <a:noFill/>
        </p:spPr>
        <p:txBody>
          <a:bodyPr wrap="none" rtlCol="0">
            <a:spAutoFit/>
          </a:bodyPr>
          <a:lstStyle/>
          <a:p>
            <a:r>
              <a:rPr lang="it-IT" b="1" dirty="0" err="1"/>
              <a:t>Amplitude</a:t>
            </a:r>
            <a:endParaRPr lang="it-IT" b="1" dirty="0"/>
          </a:p>
        </p:txBody>
      </p:sp>
    </p:spTree>
    <p:extLst>
      <p:ext uri="{BB962C8B-B14F-4D97-AF65-F5344CB8AC3E}">
        <p14:creationId xmlns:p14="http://schemas.microsoft.com/office/powerpoint/2010/main" val="157627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red and white graph&#10;&#10;Description automatically generated">
            <a:extLst>
              <a:ext uri="{FF2B5EF4-FFF2-40B4-BE49-F238E27FC236}">
                <a16:creationId xmlns:a16="http://schemas.microsoft.com/office/drawing/2014/main" id="{5FE4A6AD-B8BA-1E67-A1D7-7BA74986C773}"/>
              </a:ext>
            </a:extLst>
          </p:cNvPr>
          <p:cNvPicPr>
            <a:picLocks noChangeAspect="1"/>
          </p:cNvPicPr>
          <p:nvPr/>
        </p:nvPicPr>
        <p:blipFill>
          <a:blip r:embed="rId2"/>
          <a:srcRect t="5415"/>
          <a:stretch/>
        </p:blipFill>
        <p:spPr>
          <a:xfrm>
            <a:off x="4311183" y="4441142"/>
            <a:ext cx="4176950" cy="2039040"/>
          </a:xfrm>
          <a:prstGeom prst="rect">
            <a:avLst/>
          </a:prstGeom>
        </p:spPr>
      </p:pic>
      <p:sp>
        <p:nvSpPr>
          <p:cNvPr id="2" name="Title 1">
            <a:extLst>
              <a:ext uri="{FF2B5EF4-FFF2-40B4-BE49-F238E27FC236}">
                <a16:creationId xmlns:a16="http://schemas.microsoft.com/office/drawing/2014/main" id="{44B0705D-D107-7543-6658-FE75EC843441}"/>
              </a:ext>
            </a:extLst>
          </p:cNvPr>
          <p:cNvSpPr>
            <a:spLocks noGrp="1"/>
          </p:cNvSpPr>
          <p:nvPr>
            <p:ph type="title"/>
          </p:nvPr>
        </p:nvSpPr>
        <p:spPr/>
        <p:txBody>
          <a:bodyPr/>
          <a:lstStyle/>
          <a:p>
            <a:r>
              <a:rPr lang="it-IT" dirty="0"/>
              <a:t>Time </a:t>
            </a:r>
            <a:r>
              <a:rPr lang="it-IT" dirty="0" err="1"/>
              <a:t>resolution</a:t>
            </a:r>
            <a:endParaRPr lang="en-US" dirty="0"/>
          </a:p>
        </p:txBody>
      </p:sp>
      <p:sp>
        <p:nvSpPr>
          <p:cNvPr id="4" name="Date Placeholder 3">
            <a:extLst>
              <a:ext uri="{FF2B5EF4-FFF2-40B4-BE49-F238E27FC236}">
                <a16:creationId xmlns:a16="http://schemas.microsoft.com/office/drawing/2014/main" id="{8D550849-D1DC-DAB0-97AF-ACE65ABFE4AC}"/>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88142A6A-DDC0-BFB2-AF7F-841CD7CEC901}"/>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97F8B3A8-4CAC-FC5C-AE7E-394AA57A0479}"/>
              </a:ext>
            </a:extLst>
          </p:cNvPr>
          <p:cNvSpPr>
            <a:spLocks noGrp="1"/>
          </p:cNvSpPr>
          <p:nvPr>
            <p:ph type="sldNum" sz="quarter" idx="12"/>
          </p:nvPr>
        </p:nvSpPr>
        <p:spPr/>
        <p:txBody>
          <a:bodyPr/>
          <a:lstStyle/>
          <a:p>
            <a:fld id="{3A98EE3D-8CD1-4C3F-BD1C-C98C9596463C}" type="slidenum">
              <a:rPr lang="en-US" smtClean="0"/>
              <a:t>12</a:t>
            </a:fld>
            <a:endParaRPr lang="en-US" dirty="0"/>
          </a:p>
        </p:txBody>
      </p:sp>
      <p:grpSp>
        <p:nvGrpSpPr>
          <p:cNvPr id="8" name="object 44">
            <a:extLst>
              <a:ext uri="{FF2B5EF4-FFF2-40B4-BE49-F238E27FC236}">
                <a16:creationId xmlns:a16="http://schemas.microsoft.com/office/drawing/2014/main" id="{4051A93C-B048-99C5-A9E0-BF9139EB731E}"/>
              </a:ext>
            </a:extLst>
          </p:cNvPr>
          <p:cNvGrpSpPr/>
          <p:nvPr/>
        </p:nvGrpSpPr>
        <p:grpSpPr>
          <a:xfrm>
            <a:off x="8413203" y="4295782"/>
            <a:ext cx="3406140" cy="2184400"/>
            <a:chOff x="4866640" y="4460240"/>
            <a:chExt cx="3406140" cy="2184400"/>
          </a:xfrm>
        </p:grpSpPr>
        <p:pic>
          <p:nvPicPr>
            <p:cNvPr id="9" name="object 45">
              <a:extLst>
                <a:ext uri="{FF2B5EF4-FFF2-40B4-BE49-F238E27FC236}">
                  <a16:creationId xmlns:a16="http://schemas.microsoft.com/office/drawing/2014/main" id="{2B1C748D-3415-765C-18A9-735A27611490}"/>
                </a:ext>
              </a:extLst>
            </p:cNvPr>
            <p:cNvPicPr/>
            <p:nvPr/>
          </p:nvPicPr>
          <p:blipFill>
            <a:blip r:embed="rId3" cstate="print"/>
            <a:stretch>
              <a:fillRect/>
            </a:stretch>
          </p:blipFill>
          <p:spPr>
            <a:xfrm>
              <a:off x="4866640" y="4460240"/>
              <a:ext cx="3406140" cy="2184400"/>
            </a:xfrm>
            <a:prstGeom prst="rect">
              <a:avLst/>
            </a:prstGeom>
          </p:spPr>
        </p:pic>
        <p:sp>
          <p:nvSpPr>
            <p:cNvPr id="10" name="object 46">
              <a:extLst>
                <a:ext uri="{FF2B5EF4-FFF2-40B4-BE49-F238E27FC236}">
                  <a16:creationId xmlns:a16="http://schemas.microsoft.com/office/drawing/2014/main" id="{619F4E52-935C-A704-9E2D-0909BD166902}"/>
                </a:ext>
              </a:extLst>
            </p:cNvPr>
            <p:cNvSpPr/>
            <p:nvPr/>
          </p:nvSpPr>
          <p:spPr>
            <a:xfrm>
              <a:off x="5593080" y="4988941"/>
              <a:ext cx="142240" cy="7620"/>
            </a:xfrm>
            <a:custGeom>
              <a:avLst/>
              <a:gdLst/>
              <a:ahLst/>
              <a:cxnLst/>
              <a:rect l="l" t="t" r="r" b="b"/>
              <a:pathLst>
                <a:path w="142239" h="7620">
                  <a:moveTo>
                    <a:pt x="142239" y="0"/>
                  </a:moveTo>
                  <a:lnTo>
                    <a:pt x="0" y="0"/>
                  </a:lnTo>
                  <a:lnTo>
                    <a:pt x="0" y="7620"/>
                  </a:lnTo>
                  <a:lnTo>
                    <a:pt x="142239" y="7620"/>
                  </a:lnTo>
                  <a:lnTo>
                    <a:pt x="142239" y="0"/>
                  </a:lnTo>
                  <a:close/>
                </a:path>
              </a:pathLst>
            </a:custGeom>
            <a:solidFill>
              <a:srgbClr val="000000"/>
            </a:solidFill>
          </p:spPr>
          <p:txBody>
            <a:bodyPr wrap="square" lIns="0" tIns="0" rIns="0" bIns="0" rtlCol="0"/>
            <a:lstStyle/>
            <a:p>
              <a:endParaRPr/>
            </a:p>
          </p:txBody>
        </p:sp>
      </p:grpSp>
      <p:pic>
        <p:nvPicPr>
          <p:cNvPr id="14" name="Picture 13" descr="A graph with red and blue lines&#10;&#10;Description automatically generated">
            <a:extLst>
              <a:ext uri="{FF2B5EF4-FFF2-40B4-BE49-F238E27FC236}">
                <a16:creationId xmlns:a16="http://schemas.microsoft.com/office/drawing/2014/main" id="{E6CA5AF8-A633-90B4-5A1F-4995110D3E3C}"/>
              </a:ext>
            </a:extLst>
          </p:cNvPr>
          <p:cNvPicPr>
            <a:picLocks noChangeAspect="1"/>
          </p:cNvPicPr>
          <p:nvPr/>
        </p:nvPicPr>
        <p:blipFill>
          <a:blip r:embed="rId4"/>
          <a:stretch>
            <a:fillRect/>
          </a:stretch>
        </p:blipFill>
        <p:spPr>
          <a:xfrm>
            <a:off x="7134676" y="1153202"/>
            <a:ext cx="4932501" cy="3044884"/>
          </a:xfrm>
          <a:prstGeom prst="rect">
            <a:avLst/>
          </a:prstGeom>
        </p:spPr>
      </p:pic>
      <p:pic>
        <p:nvPicPr>
          <p:cNvPr id="20" name="Picture 19" descr="A graph of a function&#10;&#10;Description automatically generated">
            <a:extLst>
              <a:ext uri="{FF2B5EF4-FFF2-40B4-BE49-F238E27FC236}">
                <a16:creationId xmlns:a16="http://schemas.microsoft.com/office/drawing/2014/main" id="{654A66E0-5361-DA96-ABDA-1834C9EFAFFF}"/>
              </a:ext>
            </a:extLst>
          </p:cNvPr>
          <p:cNvPicPr>
            <a:picLocks noChangeAspect="1"/>
          </p:cNvPicPr>
          <p:nvPr/>
        </p:nvPicPr>
        <p:blipFill>
          <a:blip r:embed="rId5"/>
          <a:srcRect t="6293"/>
          <a:stretch/>
        </p:blipFill>
        <p:spPr>
          <a:xfrm>
            <a:off x="248832" y="4431458"/>
            <a:ext cx="4176951" cy="2020089"/>
          </a:xfrm>
          <a:prstGeom prst="rect">
            <a:avLst/>
          </a:prstGeom>
        </p:spPr>
      </p:pic>
      <p:sp>
        <p:nvSpPr>
          <p:cNvPr id="23" name="Rectangle 22">
            <a:extLst>
              <a:ext uri="{FF2B5EF4-FFF2-40B4-BE49-F238E27FC236}">
                <a16:creationId xmlns:a16="http://schemas.microsoft.com/office/drawing/2014/main" id="{1F2B2375-5396-6DFF-0ABE-B21FD8B7A81C}"/>
              </a:ext>
            </a:extLst>
          </p:cNvPr>
          <p:cNvSpPr/>
          <p:nvPr/>
        </p:nvSpPr>
        <p:spPr>
          <a:xfrm>
            <a:off x="9028350" y="4580469"/>
            <a:ext cx="828675" cy="35001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800" dirty="0">
                <a:solidFill>
                  <a:sysClr val="windowText" lastClr="000000"/>
                </a:solidFill>
              </a:rPr>
              <a:t>Reference Detector RPC 0.2 mm</a:t>
            </a:r>
            <a:endParaRPr lang="en-US" sz="800" dirty="0">
              <a:solidFill>
                <a:sysClr val="windowText" lastClr="000000"/>
              </a:solidFill>
            </a:endParaRPr>
          </a:p>
        </p:txBody>
      </p:sp>
      <p:sp>
        <p:nvSpPr>
          <p:cNvPr id="3" name="TextBox 2">
            <a:extLst>
              <a:ext uri="{FF2B5EF4-FFF2-40B4-BE49-F238E27FC236}">
                <a16:creationId xmlns:a16="http://schemas.microsoft.com/office/drawing/2014/main" id="{049D1D91-618F-6165-E478-5EF7920C18B5}"/>
              </a:ext>
            </a:extLst>
          </p:cNvPr>
          <p:cNvSpPr txBox="1"/>
          <p:nvPr/>
        </p:nvSpPr>
        <p:spPr>
          <a:xfrm>
            <a:off x="400049" y="1266825"/>
            <a:ext cx="7000876" cy="3139321"/>
          </a:xfrm>
          <a:prstGeom prst="rect">
            <a:avLst/>
          </a:prstGeom>
          <a:noFill/>
        </p:spPr>
        <p:txBody>
          <a:bodyPr wrap="square" rtlCol="0">
            <a:spAutoFit/>
          </a:bodyPr>
          <a:lstStyle/>
          <a:p>
            <a:pPr marL="285750" indent="-285750">
              <a:buFont typeface="Arial" panose="020B0604020202020204" pitchFamily="34" charset="0"/>
              <a:buChar char="•"/>
            </a:pPr>
            <a:r>
              <a:rPr lang="en-US" sz="1400" dirty="0"/>
              <a:t>Time resolution was estimated through time-of-flight measurement with respect to external reference.</a:t>
            </a:r>
            <a:endParaRPr lang="en-US" sz="800" dirty="0"/>
          </a:p>
          <a:p>
            <a:pPr marL="285750" indent="-285750">
              <a:buFont typeface="Arial" panose="020B0604020202020204" pitchFamily="34" charset="0"/>
              <a:buChar char="•"/>
            </a:pPr>
            <a:r>
              <a:rPr lang="en-US" sz="1400" b="1" dirty="0"/>
              <a:t>As a reference, the times above the threshold at 10% of the maximum Amplitude signals of two 0.2 mm RPC detectors have been averaged. (145 </a:t>
            </a:r>
            <a:r>
              <a:rPr lang="en-US" sz="1400" b="1" dirty="0" err="1"/>
              <a:t>ps</a:t>
            </a:r>
            <a:r>
              <a:rPr lang="en-US" sz="1400" b="1" dirty="0"/>
              <a:t> for single detector)</a:t>
            </a:r>
            <a:endParaRPr lang="en-US" sz="800" b="1" dirty="0"/>
          </a:p>
          <a:p>
            <a:pPr marL="285750" indent="-285750">
              <a:buFont typeface="Arial" panose="020B0604020202020204" pitchFamily="34" charset="0"/>
              <a:buChar char="•"/>
            </a:pPr>
            <a:r>
              <a:rPr lang="en-US" sz="1400" dirty="0"/>
              <a:t>Time when signals cross threshold set at 10% of maximum amplitude has been measured</a:t>
            </a:r>
          </a:p>
          <a:p>
            <a:pPr marL="285750" indent="-285750">
              <a:buFont typeface="Arial" panose="020B0604020202020204" pitchFamily="34" charset="0"/>
              <a:buChar char="•"/>
            </a:pPr>
            <a:r>
              <a:rPr lang="en-US" sz="1400" dirty="0"/>
              <a:t>No time walk correction.</a:t>
            </a:r>
          </a:p>
          <a:p>
            <a:pPr marL="285750" indent="-285750">
              <a:buFont typeface="Arial" panose="020B0604020202020204" pitchFamily="34" charset="0"/>
              <a:buChar char="•"/>
            </a:pPr>
            <a:r>
              <a:rPr lang="en-US" sz="1400" dirty="0"/>
              <a:t>Time of the leading channel in the cluster was selected, requiring that all the selected clusters were on the same side with respect to the direction of the beam</a:t>
            </a:r>
            <a:endParaRPr lang="en-US" sz="800" dirty="0"/>
          </a:p>
          <a:p>
            <a:pPr marL="285750" indent="-285750">
              <a:buFont typeface="Arial" panose="020B0604020202020204" pitchFamily="34" charset="0"/>
              <a:buChar char="•"/>
            </a:pPr>
            <a:r>
              <a:rPr lang="en-US" sz="1400" b="1" dirty="0"/>
              <a:t>Time jitter has an almost constant trend on the plateau for both polarities. </a:t>
            </a:r>
          </a:p>
          <a:p>
            <a:pPr marL="285750" indent="-285750">
              <a:buFont typeface="Arial" panose="020B0604020202020204" pitchFamily="34" charset="0"/>
              <a:buChar char="•"/>
            </a:pPr>
            <a:r>
              <a:rPr lang="en-US" sz="1400" b="1" dirty="0"/>
              <a:t>The observed value is comparable with the jitter of the time-of-flight measured between the two reference detectors.</a:t>
            </a:r>
            <a:r>
              <a:rPr lang="en-US" sz="1400" dirty="0"/>
              <a:t> Probably the experimental setup (readout system, reading pick-up, skew...) does not allow better results to be obtained!</a:t>
            </a:r>
          </a:p>
          <a:p>
            <a:endParaRPr lang="en-US" sz="1600" dirty="0"/>
          </a:p>
        </p:txBody>
      </p:sp>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D7E02243-47D3-9598-A3F4-6394BA0F772A}"/>
                  </a:ext>
                </a:extLst>
              </p:cNvPr>
              <p:cNvSpPr txBox="1"/>
              <p:nvPr/>
            </p:nvSpPr>
            <p:spPr>
              <a:xfrm>
                <a:off x="6121191" y="5725299"/>
                <a:ext cx="1599349" cy="338554"/>
              </a:xfrm>
              <a:prstGeom prst="rect">
                <a:avLst/>
              </a:prstGeom>
              <a:noFill/>
            </p:spPr>
            <p:txBody>
              <a:bodyPr wrap="none" rtlCol="0">
                <a:spAutoFit/>
              </a:bodyPr>
              <a:lstStyle/>
              <a:p>
                <a:r>
                  <a:rPr lang="it-IT" sz="1600" b="0" dirty="0"/>
                  <a:t>(</a:t>
                </a:r>
                <a14:m>
                  <m:oMath xmlns:m="http://schemas.openxmlformats.org/officeDocument/2006/math">
                    <m:r>
                      <a:rPr lang="it-IT" sz="1600" b="0" i="1" smtClean="0">
                        <a:latin typeface="Cambria Math" panose="02040503050406030204" pitchFamily="18" charset="0"/>
                      </a:rPr>
                      <m:t>192.6</m:t>
                    </m:r>
                    <m:r>
                      <a:rPr lang="it-IT" sz="1600" b="0" i="1" smtClean="0">
                        <a:latin typeface="Cambria Math" panose="02040503050406030204" pitchFamily="18" charset="0"/>
                        <a:ea typeface="Cambria Math" panose="02040503050406030204" pitchFamily="18" charset="0"/>
                      </a:rPr>
                      <m:t>±9.0) </m:t>
                    </m:r>
                    <m:r>
                      <a:rPr lang="it-IT" sz="1600" b="0" i="1" smtClean="0">
                        <a:latin typeface="Cambria Math" panose="02040503050406030204" pitchFamily="18" charset="0"/>
                        <a:ea typeface="Cambria Math" panose="02040503050406030204" pitchFamily="18" charset="0"/>
                      </a:rPr>
                      <m:t>𝑝𝑠</m:t>
                    </m:r>
                  </m:oMath>
                </a14:m>
                <a:endParaRPr lang="it-IT" sz="1600" dirty="0"/>
              </a:p>
            </p:txBody>
          </p:sp>
        </mc:Choice>
        <mc:Fallback>
          <p:sp>
            <p:nvSpPr>
              <p:cNvPr id="7" name="CasellaDiTesto 6">
                <a:extLst>
                  <a:ext uri="{FF2B5EF4-FFF2-40B4-BE49-F238E27FC236}">
                    <a16:creationId xmlns:a16="http://schemas.microsoft.com/office/drawing/2014/main" id="{D7E02243-47D3-9598-A3F4-6394BA0F772A}"/>
                  </a:ext>
                </a:extLst>
              </p:cNvPr>
              <p:cNvSpPr txBox="1">
                <a:spLocks noRot="1" noChangeAspect="1" noMove="1" noResize="1" noEditPoints="1" noAdjustHandles="1" noChangeArrowheads="1" noChangeShapeType="1" noTextEdit="1"/>
              </p:cNvSpPr>
              <p:nvPr/>
            </p:nvSpPr>
            <p:spPr>
              <a:xfrm>
                <a:off x="6121191" y="5725299"/>
                <a:ext cx="1599349" cy="338554"/>
              </a:xfrm>
              <a:prstGeom prst="rect">
                <a:avLst/>
              </a:prstGeom>
              <a:blipFill>
                <a:blip r:embed="rId6"/>
                <a:stretch>
                  <a:fillRect l="-1908" t="-5357" b="-21429"/>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1" name="CasellaDiTesto 10">
                <a:extLst>
                  <a:ext uri="{FF2B5EF4-FFF2-40B4-BE49-F238E27FC236}">
                    <a16:creationId xmlns:a16="http://schemas.microsoft.com/office/drawing/2014/main" id="{96FB162F-EB5D-1F8F-6C76-60D7DEB34546}"/>
                  </a:ext>
                </a:extLst>
              </p:cNvPr>
              <p:cNvSpPr txBox="1"/>
              <p:nvPr/>
            </p:nvSpPr>
            <p:spPr>
              <a:xfrm>
                <a:off x="3096542" y="5725299"/>
                <a:ext cx="1754839" cy="338554"/>
              </a:xfrm>
              <a:prstGeom prst="rect">
                <a:avLst/>
              </a:prstGeom>
              <a:noFill/>
            </p:spPr>
            <p:txBody>
              <a:bodyPr wrap="none" rtlCol="0">
                <a:spAutoFit/>
              </a:bodyPr>
              <a:lstStyle/>
              <a:p>
                <a:r>
                  <a:rPr lang="it-IT" sz="1600" b="0" dirty="0"/>
                  <a:t>(</a:t>
                </a:r>
                <a14:m>
                  <m:oMath xmlns:m="http://schemas.openxmlformats.org/officeDocument/2006/math">
                    <m:r>
                      <a:rPr lang="it-IT" sz="1600" b="0" i="1" smtClean="0">
                        <a:latin typeface="Cambria Math" panose="02040503050406030204" pitchFamily="18" charset="0"/>
                      </a:rPr>
                      <m:t>264.76</m:t>
                    </m:r>
                    <m:r>
                      <a:rPr lang="it-IT" sz="1600" b="0" i="1" smtClean="0">
                        <a:latin typeface="Cambria Math" panose="02040503050406030204" pitchFamily="18" charset="0"/>
                        <a:ea typeface="Cambria Math" panose="02040503050406030204" pitchFamily="18" charset="0"/>
                      </a:rPr>
                      <m:t>±9.0) </m:t>
                    </m:r>
                    <m:r>
                      <a:rPr lang="it-IT" sz="1600" b="0" i="1" smtClean="0">
                        <a:latin typeface="Cambria Math" panose="02040503050406030204" pitchFamily="18" charset="0"/>
                        <a:ea typeface="Cambria Math" panose="02040503050406030204" pitchFamily="18" charset="0"/>
                      </a:rPr>
                      <m:t>𝑝𝑠</m:t>
                    </m:r>
                  </m:oMath>
                </a14:m>
                <a:endParaRPr lang="it-IT" sz="1600" dirty="0"/>
              </a:p>
            </p:txBody>
          </p:sp>
        </mc:Choice>
        <mc:Fallback>
          <p:sp>
            <p:nvSpPr>
              <p:cNvPr id="11" name="CasellaDiTesto 10">
                <a:extLst>
                  <a:ext uri="{FF2B5EF4-FFF2-40B4-BE49-F238E27FC236}">
                    <a16:creationId xmlns:a16="http://schemas.microsoft.com/office/drawing/2014/main" id="{96FB162F-EB5D-1F8F-6C76-60D7DEB34546}"/>
                  </a:ext>
                </a:extLst>
              </p:cNvPr>
              <p:cNvSpPr txBox="1">
                <a:spLocks noRot="1" noChangeAspect="1" noMove="1" noResize="1" noEditPoints="1" noAdjustHandles="1" noChangeArrowheads="1" noChangeShapeType="1" noTextEdit="1"/>
              </p:cNvSpPr>
              <p:nvPr/>
            </p:nvSpPr>
            <p:spPr>
              <a:xfrm>
                <a:off x="3096542" y="5725299"/>
                <a:ext cx="1754839" cy="338554"/>
              </a:xfrm>
              <a:prstGeom prst="rect">
                <a:avLst/>
              </a:prstGeom>
              <a:blipFill>
                <a:blip r:embed="rId7"/>
                <a:stretch>
                  <a:fillRect l="-2083" t="-5357" b="-21429"/>
                </a:stretch>
              </a:blipFill>
            </p:spPr>
            <p:txBody>
              <a:bodyPr/>
              <a:lstStyle/>
              <a:p>
                <a:r>
                  <a:rPr lang="it-IT">
                    <a:noFill/>
                  </a:rPr>
                  <a:t> </a:t>
                </a:r>
              </a:p>
            </p:txBody>
          </p:sp>
        </mc:Fallback>
      </mc:AlternateContent>
      <p:sp>
        <p:nvSpPr>
          <p:cNvPr id="12" name="CasellaDiTesto 11">
            <a:extLst>
              <a:ext uri="{FF2B5EF4-FFF2-40B4-BE49-F238E27FC236}">
                <a16:creationId xmlns:a16="http://schemas.microsoft.com/office/drawing/2014/main" id="{06CA324E-6411-5980-8EA7-E8199691813C}"/>
              </a:ext>
            </a:extLst>
          </p:cNvPr>
          <p:cNvSpPr txBox="1"/>
          <p:nvPr/>
        </p:nvSpPr>
        <p:spPr>
          <a:xfrm>
            <a:off x="2337307" y="4105822"/>
            <a:ext cx="4629024" cy="369332"/>
          </a:xfrm>
          <a:prstGeom prst="rect">
            <a:avLst/>
          </a:prstGeom>
          <a:noFill/>
        </p:spPr>
        <p:txBody>
          <a:bodyPr wrap="none" rtlCol="0">
            <a:spAutoFit/>
          </a:bodyPr>
          <a:lstStyle/>
          <a:p>
            <a:r>
              <a:rPr lang="it-IT" b="1" dirty="0"/>
              <a:t>All </a:t>
            </a:r>
            <a:r>
              <a:rPr lang="it-IT" b="1" dirty="0" err="1"/>
              <a:t>channels</a:t>
            </a:r>
            <a:r>
              <a:rPr lang="it-IT" b="1" dirty="0"/>
              <a:t> all </a:t>
            </a:r>
            <a:r>
              <a:rPr lang="it-IT" b="1" dirty="0" err="1"/>
              <a:t>operating</a:t>
            </a:r>
            <a:r>
              <a:rPr lang="it-IT" b="1" dirty="0"/>
              <a:t> point in the plateau </a:t>
            </a:r>
          </a:p>
        </p:txBody>
      </p:sp>
    </p:spTree>
    <p:extLst>
      <p:ext uri="{BB962C8B-B14F-4D97-AF65-F5344CB8AC3E}">
        <p14:creationId xmlns:p14="http://schemas.microsoft.com/office/powerpoint/2010/main" val="1863384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E4FFE-68EB-9261-5065-EB8F463E1AC9}"/>
              </a:ext>
            </a:extLst>
          </p:cNvPr>
          <p:cNvSpPr>
            <a:spLocks noGrp="1"/>
          </p:cNvSpPr>
          <p:nvPr>
            <p:ph type="title"/>
          </p:nvPr>
        </p:nvSpPr>
        <p:spPr/>
        <p:txBody>
          <a:bodyPr/>
          <a:lstStyle/>
          <a:p>
            <a:r>
              <a:rPr lang="it-IT" dirty="0"/>
              <a:t>Some trials with Pure CO2</a:t>
            </a:r>
            <a:endParaRPr lang="en-US" dirty="0"/>
          </a:p>
        </p:txBody>
      </p:sp>
      <p:pic>
        <p:nvPicPr>
          <p:cNvPr id="8" name="Content Placeholder 7" descr="A graph of a number of numbers&#10;&#10;Description automatically generated with medium confidence">
            <a:extLst>
              <a:ext uri="{FF2B5EF4-FFF2-40B4-BE49-F238E27FC236}">
                <a16:creationId xmlns:a16="http://schemas.microsoft.com/office/drawing/2014/main" id="{755A804C-0DC7-A849-571C-FC5F2D8E0D59}"/>
              </a:ext>
            </a:extLst>
          </p:cNvPr>
          <p:cNvPicPr>
            <a:picLocks noGrp="1" noChangeAspect="1"/>
          </p:cNvPicPr>
          <p:nvPr>
            <p:ph idx="1"/>
          </p:nvPr>
        </p:nvPicPr>
        <p:blipFill>
          <a:blip r:embed="rId2"/>
          <a:srcRect t="7486"/>
          <a:stretch/>
        </p:blipFill>
        <p:spPr>
          <a:xfrm>
            <a:off x="7378699" y="3759200"/>
            <a:ext cx="3963727" cy="2495469"/>
          </a:xfrm>
        </p:spPr>
      </p:pic>
      <p:sp>
        <p:nvSpPr>
          <p:cNvPr id="4" name="Date Placeholder 3">
            <a:extLst>
              <a:ext uri="{FF2B5EF4-FFF2-40B4-BE49-F238E27FC236}">
                <a16:creationId xmlns:a16="http://schemas.microsoft.com/office/drawing/2014/main" id="{2ABEC18E-50CB-7570-A729-B78E374771E1}"/>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6E78B26D-74EF-4C18-CFBA-EB21F6A12FA3}"/>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50859E20-89E2-F53A-6A71-0441866B4E80}"/>
              </a:ext>
            </a:extLst>
          </p:cNvPr>
          <p:cNvSpPr>
            <a:spLocks noGrp="1"/>
          </p:cNvSpPr>
          <p:nvPr>
            <p:ph type="sldNum" sz="quarter" idx="12"/>
          </p:nvPr>
        </p:nvSpPr>
        <p:spPr/>
        <p:txBody>
          <a:bodyPr/>
          <a:lstStyle/>
          <a:p>
            <a:fld id="{3A98EE3D-8CD1-4C3F-BD1C-C98C9596463C}" type="slidenum">
              <a:rPr lang="en-US" smtClean="0"/>
              <a:t>13</a:t>
            </a:fld>
            <a:endParaRPr lang="en-US" dirty="0"/>
          </a:p>
        </p:txBody>
      </p:sp>
      <p:pic>
        <p:nvPicPr>
          <p:cNvPr id="10" name="Picture 9" descr="A graph of a graph&#10;&#10;Description automatically generated">
            <a:extLst>
              <a:ext uri="{FF2B5EF4-FFF2-40B4-BE49-F238E27FC236}">
                <a16:creationId xmlns:a16="http://schemas.microsoft.com/office/drawing/2014/main" id="{E628A3E8-3832-2594-6530-0E5D29E31892}"/>
              </a:ext>
            </a:extLst>
          </p:cNvPr>
          <p:cNvPicPr>
            <a:picLocks noChangeAspect="1"/>
          </p:cNvPicPr>
          <p:nvPr/>
        </p:nvPicPr>
        <p:blipFill>
          <a:blip r:embed="rId3"/>
          <a:srcRect l="-1955" t="6914" r="1955" b="-935"/>
          <a:stretch/>
        </p:blipFill>
        <p:spPr>
          <a:xfrm>
            <a:off x="7290095" y="1059926"/>
            <a:ext cx="3963727" cy="2536108"/>
          </a:xfrm>
          <a:prstGeom prst="rect">
            <a:avLst/>
          </a:prstGeom>
        </p:spPr>
      </p:pic>
      <p:sp>
        <p:nvSpPr>
          <p:cNvPr id="11" name="TextBox 10">
            <a:extLst>
              <a:ext uri="{FF2B5EF4-FFF2-40B4-BE49-F238E27FC236}">
                <a16:creationId xmlns:a16="http://schemas.microsoft.com/office/drawing/2014/main" id="{2C9D3850-E68D-D3ED-04E5-089358AD20BF}"/>
              </a:ext>
            </a:extLst>
          </p:cNvPr>
          <p:cNvSpPr txBox="1"/>
          <p:nvPr/>
        </p:nvSpPr>
        <p:spPr>
          <a:xfrm>
            <a:off x="9924792" y="3575321"/>
            <a:ext cx="633507" cy="230832"/>
          </a:xfrm>
          <a:prstGeom prst="rect">
            <a:avLst/>
          </a:prstGeom>
          <a:solidFill>
            <a:schemeClr val="bg1"/>
          </a:solidFill>
        </p:spPr>
        <p:txBody>
          <a:bodyPr wrap="none" rtlCol="0">
            <a:spAutoFit/>
          </a:bodyPr>
          <a:lstStyle/>
          <a:p>
            <a:r>
              <a:rPr lang="it-IT" sz="900" dirty="0"/>
              <a:t>Time (ns)</a:t>
            </a:r>
            <a:endParaRPr lang="en-US" sz="900" dirty="0"/>
          </a:p>
        </p:txBody>
      </p:sp>
      <p:sp>
        <p:nvSpPr>
          <p:cNvPr id="12" name="TextBox 11">
            <a:extLst>
              <a:ext uri="{FF2B5EF4-FFF2-40B4-BE49-F238E27FC236}">
                <a16:creationId xmlns:a16="http://schemas.microsoft.com/office/drawing/2014/main" id="{99A866C3-56C0-EEDC-F914-2987733BE39A}"/>
              </a:ext>
            </a:extLst>
          </p:cNvPr>
          <p:cNvSpPr txBox="1"/>
          <p:nvPr/>
        </p:nvSpPr>
        <p:spPr>
          <a:xfrm>
            <a:off x="424800" y="1332000"/>
            <a:ext cx="6917210" cy="5062924"/>
          </a:xfrm>
          <a:prstGeom prst="rect">
            <a:avLst/>
          </a:prstGeom>
          <a:noFill/>
        </p:spPr>
        <p:txBody>
          <a:bodyPr wrap="square" rtlCol="0">
            <a:spAutoFit/>
          </a:bodyPr>
          <a:lstStyle/>
          <a:p>
            <a:pPr marL="285750" indent="-285750">
              <a:buFont typeface="Arial" panose="020B0604020202020204" pitchFamily="34" charset="0"/>
              <a:buChar char="•"/>
            </a:pPr>
            <a:r>
              <a:rPr lang="en-US" sz="1700" dirty="0"/>
              <a:t>RPCs work at atmospheric pressure with a non </a:t>
            </a:r>
            <a:r>
              <a:rPr lang="en-US" sz="1700" dirty="0" err="1"/>
              <a:t>pressurizable</a:t>
            </a:r>
            <a:r>
              <a:rPr lang="en-US" sz="1700" dirty="0"/>
              <a:t> gas mixture; given the lack of mixers we connected the safest and easy gas to find. </a:t>
            </a:r>
          </a:p>
          <a:p>
            <a:endParaRPr lang="en-US" sz="1700" dirty="0"/>
          </a:p>
          <a:p>
            <a:pPr marL="285750" indent="-285750">
              <a:buFont typeface="Arial" panose="020B0604020202020204" pitchFamily="34" charset="0"/>
              <a:buChar char="•"/>
            </a:pPr>
            <a:r>
              <a:rPr lang="en-US" sz="1700" dirty="0"/>
              <a:t>Pure CO2 was flushed at a pressure of +3Bar</a:t>
            </a:r>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r>
              <a:rPr lang="en-US" sz="1700" b="1" dirty="0"/>
              <a:t>The extremely high ohmic current together with the increase in voltage and charge produced in the gas made the detector unstable, as expected. </a:t>
            </a:r>
          </a:p>
          <a:p>
            <a:pPr marL="285750" indent="-285750">
              <a:buFont typeface="Arial" panose="020B0604020202020204" pitchFamily="34" charset="0"/>
              <a:buChar char="•"/>
            </a:pPr>
            <a:endParaRPr lang="en-US" sz="1700" b="1" dirty="0"/>
          </a:p>
          <a:p>
            <a:pPr marL="285750" indent="-285750">
              <a:buFont typeface="Arial" panose="020B0604020202020204" pitchFamily="34" charset="0"/>
              <a:buChar char="•"/>
            </a:pPr>
            <a:r>
              <a:rPr lang="en-US" sz="1700" b="1" dirty="0"/>
              <a:t>High electrodes resistivity made voltage drop significant.</a:t>
            </a:r>
          </a:p>
          <a:p>
            <a:r>
              <a:rPr lang="en-US" sz="1700" b="1" dirty="0"/>
              <a:t>     </a:t>
            </a:r>
            <a:endParaRPr lang="en-US" sz="1700" dirty="0"/>
          </a:p>
          <a:p>
            <a:pPr marL="285750" indent="-285750">
              <a:buFont typeface="Arial" panose="020B0604020202020204" pitchFamily="34" charset="0"/>
              <a:buChar char="•"/>
            </a:pPr>
            <a:r>
              <a:rPr lang="en-US" sz="1700" b="1" dirty="0">
                <a:solidFill>
                  <a:srgbClr val="C00000"/>
                </a:solidFill>
              </a:rPr>
              <a:t>This did not prevent us from revealing coincidences and sketching an efficiency curve. </a:t>
            </a:r>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r>
              <a:rPr lang="en-US" sz="1700" dirty="0"/>
              <a:t>This is the first step to transition to a new pressurized mixture, hopefully eco-friendly.</a:t>
            </a:r>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r>
              <a:rPr lang="en-US" sz="1700" dirty="0"/>
              <a:t>Argon conditioning will be performed to reduce the </a:t>
            </a:r>
          </a:p>
        </p:txBody>
      </p:sp>
    </p:spTree>
    <p:extLst>
      <p:ext uri="{BB962C8B-B14F-4D97-AF65-F5344CB8AC3E}">
        <p14:creationId xmlns:p14="http://schemas.microsoft.com/office/powerpoint/2010/main" val="3172942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6190D-5657-4F7D-8338-946CCF88D2AE}"/>
              </a:ext>
            </a:extLst>
          </p:cNvPr>
          <p:cNvSpPr>
            <a:spLocks noGrp="1"/>
          </p:cNvSpPr>
          <p:nvPr>
            <p:ph type="title"/>
          </p:nvPr>
        </p:nvSpPr>
        <p:spPr/>
        <p:txBody>
          <a:bodyPr/>
          <a:lstStyle/>
          <a:p>
            <a:r>
              <a:rPr lang="it-IT" dirty="0" err="1"/>
              <a:t>Conclusions</a:t>
            </a:r>
            <a:endParaRPr lang="en-US" dirty="0"/>
          </a:p>
        </p:txBody>
      </p:sp>
      <p:sp>
        <p:nvSpPr>
          <p:cNvPr id="4" name="Date Placeholder 3">
            <a:extLst>
              <a:ext uri="{FF2B5EF4-FFF2-40B4-BE49-F238E27FC236}">
                <a16:creationId xmlns:a16="http://schemas.microsoft.com/office/drawing/2014/main" id="{DE327D10-888F-483D-B0AC-3BB62FAC4C48}"/>
              </a:ext>
            </a:extLst>
          </p:cNvPr>
          <p:cNvSpPr>
            <a:spLocks noGrp="1"/>
          </p:cNvSpPr>
          <p:nvPr>
            <p:ph type="dt" sz="half" idx="10"/>
          </p:nvPr>
        </p:nvSpPr>
        <p:spPr/>
        <p:txBody>
          <a:bodyPr/>
          <a:lstStyle/>
          <a:p>
            <a:fld id="{05224975-B9D7-49E9-8D5A-DBF42EA25343}" type="datetime1">
              <a:rPr lang="en-US" smtClean="0"/>
              <a:t>9/13/2024</a:t>
            </a:fld>
            <a:endParaRPr lang="en-US" dirty="0"/>
          </a:p>
        </p:txBody>
      </p:sp>
      <p:sp>
        <p:nvSpPr>
          <p:cNvPr id="5" name="Slide Number Placeholder 4">
            <a:extLst>
              <a:ext uri="{FF2B5EF4-FFF2-40B4-BE49-F238E27FC236}">
                <a16:creationId xmlns:a16="http://schemas.microsoft.com/office/drawing/2014/main" id="{9D6E70D1-105D-4CDD-A29B-2CE30265D687}"/>
              </a:ext>
            </a:extLst>
          </p:cNvPr>
          <p:cNvSpPr>
            <a:spLocks noGrp="1"/>
          </p:cNvSpPr>
          <p:nvPr>
            <p:ph type="sldNum" sz="quarter" idx="12"/>
          </p:nvPr>
        </p:nvSpPr>
        <p:spPr/>
        <p:txBody>
          <a:bodyPr/>
          <a:lstStyle/>
          <a:p>
            <a:fld id="{3A98EE3D-8CD1-4C3F-BD1C-C98C9596463C}" type="slidenum">
              <a:rPr lang="en-US" smtClean="0"/>
              <a:t>14</a:t>
            </a:fld>
            <a:endParaRPr lang="en-US" dirty="0"/>
          </a:p>
        </p:txBody>
      </p:sp>
      <p:sp>
        <p:nvSpPr>
          <p:cNvPr id="3" name="Footer Placeholder 2">
            <a:extLst>
              <a:ext uri="{FF2B5EF4-FFF2-40B4-BE49-F238E27FC236}">
                <a16:creationId xmlns:a16="http://schemas.microsoft.com/office/drawing/2014/main" id="{493673D2-7871-5F6D-0D9C-19980E43B7CC}"/>
              </a:ext>
            </a:extLst>
          </p:cNvPr>
          <p:cNvSpPr>
            <a:spLocks noGrp="1"/>
          </p:cNvSpPr>
          <p:nvPr>
            <p:ph type="ftr" sz="quarter" idx="11"/>
          </p:nvPr>
        </p:nvSpPr>
        <p:spPr/>
        <p:txBody>
          <a:bodyPr/>
          <a:lstStyle/>
          <a:p>
            <a:r>
              <a:rPr lang="it-IT"/>
              <a:t>A. Rocchi, B. Liberti, M. Sessa - RPC2024</a:t>
            </a:r>
            <a:endParaRPr lang="en-US" dirty="0"/>
          </a:p>
        </p:txBody>
      </p:sp>
      <p:sp>
        <p:nvSpPr>
          <p:cNvPr id="7" name="TextBox 6">
            <a:extLst>
              <a:ext uri="{FF2B5EF4-FFF2-40B4-BE49-F238E27FC236}">
                <a16:creationId xmlns:a16="http://schemas.microsoft.com/office/drawing/2014/main" id="{634554E2-C55C-C8C6-DA37-3A203A125445}"/>
              </a:ext>
            </a:extLst>
          </p:cNvPr>
          <p:cNvSpPr txBox="1"/>
          <p:nvPr/>
        </p:nvSpPr>
        <p:spPr>
          <a:xfrm>
            <a:off x="581192" y="1419225"/>
            <a:ext cx="10791658" cy="4893647"/>
          </a:xfrm>
          <a:prstGeom prst="rect">
            <a:avLst/>
          </a:prstGeom>
          <a:noFill/>
        </p:spPr>
        <p:txBody>
          <a:bodyPr wrap="square" rtlCol="0">
            <a:spAutoFit/>
          </a:bodyPr>
          <a:lstStyle/>
          <a:p>
            <a:pPr marL="285750" indent="-285750">
              <a:buFont typeface="Arial" panose="020B0604020202020204" pitchFamily="34" charset="0"/>
              <a:buChar char="•"/>
            </a:pPr>
            <a:r>
              <a:rPr lang="en-US" sz="1600" dirty="0"/>
              <a:t>In the last 4 years the RCC was introduced, and the functionality of the detector has been tested with prototypes of different design (1 mm gas-gap, 0.3 mm gas-gap…)</a:t>
            </a:r>
          </a:p>
          <a:p>
            <a:endParaRPr lang="en-US" sz="1600" dirty="0"/>
          </a:p>
          <a:p>
            <a:pPr marL="285750" indent="-285750">
              <a:buFont typeface="Arial" panose="020B0604020202020204" pitchFamily="34" charset="0"/>
              <a:buChar char="•"/>
            </a:pPr>
            <a:r>
              <a:rPr lang="en-US" sz="1600" b="1" dirty="0">
                <a:solidFill>
                  <a:srgbClr val="C00000"/>
                </a:solidFill>
              </a:rPr>
              <a:t>Today we presented a high-performance device with multi-channel rea-out, capable of being pressurized</a:t>
            </a:r>
            <a:r>
              <a:rPr lang="en-US" sz="1600" dirty="0"/>
              <a:t>.</a:t>
            </a:r>
          </a:p>
          <a:p>
            <a:endParaRPr lang="en-US" sz="1600" dirty="0"/>
          </a:p>
          <a:p>
            <a:pPr marL="285750" indent="-285750">
              <a:buFont typeface="Arial" panose="020B0604020202020204" pitchFamily="34" charset="0"/>
              <a:buChar char="•"/>
            </a:pPr>
            <a:r>
              <a:rPr lang="en-US" sz="1600" dirty="0"/>
              <a:t>In addition to being a valid tool to study the dynamics of the discharge in this operating regime and in the different polarities, the proposed detector has established solid performances:</a:t>
            </a:r>
          </a:p>
          <a:p>
            <a:pPr marL="742950" lvl="1" indent="-285750">
              <a:buFont typeface="Arial" panose="020B0604020202020204" pitchFamily="34" charset="0"/>
              <a:buChar char="•"/>
            </a:pPr>
            <a:r>
              <a:rPr lang="en-US" sz="1600" b="1" dirty="0">
                <a:solidFill>
                  <a:srgbClr val="C00000"/>
                </a:solidFill>
              </a:rPr>
              <a:t>Efficiency up to 98%</a:t>
            </a:r>
          </a:p>
          <a:p>
            <a:pPr marL="742950" lvl="1" indent="-285750">
              <a:buFont typeface="Arial" panose="020B0604020202020204" pitchFamily="34" charset="0"/>
              <a:buChar char="•"/>
            </a:pPr>
            <a:r>
              <a:rPr lang="en-US" sz="2400" b="1" dirty="0">
                <a:solidFill>
                  <a:srgbClr val="C00000"/>
                </a:solidFill>
              </a:rPr>
              <a:t>Time resolution well below 200 </a:t>
            </a:r>
            <a:r>
              <a:rPr lang="en-US" sz="2400" b="1" dirty="0" err="1">
                <a:solidFill>
                  <a:srgbClr val="C00000"/>
                </a:solidFill>
              </a:rPr>
              <a:t>ps</a:t>
            </a:r>
            <a:r>
              <a:rPr lang="en-US" sz="2400" b="1" dirty="0">
                <a:solidFill>
                  <a:srgbClr val="C00000"/>
                </a:solidFill>
              </a:rPr>
              <a:t> with intrinsic bi-gap configuration</a:t>
            </a:r>
          </a:p>
          <a:p>
            <a:pPr marL="742950" lvl="1" indent="-285750">
              <a:buFont typeface="Arial" panose="020B0604020202020204" pitchFamily="34" charset="0"/>
              <a:buChar char="•"/>
            </a:pPr>
            <a:r>
              <a:rPr lang="en-US" sz="1600" b="1" dirty="0">
                <a:solidFill>
                  <a:srgbClr val="C00000"/>
                </a:solidFill>
              </a:rPr>
              <a:t>Tracking capability </a:t>
            </a:r>
          </a:p>
          <a:p>
            <a:pPr lvl="1"/>
            <a:r>
              <a:rPr lang="en-US" sz="1600" dirty="0"/>
              <a:t> </a:t>
            </a:r>
          </a:p>
          <a:p>
            <a:pPr marL="285750" indent="-285750">
              <a:buFont typeface="Arial" panose="020B0604020202020204" pitchFamily="34" charset="0"/>
              <a:buChar char="•"/>
            </a:pPr>
            <a:r>
              <a:rPr lang="en-US" sz="1600" b="1" dirty="0"/>
              <a:t>despite the thin gap, the electric field gradient, of about 4% appears to produce a detectable asymmetry. This presents a great opportunity to study the physics of the device.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Further studies will be conducted by removing the electronics of FE-E, and a measurement of the streamer avalanche ratio will be conducted</a:t>
            </a:r>
          </a:p>
          <a:p>
            <a:endParaRPr lang="en-US" sz="1600" dirty="0"/>
          </a:p>
          <a:p>
            <a:pPr marL="285750" indent="-285750">
              <a:buFont typeface="Arial" panose="020B0604020202020204" pitchFamily="34" charset="0"/>
              <a:buChar char="•"/>
            </a:pPr>
            <a:r>
              <a:rPr lang="en-US" sz="1600" dirty="0"/>
              <a:t>Soon the device will be updated, removing the SIPM from the cavity, and inserting a light guide. This will allow noise to be suppressed and shielding end caps to be inserted</a:t>
            </a:r>
          </a:p>
        </p:txBody>
      </p:sp>
    </p:spTree>
    <p:extLst>
      <p:ext uri="{BB962C8B-B14F-4D97-AF65-F5344CB8AC3E}">
        <p14:creationId xmlns:p14="http://schemas.microsoft.com/office/powerpoint/2010/main" val="3354489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4140620-0F43-53F8-8605-217F30CDCDF8}"/>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C66ABF3B-B694-C4E7-832B-2B62CBEA9D5E}"/>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FB4966B5-905D-77B9-4725-E7BBE036291E}"/>
              </a:ext>
            </a:extLst>
          </p:cNvPr>
          <p:cNvSpPr>
            <a:spLocks noGrp="1"/>
          </p:cNvSpPr>
          <p:nvPr>
            <p:ph type="sldNum" sz="quarter" idx="12"/>
          </p:nvPr>
        </p:nvSpPr>
        <p:spPr/>
        <p:txBody>
          <a:bodyPr/>
          <a:lstStyle/>
          <a:p>
            <a:fld id="{3A98EE3D-8CD1-4C3F-BD1C-C98C9596463C}" type="slidenum">
              <a:rPr lang="en-US" smtClean="0"/>
              <a:t>15</a:t>
            </a:fld>
            <a:endParaRPr lang="en-US" dirty="0"/>
          </a:p>
        </p:txBody>
      </p:sp>
      <p:sp>
        <p:nvSpPr>
          <p:cNvPr id="8" name="TextBox 7">
            <a:extLst>
              <a:ext uri="{FF2B5EF4-FFF2-40B4-BE49-F238E27FC236}">
                <a16:creationId xmlns:a16="http://schemas.microsoft.com/office/drawing/2014/main" id="{A49B68FF-ADE0-26D4-CABB-1BCE16D97C18}"/>
              </a:ext>
            </a:extLst>
          </p:cNvPr>
          <p:cNvSpPr txBox="1"/>
          <p:nvPr/>
        </p:nvSpPr>
        <p:spPr>
          <a:xfrm>
            <a:off x="2695574" y="3215759"/>
            <a:ext cx="8048625" cy="830997"/>
          </a:xfrm>
          <a:prstGeom prst="rect">
            <a:avLst/>
          </a:prstGeom>
          <a:noFill/>
        </p:spPr>
        <p:txBody>
          <a:bodyPr wrap="square">
            <a:spAutoFit/>
          </a:bodyPr>
          <a:lstStyle/>
          <a:p>
            <a:r>
              <a:rPr lang="en-US" sz="4800" cap="small" dirty="0"/>
              <a:t>Thanks for your attention</a:t>
            </a:r>
          </a:p>
        </p:txBody>
      </p:sp>
    </p:spTree>
    <p:extLst>
      <p:ext uri="{BB962C8B-B14F-4D97-AF65-F5344CB8AC3E}">
        <p14:creationId xmlns:p14="http://schemas.microsoft.com/office/powerpoint/2010/main" val="1335403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3C9E7-0944-C763-DEC9-6BC02F4ADF5C}"/>
              </a:ext>
            </a:extLst>
          </p:cNvPr>
          <p:cNvSpPr>
            <a:spLocks noGrp="1"/>
          </p:cNvSpPr>
          <p:nvPr>
            <p:ph type="title"/>
          </p:nvPr>
        </p:nvSpPr>
        <p:spPr>
          <a:xfrm>
            <a:off x="457367" y="2921481"/>
            <a:ext cx="11029616" cy="717069"/>
          </a:xfrm>
        </p:spPr>
        <p:txBody>
          <a:bodyPr/>
          <a:lstStyle/>
          <a:p>
            <a:pPr algn="ctr"/>
            <a:r>
              <a:rPr lang="it-IT" dirty="0"/>
              <a:t>Backup-slides</a:t>
            </a:r>
            <a:endParaRPr lang="en-US" dirty="0"/>
          </a:p>
        </p:txBody>
      </p:sp>
      <p:sp>
        <p:nvSpPr>
          <p:cNvPr id="4" name="Date Placeholder 3">
            <a:extLst>
              <a:ext uri="{FF2B5EF4-FFF2-40B4-BE49-F238E27FC236}">
                <a16:creationId xmlns:a16="http://schemas.microsoft.com/office/drawing/2014/main" id="{497539AC-C275-8E54-D8F9-48CE69198C0F}"/>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8A674319-3C52-8496-1C49-CD5DFCB635C9}"/>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CF3497FD-C3FB-A92D-5569-04AD622FA8D0}"/>
              </a:ext>
            </a:extLst>
          </p:cNvPr>
          <p:cNvSpPr>
            <a:spLocks noGrp="1"/>
          </p:cNvSpPr>
          <p:nvPr>
            <p:ph type="sldNum" sz="quarter" idx="12"/>
          </p:nvPr>
        </p:nvSpPr>
        <p:spPr/>
        <p:txBody>
          <a:bodyPr/>
          <a:lstStyle/>
          <a:p>
            <a:fld id="{3A98EE3D-8CD1-4C3F-BD1C-C98C9596463C}" type="slidenum">
              <a:rPr lang="en-US" smtClean="0"/>
              <a:t>16</a:t>
            </a:fld>
            <a:endParaRPr lang="en-US" dirty="0"/>
          </a:p>
        </p:txBody>
      </p:sp>
    </p:spTree>
    <p:extLst>
      <p:ext uri="{BB962C8B-B14F-4D97-AF65-F5344CB8AC3E}">
        <p14:creationId xmlns:p14="http://schemas.microsoft.com/office/powerpoint/2010/main" val="1453318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EE154-9140-BED0-2D28-E8CEB034461C}"/>
              </a:ext>
            </a:extLst>
          </p:cNvPr>
          <p:cNvSpPr>
            <a:spLocks noGrp="1"/>
          </p:cNvSpPr>
          <p:nvPr>
            <p:ph type="title"/>
          </p:nvPr>
        </p:nvSpPr>
        <p:spPr/>
        <p:txBody>
          <a:bodyPr/>
          <a:lstStyle/>
          <a:p>
            <a:r>
              <a:rPr lang="it-IT" dirty="0" err="1"/>
              <a:t>Signals</a:t>
            </a:r>
            <a:r>
              <a:rPr lang="it-IT" dirty="0"/>
              <a:t> </a:t>
            </a:r>
            <a:r>
              <a:rPr lang="it-IT" dirty="0" err="1"/>
              <a:t>Shape</a:t>
            </a:r>
            <a:endParaRPr lang="en-US" dirty="0"/>
          </a:p>
        </p:txBody>
      </p:sp>
      <p:pic>
        <p:nvPicPr>
          <p:cNvPr id="8" name="Content Placeholder 7" descr="A graph with red and blue dots&#10;&#10;Description automatically generated">
            <a:extLst>
              <a:ext uri="{FF2B5EF4-FFF2-40B4-BE49-F238E27FC236}">
                <a16:creationId xmlns:a16="http://schemas.microsoft.com/office/drawing/2014/main" id="{572D268F-0B64-CDD5-14C3-D30E4D285F79}"/>
              </a:ext>
            </a:extLst>
          </p:cNvPr>
          <p:cNvPicPr>
            <a:picLocks noGrp="1" noChangeAspect="1"/>
          </p:cNvPicPr>
          <p:nvPr>
            <p:ph idx="1"/>
          </p:nvPr>
        </p:nvPicPr>
        <p:blipFill>
          <a:blip r:embed="rId2"/>
          <a:stretch>
            <a:fillRect/>
          </a:stretch>
        </p:blipFill>
        <p:spPr>
          <a:xfrm>
            <a:off x="415751" y="3477126"/>
            <a:ext cx="5843459" cy="3029132"/>
          </a:xfrm>
        </p:spPr>
      </p:pic>
      <p:sp>
        <p:nvSpPr>
          <p:cNvPr id="4" name="Date Placeholder 3">
            <a:extLst>
              <a:ext uri="{FF2B5EF4-FFF2-40B4-BE49-F238E27FC236}">
                <a16:creationId xmlns:a16="http://schemas.microsoft.com/office/drawing/2014/main" id="{6BC926C5-3317-01FD-ECB4-25946ED89E8A}"/>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E6BC89FA-5A0D-B7F6-EFA7-35ED3AADBC47}"/>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4C7540FB-EB9C-8DA8-9A31-DA50648021E7}"/>
              </a:ext>
            </a:extLst>
          </p:cNvPr>
          <p:cNvSpPr>
            <a:spLocks noGrp="1"/>
          </p:cNvSpPr>
          <p:nvPr>
            <p:ph type="sldNum" sz="quarter" idx="12"/>
          </p:nvPr>
        </p:nvSpPr>
        <p:spPr/>
        <p:txBody>
          <a:bodyPr/>
          <a:lstStyle/>
          <a:p>
            <a:fld id="{3A98EE3D-8CD1-4C3F-BD1C-C98C9596463C}" type="slidenum">
              <a:rPr lang="en-US" smtClean="0"/>
              <a:t>17</a:t>
            </a:fld>
            <a:endParaRPr lang="en-US" dirty="0"/>
          </a:p>
        </p:txBody>
      </p:sp>
      <p:pic>
        <p:nvPicPr>
          <p:cNvPr id="12" name="Picture 11" descr="A graph with red and blue dots&#10;&#10;Description automatically generated">
            <a:extLst>
              <a:ext uri="{FF2B5EF4-FFF2-40B4-BE49-F238E27FC236}">
                <a16:creationId xmlns:a16="http://schemas.microsoft.com/office/drawing/2014/main" id="{E2D4D284-A8A1-EBAE-31B0-3AB6954FB2A5}"/>
              </a:ext>
            </a:extLst>
          </p:cNvPr>
          <p:cNvPicPr>
            <a:picLocks noChangeAspect="1"/>
          </p:cNvPicPr>
          <p:nvPr/>
        </p:nvPicPr>
        <p:blipFill>
          <a:blip r:embed="rId3"/>
          <a:srcRect t="5335"/>
          <a:stretch/>
        </p:blipFill>
        <p:spPr>
          <a:xfrm>
            <a:off x="6169893" y="855585"/>
            <a:ext cx="5625406" cy="2748431"/>
          </a:xfrm>
          <a:prstGeom prst="rect">
            <a:avLst/>
          </a:prstGeom>
        </p:spPr>
      </p:pic>
      <p:sp>
        <p:nvSpPr>
          <p:cNvPr id="14" name="Oval 13">
            <a:extLst>
              <a:ext uri="{FF2B5EF4-FFF2-40B4-BE49-F238E27FC236}">
                <a16:creationId xmlns:a16="http://schemas.microsoft.com/office/drawing/2014/main" id="{4B8B0EAE-8B76-D630-140C-832E9158D4CE}"/>
              </a:ext>
            </a:extLst>
          </p:cNvPr>
          <p:cNvSpPr/>
          <p:nvPr/>
        </p:nvSpPr>
        <p:spPr>
          <a:xfrm>
            <a:off x="6969342" y="1371600"/>
            <a:ext cx="47625" cy="47625"/>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08D8B07-F501-0E57-EF37-F30D4EC7B782}"/>
              </a:ext>
            </a:extLst>
          </p:cNvPr>
          <p:cNvSpPr/>
          <p:nvPr/>
        </p:nvSpPr>
        <p:spPr>
          <a:xfrm>
            <a:off x="6969342" y="1133476"/>
            <a:ext cx="47625" cy="47625"/>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83D523D-37C9-2D81-8294-C16DD931CCBF}"/>
              </a:ext>
            </a:extLst>
          </p:cNvPr>
          <p:cNvSpPr/>
          <p:nvPr/>
        </p:nvSpPr>
        <p:spPr>
          <a:xfrm>
            <a:off x="6969342" y="1488965"/>
            <a:ext cx="47625" cy="47625"/>
          </a:xfrm>
          <a:prstGeom prst="ellipse">
            <a:avLst/>
          </a:prstGeom>
          <a:solidFill>
            <a:schemeClr val="bg1"/>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A0BFB1E-1F2F-8FE6-02AA-901DA94F0CC6}"/>
              </a:ext>
            </a:extLst>
          </p:cNvPr>
          <p:cNvSpPr/>
          <p:nvPr/>
        </p:nvSpPr>
        <p:spPr>
          <a:xfrm>
            <a:off x="6969342" y="1250841"/>
            <a:ext cx="47625" cy="47625"/>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object 27">
            <a:extLst>
              <a:ext uri="{FF2B5EF4-FFF2-40B4-BE49-F238E27FC236}">
                <a16:creationId xmlns:a16="http://schemas.microsoft.com/office/drawing/2014/main" id="{6FB75141-2D0B-ABC4-2495-38ACB6BEA42B}"/>
              </a:ext>
            </a:extLst>
          </p:cNvPr>
          <p:cNvPicPr/>
          <p:nvPr/>
        </p:nvPicPr>
        <p:blipFill>
          <a:blip r:embed="rId4" cstate="print"/>
          <a:stretch>
            <a:fillRect/>
          </a:stretch>
        </p:blipFill>
        <p:spPr>
          <a:xfrm>
            <a:off x="2063114" y="1691164"/>
            <a:ext cx="1709751" cy="1514023"/>
          </a:xfrm>
          <a:prstGeom prst="rect">
            <a:avLst/>
          </a:prstGeom>
        </p:spPr>
      </p:pic>
      <p:sp>
        <p:nvSpPr>
          <p:cNvPr id="25" name="Oval 24">
            <a:extLst>
              <a:ext uri="{FF2B5EF4-FFF2-40B4-BE49-F238E27FC236}">
                <a16:creationId xmlns:a16="http://schemas.microsoft.com/office/drawing/2014/main" id="{79BA2213-D856-25B0-0837-CAD48694E4D5}"/>
              </a:ext>
            </a:extLst>
          </p:cNvPr>
          <p:cNvSpPr/>
          <p:nvPr/>
        </p:nvSpPr>
        <p:spPr>
          <a:xfrm>
            <a:off x="1256347" y="4262935"/>
            <a:ext cx="47625" cy="47625"/>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20D5000E-9F7F-0501-3F5A-3C19B19D1F78}"/>
              </a:ext>
            </a:extLst>
          </p:cNvPr>
          <p:cNvSpPr/>
          <p:nvPr/>
        </p:nvSpPr>
        <p:spPr>
          <a:xfrm>
            <a:off x="1256347" y="4062911"/>
            <a:ext cx="47625" cy="47625"/>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A graph with numbers and lines&#10;&#10;Description automatically generated with medium confidence">
            <a:extLst>
              <a:ext uri="{FF2B5EF4-FFF2-40B4-BE49-F238E27FC236}">
                <a16:creationId xmlns:a16="http://schemas.microsoft.com/office/drawing/2014/main" id="{D6F3EE44-610E-80F8-6FA1-CDDBFE0E88A2}"/>
              </a:ext>
            </a:extLst>
          </p:cNvPr>
          <p:cNvPicPr>
            <a:picLocks noChangeAspect="1"/>
          </p:cNvPicPr>
          <p:nvPr/>
        </p:nvPicPr>
        <p:blipFill>
          <a:blip r:embed="rId5"/>
          <a:srcRect t="7310"/>
          <a:stretch/>
        </p:blipFill>
        <p:spPr>
          <a:xfrm>
            <a:off x="6213339" y="3842140"/>
            <a:ext cx="5627832" cy="2692265"/>
          </a:xfrm>
          <a:prstGeom prst="rect">
            <a:avLst/>
          </a:prstGeom>
        </p:spPr>
      </p:pic>
      <p:sp>
        <p:nvSpPr>
          <p:cNvPr id="33" name="Oval 32">
            <a:extLst>
              <a:ext uri="{FF2B5EF4-FFF2-40B4-BE49-F238E27FC236}">
                <a16:creationId xmlns:a16="http://schemas.microsoft.com/office/drawing/2014/main" id="{FEB0D2DE-6385-297C-C2DE-DD288DBEB932}"/>
              </a:ext>
            </a:extLst>
          </p:cNvPr>
          <p:cNvSpPr/>
          <p:nvPr/>
        </p:nvSpPr>
        <p:spPr>
          <a:xfrm>
            <a:off x="7016967" y="4302807"/>
            <a:ext cx="47625" cy="47625"/>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3433AA64-88B2-6D3D-8E83-62014EAFDA42}"/>
              </a:ext>
            </a:extLst>
          </p:cNvPr>
          <p:cNvSpPr/>
          <p:nvPr/>
        </p:nvSpPr>
        <p:spPr>
          <a:xfrm>
            <a:off x="7016967" y="4064683"/>
            <a:ext cx="47625" cy="47625"/>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1BB7A4F-530A-26D3-1DD2-B80E333BA401}"/>
              </a:ext>
            </a:extLst>
          </p:cNvPr>
          <p:cNvSpPr/>
          <p:nvPr/>
        </p:nvSpPr>
        <p:spPr>
          <a:xfrm>
            <a:off x="7016967" y="4420172"/>
            <a:ext cx="47625" cy="47625"/>
          </a:xfrm>
          <a:prstGeom prst="ellipse">
            <a:avLst/>
          </a:prstGeom>
          <a:solidFill>
            <a:schemeClr val="bg1"/>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6C35C159-C022-34E5-C3D6-DFF21405DAF5}"/>
              </a:ext>
            </a:extLst>
          </p:cNvPr>
          <p:cNvSpPr/>
          <p:nvPr/>
        </p:nvSpPr>
        <p:spPr>
          <a:xfrm>
            <a:off x="7016967" y="4182048"/>
            <a:ext cx="47625" cy="47625"/>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9463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0705D-D107-7543-6658-FE75EC843441}"/>
              </a:ext>
            </a:extLst>
          </p:cNvPr>
          <p:cNvSpPr>
            <a:spLocks noGrp="1"/>
          </p:cNvSpPr>
          <p:nvPr>
            <p:ph type="title"/>
          </p:nvPr>
        </p:nvSpPr>
        <p:spPr/>
        <p:txBody>
          <a:bodyPr/>
          <a:lstStyle/>
          <a:p>
            <a:r>
              <a:rPr lang="it-IT" dirty="0"/>
              <a:t>Time Delay</a:t>
            </a:r>
            <a:endParaRPr lang="en-US" dirty="0"/>
          </a:p>
        </p:txBody>
      </p:sp>
      <p:sp>
        <p:nvSpPr>
          <p:cNvPr id="4" name="Date Placeholder 3">
            <a:extLst>
              <a:ext uri="{FF2B5EF4-FFF2-40B4-BE49-F238E27FC236}">
                <a16:creationId xmlns:a16="http://schemas.microsoft.com/office/drawing/2014/main" id="{8D550849-D1DC-DAB0-97AF-ACE65ABFE4AC}"/>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88142A6A-DDC0-BFB2-AF7F-841CD7CEC901}"/>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97F8B3A8-4CAC-FC5C-AE7E-394AA57A0479}"/>
              </a:ext>
            </a:extLst>
          </p:cNvPr>
          <p:cNvSpPr>
            <a:spLocks noGrp="1"/>
          </p:cNvSpPr>
          <p:nvPr>
            <p:ph type="sldNum" sz="quarter" idx="12"/>
          </p:nvPr>
        </p:nvSpPr>
        <p:spPr/>
        <p:txBody>
          <a:bodyPr/>
          <a:lstStyle/>
          <a:p>
            <a:fld id="{3A98EE3D-8CD1-4C3F-BD1C-C98C9596463C}" type="slidenum">
              <a:rPr lang="en-US" smtClean="0"/>
              <a:t>18</a:t>
            </a:fld>
            <a:endParaRPr lang="en-US" dirty="0"/>
          </a:p>
        </p:txBody>
      </p:sp>
      <p:pic>
        <p:nvPicPr>
          <p:cNvPr id="18" name="Picture 17" descr="A graph with numbers and lines&#10;&#10;Description automatically generated">
            <a:extLst>
              <a:ext uri="{FF2B5EF4-FFF2-40B4-BE49-F238E27FC236}">
                <a16:creationId xmlns:a16="http://schemas.microsoft.com/office/drawing/2014/main" id="{3ED50E0D-153E-0604-2EF7-7A6D18EA40EE}"/>
              </a:ext>
            </a:extLst>
          </p:cNvPr>
          <p:cNvPicPr>
            <a:picLocks noChangeAspect="1"/>
          </p:cNvPicPr>
          <p:nvPr/>
        </p:nvPicPr>
        <p:blipFill>
          <a:blip r:embed="rId2"/>
          <a:stretch>
            <a:fillRect/>
          </a:stretch>
        </p:blipFill>
        <p:spPr>
          <a:xfrm>
            <a:off x="3894667" y="1301885"/>
            <a:ext cx="8297333" cy="5122030"/>
          </a:xfrm>
          <a:prstGeom prst="rect">
            <a:avLst/>
          </a:prstGeom>
        </p:spPr>
      </p:pic>
    </p:spTree>
    <p:extLst>
      <p:ext uri="{BB962C8B-B14F-4D97-AF65-F5344CB8AC3E}">
        <p14:creationId xmlns:p14="http://schemas.microsoft.com/office/powerpoint/2010/main" val="372430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62972-3449-42D1-8185-B4BEFD52AB44}"/>
              </a:ext>
            </a:extLst>
          </p:cNvPr>
          <p:cNvSpPr>
            <a:spLocks noGrp="1"/>
          </p:cNvSpPr>
          <p:nvPr>
            <p:ph type="title"/>
          </p:nvPr>
        </p:nvSpPr>
        <p:spPr>
          <a:xfrm>
            <a:off x="581191" y="552069"/>
            <a:ext cx="11029616" cy="1188720"/>
          </a:xfrm>
        </p:spPr>
        <p:txBody>
          <a:bodyPr>
            <a:noAutofit/>
          </a:bodyPr>
          <a:lstStyle/>
          <a:p>
            <a:pPr algn="ctr"/>
            <a:r>
              <a:rPr lang="en-US" sz="4600" dirty="0"/>
              <a:t>What is a Resistive Cylindrical Chamber (RCC)</a:t>
            </a:r>
          </a:p>
        </p:txBody>
      </p:sp>
      <p:sp>
        <p:nvSpPr>
          <p:cNvPr id="7" name="Date Placeholder 6">
            <a:extLst>
              <a:ext uri="{FF2B5EF4-FFF2-40B4-BE49-F238E27FC236}">
                <a16:creationId xmlns:a16="http://schemas.microsoft.com/office/drawing/2014/main" id="{4B3735F7-844F-432E-AE4F-E0A833CE65D3}"/>
              </a:ext>
            </a:extLst>
          </p:cNvPr>
          <p:cNvSpPr>
            <a:spLocks noGrp="1"/>
          </p:cNvSpPr>
          <p:nvPr>
            <p:ph type="dt" sz="half" idx="10"/>
          </p:nvPr>
        </p:nvSpPr>
        <p:spPr/>
        <p:txBody>
          <a:bodyPr/>
          <a:lstStyle/>
          <a:p>
            <a:fld id="{E619EB8D-0107-43EC-A3D9-EFBA1B72EBC9}" type="datetime1">
              <a:rPr lang="en-US" smtClean="0"/>
              <a:t>9/13/2024</a:t>
            </a:fld>
            <a:endParaRPr lang="en-US" dirty="0"/>
          </a:p>
        </p:txBody>
      </p:sp>
      <p:sp>
        <p:nvSpPr>
          <p:cNvPr id="8" name="Slide Number Placeholder 7">
            <a:extLst>
              <a:ext uri="{FF2B5EF4-FFF2-40B4-BE49-F238E27FC236}">
                <a16:creationId xmlns:a16="http://schemas.microsoft.com/office/drawing/2014/main" id="{676C87D4-AC76-4661-BA78-4279A08DC21D}"/>
              </a:ext>
            </a:extLst>
          </p:cNvPr>
          <p:cNvSpPr>
            <a:spLocks noGrp="1"/>
          </p:cNvSpPr>
          <p:nvPr>
            <p:ph type="sldNum" sz="quarter" idx="12"/>
          </p:nvPr>
        </p:nvSpPr>
        <p:spPr/>
        <p:txBody>
          <a:bodyPr/>
          <a:lstStyle/>
          <a:p>
            <a:fld id="{3A98EE3D-8CD1-4C3F-BD1C-C98C9596463C}" type="slidenum">
              <a:rPr lang="en-US" smtClean="0"/>
              <a:t>2</a:t>
            </a:fld>
            <a:endParaRPr lang="en-US" dirty="0"/>
          </a:p>
        </p:txBody>
      </p:sp>
      <p:sp>
        <p:nvSpPr>
          <p:cNvPr id="5" name="Footer Placeholder 4">
            <a:extLst>
              <a:ext uri="{FF2B5EF4-FFF2-40B4-BE49-F238E27FC236}">
                <a16:creationId xmlns:a16="http://schemas.microsoft.com/office/drawing/2014/main" id="{B01062F3-D22A-ED84-0C46-641B29A607DB}"/>
              </a:ext>
            </a:extLst>
          </p:cNvPr>
          <p:cNvSpPr>
            <a:spLocks noGrp="1"/>
          </p:cNvSpPr>
          <p:nvPr>
            <p:ph type="ftr" sz="quarter" idx="11"/>
          </p:nvPr>
        </p:nvSpPr>
        <p:spPr/>
        <p:txBody>
          <a:bodyPr/>
          <a:lstStyle/>
          <a:p>
            <a:r>
              <a:rPr lang="it-IT"/>
              <a:t>A. Rocchi, B. Liberti, M. Sessa - RPC2024</a:t>
            </a:r>
            <a:endParaRPr lang="en-US" dirty="0"/>
          </a:p>
        </p:txBody>
      </p:sp>
      <p:sp>
        <p:nvSpPr>
          <p:cNvPr id="6" name="Content Placeholder 5">
            <a:extLst>
              <a:ext uri="{FF2B5EF4-FFF2-40B4-BE49-F238E27FC236}">
                <a16:creationId xmlns:a16="http://schemas.microsoft.com/office/drawing/2014/main" id="{04D86BFA-3AAD-9120-368E-884CAAB2798D}"/>
              </a:ext>
            </a:extLst>
          </p:cNvPr>
          <p:cNvSpPr>
            <a:spLocks noGrp="1"/>
          </p:cNvSpPr>
          <p:nvPr>
            <p:ph idx="1"/>
          </p:nvPr>
        </p:nvSpPr>
        <p:spPr/>
        <p:txBody>
          <a:bodyPr>
            <a:normAutofit/>
          </a:bodyPr>
          <a:lstStyle/>
          <a:p>
            <a:pPr algn="ctr"/>
            <a:r>
              <a:rPr lang="en-US" sz="1800" dirty="0"/>
              <a:t>The RCC detector is a new gaseous detector introduced by R. Cardarelli in 2020 - 2022.  </a:t>
            </a:r>
          </a:p>
          <a:p>
            <a:pPr marL="0" indent="0" algn="ctr">
              <a:buNone/>
            </a:pPr>
            <a:r>
              <a:rPr lang="en-US" sz="1800" dirty="0"/>
              <a:t>        [R. Cardarelli, A. Rocchi et al, The Resistive Cylindrical Chamber. NIM Section A. Volume 1058,2024,168822-ISSN 0168-9002]          </a:t>
            </a:r>
          </a:p>
          <a:p>
            <a:pPr marL="0" indent="0" algn="ctr">
              <a:buNone/>
            </a:pPr>
            <a:r>
              <a:rPr lang="en-US" sz="1800" dirty="0"/>
              <a:t>        </a:t>
            </a:r>
            <a:r>
              <a:rPr lang="en-US" sz="1800" b="0" i="0" u="none" strike="noStrike" dirty="0">
                <a:effectLst/>
                <a:hlinkClick r:id="rId2" tooltip="Persistent link using digital object identifier"/>
              </a:rPr>
              <a:t>https://doi.org/10.1016/j.nima.2023.168822</a:t>
            </a:r>
            <a:endParaRPr lang="en-US" sz="1800" dirty="0"/>
          </a:p>
          <a:p>
            <a:pPr algn="ctr"/>
            <a:r>
              <a:rPr lang="en-US" sz="1800" b="0" i="0" u="none" strike="noStrike" baseline="0" dirty="0">
                <a:latin typeface="CMR12"/>
              </a:rPr>
              <a:t>It consists of two cylindrical concentric electrodes of resistive material which define a gas gap.</a:t>
            </a:r>
          </a:p>
          <a:p>
            <a:pPr algn="ctr"/>
            <a:r>
              <a:rPr lang="en-US" sz="1800" b="0" i="0" u="none" strike="noStrike" baseline="0" dirty="0">
                <a:latin typeface="CMR12"/>
              </a:rPr>
              <a:t>Like RPC</a:t>
            </a:r>
            <a:r>
              <a:rPr lang="en-US" sz="1800" dirty="0">
                <a:latin typeface="CMR12"/>
              </a:rPr>
              <a:t>, </a:t>
            </a:r>
            <a:r>
              <a:rPr lang="en-US" sz="1800" b="0" i="0" u="none" strike="noStrike" baseline="0" dirty="0">
                <a:latin typeface="CMR12"/>
              </a:rPr>
              <a:t>HV is distributed on the electrode sur</a:t>
            </a:r>
            <a:r>
              <a:rPr lang="en-US" sz="1800" dirty="0">
                <a:latin typeface="CMR12"/>
              </a:rPr>
              <a:t>face (not facing the gas) through a graphite coating.</a:t>
            </a:r>
            <a:endParaRPr lang="en-US" sz="1800" b="0" i="0" u="none" strike="noStrike" baseline="0" dirty="0">
              <a:latin typeface="CMR12"/>
            </a:endParaRPr>
          </a:p>
          <a:p>
            <a:pPr algn="ctr"/>
            <a:r>
              <a:rPr lang="en-US" sz="1800" dirty="0"/>
              <a:t>Pillars are replaced by end-cap spacers or spiraled fishing line. </a:t>
            </a:r>
          </a:p>
          <a:p>
            <a:pPr algn="ctr"/>
            <a:r>
              <a:rPr lang="en-US" sz="1800" dirty="0"/>
              <a:t>Pick-up readout could be placed both in the internal cavity or on the outer surface.</a:t>
            </a:r>
          </a:p>
        </p:txBody>
      </p:sp>
    </p:spTree>
    <p:extLst>
      <p:ext uri="{BB962C8B-B14F-4D97-AF65-F5344CB8AC3E}">
        <p14:creationId xmlns:p14="http://schemas.microsoft.com/office/powerpoint/2010/main" val="263784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3000" tmFilter="0, 0; .2, .5; .8, .5; 1, 0"/>
                                        <p:tgtEl>
                                          <p:spTgt spid="2"/>
                                        </p:tgtEl>
                                      </p:cBhvr>
                                    </p:animEffect>
                                    <p:animScale>
                                      <p:cBhvr>
                                        <p:cTn id="7" dur="1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7F98A-C617-F633-3F5B-FCB0352BD016}"/>
              </a:ext>
            </a:extLst>
          </p:cNvPr>
          <p:cNvSpPr>
            <a:spLocks noGrp="1"/>
          </p:cNvSpPr>
          <p:nvPr>
            <p:ph type="title"/>
          </p:nvPr>
        </p:nvSpPr>
        <p:spPr/>
        <p:txBody>
          <a:bodyPr/>
          <a:lstStyle/>
          <a:p>
            <a:pPr algn="ctr"/>
            <a:r>
              <a:rPr lang="en-US" sz="2800" dirty="0"/>
              <a:t>Why a Resistive Cylindrical Chamber</a:t>
            </a:r>
            <a:endParaRPr lang="en-US" dirty="0"/>
          </a:p>
        </p:txBody>
      </p:sp>
      <p:sp>
        <p:nvSpPr>
          <p:cNvPr id="4" name="Date Placeholder 3">
            <a:extLst>
              <a:ext uri="{FF2B5EF4-FFF2-40B4-BE49-F238E27FC236}">
                <a16:creationId xmlns:a16="http://schemas.microsoft.com/office/drawing/2014/main" id="{BC9E4DCA-41F3-BBAC-2BC1-A7A477637663}"/>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54CA75A5-E197-867E-0BEE-B3F691F01D16}"/>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D561918F-3F4E-F847-5797-9B09A1B73D10}"/>
              </a:ext>
            </a:extLst>
          </p:cNvPr>
          <p:cNvSpPr>
            <a:spLocks noGrp="1"/>
          </p:cNvSpPr>
          <p:nvPr>
            <p:ph type="sldNum" sz="quarter" idx="12"/>
          </p:nvPr>
        </p:nvSpPr>
        <p:spPr/>
        <p:txBody>
          <a:bodyPr/>
          <a:lstStyle/>
          <a:p>
            <a:fld id="{3A98EE3D-8CD1-4C3F-BD1C-C98C9596463C}" type="slidenum">
              <a:rPr lang="en-US" smtClean="0"/>
              <a:t>3</a:t>
            </a:fld>
            <a:endParaRPr lang="en-US" dirty="0"/>
          </a:p>
        </p:txBody>
      </p:sp>
      <p:grpSp>
        <p:nvGrpSpPr>
          <p:cNvPr id="50" name="Gruppo 26">
            <a:extLst>
              <a:ext uri="{FF2B5EF4-FFF2-40B4-BE49-F238E27FC236}">
                <a16:creationId xmlns:a16="http://schemas.microsoft.com/office/drawing/2014/main" id="{392AD4ED-80AD-1A12-AAFA-51BE61699809}"/>
              </a:ext>
            </a:extLst>
          </p:cNvPr>
          <p:cNvGrpSpPr/>
          <p:nvPr/>
        </p:nvGrpSpPr>
        <p:grpSpPr>
          <a:xfrm>
            <a:off x="8303529" y="1448105"/>
            <a:ext cx="2988168" cy="2593018"/>
            <a:chOff x="8622639" y="3221659"/>
            <a:chExt cx="2988168" cy="2593018"/>
          </a:xfrm>
        </p:grpSpPr>
        <p:grpSp>
          <p:nvGrpSpPr>
            <p:cNvPr id="51" name="Gruppo 24">
              <a:extLst>
                <a:ext uri="{FF2B5EF4-FFF2-40B4-BE49-F238E27FC236}">
                  <a16:creationId xmlns:a16="http://schemas.microsoft.com/office/drawing/2014/main" id="{80F43E71-34CD-E17F-EE65-C18AB932E0A9}"/>
                </a:ext>
              </a:extLst>
            </p:cNvPr>
            <p:cNvGrpSpPr/>
            <p:nvPr/>
          </p:nvGrpSpPr>
          <p:grpSpPr>
            <a:xfrm>
              <a:off x="8622639" y="3221659"/>
              <a:ext cx="2988168" cy="2593018"/>
              <a:chOff x="8622639" y="3221659"/>
              <a:chExt cx="2988168" cy="2593018"/>
            </a:xfrm>
          </p:grpSpPr>
          <p:sp>
            <p:nvSpPr>
              <p:cNvPr id="53" name="Freccia a destra 13">
                <a:extLst>
                  <a:ext uri="{FF2B5EF4-FFF2-40B4-BE49-F238E27FC236}">
                    <a16:creationId xmlns:a16="http://schemas.microsoft.com/office/drawing/2014/main" id="{8FACA297-7974-4C1A-6872-91C9639ED689}"/>
                  </a:ext>
                </a:extLst>
              </p:cNvPr>
              <p:cNvSpPr/>
              <p:nvPr/>
            </p:nvSpPr>
            <p:spPr>
              <a:xfrm rot="5400000">
                <a:off x="9591324" y="5110253"/>
                <a:ext cx="1047384" cy="361464"/>
              </a:xfrm>
              <a:prstGeom prst="rightArrow">
                <a:avLst>
                  <a:gd name="adj1" fmla="val 34189"/>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ttangolo 7">
                <a:extLst>
                  <a:ext uri="{FF2B5EF4-FFF2-40B4-BE49-F238E27FC236}">
                    <a16:creationId xmlns:a16="http://schemas.microsoft.com/office/drawing/2014/main" id="{2ABFB7D8-3DCF-7C4C-9997-4ACEB3EBE7D3}"/>
                  </a:ext>
                </a:extLst>
              </p:cNvPr>
              <p:cNvSpPr/>
              <p:nvPr/>
            </p:nvSpPr>
            <p:spPr>
              <a:xfrm>
                <a:off x="8622639" y="3597485"/>
                <a:ext cx="2988168" cy="2203240"/>
              </a:xfrm>
              <a:prstGeom prst="rect">
                <a:avLst/>
              </a:prstGeom>
              <a:solidFill>
                <a:schemeClr val="accent1">
                  <a:alpha val="63000"/>
                </a:schemeClr>
              </a:solidFill>
              <a:scene3d>
                <a:camera prst="orthographicFront">
                  <a:rot lat="2400000" lon="2400000" rev="2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ttangolo 5">
                <a:extLst>
                  <a:ext uri="{FF2B5EF4-FFF2-40B4-BE49-F238E27FC236}">
                    <a16:creationId xmlns:a16="http://schemas.microsoft.com/office/drawing/2014/main" id="{07FFEC98-C243-AAC1-A8A6-BDCAABE26775}"/>
                  </a:ext>
                </a:extLst>
              </p:cNvPr>
              <p:cNvSpPr/>
              <p:nvPr/>
            </p:nvSpPr>
            <p:spPr>
              <a:xfrm>
                <a:off x="8622639" y="3292685"/>
                <a:ext cx="2988168" cy="2203240"/>
              </a:xfrm>
              <a:prstGeom prst="rect">
                <a:avLst/>
              </a:prstGeom>
              <a:solidFill>
                <a:schemeClr val="accent1">
                  <a:alpha val="75000"/>
                </a:schemeClr>
              </a:solidFill>
              <a:scene3d>
                <a:camera prst="orthographicFront">
                  <a:rot lat="2400000" lon="2400000" rev="2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e 9">
                <a:extLst>
                  <a:ext uri="{FF2B5EF4-FFF2-40B4-BE49-F238E27FC236}">
                    <a16:creationId xmlns:a16="http://schemas.microsoft.com/office/drawing/2014/main" id="{44DAA42B-8583-5E48-3B1A-098FD26F7719}"/>
                  </a:ext>
                </a:extLst>
              </p:cNvPr>
              <p:cNvSpPr/>
              <p:nvPr/>
            </p:nvSpPr>
            <p:spPr>
              <a:xfrm>
                <a:off x="9935748" y="4394305"/>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e 11">
                <a:extLst>
                  <a:ext uri="{FF2B5EF4-FFF2-40B4-BE49-F238E27FC236}">
                    <a16:creationId xmlns:a16="http://schemas.microsoft.com/office/drawing/2014/main" id="{E82CB312-9C02-8DFF-21D8-BB00466091E2}"/>
                  </a:ext>
                </a:extLst>
              </p:cNvPr>
              <p:cNvSpPr/>
              <p:nvPr/>
            </p:nvSpPr>
            <p:spPr>
              <a:xfrm>
                <a:off x="10025748" y="4481405"/>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ccia a destra 12">
                <a:extLst>
                  <a:ext uri="{FF2B5EF4-FFF2-40B4-BE49-F238E27FC236}">
                    <a16:creationId xmlns:a16="http://schemas.microsoft.com/office/drawing/2014/main" id="{D98D644F-5660-984F-5D58-311AE0AE7DB6}"/>
                  </a:ext>
                </a:extLst>
              </p:cNvPr>
              <p:cNvSpPr/>
              <p:nvPr/>
            </p:nvSpPr>
            <p:spPr>
              <a:xfrm rot="16200000">
                <a:off x="9591324" y="3678589"/>
                <a:ext cx="1047384" cy="361464"/>
              </a:xfrm>
              <a:prstGeom prst="rightArrow">
                <a:avLst>
                  <a:gd name="adj1" fmla="val 34189"/>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14">
                <a:extLst>
                  <a:ext uri="{FF2B5EF4-FFF2-40B4-BE49-F238E27FC236}">
                    <a16:creationId xmlns:a16="http://schemas.microsoft.com/office/drawing/2014/main" id="{45D7D5D0-EDDC-1014-1040-E8B81BF0B354}"/>
                  </a:ext>
                </a:extLst>
              </p:cNvPr>
              <p:cNvSpPr txBox="1"/>
              <p:nvPr/>
            </p:nvSpPr>
            <p:spPr>
              <a:xfrm>
                <a:off x="9531610" y="3221659"/>
                <a:ext cx="402674" cy="369332"/>
              </a:xfrm>
              <a:prstGeom prst="rect">
                <a:avLst/>
              </a:prstGeom>
              <a:noFill/>
            </p:spPr>
            <p:txBody>
              <a:bodyPr wrap="none" rtlCol="0">
                <a:spAutoFit/>
              </a:bodyPr>
              <a:lstStyle/>
              <a:p>
                <a:r>
                  <a:rPr lang="it-IT" dirty="0"/>
                  <a:t>F</a:t>
                </a:r>
                <a:r>
                  <a:rPr lang="it-IT" baseline="-25000" dirty="0"/>
                  <a:t>N</a:t>
                </a:r>
                <a:endParaRPr lang="en-US" baseline="-25000" dirty="0"/>
              </a:p>
            </p:txBody>
          </p:sp>
          <p:sp>
            <p:nvSpPr>
              <p:cNvPr id="60" name="Ovale 16">
                <a:extLst>
                  <a:ext uri="{FF2B5EF4-FFF2-40B4-BE49-F238E27FC236}">
                    <a16:creationId xmlns:a16="http://schemas.microsoft.com/office/drawing/2014/main" id="{871DE410-5B07-4352-0C79-3FA9489DADF4}"/>
                  </a:ext>
                </a:extLst>
              </p:cNvPr>
              <p:cNvSpPr/>
              <p:nvPr/>
            </p:nvSpPr>
            <p:spPr>
              <a:xfrm>
                <a:off x="10427690" y="3923068"/>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e 17">
                <a:extLst>
                  <a:ext uri="{FF2B5EF4-FFF2-40B4-BE49-F238E27FC236}">
                    <a16:creationId xmlns:a16="http://schemas.microsoft.com/office/drawing/2014/main" id="{D52D023C-2253-9D23-E488-DFB0C1778D1C}"/>
                  </a:ext>
                </a:extLst>
              </p:cNvPr>
              <p:cNvSpPr/>
              <p:nvPr/>
            </p:nvSpPr>
            <p:spPr>
              <a:xfrm>
                <a:off x="10517690" y="4010168"/>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e 18">
                <a:extLst>
                  <a:ext uri="{FF2B5EF4-FFF2-40B4-BE49-F238E27FC236}">
                    <a16:creationId xmlns:a16="http://schemas.microsoft.com/office/drawing/2014/main" id="{4DD2078A-1243-1862-BBF4-B0D619784D3F}"/>
                  </a:ext>
                </a:extLst>
              </p:cNvPr>
              <p:cNvSpPr/>
              <p:nvPr/>
            </p:nvSpPr>
            <p:spPr>
              <a:xfrm>
                <a:off x="10769755" y="4500193"/>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e 19">
                <a:extLst>
                  <a:ext uri="{FF2B5EF4-FFF2-40B4-BE49-F238E27FC236}">
                    <a16:creationId xmlns:a16="http://schemas.microsoft.com/office/drawing/2014/main" id="{FE7D277D-2421-84BB-C99C-568E4912131C}"/>
                  </a:ext>
                </a:extLst>
              </p:cNvPr>
              <p:cNvSpPr/>
              <p:nvPr/>
            </p:nvSpPr>
            <p:spPr>
              <a:xfrm>
                <a:off x="10859755" y="4587293"/>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e 20">
                <a:extLst>
                  <a:ext uri="{FF2B5EF4-FFF2-40B4-BE49-F238E27FC236}">
                    <a16:creationId xmlns:a16="http://schemas.microsoft.com/office/drawing/2014/main" id="{84270AEE-B3A2-3FD5-53C7-F56AF4AE17E7}"/>
                  </a:ext>
                </a:extLst>
              </p:cNvPr>
              <p:cNvSpPr/>
              <p:nvPr/>
            </p:nvSpPr>
            <p:spPr>
              <a:xfrm>
                <a:off x="9084132" y="4184461"/>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e 21">
                <a:extLst>
                  <a:ext uri="{FF2B5EF4-FFF2-40B4-BE49-F238E27FC236}">
                    <a16:creationId xmlns:a16="http://schemas.microsoft.com/office/drawing/2014/main" id="{F86DA335-9FAA-D877-C771-433DF8BDC55E}"/>
                  </a:ext>
                </a:extLst>
              </p:cNvPr>
              <p:cNvSpPr/>
              <p:nvPr/>
            </p:nvSpPr>
            <p:spPr>
              <a:xfrm>
                <a:off x="9174132" y="4271561"/>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22">
                <a:extLst>
                  <a:ext uri="{FF2B5EF4-FFF2-40B4-BE49-F238E27FC236}">
                    <a16:creationId xmlns:a16="http://schemas.microsoft.com/office/drawing/2014/main" id="{78426CEE-656D-FC89-3CB4-5E549A51A295}"/>
                  </a:ext>
                </a:extLst>
              </p:cNvPr>
              <p:cNvSpPr/>
              <p:nvPr/>
            </p:nvSpPr>
            <p:spPr>
              <a:xfrm>
                <a:off x="9512076" y="4773093"/>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e 23">
                <a:extLst>
                  <a:ext uri="{FF2B5EF4-FFF2-40B4-BE49-F238E27FC236}">
                    <a16:creationId xmlns:a16="http://schemas.microsoft.com/office/drawing/2014/main" id="{438BCCEA-8BDF-86DE-48DC-6C32B8586A91}"/>
                  </a:ext>
                </a:extLst>
              </p:cNvPr>
              <p:cNvSpPr/>
              <p:nvPr/>
            </p:nvSpPr>
            <p:spPr>
              <a:xfrm>
                <a:off x="9602076" y="4860193"/>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CasellaDiTesto 25">
              <a:extLst>
                <a:ext uri="{FF2B5EF4-FFF2-40B4-BE49-F238E27FC236}">
                  <a16:creationId xmlns:a16="http://schemas.microsoft.com/office/drawing/2014/main" id="{DE85627F-276F-7A3E-B773-6B09B73FE814}"/>
                </a:ext>
              </a:extLst>
            </p:cNvPr>
            <p:cNvSpPr txBox="1"/>
            <p:nvPr/>
          </p:nvSpPr>
          <p:spPr>
            <a:xfrm>
              <a:off x="10357956" y="5406765"/>
              <a:ext cx="402674" cy="369332"/>
            </a:xfrm>
            <a:prstGeom prst="rect">
              <a:avLst/>
            </a:prstGeom>
            <a:noFill/>
          </p:spPr>
          <p:txBody>
            <a:bodyPr wrap="none" rtlCol="0">
              <a:spAutoFit/>
            </a:bodyPr>
            <a:lstStyle/>
            <a:p>
              <a:r>
                <a:rPr lang="it-IT" dirty="0"/>
                <a:t>F</a:t>
              </a:r>
              <a:r>
                <a:rPr lang="it-IT" baseline="-25000" dirty="0"/>
                <a:t>N</a:t>
              </a:r>
              <a:endParaRPr lang="en-US" baseline="-25000" dirty="0"/>
            </a:p>
          </p:txBody>
        </p:sp>
      </p:grpSp>
      <mc:AlternateContent xmlns:mc="http://schemas.openxmlformats.org/markup-compatibility/2006" xmlns:a14="http://schemas.microsoft.com/office/drawing/2010/main">
        <mc:Choice Requires="a14">
          <p:sp>
            <p:nvSpPr>
              <p:cNvPr id="68" name="CasellaDiTesto 27">
                <a:extLst>
                  <a:ext uri="{FF2B5EF4-FFF2-40B4-BE49-F238E27FC236}">
                    <a16:creationId xmlns:a16="http://schemas.microsoft.com/office/drawing/2014/main" id="{18C20F87-C8BD-95CB-5BE2-3C31A1062914}"/>
                  </a:ext>
                </a:extLst>
              </p:cNvPr>
              <p:cNvSpPr txBox="1"/>
              <p:nvPr/>
            </p:nvSpPr>
            <p:spPr>
              <a:xfrm>
                <a:off x="581192" y="1419225"/>
                <a:ext cx="7187882" cy="1662571"/>
              </a:xfrm>
              <a:prstGeom prst="rect">
                <a:avLst/>
              </a:prstGeom>
              <a:noFill/>
            </p:spPr>
            <p:txBody>
              <a:bodyPr wrap="square" rtlCol="0">
                <a:spAutoFit/>
              </a:bodyPr>
              <a:lstStyle/>
              <a:p>
                <a:r>
                  <a:rPr lang="en-US" sz="1600" b="1" dirty="0"/>
                  <a:t>Mechanical strength</a:t>
                </a:r>
              </a:p>
              <a:p>
                <a:r>
                  <a:rPr lang="en-US" sz="1600" dirty="0"/>
                  <a:t>The force exerted on the bonding surfaces of the pillars increases proportionally to the difference in pressure with respect to the outside of the gas volume and with respect to the size of the detector</a:t>
                </a:r>
              </a:p>
              <a:p>
                <a:endParaRPr lang="it-IT" sz="800" i="1" dirty="0"/>
              </a:p>
              <a:p>
                <a14:m>
                  <m:oMath xmlns:m="http://schemas.openxmlformats.org/officeDocument/2006/math">
                    <m:sSub>
                      <m:sSubPr>
                        <m:ctrlPr>
                          <a:rPr lang="en-US" i="1" smtClean="0">
                            <a:latin typeface="Cambria Math" panose="02040503050406030204" pitchFamily="18" charset="0"/>
                          </a:rPr>
                        </m:ctrlPr>
                      </m:sSubPr>
                      <m:e>
                        <m:r>
                          <a:rPr lang="it-IT" b="0" i="1" smtClean="0">
                            <a:latin typeface="Cambria Math" panose="02040503050406030204" pitchFamily="18" charset="0"/>
                          </a:rPr>
                          <m:t>𝑝</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rPr>
                      <m:t>=</m:t>
                    </m:r>
                    <m:f>
                      <m:fPr>
                        <m:ctrlPr>
                          <a:rPr lang="it-IT" b="0" i="1" smtClean="0">
                            <a:latin typeface="Cambria Math" panose="02040503050406030204" pitchFamily="18" charset="0"/>
                          </a:rPr>
                        </m:ctrlPr>
                      </m:fPr>
                      <m:num>
                        <m:sSub>
                          <m:sSubPr>
                            <m:ctrlPr>
                              <a:rPr lang="it-IT" b="0" i="1" smtClean="0">
                                <a:latin typeface="Cambria Math" panose="02040503050406030204" pitchFamily="18" charset="0"/>
                              </a:rPr>
                            </m:ctrlPr>
                          </m:sSubPr>
                          <m:e>
                            <m:r>
                              <a:rPr lang="it-IT" b="0" i="1" smtClean="0">
                                <a:latin typeface="Cambria Math" panose="02040503050406030204" pitchFamily="18" charset="0"/>
                              </a:rPr>
                              <m:t>𝐹</m:t>
                            </m:r>
                          </m:e>
                          <m:sub>
                            <m:r>
                              <a:rPr lang="it-IT" b="0" i="1" smtClean="0">
                                <a:latin typeface="Cambria Math" panose="02040503050406030204" pitchFamily="18" charset="0"/>
                              </a:rPr>
                              <m:t>𝑁</m:t>
                            </m:r>
                          </m:sub>
                        </m:sSub>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𝑛</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ea typeface="Cambria Math" panose="02040503050406030204" pitchFamily="18" charset="0"/>
                          </a:rPr>
                          <m:t>∗</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𝑆</m:t>
                            </m:r>
                          </m:e>
                          <m:sub>
                            <m:r>
                              <a:rPr lang="it-IT" b="0" i="1" smtClean="0">
                                <a:latin typeface="Cambria Math" panose="02040503050406030204" pitchFamily="18" charset="0"/>
                                <a:ea typeface="Cambria Math" panose="02040503050406030204" pitchFamily="18" charset="0"/>
                              </a:rPr>
                              <m:t>𝑝𝑖𝑙𝑙𝑎𝑟</m:t>
                            </m:r>
                          </m:sub>
                        </m:sSub>
                      </m:den>
                    </m:f>
                    <m:r>
                      <a:rPr lang="it-IT" b="0" i="1" smtClean="0">
                        <a:latin typeface="Cambria Math" panose="02040503050406030204" pitchFamily="18" charset="0"/>
                      </a:rPr>
                      <m:t>= </m:t>
                    </m:r>
                    <m:f>
                      <m:fPr>
                        <m:ctrlPr>
                          <a:rPr lang="it-IT" b="0" i="1" smtClean="0">
                            <a:latin typeface="Cambria Math" panose="02040503050406030204" pitchFamily="18" charset="0"/>
                          </a:rPr>
                        </m:ctrlPr>
                      </m:fPr>
                      <m:num>
                        <m:r>
                          <m:rPr>
                            <m:sty m:val="p"/>
                          </m:rPr>
                          <a:rPr lang="it-IT" b="0" i="0" smtClean="0">
                            <a:latin typeface="Cambria Math" panose="02040503050406030204" pitchFamily="18" charset="0"/>
                          </a:rPr>
                          <m:t>Δ</m:t>
                        </m:r>
                        <m:r>
                          <a:rPr lang="it-IT" b="0" i="1" smtClean="0">
                            <a:latin typeface="Cambria Math" panose="02040503050406030204" pitchFamily="18" charset="0"/>
                          </a:rPr>
                          <m:t>𝑝</m:t>
                        </m:r>
                        <m:r>
                          <a:rPr lang="it-IT" b="0" i="1" smtClean="0">
                            <a:latin typeface="Cambria Math" panose="02040503050406030204" pitchFamily="18" charset="0"/>
                            <a:ea typeface="Cambria Math" panose="02040503050406030204" pitchFamily="18" charset="0"/>
                          </a:rPr>
                          <m:t>∗</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𝑆</m:t>
                            </m:r>
                          </m:e>
                          <m:sub>
                            <m:r>
                              <a:rPr lang="it-IT" b="0" i="1" smtClean="0">
                                <a:latin typeface="Cambria Math" panose="02040503050406030204" pitchFamily="18" charset="0"/>
                                <a:ea typeface="Cambria Math" panose="02040503050406030204" pitchFamily="18" charset="0"/>
                              </a:rPr>
                              <m:t>𝑑𝑒𝑡𝑒𝑐𝑡𝑜𝑟</m:t>
                            </m:r>
                          </m:sub>
                        </m:sSub>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𝑛</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rPr>
                          <m:t> </m:t>
                        </m:r>
                        <m:r>
                          <a:rPr lang="it-IT" b="0" i="1" smtClean="0">
                            <a:latin typeface="Cambria Math" panose="02040503050406030204" pitchFamily="18" charset="0"/>
                            <a:ea typeface="Cambria Math" panose="02040503050406030204" pitchFamily="18" charset="0"/>
                          </a:rPr>
                          <m:t>∗</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𝑆</m:t>
                            </m:r>
                          </m:e>
                          <m:sub>
                            <m:r>
                              <a:rPr lang="it-IT" b="0" i="1" smtClean="0">
                                <a:latin typeface="Cambria Math" panose="02040503050406030204" pitchFamily="18" charset="0"/>
                                <a:ea typeface="Cambria Math" panose="02040503050406030204" pitchFamily="18" charset="0"/>
                              </a:rPr>
                              <m:t>𝑝𝑖𝑙𝑙𝑎𝑟</m:t>
                            </m:r>
                          </m:sub>
                        </m:sSub>
                      </m:den>
                    </m:f>
                    <m:r>
                      <a:rPr lang="it-IT" b="0" i="0" smtClean="0">
                        <a:latin typeface="Cambria Math" panose="02040503050406030204" pitchFamily="18" charset="0"/>
                      </a:rPr>
                      <m:t>   </m:t>
                    </m:r>
                  </m:oMath>
                </a14:m>
                <a:r>
                  <a:rPr lang="en-US" dirty="0"/>
                  <a:t>→</a:t>
                </a:r>
              </a:p>
            </p:txBody>
          </p:sp>
        </mc:Choice>
        <mc:Fallback xmlns="">
          <p:sp>
            <p:nvSpPr>
              <p:cNvPr id="68" name="CasellaDiTesto 27">
                <a:extLst>
                  <a:ext uri="{FF2B5EF4-FFF2-40B4-BE49-F238E27FC236}">
                    <a16:creationId xmlns:a16="http://schemas.microsoft.com/office/drawing/2014/main" id="{18C20F87-C8BD-95CB-5BE2-3C31A1062914}"/>
                  </a:ext>
                </a:extLst>
              </p:cNvPr>
              <p:cNvSpPr txBox="1">
                <a:spLocks noRot="1" noChangeAspect="1" noMove="1" noResize="1" noEditPoints="1" noAdjustHandles="1" noChangeArrowheads="1" noChangeShapeType="1" noTextEdit="1"/>
              </p:cNvSpPr>
              <p:nvPr/>
            </p:nvSpPr>
            <p:spPr>
              <a:xfrm>
                <a:off x="581192" y="1419225"/>
                <a:ext cx="7187882" cy="1662571"/>
              </a:xfrm>
              <a:prstGeom prst="rect">
                <a:avLst/>
              </a:prstGeom>
              <a:blipFill>
                <a:blip r:embed="rId2"/>
                <a:stretch>
                  <a:fillRect l="-424" t="-1099" b="-366"/>
                </a:stretch>
              </a:blipFill>
            </p:spPr>
            <p:txBody>
              <a:bodyPr/>
              <a:lstStyle/>
              <a:p>
                <a:r>
                  <a:rPr lang="en-US">
                    <a:noFill/>
                  </a:rPr>
                  <a:t> </a:t>
                </a:r>
              </a:p>
            </p:txBody>
          </p:sp>
        </mc:Fallback>
      </mc:AlternateContent>
      <p:sp>
        <p:nvSpPr>
          <p:cNvPr id="69" name="CasellaDiTesto 31">
            <a:extLst>
              <a:ext uri="{FF2B5EF4-FFF2-40B4-BE49-F238E27FC236}">
                <a16:creationId xmlns:a16="http://schemas.microsoft.com/office/drawing/2014/main" id="{9C97B7F3-C27C-41B2-DFA8-21364E097B09}"/>
              </a:ext>
            </a:extLst>
          </p:cNvPr>
          <p:cNvSpPr txBox="1"/>
          <p:nvPr/>
        </p:nvSpPr>
        <p:spPr>
          <a:xfrm>
            <a:off x="581191" y="3279050"/>
            <a:ext cx="4308503" cy="1815882"/>
          </a:xfrm>
          <a:prstGeom prst="rect">
            <a:avLst/>
          </a:prstGeom>
          <a:noFill/>
        </p:spPr>
        <p:txBody>
          <a:bodyPr wrap="square" rtlCol="0">
            <a:spAutoFit/>
          </a:bodyPr>
          <a:lstStyle/>
          <a:p>
            <a:pPr algn="just"/>
            <a:r>
              <a:rPr lang="en-US" sz="1600" dirty="0"/>
              <a:t>The planar geometry is not suitable to be pressurized unless significantly increasing the density of pillars or building a complex mechanical structure that counterbalances internal forces</a:t>
            </a:r>
          </a:p>
          <a:p>
            <a:pPr algn="just"/>
            <a:endParaRPr lang="en-US" sz="1600" dirty="0"/>
          </a:p>
          <a:p>
            <a:pPr algn="just"/>
            <a:endParaRPr lang="en-US" sz="1600" dirty="0"/>
          </a:p>
        </p:txBody>
      </p:sp>
      <mc:AlternateContent xmlns:mc="http://schemas.openxmlformats.org/markup-compatibility/2006" xmlns:a14="http://schemas.microsoft.com/office/drawing/2010/main">
        <mc:Choice Requires="a14">
          <p:sp>
            <p:nvSpPr>
              <p:cNvPr id="70" name="CasellaDiTesto 32">
                <a:extLst>
                  <a:ext uri="{FF2B5EF4-FFF2-40B4-BE49-F238E27FC236}">
                    <a16:creationId xmlns:a16="http://schemas.microsoft.com/office/drawing/2014/main" id="{3451A140-AF8A-3458-A78F-E3A14D4E2818}"/>
                  </a:ext>
                </a:extLst>
              </p:cNvPr>
              <p:cNvSpPr txBox="1"/>
              <p:nvPr/>
            </p:nvSpPr>
            <p:spPr>
              <a:xfrm>
                <a:off x="4607210" y="2557520"/>
                <a:ext cx="3666196" cy="1919821"/>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m:rPr>
                          <m:sty m:val="p"/>
                        </m:rPr>
                        <a:rPr lang="it-IT" i="0" smtClean="0">
                          <a:latin typeface="Cambria Math" panose="02040503050406030204" pitchFamily="18" charset="0"/>
                        </a:rPr>
                        <m:t>Δ</m:t>
                      </m:r>
                      <m:r>
                        <a:rPr lang="it-IT" b="0" i="1" smtClean="0">
                          <a:latin typeface="Cambria Math" panose="02040503050406030204" pitchFamily="18" charset="0"/>
                        </a:rPr>
                        <m:t>𝑝</m:t>
                      </m:r>
                      <m:r>
                        <a:rPr lang="it-IT" b="0" i="1" smtClean="0">
                          <a:latin typeface="Cambria Math" panose="02040503050406030204" pitchFamily="18" charset="0"/>
                        </a:rPr>
                        <m:t>=2 </m:t>
                      </m:r>
                      <m:r>
                        <a:rPr lang="it-IT" b="0" i="1" smtClean="0">
                          <a:latin typeface="Cambria Math" panose="02040503050406030204" pitchFamily="18" charset="0"/>
                        </a:rPr>
                        <m:t>𝑏𝑎𝑟</m:t>
                      </m:r>
                      <m:r>
                        <a:rPr lang="it-IT" b="0" i="1" smtClean="0">
                          <a:latin typeface="Cambria Math" panose="02040503050406030204" pitchFamily="18" charset="0"/>
                        </a:rPr>
                        <m:t> ;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𝑑𝑒𝑡𝑒𝑐𝑡𝑜𝑟</m:t>
                          </m:r>
                        </m:sub>
                      </m:sSub>
                      <m:r>
                        <a:rPr lang="it-IT" b="0" i="1" smtClean="0">
                          <a:latin typeface="Cambria Math" panose="02040503050406030204" pitchFamily="18" charset="0"/>
                        </a:rPr>
                        <m:t>=10 </m:t>
                      </m:r>
                      <m:r>
                        <a:rPr lang="it-IT" b="0" i="1" smtClean="0">
                          <a:latin typeface="Cambria Math" panose="02040503050406030204" pitchFamily="18" charset="0"/>
                        </a:rPr>
                        <m:t>𝑘𝑐</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𝑚</m:t>
                          </m:r>
                        </m:e>
                        <m:sup>
                          <m:r>
                            <a:rPr lang="it-IT" b="0" i="1" smtClean="0">
                              <a:latin typeface="Cambria Math" panose="02040503050406030204" pitchFamily="18" charset="0"/>
                            </a:rPr>
                            <m:t>2</m:t>
                          </m:r>
                        </m:sup>
                      </m:sSup>
                      <m:r>
                        <a:rPr lang="it-IT" b="0" i="1" smtClean="0">
                          <a:latin typeface="Cambria Math" panose="02040503050406030204" pitchFamily="18" charset="0"/>
                        </a:rPr>
                        <m:t> ;</m:t>
                      </m:r>
                    </m:oMath>
                  </m:oMathPara>
                </a14:m>
                <a:endParaRPr lang="it-IT" b="0" dirty="0"/>
              </a:p>
              <a:p>
                <a:pPr algn="ct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rPr>
                        <m:t>=0,2 </m:t>
                      </m:r>
                      <m:r>
                        <a:rPr lang="it-IT" b="0" i="1" smtClean="0">
                          <a:latin typeface="Cambria Math" panose="02040503050406030204" pitchFamily="18" charset="0"/>
                        </a:rPr>
                        <m:t>𝑐</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𝑚</m:t>
                          </m:r>
                        </m:e>
                        <m:sup>
                          <m:r>
                            <a:rPr lang="it-IT" b="0" i="1" smtClean="0">
                              <a:latin typeface="Cambria Math" panose="02040503050406030204" pitchFamily="18" charset="0"/>
                            </a:rPr>
                            <m:t>2</m:t>
                          </m:r>
                        </m:sup>
                      </m:sSup>
                      <m:r>
                        <a:rPr lang="it-IT" b="0" i="1" smtClean="0">
                          <a:latin typeface="Cambria Math" panose="02040503050406030204" pitchFamily="18" charset="0"/>
                        </a:rPr>
                        <m:t> ; </m:t>
                      </m:r>
                    </m:oMath>
                  </m:oMathPara>
                </a14:m>
                <a:endParaRPr lang="it-IT" b="0" dirty="0"/>
              </a:p>
              <a:p>
                <a:pPr algn="ctr"/>
                <a:r>
                  <a:rPr lang="en-US" dirty="0"/>
                  <a:t>↓</a:t>
                </a:r>
              </a:p>
              <a:p>
                <a:pPr algn="ctr"/>
                <a:endParaRPr lang="en-US" dirty="0"/>
              </a:p>
              <a:p>
                <a:pPr algn="ctr"/>
                <a:r>
                  <a:rPr lang="en-US" dirty="0"/>
                  <a:t> </a:t>
                </a:r>
                <a14:m>
                  <m:oMath xmlns:m="http://schemas.openxmlformats.org/officeDocument/2006/math">
                    <m:sSub>
                      <m:sSubPr>
                        <m:ctrlPr>
                          <a:rPr lang="en-US" sz="2400" i="1" smtClean="0">
                            <a:latin typeface="Cambria Math" panose="02040503050406030204" pitchFamily="18" charset="0"/>
                          </a:rPr>
                        </m:ctrlPr>
                      </m:sSubPr>
                      <m:e>
                        <m:r>
                          <a:rPr lang="it-IT" sz="2400" b="0" i="1" smtClean="0">
                            <a:latin typeface="Cambria Math" panose="02040503050406030204" pitchFamily="18" charset="0"/>
                          </a:rPr>
                          <m:t>𝑝</m:t>
                        </m:r>
                      </m:e>
                      <m:sub>
                        <m:r>
                          <a:rPr lang="it-IT" sz="2400" b="0" i="1" smtClean="0">
                            <a:latin typeface="Cambria Math" panose="02040503050406030204" pitchFamily="18" charset="0"/>
                          </a:rPr>
                          <m:t>𝑝𝑖𝑙𝑙𝑎𝑟</m:t>
                        </m:r>
                      </m:sub>
                    </m:sSub>
                    <m:r>
                      <a:rPr lang="it-IT" sz="2400" b="0" i="1" smtClean="0">
                        <a:latin typeface="Cambria Math" panose="02040503050406030204" pitchFamily="18" charset="0"/>
                      </a:rPr>
                      <m:t>=</m:t>
                    </m:r>
                    <m:f>
                      <m:fPr>
                        <m:ctrlPr>
                          <a:rPr lang="it-IT" sz="2400" b="0" i="1" smtClean="0">
                            <a:latin typeface="Cambria Math" panose="02040503050406030204" pitchFamily="18" charset="0"/>
                          </a:rPr>
                        </m:ctrlPr>
                      </m:fPr>
                      <m:num>
                        <m:r>
                          <a:rPr lang="it-IT" sz="2400" b="0" i="1" smtClean="0">
                            <a:latin typeface="Cambria Math" panose="02040503050406030204" pitchFamily="18" charset="0"/>
                          </a:rPr>
                          <m:t> </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10</m:t>
                            </m:r>
                          </m:e>
                          <m:sup>
                            <m:r>
                              <a:rPr lang="it-IT" sz="2400" b="0" i="1" smtClean="0">
                                <a:latin typeface="Cambria Math" panose="02040503050406030204" pitchFamily="18" charset="0"/>
                              </a:rPr>
                              <m:t>2</m:t>
                            </m:r>
                          </m:sup>
                        </m:sSup>
                      </m:num>
                      <m:den>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𝑛</m:t>
                            </m:r>
                          </m:e>
                          <m:sub>
                            <m:r>
                              <a:rPr lang="it-IT" sz="2400" b="0" i="1" smtClean="0">
                                <a:latin typeface="Cambria Math" panose="02040503050406030204" pitchFamily="18" charset="0"/>
                              </a:rPr>
                              <m:t>𝑝𝑖𝑙𝑙𝑎𝑟</m:t>
                            </m:r>
                          </m:sub>
                        </m:sSub>
                        <m:r>
                          <a:rPr lang="it-IT" sz="2400" b="0" i="1" smtClean="0">
                            <a:latin typeface="Cambria Math" panose="02040503050406030204" pitchFamily="18" charset="0"/>
                          </a:rPr>
                          <m:t> </m:t>
                        </m:r>
                      </m:den>
                    </m:f>
                    <m:r>
                      <a:rPr lang="it-IT" sz="2400" b="0" i="1" smtClean="0">
                        <a:latin typeface="Cambria Math" panose="02040503050406030204" pitchFamily="18" charset="0"/>
                      </a:rPr>
                      <m:t> </m:t>
                    </m:r>
                    <m:r>
                      <a:rPr lang="it-IT" sz="2400" b="0" i="1" smtClean="0">
                        <a:latin typeface="Cambria Math" panose="02040503050406030204" pitchFamily="18" charset="0"/>
                      </a:rPr>
                      <m:t>𝑘𝑏𝑎𝑟</m:t>
                    </m:r>
                  </m:oMath>
                </a14:m>
                <a:r>
                  <a:rPr lang="en-US" sz="2400" dirty="0"/>
                  <a:t> </a:t>
                </a:r>
              </a:p>
            </p:txBody>
          </p:sp>
        </mc:Choice>
        <mc:Fallback xmlns="">
          <p:sp>
            <p:nvSpPr>
              <p:cNvPr id="70" name="CasellaDiTesto 32">
                <a:extLst>
                  <a:ext uri="{FF2B5EF4-FFF2-40B4-BE49-F238E27FC236}">
                    <a16:creationId xmlns:a16="http://schemas.microsoft.com/office/drawing/2014/main" id="{3451A140-AF8A-3458-A78F-E3A14D4E2818}"/>
                  </a:ext>
                </a:extLst>
              </p:cNvPr>
              <p:cNvSpPr txBox="1">
                <a:spLocks noRot="1" noChangeAspect="1" noMove="1" noResize="1" noEditPoints="1" noAdjustHandles="1" noChangeArrowheads="1" noChangeShapeType="1" noTextEdit="1"/>
              </p:cNvSpPr>
              <p:nvPr/>
            </p:nvSpPr>
            <p:spPr>
              <a:xfrm>
                <a:off x="4607210" y="2557520"/>
                <a:ext cx="3666196" cy="1919821"/>
              </a:xfrm>
              <a:prstGeom prst="rect">
                <a:avLst/>
              </a:prstGeom>
              <a:blipFill>
                <a:blip r:embed="rId3"/>
                <a:stretch>
                  <a:fillRect/>
                </a:stretch>
              </a:blipFill>
            </p:spPr>
            <p:txBody>
              <a:bodyPr/>
              <a:lstStyle/>
              <a:p>
                <a:r>
                  <a:rPr lang="en-US">
                    <a:noFill/>
                  </a:rPr>
                  <a:t> </a:t>
                </a:r>
              </a:p>
            </p:txBody>
          </p:sp>
        </mc:Fallback>
      </mc:AlternateContent>
      <p:sp>
        <p:nvSpPr>
          <p:cNvPr id="71" name="Ovale 45">
            <a:extLst>
              <a:ext uri="{FF2B5EF4-FFF2-40B4-BE49-F238E27FC236}">
                <a16:creationId xmlns:a16="http://schemas.microsoft.com/office/drawing/2014/main" id="{48891A3C-ECC8-FCB0-0123-A533FAB7DBA8}"/>
              </a:ext>
            </a:extLst>
          </p:cNvPr>
          <p:cNvSpPr/>
          <p:nvPr/>
        </p:nvSpPr>
        <p:spPr>
          <a:xfrm>
            <a:off x="4955023" y="3501381"/>
            <a:ext cx="3037056" cy="12016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2" name="CasellaDiTesto 49">
                <a:extLst>
                  <a:ext uri="{FF2B5EF4-FFF2-40B4-BE49-F238E27FC236}">
                    <a16:creationId xmlns:a16="http://schemas.microsoft.com/office/drawing/2014/main" id="{500BC5D3-EE3E-3023-E4C5-165E63ACB9B7}"/>
                  </a:ext>
                </a:extLst>
              </p:cNvPr>
              <p:cNvSpPr txBox="1"/>
              <p:nvPr/>
            </p:nvSpPr>
            <p:spPr>
              <a:xfrm>
                <a:off x="8316015" y="4075704"/>
                <a:ext cx="3037056" cy="646331"/>
              </a:xfrm>
              <a:prstGeom prst="rect">
                <a:avLst/>
              </a:prstGeom>
              <a:noFill/>
            </p:spPr>
            <p:txBody>
              <a:bodyPr wrap="square" rtlCol="0">
                <a:spAutoFit/>
              </a:bodyPr>
              <a:lstStyle/>
              <a:p>
                <a:pPr algn="ctr"/>
                <a:r>
                  <a:rPr lang="en-US" dirty="0"/>
                  <a:t>The tensile strength  of Bakelite is about </a:t>
                </a:r>
                <a14:m>
                  <m:oMath xmlns:m="http://schemas.openxmlformats.org/officeDocument/2006/math">
                    <m:r>
                      <a:rPr lang="it-IT" i="1">
                        <a:latin typeface="Cambria Math" panose="02040503050406030204" pitchFamily="18" charset="0"/>
                      </a:rPr>
                      <m:t>1</m:t>
                    </m:r>
                    <m:r>
                      <a:rPr lang="it-IT" b="0" i="1" smtClean="0">
                        <a:latin typeface="Cambria Math" panose="02040503050406030204" pitchFamily="18" charset="0"/>
                      </a:rPr>
                      <m:t>,2 </m:t>
                    </m:r>
                    <m:r>
                      <a:rPr lang="it-IT" b="0" i="1" smtClean="0">
                        <a:latin typeface="Cambria Math" panose="02040503050406030204" pitchFamily="18" charset="0"/>
                      </a:rPr>
                      <m:t>𝑘𝑏𝑎𝑟</m:t>
                    </m:r>
                  </m:oMath>
                </a14:m>
                <a:endParaRPr lang="en-US" dirty="0"/>
              </a:p>
            </p:txBody>
          </p:sp>
        </mc:Choice>
        <mc:Fallback xmlns="">
          <p:sp>
            <p:nvSpPr>
              <p:cNvPr id="72" name="CasellaDiTesto 49">
                <a:extLst>
                  <a:ext uri="{FF2B5EF4-FFF2-40B4-BE49-F238E27FC236}">
                    <a16:creationId xmlns:a16="http://schemas.microsoft.com/office/drawing/2014/main" id="{500BC5D3-EE3E-3023-E4C5-165E63ACB9B7}"/>
                  </a:ext>
                </a:extLst>
              </p:cNvPr>
              <p:cNvSpPr txBox="1">
                <a:spLocks noRot="1" noChangeAspect="1" noMove="1" noResize="1" noEditPoints="1" noAdjustHandles="1" noChangeArrowheads="1" noChangeShapeType="1" noTextEdit="1"/>
              </p:cNvSpPr>
              <p:nvPr/>
            </p:nvSpPr>
            <p:spPr>
              <a:xfrm>
                <a:off x="8316015" y="4075704"/>
                <a:ext cx="3037056" cy="646331"/>
              </a:xfrm>
              <a:prstGeom prst="rect">
                <a:avLst/>
              </a:prstGeom>
              <a:blipFill>
                <a:blip r:embed="rId4"/>
                <a:stretch>
                  <a:fillRect t="-5660" b="-14151"/>
                </a:stretch>
              </a:blipFill>
            </p:spPr>
            <p:txBody>
              <a:bodyPr/>
              <a:lstStyle/>
              <a:p>
                <a:r>
                  <a:rPr lang="en-US">
                    <a:noFill/>
                  </a:rPr>
                  <a:t> </a:t>
                </a:r>
              </a:p>
            </p:txBody>
          </p:sp>
        </mc:Fallback>
      </mc:AlternateContent>
      <p:sp>
        <p:nvSpPr>
          <p:cNvPr id="73" name="TextBox 72">
            <a:extLst>
              <a:ext uri="{FF2B5EF4-FFF2-40B4-BE49-F238E27FC236}">
                <a16:creationId xmlns:a16="http://schemas.microsoft.com/office/drawing/2014/main" id="{97E15BFA-48C8-192A-9A92-93068BADB512}"/>
              </a:ext>
            </a:extLst>
          </p:cNvPr>
          <p:cNvSpPr txBox="1"/>
          <p:nvPr/>
        </p:nvSpPr>
        <p:spPr>
          <a:xfrm>
            <a:off x="581190" y="4604593"/>
            <a:ext cx="11029616" cy="2564805"/>
          </a:xfrm>
          <a:prstGeom prst="rect">
            <a:avLst/>
          </a:prstGeom>
          <a:noFill/>
        </p:spPr>
        <p:txBody>
          <a:bodyPr wrap="square" rtlCol="0">
            <a:spAutoFit/>
          </a:bodyPr>
          <a:lstStyle/>
          <a:p>
            <a:pPr>
              <a:spcAft>
                <a:spcPts val="100"/>
              </a:spcAft>
            </a:pPr>
            <a:r>
              <a:rPr lang="en-US" sz="1600" b="1" dirty="0">
                <a:solidFill>
                  <a:schemeClr val="tx1"/>
                </a:solidFill>
                <a:cs typeface="Arial" panose="020B0604020202020204" pitchFamily="34" charset="0"/>
              </a:rPr>
              <a:t>Geometry</a:t>
            </a:r>
          </a:p>
          <a:p>
            <a:pPr marL="666900" lvl="1" indent="-342900">
              <a:spcAft>
                <a:spcPts val="100"/>
              </a:spcAft>
              <a:buFont typeface="+mj-lt"/>
              <a:buAutoNum type="arabicPeriod"/>
            </a:pPr>
            <a:r>
              <a:rPr lang="en-US" sz="1600" dirty="0">
                <a:solidFill>
                  <a:schemeClr val="tx1"/>
                </a:solidFill>
                <a:cs typeface="Arial" panose="020B0604020202020204" pitchFamily="34" charset="0"/>
              </a:rPr>
              <a:t>empty cavity for the insertion and integration of other devices such as detectors, sources or beam pipes…</a:t>
            </a:r>
          </a:p>
          <a:p>
            <a:pPr marL="666900" lvl="1" indent="-342900">
              <a:spcAft>
                <a:spcPts val="100"/>
              </a:spcAft>
              <a:buFont typeface="+mj-lt"/>
              <a:buAutoNum type="arabicPeriod"/>
            </a:pPr>
            <a:r>
              <a:rPr lang="en-US" sz="1600" dirty="0">
                <a:solidFill>
                  <a:schemeClr val="tx1"/>
                </a:solidFill>
                <a:cs typeface="Arial" panose="020B0604020202020204" pitchFamily="34" charset="0"/>
              </a:rPr>
              <a:t>redundancy of the active area and readout with respect to secant tracks, increased active area for tangent tracks → self tracking capabilities</a:t>
            </a:r>
          </a:p>
          <a:p>
            <a:pPr marL="666900" lvl="1" indent="-342900">
              <a:spcAft>
                <a:spcPts val="100"/>
              </a:spcAft>
              <a:buFont typeface="+mj-lt"/>
              <a:buAutoNum type="arabicPeriod"/>
            </a:pPr>
            <a:r>
              <a:rPr lang="en-US" sz="1600" dirty="0">
                <a:solidFill>
                  <a:schemeClr val="tx1"/>
                </a:solidFill>
                <a:cs typeface="Arial" panose="020B0604020202020204" pitchFamily="34" charset="0"/>
              </a:rPr>
              <a:t>Electric field gradient drive the avalanche discharge depending on detector structure and polarization</a:t>
            </a:r>
          </a:p>
          <a:p>
            <a:pPr marL="324000" lvl="1">
              <a:spcAft>
                <a:spcPts val="100"/>
              </a:spcAft>
            </a:pPr>
            <a:endParaRPr lang="en-US" sz="800" dirty="0">
              <a:solidFill>
                <a:schemeClr val="tx1"/>
              </a:solidFill>
              <a:cs typeface="Arial" panose="020B0604020202020204" pitchFamily="34" charset="0"/>
            </a:endParaRPr>
          </a:p>
          <a:p>
            <a:pPr>
              <a:spcAft>
                <a:spcPts val="100"/>
              </a:spcAft>
              <a:buFont typeface="Arial" panose="020B0604020202020204" pitchFamily="34" charset="0"/>
              <a:buChar char="•"/>
            </a:pPr>
            <a:r>
              <a:rPr lang="en-US" sz="1600" b="1" dirty="0">
                <a:solidFill>
                  <a:srgbClr val="FF0000"/>
                </a:solidFill>
                <a:cs typeface="Arial" panose="020B0604020202020204" pitchFamily="34" charset="0"/>
              </a:rPr>
              <a:t>It is feasible using low-cost components found in commercial catalogue</a:t>
            </a:r>
          </a:p>
          <a:p>
            <a:pPr>
              <a:spcAft>
                <a:spcPts val="100"/>
              </a:spcAft>
              <a:buFont typeface="Arial" panose="020B0604020202020204" pitchFamily="34" charset="0"/>
              <a:buChar char="•"/>
            </a:pPr>
            <a:endParaRPr lang="en-US" sz="1600" b="1" dirty="0">
              <a:solidFill>
                <a:schemeClr val="tx1"/>
              </a:solidFill>
              <a:cs typeface="Arial" panose="020B0604020202020204" pitchFamily="34" charset="0"/>
            </a:endParaRPr>
          </a:p>
          <a:p>
            <a:pPr>
              <a:spcAft>
                <a:spcPts val="100"/>
              </a:spcAft>
              <a:buFont typeface="Arial" panose="020B0604020202020204" pitchFamily="34" charset="0"/>
              <a:buChar char="•"/>
            </a:pPr>
            <a:endParaRPr lang="en-US" sz="1600" b="1" dirty="0">
              <a:cs typeface="Arial" panose="020B0604020202020204" pitchFamily="34" charset="0"/>
            </a:endParaRPr>
          </a:p>
          <a:p>
            <a:endParaRPr lang="en-US" dirty="0"/>
          </a:p>
        </p:txBody>
      </p:sp>
    </p:spTree>
    <p:extLst>
      <p:ext uri="{BB962C8B-B14F-4D97-AF65-F5344CB8AC3E}">
        <p14:creationId xmlns:p14="http://schemas.microsoft.com/office/powerpoint/2010/main" val="3328655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EAA9A-A67A-6428-6DD1-C31BFEE9D03A}"/>
              </a:ext>
            </a:extLst>
          </p:cNvPr>
          <p:cNvSpPr>
            <a:spLocks noGrp="1"/>
          </p:cNvSpPr>
          <p:nvPr>
            <p:ph type="title"/>
          </p:nvPr>
        </p:nvSpPr>
        <p:spPr/>
        <p:txBody>
          <a:bodyPr/>
          <a:lstStyle/>
          <a:p>
            <a:r>
              <a:rPr lang="it-IT" dirty="0"/>
              <a:t>RCC </a:t>
            </a:r>
            <a:r>
              <a:rPr lang="it-IT" dirty="0" err="1"/>
              <a:t>at</a:t>
            </a:r>
            <a:r>
              <a:rPr lang="it-IT" dirty="0"/>
              <a:t> work</a:t>
            </a:r>
            <a:endParaRPr lang="en-US" dirty="0"/>
          </a:p>
        </p:txBody>
      </p:sp>
      <p:sp>
        <p:nvSpPr>
          <p:cNvPr id="4" name="Date Placeholder 3">
            <a:extLst>
              <a:ext uri="{FF2B5EF4-FFF2-40B4-BE49-F238E27FC236}">
                <a16:creationId xmlns:a16="http://schemas.microsoft.com/office/drawing/2014/main" id="{6DD9B2AB-02EB-642D-56B3-AFDD62437A84}"/>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BA219DCF-B185-4145-9DD5-368EB5186D76}"/>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EA1076DE-62D4-AEAC-941D-FD332537C62E}"/>
              </a:ext>
            </a:extLst>
          </p:cNvPr>
          <p:cNvSpPr>
            <a:spLocks noGrp="1"/>
          </p:cNvSpPr>
          <p:nvPr>
            <p:ph type="sldNum" sz="quarter" idx="12"/>
          </p:nvPr>
        </p:nvSpPr>
        <p:spPr/>
        <p:txBody>
          <a:bodyPr/>
          <a:lstStyle/>
          <a:p>
            <a:fld id="{3A98EE3D-8CD1-4C3F-BD1C-C98C9596463C}" type="slidenum">
              <a:rPr lang="en-US" smtClean="0"/>
              <a:t>4</a:t>
            </a:fld>
            <a:endParaRPr lang="en-US" dirty="0"/>
          </a:p>
        </p:txBody>
      </p:sp>
      <mc:AlternateContent xmlns:mc="http://schemas.openxmlformats.org/markup-compatibility/2006" xmlns:a14="http://schemas.microsoft.com/office/drawing/2010/main">
        <mc:Choice Requires="a14">
          <p:sp>
            <p:nvSpPr>
              <p:cNvPr id="24" name="CasellaDiTesto 49">
                <a:extLst>
                  <a:ext uri="{FF2B5EF4-FFF2-40B4-BE49-F238E27FC236}">
                    <a16:creationId xmlns:a16="http://schemas.microsoft.com/office/drawing/2014/main" id="{D3A20F28-D10E-FFBF-F34E-17F387A6550E}"/>
                  </a:ext>
                </a:extLst>
              </p:cNvPr>
              <p:cNvSpPr txBox="1"/>
              <p:nvPr/>
            </p:nvSpPr>
            <p:spPr>
              <a:xfrm>
                <a:off x="7938808" y="702156"/>
                <a:ext cx="3672000" cy="1342099"/>
              </a:xfrm>
              <a:prstGeom prst="rect">
                <a:avLst/>
              </a:prstGeom>
              <a:noFill/>
              <a:ln>
                <a:solidFill>
                  <a:schemeClr val="tx1"/>
                </a:solidFill>
              </a:ln>
            </p:spPr>
            <p:txBody>
              <a:bodyPr wrap="square" rtlCol="0">
                <a:spAutoFit/>
              </a:bodyPr>
              <a:lstStyle/>
              <a:p>
                <a:pPr>
                  <a:lnSpc>
                    <a:spcPct val="150000"/>
                  </a:lnSpc>
                  <a:spcBef>
                    <a:spcPts val="3000"/>
                  </a:spcBef>
                </a:pPr>
                <a14:m>
                  <m:oMath xmlns:m="http://schemas.openxmlformats.org/officeDocument/2006/math">
                    <m:r>
                      <a:rPr lang="it-IT" b="0" i="1" smtClean="0">
                        <a:solidFill>
                          <a:schemeClr val="tx1"/>
                        </a:solidFill>
                        <a:latin typeface="Cambria Math" panose="02040503050406030204" pitchFamily="18" charset="0"/>
                      </a:rPr>
                      <m:t>𝐸</m:t>
                    </m:r>
                    <m:d>
                      <m:dPr>
                        <m:ctrlPr>
                          <a:rPr lang="it-IT" b="0" i="1" smtClean="0">
                            <a:solidFill>
                              <a:schemeClr val="tx1"/>
                            </a:solidFill>
                            <a:latin typeface="Cambria Math" panose="02040503050406030204" pitchFamily="18" charset="0"/>
                          </a:rPr>
                        </m:ctrlPr>
                      </m:dPr>
                      <m:e>
                        <m:r>
                          <a:rPr lang="it-IT" b="0" i="1" smtClean="0">
                            <a:solidFill>
                              <a:schemeClr val="tx1"/>
                            </a:solidFill>
                            <a:latin typeface="Cambria Math" panose="02040503050406030204" pitchFamily="18" charset="0"/>
                          </a:rPr>
                          <m:t>𝑟</m:t>
                        </m:r>
                      </m:e>
                    </m:d>
                    <m:r>
                      <a:rPr lang="it-IT" b="0" i="1" smtClean="0">
                        <a:solidFill>
                          <a:schemeClr val="tx1"/>
                        </a:solidFill>
                        <a:latin typeface="Cambria Math" panose="02040503050406030204" pitchFamily="18" charset="0"/>
                      </a:rPr>
                      <m:t>=</m:t>
                    </m:r>
                    <m:f>
                      <m:fPr>
                        <m:ctrlPr>
                          <a:rPr lang="it-IT" b="0" i="1" smtClean="0">
                            <a:solidFill>
                              <a:schemeClr val="tx1"/>
                            </a:solidFill>
                            <a:latin typeface="Cambria Math" panose="02040503050406030204" pitchFamily="18" charset="0"/>
                          </a:rPr>
                        </m:ctrlPr>
                      </m:fPr>
                      <m:num>
                        <m:r>
                          <a:rPr lang="it-IT" b="0" i="1" smtClean="0">
                            <a:solidFill>
                              <a:schemeClr val="tx1"/>
                            </a:solidFill>
                            <a:latin typeface="Cambria Math" panose="02040503050406030204" pitchFamily="18" charset="0"/>
                          </a:rPr>
                          <m:t>𝑉</m:t>
                        </m:r>
                      </m:num>
                      <m:den>
                        <m:r>
                          <a:rPr lang="it-IT" b="0" i="1" smtClean="0">
                            <a:solidFill>
                              <a:schemeClr val="tx1"/>
                            </a:solidFill>
                            <a:latin typeface="Cambria Math" panose="02040503050406030204" pitchFamily="18" charset="0"/>
                          </a:rPr>
                          <m:t>𝑟</m:t>
                        </m:r>
                        <m:r>
                          <a:rPr lang="it-IT" b="0" i="1" smtClean="0">
                            <a:solidFill>
                              <a:schemeClr val="tx1"/>
                            </a:solidFill>
                            <a:latin typeface="Cambria Math" panose="02040503050406030204" pitchFamily="18" charset="0"/>
                          </a:rPr>
                          <m:t> </m:t>
                        </m:r>
                        <m:r>
                          <a:rPr lang="it-IT" b="0" i="1" smtClean="0">
                            <a:solidFill>
                              <a:schemeClr val="tx1"/>
                            </a:solidFill>
                            <a:latin typeface="Cambria Math" panose="02040503050406030204" pitchFamily="18" charset="0"/>
                          </a:rPr>
                          <m:t>𝑙𝑛</m:t>
                        </m:r>
                        <m:f>
                          <m:fPr>
                            <m:ctrlPr>
                              <a:rPr lang="it-IT" b="0" i="1" smtClean="0">
                                <a:solidFill>
                                  <a:schemeClr val="tx1"/>
                                </a:solidFill>
                                <a:latin typeface="Cambria Math" panose="02040503050406030204" pitchFamily="18" charset="0"/>
                              </a:rPr>
                            </m:ctrlPr>
                          </m:fPr>
                          <m:num>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den>
                        </m:f>
                      </m:den>
                    </m:f>
                    <m:r>
                      <a:rPr lang="it-IT" b="0" i="1" smtClean="0">
                        <a:solidFill>
                          <a:schemeClr val="tx1"/>
                        </a:solidFill>
                        <a:latin typeface="Cambria Math" panose="02040503050406030204" pitchFamily="18" charset="0"/>
                        <a:ea typeface="Cambria Math" panose="02040503050406030204" pitchFamily="18" charset="0"/>
                      </a:rPr>
                      <m:t>~ </m:t>
                    </m:r>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𝑉</m:t>
                        </m:r>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r>
                          <a:rPr lang="it-IT" b="0" i="1" smtClean="0">
                            <a:solidFill>
                              <a:schemeClr val="tx1"/>
                            </a:solidFill>
                            <a:latin typeface="Cambria Math" panose="02040503050406030204" pitchFamily="18" charset="0"/>
                            <a:ea typeface="Cambria Math" panose="02040503050406030204" pitchFamily="18" charset="0"/>
                          </a:rPr>
                          <m:t>𝑙𝑛</m:t>
                        </m:r>
                        <m:f>
                          <m:fPr>
                            <m:ctrlPr>
                              <a:rPr lang="it-IT" b="0" i="1" smtClean="0">
                                <a:solidFill>
                                  <a:schemeClr val="tx1"/>
                                </a:solidFill>
                                <a:latin typeface="Cambria Math" panose="02040503050406030204" pitchFamily="18" charset="0"/>
                                <a:ea typeface="Cambria Math" panose="02040503050406030204" pitchFamily="18" charset="0"/>
                              </a:rPr>
                            </m:ctrlPr>
                          </m:fPr>
                          <m:num>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den>
                    </m:f>
                    <m:r>
                      <a:rPr lang="it-IT" b="0" i="1" smtClean="0">
                        <a:solidFill>
                          <a:schemeClr val="tx1"/>
                        </a:solidFill>
                        <a:latin typeface="Cambria Math" panose="02040503050406030204" pitchFamily="18" charset="0"/>
                        <a:ea typeface="Cambria Math" panose="02040503050406030204" pitchFamily="18" charset="0"/>
                      </a:rPr>
                      <m:t>− </m:t>
                    </m:r>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𝑉</m:t>
                        </m:r>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r>
                          <a:rPr lang="it-IT" b="0" i="1" smtClean="0">
                            <a:solidFill>
                              <a:schemeClr val="tx1"/>
                            </a:solidFill>
                            <a:latin typeface="Cambria Math" panose="02040503050406030204" pitchFamily="18" charset="0"/>
                            <a:ea typeface="Cambria Math" panose="02040503050406030204" pitchFamily="18" charset="0"/>
                          </a:rPr>
                          <m:t>𝑙𝑛</m:t>
                        </m:r>
                        <m:f>
                          <m:fPr>
                            <m:ctrlPr>
                              <a:rPr lang="it-IT" b="0" i="1" smtClean="0">
                                <a:solidFill>
                                  <a:schemeClr val="tx1"/>
                                </a:solidFill>
                                <a:latin typeface="Cambria Math" panose="02040503050406030204" pitchFamily="18" charset="0"/>
                                <a:ea typeface="Cambria Math" panose="02040503050406030204" pitchFamily="18" charset="0"/>
                              </a:rPr>
                            </m:ctrlPr>
                          </m:fPr>
                          <m:num>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den>
                    </m:f>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𝑟</m:t>
                        </m:r>
                        <m:r>
                          <a:rPr lang="it-IT" b="0" i="1" smtClean="0">
                            <a:solidFill>
                              <a:schemeClr val="tx1"/>
                            </a:solidFill>
                            <a:latin typeface="Cambria Math" panose="02040503050406030204" pitchFamily="18" charset="0"/>
                            <a:ea typeface="Cambria Math" panose="02040503050406030204" pitchFamily="18" charset="0"/>
                          </a:rPr>
                          <m:t>−</m:t>
                        </m:r>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r>
                      <a:rPr lang="it-IT" b="0" i="1" smtClean="0">
                        <a:solidFill>
                          <a:schemeClr val="tx1"/>
                        </a:solidFill>
                        <a:latin typeface="Cambria Math" panose="02040503050406030204" pitchFamily="18" charset="0"/>
                        <a:ea typeface="Cambria Math" panose="02040503050406030204" pitchFamily="18" charset="0"/>
                      </a:rPr>
                      <m:t> </m:t>
                    </m:r>
                  </m:oMath>
                </a14:m>
                <a:r>
                  <a:rPr lang="en-US" dirty="0">
                    <a:solidFill>
                      <a:schemeClr val="tx1"/>
                    </a:solidFill>
                  </a:rPr>
                  <a:t>  </a:t>
                </a:r>
              </a:p>
              <a:p>
                <a:pPr>
                  <a:lnSpc>
                    <a:spcPct val="150000"/>
                  </a:lnSpc>
                  <a:spcBef>
                    <a:spcPts val="3000"/>
                  </a:spcBef>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𝑜</m:t>
                          </m:r>
                        </m:sub>
                      </m:sSub>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oMath>
                  </m:oMathPara>
                </a14:m>
                <a:endParaRPr lang="en-US" dirty="0">
                  <a:solidFill>
                    <a:schemeClr val="tx1"/>
                  </a:solidFill>
                </a:endParaRPr>
              </a:p>
            </p:txBody>
          </p:sp>
        </mc:Choice>
        <mc:Fallback xmlns="">
          <p:sp>
            <p:nvSpPr>
              <p:cNvPr id="24" name="CasellaDiTesto 49">
                <a:extLst>
                  <a:ext uri="{FF2B5EF4-FFF2-40B4-BE49-F238E27FC236}">
                    <a16:creationId xmlns:a16="http://schemas.microsoft.com/office/drawing/2014/main" id="{D3A20F28-D10E-FFBF-F34E-17F387A6550E}"/>
                  </a:ext>
                </a:extLst>
              </p:cNvPr>
              <p:cNvSpPr txBox="1">
                <a:spLocks noRot="1" noChangeAspect="1" noMove="1" noResize="1" noEditPoints="1" noAdjustHandles="1" noChangeArrowheads="1" noChangeShapeType="1" noTextEdit="1"/>
              </p:cNvSpPr>
              <p:nvPr/>
            </p:nvSpPr>
            <p:spPr>
              <a:xfrm>
                <a:off x="7938808" y="702156"/>
                <a:ext cx="3672000" cy="1342099"/>
              </a:xfrm>
              <a:prstGeom prst="rect">
                <a:avLst/>
              </a:prstGeom>
              <a:blipFill>
                <a:blip r:embed="rId2"/>
                <a:stretch>
                  <a:fillRect/>
                </a:stretch>
              </a:blipFill>
              <a:ln>
                <a:solidFill>
                  <a:schemeClr val="tx1"/>
                </a:solidFill>
              </a:ln>
            </p:spPr>
            <p:txBody>
              <a:bodyPr/>
              <a:lstStyle/>
              <a:p>
                <a:r>
                  <a:rPr lang="en-US">
                    <a:noFill/>
                  </a:rPr>
                  <a:t> </a:t>
                </a:r>
              </a:p>
            </p:txBody>
          </p:sp>
        </mc:Fallback>
      </mc:AlternateContent>
      <p:sp>
        <p:nvSpPr>
          <p:cNvPr id="36" name="Rectangle 35">
            <a:extLst>
              <a:ext uri="{FF2B5EF4-FFF2-40B4-BE49-F238E27FC236}">
                <a16:creationId xmlns:a16="http://schemas.microsoft.com/office/drawing/2014/main" id="{59E022D6-6BB6-7592-AA26-9258B4986064}"/>
              </a:ext>
            </a:extLst>
          </p:cNvPr>
          <p:cNvSpPr/>
          <p:nvPr/>
        </p:nvSpPr>
        <p:spPr>
          <a:xfrm>
            <a:off x="9519728" y="992192"/>
            <a:ext cx="645010" cy="6099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2" name="Chart 41">
            <a:extLst>
              <a:ext uri="{FF2B5EF4-FFF2-40B4-BE49-F238E27FC236}">
                <a16:creationId xmlns:a16="http://schemas.microsoft.com/office/drawing/2014/main" id="{7F01CA19-8BDB-CBDF-62B5-3BA225273C39}"/>
              </a:ext>
            </a:extLst>
          </p:cNvPr>
          <p:cNvGraphicFramePr>
            <a:graphicFrameLocks/>
          </p:cNvGraphicFramePr>
          <p:nvPr>
            <p:extLst>
              <p:ext uri="{D42A27DB-BD31-4B8C-83A1-F6EECF244321}">
                <p14:modId xmlns:p14="http://schemas.microsoft.com/office/powerpoint/2010/main" val="2553880868"/>
              </p:ext>
            </p:extLst>
          </p:nvPr>
        </p:nvGraphicFramePr>
        <p:xfrm>
          <a:off x="7498402" y="3421633"/>
          <a:ext cx="4568190" cy="3002280"/>
        </p:xfrm>
        <a:graphic>
          <a:graphicData uri="http://schemas.openxmlformats.org/drawingml/2006/chart">
            <c:chart xmlns:c="http://schemas.openxmlformats.org/drawingml/2006/chart" xmlns:r="http://schemas.openxmlformats.org/officeDocument/2006/relationships" r:id="rId3"/>
          </a:graphicData>
        </a:graphic>
      </p:graphicFrame>
      <p:sp>
        <p:nvSpPr>
          <p:cNvPr id="43" name="TextBox 42">
            <a:extLst>
              <a:ext uri="{FF2B5EF4-FFF2-40B4-BE49-F238E27FC236}">
                <a16:creationId xmlns:a16="http://schemas.microsoft.com/office/drawing/2014/main" id="{0C39B74B-31AA-EC7A-8C51-F2402AFF045A}"/>
              </a:ext>
            </a:extLst>
          </p:cNvPr>
          <p:cNvSpPr txBox="1"/>
          <p:nvPr/>
        </p:nvSpPr>
        <p:spPr>
          <a:xfrm>
            <a:off x="419100" y="1268351"/>
            <a:ext cx="7079302" cy="4993675"/>
          </a:xfrm>
          <a:prstGeom prst="rect">
            <a:avLst/>
          </a:prstGeom>
          <a:noFill/>
        </p:spPr>
        <p:txBody>
          <a:bodyPr wrap="square" rtlCol="0">
            <a:spAutoFit/>
          </a:bodyPr>
          <a:lstStyle/>
          <a:p>
            <a:endParaRPr lang="en-US" sz="1450" dirty="0"/>
          </a:p>
          <a:p>
            <a:r>
              <a:rPr lang="en-US" sz="1450" b="1" dirty="0"/>
              <a:t>The field gradient inside the gas gap can be exploited in both polarities.</a:t>
            </a:r>
          </a:p>
          <a:p>
            <a:endParaRPr lang="en-US" sz="1450" dirty="0"/>
          </a:p>
          <a:p>
            <a:r>
              <a:rPr lang="en-US" sz="1450" dirty="0"/>
              <a:t>For the detector design described below the following configurations will be studied:</a:t>
            </a:r>
          </a:p>
          <a:p>
            <a:r>
              <a:rPr lang="en-US" sz="1450" b="1" dirty="0">
                <a:solidFill>
                  <a:srgbClr val="FF0000"/>
                </a:solidFill>
              </a:rPr>
              <a:t>Positive polarity (applied on the inner cylinder) </a:t>
            </a:r>
            <a:endParaRPr lang="en-US" sz="1450" b="1" dirty="0"/>
          </a:p>
          <a:p>
            <a:pPr marL="742950" lvl="1" indent="-285750">
              <a:buFont typeface="Arial" panose="020B0604020202020204" pitchFamily="34" charset="0"/>
              <a:buChar char="•"/>
            </a:pPr>
            <a:r>
              <a:rPr lang="en-US" sz="1450" dirty="0">
                <a:solidFill>
                  <a:srgbClr val="FF0000"/>
                </a:solidFill>
              </a:rPr>
              <a:t>Electrons produced far from the inner electrode are accelerated by a less intense electric field in the first part of the path. With a crude approximation we can describe it as process of </a:t>
            </a:r>
            <a:r>
              <a:rPr lang="en-US" sz="1450" b="1" dirty="0">
                <a:solidFill>
                  <a:srgbClr val="FF0000"/>
                </a:solidFill>
              </a:rPr>
              <a:t>drift followed by multiplication</a:t>
            </a:r>
            <a:r>
              <a:rPr lang="en-US" sz="1450" dirty="0">
                <a:solidFill>
                  <a:srgbClr val="FF0000"/>
                </a:solidFill>
              </a:rPr>
              <a:t>. High probability that these electrons produce a detectable signal due to the long path. </a:t>
            </a:r>
          </a:p>
          <a:p>
            <a:pPr marL="742950" lvl="1" indent="-285750">
              <a:buFont typeface="Arial" panose="020B0604020202020204" pitchFamily="34" charset="0"/>
              <a:buChar char="•"/>
            </a:pPr>
            <a:r>
              <a:rPr lang="en-US" sz="1450" b="1" dirty="0">
                <a:solidFill>
                  <a:srgbClr val="FF0000"/>
                </a:solidFill>
              </a:rPr>
              <a:t>Electrons produced near the internal electrode can cover a small path in the gas gap. The more intense electric field produces a greater gain in this region, increasing the gap effective.</a:t>
            </a:r>
          </a:p>
          <a:p>
            <a:pPr marL="742950" lvl="1" indent="-285750">
              <a:buFont typeface="Arial" panose="020B0604020202020204" pitchFamily="34" charset="0"/>
              <a:buChar char="•"/>
            </a:pPr>
            <a:endParaRPr lang="en-US" sz="1450" dirty="0">
              <a:solidFill>
                <a:srgbClr val="FF0000"/>
              </a:solidFill>
            </a:endParaRPr>
          </a:p>
          <a:p>
            <a:r>
              <a:rPr lang="en-US" sz="1450" b="1" dirty="0">
                <a:solidFill>
                  <a:schemeClr val="accent2"/>
                </a:solidFill>
              </a:rPr>
              <a:t>Negative polarity (applied on the inner cylinder)</a:t>
            </a:r>
          </a:p>
          <a:p>
            <a:pPr marL="742950" lvl="1" indent="-285750">
              <a:buFont typeface="Arial" panose="020B0604020202020204" pitchFamily="34" charset="0"/>
              <a:buChar char="•"/>
            </a:pPr>
            <a:r>
              <a:rPr lang="en-US" sz="1450" dirty="0">
                <a:solidFill>
                  <a:schemeClr val="accent2"/>
                </a:solidFill>
              </a:rPr>
              <a:t>Electrons produced far from the inner electrode are accelerated by a more intense electric field in the first part of the path. With a crude approximation we can describe it as a </a:t>
            </a:r>
            <a:r>
              <a:rPr lang="en-US" sz="1450" b="1" dirty="0">
                <a:solidFill>
                  <a:schemeClr val="accent2"/>
                </a:solidFill>
              </a:rPr>
              <a:t>multiplication followed by a drift</a:t>
            </a:r>
            <a:r>
              <a:rPr lang="en-US" sz="1450" dirty="0">
                <a:solidFill>
                  <a:schemeClr val="accent2"/>
                </a:solidFill>
              </a:rPr>
              <a:t>. Very High probability that these electrons produce a detectable signal due to the long path and high gain.</a:t>
            </a:r>
          </a:p>
          <a:p>
            <a:pPr marL="742950" lvl="1" indent="-285750">
              <a:buFont typeface="Arial" panose="020B0604020202020204" pitchFamily="34" charset="0"/>
              <a:buChar char="•"/>
            </a:pPr>
            <a:r>
              <a:rPr lang="en-US" sz="1450" dirty="0">
                <a:solidFill>
                  <a:schemeClr val="accent2"/>
                </a:solidFill>
              </a:rPr>
              <a:t>Electrons produced near the external electrode can cover a small path in the gap: furthermore, the field in this region is less intense, so the probability of producing detectable signals is </a:t>
            </a:r>
            <a:r>
              <a:rPr lang="en-US" sz="1450" b="1" dirty="0">
                <a:solidFill>
                  <a:schemeClr val="accent2"/>
                </a:solidFill>
              </a:rPr>
              <a:t>small reducing the effective gap</a:t>
            </a:r>
            <a:r>
              <a:rPr lang="en-US" sz="1450" dirty="0">
                <a:solidFill>
                  <a:schemeClr val="accent2"/>
                </a:solidFill>
              </a:rPr>
              <a:t>.</a:t>
            </a:r>
          </a:p>
          <a:p>
            <a:pPr marL="742950" lvl="1" indent="-285750">
              <a:buFont typeface="Arial" panose="020B0604020202020204" pitchFamily="34" charset="0"/>
              <a:buChar char="•"/>
            </a:pPr>
            <a:endParaRPr lang="en-US" sz="1400" dirty="0">
              <a:solidFill>
                <a:schemeClr val="accent2"/>
              </a:solidFill>
            </a:endParaRPr>
          </a:p>
        </p:txBody>
      </p:sp>
      <p:pic>
        <p:nvPicPr>
          <p:cNvPr id="44" name="Picture 43">
            <a:extLst>
              <a:ext uri="{FF2B5EF4-FFF2-40B4-BE49-F238E27FC236}">
                <a16:creationId xmlns:a16="http://schemas.microsoft.com/office/drawing/2014/main" id="{6C3D3E32-90BD-81A7-2686-AEF18FEFA6CE}"/>
              </a:ext>
            </a:extLst>
          </p:cNvPr>
          <p:cNvPicPr>
            <a:picLocks noChangeAspect="1"/>
          </p:cNvPicPr>
          <p:nvPr/>
        </p:nvPicPr>
        <p:blipFill>
          <a:blip r:embed="rId4"/>
          <a:srcRect t="49395"/>
          <a:stretch/>
        </p:blipFill>
        <p:spPr>
          <a:xfrm>
            <a:off x="8506945" y="2218993"/>
            <a:ext cx="1130165" cy="1155219"/>
          </a:xfrm>
          <a:prstGeom prst="rect">
            <a:avLst/>
          </a:prstGeom>
        </p:spPr>
      </p:pic>
      <p:pic>
        <p:nvPicPr>
          <p:cNvPr id="45" name="Picture 44">
            <a:extLst>
              <a:ext uri="{FF2B5EF4-FFF2-40B4-BE49-F238E27FC236}">
                <a16:creationId xmlns:a16="http://schemas.microsoft.com/office/drawing/2014/main" id="{FD8F48FD-991E-F451-C26F-BAA25186D8D3}"/>
              </a:ext>
            </a:extLst>
          </p:cNvPr>
          <p:cNvPicPr>
            <a:picLocks noChangeAspect="1"/>
          </p:cNvPicPr>
          <p:nvPr/>
        </p:nvPicPr>
        <p:blipFill>
          <a:blip r:embed="rId4"/>
          <a:srcRect l="-13333" t="-605" r="-2130" b="50000"/>
          <a:stretch/>
        </p:blipFill>
        <p:spPr>
          <a:xfrm>
            <a:off x="9910695" y="2218994"/>
            <a:ext cx="1304925" cy="1155219"/>
          </a:xfrm>
          <a:prstGeom prst="rect">
            <a:avLst/>
          </a:prstGeom>
        </p:spPr>
      </p:pic>
    </p:spTree>
    <p:extLst>
      <p:ext uri="{BB962C8B-B14F-4D97-AF65-F5344CB8AC3E}">
        <p14:creationId xmlns:p14="http://schemas.microsoft.com/office/powerpoint/2010/main" val="2012130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FCADF-C186-0A3C-B49A-C654969EB917}"/>
              </a:ext>
            </a:extLst>
          </p:cNvPr>
          <p:cNvSpPr>
            <a:spLocks noGrp="1"/>
          </p:cNvSpPr>
          <p:nvPr>
            <p:ph type="title"/>
          </p:nvPr>
        </p:nvSpPr>
        <p:spPr/>
        <p:txBody>
          <a:bodyPr/>
          <a:lstStyle/>
          <a:p>
            <a:r>
              <a:rPr lang="it-IT" dirty="0"/>
              <a:t>Detector Design</a:t>
            </a:r>
            <a:endParaRPr lang="en-US" dirty="0"/>
          </a:p>
        </p:txBody>
      </p:sp>
      <p:sp>
        <p:nvSpPr>
          <p:cNvPr id="4" name="Date Placeholder 3">
            <a:extLst>
              <a:ext uri="{FF2B5EF4-FFF2-40B4-BE49-F238E27FC236}">
                <a16:creationId xmlns:a16="http://schemas.microsoft.com/office/drawing/2014/main" id="{83C96882-E11B-D3CF-A2B6-9D6EE851206F}"/>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17F89B9F-3477-A3E2-A500-C32F9B3BC843}"/>
              </a:ext>
            </a:extLst>
          </p:cNvPr>
          <p:cNvSpPr>
            <a:spLocks noGrp="1"/>
          </p:cNvSpPr>
          <p:nvPr>
            <p:ph type="ftr" sz="quarter" idx="11"/>
          </p:nvPr>
        </p:nvSpPr>
        <p:spPr/>
        <p:txBody>
          <a:bodyPr/>
          <a:lstStyle/>
          <a:p>
            <a:r>
              <a:rPr lang="it-IT" dirty="0"/>
              <a:t>A. Rocchi, B. Liberti, M. Sessa - RPC2024</a:t>
            </a:r>
            <a:endParaRPr lang="en-US" dirty="0"/>
          </a:p>
        </p:txBody>
      </p:sp>
      <p:sp>
        <p:nvSpPr>
          <p:cNvPr id="6" name="Slide Number Placeholder 5">
            <a:extLst>
              <a:ext uri="{FF2B5EF4-FFF2-40B4-BE49-F238E27FC236}">
                <a16:creationId xmlns:a16="http://schemas.microsoft.com/office/drawing/2014/main" id="{F3DD4F39-207B-D0A3-3055-9A796DBCB378}"/>
              </a:ext>
            </a:extLst>
          </p:cNvPr>
          <p:cNvSpPr>
            <a:spLocks noGrp="1"/>
          </p:cNvSpPr>
          <p:nvPr>
            <p:ph type="sldNum" sz="quarter" idx="12"/>
          </p:nvPr>
        </p:nvSpPr>
        <p:spPr/>
        <p:txBody>
          <a:bodyPr/>
          <a:lstStyle/>
          <a:p>
            <a:fld id="{3A98EE3D-8CD1-4C3F-BD1C-C98C9596463C}" type="slidenum">
              <a:rPr lang="en-US" smtClean="0"/>
              <a:t>5</a:t>
            </a:fld>
            <a:endParaRPr lang="en-US" dirty="0"/>
          </a:p>
        </p:txBody>
      </p:sp>
      <p:pic>
        <p:nvPicPr>
          <p:cNvPr id="11" name="Picture 10">
            <a:extLst>
              <a:ext uri="{FF2B5EF4-FFF2-40B4-BE49-F238E27FC236}">
                <a16:creationId xmlns:a16="http://schemas.microsoft.com/office/drawing/2014/main" id="{4F3FCBC8-A52A-5164-F95F-0D965F91285B}"/>
              </a:ext>
            </a:extLst>
          </p:cNvPr>
          <p:cNvPicPr>
            <a:picLocks noChangeAspect="1"/>
          </p:cNvPicPr>
          <p:nvPr/>
        </p:nvPicPr>
        <p:blipFill rotWithShape="1">
          <a:blip r:embed="rId2"/>
          <a:srcRect l="29418" t="57917" r="47188" b="7917"/>
          <a:stretch/>
        </p:blipFill>
        <p:spPr>
          <a:xfrm>
            <a:off x="8645596" y="3849783"/>
            <a:ext cx="2919206" cy="2398133"/>
          </a:xfrm>
          <a:prstGeom prst="rect">
            <a:avLst/>
          </a:prstGeom>
          <a:ln>
            <a:solidFill>
              <a:schemeClr val="tx1"/>
            </a:solidFill>
          </a:ln>
        </p:spPr>
      </p:pic>
      <p:pic>
        <p:nvPicPr>
          <p:cNvPr id="61" name="Picture 60">
            <a:extLst>
              <a:ext uri="{FF2B5EF4-FFF2-40B4-BE49-F238E27FC236}">
                <a16:creationId xmlns:a16="http://schemas.microsoft.com/office/drawing/2014/main" id="{1D26FA6B-A516-6954-607E-2F858160CA3C}"/>
              </a:ext>
            </a:extLst>
          </p:cNvPr>
          <p:cNvPicPr>
            <a:picLocks noChangeAspect="1"/>
          </p:cNvPicPr>
          <p:nvPr/>
        </p:nvPicPr>
        <p:blipFill rotWithShape="1">
          <a:blip r:embed="rId3">
            <a:extLst>
              <a:ext uri="{28A0092B-C50C-407E-A947-70E740481C1C}">
                <a14:useLocalDpi xmlns:a14="http://schemas.microsoft.com/office/drawing/2010/main" val="0"/>
              </a:ext>
            </a:extLst>
          </a:blip>
          <a:srcRect l="25808" t="29592" r="27942" b="9349"/>
          <a:stretch/>
        </p:blipFill>
        <p:spPr>
          <a:xfrm rot="5400000">
            <a:off x="9223981" y="1263302"/>
            <a:ext cx="2908132" cy="1773509"/>
          </a:xfrm>
          <a:prstGeom prst="rect">
            <a:avLst/>
          </a:prstGeom>
        </p:spPr>
      </p:pic>
      <p:pic>
        <p:nvPicPr>
          <p:cNvPr id="62" name="Picture 61">
            <a:extLst>
              <a:ext uri="{FF2B5EF4-FFF2-40B4-BE49-F238E27FC236}">
                <a16:creationId xmlns:a16="http://schemas.microsoft.com/office/drawing/2014/main" id="{028DFEA1-D3EA-855C-8F6E-BA1E5B3CBA5E}"/>
              </a:ext>
            </a:extLst>
          </p:cNvPr>
          <p:cNvPicPr>
            <a:picLocks noChangeAspect="1"/>
          </p:cNvPicPr>
          <p:nvPr/>
        </p:nvPicPr>
        <p:blipFill rotWithShape="1">
          <a:blip r:embed="rId4">
            <a:extLst>
              <a:ext uri="{28A0092B-C50C-407E-A947-70E740481C1C}">
                <a14:useLocalDpi xmlns:a14="http://schemas.microsoft.com/office/drawing/2010/main" val="0"/>
              </a:ext>
            </a:extLst>
          </a:blip>
          <a:srcRect l="9275" t="29596" r="3611" b="29784"/>
          <a:stretch/>
        </p:blipFill>
        <p:spPr>
          <a:xfrm>
            <a:off x="5584023" y="695990"/>
            <a:ext cx="4174793" cy="899233"/>
          </a:xfrm>
          <a:prstGeom prst="rect">
            <a:avLst/>
          </a:prstGeom>
        </p:spPr>
      </p:pic>
      <p:pic>
        <p:nvPicPr>
          <p:cNvPr id="63" name="Picture 62" descr="A picture containing indoor, telescope, light&#10;&#10;Description automatically generated">
            <a:extLst>
              <a:ext uri="{FF2B5EF4-FFF2-40B4-BE49-F238E27FC236}">
                <a16:creationId xmlns:a16="http://schemas.microsoft.com/office/drawing/2014/main" id="{085CA12C-0659-2EA4-CF16-FEC18BE663A7}"/>
              </a:ext>
            </a:extLst>
          </p:cNvPr>
          <p:cNvPicPr>
            <a:picLocks noChangeAspect="1"/>
          </p:cNvPicPr>
          <p:nvPr/>
        </p:nvPicPr>
        <p:blipFill rotWithShape="1">
          <a:blip r:embed="rId5">
            <a:extLst>
              <a:ext uri="{28A0092B-C50C-407E-A947-70E740481C1C}">
                <a14:useLocalDpi xmlns:a14="http://schemas.microsoft.com/office/drawing/2010/main" val="0"/>
              </a:ext>
            </a:extLst>
          </a:blip>
          <a:srcRect l="31239" t="-212" r="23349" b="8024"/>
          <a:stretch/>
        </p:blipFill>
        <p:spPr>
          <a:xfrm>
            <a:off x="8606638" y="2528227"/>
            <a:ext cx="1152178" cy="1075896"/>
          </a:xfrm>
          <a:prstGeom prst="rect">
            <a:avLst/>
          </a:prstGeom>
        </p:spPr>
      </p:pic>
      <p:pic>
        <p:nvPicPr>
          <p:cNvPr id="64" name="Picture 63">
            <a:extLst>
              <a:ext uri="{FF2B5EF4-FFF2-40B4-BE49-F238E27FC236}">
                <a16:creationId xmlns:a16="http://schemas.microsoft.com/office/drawing/2014/main" id="{AA60BED2-53F3-2BA9-9928-CD2130F275D6}"/>
              </a:ext>
            </a:extLst>
          </p:cNvPr>
          <p:cNvPicPr>
            <a:picLocks noChangeAspect="1"/>
          </p:cNvPicPr>
          <p:nvPr/>
        </p:nvPicPr>
        <p:blipFill rotWithShape="1">
          <a:blip r:embed="rId6">
            <a:extLst>
              <a:ext uri="{28A0092B-C50C-407E-A947-70E740481C1C}">
                <a14:useLocalDpi xmlns:a14="http://schemas.microsoft.com/office/drawing/2010/main" val="0"/>
              </a:ext>
            </a:extLst>
          </a:blip>
          <a:srcRect l="20556" t="19118" r="12094" b="50000"/>
          <a:stretch/>
        </p:blipFill>
        <p:spPr>
          <a:xfrm>
            <a:off x="6033193" y="1696142"/>
            <a:ext cx="3725623" cy="789134"/>
          </a:xfrm>
          <a:prstGeom prst="rect">
            <a:avLst/>
          </a:prstGeom>
        </p:spPr>
      </p:pic>
      <p:sp>
        <p:nvSpPr>
          <p:cNvPr id="66" name="TextBox 65">
            <a:extLst>
              <a:ext uri="{FF2B5EF4-FFF2-40B4-BE49-F238E27FC236}">
                <a16:creationId xmlns:a16="http://schemas.microsoft.com/office/drawing/2014/main" id="{018EF476-483C-F88F-4CB8-3E4BC5123C60}"/>
              </a:ext>
            </a:extLst>
          </p:cNvPr>
          <p:cNvSpPr txBox="1"/>
          <p:nvPr/>
        </p:nvSpPr>
        <p:spPr>
          <a:xfrm>
            <a:off x="424800" y="1332000"/>
            <a:ext cx="5671027" cy="1569660"/>
          </a:xfrm>
          <a:prstGeom prst="rect">
            <a:avLst/>
          </a:prstGeom>
          <a:noFill/>
        </p:spPr>
        <p:txBody>
          <a:bodyPr wrap="square">
            <a:spAutoFit/>
          </a:bodyPr>
          <a:lstStyle/>
          <a:p>
            <a:r>
              <a:rPr lang="en-US" sz="1600" b="1" i="0" dirty="0">
                <a:solidFill>
                  <a:srgbClr val="333333"/>
                </a:solidFill>
                <a:effectLst/>
              </a:rPr>
              <a:t>Features:</a:t>
            </a:r>
          </a:p>
          <a:p>
            <a:pPr marL="285750" indent="-285750">
              <a:buFont typeface="Arial" panose="020B0604020202020204" pitchFamily="34" charset="0"/>
              <a:buChar char="•"/>
            </a:pPr>
            <a:r>
              <a:rPr lang="en-US" sz="1600" i="0" dirty="0">
                <a:solidFill>
                  <a:srgbClr val="333333"/>
                </a:solidFill>
                <a:effectLst/>
              </a:rPr>
              <a:t>Two concentric Bakelite tubes: 15 cm long</a:t>
            </a:r>
          </a:p>
          <a:p>
            <a:pPr marL="285750" indent="-285750">
              <a:buFont typeface="Arial" panose="020B0604020202020204" pitchFamily="34" charset="0"/>
              <a:buChar char="•"/>
            </a:pPr>
            <a:r>
              <a:rPr lang="en-US" sz="1600" i="0" dirty="0">
                <a:solidFill>
                  <a:srgbClr val="333333"/>
                </a:solidFill>
                <a:effectLst/>
              </a:rPr>
              <a:t>Graphite layer not calibrated in resistivity sprayed on external surfaces (GRAPHIT 33 Spray)</a:t>
            </a:r>
          </a:p>
          <a:p>
            <a:pPr marL="285750" indent="-285750">
              <a:buFont typeface="Arial" panose="020B0604020202020204" pitchFamily="34" charset="0"/>
              <a:buChar char="•"/>
            </a:pPr>
            <a:r>
              <a:rPr lang="en-US" sz="1600" dirty="0">
                <a:solidFill>
                  <a:srgbClr val="333333"/>
                </a:solidFill>
              </a:rPr>
              <a:t>7 Strips pick up on the outer surface: 0.8 mm, 1 cm pitch</a:t>
            </a:r>
          </a:p>
          <a:p>
            <a:pPr marL="285750" indent="-285750">
              <a:buFont typeface="Arial" panose="020B0604020202020204" pitchFamily="34" charset="0"/>
              <a:buChar char="•"/>
            </a:pPr>
            <a:r>
              <a:rPr lang="en-US" sz="1600" i="0" dirty="0">
                <a:solidFill>
                  <a:srgbClr val="333333"/>
                </a:solidFill>
                <a:effectLst/>
              </a:rPr>
              <a:t>1 Pad pick-up </a:t>
            </a:r>
            <a:r>
              <a:rPr lang="en-US" sz="1600" dirty="0">
                <a:solidFill>
                  <a:srgbClr val="333333"/>
                </a:solidFill>
              </a:rPr>
              <a:t>on the inner surface</a:t>
            </a:r>
          </a:p>
        </p:txBody>
      </p:sp>
      <p:pic>
        <p:nvPicPr>
          <p:cNvPr id="68" name="Picture 67">
            <a:extLst>
              <a:ext uri="{FF2B5EF4-FFF2-40B4-BE49-F238E27FC236}">
                <a16:creationId xmlns:a16="http://schemas.microsoft.com/office/drawing/2014/main" id="{852F0472-33E9-1525-03A0-A4EA37314171}"/>
              </a:ext>
            </a:extLst>
          </p:cNvPr>
          <p:cNvPicPr>
            <a:picLocks noChangeAspect="1"/>
          </p:cNvPicPr>
          <p:nvPr/>
        </p:nvPicPr>
        <p:blipFill>
          <a:blip r:embed="rId7"/>
          <a:stretch>
            <a:fillRect/>
          </a:stretch>
        </p:blipFill>
        <p:spPr>
          <a:xfrm rot="21098904">
            <a:off x="620224" y="4345153"/>
            <a:ext cx="3830195" cy="1918058"/>
          </a:xfrm>
          <a:prstGeom prst="rect">
            <a:avLst/>
          </a:prstGeom>
        </p:spPr>
      </p:pic>
      <p:sp>
        <p:nvSpPr>
          <p:cNvPr id="69" name="TextBox 68">
            <a:extLst>
              <a:ext uri="{FF2B5EF4-FFF2-40B4-BE49-F238E27FC236}">
                <a16:creationId xmlns:a16="http://schemas.microsoft.com/office/drawing/2014/main" id="{FB9C168D-D75C-B4A8-0B05-D58C5C7DE44D}"/>
              </a:ext>
            </a:extLst>
          </p:cNvPr>
          <p:cNvSpPr txBox="1"/>
          <p:nvPr/>
        </p:nvSpPr>
        <p:spPr>
          <a:xfrm>
            <a:off x="424800" y="2773423"/>
            <a:ext cx="7105172" cy="329320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333333"/>
                </a:solidFill>
              </a:rPr>
              <a:t>Scintillator detector inside the RCC cavity, readout: SIPM Hamamatsu </a:t>
            </a:r>
            <a:r>
              <a:rPr lang="en-US" sz="1600" i="0" dirty="0">
                <a:solidFill>
                  <a:srgbClr val="333333"/>
                </a:solidFill>
                <a:effectLst/>
              </a:rPr>
              <a:t>MPPC S14160 series + INFN FE-E board (</a:t>
            </a:r>
            <a:r>
              <a:rPr lang="en-US" sz="1600" b="1" i="0" dirty="0">
                <a:solidFill>
                  <a:srgbClr val="333333"/>
                </a:solidFill>
                <a:effectLst/>
              </a:rPr>
              <a:t>Tanks to A. </a:t>
            </a:r>
            <a:r>
              <a:rPr lang="en-US" sz="1600" b="1" i="0" dirty="0" err="1">
                <a:solidFill>
                  <a:srgbClr val="333333"/>
                </a:solidFill>
                <a:effectLst/>
              </a:rPr>
              <a:t>Paoloni</a:t>
            </a:r>
            <a:r>
              <a:rPr lang="en-US" sz="1600" b="1" i="0" dirty="0">
                <a:solidFill>
                  <a:srgbClr val="333333"/>
                </a:solidFill>
                <a:effectLst/>
              </a:rPr>
              <a:t> and G. </a:t>
            </a:r>
            <a:r>
              <a:rPr lang="en-US" sz="1600" b="1" i="0" dirty="0" err="1">
                <a:solidFill>
                  <a:srgbClr val="333333"/>
                </a:solidFill>
                <a:effectLst/>
              </a:rPr>
              <a:t>Felici</a:t>
            </a:r>
            <a:r>
              <a:rPr lang="en-US" sz="1600" b="1" i="0" dirty="0">
                <a:solidFill>
                  <a:srgbClr val="333333"/>
                </a:solidFill>
                <a:effectLst/>
              </a:rPr>
              <a:t> </a:t>
            </a:r>
            <a:r>
              <a:rPr lang="en-US" sz="1600" i="0" dirty="0">
                <a:solidFill>
                  <a:srgbClr val="333333"/>
                </a:solidFill>
                <a:effectLst/>
              </a:rPr>
              <a:t>)</a:t>
            </a:r>
            <a:endParaRPr lang="en-US" sz="1600" dirty="0"/>
          </a:p>
          <a:p>
            <a:pPr marL="285750" indent="-285750">
              <a:buFont typeface="Arial" panose="020B0604020202020204" pitchFamily="34" charset="0"/>
              <a:buChar char="•"/>
            </a:pPr>
            <a:r>
              <a:rPr lang="en-US" sz="1600" dirty="0"/>
              <a:t>0.3 mm gas gap</a:t>
            </a:r>
          </a:p>
          <a:p>
            <a:pPr marL="285750" indent="-285750">
              <a:buFont typeface="Arial" panose="020B0604020202020204" pitchFamily="34" charset="0"/>
              <a:buChar char="•"/>
            </a:pPr>
            <a:r>
              <a:rPr lang="en-US" sz="1600" dirty="0"/>
              <a:t>Pressure </a:t>
            </a:r>
            <a:r>
              <a:rPr lang="en-US" sz="1600" dirty="0" err="1"/>
              <a:t>rateing</a:t>
            </a:r>
            <a:r>
              <a:rPr lang="en-US" sz="1600" dirty="0"/>
              <a:t> up to 6 bar</a:t>
            </a:r>
          </a:p>
          <a:p>
            <a:r>
              <a:rPr lang="en-US" sz="1600" b="1" dirty="0"/>
              <a:t>Weak points:</a:t>
            </a:r>
          </a:p>
          <a:p>
            <a:pPr marL="285750" indent="-285750">
              <a:buFont typeface="Arial" panose="020B0604020202020204" pitchFamily="34" charset="0"/>
              <a:buChar char="•"/>
            </a:pPr>
            <a:r>
              <a:rPr lang="en-US" sz="1600" dirty="0"/>
              <a:t>Shielding end-caps not ready for the tests </a:t>
            </a:r>
          </a:p>
          <a:p>
            <a:pPr marL="285750" indent="-285750">
              <a:buFont typeface="Arial" panose="020B0604020202020204" pitchFamily="34" charset="0"/>
              <a:buChar char="•"/>
            </a:pPr>
            <a:r>
              <a:rPr lang="en-US" sz="1600" dirty="0"/>
              <a:t>SIPM power cable inside the cavity.</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b="1" dirty="0"/>
          </a:p>
          <a:p>
            <a:endParaRPr lang="en-US" sz="1600" b="1"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p:txBody>
      </p:sp>
      <p:grpSp>
        <p:nvGrpSpPr>
          <p:cNvPr id="60" name="Group 59">
            <a:extLst>
              <a:ext uri="{FF2B5EF4-FFF2-40B4-BE49-F238E27FC236}">
                <a16:creationId xmlns:a16="http://schemas.microsoft.com/office/drawing/2014/main" id="{D9A0C02C-D31B-AE6B-E09B-126B05E8A545}"/>
              </a:ext>
            </a:extLst>
          </p:cNvPr>
          <p:cNvGrpSpPr/>
          <p:nvPr/>
        </p:nvGrpSpPr>
        <p:grpSpPr>
          <a:xfrm>
            <a:off x="4343517" y="3411092"/>
            <a:ext cx="4322337" cy="2956058"/>
            <a:chOff x="2032506" y="1710020"/>
            <a:chExt cx="4322337" cy="2956058"/>
          </a:xfrm>
        </p:grpSpPr>
        <p:pic>
          <p:nvPicPr>
            <p:cNvPr id="39" name="Picture 38">
              <a:extLst>
                <a:ext uri="{FF2B5EF4-FFF2-40B4-BE49-F238E27FC236}">
                  <a16:creationId xmlns:a16="http://schemas.microsoft.com/office/drawing/2014/main" id="{CE75BA86-EF3F-72FE-D2F9-3D01FD120BF6}"/>
                </a:ext>
              </a:extLst>
            </p:cNvPr>
            <p:cNvPicPr>
              <a:picLocks noChangeAspect="1"/>
            </p:cNvPicPr>
            <p:nvPr/>
          </p:nvPicPr>
          <p:blipFill>
            <a:blip r:embed="rId8"/>
            <a:stretch>
              <a:fillRect/>
            </a:stretch>
          </p:blipFill>
          <p:spPr>
            <a:xfrm>
              <a:off x="2880000" y="1821192"/>
              <a:ext cx="2496191" cy="2397658"/>
            </a:xfrm>
            <a:prstGeom prst="rect">
              <a:avLst/>
            </a:prstGeom>
          </p:spPr>
        </p:pic>
        <p:sp>
          <p:nvSpPr>
            <p:cNvPr id="40" name="TextBox 39">
              <a:extLst>
                <a:ext uri="{FF2B5EF4-FFF2-40B4-BE49-F238E27FC236}">
                  <a16:creationId xmlns:a16="http://schemas.microsoft.com/office/drawing/2014/main" id="{A248A02E-3A6D-3698-1BED-5E64E0217228}"/>
                </a:ext>
              </a:extLst>
            </p:cNvPr>
            <p:cNvSpPr txBox="1"/>
            <p:nvPr/>
          </p:nvSpPr>
          <p:spPr>
            <a:xfrm>
              <a:off x="3384264" y="4296746"/>
              <a:ext cx="1967612" cy="369332"/>
            </a:xfrm>
            <a:prstGeom prst="rect">
              <a:avLst/>
            </a:prstGeom>
            <a:noFill/>
          </p:spPr>
          <p:txBody>
            <a:bodyPr wrap="square" rtlCol="0">
              <a:spAutoFit/>
            </a:bodyPr>
            <a:lstStyle/>
            <a:p>
              <a:pPr defTabSz="457200"/>
              <a:r>
                <a:rPr lang="it-IT" dirty="0" err="1">
                  <a:solidFill>
                    <a:prstClr val="white">
                      <a:lumMod val="50000"/>
                    </a:prstClr>
                  </a:solidFill>
                  <a:latin typeface="Calibri" panose="020F0502020204030204"/>
                </a:rPr>
                <a:t>Shielding</a:t>
              </a:r>
              <a:endParaRPr lang="en-US" dirty="0">
                <a:solidFill>
                  <a:prstClr val="white">
                    <a:lumMod val="50000"/>
                  </a:prstClr>
                </a:solidFill>
                <a:latin typeface="Calibri" panose="020F0502020204030204"/>
              </a:endParaRPr>
            </a:p>
          </p:txBody>
        </p:sp>
        <p:sp>
          <p:nvSpPr>
            <p:cNvPr id="41" name="Oval 40">
              <a:extLst>
                <a:ext uri="{FF2B5EF4-FFF2-40B4-BE49-F238E27FC236}">
                  <a16:creationId xmlns:a16="http://schemas.microsoft.com/office/drawing/2014/main" id="{17766777-D55D-ECC6-0F71-93AA9DB25E89}"/>
                </a:ext>
              </a:extLst>
            </p:cNvPr>
            <p:cNvSpPr/>
            <p:nvPr/>
          </p:nvSpPr>
          <p:spPr>
            <a:xfrm>
              <a:off x="3546000" y="2434798"/>
              <a:ext cx="1224000" cy="1224000"/>
            </a:xfrm>
            <a:prstGeom prst="ellipse">
              <a:avLst/>
            </a:prstGeom>
            <a:solidFill>
              <a:srgbClr val="D34817"/>
            </a:solidFill>
            <a:ln w="15875" cap="flat" cmpd="sng" algn="ctr">
              <a:solidFill>
                <a:srgbClr val="D34817">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prstClr val="white"/>
                  </a:solidFill>
                  <a:effectLst/>
                  <a:uLnTx/>
                  <a:uFillTx/>
                  <a:latin typeface="Calibri" panose="020F0502020204030204"/>
                  <a:ea typeface="+mn-ea"/>
                  <a:cs typeface="+mn-cs"/>
                </a:rPr>
                <a:t>SIPM+</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err="1">
                  <a:ln>
                    <a:noFill/>
                  </a:ln>
                  <a:solidFill>
                    <a:prstClr val="white"/>
                  </a:solidFill>
                  <a:effectLst/>
                  <a:uLnTx/>
                  <a:uFillTx/>
                  <a:latin typeface="Calibri" panose="020F0502020204030204"/>
                  <a:ea typeface="+mn-ea"/>
                  <a:cs typeface="+mn-cs"/>
                </a:rPr>
                <a:t>Scintillator</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2" name="TextBox 41">
              <a:extLst>
                <a:ext uri="{FF2B5EF4-FFF2-40B4-BE49-F238E27FC236}">
                  <a16:creationId xmlns:a16="http://schemas.microsoft.com/office/drawing/2014/main" id="{2D890C6D-E846-DE46-292D-9367A54E1C9F}"/>
                </a:ext>
              </a:extLst>
            </p:cNvPr>
            <p:cNvSpPr txBox="1"/>
            <p:nvPr/>
          </p:nvSpPr>
          <p:spPr>
            <a:xfrm>
              <a:off x="5259326" y="3893741"/>
              <a:ext cx="710900" cy="369332"/>
            </a:xfrm>
            <a:prstGeom prst="rect">
              <a:avLst/>
            </a:prstGeom>
            <a:noFill/>
          </p:spPr>
          <p:txBody>
            <a:bodyPr wrap="none" rtlCol="0">
              <a:spAutoFit/>
            </a:bodyPr>
            <a:lstStyle/>
            <a:p>
              <a:pPr defTabSz="457200"/>
              <a:r>
                <a:rPr lang="it-IT" dirty="0">
                  <a:solidFill>
                    <a:prstClr val="black"/>
                  </a:solidFill>
                  <a:latin typeface="Calibri" panose="020F0502020204030204"/>
                </a:rPr>
                <a:t>Strips</a:t>
              </a:r>
              <a:endParaRPr lang="en-US" dirty="0">
                <a:solidFill>
                  <a:prstClr val="black"/>
                </a:solidFill>
                <a:latin typeface="Calibri" panose="020F0502020204030204"/>
              </a:endParaRPr>
            </a:p>
          </p:txBody>
        </p:sp>
        <p:cxnSp>
          <p:nvCxnSpPr>
            <p:cNvPr id="43" name="Straight Arrow Connector 42">
              <a:extLst>
                <a:ext uri="{FF2B5EF4-FFF2-40B4-BE49-F238E27FC236}">
                  <a16:creationId xmlns:a16="http://schemas.microsoft.com/office/drawing/2014/main" id="{6D11C7FA-2AB3-17C5-EAFD-7FB8AD7187E9}"/>
                </a:ext>
              </a:extLst>
            </p:cNvPr>
            <p:cNvCxnSpPr>
              <a:cxnSpLocks/>
              <a:stCxn id="42" idx="1"/>
            </p:cNvCxnSpPr>
            <p:nvPr/>
          </p:nvCxnSpPr>
          <p:spPr>
            <a:xfrm flipH="1" flipV="1">
              <a:off x="4954689" y="3860410"/>
              <a:ext cx="304637" cy="217997"/>
            </a:xfrm>
            <a:prstGeom prst="straightConnector1">
              <a:avLst/>
            </a:prstGeom>
            <a:noFill/>
            <a:ln w="12700" cap="flat" cmpd="sng" algn="ctr">
              <a:solidFill>
                <a:srgbClr val="D34817"/>
              </a:solidFill>
              <a:prstDash val="solid"/>
              <a:tailEnd type="triangle"/>
            </a:ln>
            <a:effectLst/>
          </p:spPr>
        </p:cxnSp>
        <p:sp>
          <p:nvSpPr>
            <p:cNvPr id="45" name="TextBox 44">
              <a:extLst>
                <a:ext uri="{FF2B5EF4-FFF2-40B4-BE49-F238E27FC236}">
                  <a16:creationId xmlns:a16="http://schemas.microsoft.com/office/drawing/2014/main" id="{2849AC33-353E-60C6-0644-ED68AE890E9C}"/>
                </a:ext>
              </a:extLst>
            </p:cNvPr>
            <p:cNvSpPr txBox="1"/>
            <p:nvPr/>
          </p:nvSpPr>
          <p:spPr>
            <a:xfrm>
              <a:off x="2032506" y="2151332"/>
              <a:ext cx="1039067" cy="369332"/>
            </a:xfrm>
            <a:prstGeom prst="rect">
              <a:avLst/>
            </a:prstGeom>
            <a:noFill/>
          </p:spPr>
          <p:txBody>
            <a:bodyPr wrap="none" rtlCol="0">
              <a:spAutoFit/>
            </a:bodyPr>
            <a:lstStyle/>
            <a:p>
              <a:pPr defTabSz="457200"/>
              <a:r>
                <a:rPr lang="it-IT" dirty="0" err="1">
                  <a:solidFill>
                    <a:prstClr val="white">
                      <a:lumMod val="50000"/>
                    </a:prstClr>
                  </a:solidFill>
                  <a:latin typeface="Calibri" panose="020F0502020204030204"/>
                </a:rPr>
                <a:t>Shielding</a:t>
              </a:r>
              <a:endParaRPr lang="en-US" dirty="0">
                <a:solidFill>
                  <a:prstClr val="white">
                    <a:lumMod val="50000"/>
                  </a:prstClr>
                </a:solidFill>
                <a:latin typeface="Calibri" panose="020F0502020204030204"/>
              </a:endParaRPr>
            </a:p>
          </p:txBody>
        </p:sp>
        <p:sp>
          <p:nvSpPr>
            <p:cNvPr id="46" name="TextBox 45">
              <a:extLst>
                <a:ext uri="{FF2B5EF4-FFF2-40B4-BE49-F238E27FC236}">
                  <a16:creationId xmlns:a16="http://schemas.microsoft.com/office/drawing/2014/main" id="{632E904D-BD8D-15FF-A348-B693D3CE3A34}"/>
                </a:ext>
              </a:extLst>
            </p:cNvPr>
            <p:cNvSpPr txBox="1"/>
            <p:nvPr/>
          </p:nvSpPr>
          <p:spPr>
            <a:xfrm>
              <a:off x="2096113" y="3495743"/>
              <a:ext cx="920958" cy="369332"/>
            </a:xfrm>
            <a:prstGeom prst="rect">
              <a:avLst/>
            </a:prstGeom>
            <a:noFill/>
          </p:spPr>
          <p:txBody>
            <a:bodyPr wrap="none" rtlCol="0">
              <a:spAutoFit/>
            </a:bodyPr>
            <a:lstStyle/>
            <a:p>
              <a:pPr defTabSz="457200"/>
              <a:r>
                <a:rPr lang="it-IT" dirty="0">
                  <a:solidFill>
                    <a:srgbClr val="00B0F0"/>
                  </a:solidFill>
                  <a:latin typeface="Calibri" panose="020F0502020204030204"/>
                </a:rPr>
                <a:t>Gas gap</a:t>
              </a:r>
              <a:endParaRPr lang="en-US" dirty="0">
                <a:solidFill>
                  <a:srgbClr val="00B0F0"/>
                </a:solidFill>
                <a:latin typeface="Calibri" panose="020F0502020204030204"/>
              </a:endParaRPr>
            </a:p>
          </p:txBody>
        </p:sp>
        <p:sp>
          <p:nvSpPr>
            <p:cNvPr id="47" name="TextBox 46">
              <a:extLst>
                <a:ext uri="{FF2B5EF4-FFF2-40B4-BE49-F238E27FC236}">
                  <a16:creationId xmlns:a16="http://schemas.microsoft.com/office/drawing/2014/main" id="{898204D4-5D5F-4ADB-0A1D-4A3E054CC355}"/>
                </a:ext>
              </a:extLst>
            </p:cNvPr>
            <p:cNvSpPr txBox="1"/>
            <p:nvPr/>
          </p:nvSpPr>
          <p:spPr>
            <a:xfrm>
              <a:off x="5351876" y="2907624"/>
              <a:ext cx="1002967" cy="369332"/>
            </a:xfrm>
            <a:prstGeom prst="rect">
              <a:avLst/>
            </a:prstGeom>
            <a:noFill/>
          </p:spPr>
          <p:txBody>
            <a:bodyPr wrap="none" rtlCol="0">
              <a:spAutoFit/>
            </a:bodyPr>
            <a:lstStyle/>
            <a:p>
              <a:pPr defTabSz="457200"/>
              <a:r>
                <a:rPr lang="it-IT" dirty="0" err="1">
                  <a:solidFill>
                    <a:prstClr val="black"/>
                  </a:solidFill>
                  <a:latin typeface="Calibri" panose="020F0502020204030204"/>
                </a:rPr>
                <a:t>Graphite</a:t>
              </a:r>
              <a:endParaRPr lang="en-US" dirty="0">
                <a:solidFill>
                  <a:prstClr val="black"/>
                </a:solidFill>
                <a:latin typeface="Calibri" panose="020F0502020204030204"/>
              </a:endParaRPr>
            </a:p>
          </p:txBody>
        </p:sp>
        <p:cxnSp>
          <p:nvCxnSpPr>
            <p:cNvPr id="48" name="Straight Arrow Connector 47">
              <a:extLst>
                <a:ext uri="{FF2B5EF4-FFF2-40B4-BE49-F238E27FC236}">
                  <a16:creationId xmlns:a16="http://schemas.microsoft.com/office/drawing/2014/main" id="{95F3A589-D40B-318F-4BB5-40C03A4801C7}"/>
                </a:ext>
              </a:extLst>
            </p:cNvPr>
            <p:cNvCxnSpPr>
              <a:cxnSpLocks/>
              <a:stCxn id="47" idx="0"/>
            </p:cNvCxnSpPr>
            <p:nvPr/>
          </p:nvCxnSpPr>
          <p:spPr>
            <a:xfrm flipH="1">
              <a:off x="5233921" y="2907624"/>
              <a:ext cx="619439" cy="127034"/>
            </a:xfrm>
            <a:prstGeom prst="straightConnector1">
              <a:avLst/>
            </a:prstGeom>
            <a:noFill/>
            <a:ln w="12700" cap="flat" cmpd="sng" algn="ctr">
              <a:solidFill>
                <a:sysClr val="windowText" lastClr="000000"/>
              </a:solidFill>
              <a:prstDash val="solid"/>
              <a:tailEnd type="triangle"/>
            </a:ln>
            <a:effectLst/>
          </p:spPr>
        </p:cxnSp>
        <p:sp>
          <p:nvSpPr>
            <p:cNvPr id="50" name="TextBox 49">
              <a:extLst>
                <a:ext uri="{FF2B5EF4-FFF2-40B4-BE49-F238E27FC236}">
                  <a16:creationId xmlns:a16="http://schemas.microsoft.com/office/drawing/2014/main" id="{6F8695F4-EDDC-C093-B342-C89CA1496B94}"/>
                </a:ext>
              </a:extLst>
            </p:cNvPr>
            <p:cNvSpPr txBox="1"/>
            <p:nvPr/>
          </p:nvSpPr>
          <p:spPr>
            <a:xfrm>
              <a:off x="4887806" y="1757169"/>
              <a:ext cx="928139" cy="369332"/>
            </a:xfrm>
            <a:prstGeom prst="rect">
              <a:avLst/>
            </a:prstGeom>
            <a:noFill/>
          </p:spPr>
          <p:txBody>
            <a:bodyPr wrap="none" rtlCol="0">
              <a:spAutoFit/>
            </a:bodyPr>
            <a:lstStyle/>
            <a:p>
              <a:pPr defTabSz="457200"/>
              <a:r>
                <a:rPr lang="it-IT" dirty="0">
                  <a:solidFill>
                    <a:srgbClr val="956251"/>
                  </a:solidFill>
                  <a:latin typeface="Calibri" panose="020F0502020204030204"/>
                </a:rPr>
                <a:t>Bakelite</a:t>
              </a:r>
              <a:endParaRPr lang="en-US" dirty="0">
                <a:solidFill>
                  <a:srgbClr val="956251"/>
                </a:solidFill>
                <a:latin typeface="Calibri" panose="020F0502020204030204"/>
              </a:endParaRPr>
            </a:p>
          </p:txBody>
        </p:sp>
        <p:cxnSp>
          <p:nvCxnSpPr>
            <p:cNvPr id="52" name="Straight Arrow Connector 51">
              <a:extLst>
                <a:ext uri="{FF2B5EF4-FFF2-40B4-BE49-F238E27FC236}">
                  <a16:creationId xmlns:a16="http://schemas.microsoft.com/office/drawing/2014/main" id="{4B32BF88-53C0-B241-BA17-407F0907D18A}"/>
                </a:ext>
              </a:extLst>
            </p:cNvPr>
            <p:cNvCxnSpPr>
              <a:cxnSpLocks/>
              <a:stCxn id="50" idx="2"/>
            </p:cNvCxnSpPr>
            <p:nvPr/>
          </p:nvCxnSpPr>
          <p:spPr>
            <a:xfrm flipH="1">
              <a:off x="5029200" y="2126501"/>
              <a:ext cx="322676" cy="273168"/>
            </a:xfrm>
            <a:prstGeom prst="straightConnector1">
              <a:avLst/>
            </a:prstGeom>
            <a:noFill/>
            <a:ln w="12700" cap="flat" cmpd="sng" algn="ctr">
              <a:solidFill>
                <a:schemeClr val="tx1"/>
              </a:solidFill>
              <a:prstDash val="solid"/>
              <a:tailEnd type="triangle"/>
            </a:ln>
            <a:effectLst/>
          </p:spPr>
        </p:cxnSp>
        <p:sp>
          <p:nvSpPr>
            <p:cNvPr id="53" name="TextBox 52">
              <a:extLst>
                <a:ext uri="{FF2B5EF4-FFF2-40B4-BE49-F238E27FC236}">
                  <a16:creationId xmlns:a16="http://schemas.microsoft.com/office/drawing/2014/main" id="{88555F05-B2CB-EBB9-297C-579BA7B71762}"/>
                </a:ext>
              </a:extLst>
            </p:cNvPr>
            <p:cNvSpPr txBox="1"/>
            <p:nvPr/>
          </p:nvSpPr>
          <p:spPr>
            <a:xfrm>
              <a:off x="2520023" y="1710020"/>
              <a:ext cx="1013867" cy="369332"/>
            </a:xfrm>
            <a:prstGeom prst="rect">
              <a:avLst/>
            </a:prstGeom>
            <a:noFill/>
          </p:spPr>
          <p:txBody>
            <a:bodyPr wrap="none" rtlCol="0">
              <a:spAutoFit/>
            </a:bodyPr>
            <a:lstStyle/>
            <a:p>
              <a:pPr defTabSz="457200"/>
              <a:r>
                <a:rPr lang="it-IT" dirty="0" err="1">
                  <a:solidFill>
                    <a:srgbClr val="E9E5DC"/>
                  </a:solidFill>
                  <a:latin typeface="Calibri" panose="020F0502020204030204"/>
                </a:rPr>
                <a:t>Insulator</a:t>
              </a:r>
              <a:endParaRPr lang="en-US" dirty="0">
                <a:solidFill>
                  <a:srgbClr val="E9E5DC"/>
                </a:solidFill>
                <a:latin typeface="Calibri" panose="020F0502020204030204"/>
              </a:endParaRPr>
            </a:p>
          </p:txBody>
        </p:sp>
        <p:sp>
          <p:nvSpPr>
            <p:cNvPr id="54" name="Oval 53">
              <a:extLst>
                <a:ext uri="{FF2B5EF4-FFF2-40B4-BE49-F238E27FC236}">
                  <a16:creationId xmlns:a16="http://schemas.microsoft.com/office/drawing/2014/main" id="{FA95B59E-4AE5-6957-D8E6-CD63D6A7BF2C}"/>
                </a:ext>
              </a:extLst>
            </p:cNvPr>
            <p:cNvSpPr/>
            <p:nvPr/>
          </p:nvSpPr>
          <p:spPr>
            <a:xfrm>
              <a:off x="2911663" y="1782000"/>
              <a:ext cx="2519668" cy="2520000"/>
            </a:xfrm>
            <a:prstGeom prst="ellipse">
              <a:avLst/>
            </a:prstGeom>
            <a:noFill/>
            <a:ln w="3492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77DC0CAA-D117-384B-3C97-17E151A9E59D}"/>
                </a:ext>
              </a:extLst>
            </p:cNvPr>
            <p:cNvSpPr/>
            <p:nvPr/>
          </p:nvSpPr>
          <p:spPr>
            <a:xfrm>
              <a:off x="3247200" y="2124000"/>
              <a:ext cx="1828800" cy="1828800"/>
            </a:xfrm>
            <a:prstGeom prst="ellipse">
              <a:avLst/>
            </a:prstGeom>
            <a:noFill/>
            <a:ln w="114300">
              <a:solidFill>
                <a:schemeClr val="tx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a:extLst>
                <a:ext uri="{FF2B5EF4-FFF2-40B4-BE49-F238E27FC236}">
                  <a16:creationId xmlns:a16="http://schemas.microsoft.com/office/drawing/2014/main" id="{679BF9B1-E8ED-456D-AAAC-4A572748D303}"/>
                </a:ext>
              </a:extLst>
            </p:cNvPr>
            <p:cNvCxnSpPr>
              <a:cxnSpLocks/>
              <a:stCxn id="40" idx="0"/>
            </p:cNvCxnSpPr>
            <p:nvPr/>
          </p:nvCxnSpPr>
          <p:spPr>
            <a:xfrm flipH="1" flipV="1">
              <a:off x="4260715" y="3766859"/>
              <a:ext cx="107355" cy="529887"/>
            </a:xfrm>
            <a:prstGeom prst="straightConnector1">
              <a:avLst/>
            </a:prstGeom>
            <a:noFill/>
            <a:ln w="12700" cap="flat" cmpd="sng" algn="ctr">
              <a:solidFill>
                <a:schemeClr val="tx1"/>
              </a:solidFill>
              <a:prstDash val="solid"/>
              <a:tailEnd type="triangle"/>
            </a:ln>
            <a:effectLst/>
          </p:spPr>
        </p:cxnSp>
        <p:cxnSp>
          <p:nvCxnSpPr>
            <p:cNvPr id="51" name="Straight Arrow Connector 50">
              <a:extLst>
                <a:ext uri="{FF2B5EF4-FFF2-40B4-BE49-F238E27FC236}">
                  <a16:creationId xmlns:a16="http://schemas.microsoft.com/office/drawing/2014/main" id="{ECB117F6-0B96-15D6-A05E-FB1086E2C668}"/>
                </a:ext>
              </a:extLst>
            </p:cNvPr>
            <p:cNvCxnSpPr>
              <a:cxnSpLocks/>
              <a:stCxn id="50" idx="2"/>
            </p:cNvCxnSpPr>
            <p:nvPr/>
          </p:nvCxnSpPr>
          <p:spPr>
            <a:xfrm flipH="1">
              <a:off x="4770000" y="2126501"/>
              <a:ext cx="581876" cy="296426"/>
            </a:xfrm>
            <a:prstGeom prst="straightConnector1">
              <a:avLst/>
            </a:prstGeom>
            <a:noFill/>
            <a:ln w="12700" cap="flat" cmpd="sng" algn="ctr">
              <a:solidFill>
                <a:schemeClr val="tx1"/>
              </a:solidFill>
              <a:prstDash val="solid"/>
              <a:tailEnd type="triangle"/>
            </a:ln>
            <a:effectLst/>
          </p:spPr>
        </p:cxnSp>
        <p:cxnSp>
          <p:nvCxnSpPr>
            <p:cNvPr id="49" name="Straight Arrow Connector 48">
              <a:extLst>
                <a:ext uri="{FF2B5EF4-FFF2-40B4-BE49-F238E27FC236}">
                  <a16:creationId xmlns:a16="http://schemas.microsoft.com/office/drawing/2014/main" id="{89409718-12C6-3433-463F-EEDFD22200A4}"/>
                </a:ext>
              </a:extLst>
            </p:cNvPr>
            <p:cNvCxnSpPr>
              <a:cxnSpLocks/>
              <a:stCxn id="47" idx="0"/>
            </p:cNvCxnSpPr>
            <p:nvPr/>
          </p:nvCxnSpPr>
          <p:spPr>
            <a:xfrm flipH="1">
              <a:off x="4887806" y="2907624"/>
              <a:ext cx="965554" cy="11688"/>
            </a:xfrm>
            <a:prstGeom prst="straightConnector1">
              <a:avLst/>
            </a:prstGeom>
            <a:noFill/>
            <a:ln w="12700" cap="flat" cmpd="sng" algn="ctr">
              <a:solidFill>
                <a:sysClr val="windowText" lastClr="000000"/>
              </a:solidFill>
              <a:prstDash val="solid"/>
              <a:tailEnd type="triangle"/>
            </a:ln>
            <a:effectLst/>
          </p:spPr>
        </p:cxnSp>
        <p:cxnSp>
          <p:nvCxnSpPr>
            <p:cNvPr id="59" name="Straight Arrow Connector 58">
              <a:extLst>
                <a:ext uri="{FF2B5EF4-FFF2-40B4-BE49-F238E27FC236}">
                  <a16:creationId xmlns:a16="http://schemas.microsoft.com/office/drawing/2014/main" id="{337BA31B-C4F9-71F0-C61D-D7C2CFCEEDDB}"/>
                </a:ext>
              </a:extLst>
            </p:cNvPr>
            <p:cNvCxnSpPr>
              <a:cxnSpLocks/>
            </p:cNvCxnSpPr>
            <p:nvPr/>
          </p:nvCxnSpPr>
          <p:spPr>
            <a:xfrm flipV="1">
              <a:off x="2852941" y="3397527"/>
              <a:ext cx="504000" cy="1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5558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BEF2B-4D91-DDF9-02D7-39ED15F874ED}"/>
              </a:ext>
            </a:extLst>
          </p:cNvPr>
          <p:cNvSpPr>
            <a:spLocks noGrp="1"/>
          </p:cNvSpPr>
          <p:nvPr>
            <p:ph type="title"/>
          </p:nvPr>
        </p:nvSpPr>
        <p:spPr>
          <a:xfrm>
            <a:off x="581192" y="702156"/>
            <a:ext cx="11029616" cy="612294"/>
          </a:xfrm>
        </p:spPr>
        <p:txBody>
          <a:bodyPr>
            <a:normAutofit/>
          </a:bodyPr>
          <a:lstStyle/>
          <a:p>
            <a:r>
              <a:rPr lang="en-US"/>
              <a:t>Bakelite tubes electrodes</a:t>
            </a:r>
          </a:p>
        </p:txBody>
      </p:sp>
      <p:pic>
        <p:nvPicPr>
          <p:cNvPr id="10" name="Content Placeholder 9" descr="A graph with a green line and red line&#10;&#10;Description automatically generated">
            <a:extLst>
              <a:ext uri="{FF2B5EF4-FFF2-40B4-BE49-F238E27FC236}">
                <a16:creationId xmlns:a16="http://schemas.microsoft.com/office/drawing/2014/main" id="{FC87C1C4-DE77-6DBE-D912-AAB2C40C1BF4}"/>
              </a:ext>
            </a:extLst>
          </p:cNvPr>
          <p:cNvPicPr>
            <a:picLocks noGrp="1" noChangeAspect="1"/>
          </p:cNvPicPr>
          <p:nvPr>
            <p:ph idx="1"/>
          </p:nvPr>
        </p:nvPicPr>
        <p:blipFill>
          <a:blip r:embed="rId2"/>
          <a:srcRect l="1125" t="5811" r="8072"/>
          <a:stretch/>
        </p:blipFill>
        <p:spPr>
          <a:xfrm>
            <a:off x="4553498" y="2600159"/>
            <a:ext cx="7195647" cy="3852164"/>
          </a:xfrm>
        </p:spPr>
      </p:pic>
      <p:sp>
        <p:nvSpPr>
          <p:cNvPr id="4" name="Date Placeholder 3">
            <a:extLst>
              <a:ext uri="{FF2B5EF4-FFF2-40B4-BE49-F238E27FC236}">
                <a16:creationId xmlns:a16="http://schemas.microsoft.com/office/drawing/2014/main" id="{EF19862E-22A2-544D-624A-FC815D947C55}"/>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8B18BCB9-FF1B-165A-9E36-67A69100B364}"/>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81E89E60-1B35-FFE9-4814-9CB287BCA2C9}"/>
              </a:ext>
            </a:extLst>
          </p:cNvPr>
          <p:cNvSpPr>
            <a:spLocks noGrp="1"/>
          </p:cNvSpPr>
          <p:nvPr>
            <p:ph type="sldNum" sz="quarter" idx="12"/>
          </p:nvPr>
        </p:nvSpPr>
        <p:spPr/>
        <p:txBody>
          <a:bodyPr/>
          <a:lstStyle/>
          <a:p>
            <a:fld id="{3A98EE3D-8CD1-4C3F-BD1C-C98C9596463C}" type="slidenum">
              <a:rPr lang="en-US" smtClean="0"/>
              <a:t>6</a:t>
            </a:fld>
            <a:endParaRPr lang="en-US" dirty="0"/>
          </a:p>
        </p:txBody>
      </p:sp>
      <p:sp>
        <p:nvSpPr>
          <p:cNvPr id="3" name="TextBox 2">
            <a:extLst>
              <a:ext uri="{FF2B5EF4-FFF2-40B4-BE49-F238E27FC236}">
                <a16:creationId xmlns:a16="http://schemas.microsoft.com/office/drawing/2014/main" id="{FC2136A2-615C-C045-3B6A-9A2D24DECECC}"/>
              </a:ext>
            </a:extLst>
          </p:cNvPr>
          <p:cNvSpPr txBox="1"/>
          <p:nvPr/>
        </p:nvSpPr>
        <p:spPr>
          <a:xfrm>
            <a:off x="424800" y="1332000"/>
            <a:ext cx="11029617" cy="1354217"/>
          </a:xfrm>
          <a:prstGeom prst="rect">
            <a:avLst/>
          </a:prstGeom>
          <a:noFill/>
        </p:spPr>
        <p:txBody>
          <a:bodyPr wrap="square" rtlCol="0">
            <a:spAutoFit/>
          </a:bodyPr>
          <a:lstStyle/>
          <a:p>
            <a:pPr marL="285750" indent="-285750">
              <a:buFont typeface="Arial" panose="020B0604020202020204" pitchFamily="34" charset="0"/>
              <a:buChar char="•"/>
            </a:pPr>
            <a:r>
              <a:rPr lang="en-US" sz="1600" dirty="0"/>
              <a:t>Bakelite tubes are widely used in the electrotechnical industry, for insulation and insulation. This makes them </a:t>
            </a:r>
            <a:r>
              <a:rPr lang="en-US" sz="1600" b="1" dirty="0"/>
              <a:t>easy to find and cost effective (cost around €25/m)</a:t>
            </a:r>
            <a:r>
              <a:rPr lang="en-US" sz="1600" dirty="0"/>
              <a:t>. They are rarely sold with selected resistivity.</a:t>
            </a:r>
          </a:p>
          <a:p>
            <a:pPr marL="285750" indent="-285750">
              <a:buFont typeface="Arial" panose="020B0604020202020204" pitchFamily="34" charset="0"/>
              <a:buChar char="•"/>
            </a:pPr>
            <a:r>
              <a:rPr lang="en-US" sz="1600" dirty="0"/>
              <a:t>Tubes used in this test were purchased from the CERN store, where different formats are available.</a:t>
            </a:r>
          </a:p>
          <a:p>
            <a:pPr marL="285750" indent="-285750">
              <a:buFont typeface="Arial" panose="020B0604020202020204" pitchFamily="34" charset="0"/>
              <a:buChar char="•"/>
            </a:pPr>
            <a:r>
              <a:rPr lang="en-US" sz="1600" b="1" dirty="0"/>
              <a:t>The internal and external surfaces have different properties</a:t>
            </a:r>
            <a:r>
              <a:rPr lang="en-US" sz="1600" dirty="0"/>
              <a:t>: the inside is polished, the external is rough. </a:t>
            </a:r>
          </a:p>
          <a:p>
            <a:endParaRPr lang="en-US" dirty="0"/>
          </a:p>
        </p:txBody>
      </p:sp>
      <p:sp>
        <p:nvSpPr>
          <p:cNvPr id="8" name="TextBox 7">
            <a:extLst>
              <a:ext uri="{FF2B5EF4-FFF2-40B4-BE49-F238E27FC236}">
                <a16:creationId xmlns:a16="http://schemas.microsoft.com/office/drawing/2014/main" id="{7718A29A-455C-6730-80C6-780B115A8983}"/>
              </a:ext>
            </a:extLst>
          </p:cNvPr>
          <p:cNvSpPr txBox="1"/>
          <p:nvPr/>
        </p:nvSpPr>
        <p:spPr>
          <a:xfrm>
            <a:off x="424799" y="2326612"/>
            <a:ext cx="4261501" cy="3785652"/>
          </a:xfrm>
          <a:prstGeom prst="rect">
            <a:avLst/>
          </a:prstGeom>
          <a:noFill/>
        </p:spPr>
        <p:txBody>
          <a:bodyPr wrap="square" rtlCol="0">
            <a:spAutoFit/>
          </a:bodyPr>
          <a:lstStyle/>
          <a:p>
            <a:pPr marL="285750" indent="-285750">
              <a:buFont typeface="Arial" panose="020B0604020202020204" pitchFamily="34" charset="0"/>
              <a:buChar char="•"/>
            </a:pPr>
            <a:r>
              <a:rPr lang="en-US" sz="1600" dirty="0"/>
              <a:t>To obtain the desired gas-gap thickness, the internal tube was machined. The residual surface roughness was smoothed and treated with linseed oil. </a:t>
            </a:r>
            <a:r>
              <a:rPr lang="en-US" sz="1600" b="1" dirty="0">
                <a:solidFill>
                  <a:srgbClr val="FF0000"/>
                </a:solidFill>
              </a:rPr>
              <a:t>Macroscopic difference in the quality of the two surfaces.</a:t>
            </a:r>
          </a:p>
          <a:p>
            <a:pPr marL="285750" indent="-285750">
              <a:buFont typeface="Arial" panose="020B0604020202020204" pitchFamily="34" charset="0"/>
              <a:buChar char="•"/>
            </a:pPr>
            <a:r>
              <a:rPr lang="en-US" sz="1600" dirty="0"/>
              <a:t>Inner tube:</a:t>
            </a:r>
          </a:p>
          <a:p>
            <a:pPr marL="742950" lvl="1" indent="-285750">
              <a:buFont typeface="Arial" panose="020B0604020202020204" pitchFamily="34" charset="0"/>
              <a:buChar char="•"/>
            </a:pPr>
            <a:r>
              <a:rPr lang="en-US" sz="1600" dirty="0"/>
              <a:t>Thickness 0.77 mm</a:t>
            </a:r>
          </a:p>
          <a:p>
            <a:pPr marL="742950" lvl="1" indent="-285750">
              <a:buFont typeface="Arial" panose="020B0604020202020204" pitchFamily="34" charset="0"/>
              <a:buChar char="•"/>
            </a:pPr>
            <a:r>
              <a:rPr lang="en-US" sz="1600" dirty="0"/>
              <a:t>External diameter 17.4 mm </a:t>
            </a:r>
          </a:p>
          <a:p>
            <a:pPr marL="285750" indent="-285750">
              <a:buFont typeface="Arial" panose="020B0604020202020204" pitchFamily="34" charset="0"/>
              <a:buChar char="•"/>
            </a:pPr>
            <a:r>
              <a:rPr lang="en-US" sz="1600" dirty="0"/>
              <a:t>Outer tube</a:t>
            </a:r>
          </a:p>
          <a:p>
            <a:pPr marL="742950" lvl="1" indent="-285750">
              <a:buFont typeface="Arial" panose="020B0604020202020204" pitchFamily="34" charset="0"/>
              <a:buChar char="•"/>
            </a:pPr>
            <a:r>
              <a:rPr lang="en-US" sz="1600" dirty="0"/>
              <a:t>Thickness 1 mm</a:t>
            </a:r>
          </a:p>
          <a:p>
            <a:pPr marL="742950" lvl="1" indent="-285750">
              <a:buFont typeface="Arial" panose="020B0604020202020204" pitchFamily="34" charset="0"/>
              <a:buChar char="•"/>
            </a:pPr>
            <a:r>
              <a:rPr lang="en-US" sz="1600" dirty="0"/>
              <a:t>Internal diameter 18 mm</a:t>
            </a:r>
          </a:p>
          <a:p>
            <a:pPr marL="285750" indent="-285750">
              <a:buFont typeface="Arial" panose="020B0604020202020204" pitchFamily="34" charset="0"/>
              <a:buChar char="•"/>
            </a:pPr>
            <a:r>
              <a:rPr lang="en-US" sz="1600" b="1" dirty="0"/>
              <a:t>The resistivity of the electrodes was measured with an Argon scan </a:t>
            </a:r>
          </a:p>
          <a:p>
            <a:pPr marL="285750" indent="-285750">
              <a:buFont typeface="Arial" panose="020B0604020202020204" pitchFamily="34" charset="0"/>
              <a:buChar char="•"/>
            </a:pPr>
            <a:r>
              <a:rPr lang="en-US" sz="1600" dirty="0"/>
              <a:t>The Ohmic current is almost comparable to the current in the gas! (technical problem)</a:t>
            </a:r>
          </a:p>
        </p:txBody>
      </p:sp>
    </p:spTree>
    <p:extLst>
      <p:ext uri="{BB962C8B-B14F-4D97-AF65-F5344CB8AC3E}">
        <p14:creationId xmlns:p14="http://schemas.microsoft.com/office/powerpoint/2010/main" val="1863827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75EDBD2B-9947-0712-0B45-EA7C736BD04D}"/>
              </a:ext>
            </a:extLst>
          </p:cNvPr>
          <p:cNvSpPr txBox="1"/>
          <p:nvPr/>
        </p:nvSpPr>
        <p:spPr>
          <a:xfrm>
            <a:off x="424800" y="1332000"/>
            <a:ext cx="6963120" cy="1841530"/>
          </a:xfrm>
          <a:prstGeom prst="rect">
            <a:avLst/>
          </a:prstGeom>
          <a:noFill/>
        </p:spPr>
        <p:txBody>
          <a:bodyPr wrap="square" rtlCol="0">
            <a:spAutoFit/>
          </a:bodyPr>
          <a:lstStyle/>
          <a:p>
            <a:r>
              <a:rPr lang="en-US" sz="1600" b="1" dirty="0">
                <a:latin typeface="+mn-lt"/>
              </a:rPr>
              <a:t>H8 </a:t>
            </a:r>
            <a:r>
              <a:rPr lang="en-US" sz="1600" b="1" dirty="0"/>
              <a:t>line:</a:t>
            </a:r>
          </a:p>
          <a:p>
            <a:r>
              <a:rPr lang="en-US" sz="1600" dirty="0"/>
              <a:t>180 GeV/c muons beam;</a:t>
            </a:r>
            <a:endParaRPr lang="en-US" sz="1600" b="1" dirty="0"/>
          </a:p>
          <a:p>
            <a:pPr marL="12700" marR="459105" algn="l">
              <a:lnSpc>
                <a:spcPct val="100000"/>
              </a:lnSpc>
              <a:spcBef>
                <a:spcPts val="100"/>
              </a:spcBef>
            </a:pPr>
            <a:r>
              <a:rPr lang="en-US" sz="1600" spc="65" dirty="0">
                <a:cs typeface="Cambria"/>
              </a:rPr>
              <a:t>The</a:t>
            </a:r>
            <a:r>
              <a:rPr lang="en-US" sz="1600" spc="160" dirty="0">
                <a:cs typeface="Cambria"/>
              </a:rPr>
              <a:t> </a:t>
            </a:r>
            <a:r>
              <a:rPr lang="en-US" sz="1600" spc="55" dirty="0">
                <a:cs typeface="Cambria"/>
              </a:rPr>
              <a:t>test</a:t>
            </a:r>
            <a:r>
              <a:rPr lang="en-US" sz="1600" spc="175" dirty="0">
                <a:cs typeface="Cambria"/>
              </a:rPr>
              <a:t> </a:t>
            </a:r>
            <a:r>
              <a:rPr lang="en-US" sz="1600" spc="10" dirty="0">
                <a:cs typeface="Cambria"/>
              </a:rPr>
              <a:t>was</a:t>
            </a:r>
            <a:r>
              <a:rPr lang="en-US" sz="1600" spc="200" dirty="0">
                <a:cs typeface="Cambria"/>
              </a:rPr>
              <a:t> </a:t>
            </a:r>
            <a:r>
              <a:rPr lang="en-US" sz="1600" spc="10" dirty="0">
                <a:cs typeface="Cambria"/>
              </a:rPr>
              <a:t>carried</a:t>
            </a:r>
            <a:r>
              <a:rPr lang="en-US" sz="1600" spc="160" dirty="0">
                <a:cs typeface="Cambria"/>
              </a:rPr>
              <a:t> </a:t>
            </a:r>
            <a:r>
              <a:rPr lang="en-US" sz="1600" spc="10" dirty="0">
                <a:cs typeface="Cambria"/>
              </a:rPr>
              <a:t>out</a:t>
            </a:r>
            <a:r>
              <a:rPr lang="en-US" sz="1600" spc="155" dirty="0">
                <a:cs typeface="Cambria"/>
              </a:rPr>
              <a:t> </a:t>
            </a:r>
            <a:r>
              <a:rPr lang="en-US" sz="1600" spc="65" dirty="0">
                <a:cs typeface="Cambria"/>
              </a:rPr>
              <a:t>in</a:t>
            </a:r>
            <a:r>
              <a:rPr lang="en-US" sz="1600" spc="155" dirty="0">
                <a:cs typeface="Cambria"/>
              </a:rPr>
              <a:t> </a:t>
            </a:r>
            <a:r>
              <a:rPr lang="en-US" sz="1600" spc="10" dirty="0">
                <a:cs typeface="Cambria"/>
              </a:rPr>
              <a:t>two</a:t>
            </a:r>
            <a:r>
              <a:rPr lang="en-US" sz="1600" spc="204" dirty="0">
                <a:cs typeface="Cambria"/>
              </a:rPr>
              <a:t> </a:t>
            </a:r>
            <a:r>
              <a:rPr lang="en-US" sz="1600" dirty="0">
                <a:cs typeface="Cambria"/>
              </a:rPr>
              <a:t>positions</a:t>
            </a:r>
            <a:r>
              <a:rPr lang="en-US" sz="1600" spc="55" dirty="0">
                <a:cs typeface="Cambria"/>
              </a:rPr>
              <a:t>:</a:t>
            </a:r>
          </a:p>
          <a:p>
            <a:pPr marL="12700" marR="459105" algn="l">
              <a:lnSpc>
                <a:spcPct val="100000"/>
              </a:lnSpc>
              <a:spcBef>
                <a:spcPts val="100"/>
              </a:spcBef>
            </a:pPr>
            <a:r>
              <a:rPr lang="en-US" sz="1600" spc="55" dirty="0">
                <a:cs typeface="Cambria"/>
              </a:rPr>
              <a:t>Platform PPE168, behind the beam dump platform.</a:t>
            </a:r>
            <a:endParaRPr lang="en-US" sz="1600" dirty="0">
              <a:cs typeface="Cambria"/>
            </a:endParaRPr>
          </a:p>
          <a:p>
            <a:pPr marL="12700" algn="l">
              <a:lnSpc>
                <a:spcPct val="100000"/>
              </a:lnSpc>
              <a:tabLst>
                <a:tab pos="299085" algn="l"/>
              </a:tabLst>
            </a:pPr>
            <a:r>
              <a:rPr lang="en-US" sz="1600" spc="20" dirty="0">
                <a:cs typeface="Cambria"/>
              </a:rPr>
              <a:t>Two</a:t>
            </a:r>
            <a:r>
              <a:rPr lang="en-US" sz="1600" spc="140" dirty="0">
                <a:cs typeface="Cambria"/>
              </a:rPr>
              <a:t> </a:t>
            </a:r>
            <a:r>
              <a:rPr lang="en-US" sz="1600" spc="20" dirty="0">
                <a:cs typeface="Cambria"/>
              </a:rPr>
              <a:t>beam</a:t>
            </a:r>
            <a:r>
              <a:rPr lang="en-US" sz="1600" spc="160" dirty="0">
                <a:cs typeface="Cambria"/>
              </a:rPr>
              <a:t> </a:t>
            </a:r>
            <a:r>
              <a:rPr lang="en-US" sz="1600" spc="20" dirty="0">
                <a:cs typeface="Cambria"/>
              </a:rPr>
              <a:t>configurations:</a:t>
            </a:r>
            <a:r>
              <a:rPr lang="en-US" sz="1600" spc="120" dirty="0">
                <a:cs typeface="Cambria"/>
              </a:rPr>
              <a:t> </a:t>
            </a:r>
          </a:p>
          <a:p>
            <a:pPr marL="298450" indent="-285750" algn="l">
              <a:lnSpc>
                <a:spcPct val="100000"/>
              </a:lnSpc>
              <a:buFont typeface="Arial" panose="020B0604020202020204" pitchFamily="34" charset="0"/>
              <a:buChar char="•"/>
              <a:tabLst>
                <a:tab pos="299085" algn="l"/>
              </a:tabLst>
            </a:pPr>
            <a:r>
              <a:rPr lang="en-US" sz="1600" spc="65" dirty="0">
                <a:cs typeface="Cambria"/>
              </a:rPr>
              <a:t>Primary</a:t>
            </a:r>
            <a:r>
              <a:rPr lang="en-US" sz="1600" spc="130" dirty="0">
                <a:cs typeface="Cambria"/>
              </a:rPr>
              <a:t> </a:t>
            </a:r>
            <a:r>
              <a:rPr lang="en-US" sz="1600" spc="20" dirty="0">
                <a:cs typeface="Cambria"/>
              </a:rPr>
              <a:t>muon</a:t>
            </a:r>
            <a:r>
              <a:rPr lang="en-US" sz="1600" spc="155" dirty="0">
                <a:cs typeface="Cambria"/>
              </a:rPr>
              <a:t> </a:t>
            </a:r>
            <a:r>
              <a:rPr lang="en-US" sz="1600" spc="20" dirty="0">
                <a:cs typeface="Cambria"/>
              </a:rPr>
              <a:t>beam</a:t>
            </a:r>
            <a:r>
              <a:rPr lang="en-US" sz="1600" spc="140" dirty="0">
                <a:cs typeface="Cambria"/>
              </a:rPr>
              <a:t> </a:t>
            </a:r>
            <a:r>
              <a:rPr lang="en-US" sz="1600" spc="20" dirty="0">
                <a:cs typeface="Cambria"/>
              </a:rPr>
              <a:t>(23</a:t>
            </a:r>
            <a:r>
              <a:rPr lang="en-US" sz="1600" spc="135" dirty="0">
                <a:cs typeface="Cambria"/>
              </a:rPr>
              <a:t> </a:t>
            </a:r>
            <a:r>
              <a:rPr lang="en-US" sz="1600" spc="75" dirty="0">
                <a:cs typeface="Cambria"/>
              </a:rPr>
              <a:t>mm</a:t>
            </a:r>
            <a:r>
              <a:rPr lang="en-US" sz="1600" spc="140" dirty="0">
                <a:cs typeface="Cambria"/>
              </a:rPr>
              <a:t> </a:t>
            </a:r>
            <a:r>
              <a:rPr lang="en-US" sz="1600" spc="75" dirty="0">
                <a:cs typeface="Cambria"/>
              </a:rPr>
              <a:t>x</a:t>
            </a:r>
            <a:r>
              <a:rPr lang="en-US" sz="1600" spc="145" dirty="0">
                <a:cs typeface="Cambria"/>
              </a:rPr>
              <a:t> </a:t>
            </a:r>
            <a:r>
              <a:rPr lang="en-US" sz="1600" spc="20" dirty="0">
                <a:cs typeface="Cambria"/>
              </a:rPr>
              <a:t>23</a:t>
            </a:r>
            <a:r>
              <a:rPr lang="en-US" sz="1600" spc="135" dirty="0">
                <a:cs typeface="Cambria"/>
              </a:rPr>
              <a:t> </a:t>
            </a:r>
            <a:r>
              <a:rPr lang="en-US" sz="1600" spc="75" dirty="0">
                <a:cs typeface="Cambria"/>
              </a:rPr>
              <a:t>mm</a:t>
            </a:r>
            <a:r>
              <a:rPr lang="en-US" sz="1600" spc="145" dirty="0">
                <a:cs typeface="Cambria"/>
              </a:rPr>
              <a:t> </a:t>
            </a:r>
            <a:r>
              <a:rPr lang="en-US" sz="1600" spc="114" dirty="0">
                <a:cs typeface="Cambria"/>
              </a:rPr>
              <a:t>RMS),</a:t>
            </a:r>
            <a:r>
              <a:rPr lang="en-US" sz="1600" spc="140" dirty="0">
                <a:cs typeface="Cambria"/>
              </a:rPr>
              <a:t> </a:t>
            </a:r>
          </a:p>
          <a:p>
            <a:pPr marL="298450" indent="-285750" algn="l">
              <a:lnSpc>
                <a:spcPct val="100000"/>
              </a:lnSpc>
              <a:buFont typeface="Arial" panose="020B0604020202020204" pitchFamily="34" charset="0"/>
              <a:buChar char="•"/>
              <a:tabLst>
                <a:tab pos="299085" algn="l"/>
              </a:tabLst>
            </a:pPr>
            <a:r>
              <a:rPr lang="en-US" sz="1600" spc="60" dirty="0">
                <a:cs typeface="Cambria"/>
              </a:rPr>
              <a:t>Dumped</a:t>
            </a:r>
            <a:r>
              <a:rPr lang="en-US" sz="1600" spc="185" dirty="0">
                <a:cs typeface="Cambria"/>
              </a:rPr>
              <a:t> </a:t>
            </a:r>
            <a:r>
              <a:rPr lang="en-US" sz="1600" spc="55" dirty="0" err="1">
                <a:cs typeface="Cambria"/>
              </a:rPr>
              <a:t>pions</a:t>
            </a:r>
            <a:r>
              <a:rPr lang="en-US" sz="1600" spc="120" dirty="0">
                <a:cs typeface="Cambria"/>
              </a:rPr>
              <a:t> </a:t>
            </a:r>
            <a:r>
              <a:rPr lang="en-US" sz="1600" spc="20" dirty="0">
                <a:cs typeface="Cambria"/>
              </a:rPr>
              <a:t>beam</a:t>
            </a:r>
            <a:r>
              <a:rPr lang="en-US" sz="1600" spc="160" dirty="0">
                <a:cs typeface="Cambria"/>
              </a:rPr>
              <a:t> </a:t>
            </a:r>
            <a:r>
              <a:rPr lang="en-US" sz="1600" spc="-10" dirty="0">
                <a:cs typeface="Cambria"/>
              </a:rPr>
              <a:t>(spread).</a:t>
            </a:r>
            <a:endParaRPr lang="en-US" sz="1600" dirty="0">
              <a:cs typeface="Cambria"/>
            </a:endParaRPr>
          </a:p>
        </p:txBody>
      </p:sp>
      <p:sp>
        <p:nvSpPr>
          <p:cNvPr id="22" name="Date Placeholder 21">
            <a:extLst>
              <a:ext uri="{FF2B5EF4-FFF2-40B4-BE49-F238E27FC236}">
                <a16:creationId xmlns:a16="http://schemas.microsoft.com/office/drawing/2014/main" id="{7967FFEC-97FF-43ED-B416-EEB675DED668}"/>
              </a:ext>
            </a:extLst>
          </p:cNvPr>
          <p:cNvSpPr>
            <a:spLocks noGrp="1"/>
          </p:cNvSpPr>
          <p:nvPr>
            <p:ph type="dt" sz="half" idx="10"/>
          </p:nvPr>
        </p:nvSpPr>
        <p:spPr/>
        <p:txBody>
          <a:bodyPr/>
          <a:lstStyle/>
          <a:p>
            <a:fld id="{43D0C4C2-27E7-4D00-9E8F-7B2A8100116E}" type="datetime1">
              <a:rPr lang="en-US" smtClean="0"/>
              <a:t>9/13/2024</a:t>
            </a:fld>
            <a:endParaRPr lang="en-US" dirty="0"/>
          </a:p>
        </p:txBody>
      </p:sp>
      <p:sp>
        <p:nvSpPr>
          <p:cNvPr id="23" name="Slide Number Placeholder 22">
            <a:extLst>
              <a:ext uri="{FF2B5EF4-FFF2-40B4-BE49-F238E27FC236}">
                <a16:creationId xmlns:a16="http://schemas.microsoft.com/office/drawing/2014/main" id="{6D2FC651-52FB-4A44-985B-61492A31E6CE}"/>
              </a:ext>
            </a:extLst>
          </p:cNvPr>
          <p:cNvSpPr>
            <a:spLocks noGrp="1"/>
          </p:cNvSpPr>
          <p:nvPr>
            <p:ph type="sldNum" sz="quarter" idx="12"/>
          </p:nvPr>
        </p:nvSpPr>
        <p:spPr/>
        <p:txBody>
          <a:bodyPr/>
          <a:lstStyle/>
          <a:p>
            <a:fld id="{3A98EE3D-8CD1-4C3F-BD1C-C98C9596463C}" type="slidenum">
              <a:rPr lang="en-US" smtClean="0"/>
              <a:t>7</a:t>
            </a:fld>
            <a:endParaRPr lang="en-US" dirty="0"/>
          </a:p>
        </p:txBody>
      </p:sp>
      <p:pic>
        <p:nvPicPr>
          <p:cNvPr id="11" name="Content Placeholder 10">
            <a:extLst>
              <a:ext uri="{FF2B5EF4-FFF2-40B4-BE49-F238E27FC236}">
                <a16:creationId xmlns:a16="http://schemas.microsoft.com/office/drawing/2014/main" id="{922E7B75-04E2-C474-1585-EBB115F58DE3}"/>
              </a:ext>
            </a:extLst>
          </p:cNvPr>
          <p:cNvPicPr>
            <a:picLocks noGrp="1" noChangeAspect="1"/>
          </p:cNvPicPr>
          <p:nvPr>
            <p:ph idx="1"/>
          </p:nvPr>
        </p:nvPicPr>
        <p:blipFill>
          <a:blip r:embed="rId2"/>
          <a:stretch>
            <a:fillRect/>
          </a:stretch>
        </p:blipFill>
        <p:spPr>
          <a:xfrm>
            <a:off x="9630073" y="2293663"/>
            <a:ext cx="1856453" cy="4019385"/>
          </a:xfrm>
        </p:spPr>
      </p:pic>
      <p:pic>
        <p:nvPicPr>
          <p:cNvPr id="16" name="Picture 15">
            <a:extLst>
              <a:ext uri="{FF2B5EF4-FFF2-40B4-BE49-F238E27FC236}">
                <a16:creationId xmlns:a16="http://schemas.microsoft.com/office/drawing/2014/main" id="{9CDC2995-F5F5-4D78-3A56-B367BE997768}"/>
              </a:ext>
            </a:extLst>
          </p:cNvPr>
          <p:cNvPicPr>
            <a:picLocks noChangeAspect="1"/>
          </p:cNvPicPr>
          <p:nvPr/>
        </p:nvPicPr>
        <p:blipFill rotWithShape="1">
          <a:blip r:embed="rId3"/>
          <a:srcRect l="31048" b="13626"/>
          <a:stretch/>
        </p:blipFill>
        <p:spPr>
          <a:xfrm>
            <a:off x="7713612" y="2293662"/>
            <a:ext cx="1804003" cy="4019386"/>
          </a:xfrm>
          <a:prstGeom prst="rect">
            <a:avLst/>
          </a:prstGeom>
        </p:spPr>
      </p:pic>
      <p:sp>
        <p:nvSpPr>
          <p:cNvPr id="64" name="TextBox 63">
            <a:extLst>
              <a:ext uri="{FF2B5EF4-FFF2-40B4-BE49-F238E27FC236}">
                <a16:creationId xmlns:a16="http://schemas.microsoft.com/office/drawing/2014/main" id="{FADA90AA-B0F0-08A3-EB3B-B771C394094C}"/>
              </a:ext>
            </a:extLst>
          </p:cNvPr>
          <p:cNvSpPr txBox="1"/>
          <p:nvPr/>
        </p:nvSpPr>
        <p:spPr>
          <a:xfrm>
            <a:off x="4232052" y="3284396"/>
            <a:ext cx="3631841" cy="3108543"/>
          </a:xfrm>
          <a:prstGeom prst="rect">
            <a:avLst/>
          </a:prstGeom>
          <a:noFill/>
        </p:spPr>
        <p:txBody>
          <a:bodyPr wrap="square" rtlCol="0">
            <a:spAutoFit/>
          </a:bodyPr>
          <a:lstStyle/>
          <a:p>
            <a:pPr marL="285750" indent="-285750">
              <a:buFont typeface="Arial" panose="020B0604020202020204" pitchFamily="34" charset="0"/>
              <a:buChar char="•"/>
            </a:pPr>
            <a:r>
              <a:rPr lang="en-US" sz="1600" u="sng"/>
              <a:t>Gas lines:</a:t>
            </a:r>
          </a:p>
          <a:p>
            <a:r>
              <a:rPr lang="en-US" sz="1600" dirty="0"/>
              <a:t>94.7% TFE + 5% iC4H10+0.3%SF6</a:t>
            </a:r>
          </a:p>
          <a:p>
            <a:r>
              <a:rPr lang="en-US" sz="1600" dirty="0"/>
              <a:t>CO2 gas line from H8 gas rack</a:t>
            </a:r>
          </a:p>
          <a:p>
            <a:endParaRPr lang="en-US" sz="1600" dirty="0"/>
          </a:p>
          <a:p>
            <a:pPr marL="285750" indent="-285750">
              <a:buFont typeface="Arial" panose="020B0604020202020204" pitchFamily="34" charset="0"/>
              <a:buChar char="•"/>
            </a:pPr>
            <a:r>
              <a:rPr lang="en-US" sz="1600" u="sng" dirty="0"/>
              <a:t>DAQ System:</a:t>
            </a:r>
          </a:p>
          <a:p>
            <a:r>
              <a:rPr lang="en-US" sz="1600" dirty="0"/>
              <a:t>CAEN V1718 USB Bridge</a:t>
            </a:r>
          </a:p>
          <a:p>
            <a:r>
              <a:rPr lang="en-US" sz="1600" dirty="0"/>
              <a:t>CAEN V1742 32 Ch Digitizer</a:t>
            </a:r>
          </a:p>
          <a:p>
            <a:endParaRPr lang="en-US" sz="1600" dirty="0"/>
          </a:p>
          <a:p>
            <a:pPr marL="285750" indent="-285750">
              <a:buFont typeface="Arial" panose="020B0604020202020204" pitchFamily="34" charset="0"/>
              <a:buChar char="•"/>
            </a:pPr>
            <a:r>
              <a:rPr lang="en-US" sz="1600" u="sng" dirty="0"/>
              <a:t>Trigger System:</a:t>
            </a:r>
          </a:p>
          <a:p>
            <a:r>
              <a:rPr lang="en-US" sz="1600" dirty="0"/>
              <a:t>Logic &amp; between RD51 </a:t>
            </a:r>
          </a:p>
          <a:p>
            <a:r>
              <a:rPr lang="en-US" sz="1600" dirty="0" err="1"/>
              <a:t>Protov</a:t>
            </a:r>
            <a:r>
              <a:rPr lang="en-US" sz="1600" dirty="0"/>
              <a:t> 4 x 2 cm2 Cerenkov </a:t>
            </a:r>
          </a:p>
          <a:p>
            <a:r>
              <a:rPr lang="en-US" sz="1600" dirty="0"/>
              <a:t>detector</a:t>
            </a:r>
          </a:p>
        </p:txBody>
      </p:sp>
      <p:sp>
        <p:nvSpPr>
          <p:cNvPr id="3" name="Footer Placeholder 2">
            <a:extLst>
              <a:ext uri="{FF2B5EF4-FFF2-40B4-BE49-F238E27FC236}">
                <a16:creationId xmlns:a16="http://schemas.microsoft.com/office/drawing/2014/main" id="{8D7AF9F8-7A32-8166-49DB-CEAC81995A6A}"/>
              </a:ext>
            </a:extLst>
          </p:cNvPr>
          <p:cNvSpPr>
            <a:spLocks noGrp="1"/>
          </p:cNvSpPr>
          <p:nvPr>
            <p:ph type="ftr" sz="quarter" idx="11"/>
          </p:nvPr>
        </p:nvSpPr>
        <p:spPr/>
        <p:txBody>
          <a:bodyPr/>
          <a:lstStyle/>
          <a:p>
            <a:r>
              <a:rPr lang="it-IT"/>
              <a:t>A. Rocchi, B. Liberti, M. Sessa - RPC2024</a:t>
            </a:r>
            <a:endParaRPr lang="en-US" dirty="0"/>
          </a:p>
        </p:txBody>
      </p:sp>
      <p:pic>
        <p:nvPicPr>
          <p:cNvPr id="5" name="Picture 4">
            <a:extLst>
              <a:ext uri="{FF2B5EF4-FFF2-40B4-BE49-F238E27FC236}">
                <a16:creationId xmlns:a16="http://schemas.microsoft.com/office/drawing/2014/main" id="{7B6AE2C9-0167-C091-D49D-F45DA4A0D407}"/>
              </a:ext>
            </a:extLst>
          </p:cNvPr>
          <p:cNvPicPr>
            <a:picLocks noChangeAspect="1"/>
          </p:cNvPicPr>
          <p:nvPr/>
        </p:nvPicPr>
        <p:blipFill>
          <a:blip r:embed="rId4"/>
          <a:stretch>
            <a:fillRect/>
          </a:stretch>
        </p:blipFill>
        <p:spPr>
          <a:xfrm>
            <a:off x="518239" y="3221709"/>
            <a:ext cx="3388121" cy="3071786"/>
          </a:xfrm>
          <a:prstGeom prst="rect">
            <a:avLst/>
          </a:prstGeom>
        </p:spPr>
      </p:pic>
      <p:pic>
        <p:nvPicPr>
          <p:cNvPr id="7" name="object 30">
            <a:extLst>
              <a:ext uri="{FF2B5EF4-FFF2-40B4-BE49-F238E27FC236}">
                <a16:creationId xmlns:a16="http://schemas.microsoft.com/office/drawing/2014/main" id="{96422FF7-4A92-B38A-C788-23AACCDACF96}"/>
              </a:ext>
            </a:extLst>
          </p:cNvPr>
          <p:cNvPicPr/>
          <p:nvPr/>
        </p:nvPicPr>
        <p:blipFill>
          <a:blip r:embed="rId5" cstate="print"/>
          <a:stretch>
            <a:fillRect/>
          </a:stretch>
        </p:blipFill>
        <p:spPr>
          <a:xfrm>
            <a:off x="5850202" y="795526"/>
            <a:ext cx="2289175" cy="1358265"/>
          </a:xfrm>
          <a:prstGeom prst="rect">
            <a:avLst/>
          </a:prstGeom>
        </p:spPr>
      </p:pic>
      <p:sp>
        <p:nvSpPr>
          <p:cNvPr id="8" name="TextBox 7">
            <a:extLst>
              <a:ext uri="{FF2B5EF4-FFF2-40B4-BE49-F238E27FC236}">
                <a16:creationId xmlns:a16="http://schemas.microsoft.com/office/drawing/2014/main" id="{670DB57B-C939-4282-E8D6-2A093C94E8B2}"/>
              </a:ext>
            </a:extLst>
          </p:cNvPr>
          <p:cNvSpPr txBox="1"/>
          <p:nvPr/>
        </p:nvSpPr>
        <p:spPr>
          <a:xfrm>
            <a:off x="5861102" y="2184766"/>
            <a:ext cx="1287532" cy="400110"/>
          </a:xfrm>
          <a:prstGeom prst="rect">
            <a:avLst/>
          </a:prstGeom>
          <a:noFill/>
        </p:spPr>
        <p:txBody>
          <a:bodyPr wrap="none" rtlCol="0">
            <a:spAutoFit/>
          </a:bodyPr>
          <a:lstStyle/>
          <a:p>
            <a:r>
              <a:rPr lang="en-US" sz="1000"/>
              <a:t>Beam profile</a:t>
            </a:r>
          </a:p>
          <a:p>
            <a:r>
              <a:rPr lang="en-US" sz="1000" dirty="0"/>
              <a:t>From wire chambers</a:t>
            </a:r>
          </a:p>
        </p:txBody>
      </p:sp>
      <p:pic>
        <p:nvPicPr>
          <p:cNvPr id="10" name="object 8">
            <a:extLst>
              <a:ext uri="{FF2B5EF4-FFF2-40B4-BE49-F238E27FC236}">
                <a16:creationId xmlns:a16="http://schemas.microsoft.com/office/drawing/2014/main" id="{F11552AF-FE39-3D84-093C-4FFCACF8272A}"/>
              </a:ext>
            </a:extLst>
          </p:cNvPr>
          <p:cNvPicPr/>
          <p:nvPr/>
        </p:nvPicPr>
        <p:blipFill>
          <a:blip r:embed="rId6" cstate="print"/>
          <a:stretch>
            <a:fillRect/>
          </a:stretch>
        </p:blipFill>
        <p:spPr>
          <a:xfrm>
            <a:off x="8281046" y="858865"/>
            <a:ext cx="3205480" cy="1279525"/>
          </a:xfrm>
          <a:prstGeom prst="rect">
            <a:avLst/>
          </a:prstGeom>
        </p:spPr>
      </p:pic>
      <p:sp>
        <p:nvSpPr>
          <p:cNvPr id="12" name="object 13">
            <a:extLst>
              <a:ext uri="{FF2B5EF4-FFF2-40B4-BE49-F238E27FC236}">
                <a16:creationId xmlns:a16="http://schemas.microsoft.com/office/drawing/2014/main" id="{0DF3C5D3-6673-6D6E-53F4-35C4922EE8BE}"/>
              </a:ext>
            </a:extLst>
          </p:cNvPr>
          <p:cNvSpPr txBox="1"/>
          <p:nvPr/>
        </p:nvSpPr>
        <p:spPr>
          <a:xfrm>
            <a:off x="9641609" y="659187"/>
            <a:ext cx="1827530" cy="238760"/>
          </a:xfrm>
          <a:prstGeom prst="rect">
            <a:avLst/>
          </a:prstGeom>
        </p:spPr>
        <p:txBody>
          <a:bodyPr vert="horz" wrap="square" lIns="0" tIns="12700" rIns="0" bIns="0" rtlCol="0">
            <a:spAutoFit/>
          </a:bodyPr>
          <a:lstStyle/>
          <a:p>
            <a:pPr marL="12700">
              <a:lnSpc>
                <a:spcPct val="100000"/>
              </a:lnSpc>
              <a:spcBef>
                <a:spcPts val="100"/>
              </a:spcBef>
            </a:pPr>
            <a:r>
              <a:rPr sz="1400" dirty="0">
                <a:latin typeface="Cambria"/>
                <a:cs typeface="Cambria"/>
              </a:rPr>
              <a:t>2013</a:t>
            </a:r>
            <a:r>
              <a:rPr sz="1400" spc="50" dirty="0">
                <a:latin typeface="Cambria"/>
                <a:cs typeface="Cambria"/>
              </a:rPr>
              <a:t> </a:t>
            </a:r>
            <a:r>
              <a:rPr sz="1400" spc="185" dirty="0">
                <a:latin typeface="Cambria"/>
                <a:cs typeface="Cambria"/>
              </a:rPr>
              <a:t>JINST</a:t>
            </a:r>
            <a:r>
              <a:rPr sz="1400" spc="80" dirty="0">
                <a:latin typeface="Cambria"/>
                <a:cs typeface="Cambria"/>
              </a:rPr>
              <a:t> </a:t>
            </a:r>
            <a:r>
              <a:rPr sz="1400" dirty="0">
                <a:latin typeface="Cambria"/>
                <a:cs typeface="Cambria"/>
              </a:rPr>
              <a:t>8</a:t>
            </a:r>
            <a:r>
              <a:rPr sz="1400" spc="90" dirty="0">
                <a:latin typeface="Cambria"/>
                <a:cs typeface="Cambria"/>
              </a:rPr>
              <a:t> </a:t>
            </a:r>
            <a:r>
              <a:rPr sz="1400" spc="-10" dirty="0">
                <a:latin typeface="Cambria"/>
                <a:cs typeface="Cambria"/>
              </a:rPr>
              <a:t>P01003</a:t>
            </a:r>
            <a:endParaRPr sz="1400" dirty="0">
              <a:latin typeface="Cambria"/>
              <a:cs typeface="Cambria"/>
            </a:endParaRPr>
          </a:p>
        </p:txBody>
      </p:sp>
      <p:sp>
        <p:nvSpPr>
          <p:cNvPr id="2" name="Title 1">
            <a:extLst>
              <a:ext uri="{FF2B5EF4-FFF2-40B4-BE49-F238E27FC236}">
                <a16:creationId xmlns:a16="http://schemas.microsoft.com/office/drawing/2014/main" id="{7053346B-B1E8-4364-A569-BBDDF0797CE6}"/>
              </a:ext>
            </a:extLst>
          </p:cNvPr>
          <p:cNvSpPr>
            <a:spLocks noGrp="1"/>
          </p:cNvSpPr>
          <p:nvPr>
            <p:ph type="title"/>
          </p:nvPr>
        </p:nvSpPr>
        <p:spPr/>
        <p:txBody>
          <a:bodyPr anchor="t" anchorCtr="0"/>
          <a:lstStyle/>
          <a:p>
            <a:r>
              <a:rPr lang="en-US"/>
              <a:t>Experimental area and setup </a:t>
            </a:r>
          </a:p>
        </p:txBody>
      </p:sp>
    </p:spTree>
    <p:extLst>
      <p:ext uri="{BB962C8B-B14F-4D97-AF65-F5344CB8AC3E}">
        <p14:creationId xmlns:p14="http://schemas.microsoft.com/office/powerpoint/2010/main" val="2460053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F2E7E-FCC1-7F6B-D83D-3B2B7F60D83F}"/>
              </a:ext>
            </a:extLst>
          </p:cNvPr>
          <p:cNvSpPr>
            <a:spLocks noGrp="1"/>
          </p:cNvSpPr>
          <p:nvPr>
            <p:ph type="title"/>
          </p:nvPr>
        </p:nvSpPr>
        <p:spPr/>
        <p:txBody>
          <a:bodyPr/>
          <a:lstStyle/>
          <a:p>
            <a:r>
              <a:rPr lang="it-IT" dirty="0"/>
              <a:t>Data </a:t>
            </a:r>
            <a:r>
              <a:rPr lang="en-US" dirty="0"/>
              <a:t>rejection</a:t>
            </a:r>
          </a:p>
        </p:txBody>
      </p:sp>
      <p:pic>
        <p:nvPicPr>
          <p:cNvPr id="8" name="Content Placeholder 7" descr="A graph with numbers and lines&#10;&#10;Description automatically generated">
            <a:extLst>
              <a:ext uri="{FF2B5EF4-FFF2-40B4-BE49-F238E27FC236}">
                <a16:creationId xmlns:a16="http://schemas.microsoft.com/office/drawing/2014/main" id="{68AD68C9-DD5C-62F3-1543-156D56C1224C}"/>
              </a:ext>
            </a:extLst>
          </p:cNvPr>
          <p:cNvPicPr>
            <a:picLocks noGrp="1" noChangeAspect="1"/>
          </p:cNvPicPr>
          <p:nvPr>
            <p:ph idx="1"/>
          </p:nvPr>
        </p:nvPicPr>
        <p:blipFill>
          <a:blip r:embed="rId2"/>
          <a:stretch>
            <a:fillRect/>
          </a:stretch>
        </p:blipFill>
        <p:spPr>
          <a:xfrm>
            <a:off x="524042" y="3600450"/>
            <a:ext cx="4722373" cy="2915170"/>
          </a:xfrm>
        </p:spPr>
      </p:pic>
      <p:sp>
        <p:nvSpPr>
          <p:cNvPr id="4" name="Date Placeholder 3">
            <a:extLst>
              <a:ext uri="{FF2B5EF4-FFF2-40B4-BE49-F238E27FC236}">
                <a16:creationId xmlns:a16="http://schemas.microsoft.com/office/drawing/2014/main" id="{79B72A73-F037-C03C-6289-D1DDC3B8B49C}"/>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81A80601-6D75-FEEA-E05C-7786CCCE78AD}"/>
              </a:ext>
            </a:extLst>
          </p:cNvPr>
          <p:cNvSpPr>
            <a:spLocks noGrp="1"/>
          </p:cNvSpPr>
          <p:nvPr>
            <p:ph type="ftr" sz="quarter" idx="11"/>
          </p:nvPr>
        </p:nvSpPr>
        <p:spPr/>
        <p:txBody>
          <a:bodyPr/>
          <a:lstStyle/>
          <a:p>
            <a:r>
              <a:rPr lang="it-IT"/>
              <a:t>A. Rocchi, B. Liberti, M. Sessa - RPC2024</a:t>
            </a:r>
            <a:endParaRPr lang="en-US" dirty="0"/>
          </a:p>
        </p:txBody>
      </p:sp>
      <p:sp>
        <p:nvSpPr>
          <p:cNvPr id="6" name="Slide Number Placeholder 5">
            <a:extLst>
              <a:ext uri="{FF2B5EF4-FFF2-40B4-BE49-F238E27FC236}">
                <a16:creationId xmlns:a16="http://schemas.microsoft.com/office/drawing/2014/main" id="{1C43657E-EA04-C13D-DDAD-8776781D1295}"/>
              </a:ext>
            </a:extLst>
          </p:cNvPr>
          <p:cNvSpPr>
            <a:spLocks noGrp="1"/>
          </p:cNvSpPr>
          <p:nvPr>
            <p:ph type="sldNum" sz="quarter" idx="12"/>
          </p:nvPr>
        </p:nvSpPr>
        <p:spPr/>
        <p:txBody>
          <a:bodyPr/>
          <a:lstStyle/>
          <a:p>
            <a:fld id="{3A98EE3D-8CD1-4C3F-BD1C-C98C9596463C}" type="slidenum">
              <a:rPr lang="en-US" smtClean="0"/>
              <a:t>8</a:t>
            </a:fld>
            <a:endParaRPr lang="en-US" dirty="0"/>
          </a:p>
        </p:txBody>
      </p:sp>
      <p:pic>
        <p:nvPicPr>
          <p:cNvPr id="11" name="Picture 10" descr="A graph with numbers and lines&#10;&#10;Description automatically generated">
            <a:extLst>
              <a:ext uri="{FF2B5EF4-FFF2-40B4-BE49-F238E27FC236}">
                <a16:creationId xmlns:a16="http://schemas.microsoft.com/office/drawing/2014/main" id="{13D909EB-EEF8-ABF3-B885-A9DD9FDA02FB}"/>
              </a:ext>
            </a:extLst>
          </p:cNvPr>
          <p:cNvPicPr>
            <a:picLocks noChangeAspect="1"/>
          </p:cNvPicPr>
          <p:nvPr/>
        </p:nvPicPr>
        <p:blipFill>
          <a:blip r:embed="rId3"/>
          <a:stretch>
            <a:fillRect/>
          </a:stretch>
        </p:blipFill>
        <p:spPr>
          <a:xfrm>
            <a:off x="7928882" y="4434568"/>
            <a:ext cx="3838337" cy="1981004"/>
          </a:xfrm>
          <a:prstGeom prst="rect">
            <a:avLst/>
          </a:prstGeom>
        </p:spPr>
      </p:pic>
      <p:pic>
        <p:nvPicPr>
          <p:cNvPr id="13" name="Picture 12" descr="A red and blue graph&#10;&#10;Description automatically generated">
            <a:extLst>
              <a:ext uri="{FF2B5EF4-FFF2-40B4-BE49-F238E27FC236}">
                <a16:creationId xmlns:a16="http://schemas.microsoft.com/office/drawing/2014/main" id="{9DAE97D0-7C0A-6882-8C1C-540452FBAA22}"/>
              </a:ext>
            </a:extLst>
          </p:cNvPr>
          <p:cNvPicPr>
            <a:picLocks noChangeAspect="1"/>
          </p:cNvPicPr>
          <p:nvPr/>
        </p:nvPicPr>
        <p:blipFill>
          <a:blip r:embed="rId4"/>
          <a:srcRect t="6763"/>
          <a:stretch/>
        </p:blipFill>
        <p:spPr>
          <a:xfrm>
            <a:off x="7042830" y="2255739"/>
            <a:ext cx="4842137" cy="2262729"/>
          </a:xfrm>
          <a:prstGeom prst="rect">
            <a:avLst/>
          </a:prstGeom>
        </p:spPr>
      </p:pic>
      <p:sp>
        <p:nvSpPr>
          <p:cNvPr id="14" name="Rectangle 13">
            <a:extLst>
              <a:ext uri="{FF2B5EF4-FFF2-40B4-BE49-F238E27FC236}">
                <a16:creationId xmlns:a16="http://schemas.microsoft.com/office/drawing/2014/main" id="{A9BD9FEB-FECB-92C0-C30C-06DB11AFCD7E}"/>
              </a:ext>
            </a:extLst>
          </p:cNvPr>
          <p:cNvSpPr/>
          <p:nvPr/>
        </p:nvSpPr>
        <p:spPr>
          <a:xfrm>
            <a:off x="7928882" y="4363811"/>
            <a:ext cx="146957" cy="707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graph showing a number of data&#10;&#10;Description automatically generated with medium confidence">
            <a:extLst>
              <a:ext uri="{FF2B5EF4-FFF2-40B4-BE49-F238E27FC236}">
                <a16:creationId xmlns:a16="http://schemas.microsoft.com/office/drawing/2014/main" id="{F0EE4FB8-F6C7-DAF8-376F-ACFB77211B73}"/>
              </a:ext>
            </a:extLst>
          </p:cNvPr>
          <p:cNvPicPr>
            <a:picLocks noChangeAspect="1"/>
          </p:cNvPicPr>
          <p:nvPr/>
        </p:nvPicPr>
        <p:blipFill>
          <a:blip r:embed="rId5"/>
          <a:srcRect t="8279"/>
          <a:stretch/>
        </p:blipFill>
        <p:spPr>
          <a:xfrm>
            <a:off x="5130122" y="4602261"/>
            <a:ext cx="2905125" cy="1813311"/>
          </a:xfrm>
          <a:prstGeom prst="rect">
            <a:avLst/>
          </a:prstGeom>
        </p:spPr>
      </p:pic>
      <p:sp>
        <p:nvSpPr>
          <p:cNvPr id="17" name="TextBox 16">
            <a:extLst>
              <a:ext uri="{FF2B5EF4-FFF2-40B4-BE49-F238E27FC236}">
                <a16:creationId xmlns:a16="http://schemas.microsoft.com/office/drawing/2014/main" id="{CED45257-3B89-7CFA-A859-E8BD663696BE}"/>
              </a:ext>
            </a:extLst>
          </p:cNvPr>
          <p:cNvSpPr txBox="1"/>
          <p:nvPr/>
        </p:nvSpPr>
        <p:spPr>
          <a:xfrm>
            <a:off x="8002360" y="1041407"/>
            <a:ext cx="2759025" cy="923330"/>
          </a:xfrm>
          <a:prstGeom prst="rect">
            <a:avLst/>
          </a:prstGeom>
          <a:noFill/>
          <a:ln>
            <a:solidFill>
              <a:schemeClr val="tx1"/>
            </a:solidFill>
          </a:ln>
        </p:spPr>
        <p:txBody>
          <a:bodyPr wrap="none" rtlCol="0">
            <a:spAutoFit/>
          </a:bodyPr>
          <a:lstStyle/>
          <a:p>
            <a:r>
              <a:rPr lang="en-US"/>
              <a:t>Pedestal window = 220 ns</a:t>
            </a:r>
          </a:p>
          <a:p>
            <a:r>
              <a:rPr lang="en-US" dirty="0"/>
              <a:t>Search window = 50 ns</a:t>
            </a:r>
          </a:p>
          <a:p>
            <a:r>
              <a:rPr lang="en-US" dirty="0"/>
              <a:t>P</a:t>
            </a:r>
            <a:r>
              <a:rPr lang="en-US" baseline="-25000" dirty="0"/>
              <a:t>50ns</a:t>
            </a:r>
            <a:r>
              <a:rPr lang="en-US" dirty="0"/>
              <a:t>(n&gt;1,0.026)=0.025  </a:t>
            </a:r>
          </a:p>
        </p:txBody>
      </p:sp>
      <p:sp>
        <p:nvSpPr>
          <p:cNvPr id="19" name="TextBox 18">
            <a:extLst>
              <a:ext uri="{FF2B5EF4-FFF2-40B4-BE49-F238E27FC236}">
                <a16:creationId xmlns:a16="http://schemas.microsoft.com/office/drawing/2014/main" id="{C5E8A9E1-0FCF-98CA-64F1-D2712C92B760}"/>
              </a:ext>
            </a:extLst>
          </p:cNvPr>
          <p:cNvSpPr txBox="1"/>
          <p:nvPr/>
        </p:nvSpPr>
        <p:spPr>
          <a:xfrm>
            <a:off x="424800" y="1361482"/>
            <a:ext cx="7504082"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Pedestal amplitude distribution shows long tails up to 100 mV</a:t>
            </a:r>
          </a:p>
          <a:p>
            <a:pPr marL="285750" indent="-285750">
              <a:buFont typeface="Arial" panose="020B0604020202020204" pitchFamily="34" charset="0"/>
              <a:buChar char="•"/>
            </a:pPr>
            <a:r>
              <a:rPr lang="en-US" sz="1600" dirty="0"/>
              <a:t>Amplitude spectrum  profile highlight the pick centered at 30 MHz</a:t>
            </a:r>
          </a:p>
          <a:p>
            <a:pPr marL="285750" indent="-285750">
              <a:buFont typeface="Arial" panose="020B0604020202020204" pitchFamily="34" charset="0"/>
              <a:buChar char="•"/>
            </a:pPr>
            <a:r>
              <a:rPr lang="en-US" sz="1600" dirty="0"/>
              <a:t>Cause of the problem seems to be the SIPM power cable entering the RCC cavity.</a:t>
            </a:r>
          </a:p>
          <a:p>
            <a:pPr marL="285750" indent="-285750">
              <a:buFont typeface="Arial" panose="020B0604020202020204" pitchFamily="34" charset="0"/>
              <a:buChar char="•"/>
            </a:pPr>
            <a:r>
              <a:rPr lang="en-US" sz="1600" b="1" dirty="0"/>
              <a:t>No refined algorithm for noise suppression are applied, signals are</a:t>
            </a:r>
          </a:p>
          <a:p>
            <a:r>
              <a:rPr lang="en-US" sz="1600" b="1" dirty="0"/>
              <a:t>      not filtered</a:t>
            </a:r>
          </a:p>
          <a:p>
            <a:pPr marL="285750" indent="-285750">
              <a:buFont typeface="Arial" panose="020B0604020202020204" pitchFamily="34" charset="0"/>
              <a:buChar char="•"/>
            </a:pPr>
            <a:r>
              <a:rPr lang="en-US" sz="1600" b="1" dirty="0"/>
              <a:t>Threshold set to balance fake probability in the search window and event </a:t>
            </a:r>
          </a:p>
          <a:p>
            <a:r>
              <a:rPr lang="en-US" sz="1600" b="1" dirty="0"/>
              <a:t>      rejection</a:t>
            </a:r>
          </a:p>
          <a:p>
            <a:pPr marL="285750" indent="-285750">
              <a:buFont typeface="Arial" panose="020B0604020202020204" pitchFamily="34" charset="0"/>
              <a:buChar char="•"/>
            </a:pPr>
            <a:r>
              <a:rPr lang="en-US" sz="1600" dirty="0"/>
              <a:t>Events where signal crosses the threshold before the search window are </a:t>
            </a:r>
          </a:p>
          <a:p>
            <a:r>
              <a:rPr lang="en-US" sz="1600" dirty="0"/>
              <a:t>     discarded</a:t>
            </a:r>
          </a:p>
          <a:p>
            <a:pPr marL="285750" indent="-285750">
              <a:buFont typeface="Arial" panose="020B0604020202020204" pitchFamily="34" charset="0"/>
              <a:buChar char="•"/>
            </a:pPr>
            <a:endParaRPr lang="en-US" sz="1600" dirty="0"/>
          </a:p>
        </p:txBody>
      </p:sp>
      <p:sp>
        <p:nvSpPr>
          <p:cNvPr id="20" name="TextBox 19">
            <a:extLst>
              <a:ext uri="{FF2B5EF4-FFF2-40B4-BE49-F238E27FC236}">
                <a16:creationId xmlns:a16="http://schemas.microsoft.com/office/drawing/2014/main" id="{590883A1-BCA6-9B7C-9615-ED2FC53F2443}"/>
              </a:ext>
            </a:extLst>
          </p:cNvPr>
          <p:cNvSpPr txBox="1"/>
          <p:nvPr/>
        </p:nvSpPr>
        <p:spPr>
          <a:xfrm>
            <a:off x="5345657" y="4267576"/>
            <a:ext cx="1955728" cy="307777"/>
          </a:xfrm>
          <a:prstGeom prst="rect">
            <a:avLst/>
          </a:prstGeom>
          <a:noFill/>
        </p:spPr>
        <p:txBody>
          <a:bodyPr wrap="none" rtlCol="0">
            <a:spAutoFit/>
          </a:bodyPr>
          <a:lstStyle/>
          <a:p>
            <a:r>
              <a:rPr lang="en-US" sz="1400"/>
              <a:t>Typical noise oscillation</a:t>
            </a:r>
          </a:p>
        </p:txBody>
      </p:sp>
    </p:spTree>
    <p:extLst>
      <p:ext uri="{BB962C8B-B14F-4D97-AF65-F5344CB8AC3E}">
        <p14:creationId xmlns:p14="http://schemas.microsoft.com/office/powerpoint/2010/main" val="2894556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B8540-ACC8-9427-0599-DCBF1E52F459}"/>
              </a:ext>
            </a:extLst>
          </p:cNvPr>
          <p:cNvSpPr>
            <a:spLocks noGrp="1"/>
          </p:cNvSpPr>
          <p:nvPr>
            <p:ph type="title"/>
          </p:nvPr>
        </p:nvSpPr>
        <p:spPr/>
        <p:txBody>
          <a:bodyPr/>
          <a:lstStyle/>
          <a:p>
            <a:r>
              <a:rPr lang="en-US"/>
              <a:t>Efficiency for different polarization</a:t>
            </a:r>
          </a:p>
        </p:txBody>
      </p:sp>
      <p:sp>
        <p:nvSpPr>
          <p:cNvPr id="4" name="Date Placeholder 3">
            <a:extLst>
              <a:ext uri="{FF2B5EF4-FFF2-40B4-BE49-F238E27FC236}">
                <a16:creationId xmlns:a16="http://schemas.microsoft.com/office/drawing/2014/main" id="{F0B6752A-8F12-E7EE-D66E-B96094437926}"/>
              </a:ext>
            </a:extLst>
          </p:cNvPr>
          <p:cNvSpPr>
            <a:spLocks noGrp="1"/>
          </p:cNvSpPr>
          <p:nvPr>
            <p:ph type="dt" sz="half" idx="10"/>
          </p:nvPr>
        </p:nvSpPr>
        <p:spPr/>
        <p:txBody>
          <a:bodyPr/>
          <a:lstStyle/>
          <a:p>
            <a:fld id="{1C677F82-156D-4CFE-B8AA-E16CBFA919B8}" type="datetime1">
              <a:rPr lang="en-US" smtClean="0"/>
              <a:t>9/13/2024</a:t>
            </a:fld>
            <a:endParaRPr lang="en-US" dirty="0"/>
          </a:p>
        </p:txBody>
      </p:sp>
      <p:sp>
        <p:nvSpPr>
          <p:cNvPr id="5" name="Footer Placeholder 4">
            <a:extLst>
              <a:ext uri="{FF2B5EF4-FFF2-40B4-BE49-F238E27FC236}">
                <a16:creationId xmlns:a16="http://schemas.microsoft.com/office/drawing/2014/main" id="{CBF8FCB8-4FCB-7C02-15CE-D6896BEDAD6D}"/>
              </a:ext>
            </a:extLst>
          </p:cNvPr>
          <p:cNvSpPr>
            <a:spLocks noGrp="1"/>
          </p:cNvSpPr>
          <p:nvPr>
            <p:ph type="ftr" sz="quarter" idx="11"/>
          </p:nvPr>
        </p:nvSpPr>
        <p:spPr/>
        <p:txBody>
          <a:bodyPr/>
          <a:lstStyle/>
          <a:p>
            <a:r>
              <a:rPr lang="it-IT" dirty="0"/>
              <a:t>A. Rocchi, B. Liberti, M. Sessa - RPC2024</a:t>
            </a:r>
            <a:endParaRPr lang="en-US" dirty="0"/>
          </a:p>
        </p:txBody>
      </p:sp>
      <p:sp>
        <p:nvSpPr>
          <p:cNvPr id="6" name="Slide Number Placeholder 5">
            <a:extLst>
              <a:ext uri="{FF2B5EF4-FFF2-40B4-BE49-F238E27FC236}">
                <a16:creationId xmlns:a16="http://schemas.microsoft.com/office/drawing/2014/main" id="{7EAB3D0C-5797-8FF3-3B9B-798AEA79786B}"/>
              </a:ext>
            </a:extLst>
          </p:cNvPr>
          <p:cNvSpPr>
            <a:spLocks noGrp="1"/>
          </p:cNvSpPr>
          <p:nvPr>
            <p:ph type="sldNum" sz="quarter" idx="12"/>
          </p:nvPr>
        </p:nvSpPr>
        <p:spPr/>
        <p:txBody>
          <a:bodyPr/>
          <a:lstStyle/>
          <a:p>
            <a:fld id="{3A98EE3D-8CD1-4C3F-BD1C-C98C9596463C}" type="slidenum">
              <a:rPr lang="en-US" smtClean="0"/>
              <a:t>9</a:t>
            </a:fld>
            <a:endParaRPr lang="en-US" dirty="0"/>
          </a:p>
        </p:txBody>
      </p:sp>
      <p:pic>
        <p:nvPicPr>
          <p:cNvPr id="71" name="Picture 70">
            <a:extLst>
              <a:ext uri="{FF2B5EF4-FFF2-40B4-BE49-F238E27FC236}">
                <a16:creationId xmlns:a16="http://schemas.microsoft.com/office/drawing/2014/main" id="{156C3BBB-DBE6-FB51-D256-9BB1C45558D0}"/>
              </a:ext>
            </a:extLst>
          </p:cNvPr>
          <p:cNvPicPr>
            <a:picLocks noChangeAspect="1"/>
          </p:cNvPicPr>
          <p:nvPr/>
        </p:nvPicPr>
        <p:blipFill>
          <a:blip r:embed="rId2"/>
          <a:srcRect t="49395"/>
          <a:stretch/>
        </p:blipFill>
        <p:spPr>
          <a:xfrm>
            <a:off x="1057537" y="5127143"/>
            <a:ext cx="1130165" cy="1155219"/>
          </a:xfrm>
          <a:prstGeom prst="rect">
            <a:avLst/>
          </a:prstGeom>
        </p:spPr>
      </p:pic>
      <p:pic>
        <p:nvPicPr>
          <p:cNvPr id="72" name="Picture 71">
            <a:extLst>
              <a:ext uri="{FF2B5EF4-FFF2-40B4-BE49-F238E27FC236}">
                <a16:creationId xmlns:a16="http://schemas.microsoft.com/office/drawing/2014/main" id="{BFD74F99-080D-DFEF-E781-42B59098BC7C}"/>
              </a:ext>
            </a:extLst>
          </p:cNvPr>
          <p:cNvPicPr>
            <a:picLocks noChangeAspect="1"/>
          </p:cNvPicPr>
          <p:nvPr/>
        </p:nvPicPr>
        <p:blipFill>
          <a:blip r:embed="rId2"/>
          <a:srcRect l="-13333" t="-605" r="-2130" b="50000"/>
          <a:stretch/>
        </p:blipFill>
        <p:spPr>
          <a:xfrm>
            <a:off x="2461287" y="5127144"/>
            <a:ext cx="1304925" cy="1155219"/>
          </a:xfrm>
          <a:prstGeom prst="rect">
            <a:avLst/>
          </a:prstGeom>
        </p:spPr>
      </p:pic>
      <p:pic>
        <p:nvPicPr>
          <p:cNvPr id="73" name="Picture 72">
            <a:extLst>
              <a:ext uri="{FF2B5EF4-FFF2-40B4-BE49-F238E27FC236}">
                <a16:creationId xmlns:a16="http://schemas.microsoft.com/office/drawing/2014/main" id="{6695BFC9-2342-A7AF-C6A6-2BC87C4CB85A}"/>
              </a:ext>
            </a:extLst>
          </p:cNvPr>
          <p:cNvPicPr>
            <a:picLocks noChangeAspect="1"/>
          </p:cNvPicPr>
          <p:nvPr/>
        </p:nvPicPr>
        <p:blipFill>
          <a:blip r:embed="rId3"/>
          <a:srcRect l="49899" t="-347" r="3893" b="1461"/>
          <a:stretch/>
        </p:blipFill>
        <p:spPr>
          <a:xfrm>
            <a:off x="7901817" y="1079740"/>
            <a:ext cx="4000738" cy="5285128"/>
          </a:xfrm>
          <a:prstGeom prst="rect">
            <a:avLst/>
          </a:prstGeom>
        </p:spPr>
      </p:pic>
      <p:pic>
        <p:nvPicPr>
          <p:cNvPr id="48" name="Picture 47">
            <a:extLst>
              <a:ext uri="{FF2B5EF4-FFF2-40B4-BE49-F238E27FC236}">
                <a16:creationId xmlns:a16="http://schemas.microsoft.com/office/drawing/2014/main" id="{F559257B-3FE5-9764-8C02-B3004037374C}"/>
              </a:ext>
            </a:extLst>
          </p:cNvPr>
          <p:cNvPicPr>
            <a:picLocks noChangeAspect="1"/>
          </p:cNvPicPr>
          <p:nvPr/>
        </p:nvPicPr>
        <p:blipFill>
          <a:blip r:embed="rId3"/>
          <a:srcRect t="-837" r="53792" b="1950"/>
          <a:stretch/>
        </p:blipFill>
        <p:spPr>
          <a:xfrm>
            <a:off x="4039797" y="1052376"/>
            <a:ext cx="4000738" cy="5285128"/>
          </a:xfrm>
          <a:prstGeom prst="rect">
            <a:avLst/>
          </a:prstGeom>
        </p:spPr>
      </p:pic>
      <p:sp>
        <p:nvSpPr>
          <p:cNvPr id="49" name="TextBox 48">
            <a:extLst>
              <a:ext uri="{FF2B5EF4-FFF2-40B4-BE49-F238E27FC236}">
                <a16:creationId xmlns:a16="http://schemas.microsoft.com/office/drawing/2014/main" id="{E2410782-8DC1-857C-CE87-275318BF4771}"/>
              </a:ext>
            </a:extLst>
          </p:cNvPr>
          <p:cNvSpPr txBox="1"/>
          <p:nvPr/>
        </p:nvSpPr>
        <p:spPr>
          <a:xfrm>
            <a:off x="424798" y="1213200"/>
            <a:ext cx="3865386" cy="4832092"/>
          </a:xfrm>
          <a:prstGeom prst="rect">
            <a:avLst/>
          </a:prstGeom>
          <a:noFill/>
        </p:spPr>
        <p:txBody>
          <a:bodyPr wrap="square" rtlCol="0">
            <a:spAutoFit/>
          </a:bodyPr>
          <a:lstStyle/>
          <a:p>
            <a:pPr marL="285750" indent="-285750">
              <a:buFont typeface="Arial" panose="020B0604020202020204" pitchFamily="34" charset="0"/>
              <a:buChar char="•"/>
            </a:pPr>
            <a:r>
              <a:rPr lang="en-US" sz="1600" dirty="0"/>
              <a:t>Efficiency measured at different fixed thresholds for both polarities.</a:t>
            </a:r>
          </a:p>
          <a:p>
            <a:pPr marL="285750" indent="-285750">
              <a:buFont typeface="Arial" panose="020B0604020202020204" pitchFamily="34" charset="0"/>
              <a:buChar char="•"/>
            </a:pPr>
            <a:r>
              <a:rPr lang="en-US" sz="1600" dirty="0">
                <a:solidFill>
                  <a:srgbClr val="FF0000"/>
                </a:solidFill>
              </a:rPr>
              <a:t>Positive polarity: avalanche discharge moves towards the </a:t>
            </a:r>
            <a:r>
              <a:rPr lang="en-US" sz="1600" b="1" dirty="0">
                <a:solidFill>
                  <a:srgbClr val="FF0000"/>
                </a:solidFill>
              </a:rPr>
              <a:t>internal</a:t>
            </a:r>
            <a:r>
              <a:rPr lang="en-US" sz="1600" dirty="0">
                <a:solidFill>
                  <a:srgbClr val="FF0000"/>
                </a:solidFill>
              </a:rPr>
              <a:t> electrode encountering </a:t>
            </a:r>
            <a:r>
              <a:rPr lang="en-US" sz="1600" b="1" dirty="0">
                <a:solidFill>
                  <a:srgbClr val="FF0000"/>
                </a:solidFill>
              </a:rPr>
              <a:t>more intense field </a:t>
            </a:r>
            <a:r>
              <a:rPr lang="en-US" sz="1600" dirty="0">
                <a:solidFill>
                  <a:srgbClr val="FF0000"/>
                </a:solidFill>
              </a:rPr>
              <a:t>in the final steps</a:t>
            </a:r>
            <a:endParaRPr lang="en-US" sz="1600" b="1" dirty="0">
              <a:solidFill>
                <a:srgbClr val="FF0000"/>
              </a:solidFill>
            </a:endParaRPr>
          </a:p>
          <a:p>
            <a:pPr marL="285750" indent="-285750">
              <a:buFont typeface="Arial" panose="020B0604020202020204" pitchFamily="34" charset="0"/>
              <a:buChar char="•"/>
            </a:pPr>
            <a:r>
              <a:rPr lang="en-US" sz="1600" dirty="0">
                <a:solidFill>
                  <a:srgbClr val="0070C0"/>
                </a:solidFill>
              </a:rPr>
              <a:t>Negative Polarity: avalanche discharge moves towards the </a:t>
            </a:r>
            <a:r>
              <a:rPr lang="en-US" sz="1600" b="1" dirty="0">
                <a:solidFill>
                  <a:srgbClr val="0070C0"/>
                </a:solidFill>
              </a:rPr>
              <a:t>external</a:t>
            </a:r>
            <a:r>
              <a:rPr lang="en-US" sz="1600" dirty="0">
                <a:solidFill>
                  <a:srgbClr val="0070C0"/>
                </a:solidFill>
              </a:rPr>
              <a:t> electrode encountering </a:t>
            </a:r>
            <a:r>
              <a:rPr lang="en-US" sz="1600" b="1" dirty="0">
                <a:solidFill>
                  <a:srgbClr val="0070C0"/>
                </a:solidFill>
              </a:rPr>
              <a:t>less intense field </a:t>
            </a:r>
            <a:r>
              <a:rPr lang="en-US" sz="1600" dirty="0">
                <a:solidFill>
                  <a:srgbClr val="0070C0"/>
                </a:solidFill>
              </a:rPr>
              <a:t>in the final steps</a:t>
            </a:r>
          </a:p>
          <a:p>
            <a:pPr marL="285750" indent="-285750">
              <a:buFont typeface="Arial" panose="020B0604020202020204" pitchFamily="34" charset="0"/>
              <a:buChar char="•"/>
            </a:pPr>
            <a:r>
              <a:rPr lang="en-US" sz="1600" dirty="0"/>
              <a:t>Efficiency scan have been performed three times switching polarity to evaluate hysteresis effects. First and second curves in positive polarities are perfectly consistent.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endParaRPr lang="en-US" dirty="0"/>
          </a:p>
          <a:p>
            <a:endParaRPr lang="en-US" dirty="0"/>
          </a:p>
        </p:txBody>
      </p:sp>
      <p:cxnSp>
        <p:nvCxnSpPr>
          <p:cNvPr id="75" name="Straight Connector 74">
            <a:extLst>
              <a:ext uri="{FF2B5EF4-FFF2-40B4-BE49-F238E27FC236}">
                <a16:creationId xmlns:a16="http://schemas.microsoft.com/office/drawing/2014/main" id="{296E3A9A-1856-B159-984E-2DA43EF7800F}"/>
              </a:ext>
            </a:extLst>
          </p:cNvPr>
          <p:cNvCxnSpPr/>
          <p:nvPr/>
        </p:nvCxnSpPr>
        <p:spPr>
          <a:xfrm>
            <a:off x="4552950" y="5108093"/>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9F75409A-1AC6-BD7E-115D-AAFB3A65D010}"/>
              </a:ext>
            </a:extLst>
          </p:cNvPr>
          <p:cNvCxnSpPr/>
          <p:nvPr/>
        </p:nvCxnSpPr>
        <p:spPr>
          <a:xfrm>
            <a:off x="4552950" y="2422043"/>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C50CDB9F-1B29-A162-9BF3-F05A7EC63E43}"/>
              </a:ext>
            </a:extLst>
          </p:cNvPr>
          <p:cNvCxnSpPr/>
          <p:nvPr/>
        </p:nvCxnSpPr>
        <p:spPr>
          <a:xfrm>
            <a:off x="8420100" y="2424736"/>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5150EED-9258-8956-960A-72101439AAA6}"/>
              </a:ext>
            </a:extLst>
          </p:cNvPr>
          <p:cNvCxnSpPr/>
          <p:nvPr/>
        </p:nvCxnSpPr>
        <p:spPr>
          <a:xfrm>
            <a:off x="8420100" y="5103954"/>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C876C56-EE59-80F1-CE58-83B4D1FC5294}"/>
              </a:ext>
            </a:extLst>
          </p:cNvPr>
          <p:cNvCxnSpPr>
            <a:cxnSpLocks/>
          </p:cNvCxnSpPr>
          <p:nvPr/>
        </p:nvCxnSpPr>
        <p:spPr>
          <a:xfrm>
            <a:off x="9505950" y="1710361"/>
            <a:ext cx="22439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9781F7C5-0903-11C6-6DBD-137E098BC243}"/>
              </a:ext>
            </a:extLst>
          </p:cNvPr>
          <p:cNvCxnSpPr>
            <a:cxnSpLocks/>
          </p:cNvCxnSpPr>
          <p:nvPr/>
        </p:nvCxnSpPr>
        <p:spPr>
          <a:xfrm>
            <a:off x="5619750" y="1700836"/>
            <a:ext cx="22439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886A6D5-1479-93C2-656E-3C537BD0E62C}"/>
              </a:ext>
            </a:extLst>
          </p:cNvPr>
          <p:cNvCxnSpPr>
            <a:cxnSpLocks/>
          </p:cNvCxnSpPr>
          <p:nvPr/>
        </p:nvCxnSpPr>
        <p:spPr>
          <a:xfrm>
            <a:off x="5610225" y="4396411"/>
            <a:ext cx="22439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24EEAD5-E68D-9847-798B-2C866A51BB07}"/>
              </a:ext>
            </a:extLst>
          </p:cNvPr>
          <p:cNvCxnSpPr>
            <a:cxnSpLocks/>
          </p:cNvCxnSpPr>
          <p:nvPr/>
        </p:nvCxnSpPr>
        <p:spPr>
          <a:xfrm>
            <a:off x="9505950" y="4382747"/>
            <a:ext cx="224396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3423842"/>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D289AE2-D2AE-49D1-AFAC-3A79F6794255}">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927BD4C1-B6B1-4715-ABF9-E660A51A4E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9594</TotalTime>
  <Words>2181</Words>
  <Application>Microsoft Office PowerPoint</Application>
  <PresentationFormat>Widescreen</PresentationFormat>
  <Paragraphs>254</Paragraphs>
  <Slides>18</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18</vt:i4>
      </vt:variant>
    </vt:vector>
  </HeadingPairs>
  <TitlesOfParts>
    <vt:vector size="27" baseType="lpstr">
      <vt:lpstr>Arial</vt:lpstr>
      <vt:lpstr>Calibri</vt:lpstr>
      <vt:lpstr>Cambria</vt:lpstr>
      <vt:lpstr>Cambria Math</vt:lpstr>
      <vt:lpstr>CMR12</vt:lpstr>
      <vt:lpstr>Franklin Gothic Book</vt:lpstr>
      <vt:lpstr>Franklin Gothic Demi</vt:lpstr>
      <vt:lpstr>Wingdings 2</vt:lpstr>
      <vt:lpstr>DividendVTI</vt:lpstr>
      <vt:lpstr>Efficiency and time resolution of a  thin gap Resistive Cylindrical Chamber</vt:lpstr>
      <vt:lpstr>What is a Resistive Cylindrical Chamber (RCC)</vt:lpstr>
      <vt:lpstr>Why a Resistive Cylindrical Chamber</vt:lpstr>
      <vt:lpstr>RCC at work</vt:lpstr>
      <vt:lpstr>Detector Design</vt:lpstr>
      <vt:lpstr>Bakelite tubes electrodes</vt:lpstr>
      <vt:lpstr>Experimental area and setup </vt:lpstr>
      <vt:lpstr>Data rejection</vt:lpstr>
      <vt:lpstr>Efficiency for different polarization</vt:lpstr>
      <vt:lpstr>More on efficiency</vt:lpstr>
      <vt:lpstr>Amplitude distribution and efficiency map</vt:lpstr>
      <vt:lpstr>Time resolution</vt:lpstr>
      <vt:lpstr>Some trials with Pure CO2</vt:lpstr>
      <vt:lpstr>Conclusions</vt:lpstr>
      <vt:lpstr>Presentazione standard di PowerPoint</vt:lpstr>
      <vt:lpstr>Backup-slides</vt:lpstr>
      <vt:lpstr>Signals Shape</vt:lpstr>
      <vt:lpstr>Time Delay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Beam 2021 (Protov @ h8/Gif++)</dc:title>
  <dc:creator>Alessandro Rocchi</dc:creator>
  <cp:lastModifiedBy>Clara Taruggi</cp:lastModifiedBy>
  <cp:revision>6</cp:revision>
  <dcterms:created xsi:type="dcterms:W3CDTF">2022-01-19T01:28:33Z</dcterms:created>
  <dcterms:modified xsi:type="dcterms:W3CDTF">2024-09-13T10:15:35Z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